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73"/>
  </p:notesMasterIdLst>
  <p:sldIdLst>
    <p:sldId id="321" r:id="rId5"/>
    <p:sldId id="514" r:id="rId6"/>
    <p:sldId id="482" r:id="rId7"/>
    <p:sldId id="484" r:id="rId8"/>
    <p:sldId id="517" r:id="rId9"/>
    <p:sldId id="511" r:id="rId10"/>
    <p:sldId id="483" r:id="rId11"/>
    <p:sldId id="510" r:id="rId12"/>
    <p:sldId id="267" r:id="rId13"/>
    <p:sldId id="489" r:id="rId14"/>
    <p:sldId id="498" r:id="rId15"/>
    <p:sldId id="268" r:id="rId16"/>
    <p:sldId id="518" r:id="rId17"/>
    <p:sldId id="269" r:id="rId18"/>
    <p:sldId id="270" r:id="rId19"/>
    <p:sldId id="490" r:id="rId20"/>
    <p:sldId id="271" r:id="rId21"/>
    <p:sldId id="272" r:id="rId22"/>
    <p:sldId id="491" r:id="rId23"/>
    <p:sldId id="273" r:id="rId24"/>
    <p:sldId id="519" r:id="rId25"/>
    <p:sldId id="466" r:id="rId26"/>
    <p:sldId id="277" r:id="rId27"/>
    <p:sldId id="274" r:id="rId28"/>
    <p:sldId id="360" r:id="rId29"/>
    <p:sldId id="523" r:id="rId30"/>
    <p:sldId id="495" r:id="rId31"/>
    <p:sldId id="361" r:id="rId32"/>
    <p:sldId id="493" r:id="rId33"/>
    <p:sldId id="494" r:id="rId34"/>
    <p:sldId id="363" r:id="rId35"/>
    <p:sldId id="362" r:id="rId36"/>
    <p:sldId id="287" r:id="rId37"/>
    <p:sldId id="275" r:id="rId38"/>
    <p:sldId id="520" r:id="rId39"/>
    <p:sldId id="278" r:id="rId40"/>
    <p:sldId id="499" r:id="rId41"/>
    <p:sldId id="496" r:id="rId42"/>
    <p:sldId id="288" r:id="rId43"/>
    <p:sldId id="497" r:id="rId44"/>
    <p:sldId id="279" r:id="rId45"/>
    <p:sldId id="280" r:id="rId46"/>
    <p:sldId id="281" r:id="rId47"/>
    <p:sldId id="298" r:id="rId48"/>
    <p:sldId id="299" r:id="rId49"/>
    <p:sldId id="509" r:id="rId50"/>
    <p:sldId id="300" r:id="rId51"/>
    <p:sldId id="295" r:id="rId52"/>
    <p:sldId id="296" r:id="rId53"/>
    <p:sldId id="521" r:id="rId54"/>
    <p:sldId id="282" r:id="rId55"/>
    <p:sldId id="297" r:id="rId56"/>
    <p:sldId id="283" r:id="rId57"/>
    <p:sldId id="284" r:id="rId58"/>
    <p:sldId id="285" r:id="rId59"/>
    <p:sldId id="286" r:id="rId60"/>
    <p:sldId id="301" r:id="rId61"/>
    <p:sldId id="508" r:id="rId62"/>
    <p:sldId id="293" r:id="rId63"/>
    <p:sldId id="478" r:id="rId64"/>
    <p:sldId id="500" r:id="rId65"/>
    <p:sldId id="522" r:id="rId66"/>
    <p:sldId id="502" r:id="rId67"/>
    <p:sldId id="503" r:id="rId68"/>
    <p:sldId id="504" r:id="rId69"/>
    <p:sldId id="505" r:id="rId70"/>
    <p:sldId id="506" r:id="rId71"/>
    <p:sldId id="507" r:id="rId7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71" autoAdjust="0"/>
    <p:restoredTop sz="85842" autoAdjust="0"/>
  </p:normalViewPr>
  <p:slideViewPr>
    <p:cSldViewPr snapToGrid="0" snapToObjects="1" showGuides="1">
      <p:cViewPr varScale="1">
        <p:scale>
          <a:sx n="69" d="100"/>
          <a:sy n="69" d="100"/>
        </p:scale>
        <p:origin x="48" y="220"/>
      </p:cViewPr>
      <p:guideLst>
        <p:guide orient="horz" pos="2160"/>
        <p:guide pos="3840"/>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1FF4D7-46A9-41E4-A2DB-8E201812596C}" type="doc">
      <dgm:prSet loTypeId="urn:microsoft.com/office/officeart/2005/8/layout/hierarchy6" loCatId="hierarchy" qsTypeId="urn:microsoft.com/office/officeart/2005/8/quickstyle/simple1" qsCatId="simple" csTypeId="urn:microsoft.com/office/officeart/2005/8/colors/accent0_1" csCatId="mainScheme" phldr="1"/>
      <dgm:spPr/>
      <dgm:t>
        <a:bodyPr/>
        <a:lstStyle/>
        <a:p>
          <a:endParaRPr lang="en-US"/>
        </a:p>
      </dgm:t>
    </dgm:pt>
    <dgm:pt modelId="{E06E7904-86E9-401B-A05C-DC97D7E7AF70}">
      <dgm:prSet phldrT="[Text]"/>
      <dgm:spPr/>
      <dgm:t>
        <a:bodyPr/>
        <a:lstStyle/>
        <a:p>
          <a:r>
            <a:rPr lang="en-US" dirty="0">
              <a:solidFill>
                <a:schemeClr val="tx2">
                  <a:lumMod val="60000"/>
                  <a:lumOff val="40000"/>
                </a:schemeClr>
              </a:solidFill>
            </a:rPr>
            <a:t>General Secretariat</a:t>
          </a:r>
        </a:p>
      </dgm:t>
    </dgm:pt>
    <dgm:pt modelId="{F47DA00D-5114-4269-A8EA-109D1FED3E06}" type="parTrans" cxnId="{474ED9D3-F884-4C75-B0D0-44A9FA4DCBC5}">
      <dgm:prSet/>
      <dgm:spPr/>
      <dgm:t>
        <a:bodyPr/>
        <a:lstStyle/>
        <a:p>
          <a:endParaRPr lang="en-US">
            <a:solidFill>
              <a:schemeClr val="tx2">
                <a:lumMod val="60000"/>
                <a:lumOff val="40000"/>
              </a:schemeClr>
            </a:solidFill>
          </a:endParaRPr>
        </a:p>
      </dgm:t>
    </dgm:pt>
    <dgm:pt modelId="{BCB74A30-05C3-4A4B-8455-B7121D653CA1}" type="sibTrans" cxnId="{474ED9D3-F884-4C75-B0D0-44A9FA4DCBC5}">
      <dgm:prSet/>
      <dgm:spPr/>
      <dgm:t>
        <a:bodyPr/>
        <a:lstStyle/>
        <a:p>
          <a:endParaRPr lang="en-US">
            <a:solidFill>
              <a:schemeClr val="tx2">
                <a:lumMod val="60000"/>
                <a:lumOff val="40000"/>
              </a:schemeClr>
            </a:solidFill>
          </a:endParaRPr>
        </a:p>
      </dgm:t>
    </dgm:pt>
    <dgm:pt modelId="{5D5AD8D2-2BC3-4EAE-9FAE-1DC7470A2337}">
      <dgm:prSet phldrT="[Text]"/>
      <dgm:spPr/>
      <dgm:t>
        <a:bodyPr/>
        <a:lstStyle/>
        <a:p>
          <a:r>
            <a:rPr lang="en-US" dirty="0">
              <a:solidFill>
                <a:schemeClr val="tx2">
                  <a:lumMod val="60000"/>
                  <a:lumOff val="40000"/>
                </a:schemeClr>
              </a:solidFill>
            </a:rPr>
            <a:t>ITU-R</a:t>
          </a:r>
        </a:p>
        <a:p>
          <a:r>
            <a:rPr lang="en-US" dirty="0">
              <a:solidFill>
                <a:schemeClr val="tx2">
                  <a:lumMod val="60000"/>
                  <a:lumOff val="40000"/>
                </a:schemeClr>
              </a:solidFill>
            </a:rPr>
            <a:t>(Radiocommunication)</a:t>
          </a:r>
        </a:p>
      </dgm:t>
    </dgm:pt>
    <dgm:pt modelId="{0047D130-8E44-4E0D-A356-16AB0CDE60EB}" type="parTrans" cxnId="{EECA2E91-6157-4139-9122-D7A2E69C4D53}">
      <dgm:prSet/>
      <dgm:spPr/>
      <dgm:t>
        <a:bodyPr/>
        <a:lstStyle/>
        <a:p>
          <a:endParaRPr lang="en-US">
            <a:solidFill>
              <a:schemeClr val="tx2">
                <a:lumMod val="60000"/>
                <a:lumOff val="40000"/>
              </a:schemeClr>
            </a:solidFill>
          </a:endParaRPr>
        </a:p>
      </dgm:t>
    </dgm:pt>
    <dgm:pt modelId="{9EEB568D-C76B-49FC-8B5B-95CF2EF7A381}" type="sibTrans" cxnId="{EECA2E91-6157-4139-9122-D7A2E69C4D53}">
      <dgm:prSet/>
      <dgm:spPr/>
      <dgm:t>
        <a:bodyPr/>
        <a:lstStyle/>
        <a:p>
          <a:endParaRPr lang="en-US">
            <a:solidFill>
              <a:schemeClr val="tx2">
                <a:lumMod val="60000"/>
                <a:lumOff val="40000"/>
              </a:schemeClr>
            </a:solidFill>
          </a:endParaRPr>
        </a:p>
      </dgm:t>
    </dgm:pt>
    <dgm:pt modelId="{53578E1E-AF05-4C27-8BAE-490F3AA9BB81}">
      <dgm:prSet phldrT="[Text]"/>
      <dgm:spPr/>
      <dgm:t>
        <a:bodyPr/>
        <a:lstStyle/>
        <a:p>
          <a:r>
            <a:rPr lang="en-US" b="0" dirty="0">
              <a:solidFill>
                <a:schemeClr val="tx2">
                  <a:lumMod val="60000"/>
                  <a:lumOff val="40000"/>
                </a:schemeClr>
              </a:solidFill>
            </a:rPr>
            <a:t>ITU Council</a:t>
          </a:r>
        </a:p>
      </dgm:t>
    </dgm:pt>
    <dgm:pt modelId="{76DCAF87-EFC2-40AE-AD0E-9D4A6EFB99BC}" type="parTrans" cxnId="{340651B1-51B4-4359-8BDC-F08B623BE75C}">
      <dgm:prSet/>
      <dgm:spPr/>
      <dgm:t>
        <a:bodyPr/>
        <a:lstStyle/>
        <a:p>
          <a:endParaRPr lang="en-US">
            <a:solidFill>
              <a:schemeClr val="tx2">
                <a:lumMod val="60000"/>
                <a:lumOff val="40000"/>
              </a:schemeClr>
            </a:solidFill>
          </a:endParaRPr>
        </a:p>
      </dgm:t>
    </dgm:pt>
    <dgm:pt modelId="{4E931248-A2DD-44B3-AD05-1354E9CD5A95}" type="sibTrans" cxnId="{340651B1-51B4-4359-8BDC-F08B623BE75C}">
      <dgm:prSet/>
      <dgm:spPr/>
      <dgm:t>
        <a:bodyPr/>
        <a:lstStyle/>
        <a:p>
          <a:endParaRPr lang="en-US">
            <a:solidFill>
              <a:schemeClr val="tx2">
                <a:lumMod val="60000"/>
                <a:lumOff val="40000"/>
              </a:schemeClr>
            </a:solidFill>
          </a:endParaRPr>
        </a:p>
      </dgm:t>
    </dgm:pt>
    <dgm:pt modelId="{44E54BD1-B2D2-4118-B724-50C6B9FFFD58}">
      <dgm:prSet phldrT="[Text]"/>
      <dgm:spPr/>
      <dgm:t>
        <a:bodyPr/>
        <a:lstStyle/>
        <a:p>
          <a:r>
            <a:rPr lang="en-US" dirty="0">
              <a:solidFill>
                <a:schemeClr val="tx2">
                  <a:lumMod val="60000"/>
                  <a:lumOff val="40000"/>
                </a:schemeClr>
              </a:solidFill>
            </a:rPr>
            <a:t>ITU-D</a:t>
          </a:r>
        </a:p>
        <a:p>
          <a:r>
            <a:rPr lang="en-US" dirty="0">
              <a:solidFill>
                <a:schemeClr val="tx2">
                  <a:lumMod val="60000"/>
                  <a:lumOff val="40000"/>
                </a:schemeClr>
              </a:solidFill>
            </a:rPr>
            <a:t>(Development)</a:t>
          </a:r>
        </a:p>
      </dgm:t>
    </dgm:pt>
    <dgm:pt modelId="{742B508C-C75C-4A75-B472-DE9A4C29366D}" type="parTrans" cxnId="{766713C5-902C-4842-AD6F-4A9DC2EEECAB}">
      <dgm:prSet/>
      <dgm:spPr/>
      <dgm:t>
        <a:bodyPr/>
        <a:lstStyle/>
        <a:p>
          <a:endParaRPr lang="en-US">
            <a:solidFill>
              <a:schemeClr val="tx2">
                <a:lumMod val="60000"/>
                <a:lumOff val="40000"/>
              </a:schemeClr>
            </a:solidFill>
          </a:endParaRPr>
        </a:p>
      </dgm:t>
    </dgm:pt>
    <dgm:pt modelId="{B979DD16-B2B6-4D1E-8D2D-0EE4FED00564}" type="sibTrans" cxnId="{766713C5-902C-4842-AD6F-4A9DC2EEECAB}">
      <dgm:prSet/>
      <dgm:spPr/>
      <dgm:t>
        <a:bodyPr/>
        <a:lstStyle/>
        <a:p>
          <a:endParaRPr lang="en-US">
            <a:solidFill>
              <a:schemeClr val="tx2">
                <a:lumMod val="60000"/>
                <a:lumOff val="40000"/>
              </a:schemeClr>
            </a:solidFill>
          </a:endParaRPr>
        </a:p>
      </dgm:t>
    </dgm:pt>
    <dgm:pt modelId="{6641CAA8-56A2-4EAF-9882-AEC938376F12}">
      <dgm:prSet/>
      <dgm:spPr/>
      <dgm:t>
        <a:bodyPr/>
        <a:lstStyle/>
        <a:p>
          <a:r>
            <a:rPr lang="en-US">
              <a:solidFill>
                <a:schemeClr val="tx2">
                  <a:lumMod val="60000"/>
                  <a:lumOff val="40000"/>
                </a:schemeClr>
              </a:solidFill>
            </a:rPr>
            <a:t>WRC &amp; RA</a:t>
          </a:r>
          <a:endParaRPr lang="en-US" dirty="0">
            <a:solidFill>
              <a:schemeClr val="tx2">
                <a:lumMod val="60000"/>
                <a:lumOff val="40000"/>
              </a:schemeClr>
            </a:solidFill>
          </a:endParaRPr>
        </a:p>
      </dgm:t>
    </dgm:pt>
    <dgm:pt modelId="{42CFA0E0-4199-40C0-B37A-D61D5E64A5FA}" type="parTrans" cxnId="{5CA59ACE-2E7C-41B7-BC7F-6C48EF9308DA}">
      <dgm:prSet/>
      <dgm:spPr/>
      <dgm:t>
        <a:bodyPr/>
        <a:lstStyle/>
        <a:p>
          <a:endParaRPr lang="en-US">
            <a:solidFill>
              <a:schemeClr val="tx2">
                <a:lumMod val="60000"/>
                <a:lumOff val="40000"/>
              </a:schemeClr>
            </a:solidFill>
          </a:endParaRPr>
        </a:p>
      </dgm:t>
    </dgm:pt>
    <dgm:pt modelId="{F4B46629-A015-4DF6-9BED-D5DC9F06F476}" type="sibTrans" cxnId="{5CA59ACE-2E7C-41B7-BC7F-6C48EF9308DA}">
      <dgm:prSet/>
      <dgm:spPr/>
      <dgm:t>
        <a:bodyPr/>
        <a:lstStyle/>
        <a:p>
          <a:endParaRPr lang="en-US">
            <a:solidFill>
              <a:schemeClr val="tx2">
                <a:lumMod val="60000"/>
                <a:lumOff val="40000"/>
              </a:schemeClr>
            </a:solidFill>
          </a:endParaRPr>
        </a:p>
      </dgm:t>
    </dgm:pt>
    <dgm:pt modelId="{FB436DF2-2DD6-4795-8CF4-BE26588105DD}">
      <dgm:prSet/>
      <dgm:spPr/>
      <dgm:t>
        <a:bodyPr/>
        <a:lstStyle/>
        <a:p>
          <a:r>
            <a:rPr lang="en-US" dirty="0" err="1">
              <a:solidFill>
                <a:schemeClr val="tx2">
                  <a:lumMod val="60000"/>
                  <a:lumOff val="40000"/>
                </a:schemeClr>
              </a:solidFill>
            </a:rPr>
            <a:t>WTDC</a:t>
          </a:r>
          <a:endParaRPr lang="en-US" dirty="0">
            <a:solidFill>
              <a:schemeClr val="tx2">
                <a:lumMod val="60000"/>
                <a:lumOff val="40000"/>
              </a:schemeClr>
            </a:solidFill>
          </a:endParaRPr>
        </a:p>
      </dgm:t>
    </dgm:pt>
    <dgm:pt modelId="{73DF3A7D-82BB-4341-BE42-00AC52E15A5E}" type="parTrans" cxnId="{23D733A7-12DF-4109-AC3B-6655406A4148}">
      <dgm:prSet/>
      <dgm:spPr/>
      <dgm:t>
        <a:bodyPr/>
        <a:lstStyle/>
        <a:p>
          <a:endParaRPr lang="en-US">
            <a:solidFill>
              <a:schemeClr val="tx2">
                <a:lumMod val="60000"/>
                <a:lumOff val="40000"/>
              </a:schemeClr>
            </a:solidFill>
          </a:endParaRPr>
        </a:p>
      </dgm:t>
    </dgm:pt>
    <dgm:pt modelId="{3A6E82AE-2CDB-4741-AEDB-9ED98C114B00}" type="sibTrans" cxnId="{23D733A7-12DF-4109-AC3B-6655406A4148}">
      <dgm:prSet/>
      <dgm:spPr/>
      <dgm:t>
        <a:bodyPr/>
        <a:lstStyle/>
        <a:p>
          <a:endParaRPr lang="en-US">
            <a:solidFill>
              <a:schemeClr val="tx2">
                <a:lumMod val="60000"/>
                <a:lumOff val="40000"/>
              </a:schemeClr>
            </a:solidFill>
          </a:endParaRPr>
        </a:p>
      </dgm:t>
    </dgm:pt>
    <dgm:pt modelId="{DEBEF8B0-4528-41F6-8568-073F041F6B1E}">
      <dgm:prSet/>
      <dgm:spPr/>
      <dgm:t>
        <a:bodyPr/>
        <a:lstStyle/>
        <a:p>
          <a:r>
            <a:rPr lang="en-US" b="0" dirty="0">
              <a:solidFill>
                <a:schemeClr val="tx2">
                  <a:lumMod val="60000"/>
                  <a:lumOff val="40000"/>
                </a:schemeClr>
              </a:solidFill>
            </a:rPr>
            <a:t>Plenipotentiary Conference</a:t>
          </a:r>
        </a:p>
      </dgm:t>
    </dgm:pt>
    <dgm:pt modelId="{73EC8792-A5DC-4E51-8230-CF01124F8A92}" type="parTrans" cxnId="{7AD216FC-C632-45C1-91FF-6A05D40CF512}">
      <dgm:prSet/>
      <dgm:spPr/>
      <dgm:t>
        <a:bodyPr/>
        <a:lstStyle/>
        <a:p>
          <a:endParaRPr lang="en-US">
            <a:solidFill>
              <a:schemeClr val="tx2">
                <a:lumMod val="60000"/>
                <a:lumOff val="40000"/>
              </a:schemeClr>
            </a:solidFill>
          </a:endParaRPr>
        </a:p>
      </dgm:t>
    </dgm:pt>
    <dgm:pt modelId="{DA83EB56-75EF-4229-BFD7-0B8E5146944C}" type="sibTrans" cxnId="{7AD216FC-C632-45C1-91FF-6A05D40CF512}">
      <dgm:prSet/>
      <dgm:spPr/>
      <dgm:t>
        <a:bodyPr/>
        <a:lstStyle/>
        <a:p>
          <a:endParaRPr lang="en-US">
            <a:solidFill>
              <a:schemeClr val="tx2">
                <a:lumMod val="60000"/>
                <a:lumOff val="40000"/>
              </a:schemeClr>
            </a:solidFill>
          </a:endParaRPr>
        </a:p>
      </dgm:t>
    </dgm:pt>
    <dgm:pt modelId="{E214C891-C713-461B-95E3-9CC98D394B08}">
      <dgm:prSet/>
      <dgm:spPr>
        <a:solidFill>
          <a:schemeClr val="tx2">
            <a:lumMod val="40000"/>
            <a:lumOff val="60000"/>
          </a:schemeClr>
        </a:solidFill>
      </dgm:spPr>
      <dgm:t>
        <a:bodyPr/>
        <a:lstStyle/>
        <a:p>
          <a:r>
            <a:rPr lang="en-US" b="1" dirty="0">
              <a:solidFill>
                <a:srgbClr val="0070C0"/>
              </a:solidFill>
            </a:rPr>
            <a:t>ITU-T</a:t>
          </a:r>
        </a:p>
        <a:p>
          <a:r>
            <a:rPr lang="en-US" b="1" dirty="0">
              <a:solidFill>
                <a:srgbClr val="0070C0"/>
              </a:solidFill>
            </a:rPr>
            <a:t>(Standardization)</a:t>
          </a:r>
        </a:p>
      </dgm:t>
    </dgm:pt>
    <dgm:pt modelId="{510B8374-D8A4-4BD4-84BE-819FC0D86BEF}" type="parTrans" cxnId="{BE868E0C-F95A-4090-8B20-AFD2C09EE8F9}">
      <dgm:prSet/>
      <dgm:spPr/>
      <dgm:t>
        <a:bodyPr/>
        <a:lstStyle/>
        <a:p>
          <a:endParaRPr lang="en-US">
            <a:solidFill>
              <a:schemeClr val="tx2">
                <a:lumMod val="60000"/>
                <a:lumOff val="40000"/>
              </a:schemeClr>
            </a:solidFill>
          </a:endParaRPr>
        </a:p>
      </dgm:t>
    </dgm:pt>
    <dgm:pt modelId="{8BBA6A94-CD5B-4260-9154-712D0EEFCD7C}" type="sibTrans" cxnId="{BE868E0C-F95A-4090-8B20-AFD2C09EE8F9}">
      <dgm:prSet/>
      <dgm:spPr/>
      <dgm:t>
        <a:bodyPr/>
        <a:lstStyle/>
        <a:p>
          <a:endParaRPr lang="en-US">
            <a:solidFill>
              <a:schemeClr val="tx2">
                <a:lumMod val="60000"/>
                <a:lumOff val="40000"/>
              </a:schemeClr>
            </a:solidFill>
          </a:endParaRPr>
        </a:p>
      </dgm:t>
    </dgm:pt>
    <dgm:pt modelId="{EF19F465-04DC-4BE9-A548-B4E691C0C108}">
      <dgm:prSet/>
      <dgm:spPr>
        <a:solidFill>
          <a:schemeClr val="tx2">
            <a:lumMod val="40000"/>
            <a:lumOff val="60000"/>
          </a:schemeClr>
        </a:solidFill>
      </dgm:spPr>
      <dgm:t>
        <a:bodyPr/>
        <a:lstStyle/>
        <a:p>
          <a:r>
            <a:rPr lang="en-US" b="1" dirty="0" err="1">
              <a:solidFill>
                <a:srgbClr val="0070C0"/>
              </a:solidFill>
            </a:rPr>
            <a:t>WTSA</a:t>
          </a:r>
          <a:endParaRPr lang="en-US" b="1" dirty="0">
            <a:solidFill>
              <a:srgbClr val="0070C0"/>
            </a:solidFill>
          </a:endParaRPr>
        </a:p>
      </dgm:t>
    </dgm:pt>
    <dgm:pt modelId="{464383EB-D5B2-459F-B12D-F3824E9DD0F3}" type="parTrans" cxnId="{74C49F48-5595-4C8D-B0E7-97869C6B0E20}">
      <dgm:prSet/>
      <dgm:spPr/>
      <dgm:t>
        <a:bodyPr/>
        <a:lstStyle/>
        <a:p>
          <a:endParaRPr lang="en-US">
            <a:solidFill>
              <a:schemeClr val="tx2">
                <a:lumMod val="60000"/>
                <a:lumOff val="40000"/>
              </a:schemeClr>
            </a:solidFill>
          </a:endParaRPr>
        </a:p>
      </dgm:t>
    </dgm:pt>
    <dgm:pt modelId="{02135451-FE01-4B26-A47F-5506330E13F3}" type="sibTrans" cxnId="{74C49F48-5595-4C8D-B0E7-97869C6B0E20}">
      <dgm:prSet/>
      <dgm:spPr/>
      <dgm:t>
        <a:bodyPr/>
        <a:lstStyle/>
        <a:p>
          <a:endParaRPr lang="en-US">
            <a:solidFill>
              <a:schemeClr val="tx2">
                <a:lumMod val="60000"/>
                <a:lumOff val="40000"/>
              </a:schemeClr>
            </a:solidFill>
          </a:endParaRPr>
        </a:p>
      </dgm:t>
    </dgm:pt>
    <dgm:pt modelId="{39CED87B-7BBF-4424-80A3-1057A736A46E}" type="pres">
      <dgm:prSet presAssocID="{AD1FF4D7-46A9-41E4-A2DB-8E201812596C}" presName="mainComposite" presStyleCnt="0">
        <dgm:presLayoutVars>
          <dgm:chPref val="1"/>
          <dgm:dir/>
          <dgm:animOne val="branch"/>
          <dgm:animLvl val="lvl"/>
          <dgm:resizeHandles val="exact"/>
        </dgm:presLayoutVars>
      </dgm:prSet>
      <dgm:spPr/>
    </dgm:pt>
    <dgm:pt modelId="{3C9E3630-E277-4803-8509-17AF1900BB9A}" type="pres">
      <dgm:prSet presAssocID="{AD1FF4D7-46A9-41E4-A2DB-8E201812596C}" presName="hierFlow" presStyleCnt="0"/>
      <dgm:spPr/>
    </dgm:pt>
    <dgm:pt modelId="{EB536D31-2B67-4731-B41C-5E3E346A38E5}" type="pres">
      <dgm:prSet presAssocID="{AD1FF4D7-46A9-41E4-A2DB-8E201812596C}" presName="hierChild1" presStyleCnt="0">
        <dgm:presLayoutVars>
          <dgm:chPref val="1"/>
          <dgm:animOne val="branch"/>
          <dgm:animLvl val="lvl"/>
        </dgm:presLayoutVars>
      </dgm:prSet>
      <dgm:spPr/>
    </dgm:pt>
    <dgm:pt modelId="{09D92BDE-CE5C-4F92-BDBE-5009557AF07B}" type="pres">
      <dgm:prSet presAssocID="{DEBEF8B0-4528-41F6-8568-073F041F6B1E}" presName="Name14" presStyleCnt="0"/>
      <dgm:spPr/>
    </dgm:pt>
    <dgm:pt modelId="{BB3039FD-3722-4F46-AF52-7227B1189C33}" type="pres">
      <dgm:prSet presAssocID="{DEBEF8B0-4528-41F6-8568-073F041F6B1E}" presName="level1Shape" presStyleLbl="node0" presStyleIdx="0" presStyleCnt="1" custScaleX="144770">
        <dgm:presLayoutVars>
          <dgm:chPref val="3"/>
        </dgm:presLayoutVars>
      </dgm:prSet>
      <dgm:spPr/>
    </dgm:pt>
    <dgm:pt modelId="{E64BFCE3-FE9E-4ECF-8F1E-312E8D5375ED}" type="pres">
      <dgm:prSet presAssocID="{DEBEF8B0-4528-41F6-8568-073F041F6B1E}" presName="hierChild2" presStyleCnt="0"/>
      <dgm:spPr/>
    </dgm:pt>
    <dgm:pt modelId="{97FB84C4-87BD-4082-848F-327B8B65E4C9}" type="pres">
      <dgm:prSet presAssocID="{76DCAF87-EFC2-40AE-AD0E-9D4A6EFB99BC}" presName="Name19" presStyleLbl="parChTrans1D2" presStyleIdx="0" presStyleCnt="1"/>
      <dgm:spPr/>
    </dgm:pt>
    <dgm:pt modelId="{8DD5E5D5-A909-402A-A327-F83C4EDA2319}" type="pres">
      <dgm:prSet presAssocID="{53578E1E-AF05-4C27-8BAE-490F3AA9BB81}" presName="Name21" presStyleCnt="0"/>
      <dgm:spPr/>
    </dgm:pt>
    <dgm:pt modelId="{B1741721-E421-40D9-8396-B1D5F2F71AA9}" type="pres">
      <dgm:prSet presAssocID="{53578E1E-AF05-4C27-8BAE-490F3AA9BB81}" presName="level2Shape" presStyleLbl="node2" presStyleIdx="0" presStyleCnt="1"/>
      <dgm:spPr/>
    </dgm:pt>
    <dgm:pt modelId="{4658659E-A8B3-4EB0-A34F-E678B1C9850F}" type="pres">
      <dgm:prSet presAssocID="{53578E1E-AF05-4C27-8BAE-490F3AA9BB81}" presName="hierChild3" presStyleCnt="0"/>
      <dgm:spPr/>
    </dgm:pt>
    <dgm:pt modelId="{2585EA82-9D4B-4350-9F6B-A1EB460EE27A}" type="pres">
      <dgm:prSet presAssocID="{F47DA00D-5114-4269-A8EA-109D1FED3E06}" presName="Name19" presStyleLbl="parChTrans1D3" presStyleIdx="0" presStyleCnt="4"/>
      <dgm:spPr/>
    </dgm:pt>
    <dgm:pt modelId="{83B18FB3-D24D-4FCC-9DB9-F0B5D12245F2}" type="pres">
      <dgm:prSet presAssocID="{E06E7904-86E9-401B-A05C-DC97D7E7AF70}" presName="Name21" presStyleCnt="0"/>
      <dgm:spPr/>
    </dgm:pt>
    <dgm:pt modelId="{EA8DCA39-7903-40A3-A04C-5902509FAD56}" type="pres">
      <dgm:prSet presAssocID="{E06E7904-86E9-401B-A05C-DC97D7E7AF70}" presName="level2Shape" presStyleLbl="node3" presStyleIdx="0" presStyleCnt="4" custScaleX="119875"/>
      <dgm:spPr/>
    </dgm:pt>
    <dgm:pt modelId="{504A9998-0BA1-4C5C-AFF7-F9BCF6A1FFBB}" type="pres">
      <dgm:prSet presAssocID="{E06E7904-86E9-401B-A05C-DC97D7E7AF70}" presName="hierChild3" presStyleCnt="0"/>
      <dgm:spPr/>
    </dgm:pt>
    <dgm:pt modelId="{66AB54AB-944A-490E-8D16-E4CF8E6F99C2}" type="pres">
      <dgm:prSet presAssocID="{0047D130-8E44-4E0D-A356-16AB0CDE60EB}" presName="Name19" presStyleLbl="parChTrans1D3" presStyleIdx="1" presStyleCnt="4"/>
      <dgm:spPr/>
    </dgm:pt>
    <dgm:pt modelId="{DAD4CB6B-1C24-42BD-ABBD-040262FAD04E}" type="pres">
      <dgm:prSet presAssocID="{5D5AD8D2-2BC3-4EAE-9FAE-1DC7470A2337}" presName="Name21" presStyleCnt="0"/>
      <dgm:spPr/>
    </dgm:pt>
    <dgm:pt modelId="{539B84FD-1565-4339-8311-8058596D922A}" type="pres">
      <dgm:prSet presAssocID="{5D5AD8D2-2BC3-4EAE-9FAE-1DC7470A2337}" presName="level2Shape" presStyleLbl="node3" presStyleIdx="1" presStyleCnt="4" custScaleX="195173"/>
      <dgm:spPr/>
    </dgm:pt>
    <dgm:pt modelId="{E4FD60C3-4FF3-4A14-A43A-11916DFDC2B9}" type="pres">
      <dgm:prSet presAssocID="{5D5AD8D2-2BC3-4EAE-9FAE-1DC7470A2337}" presName="hierChild3" presStyleCnt="0"/>
      <dgm:spPr/>
    </dgm:pt>
    <dgm:pt modelId="{A6D1B54A-4594-491A-A045-BBB96F6C4060}" type="pres">
      <dgm:prSet presAssocID="{42CFA0E0-4199-40C0-B37A-D61D5E64A5FA}" presName="Name19" presStyleLbl="parChTrans1D4" presStyleIdx="0" presStyleCnt="3"/>
      <dgm:spPr/>
    </dgm:pt>
    <dgm:pt modelId="{89B25089-69AC-44E7-89A1-B1A6EC301ABA}" type="pres">
      <dgm:prSet presAssocID="{6641CAA8-56A2-4EAF-9882-AEC938376F12}" presName="Name21" presStyleCnt="0"/>
      <dgm:spPr/>
    </dgm:pt>
    <dgm:pt modelId="{354CEDE5-4D95-426B-8FD1-67C6167A0DF0}" type="pres">
      <dgm:prSet presAssocID="{6641CAA8-56A2-4EAF-9882-AEC938376F12}" presName="level2Shape" presStyleLbl="node4" presStyleIdx="0" presStyleCnt="3"/>
      <dgm:spPr/>
    </dgm:pt>
    <dgm:pt modelId="{5BCF6F22-8075-489A-B0E8-B96A11B734DA}" type="pres">
      <dgm:prSet presAssocID="{6641CAA8-56A2-4EAF-9882-AEC938376F12}" presName="hierChild3" presStyleCnt="0"/>
      <dgm:spPr/>
    </dgm:pt>
    <dgm:pt modelId="{27C0D29C-FD6A-4012-9A41-4FB97040DF9A}" type="pres">
      <dgm:prSet presAssocID="{742B508C-C75C-4A75-B472-DE9A4C29366D}" presName="Name19" presStyleLbl="parChTrans1D3" presStyleIdx="2" presStyleCnt="4"/>
      <dgm:spPr/>
    </dgm:pt>
    <dgm:pt modelId="{D6B2E037-55CA-4C2E-B659-8082F90735AF}" type="pres">
      <dgm:prSet presAssocID="{44E54BD1-B2D2-4118-B724-50C6B9FFFD58}" presName="Name21" presStyleCnt="0"/>
      <dgm:spPr/>
    </dgm:pt>
    <dgm:pt modelId="{321903E9-DD11-4D2D-913B-19C0A0970171}" type="pres">
      <dgm:prSet presAssocID="{44E54BD1-B2D2-4118-B724-50C6B9FFFD58}" presName="level2Shape" presStyleLbl="node3" presStyleIdx="2" presStyleCnt="4" custScaleX="156677"/>
      <dgm:spPr/>
    </dgm:pt>
    <dgm:pt modelId="{F4CD619D-5FA0-4E1D-BBDF-289AB30E7E7C}" type="pres">
      <dgm:prSet presAssocID="{44E54BD1-B2D2-4118-B724-50C6B9FFFD58}" presName="hierChild3" presStyleCnt="0"/>
      <dgm:spPr/>
    </dgm:pt>
    <dgm:pt modelId="{00D73391-ECC9-4CE4-A30A-DC5445D53B89}" type="pres">
      <dgm:prSet presAssocID="{73DF3A7D-82BB-4341-BE42-00AC52E15A5E}" presName="Name19" presStyleLbl="parChTrans1D4" presStyleIdx="1" presStyleCnt="3"/>
      <dgm:spPr/>
    </dgm:pt>
    <dgm:pt modelId="{93251DA7-B7F9-4A65-B38A-5BA1A0E13522}" type="pres">
      <dgm:prSet presAssocID="{FB436DF2-2DD6-4795-8CF4-BE26588105DD}" presName="Name21" presStyleCnt="0"/>
      <dgm:spPr/>
    </dgm:pt>
    <dgm:pt modelId="{9DAB1516-8420-4660-A2DA-F2AFD07F1318}" type="pres">
      <dgm:prSet presAssocID="{FB436DF2-2DD6-4795-8CF4-BE26588105DD}" presName="level2Shape" presStyleLbl="node4" presStyleIdx="1" presStyleCnt="3"/>
      <dgm:spPr/>
    </dgm:pt>
    <dgm:pt modelId="{61E010D0-FB23-4D2A-96C7-8C351E5E3974}" type="pres">
      <dgm:prSet presAssocID="{FB436DF2-2DD6-4795-8CF4-BE26588105DD}" presName="hierChild3" presStyleCnt="0"/>
      <dgm:spPr/>
    </dgm:pt>
    <dgm:pt modelId="{8BA30A21-95D4-44DA-ABE1-1A6F526498E3}" type="pres">
      <dgm:prSet presAssocID="{510B8374-D8A4-4BD4-84BE-819FC0D86BEF}" presName="Name19" presStyleLbl="parChTrans1D3" presStyleIdx="3" presStyleCnt="4"/>
      <dgm:spPr/>
    </dgm:pt>
    <dgm:pt modelId="{9E70847B-6A1F-4D99-B5FA-165E36EFD5D7}" type="pres">
      <dgm:prSet presAssocID="{E214C891-C713-461B-95E3-9CC98D394B08}" presName="Name21" presStyleCnt="0"/>
      <dgm:spPr/>
    </dgm:pt>
    <dgm:pt modelId="{A0D8247F-31CD-4F15-BE9F-13D1D1344800}" type="pres">
      <dgm:prSet presAssocID="{E214C891-C713-461B-95E3-9CC98D394B08}" presName="level2Shape" presStyleLbl="node3" presStyleIdx="3" presStyleCnt="4" custScaleX="182552"/>
      <dgm:spPr/>
    </dgm:pt>
    <dgm:pt modelId="{9285D268-74BA-4E10-8CBC-7D3FEE011046}" type="pres">
      <dgm:prSet presAssocID="{E214C891-C713-461B-95E3-9CC98D394B08}" presName="hierChild3" presStyleCnt="0"/>
      <dgm:spPr/>
    </dgm:pt>
    <dgm:pt modelId="{AFAD36A9-9CB2-49A0-9939-E7FEE01F17A6}" type="pres">
      <dgm:prSet presAssocID="{464383EB-D5B2-459F-B12D-F3824E9DD0F3}" presName="Name19" presStyleLbl="parChTrans1D4" presStyleIdx="2" presStyleCnt="3"/>
      <dgm:spPr/>
    </dgm:pt>
    <dgm:pt modelId="{726A3B76-0B89-4442-A662-C4864A1F61C8}" type="pres">
      <dgm:prSet presAssocID="{EF19F465-04DC-4BE9-A548-B4E691C0C108}" presName="Name21" presStyleCnt="0"/>
      <dgm:spPr/>
    </dgm:pt>
    <dgm:pt modelId="{B73CE307-F013-4F82-8378-015D2F828F70}" type="pres">
      <dgm:prSet presAssocID="{EF19F465-04DC-4BE9-A548-B4E691C0C108}" presName="level2Shape" presStyleLbl="node4" presStyleIdx="2" presStyleCnt="3"/>
      <dgm:spPr/>
    </dgm:pt>
    <dgm:pt modelId="{6BF09912-6C2A-4E66-B62C-4FAE0C4BE193}" type="pres">
      <dgm:prSet presAssocID="{EF19F465-04DC-4BE9-A548-B4E691C0C108}" presName="hierChild3" presStyleCnt="0"/>
      <dgm:spPr/>
    </dgm:pt>
    <dgm:pt modelId="{861AD36C-1A5F-417A-8D24-358DCCBE2A7C}" type="pres">
      <dgm:prSet presAssocID="{AD1FF4D7-46A9-41E4-A2DB-8E201812596C}" presName="bgShapesFlow" presStyleCnt="0"/>
      <dgm:spPr/>
    </dgm:pt>
  </dgm:ptLst>
  <dgm:cxnLst>
    <dgm:cxn modelId="{664F8506-90A6-402F-8A83-39D9EF680775}" type="presOf" srcId="{73DF3A7D-82BB-4341-BE42-00AC52E15A5E}" destId="{00D73391-ECC9-4CE4-A30A-DC5445D53B89}" srcOrd="0" destOrd="0" presId="urn:microsoft.com/office/officeart/2005/8/layout/hierarchy6"/>
    <dgm:cxn modelId="{BE868E0C-F95A-4090-8B20-AFD2C09EE8F9}" srcId="{53578E1E-AF05-4C27-8BAE-490F3AA9BB81}" destId="{E214C891-C713-461B-95E3-9CC98D394B08}" srcOrd="3" destOrd="0" parTransId="{510B8374-D8A4-4BD4-84BE-819FC0D86BEF}" sibTransId="{8BBA6A94-CD5B-4260-9154-712D0EEFCD7C}"/>
    <dgm:cxn modelId="{D4A12515-0DC9-4AE7-A564-577C1CEAD71C}" type="presOf" srcId="{F47DA00D-5114-4269-A8EA-109D1FED3E06}" destId="{2585EA82-9D4B-4350-9F6B-A1EB460EE27A}" srcOrd="0" destOrd="0" presId="urn:microsoft.com/office/officeart/2005/8/layout/hierarchy6"/>
    <dgm:cxn modelId="{54B38E5D-A894-48B2-ADD2-31BC17156A93}" type="presOf" srcId="{5D5AD8D2-2BC3-4EAE-9FAE-1DC7470A2337}" destId="{539B84FD-1565-4339-8311-8058596D922A}" srcOrd="0" destOrd="0" presId="urn:microsoft.com/office/officeart/2005/8/layout/hierarchy6"/>
    <dgm:cxn modelId="{E3F40F5F-FE0A-45B1-8E65-1095E8A89B1E}" type="presOf" srcId="{DEBEF8B0-4528-41F6-8568-073F041F6B1E}" destId="{BB3039FD-3722-4F46-AF52-7227B1189C33}" srcOrd="0" destOrd="0" presId="urn:microsoft.com/office/officeart/2005/8/layout/hierarchy6"/>
    <dgm:cxn modelId="{72EB3D5F-895A-43D0-960F-29FA990A4700}" type="presOf" srcId="{FB436DF2-2DD6-4795-8CF4-BE26588105DD}" destId="{9DAB1516-8420-4660-A2DA-F2AFD07F1318}" srcOrd="0" destOrd="0" presId="urn:microsoft.com/office/officeart/2005/8/layout/hierarchy6"/>
    <dgm:cxn modelId="{509EB441-556C-442E-B4B8-B2878B038B20}" type="presOf" srcId="{6641CAA8-56A2-4EAF-9882-AEC938376F12}" destId="{354CEDE5-4D95-426B-8FD1-67C6167A0DF0}" srcOrd="0" destOrd="0" presId="urn:microsoft.com/office/officeart/2005/8/layout/hierarchy6"/>
    <dgm:cxn modelId="{5AB5FA63-F398-404C-AFC9-74E01C5FE761}" type="presOf" srcId="{EF19F465-04DC-4BE9-A548-B4E691C0C108}" destId="{B73CE307-F013-4F82-8378-015D2F828F70}" srcOrd="0" destOrd="0" presId="urn:microsoft.com/office/officeart/2005/8/layout/hierarchy6"/>
    <dgm:cxn modelId="{74C49F48-5595-4C8D-B0E7-97869C6B0E20}" srcId="{E214C891-C713-461B-95E3-9CC98D394B08}" destId="{EF19F465-04DC-4BE9-A548-B4E691C0C108}" srcOrd="0" destOrd="0" parTransId="{464383EB-D5B2-459F-B12D-F3824E9DD0F3}" sibTransId="{02135451-FE01-4B26-A47F-5506330E13F3}"/>
    <dgm:cxn modelId="{EECA2E91-6157-4139-9122-D7A2E69C4D53}" srcId="{53578E1E-AF05-4C27-8BAE-490F3AA9BB81}" destId="{5D5AD8D2-2BC3-4EAE-9FAE-1DC7470A2337}" srcOrd="1" destOrd="0" parTransId="{0047D130-8E44-4E0D-A356-16AB0CDE60EB}" sibTransId="{9EEB568D-C76B-49FC-8B5B-95CF2EF7A381}"/>
    <dgm:cxn modelId="{84CE0696-7F73-4483-8FA5-FE0480A5E6AF}" type="presOf" srcId="{76DCAF87-EFC2-40AE-AD0E-9D4A6EFB99BC}" destId="{97FB84C4-87BD-4082-848F-327B8B65E4C9}" srcOrd="0" destOrd="0" presId="urn:microsoft.com/office/officeart/2005/8/layout/hierarchy6"/>
    <dgm:cxn modelId="{F95ABAA3-556A-4692-ADE1-6F2C7F135E4D}" type="presOf" srcId="{AD1FF4D7-46A9-41E4-A2DB-8E201812596C}" destId="{39CED87B-7BBF-4424-80A3-1057A736A46E}" srcOrd="0" destOrd="0" presId="urn:microsoft.com/office/officeart/2005/8/layout/hierarchy6"/>
    <dgm:cxn modelId="{23D733A7-12DF-4109-AC3B-6655406A4148}" srcId="{44E54BD1-B2D2-4118-B724-50C6B9FFFD58}" destId="{FB436DF2-2DD6-4795-8CF4-BE26588105DD}" srcOrd="0" destOrd="0" parTransId="{73DF3A7D-82BB-4341-BE42-00AC52E15A5E}" sibTransId="{3A6E82AE-2CDB-4741-AEDB-9ED98C114B00}"/>
    <dgm:cxn modelId="{F14CE1A8-5FA2-4FB1-87A0-487457DB1D98}" type="presOf" srcId="{E06E7904-86E9-401B-A05C-DC97D7E7AF70}" destId="{EA8DCA39-7903-40A3-A04C-5902509FAD56}" srcOrd="0" destOrd="0" presId="urn:microsoft.com/office/officeart/2005/8/layout/hierarchy6"/>
    <dgm:cxn modelId="{340651B1-51B4-4359-8BDC-F08B623BE75C}" srcId="{DEBEF8B0-4528-41F6-8568-073F041F6B1E}" destId="{53578E1E-AF05-4C27-8BAE-490F3AA9BB81}" srcOrd="0" destOrd="0" parTransId="{76DCAF87-EFC2-40AE-AD0E-9D4A6EFB99BC}" sibTransId="{4E931248-A2DD-44B3-AD05-1354E9CD5A95}"/>
    <dgm:cxn modelId="{079FB9B7-A80B-4A05-85DF-6D80E8FBBF2E}" type="presOf" srcId="{464383EB-D5B2-459F-B12D-F3824E9DD0F3}" destId="{AFAD36A9-9CB2-49A0-9939-E7FEE01F17A6}" srcOrd="0" destOrd="0" presId="urn:microsoft.com/office/officeart/2005/8/layout/hierarchy6"/>
    <dgm:cxn modelId="{AC886BBD-D762-4BC3-BA5C-D961C54D3EB1}" type="presOf" srcId="{742B508C-C75C-4A75-B472-DE9A4C29366D}" destId="{27C0D29C-FD6A-4012-9A41-4FB97040DF9A}" srcOrd="0" destOrd="0" presId="urn:microsoft.com/office/officeart/2005/8/layout/hierarchy6"/>
    <dgm:cxn modelId="{766713C5-902C-4842-AD6F-4A9DC2EEECAB}" srcId="{53578E1E-AF05-4C27-8BAE-490F3AA9BB81}" destId="{44E54BD1-B2D2-4118-B724-50C6B9FFFD58}" srcOrd="2" destOrd="0" parTransId="{742B508C-C75C-4A75-B472-DE9A4C29366D}" sibTransId="{B979DD16-B2B6-4D1E-8D2D-0EE4FED00564}"/>
    <dgm:cxn modelId="{315304C6-9D37-4D5F-845E-0D7F7D13F8C6}" type="presOf" srcId="{44E54BD1-B2D2-4118-B724-50C6B9FFFD58}" destId="{321903E9-DD11-4D2D-913B-19C0A0970171}" srcOrd="0" destOrd="0" presId="urn:microsoft.com/office/officeart/2005/8/layout/hierarchy6"/>
    <dgm:cxn modelId="{2C68E6CB-5930-4747-B1ED-34324C3DF514}" type="presOf" srcId="{0047D130-8E44-4E0D-A356-16AB0CDE60EB}" destId="{66AB54AB-944A-490E-8D16-E4CF8E6F99C2}" srcOrd="0" destOrd="0" presId="urn:microsoft.com/office/officeart/2005/8/layout/hierarchy6"/>
    <dgm:cxn modelId="{5CA59ACE-2E7C-41B7-BC7F-6C48EF9308DA}" srcId="{5D5AD8D2-2BC3-4EAE-9FAE-1DC7470A2337}" destId="{6641CAA8-56A2-4EAF-9882-AEC938376F12}" srcOrd="0" destOrd="0" parTransId="{42CFA0E0-4199-40C0-B37A-D61D5E64A5FA}" sibTransId="{F4B46629-A015-4DF6-9BED-D5DC9F06F476}"/>
    <dgm:cxn modelId="{474ED9D3-F884-4C75-B0D0-44A9FA4DCBC5}" srcId="{53578E1E-AF05-4C27-8BAE-490F3AA9BB81}" destId="{E06E7904-86E9-401B-A05C-DC97D7E7AF70}" srcOrd="0" destOrd="0" parTransId="{F47DA00D-5114-4269-A8EA-109D1FED3E06}" sibTransId="{BCB74A30-05C3-4A4B-8455-B7121D653CA1}"/>
    <dgm:cxn modelId="{1E8D16DA-FA1C-48D2-9CDA-238150FB241E}" type="presOf" srcId="{510B8374-D8A4-4BD4-84BE-819FC0D86BEF}" destId="{8BA30A21-95D4-44DA-ABE1-1A6F526498E3}" srcOrd="0" destOrd="0" presId="urn:microsoft.com/office/officeart/2005/8/layout/hierarchy6"/>
    <dgm:cxn modelId="{4FB5B6EC-C61B-40EA-A445-E6E0263064CD}" type="presOf" srcId="{E214C891-C713-461B-95E3-9CC98D394B08}" destId="{A0D8247F-31CD-4F15-BE9F-13D1D1344800}" srcOrd="0" destOrd="0" presId="urn:microsoft.com/office/officeart/2005/8/layout/hierarchy6"/>
    <dgm:cxn modelId="{A7F29AEF-2450-4B35-A451-46A637D1628C}" type="presOf" srcId="{53578E1E-AF05-4C27-8BAE-490F3AA9BB81}" destId="{B1741721-E421-40D9-8396-B1D5F2F71AA9}" srcOrd="0" destOrd="0" presId="urn:microsoft.com/office/officeart/2005/8/layout/hierarchy6"/>
    <dgm:cxn modelId="{7AD216FC-C632-45C1-91FF-6A05D40CF512}" srcId="{AD1FF4D7-46A9-41E4-A2DB-8E201812596C}" destId="{DEBEF8B0-4528-41F6-8568-073F041F6B1E}" srcOrd="0" destOrd="0" parTransId="{73EC8792-A5DC-4E51-8230-CF01124F8A92}" sibTransId="{DA83EB56-75EF-4229-BFD7-0B8E5146944C}"/>
    <dgm:cxn modelId="{E5093FFD-EF28-462D-86D5-EE2F8F587530}" type="presOf" srcId="{42CFA0E0-4199-40C0-B37A-D61D5E64A5FA}" destId="{A6D1B54A-4594-491A-A045-BBB96F6C4060}" srcOrd="0" destOrd="0" presId="urn:microsoft.com/office/officeart/2005/8/layout/hierarchy6"/>
    <dgm:cxn modelId="{075CDFB0-F8BF-4349-98B9-C75382E50CB9}" type="presParOf" srcId="{39CED87B-7BBF-4424-80A3-1057A736A46E}" destId="{3C9E3630-E277-4803-8509-17AF1900BB9A}" srcOrd="0" destOrd="0" presId="urn:microsoft.com/office/officeart/2005/8/layout/hierarchy6"/>
    <dgm:cxn modelId="{464F4614-162A-407C-AEA7-10FFED300438}" type="presParOf" srcId="{3C9E3630-E277-4803-8509-17AF1900BB9A}" destId="{EB536D31-2B67-4731-B41C-5E3E346A38E5}" srcOrd="0" destOrd="0" presId="urn:microsoft.com/office/officeart/2005/8/layout/hierarchy6"/>
    <dgm:cxn modelId="{01DF7021-3FDA-46B0-934A-49733A793EF4}" type="presParOf" srcId="{EB536D31-2B67-4731-B41C-5E3E346A38E5}" destId="{09D92BDE-CE5C-4F92-BDBE-5009557AF07B}" srcOrd="0" destOrd="0" presId="urn:microsoft.com/office/officeart/2005/8/layout/hierarchy6"/>
    <dgm:cxn modelId="{35900FD9-8351-46A7-BFB2-9A564851432F}" type="presParOf" srcId="{09D92BDE-CE5C-4F92-BDBE-5009557AF07B}" destId="{BB3039FD-3722-4F46-AF52-7227B1189C33}" srcOrd="0" destOrd="0" presId="urn:microsoft.com/office/officeart/2005/8/layout/hierarchy6"/>
    <dgm:cxn modelId="{35B3B8CF-BAE8-4BE1-B5E0-80F732C605CE}" type="presParOf" srcId="{09D92BDE-CE5C-4F92-BDBE-5009557AF07B}" destId="{E64BFCE3-FE9E-4ECF-8F1E-312E8D5375ED}" srcOrd="1" destOrd="0" presId="urn:microsoft.com/office/officeart/2005/8/layout/hierarchy6"/>
    <dgm:cxn modelId="{CB3A1274-DF96-4615-863E-E805023032ED}" type="presParOf" srcId="{E64BFCE3-FE9E-4ECF-8F1E-312E8D5375ED}" destId="{97FB84C4-87BD-4082-848F-327B8B65E4C9}" srcOrd="0" destOrd="0" presId="urn:microsoft.com/office/officeart/2005/8/layout/hierarchy6"/>
    <dgm:cxn modelId="{124D6F4C-4908-4AB4-AF0C-2615B99B759E}" type="presParOf" srcId="{E64BFCE3-FE9E-4ECF-8F1E-312E8D5375ED}" destId="{8DD5E5D5-A909-402A-A327-F83C4EDA2319}" srcOrd="1" destOrd="0" presId="urn:microsoft.com/office/officeart/2005/8/layout/hierarchy6"/>
    <dgm:cxn modelId="{2833E10A-979A-40C0-BE12-828EE89244EC}" type="presParOf" srcId="{8DD5E5D5-A909-402A-A327-F83C4EDA2319}" destId="{B1741721-E421-40D9-8396-B1D5F2F71AA9}" srcOrd="0" destOrd="0" presId="urn:microsoft.com/office/officeart/2005/8/layout/hierarchy6"/>
    <dgm:cxn modelId="{59CC74BB-A146-48A1-97E3-3AA3309E244B}" type="presParOf" srcId="{8DD5E5D5-A909-402A-A327-F83C4EDA2319}" destId="{4658659E-A8B3-4EB0-A34F-E678B1C9850F}" srcOrd="1" destOrd="0" presId="urn:microsoft.com/office/officeart/2005/8/layout/hierarchy6"/>
    <dgm:cxn modelId="{BD0CEF4A-E81C-4C54-B4AE-F96A8B70CE99}" type="presParOf" srcId="{4658659E-A8B3-4EB0-A34F-E678B1C9850F}" destId="{2585EA82-9D4B-4350-9F6B-A1EB460EE27A}" srcOrd="0" destOrd="0" presId="urn:microsoft.com/office/officeart/2005/8/layout/hierarchy6"/>
    <dgm:cxn modelId="{B21FE5BF-A860-4FF2-B6A0-124244278DDC}" type="presParOf" srcId="{4658659E-A8B3-4EB0-A34F-E678B1C9850F}" destId="{83B18FB3-D24D-4FCC-9DB9-F0B5D12245F2}" srcOrd="1" destOrd="0" presId="urn:microsoft.com/office/officeart/2005/8/layout/hierarchy6"/>
    <dgm:cxn modelId="{B48AD4A6-14F4-46E5-ABF1-5B025364D0A9}" type="presParOf" srcId="{83B18FB3-D24D-4FCC-9DB9-F0B5D12245F2}" destId="{EA8DCA39-7903-40A3-A04C-5902509FAD56}" srcOrd="0" destOrd="0" presId="urn:microsoft.com/office/officeart/2005/8/layout/hierarchy6"/>
    <dgm:cxn modelId="{7825D761-C23A-434A-9076-586094C7C00C}" type="presParOf" srcId="{83B18FB3-D24D-4FCC-9DB9-F0B5D12245F2}" destId="{504A9998-0BA1-4C5C-AFF7-F9BCF6A1FFBB}" srcOrd="1" destOrd="0" presId="urn:microsoft.com/office/officeart/2005/8/layout/hierarchy6"/>
    <dgm:cxn modelId="{8C6F54CF-7D1F-43E3-9F15-1FE8C72B18C8}" type="presParOf" srcId="{4658659E-A8B3-4EB0-A34F-E678B1C9850F}" destId="{66AB54AB-944A-490E-8D16-E4CF8E6F99C2}" srcOrd="2" destOrd="0" presId="urn:microsoft.com/office/officeart/2005/8/layout/hierarchy6"/>
    <dgm:cxn modelId="{5A5FF66D-6FB6-4A90-8C24-9C8BD9AA5F1A}" type="presParOf" srcId="{4658659E-A8B3-4EB0-A34F-E678B1C9850F}" destId="{DAD4CB6B-1C24-42BD-ABBD-040262FAD04E}" srcOrd="3" destOrd="0" presId="urn:microsoft.com/office/officeart/2005/8/layout/hierarchy6"/>
    <dgm:cxn modelId="{0138BB48-BA67-444D-A56F-4EA12148128D}" type="presParOf" srcId="{DAD4CB6B-1C24-42BD-ABBD-040262FAD04E}" destId="{539B84FD-1565-4339-8311-8058596D922A}" srcOrd="0" destOrd="0" presId="urn:microsoft.com/office/officeart/2005/8/layout/hierarchy6"/>
    <dgm:cxn modelId="{E2A68069-36A6-4FA3-B664-4F728A86FC58}" type="presParOf" srcId="{DAD4CB6B-1C24-42BD-ABBD-040262FAD04E}" destId="{E4FD60C3-4FF3-4A14-A43A-11916DFDC2B9}" srcOrd="1" destOrd="0" presId="urn:microsoft.com/office/officeart/2005/8/layout/hierarchy6"/>
    <dgm:cxn modelId="{A7F69334-9762-4AE8-8AD6-0513EA38B834}" type="presParOf" srcId="{E4FD60C3-4FF3-4A14-A43A-11916DFDC2B9}" destId="{A6D1B54A-4594-491A-A045-BBB96F6C4060}" srcOrd="0" destOrd="0" presId="urn:microsoft.com/office/officeart/2005/8/layout/hierarchy6"/>
    <dgm:cxn modelId="{B3C5B6C8-4AD1-4E45-A557-36CC3B58791F}" type="presParOf" srcId="{E4FD60C3-4FF3-4A14-A43A-11916DFDC2B9}" destId="{89B25089-69AC-44E7-89A1-B1A6EC301ABA}" srcOrd="1" destOrd="0" presId="urn:microsoft.com/office/officeart/2005/8/layout/hierarchy6"/>
    <dgm:cxn modelId="{A65AA002-FC6B-4776-AB18-677CC8F11280}" type="presParOf" srcId="{89B25089-69AC-44E7-89A1-B1A6EC301ABA}" destId="{354CEDE5-4D95-426B-8FD1-67C6167A0DF0}" srcOrd="0" destOrd="0" presId="urn:microsoft.com/office/officeart/2005/8/layout/hierarchy6"/>
    <dgm:cxn modelId="{E625E41F-AB4E-4228-90FA-D84E6EE65810}" type="presParOf" srcId="{89B25089-69AC-44E7-89A1-B1A6EC301ABA}" destId="{5BCF6F22-8075-489A-B0E8-B96A11B734DA}" srcOrd="1" destOrd="0" presId="urn:microsoft.com/office/officeart/2005/8/layout/hierarchy6"/>
    <dgm:cxn modelId="{11D69AA0-73DE-44B9-8709-013AA88D4115}" type="presParOf" srcId="{4658659E-A8B3-4EB0-A34F-E678B1C9850F}" destId="{27C0D29C-FD6A-4012-9A41-4FB97040DF9A}" srcOrd="4" destOrd="0" presId="urn:microsoft.com/office/officeart/2005/8/layout/hierarchy6"/>
    <dgm:cxn modelId="{8C57DB78-BD19-46D1-8446-2DC7A751D96D}" type="presParOf" srcId="{4658659E-A8B3-4EB0-A34F-E678B1C9850F}" destId="{D6B2E037-55CA-4C2E-B659-8082F90735AF}" srcOrd="5" destOrd="0" presId="urn:microsoft.com/office/officeart/2005/8/layout/hierarchy6"/>
    <dgm:cxn modelId="{C1748192-BC77-43D0-A3FD-F440D0476955}" type="presParOf" srcId="{D6B2E037-55CA-4C2E-B659-8082F90735AF}" destId="{321903E9-DD11-4D2D-913B-19C0A0970171}" srcOrd="0" destOrd="0" presId="urn:microsoft.com/office/officeart/2005/8/layout/hierarchy6"/>
    <dgm:cxn modelId="{465B651E-217F-48D6-84FE-7200A90BDEBB}" type="presParOf" srcId="{D6B2E037-55CA-4C2E-B659-8082F90735AF}" destId="{F4CD619D-5FA0-4E1D-BBDF-289AB30E7E7C}" srcOrd="1" destOrd="0" presId="urn:microsoft.com/office/officeart/2005/8/layout/hierarchy6"/>
    <dgm:cxn modelId="{DD1BD673-7F81-4677-A62C-D6DB760B5B9D}" type="presParOf" srcId="{F4CD619D-5FA0-4E1D-BBDF-289AB30E7E7C}" destId="{00D73391-ECC9-4CE4-A30A-DC5445D53B89}" srcOrd="0" destOrd="0" presId="urn:microsoft.com/office/officeart/2005/8/layout/hierarchy6"/>
    <dgm:cxn modelId="{41BD5F6F-53AD-453F-991D-179130456079}" type="presParOf" srcId="{F4CD619D-5FA0-4E1D-BBDF-289AB30E7E7C}" destId="{93251DA7-B7F9-4A65-B38A-5BA1A0E13522}" srcOrd="1" destOrd="0" presId="urn:microsoft.com/office/officeart/2005/8/layout/hierarchy6"/>
    <dgm:cxn modelId="{5B9BF840-8D9A-45E1-845E-E5FD17B9BCA3}" type="presParOf" srcId="{93251DA7-B7F9-4A65-B38A-5BA1A0E13522}" destId="{9DAB1516-8420-4660-A2DA-F2AFD07F1318}" srcOrd="0" destOrd="0" presId="urn:microsoft.com/office/officeart/2005/8/layout/hierarchy6"/>
    <dgm:cxn modelId="{E7E38063-401F-4AAE-B234-02FD48876BA1}" type="presParOf" srcId="{93251DA7-B7F9-4A65-B38A-5BA1A0E13522}" destId="{61E010D0-FB23-4D2A-96C7-8C351E5E3974}" srcOrd="1" destOrd="0" presId="urn:microsoft.com/office/officeart/2005/8/layout/hierarchy6"/>
    <dgm:cxn modelId="{7617AFAB-39F4-447C-8D58-2FD286ADD16E}" type="presParOf" srcId="{4658659E-A8B3-4EB0-A34F-E678B1C9850F}" destId="{8BA30A21-95D4-44DA-ABE1-1A6F526498E3}" srcOrd="6" destOrd="0" presId="urn:microsoft.com/office/officeart/2005/8/layout/hierarchy6"/>
    <dgm:cxn modelId="{E6A30DA4-4139-4D95-B566-8AB484041038}" type="presParOf" srcId="{4658659E-A8B3-4EB0-A34F-E678B1C9850F}" destId="{9E70847B-6A1F-4D99-B5FA-165E36EFD5D7}" srcOrd="7" destOrd="0" presId="urn:microsoft.com/office/officeart/2005/8/layout/hierarchy6"/>
    <dgm:cxn modelId="{84E2F309-F76C-400B-AF37-5BE6BE1B8E61}" type="presParOf" srcId="{9E70847B-6A1F-4D99-B5FA-165E36EFD5D7}" destId="{A0D8247F-31CD-4F15-BE9F-13D1D1344800}" srcOrd="0" destOrd="0" presId="urn:microsoft.com/office/officeart/2005/8/layout/hierarchy6"/>
    <dgm:cxn modelId="{CF5DF0F8-3980-4D04-995A-EF928B6290D0}" type="presParOf" srcId="{9E70847B-6A1F-4D99-B5FA-165E36EFD5D7}" destId="{9285D268-74BA-4E10-8CBC-7D3FEE011046}" srcOrd="1" destOrd="0" presId="urn:microsoft.com/office/officeart/2005/8/layout/hierarchy6"/>
    <dgm:cxn modelId="{6C94F406-D1EF-448A-9111-F201528E0337}" type="presParOf" srcId="{9285D268-74BA-4E10-8CBC-7D3FEE011046}" destId="{AFAD36A9-9CB2-49A0-9939-E7FEE01F17A6}" srcOrd="0" destOrd="0" presId="urn:microsoft.com/office/officeart/2005/8/layout/hierarchy6"/>
    <dgm:cxn modelId="{7CEA170D-FA35-468E-B7BF-5C4BFC4EED1B}" type="presParOf" srcId="{9285D268-74BA-4E10-8CBC-7D3FEE011046}" destId="{726A3B76-0B89-4442-A662-C4864A1F61C8}" srcOrd="1" destOrd="0" presId="urn:microsoft.com/office/officeart/2005/8/layout/hierarchy6"/>
    <dgm:cxn modelId="{735A7EDF-BF39-456A-8A95-2AB4CB7D013A}" type="presParOf" srcId="{726A3B76-0B89-4442-A662-C4864A1F61C8}" destId="{B73CE307-F013-4F82-8378-015D2F828F70}" srcOrd="0" destOrd="0" presId="urn:microsoft.com/office/officeart/2005/8/layout/hierarchy6"/>
    <dgm:cxn modelId="{83332378-E051-4B2B-8206-0D4CF21B8697}" type="presParOf" srcId="{726A3B76-0B89-4442-A662-C4864A1F61C8}" destId="{6BF09912-6C2A-4E66-B62C-4FAE0C4BE193}" srcOrd="1" destOrd="0" presId="urn:microsoft.com/office/officeart/2005/8/layout/hierarchy6"/>
    <dgm:cxn modelId="{77E219BE-9123-49F3-A6E3-C1913C8C06B4}" type="presParOf" srcId="{39CED87B-7BBF-4424-80A3-1057A736A46E}" destId="{861AD36C-1A5F-417A-8D24-358DCCBE2A7C}"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E459F84-4F34-4CD0-BCC4-C59769BC71FA}" type="doc">
      <dgm:prSet loTypeId="urn:microsoft.com/office/officeart/2005/8/layout/hierarchy6" loCatId="hierarchy" qsTypeId="urn:microsoft.com/office/officeart/2005/8/quickstyle/simple1" qsCatId="simple" csTypeId="urn:microsoft.com/office/officeart/2005/8/colors/accent0_1" csCatId="mainScheme" phldr="1"/>
      <dgm:spPr/>
      <dgm:t>
        <a:bodyPr/>
        <a:lstStyle/>
        <a:p>
          <a:endParaRPr lang="en-US"/>
        </a:p>
      </dgm:t>
    </dgm:pt>
    <dgm:pt modelId="{C5707780-316D-4E37-A88D-974505525FCD}">
      <dgm:prSet phldrT="[Text]"/>
      <dgm:spPr/>
      <dgm:t>
        <a:bodyPr/>
        <a:lstStyle/>
        <a:p>
          <a:r>
            <a:rPr lang="en-US" dirty="0">
              <a:solidFill>
                <a:schemeClr val="tx2">
                  <a:lumMod val="60000"/>
                  <a:lumOff val="40000"/>
                </a:schemeClr>
              </a:solidFill>
            </a:rPr>
            <a:t>Study Group z …</a:t>
          </a:r>
        </a:p>
      </dgm:t>
    </dgm:pt>
    <dgm:pt modelId="{6A84429E-4F0C-4685-9434-1229B69C9F84}">
      <dgm:prSet/>
      <dgm:spPr/>
      <dgm:t>
        <a:bodyPr/>
        <a:lstStyle/>
        <a:p>
          <a:r>
            <a:rPr lang="en-US" dirty="0">
              <a:solidFill>
                <a:schemeClr val="tx2">
                  <a:lumMod val="60000"/>
                  <a:lumOff val="40000"/>
                </a:schemeClr>
              </a:solidFill>
            </a:rPr>
            <a:t>Working Parties …</a:t>
          </a:r>
        </a:p>
      </dgm:t>
    </dgm:pt>
    <dgm:pt modelId="{87399A92-CBF1-41F8-A098-72D1747F1E12}">
      <dgm:prSet/>
      <dgm:spPr/>
      <dgm:t>
        <a:bodyPr/>
        <a:lstStyle/>
        <a:p>
          <a:r>
            <a:rPr lang="en-US" dirty="0">
              <a:solidFill>
                <a:schemeClr val="tx2">
                  <a:lumMod val="60000"/>
                  <a:lumOff val="40000"/>
                </a:schemeClr>
              </a:solidFill>
            </a:rPr>
            <a:t>Question 1/y</a:t>
          </a:r>
        </a:p>
      </dgm:t>
    </dgm:pt>
    <dgm:pt modelId="{9D8D0EED-5C28-4232-B16B-7E382906F997}">
      <dgm:prSet/>
      <dgm:spPr/>
      <dgm:t>
        <a:bodyPr/>
        <a:lstStyle/>
        <a:p>
          <a:r>
            <a:rPr lang="en-US" dirty="0">
              <a:solidFill>
                <a:schemeClr val="tx2">
                  <a:lumMod val="60000"/>
                  <a:lumOff val="40000"/>
                </a:schemeClr>
              </a:solidFill>
            </a:rPr>
            <a:t>Working Party 1/y</a:t>
          </a:r>
        </a:p>
      </dgm:t>
    </dgm:pt>
    <dgm:pt modelId="{4D9AF106-75F1-48D8-90A9-A8081FD37040}" type="sibTrans" cxnId="{6AFD65B3-C0BD-415B-AAD3-52CE4AEDA496}">
      <dgm:prSet/>
      <dgm:spPr/>
      <dgm:t>
        <a:bodyPr/>
        <a:lstStyle/>
        <a:p>
          <a:endParaRPr lang="en-US">
            <a:solidFill>
              <a:schemeClr val="tx2">
                <a:lumMod val="60000"/>
                <a:lumOff val="40000"/>
              </a:schemeClr>
            </a:solidFill>
          </a:endParaRPr>
        </a:p>
      </dgm:t>
    </dgm:pt>
    <dgm:pt modelId="{64AE9982-2876-4D8B-895E-B0C2C91DFF0C}" type="parTrans" cxnId="{6AFD65B3-C0BD-415B-AAD3-52CE4AEDA496}">
      <dgm:prSet/>
      <dgm:spPr/>
      <dgm:t>
        <a:bodyPr/>
        <a:lstStyle/>
        <a:p>
          <a:endParaRPr lang="en-US">
            <a:solidFill>
              <a:schemeClr val="tx2">
                <a:lumMod val="60000"/>
                <a:lumOff val="40000"/>
              </a:schemeClr>
            </a:solidFill>
          </a:endParaRPr>
        </a:p>
      </dgm:t>
    </dgm:pt>
    <dgm:pt modelId="{B315C161-A86C-4144-A5CA-2B0B5300EACE}">
      <dgm:prSet phldrT="[Text]"/>
      <dgm:spPr/>
      <dgm:t>
        <a:bodyPr/>
        <a:lstStyle/>
        <a:p>
          <a:r>
            <a:rPr lang="en-US" dirty="0">
              <a:solidFill>
                <a:schemeClr val="tx2">
                  <a:lumMod val="60000"/>
                  <a:lumOff val="40000"/>
                </a:schemeClr>
              </a:solidFill>
            </a:rPr>
            <a:t>Study Group y</a:t>
          </a:r>
        </a:p>
      </dgm:t>
    </dgm:pt>
    <dgm:pt modelId="{99D7EB47-AE4A-4B0D-9CC3-A8E37D8F69E1}" type="sibTrans" cxnId="{828B2AD8-FE2A-4862-82CF-F0249C578F35}">
      <dgm:prSet/>
      <dgm:spPr/>
      <dgm:t>
        <a:bodyPr/>
        <a:lstStyle/>
        <a:p>
          <a:endParaRPr lang="en-US">
            <a:solidFill>
              <a:schemeClr val="tx2">
                <a:lumMod val="60000"/>
                <a:lumOff val="40000"/>
              </a:schemeClr>
            </a:solidFill>
          </a:endParaRPr>
        </a:p>
      </dgm:t>
    </dgm:pt>
    <dgm:pt modelId="{FC600E30-459F-41E1-9483-63541F077E2D}" type="parTrans" cxnId="{828B2AD8-FE2A-4862-82CF-F0249C578F35}">
      <dgm:prSet/>
      <dgm:spPr/>
      <dgm:t>
        <a:bodyPr/>
        <a:lstStyle/>
        <a:p>
          <a:endParaRPr lang="en-US">
            <a:solidFill>
              <a:schemeClr val="tx2">
                <a:lumMod val="60000"/>
                <a:lumOff val="40000"/>
              </a:schemeClr>
            </a:solidFill>
          </a:endParaRPr>
        </a:p>
      </dgm:t>
    </dgm:pt>
    <dgm:pt modelId="{9DFBF989-5382-4338-A08A-7AF560AA4368}" type="sibTrans" cxnId="{36C63E92-29AD-4004-A181-FDD9120C884C}">
      <dgm:prSet/>
      <dgm:spPr/>
      <dgm:t>
        <a:bodyPr/>
        <a:lstStyle/>
        <a:p>
          <a:endParaRPr lang="en-US">
            <a:solidFill>
              <a:schemeClr val="tx2">
                <a:lumMod val="60000"/>
                <a:lumOff val="40000"/>
              </a:schemeClr>
            </a:solidFill>
          </a:endParaRPr>
        </a:p>
      </dgm:t>
    </dgm:pt>
    <dgm:pt modelId="{DED9865A-3D11-434F-B7FB-8865DB022362}" type="parTrans" cxnId="{36C63E92-29AD-4004-A181-FDD9120C884C}">
      <dgm:prSet/>
      <dgm:spPr/>
      <dgm:t>
        <a:bodyPr/>
        <a:lstStyle/>
        <a:p>
          <a:endParaRPr lang="en-US">
            <a:solidFill>
              <a:schemeClr val="tx2">
                <a:lumMod val="60000"/>
                <a:lumOff val="40000"/>
              </a:schemeClr>
            </a:solidFill>
          </a:endParaRPr>
        </a:p>
      </dgm:t>
    </dgm:pt>
    <dgm:pt modelId="{372474E2-0E45-4BD3-A7F7-C59775A5064A}">
      <dgm:prSet/>
      <dgm:spPr/>
      <dgm:t>
        <a:bodyPr/>
        <a:lstStyle/>
        <a:p>
          <a:r>
            <a:rPr lang="en-US" dirty="0">
              <a:solidFill>
                <a:schemeClr val="tx2">
                  <a:lumMod val="60000"/>
                  <a:lumOff val="40000"/>
                </a:schemeClr>
              </a:solidFill>
            </a:rPr>
            <a:t>Question 10/x</a:t>
          </a:r>
        </a:p>
      </dgm:t>
    </dgm:pt>
    <dgm:pt modelId="{4907F140-CADE-4706-862B-3800872C3755}">
      <dgm:prSet/>
      <dgm:spPr/>
      <dgm:t>
        <a:bodyPr/>
        <a:lstStyle/>
        <a:p>
          <a:r>
            <a:rPr lang="en-US" dirty="0">
              <a:solidFill>
                <a:schemeClr val="tx2">
                  <a:lumMod val="60000"/>
                  <a:lumOff val="40000"/>
                </a:schemeClr>
              </a:solidFill>
            </a:rPr>
            <a:t>Working Party 3/x</a:t>
          </a:r>
        </a:p>
      </dgm:t>
    </dgm:pt>
    <dgm:pt modelId="{D4DE5B2E-49F4-4867-A3F6-BA39BEE620BE}" type="sibTrans" cxnId="{12A8B727-9C35-4D31-A407-FE52CB59854A}">
      <dgm:prSet/>
      <dgm:spPr/>
      <dgm:t>
        <a:bodyPr/>
        <a:lstStyle/>
        <a:p>
          <a:endParaRPr lang="en-US">
            <a:solidFill>
              <a:schemeClr val="tx2">
                <a:lumMod val="60000"/>
                <a:lumOff val="40000"/>
              </a:schemeClr>
            </a:solidFill>
          </a:endParaRPr>
        </a:p>
      </dgm:t>
    </dgm:pt>
    <dgm:pt modelId="{0B31742B-0C60-4074-B3C4-756639DE4491}" type="parTrans" cxnId="{12A8B727-9C35-4D31-A407-FE52CB59854A}">
      <dgm:prSet/>
      <dgm:spPr/>
      <dgm:t>
        <a:bodyPr/>
        <a:lstStyle/>
        <a:p>
          <a:endParaRPr lang="en-US">
            <a:solidFill>
              <a:schemeClr val="tx2">
                <a:lumMod val="60000"/>
                <a:lumOff val="40000"/>
              </a:schemeClr>
            </a:solidFill>
          </a:endParaRPr>
        </a:p>
      </dgm:t>
    </dgm:pt>
    <dgm:pt modelId="{996883DF-AF2F-4220-885F-CBCDA30EF650}">
      <dgm:prSet/>
      <dgm:spPr/>
      <dgm:t>
        <a:bodyPr/>
        <a:lstStyle/>
        <a:p>
          <a:r>
            <a:rPr lang="en-US" dirty="0">
              <a:solidFill>
                <a:schemeClr val="tx2">
                  <a:lumMod val="60000"/>
                  <a:lumOff val="40000"/>
                </a:schemeClr>
              </a:solidFill>
            </a:rPr>
            <a:t>Question 5/x</a:t>
          </a:r>
        </a:p>
      </dgm:t>
    </dgm:pt>
    <dgm:pt modelId="{F109A626-4D8C-4F60-B26D-5119D979598C}">
      <dgm:prSet/>
      <dgm:spPr/>
      <dgm:t>
        <a:bodyPr/>
        <a:lstStyle/>
        <a:p>
          <a:r>
            <a:rPr lang="en-US" dirty="0">
              <a:solidFill>
                <a:schemeClr val="tx2">
                  <a:lumMod val="60000"/>
                  <a:lumOff val="40000"/>
                </a:schemeClr>
              </a:solidFill>
            </a:rPr>
            <a:t>Working Party 2/x</a:t>
          </a:r>
        </a:p>
      </dgm:t>
    </dgm:pt>
    <dgm:pt modelId="{58375E02-A4AB-4DE4-A43C-58AC8C4BE07F}" type="sibTrans" cxnId="{CFD15AD6-EFDB-4FA2-B1D8-72C9AB593031}">
      <dgm:prSet/>
      <dgm:spPr/>
      <dgm:t>
        <a:bodyPr/>
        <a:lstStyle/>
        <a:p>
          <a:endParaRPr lang="en-US">
            <a:solidFill>
              <a:schemeClr val="tx2">
                <a:lumMod val="60000"/>
                <a:lumOff val="40000"/>
              </a:schemeClr>
            </a:solidFill>
          </a:endParaRPr>
        </a:p>
      </dgm:t>
    </dgm:pt>
    <dgm:pt modelId="{2F52BF5C-8824-41B0-8F45-B8BC056A6EAC}" type="parTrans" cxnId="{CFD15AD6-EFDB-4FA2-B1D8-72C9AB593031}">
      <dgm:prSet/>
      <dgm:spPr/>
      <dgm:t>
        <a:bodyPr/>
        <a:lstStyle/>
        <a:p>
          <a:endParaRPr lang="en-US">
            <a:solidFill>
              <a:schemeClr val="tx2">
                <a:lumMod val="60000"/>
                <a:lumOff val="40000"/>
              </a:schemeClr>
            </a:solidFill>
          </a:endParaRPr>
        </a:p>
      </dgm:t>
    </dgm:pt>
    <dgm:pt modelId="{B6519C8A-670C-43CE-A982-1E7A7F645532}">
      <dgm:prSet/>
      <dgm:spPr/>
      <dgm:t>
        <a:bodyPr/>
        <a:lstStyle/>
        <a:p>
          <a:r>
            <a:rPr lang="en-US" dirty="0">
              <a:solidFill>
                <a:schemeClr val="tx2">
                  <a:lumMod val="60000"/>
                  <a:lumOff val="40000"/>
                </a:schemeClr>
              </a:solidFill>
            </a:rPr>
            <a:t>Question 1/x</a:t>
          </a:r>
        </a:p>
      </dgm:t>
    </dgm:pt>
    <dgm:pt modelId="{4990D59A-D12C-4C95-BB98-3EA9B7AB6162}">
      <dgm:prSet/>
      <dgm:spPr/>
      <dgm:t>
        <a:bodyPr/>
        <a:lstStyle/>
        <a:p>
          <a:r>
            <a:rPr lang="en-US" dirty="0">
              <a:solidFill>
                <a:schemeClr val="tx2">
                  <a:lumMod val="60000"/>
                  <a:lumOff val="40000"/>
                </a:schemeClr>
              </a:solidFill>
            </a:rPr>
            <a:t>Working Party 1/x</a:t>
          </a:r>
        </a:p>
      </dgm:t>
    </dgm:pt>
    <dgm:pt modelId="{9E57CF82-2516-49A9-8882-7FDD64DBA6EE}" type="sibTrans" cxnId="{5D2B6009-2934-4099-9574-F3F517C2A14E}">
      <dgm:prSet/>
      <dgm:spPr/>
      <dgm:t>
        <a:bodyPr/>
        <a:lstStyle/>
        <a:p>
          <a:endParaRPr lang="en-US">
            <a:solidFill>
              <a:schemeClr val="tx2">
                <a:lumMod val="60000"/>
                <a:lumOff val="40000"/>
              </a:schemeClr>
            </a:solidFill>
          </a:endParaRPr>
        </a:p>
      </dgm:t>
    </dgm:pt>
    <dgm:pt modelId="{2DBDF867-6593-4C2A-BA7A-E5FDF8CFEE68}" type="parTrans" cxnId="{5D2B6009-2934-4099-9574-F3F517C2A14E}">
      <dgm:prSet/>
      <dgm:spPr/>
      <dgm:t>
        <a:bodyPr/>
        <a:lstStyle/>
        <a:p>
          <a:endParaRPr lang="en-US">
            <a:solidFill>
              <a:schemeClr val="tx2">
                <a:lumMod val="60000"/>
                <a:lumOff val="40000"/>
              </a:schemeClr>
            </a:solidFill>
          </a:endParaRPr>
        </a:p>
      </dgm:t>
    </dgm:pt>
    <dgm:pt modelId="{0B15E6A9-B769-4F50-844A-91CC958E664B}">
      <dgm:prSet phldrT="[Text]"/>
      <dgm:spPr/>
      <dgm:t>
        <a:bodyPr/>
        <a:lstStyle/>
        <a:p>
          <a:r>
            <a:rPr lang="en-US" dirty="0">
              <a:solidFill>
                <a:schemeClr val="tx2">
                  <a:lumMod val="60000"/>
                  <a:lumOff val="40000"/>
                </a:schemeClr>
              </a:solidFill>
            </a:rPr>
            <a:t>Study Group x</a:t>
          </a:r>
        </a:p>
      </dgm:t>
    </dgm:pt>
    <dgm:pt modelId="{B240A6F8-A982-4BDE-AF8B-D26E675E2D69}" type="sibTrans" cxnId="{73F329D6-2218-4714-A26C-19D66D80ED53}">
      <dgm:prSet/>
      <dgm:spPr/>
      <dgm:t>
        <a:bodyPr/>
        <a:lstStyle/>
        <a:p>
          <a:endParaRPr lang="en-US">
            <a:solidFill>
              <a:schemeClr val="tx2">
                <a:lumMod val="60000"/>
                <a:lumOff val="40000"/>
              </a:schemeClr>
            </a:solidFill>
          </a:endParaRPr>
        </a:p>
      </dgm:t>
    </dgm:pt>
    <dgm:pt modelId="{63E3D3EE-BD04-4CD0-8C08-C1661ADD5CAA}" type="parTrans" cxnId="{73F329D6-2218-4714-A26C-19D66D80ED53}">
      <dgm:prSet/>
      <dgm:spPr/>
      <dgm:t>
        <a:bodyPr/>
        <a:lstStyle/>
        <a:p>
          <a:endParaRPr lang="en-US">
            <a:solidFill>
              <a:schemeClr val="tx2">
                <a:lumMod val="60000"/>
                <a:lumOff val="40000"/>
              </a:schemeClr>
            </a:solidFill>
          </a:endParaRPr>
        </a:p>
      </dgm:t>
    </dgm:pt>
    <dgm:pt modelId="{D92E866A-6C56-4045-A38A-22F615C1C17F}" type="sibTrans" cxnId="{35CBCB57-5B47-4AEC-B703-F3883CF0A340}">
      <dgm:prSet/>
      <dgm:spPr/>
      <dgm:t>
        <a:bodyPr/>
        <a:lstStyle/>
        <a:p>
          <a:endParaRPr lang="en-US">
            <a:solidFill>
              <a:schemeClr val="tx2">
                <a:lumMod val="60000"/>
                <a:lumOff val="40000"/>
              </a:schemeClr>
            </a:solidFill>
          </a:endParaRPr>
        </a:p>
      </dgm:t>
    </dgm:pt>
    <dgm:pt modelId="{39DD342D-ADDA-4ED3-90D8-935218081287}" type="parTrans" cxnId="{35CBCB57-5B47-4AEC-B703-F3883CF0A340}">
      <dgm:prSet/>
      <dgm:spPr/>
      <dgm:t>
        <a:bodyPr/>
        <a:lstStyle/>
        <a:p>
          <a:endParaRPr lang="en-US">
            <a:solidFill>
              <a:schemeClr val="tx2">
                <a:lumMod val="60000"/>
                <a:lumOff val="40000"/>
              </a:schemeClr>
            </a:solidFill>
          </a:endParaRPr>
        </a:p>
      </dgm:t>
    </dgm:pt>
    <dgm:pt modelId="{F9F82B0E-0A5C-4DBF-B0D3-5A3E33EF3190}" type="sibTrans" cxnId="{1BD16633-E286-45F7-96EA-A5C9AB5E2851}">
      <dgm:prSet/>
      <dgm:spPr/>
      <dgm:t>
        <a:bodyPr/>
        <a:lstStyle/>
        <a:p>
          <a:endParaRPr lang="en-US">
            <a:solidFill>
              <a:schemeClr val="tx2">
                <a:lumMod val="60000"/>
                <a:lumOff val="40000"/>
              </a:schemeClr>
            </a:solidFill>
          </a:endParaRPr>
        </a:p>
      </dgm:t>
    </dgm:pt>
    <dgm:pt modelId="{1095B535-AC77-4361-90C1-403349DF6279}" type="parTrans" cxnId="{1BD16633-E286-45F7-96EA-A5C9AB5E2851}">
      <dgm:prSet/>
      <dgm:spPr/>
      <dgm:t>
        <a:bodyPr/>
        <a:lstStyle/>
        <a:p>
          <a:endParaRPr lang="en-US">
            <a:solidFill>
              <a:schemeClr val="tx2">
                <a:lumMod val="60000"/>
                <a:lumOff val="40000"/>
              </a:schemeClr>
            </a:solidFill>
          </a:endParaRPr>
        </a:p>
      </dgm:t>
    </dgm:pt>
    <dgm:pt modelId="{2FFD705E-620F-44D8-BC32-FF318B9A2E18}">
      <dgm:prSet phldrT="[Text]"/>
      <dgm:spPr/>
      <dgm:t>
        <a:bodyPr/>
        <a:lstStyle/>
        <a:p>
          <a:r>
            <a:rPr lang="en-US" dirty="0">
              <a:solidFill>
                <a:schemeClr val="tx2">
                  <a:lumMod val="60000"/>
                  <a:lumOff val="40000"/>
                </a:schemeClr>
              </a:solidFill>
            </a:rPr>
            <a:t>TSAG </a:t>
          </a:r>
        </a:p>
      </dgm:t>
    </dgm:pt>
    <dgm:pt modelId="{A19DC67E-7577-4636-9F8F-775EE4DDC931}" type="sibTrans" cxnId="{92E72EAA-6212-4146-A9AA-D186FD7B23A3}">
      <dgm:prSet/>
      <dgm:spPr/>
      <dgm:t>
        <a:bodyPr/>
        <a:lstStyle/>
        <a:p>
          <a:endParaRPr lang="en-US">
            <a:solidFill>
              <a:schemeClr val="tx2">
                <a:lumMod val="60000"/>
                <a:lumOff val="40000"/>
              </a:schemeClr>
            </a:solidFill>
          </a:endParaRPr>
        </a:p>
      </dgm:t>
    </dgm:pt>
    <dgm:pt modelId="{F224FA91-B6B4-40C2-B5D7-0527798A6629}" type="parTrans" cxnId="{92E72EAA-6212-4146-A9AA-D186FD7B23A3}">
      <dgm:prSet/>
      <dgm:spPr/>
      <dgm:t>
        <a:bodyPr/>
        <a:lstStyle/>
        <a:p>
          <a:endParaRPr lang="en-US">
            <a:solidFill>
              <a:schemeClr val="tx2">
                <a:lumMod val="60000"/>
                <a:lumOff val="40000"/>
              </a:schemeClr>
            </a:solidFill>
          </a:endParaRPr>
        </a:p>
      </dgm:t>
    </dgm:pt>
    <dgm:pt modelId="{7031E335-9DC0-40FB-B01A-3DEC4ABA2B07}" type="sibTrans" cxnId="{EB3CE786-F634-40D6-B8B8-E9D823C37F0B}">
      <dgm:prSet/>
      <dgm:spPr/>
      <dgm:t>
        <a:bodyPr/>
        <a:lstStyle/>
        <a:p>
          <a:endParaRPr lang="en-US">
            <a:solidFill>
              <a:schemeClr val="tx2">
                <a:lumMod val="60000"/>
                <a:lumOff val="40000"/>
              </a:schemeClr>
            </a:solidFill>
          </a:endParaRPr>
        </a:p>
      </dgm:t>
    </dgm:pt>
    <dgm:pt modelId="{BD4375B5-27EF-49C9-8D22-D26D84D7767C}" type="parTrans" cxnId="{EB3CE786-F634-40D6-B8B8-E9D823C37F0B}">
      <dgm:prSet/>
      <dgm:spPr/>
      <dgm:t>
        <a:bodyPr/>
        <a:lstStyle/>
        <a:p>
          <a:endParaRPr lang="en-US">
            <a:solidFill>
              <a:schemeClr val="tx2">
                <a:lumMod val="60000"/>
                <a:lumOff val="40000"/>
              </a:schemeClr>
            </a:solidFill>
          </a:endParaRPr>
        </a:p>
      </dgm:t>
    </dgm:pt>
    <dgm:pt modelId="{92EB3C69-227E-4475-A4E6-B322295BE98A}" type="sibTrans" cxnId="{71EAD5D3-7A45-44F0-BCD4-6A02E5CD78D0}">
      <dgm:prSet/>
      <dgm:spPr/>
      <dgm:t>
        <a:bodyPr/>
        <a:lstStyle/>
        <a:p>
          <a:endParaRPr lang="en-US">
            <a:solidFill>
              <a:schemeClr val="tx2">
                <a:lumMod val="60000"/>
                <a:lumOff val="40000"/>
              </a:schemeClr>
            </a:solidFill>
          </a:endParaRPr>
        </a:p>
      </dgm:t>
    </dgm:pt>
    <dgm:pt modelId="{4E3F9C77-B8C1-47BC-8CC5-277DD8198E3A}" type="parTrans" cxnId="{71EAD5D3-7A45-44F0-BCD4-6A02E5CD78D0}">
      <dgm:prSet/>
      <dgm:spPr/>
      <dgm:t>
        <a:bodyPr/>
        <a:lstStyle/>
        <a:p>
          <a:endParaRPr lang="en-US">
            <a:solidFill>
              <a:schemeClr val="tx2">
                <a:lumMod val="60000"/>
                <a:lumOff val="40000"/>
              </a:schemeClr>
            </a:solidFill>
          </a:endParaRPr>
        </a:p>
      </dgm:t>
    </dgm:pt>
    <dgm:pt modelId="{8A4137EA-FED7-4C24-9A36-EC57B7B6CCE1}">
      <dgm:prSet/>
      <dgm:spPr/>
      <dgm:t>
        <a:bodyPr/>
        <a:lstStyle/>
        <a:p>
          <a:r>
            <a:rPr lang="en-US" dirty="0" err="1">
              <a:solidFill>
                <a:schemeClr val="tx2">
                  <a:lumMod val="60000"/>
                  <a:lumOff val="40000"/>
                </a:schemeClr>
              </a:solidFill>
            </a:rPr>
            <a:t>WTSA</a:t>
          </a:r>
          <a:endParaRPr lang="en-US" dirty="0">
            <a:solidFill>
              <a:schemeClr val="tx2">
                <a:lumMod val="60000"/>
                <a:lumOff val="40000"/>
              </a:schemeClr>
            </a:solidFill>
          </a:endParaRPr>
        </a:p>
      </dgm:t>
    </dgm:pt>
    <dgm:pt modelId="{EDD8B994-4CFA-499F-A538-A7B54C4A7923}" type="sibTrans" cxnId="{F3D7019C-73C0-4AB6-A7B1-D0A4C3C6C68F}">
      <dgm:prSet/>
      <dgm:spPr/>
      <dgm:t>
        <a:bodyPr/>
        <a:lstStyle/>
        <a:p>
          <a:endParaRPr lang="en-US">
            <a:solidFill>
              <a:schemeClr val="tx2">
                <a:lumMod val="60000"/>
                <a:lumOff val="40000"/>
              </a:schemeClr>
            </a:solidFill>
          </a:endParaRPr>
        </a:p>
      </dgm:t>
    </dgm:pt>
    <dgm:pt modelId="{1522D08B-2A45-467E-B3D9-985F06945FD7}" type="parTrans" cxnId="{F3D7019C-73C0-4AB6-A7B1-D0A4C3C6C68F}">
      <dgm:prSet/>
      <dgm:spPr/>
      <dgm:t>
        <a:bodyPr/>
        <a:lstStyle/>
        <a:p>
          <a:endParaRPr lang="en-US">
            <a:solidFill>
              <a:schemeClr val="tx2">
                <a:lumMod val="60000"/>
                <a:lumOff val="40000"/>
              </a:schemeClr>
            </a:solidFill>
          </a:endParaRPr>
        </a:p>
      </dgm:t>
    </dgm:pt>
    <dgm:pt modelId="{0280FE1D-0699-4BA0-9168-9C9FDF33830E}" type="sibTrans" cxnId="{04C88A9E-31C1-4EC6-A9B5-73CE51B53834}">
      <dgm:prSet/>
      <dgm:spPr/>
      <dgm:t>
        <a:bodyPr/>
        <a:lstStyle/>
        <a:p>
          <a:endParaRPr lang="en-US">
            <a:solidFill>
              <a:schemeClr val="tx2">
                <a:lumMod val="60000"/>
                <a:lumOff val="40000"/>
              </a:schemeClr>
            </a:solidFill>
          </a:endParaRPr>
        </a:p>
      </dgm:t>
    </dgm:pt>
    <dgm:pt modelId="{B818EAC5-39EE-408E-8611-636FEB3E74A3}" type="parTrans" cxnId="{04C88A9E-31C1-4EC6-A9B5-73CE51B53834}">
      <dgm:prSet/>
      <dgm:spPr/>
      <dgm:t>
        <a:bodyPr/>
        <a:lstStyle/>
        <a:p>
          <a:endParaRPr lang="en-US">
            <a:solidFill>
              <a:schemeClr val="tx2">
                <a:lumMod val="60000"/>
                <a:lumOff val="40000"/>
              </a:schemeClr>
            </a:solidFill>
          </a:endParaRPr>
        </a:p>
      </dgm:t>
    </dgm:pt>
    <dgm:pt modelId="{173B26FC-6FDA-42AE-ABC1-E1CB37D3F8DA}" type="pres">
      <dgm:prSet presAssocID="{3E459F84-4F34-4CD0-BCC4-C59769BC71FA}" presName="mainComposite" presStyleCnt="0">
        <dgm:presLayoutVars>
          <dgm:chPref val="1"/>
          <dgm:dir/>
          <dgm:animOne val="branch"/>
          <dgm:animLvl val="lvl"/>
          <dgm:resizeHandles val="exact"/>
        </dgm:presLayoutVars>
      </dgm:prSet>
      <dgm:spPr/>
    </dgm:pt>
    <dgm:pt modelId="{A59461CB-7569-420C-B7A1-FC7342ADBB6A}" type="pres">
      <dgm:prSet presAssocID="{3E459F84-4F34-4CD0-BCC4-C59769BC71FA}" presName="hierFlow" presStyleCnt="0"/>
      <dgm:spPr/>
    </dgm:pt>
    <dgm:pt modelId="{D65F0EBE-AFFC-47AF-AB8A-6961FAE84B9B}" type="pres">
      <dgm:prSet presAssocID="{3E459F84-4F34-4CD0-BCC4-C59769BC71FA}" presName="hierChild1" presStyleCnt="0">
        <dgm:presLayoutVars>
          <dgm:chPref val="1"/>
          <dgm:animOne val="branch"/>
          <dgm:animLvl val="lvl"/>
        </dgm:presLayoutVars>
      </dgm:prSet>
      <dgm:spPr/>
    </dgm:pt>
    <dgm:pt modelId="{FF03657C-34E8-4BBB-8F84-3428B3D0ABB7}" type="pres">
      <dgm:prSet presAssocID="{8A4137EA-FED7-4C24-9A36-EC57B7B6CCE1}" presName="Name14" presStyleCnt="0"/>
      <dgm:spPr/>
    </dgm:pt>
    <dgm:pt modelId="{83C2866E-4FC2-482C-977E-A71B8FF60EF4}" type="pres">
      <dgm:prSet presAssocID="{8A4137EA-FED7-4C24-9A36-EC57B7B6CCE1}" presName="level1Shape" presStyleLbl="node0" presStyleIdx="0" presStyleCnt="1">
        <dgm:presLayoutVars>
          <dgm:chPref val="3"/>
        </dgm:presLayoutVars>
      </dgm:prSet>
      <dgm:spPr/>
    </dgm:pt>
    <dgm:pt modelId="{3C9B2DBA-165E-4FEE-BFB3-DF8E924B5DCC}" type="pres">
      <dgm:prSet presAssocID="{8A4137EA-FED7-4C24-9A36-EC57B7B6CCE1}" presName="hierChild2" presStyleCnt="0"/>
      <dgm:spPr/>
    </dgm:pt>
    <dgm:pt modelId="{D6BEE320-5403-47D4-82C6-93C03F840743}" type="pres">
      <dgm:prSet presAssocID="{B818EAC5-39EE-408E-8611-636FEB3E74A3}" presName="Name19" presStyleLbl="parChTrans1D2" presStyleIdx="0" presStyleCnt="1"/>
      <dgm:spPr/>
    </dgm:pt>
    <dgm:pt modelId="{CF9A3B50-348C-478E-BCA2-4DCAEBB188DD}" type="pres">
      <dgm:prSet presAssocID="{2FFD705E-620F-44D8-BC32-FF318B9A2E18}" presName="Name21" presStyleCnt="0"/>
      <dgm:spPr/>
    </dgm:pt>
    <dgm:pt modelId="{7D85400D-2BE2-4D60-9259-3D9F596AB8CE}" type="pres">
      <dgm:prSet presAssocID="{2FFD705E-620F-44D8-BC32-FF318B9A2E18}" presName="level2Shape" presStyleLbl="node2" presStyleIdx="0" presStyleCnt="1" custScaleY="95488" custLinFactNeighborX="-330" custLinFactNeighborY="893"/>
      <dgm:spPr/>
    </dgm:pt>
    <dgm:pt modelId="{5FF081AC-4A38-4F39-AB73-46F34DAEA9A0}" type="pres">
      <dgm:prSet presAssocID="{2FFD705E-620F-44D8-BC32-FF318B9A2E18}" presName="hierChild3" presStyleCnt="0"/>
      <dgm:spPr/>
    </dgm:pt>
    <dgm:pt modelId="{6EDFA2ED-CF87-40AE-B749-8487D867D309}" type="pres">
      <dgm:prSet presAssocID="{4E3F9C77-B8C1-47BC-8CC5-277DD8198E3A}" presName="Name19" presStyleLbl="parChTrans1D3" presStyleIdx="0" presStyleCnt="3"/>
      <dgm:spPr/>
    </dgm:pt>
    <dgm:pt modelId="{227EBBB6-86F3-417E-A66A-DE9A9DCE52CC}" type="pres">
      <dgm:prSet presAssocID="{0B15E6A9-B769-4F50-844A-91CC958E664B}" presName="Name21" presStyleCnt="0"/>
      <dgm:spPr/>
    </dgm:pt>
    <dgm:pt modelId="{05748E55-EA50-4408-B2B4-5923834F9BCB}" type="pres">
      <dgm:prSet presAssocID="{0B15E6A9-B769-4F50-844A-91CC958E664B}" presName="level2Shape" presStyleLbl="node3" presStyleIdx="0" presStyleCnt="3"/>
      <dgm:spPr/>
    </dgm:pt>
    <dgm:pt modelId="{12C0B505-8215-44D0-975D-5951E798F304}" type="pres">
      <dgm:prSet presAssocID="{0B15E6A9-B769-4F50-844A-91CC958E664B}" presName="hierChild3" presStyleCnt="0"/>
      <dgm:spPr/>
    </dgm:pt>
    <dgm:pt modelId="{6E43D4BC-569B-4095-8A9D-A3EF51F393C8}" type="pres">
      <dgm:prSet presAssocID="{1095B535-AC77-4361-90C1-403349DF6279}" presName="Name19" presStyleLbl="parChTrans1D4" presStyleIdx="0" presStyleCnt="9"/>
      <dgm:spPr/>
    </dgm:pt>
    <dgm:pt modelId="{1F4D7C46-545A-4D3D-8427-B3B7FC98B6DC}" type="pres">
      <dgm:prSet presAssocID="{4990D59A-D12C-4C95-BB98-3EA9B7AB6162}" presName="Name21" presStyleCnt="0"/>
      <dgm:spPr/>
    </dgm:pt>
    <dgm:pt modelId="{9E98F4C1-F731-40CE-BDF9-7690BAB7BB23}" type="pres">
      <dgm:prSet presAssocID="{4990D59A-D12C-4C95-BB98-3EA9B7AB6162}" presName="level2Shape" presStyleLbl="node4" presStyleIdx="0" presStyleCnt="9"/>
      <dgm:spPr/>
    </dgm:pt>
    <dgm:pt modelId="{A2EE07AB-E2B2-4551-8210-1A1F4F8B4063}" type="pres">
      <dgm:prSet presAssocID="{4990D59A-D12C-4C95-BB98-3EA9B7AB6162}" presName="hierChild3" presStyleCnt="0"/>
      <dgm:spPr/>
    </dgm:pt>
    <dgm:pt modelId="{B55C20DF-176C-4DAB-9784-F0A4394E31F0}" type="pres">
      <dgm:prSet presAssocID="{2DBDF867-6593-4C2A-BA7A-E5FDF8CFEE68}" presName="Name19" presStyleLbl="parChTrans1D4" presStyleIdx="1" presStyleCnt="9"/>
      <dgm:spPr/>
    </dgm:pt>
    <dgm:pt modelId="{A4B8934E-BE72-4DC6-845B-C48C0382485A}" type="pres">
      <dgm:prSet presAssocID="{B6519C8A-670C-43CE-A982-1E7A7F645532}" presName="Name21" presStyleCnt="0"/>
      <dgm:spPr/>
    </dgm:pt>
    <dgm:pt modelId="{17A8A07A-CF4F-4CF8-92E3-4B3686F6731C}" type="pres">
      <dgm:prSet presAssocID="{B6519C8A-670C-43CE-A982-1E7A7F645532}" presName="level2Shape" presStyleLbl="node4" presStyleIdx="1" presStyleCnt="9"/>
      <dgm:spPr>
        <a:prstGeom prst="flowChartMultidocument">
          <a:avLst/>
        </a:prstGeom>
      </dgm:spPr>
    </dgm:pt>
    <dgm:pt modelId="{A7CD3B87-1AC8-4269-83B3-799BE0B73D64}" type="pres">
      <dgm:prSet presAssocID="{B6519C8A-670C-43CE-A982-1E7A7F645532}" presName="hierChild3" presStyleCnt="0"/>
      <dgm:spPr/>
    </dgm:pt>
    <dgm:pt modelId="{C3C8840E-FE7F-4B75-91E6-9EA5F0EB14BB}" type="pres">
      <dgm:prSet presAssocID="{39DD342D-ADDA-4ED3-90D8-935218081287}" presName="Name19" presStyleLbl="parChTrans1D4" presStyleIdx="2" presStyleCnt="9"/>
      <dgm:spPr/>
    </dgm:pt>
    <dgm:pt modelId="{AC4C7099-59BB-4F9A-B6EB-7D24932E5865}" type="pres">
      <dgm:prSet presAssocID="{F109A626-4D8C-4F60-B26D-5119D979598C}" presName="Name21" presStyleCnt="0"/>
      <dgm:spPr/>
    </dgm:pt>
    <dgm:pt modelId="{94272BFF-5044-45BA-9D04-7AAC010B9E79}" type="pres">
      <dgm:prSet presAssocID="{F109A626-4D8C-4F60-B26D-5119D979598C}" presName="level2Shape" presStyleLbl="node4" presStyleIdx="2" presStyleCnt="9"/>
      <dgm:spPr/>
    </dgm:pt>
    <dgm:pt modelId="{1B296D5A-B026-4A3A-A8EB-F4A3516D1A43}" type="pres">
      <dgm:prSet presAssocID="{F109A626-4D8C-4F60-B26D-5119D979598C}" presName="hierChild3" presStyleCnt="0"/>
      <dgm:spPr/>
    </dgm:pt>
    <dgm:pt modelId="{4EE6FEE0-A60F-4731-9127-A12A8E8729A8}" type="pres">
      <dgm:prSet presAssocID="{2F52BF5C-8824-41B0-8F45-B8BC056A6EAC}" presName="Name19" presStyleLbl="parChTrans1D4" presStyleIdx="3" presStyleCnt="9"/>
      <dgm:spPr/>
    </dgm:pt>
    <dgm:pt modelId="{B196AA1F-7A5A-48C2-8360-3CB82E879A9B}" type="pres">
      <dgm:prSet presAssocID="{996883DF-AF2F-4220-885F-CBCDA30EF650}" presName="Name21" presStyleCnt="0"/>
      <dgm:spPr/>
    </dgm:pt>
    <dgm:pt modelId="{51584AF6-DE3D-4B3E-90D0-44EDC99613D0}" type="pres">
      <dgm:prSet presAssocID="{996883DF-AF2F-4220-885F-CBCDA30EF650}" presName="level2Shape" presStyleLbl="node4" presStyleIdx="3" presStyleCnt="9"/>
      <dgm:spPr>
        <a:prstGeom prst="flowChartMultidocument">
          <a:avLst/>
        </a:prstGeom>
      </dgm:spPr>
    </dgm:pt>
    <dgm:pt modelId="{5DC94759-71E8-4B6F-88BB-2EA06D7E35E5}" type="pres">
      <dgm:prSet presAssocID="{996883DF-AF2F-4220-885F-CBCDA30EF650}" presName="hierChild3" presStyleCnt="0"/>
      <dgm:spPr/>
    </dgm:pt>
    <dgm:pt modelId="{7C5FEED6-0606-44DC-B84B-8D1B87A3000E}" type="pres">
      <dgm:prSet presAssocID="{63E3D3EE-BD04-4CD0-8C08-C1661ADD5CAA}" presName="Name19" presStyleLbl="parChTrans1D4" presStyleIdx="4" presStyleCnt="9"/>
      <dgm:spPr/>
    </dgm:pt>
    <dgm:pt modelId="{9346A101-52AA-473A-B256-91E0C9B54795}" type="pres">
      <dgm:prSet presAssocID="{4907F140-CADE-4706-862B-3800872C3755}" presName="Name21" presStyleCnt="0"/>
      <dgm:spPr/>
    </dgm:pt>
    <dgm:pt modelId="{EF164553-C661-4A72-A77D-04EFA338FD13}" type="pres">
      <dgm:prSet presAssocID="{4907F140-CADE-4706-862B-3800872C3755}" presName="level2Shape" presStyleLbl="node4" presStyleIdx="4" presStyleCnt="9"/>
      <dgm:spPr/>
    </dgm:pt>
    <dgm:pt modelId="{CBCAB461-08CB-4254-AAB9-FF815D9EDB2F}" type="pres">
      <dgm:prSet presAssocID="{4907F140-CADE-4706-862B-3800872C3755}" presName="hierChild3" presStyleCnt="0"/>
      <dgm:spPr/>
    </dgm:pt>
    <dgm:pt modelId="{3D0BCE2D-A13E-4F56-8F98-71C66D46D699}" type="pres">
      <dgm:prSet presAssocID="{0B31742B-0C60-4074-B3C4-756639DE4491}" presName="Name19" presStyleLbl="parChTrans1D4" presStyleIdx="5" presStyleCnt="9"/>
      <dgm:spPr/>
    </dgm:pt>
    <dgm:pt modelId="{C2CDC11B-72C0-42D7-B507-F02BD0C14E02}" type="pres">
      <dgm:prSet presAssocID="{372474E2-0E45-4BD3-A7F7-C59775A5064A}" presName="Name21" presStyleCnt="0"/>
      <dgm:spPr/>
    </dgm:pt>
    <dgm:pt modelId="{5F8DC824-D621-480F-9E2E-828017BB6839}" type="pres">
      <dgm:prSet presAssocID="{372474E2-0E45-4BD3-A7F7-C59775A5064A}" presName="level2Shape" presStyleLbl="node4" presStyleIdx="5" presStyleCnt="9"/>
      <dgm:spPr>
        <a:prstGeom prst="flowChartMultidocument">
          <a:avLst/>
        </a:prstGeom>
      </dgm:spPr>
    </dgm:pt>
    <dgm:pt modelId="{9859A5FB-6E77-459F-9142-DED40947423D}" type="pres">
      <dgm:prSet presAssocID="{372474E2-0E45-4BD3-A7F7-C59775A5064A}" presName="hierChild3" presStyleCnt="0"/>
      <dgm:spPr/>
    </dgm:pt>
    <dgm:pt modelId="{15DEAC90-4522-472B-8230-01B81E31E179}" type="pres">
      <dgm:prSet presAssocID="{BD4375B5-27EF-49C9-8D22-D26D84D7767C}" presName="Name19" presStyleLbl="parChTrans1D3" presStyleIdx="1" presStyleCnt="3"/>
      <dgm:spPr/>
    </dgm:pt>
    <dgm:pt modelId="{7CF21FDC-51EF-4102-AB6F-CE81DF89E132}" type="pres">
      <dgm:prSet presAssocID="{B315C161-A86C-4144-A5CA-2B0B5300EACE}" presName="Name21" presStyleCnt="0"/>
      <dgm:spPr/>
    </dgm:pt>
    <dgm:pt modelId="{58322E6C-EDCA-4A2C-8F31-964B97E6355A}" type="pres">
      <dgm:prSet presAssocID="{B315C161-A86C-4144-A5CA-2B0B5300EACE}" presName="level2Shape" presStyleLbl="node3" presStyleIdx="1" presStyleCnt="3"/>
      <dgm:spPr/>
    </dgm:pt>
    <dgm:pt modelId="{0E7480D9-DB76-40EA-8C2D-8D45B043C314}" type="pres">
      <dgm:prSet presAssocID="{B315C161-A86C-4144-A5CA-2B0B5300EACE}" presName="hierChild3" presStyleCnt="0"/>
      <dgm:spPr/>
    </dgm:pt>
    <dgm:pt modelId="{A695235B-49E5-4F5E-AF3B-07EC72D04BCA}" type="pres">
      <dgm:prSet presAssocID="{DED9865A-3D11-434F-B7FB-8865DB022362}" presName="Name19" presStyleLbl="parChTrans1D4" presStyleIdx="6" presStyleCnt="9"/>
      <dgm:spPr/>
    </dgm:pt>
    <dgm:pt modelId="{7C7F4D39-6D09-496C-BF54-B302FEB8DB85}" type="pres">
      <dgm:prSet presAssocID="{9D8D0EED-5C28-4232-B16B-7E382906F997}" presName="Name21" presStyleCnt="0"/>
      <dgm:spPr/>
    </dgm:pt>
    <dgm:pt modelId="{A735BB8C-B721-4DB8-A240-93B8126E1B0C}" type="pres">
      <dgm:prSet presAssocID="{9D8D0EED-5C28-4232-B16B-7E382906F997}" presName="level2Shape" presStyleLbl="node4" presStyleIdx="6" presStyleCnt="9"/>
      <dgm:spPr/>
    </dgm:pt>
    <dgm:pt modelId="{88D4DDFE-6A06-445E-A07C-9380F2781FD9}" type="pres">
      <dgm:prSet presAssocID="{9D8D0EED-5C28-4232-B16B-7E382906F997}" presName="hierChild3" presStyleCnt="0"/>
      <dgm:spPr/>
    </dgm:pt>
    <dgm:pt modelId="{690E97F7-AC51-48B9-810A-70915CCBBD91}" type="pres">
      <dgm:prSet presAssocID="{64AE9982-2876-4D8B-895E-B0C2C91DFF0C}" presName="Name19" presStyleLbl="parChTrans1D4" presStyleIdx="7" presStyleCnt="9"/>
      <dgm:spPr/>
    </dgm:pt>
    <dgm:pt modelId="{BF00BED7-37E3-4613-AF45-772D6BB947C6}" type="pres">
      <dgm:prSet presAssocID="{87399A92-CBF1-41F8-A098-72D1747F1E12}" presName="Name21" presStyleCnt="0"/>
      <dgm:spPr/>
    </dgm:pt>
    <dgm:pt modelId="{1E716E53-1CBA-4CC8-8E8D-335688C14180}" type="pres">
      <dgm:prSet presAssocID="{87399A92-CBF1-41F8-A098-72D1747F1E12}" presName="level2Shape" presStyleLbl="node4" presStyleIdx="7" presStyleCnt="9"/>
      <dgm:spPr>
        <a:prstGeom prst="flowChartMultidocument">
          <a:avLst/>
        </a:prstGeom>
      </dgm:spPr>
    </dgm:pt>
    <dgm:pt modelId="{C411C149-A582-4FD5-93EC-9F7DC6C5BC93}" type="pres">
      <dgm:prSet presAssocID="{87399A92-CBF1-41F8-A098-72D1747F1E12}" presName="hierChild3" presStyleCnt="0"/>
      <dgm:spPr/>
    </dgm:pt>
    <dgm:pt modelId="{452E47E1-DE5E-43C2-BE99-6FD414686B54}" type="pres">
      <dgm:prSet presAssocID="{FC600E30-459F-41E1-9483-63541F077E2D}" presName="Name19" presStyleLbl="parChTrans1D4" presStyleIdx="8" presStyleCnt="9"/>
      <dgm:spPr/>
    </dgm:pt>
    <dgm:pt modelId="{D8FED6B5-4710-49B8-944B-8EBB17C0EF70}" type="pres">
      <dgm:prSet presAssocID="{6A84429E-4F0C-4685-9434-1229B69C9F84}" presName="Name21" presStyleCnt="0"/>
      <dgm:spPr/>
    </dgm:pt>
    <dgm:pt modelId="{FAD6FA81-4F94-48C5-86A7-D7C544D37AD6}" type="pres">
      <dgm:prSet presAssocID="{6A84429E-4F0C-4685-9434-1229B69C9F84}" presName="level2Shape" presStyleLbl="node4" presStyleIdx="8" presStyleCnt="9"/>
      <dgm:spPr>
        <a:prstGeom prst="flowChartMultidocument">
          <a:avLst/>
        </a:prstGeom>
      </dgm:spPr>
    </dgm:pt>
    <dgm:pt modelId="{8CC466C0-36CC-484D-A1FD-DACBAFEC3E53}" type="pres">
      <dgm:prSet presAssocID="{6A84429E-4F0C-4685-9434-1229B69C9F84}" presName="hierChild3" presStyleCnt="0"/>
      <dgm:spPr/>
    </dgm:pt>
    <dgm:pt modelId="{51FCD676-F7E3-4D7D-9C62-0D678764697C}" type="pres">
      <dgm:prSet presAssocID="{F224FA91-B6B4-40C2-B5D7-0527798A6629}" presName="Name19" presStyleLbl="parChTrans1D3" presStyleIdx="2" presStyleCnt="3"/>
      <dgm:spPr/>
    </dgm:pt>
    <dgm:pt modelId="{C79B47BC-429B-471C-A371-DC5CAEA02A3C}" type="pres">
      <dgm:prSet presAssocID="{C5707780-316D-4E37-A88D-974505525FCD}" presName="Name21" presStyleCnt="0"/>
      <dgm:spPr/>
    </dgm:pt>
    <dgm:pt modelId="{44CE4ECE-7523-41B4-A3C1-97B0BF596D02}" type="pres">
      <dgm:prSet presAssocID="{C5707780-316D-4E37-A88D-974505525FCD}" presName="level2Shape" presStyleLbl="node3" presStyleIdx="2" presStyleCnt="3"/>
      <dgm:spPr>
        <a:prstGeom prst="flowChartMultidocument">
          <a:avLst/>
        </a:prstGeom>
      </dgm:spPr>
    </dgm:pt>
    <dgm:pt modelId="{A503AC62-8E30-453C-929A-470B95E06BAD}" type="pres">
      <dgm:prSet presAssocID="{C5707780-316D-4E37-A88D-974505525FCD}" presName="hierChild3" presStyleCnt="0"/>
      <dgm:spPr/>
    </dgm:pt>
    <dgm:pt modelId="{762A9029-E51B-4256-AF34-846956C6D0DC}" type="pres">
      <dgm:prSet presAssocID="{3E459F84-4F34-4CD0-BCC4-C59769BC71FA}" presName="bgShapesFlow" presStyleCnt="0"/>
      <dgm:spPr/>
    </dgm:pt>
  </dgm:ptLst>
  <dgm:cxnLst>
    <dgm:cxn modelId="{5D7D1300-8EB7-4EF5-ACDE-BD16007CACA9}" type="presOf" srcId="{F224FA91-B6B4-40C2-B5D7-0527798A6629}" destId="{51FCD676-F7E3-4D7D-9C62-0D678764697C}" srcOrd="0" destOrd="0" presId="urn:microsoft.com/office/officeart/2005/8/layout/hierarchy6"/>
    <dgm:cxn modelId="{007ADC00-DD0C-426D-BA40-3755EA9B1B9B}" type="presOf" srcId="{4E3F9C77-B8C1-47BC-8CC5-277DD8198E3A}" destId="{6EDFA2ED-CF87-40AE-B749-8487D867D309}" srcOrd="0" destOrd="0" presId="urn:microsoft.com/office/officeart/2005/8/layout/hierarchy6"/>
    <dgm:cxn modelId="{E3D7BA08-533A-4D71-A7EC-175ED6C4D7DA}" type="presOf" srcId="{3E459F84-4F34-4CD0-BCC4-C59769BC71FA}" destId="{173B26FC-6FDA-42AE-ABC1-E1CB37D3F8DA}" srcOrd="0" destOrd="0" presId="urn:microsoft.com/office/officeart/2005/8/layout/hierarchy6"/>
    <dgm:cxn modelId="{5D2B6009-2934-4099-9574-F3F517C2A14E}" srcId="{4990D59A-D12C-4C95-BB98-3EA9B7AB6162}" destId="{B6519C8A-670C-43CE-A982-1E7A7F645532}" srcOrd="0" destOrd="0" parTransId="{2DBDF867-6593-4C2A-BA7A-E5FDF8CFEE68}" sibTransId="{9E57CF82-2516-49A9-8882-7FDD64DBA6EE}"/>
    <dgm:cxn modelId="{73A81D15-2F58-40EE-80C8-10C4EE6DAFCA}" type="presOf" srcId="{372474E2-0E45-4BD3-A7F7-C59775A5064A}" destId="{5F8DC824-D621-480F-9E2E-828017BB6839}" srcOrd="0" destOrd="0" presId="urn:microsoft.com/office/officeart/2005/8/layout/hierarchy6"/>
    <dgm:cxn modelId="{2A360517-D5A5-4471-88DB-CFA240CCA731}" type="presOf" srcId="{DED9865A-3D11-434F-B7FB-8865DB022362}" destId="{A695235B-49E5-4F5E-AF3B-07EC72D04BCA}" srcOrd="0" destOrd="0" presId="urn:microsoft.com/office/officeart/2005/8/layout/hierarchy6"/>
    <dgm:cxn modelId="{45EA4323-D829-49F3-B2C0-3AEF7C80439A}" type="presOf" srcId="{2DBDF867-6593-4C2A-BA7A-E5FDF8CFEE68}" destId="{B55C20DF-176C-4DAB-9784-F0A4394E31F0}" srcOrd="0" destOrd="0" presId="urn:microsoft.com/office/officeart/2005/8/layout/hierarchy6"/>
    <dgm:cxn modelId="{31A18226-F267-4614-80D0-458080C20DD6}" type="presOf" srcId="{996883DF-AF2F-4220-885F-CBCDA30EF650}" destId="{51584AF6-DE3D-4B3E-90D0-44EDC99613D0}" srcOrd="0" destOrd="0" presId="urn:microsoft.com/office/officeart/2005/8/layout/hierarchy6"/>
    <dgm:cxn modelId="{12A8B727-9C35-4D31-A407-FE52CB59854A}" srcId="{4907F140-CADE-4706-862B-3800872C3755}" destId="{372474E2-0E45-4BD3-A7F7-C59775A5064A}" srcOrd="0" destOrd="0" parTransId="{0B31742B-0C60-4074-B3C4-756639DE4491}" sibTransId="{D4DE5B2E-49F4-4867-A3F6-BA39BEE620BE}"/>
    <dgm:cxn modelId="{C11F1A2A-ED77-4D09-9A79-D0EED16208DF}" type="presOf" srcId="{63E3D3EE-BD04-4CD0-8C08-C1661ADD5CAA}" destId="{7C5FEED6-0606-44DC-B84B-8D1B87A3000E}" srcOrd="0" destOrd="0" presId="urn:microsoft.com/office/officeart/2005/8/layout/hierarchy6"/>
    <dgm:cxn modelId="{DEC7B630-69E8-4195-979F-26342B591CE8}" type="presOf" srcId="{1095B535-AC77-4361-90C1-403349DF6279}" destId="{6E43D4BC-569B-4095-8A9D-A3EF51F393C8}" srcOrd="0" destOrd="0" presId="urn:microsoft.com/office/officeart/2005/8/layout/hierarchy6"/>
    <dgm:cxn modelId="{1BD16633-E286-45F7-96EA-A5C9AB5E2851}" srcId="{0B15E6A9-B769-4F50-844A-91CC958E664B}" destId="{4990D59A-D12C-4C95-BB98-3EA9B7AB6162}" srcOrd="0" destOrd="0" parTransId="{1095B535-AC77-4361-90C1-403349DF6279}" sibTransId="{F9F82B0E-0A5C-4DBF-B0D3-5A3E33EF3190}"/>
    <dgm:cxn modelId="{AFFF3337-F8F1-43D1-802D-1ABF5F084394}" type="presOf" srcId="{2F52BF5C-8824-41B0-8F45-B8BC056A6EAC}" destId="{4EE6FEE0-A60F-4731-9127-A12A8E8729A8}" srcOrd="0" destOrd="0" presId="urn:microsoft.com/office/officeart/2005/8/layout/hierarchy6"/>
    <dgm:cxn modelId="{E5B17E3D-1D05-4FAF-BE46-7C5E33E696F3}" type="presOf" srcId="{0B31742B-0C60-4074-B3C4-756639DE4491}" destId="{3D0BCE2D-A13E-4F56-8F98-71C66D46D699}" srcOrd="0" destOrd="0" presId="urn:microsoft.com/office/officeart/2005/8/layout/hierarchy6"/>
    <dgm:cxn modelId="{804E1F3F-B161-44F7-B371-EF3DBFC688EF}" type="presOf" srcId="{B315C161-A86C-4144-A5CA-2B0B5300EACE}" destId="{58322E6C-EDCA-4A2C-8F31-964B97E6355A}" srcOrd="0" destOrd="0" presId="urn:microsoft.com/office/officeart/2005/8/layout/hierarchy6"/>
    <dgm:cxn modelId="{FC19803F-5D95-43B9-9427-C1888E9AB5C4}" type="presOf" srcId="{4990D59A-D12C-4C95-BB98-3EA9B7AB6162}" destId="{9E98F4C1-F731-40CE-BDF9-7690BAB7BB23}" srcOrd="0" destOrd="0" presId="urn:microsoft.com/office/officeart/2005/8/layout/hierarchy6"/>
    <dgm:cxn modelId="{3DD17940-E82A-4F85-ACC9-F1FC73A2EDFF}" type="presOf" srcId="{9D8D0EED-5C28-4232-B16B-7E382906F997}" destId="{A735BB8C-B721-4DB8-A240-93B8126E1B0C}" srcOrd="0" destOrd="0" presId="urn:microsoft.com/office/officeart/2005/8/layout/hierarchy6"/>
    <dgm:cxn modelId="{4D8ACE69-60D2-473A-A0C3-A303617EF36C}" type="presOf" srcId="{39DD342D-ADDA-4ED3-90D8-935218081287}" destId="{C3C8840E-FE7F-4B75-91E6-9EA5F0EB14BB}" srcOrd="0" destOrd="0" presId="urn:microsoft.com/office/officeart/2005/8/layout/hierarchy6"/>
    <dgm:cxn modelId="{4DB2576A-64A6-457B-9524-8869BBA842F9}" type="presOf" srcId="{C5707780-316D-4E37-A88D-974505525FCD}" destId="{44CE4ECE-7523-41B4-A3C1-97B0BF596D02}" srcOrd="0" destOrd="0" presId="urn:microsoft.com/office/officeart/2005/8/layout/hierarchy6"/>
    <dgm:cxn modelId="{31F8026B-C49B-4A3A-9CD6-A0C675D9B2BB}" type="presOf" srcId="{B6519C8A-670C-43CE-A982-1E7A7F645532}" destId="{17A8A07A-CF4F-4CF8-92E3-4B3686F6731C}" srcOrd="0" destOrd="0" presId="urn:microsoft.com/office/officeart/2005/8/layout/hierarchy6"/>
    <dgm:cxn modelId="{80EF254F-A252-495E-9063-0667A5548F38}" type="presOf" srcId="{64AE9982-2876-4D8B-895E-B0C2C91DFF0C}" destId="{690E97F7-AC51-48B9-810A-70915CCBBD91}" srcOrd="0" destOrd="0" presId="urn:microsoft.com/office/officeart/2005/8/layout/hierarchy6"/>
    <dgm:cxn modelId="{A734D573-9295-40C8-B3AB-FA3A930E4B3C}" type="presOf" srcId="{FC600E30-459F-41E1-9483-63541F077E2D}" destId="{452E47E1-DE5E-43C2-BE99-6FD414686B54}" srcOrd="0" destOrd="0" presId="urn:microsoft.com/office/officeart/2005/8/layout/hierarchy6"/>
    <dgm:cxn modelId="{35CBCB57-5B47-4AEC-B703-F3883CF0A340}" srcId="{0B15E6A9-B769-4F50-844A-91CC958E664B}" destId="{F109A626-4D8C-4F60-B26D-5119D979598C}" srcOrd="1" destOrd="0" parTransId="{39DD342D-ADDA-4ED3-90D8-935218081287}" sibTransId="{D92E866A-6C56-4045-A38A-22F615C1C17F}"/>
    <dgm:cxn modelId="{DE75FA7D-2E62-42AE-BB45-2773E5D5DCA9}" type="presOf" srcId="{BD4375B5-27EF-49C9-8D22-D26D84D7767C}" destId="{15DEAC90-4522-472B-8230-01B81E31E179}" srcOrd="0" destOrd="0" presId="urn:microsoft.com/office/officeart/2005/8/layout/hierarchy6"/>
    <dgm:cxn modelId="{8C0EB881-EC6E-4ED3-9CF7-B53CC3735DC2}" type="presOf" srcId="{F109A626-4D8C-4F60-B26D-5119D979598C}" destId="{94272BFF-5044-45BA-9D04-7AAC010B9E79}" srcOrd="0" destOrd="0" presId="urn:microsoft.com/office/officeart/2005/8/layout/hierarchy6"/>
    <dgm:cxn modelId="{B88D2D85-811C-4ED7-960D-8305F662E5D2}" type="presOf" srcId="{87399A92-CBF1-41F8-A098-72D1747F1E12}" destId="{1E716E53-1CBA-4CC8-8E8D-335688C14180}" srcOrd="0" destOrd="0" presId="urn:microsoft.com/office/officeart/2005/8/layout/hierarchy6"/>
    <dgm:cxn modelId="{EB3CE786-F634-40D6-B8B8-E9D823C37F0B}" srcId="{2FFD705E-620F-44D8-BC32-FF318B9A2E18}" destId="{B315C161-A86C-4144-A5CA-2B0B5300EACE}" srcOrd="1" destOrd="0" parTransId="{BD4375B5-27EF-49C9-8D22-D26D84D7767C}" sibTransId="{7031E335-9DC0-40FB-B01A-3DEC4ABA2B07}"/>
    <dgm:cxn modelId="{137C6D89-D3CF-4FB2-942E-D82A6B63EEE3}" type="presOf" srcId="{0B15E6A9-B769-4F50-844A-91CC958E664B}" destId="{05748E55-EA50-4408-B2B4-5923834F9BCB}" srcOrd="0" destOrd="0" presId="urn:microsoft.com/office/officeart/2005/8/layout/hierarchy6"/>
    <dgm:cxn modelId="{36C63E92-29AD-4004-A181-FDD9120C884C}" srcId="{B315C161-A86C-4144-A5CA-2B0B5300EACE}" destId="{9D8D0EED-5C28-4232-B16B-7E382906F997}" srcOrd="0" destOrd="0" parTransId="{DED9865A-3D11-434F-B7FB-8865DB022362}" sibTransId="{9DFBF989-5382-4338-A08A-7AF560AA4368}"/>
    <dgm:cxn modelId="{D21B5692-6CCE-4502-AD0E-B166E514577F}" type="presOf" srcId="{6A84429E-4F0C-4685-9434-1229B69C9F84}" destId="{FAD6FA81-4F94-48C5-86A7-D7C544D37AD6}" srcOrd="0" destOrd="0" presId="urn:microsoft.com/office/officeart/2005/8/layout/hierarchy6"/>
    <dgm:cxn modelId="{F3D7019C-73C0-4AB6-A7B1-D0A4C3C6C68F}" srcId="{3E459F84-4F34-4CD0-BCC4-C59769BC71FA}" destId="{8A4137EA-FED7-4C24-9A36-EC57B7B6CCE1}" srcOrd="0" destOrd="0" parTransId="{1522D08B-2A45-467E-B3D9-985F06945FD7}" sibTransId="{EDD8B994-4CFA-499F-A538-A7B54C4A7923}"/>
    <dgm:cxn modelId="{4BA91F9C-A1FC-4103-A3F7-31D5A4BBB3F7}" type="presOf" srcId="{8A4137EA-FED7-4C24-9A36-EC57B7B6CCE1}" destId="{83C2866E-4FC2-482C-977E-A71B8FF60EF4}" srcOrd="0" destOrd="0" presId="urn:microsoft.com/office/officeart/2005/8/layout/hierarchy6"/>
    <dgm:cxn modelId="{04C88A9E-31C1-4EC6-A9B5-73CE51B53834}" srcId="{8A4137EA-FED7-4C24-9A36-EC57B7B6CCE1}" destId="{2FFD705E-620F-44D8-BC32-FF318B9A2E18}" srcOrd="0" destOrd="0" parTransId="{B818EAC5-39EE-408E-8611-636FEB3E74A3}" sibTransId="{0280FE1D-0699-4BA0-9168-9C9FDF33830E}"/>
    <dgm:cxn modelId="{C501D3A9-A69D-41C0-A502-198FCAA6CD17}" type="presOf" srcId="{B818EAC5-39EE-408E-8611-636FEB3E74A3}" destId="{D6BEE320-5403-47D4-82C6-93C03F840743}" srcOrd="0" destOrd="0" presId="urn:microsoft.com/office/officeart/2005/8/layout/hierarchy6"/>
    <dgm:cxn modelId="{92E72EAA-6212-4146-A9AA-D186FD7B23A3}" srcId="{2FFD705E-620F-44D8-BC32-FF318B9A2E18}" destId="{C5707780-316D-4E37-A88D-974505525FCD}" srcOrd="2" destOrd="0" parTransId="{F224FA91-B6B4-40C2-B5D7-0527798A6629}" sibTransId="{A19DC67E-7577-4636-9F8F-775EE4DDC931}"/>
    <dgm:cxn modelId="{6AFD65B3-C0BD-415B-AAD3-52CE4AEDA496}" srcId="{9D8D0EED-5C28-4232-B16B-7E382906F997}" destId="{87399A92-CBF1-41F8-A098-72D1747F1E12}" srcOrd="0" destOrd="0" parTransId="{64AE9982-2876-4D8B-895E-B0C2C91DFF0C}" sibTransId="{4D9AF106-75F1-48D8-90A9-A8081FD37040}"/>
    <dgm:cxn modelId="{71EAD5D3-7A45-44F0-BCD4-6A02E5CD78D0}" srcId="{2FFD705E-620F-44D8-BC32-FF318B9A2E18}" destId="{0B15E6A9-B769-4F50-844A-91CC958E664B}" srcOrd="0" destOrd="0" parTransId="{4E3F9C77-B8C1-47BC-8CC5-277DD8198E3A}" sibTransId="{92EB3C69-227E-4475-A4E6-B322295BE98A}"/>
    <dgm:cxn modelId="{A25351D4-AB60-4C19-8812-2CD9788DF7C3}" type="presOf" srcId="{4907F140-CADE-4706-862B-3800872C3755}" destId="{EF164553-C661-4A72-A77D-04EFA338FD13}" srcOrd="0" destOrd="0" presId="urn:microsoft.com/office/officeart/2005/8/layout/hierarchy6"/>
    <dgm:cxn modelId="{73F329D6-2218-4714-A26C-19D66D80ED53}" srcId="{0B15E6A9-B769-4F50-844A-91CC958E664B}" destId="{4907F140-CADE-4706-862B-3800872C3755}" srcOrd="2" destOrd="0" parTransId="{63E3D3EE-BD04-4CD0-8C08-C1661ADD5CAA}" sibTransId="{B240A6F8-A982-4BDE-AF8B-D26E675E2D69}"/>
    <dgm:cxn modelId="{CFD15AD6-EFDB-4FA2-B1D8-72C9AB593031}" srcId="{F109A626-4D8C-4F60-B26D-5119D979598C}" destId="{996883DF-AF2F-4220-885F-CBCDA30EF650}" srcOrd="0" destOrd="0" parTransId="{2F52BF5C-8824-41B0-8F45-B8BC056A6EAC}" sibTransId="{58375E02-A4AB-4DE4-A43C-58AC8C4BE07F}"/>
    <dgm:cxn modelId="{828B2AD8-FE2A-4862-82CF-F0249C578F35}" srcId="{B315C161-A86C-4144-A5CA-2B0B5300EACE}" destId="{6A84429E-4F0C-4685-9434-1229B69C9F84}" srcOrd="1" destOrd="0" parTransId="{FC600E30-459F-41E1-9483-63541F077E2D}" sibTransId="{99D7EB47-AE4A-4B0D-9CC3-A8E37D8F69E1}"/>
    <dgm:cxn modelId="{444369F1-A442-44F8-8FF6-95F0F90CE29E}" type="presOf" srcId="{2FFD705E-620F-44D8-BC32-FF318B9A2E18}" destId="{7D85400D-2BE2-4D60-9259-3D9F596AB8CE}" srcOrd="0" destOrd="0" presId="urn:microsoft.com/office/officeart/2005/8/layout/hierarchy6"/>
    <dgm:cxn modelId="{394FD0F4-E543-4EC5-BD1B-0C4461C5507A}" type="presParOf" srcId="{173B26FC-6FDA-42AE-ABC1-E1CB37D3F8DA}" destId="{A59461CB-7569-420C-B7A1-FC7342ADBB6A}" srcOrd="0" destOrd="0" presId="urn:microsoft.com/office/officeart/2005/8/layout/hierarchy6"/>
    <dgm:cxn modelId="{0EC6775A-E6D3-4869-8F61-9D8419083D59}" type="presParOf" srcId="{A59461CB-7569-420C-B7A1-FC7342ADBB6A}" destId="{D65F0EBE-AFFC-47AF-AB8A-6961FAE84B9B}" srcOrd="0" destOrd="0" presId="urn:microsoft.com/office/officeart/2005/8/layout/hierarchy6"/>
    <dgm:cxn modelId="{647A2AD4-D4E4-44D1-B4FF-D966CDB6CD9C}" type="presParOf" srcId="{D65F0EBE-AFFC-47AF-AB8A-6961FAE84B9B}" destId="{FF03657C-34E8-4BBB-8F84-3428B3D0ABB7}" srcOrd="0" destOrd="0" presId="urn:microsoft.com/office/officeart/2005/8/layout/hierarchy6"/>
    <dgm:cxn modelId="{1910F38A-D354-430C-8A25-2AC6B658545F}" type="presParOf" srcId="{FF03657C-34E8-4BBB-8F84-3428B3D0ABB7}" destId="{83C2866E-4FC2-482C-977E-A71B8FF60EF4}" srcOrd="0" destOrd="0" presId="urn:microsoft.com/office/officeart/2005/8/layout/hierarchy6"/>
    <dgm:cxn modelId="{1E632AA5-1D70-4675-A227-A07B3CC95D7F}" type="presParOf" srcId="{FF03657C-34E8-4BBB-8F84-3428B3D0ABB7}" destId="{3C9B2DBA-165E-4FEE-BFB3-DF8E924B5DCC}" srcOrd="1" destOrd="0" presId="urn:microsoft.com/office/officeart/2005/8/layout/hierarchy6"/>
    <dgm:cxn modelId="{DF5E2078-62ED-4944-A55A-9EC2086204BC}" type="presParOf" srcId="{3C9B2DBA-165E-4FEE-BFB3-DF8E924B5DCC}" destId="{D6BEE320-5403-47D4-82C6-93C03F840743}" srcOrd="0" destOrd="0" presId="urn:microsoft.com/office/officeart/2005/8/layout/hierarchy6"/>
    <dgm:cxn modelId="{D7EF0DFC-2073-4AEB-8338-89EFB7069516}" type="presParOf" srcId="{3C9B2DBA-165E-4FEE-BFB3-DF8E924B5DCC}" destId="{CF9A3B50-348C-478E-BCA2-4DCAEBB188DD}" srcOrd="1" destOrd="0" presId="urn:microsoft.com/office/officeart/2005/8/layout/hierarchy6"/>
    <dgm:cxn modelId="{B85AF521-67F8-48B6-9187-86A646DAECD1}" type="presParOf" srcId="{CF9A3B50-348C-478E-BCA2-4DCAEBB188DD}" destId="{7D85400D-2BE2-4D60-9259-3D9F596AB8CE}" srcOrd="0" destOrd="0" presId="urn:microsoft.com/office/officeart/2005/8/layout/hierarchy6"/>
    <dgm:cxn modelId="{84E0AE7B-EF93-41AF-BCAC-0024FD0CC38B}" type="presParOf" srcId="{CF9A3B50-348C-478E-BCA2-4DCAEBB188DD}" destId="{5FF081AC-4A38-4F39-AB73-46F34DAEA9A0}" srcOrd="1" destOrd="0" presId="urn:microsoft.com/office/officeart/2005/8/layout/hierarchy6"/>
    <dgm:cxn modelId="{FD74CB16-BA34-45E3-9CE3-54AA5DB12902}" type="presParOf" srcId="{5FF081AC-4A38-4F39-AB73-46F34DAEA9A0}" destId="{6EDFA2ED-CF87-40AE-B749-8487D867D309}" srcOrd="0" destOrd="0" presId="urn:microsoft.com/office/officeart/2005/8/layout/hierarchy6"/>
    <dgm:cxn modelId="{E413B377-1D9D-4EF3-94CD-A00483C258AF}" type="presParOf" srcId="{5FF081AC-4A38-4F39-AB73-46F34DAEA9A0}" destId="{227EBBB6-86F3-417E-A66A-DE9A9DCE52CC}" srcOrd="1" destOrd="0" presId="urn:microsoft.com/office/officeart/2005/8/layout/hierarchy6"/>
    <dgm:cxn modelId="{05436A45-9D74-4BFC-A68A-5A4FBD0757F9}" type="presParOf" srcId="{227EBBB6-86F3-417E-A66A-DE9A9DCE52CC}" destId="{05748E55-EA50-4408-B2B4-5923834F9BCB}" srcOrd="0" destOrd="0" presId="urn:microsoft.com/office/officeart/2005/8/layout/hierarchy6"/>
    <dgm:cxn modelId="{26E3A74A-58A1-4E0F-860B-A010051A0873}" type="presParOf" srcId="{227EBBB6-86F3-417E-A66A-DE9A9DCE52CC}" destId="{12C0B505-8215-44D0-975D-5951E798F304}" srcOrd="1" destOrd="0" presId="urn:microsoft.com/office/officeart/2005/8/layout/hierarchy6"/>
    <dgm:cxn modelId="{9451A4FE-77BC-47CC-B73C-1E2EEF49E072}" type="presParOf" srcId="{12C0B505-8215-44D0-975D-5951E798F304}" destId="{6E43D4BC-569B-4095-8A9D-A3EF51F393C8}" srcOrd="0" destOrd="0" presId="urn:microsoft.com/office/officeart/2005/8/layout/hierarchy6"/>
    <dgm:cxn modelId="{D6C4EACC-8E8D-4D2A-B9C2-268184667A05}" type="presParOf" srcId="{12C0B505-8215-44D0-975D-5951E798F304}" destId="{1F4D7C46-545A-4D3D-8427-B3B7FC98B6DC}" srcOrd="1" destOrd="0" presId="urn:microsoft.com/office/officeart/2005/8/layout/hierarchy6"/>
    <dgm:cxn modelId="{0558D6D6-CBA9-493B-A6DC-B62281B53481}" type="presParOf" srcId="{1F4D7C46-545A-4D3D-8427-B3B7FC98B6DC}" destId="{9E98F4C1-F731-40CE-BDF9-7690BAB7BB23}" srcOrd="0" destOrd="0" presId="urn:microsoft.com/office/officeart/2005/8/layout/hierarchy6"/>
    <dgm:cxn modelId="{13E1615D-46B5-445B-A33D-3D0B4D34FCC7}" type="presParOf" srcId="{1F4D7C46-545A-4D3D-8427-B3B7FC98B6DC}" destId="{A2EE07AB-E2B2-4551-8210-1A1F4F8B4063}" srcOrd="1" destOrd="0" presId="urn:microsoft.com/office/officeart/2005/8/layout/hierarchy6"/>
    <dgm:cxn modelId="{99AF62B6-70F7-4F90-B444-E5DDEA9B7DFE}" type="presParOf" srcId="{A2EE07AB-E2B2-4551-8210-1A1F4F8B4063}" destId="{B55C20DF-176C-4DAB-9784-F0A4394E31F0}" srcOrd="0" destOrd="0" presId="urn:microsoft.com/office/officeart/2005/8/layout/hierarchy6"/>
    <dgm:cxn modelId="{3B381A86-E468-4D72-9D68-69D6034485AB}" type="presParOf" srcId="{A2EE07AB-E2B2-4551-8210-1A1F4F8B4063}" destId="{A4B8934E-BE72-4DC6-845B-C48C0382485A}" srcOrd="1" destOrd="0" presId="urn:microsoft.com/office/officeart/2005/8/layout/hierarchy6"/>
    <dgm:cxn modelId="{722E093E-861C-4263-88B8-215514AB2EFA}" type="presParOf" srcId="{A4B8934E-BE72-4DC6-845B-C48C0382485A}" destId="{17A8A07A-CF4F-4CF8-92E3-4B3686F6731C}" srcOrd="0" destOrd="0" presId="urn:microsoft.com/office/officeart/2005/8/layout/hierarchy6"/>
    <dgm:cxn modelId="{1ED5BE6B-B55E-4CE8-987E-7527B6498F5D}" type="presParOf" srcId="{A4B8934E-BE72-4DC6-845B-C48C0382485A}" destId="{A7CD3B87-1AC8-4269-83B3-799BE0B73D64}" srcOrd="1" destOrd="0" presId="urn:microsoft.com/office/officeart/2005/8/layout/hierarchy6"/>
    <dgm:cxn modelId="{0571F322-61A9-4BD8-BBFB-93173C935ED7}" type="presParOf" srcId="{12C0B505-8215-44D0-975D-5951E798F304}" destId="{C3C8840E-FE7F-4B75-91E6-9EA5F0EB14BB}" srcOrd="2" destOrd="0" presId="urn:microsoft.com/office/officeart/2005/8/layout/hierarchy6"/>
    <dgm:cxn modelId="{3ACB564F-A0B1-4DD5-8EF3-34DDD14A0CB1}" type="presParOf" srcId="{12C0B505-8215-44D0-975D-5951E798F304}" destId="{AC4C7099-59BB-4F9A-B6EB-7D24932E5865}" srcOrd="3" destOrd="0" presId="urn:microsoft.com/office/officeart/2005/8/layout/hierarchy6"/>
    <dgm:cxn modelId="{C472B868-5693-4E1B-9929-01DDA63F9A4E}" type="presParOf" srcId="{AC4C7099-59BB-4F9A-B6EB-7D24932E5865}" destId="{94272BFF-5044-45BA-9D04-7AAC010B9E79}" srcOrd="0" destOrd="0" presId="urn:microsoft.com/office/officeart/2005/8/layout/hierarchy6"/>
    <dgm:cxn modelId="{BE7DB9E4-B130-4DA1-8F23-1E2ABB66D268}" type="presParOf" srcId="{AC4C7099-59BB-4F9A-B6EB-7D24932E5865}" destId="{1B296D5A-B026-4A3A-A8EB-F4A3516D1A43}" srcOrd="1" destOrd="0" presId="urn:microsoft.com/office/officeart/2005/8/layout/hierarchy6"/>
    <dgm:cxn modelId="{589A21BE-FEBD-49E7-BF1E-9DD6104F870E}" type="presParOf" srcId="{1B296D5A-B026-4A3A-A8EB-F4A3516D1A43}" destId="{4EE6FEE0-A60F-4731-9127-A12A8E8729A8}" srcOrd="0" destOrd="0" presId="urn:microsoft.com/office/officeart/2005/8/layout/hierarchy6"/>
    <dgm:cxn modelId="{B1D631BA-FB9D-43EF-816A-57F2D10B3B4E}" type="presParOf" srcId="{1B296D5A-B026-4A3A-A8EB-F4A3516D1A43}" destId="{B196AA1F-7A5A-48C2-8360-3CB82E879A9B}" srcOrd="1" destOrd="0" presId="urn:microsoft.com/office/officeart/2005/8/layout/hierarchy6"/>
    <dgm:cxn modelId="{CB8648CE-330F-4EF1-BE45-D85992258AD6}" type="presParOf" srcId="{B196AA1F-7A5A-48C2-8360-3CB82E879A9B}" destId="{51584AF6-DE3D-4B3E-90D0-44EDC99613D0}" srcOrd="0" destOrd="0" presId="urn:microsoft.com/office/officeart/2005/8/layout/hierarchy6"/>
    <dgm:cxn modelId="{15CF16D3-E46F-46EA-B5DB-7DCA80550C7F}" type="presParOf" srcId="{B196AA1F-7A5A-48C2-8360-3CB82E879A9B}" destId="{5DC94759-71E8-4B6F-88BB-2EA06D7E35E5}" srcOrd="1" destOrd="0" presId="urn:microsoft.com/office/officeart/2005/8/layout/hierarchy6"/>
    <dgm:cxn modelId="{9F41E985-57A3-4516-B7B2-E8D3910E216A}" type="presParOf" srcId="{12C0B505-8215-44D0-975D-5951E798F304}" destId="{7C5FEED6-0606-44DC-B84B-8D1B87A3000E}" srcOrd="4" destOrd="0" presId="urn:microsoft.com/office/officeart/2005/8/layout/hierarchy6"/>
    <dgm:cxn modelId="{9DB72A00-4D43-46D2-AF6B-2C2627F5BAB5}" type="presParOf" srcId="{12C0B505-8215-44D0-975D-5951E798F304}" destId="{9346A101-52AA-473A-B256-91E0C9B54795}" srcOrd="5" destOrd="0" presId="urn:microsoft.com/office/officeart/2005/8/layout/hierarchy6"/>
    <dgm:cxn modelId="{7CBF5CCC-D70C-45BF-AB19-D001755F8974}" type="presParOf" srcId="{9346A101-52AA-473A-B256-91E0C9B54795}" destId="{EF164553-C661-4A72-A77D-04EFA338FD13}" srcOrd="0" destOrd="0" presId="urn:microsoft.com/office/officeart/2005/8/layout/hierarchy6"/>
    <dgm:cxn modelId="{D6E29337-88B4-485B-B379-3D69100ABC65}" type="presParOf" srcId="{9346A101-52AA-473A-B256-91E0C9B54795}" destId="{CBCAB461-08CB-4254-AAB9-FF815D9EDB2F}" srcOrd="1" destOrd="0" presId="urn:microsoft.com/office/officeart/2005/8/layout/hierarchy6"/>
    <dgm:cxn modelId="{24B3DD94-6350-4D7D-AC3B-6304501E1A2B}" type="presParOf" srcId="{CBCAB461-08CB-4254-AAB9-FF815D9EDB2F}" destId="{3D0BCE2D-A13E-4F56-8F98-71C66D46D699}" srcOrd="0" destOrd="0" presId="urn:microsoft.com/office/officeart/2005/8/layout/hierarchy6"/>
    <dgm:cxn modelId="{8227B859-75FB-4E75-B269-41DE306B8EBF}" type="presParOf" srcId="{CBCAB461-08CB-4254-AAB9-FF815D9EDB2F}" destId="{C2CDC11B-72C0-42D7-B507-F02BD0C14E02}" srcOrd="1" destOrd="0" presId="urn:microsoft.com/office/officeart/2005/8/layout/hierarchy6"/>
    <dgm:cxn modelId="{3A5D4D8A-DDC5-4936-91B2-D645BC86CBA5}" type="presParOf" srcId="{C2CDC11B-72C0-42D7-B507-F02BD0C14E02}" destId="{5F8DC824-D621-480F-9E2E-828017BB6839}" srcOrd="0" destOrd="0" presId="urn:microsoft.com/office/officeart/2005/8/layout/hierarchy6"/>
    <dgm:cxn modelId="{6C3F9605-2C55-4F7A-8C5E-EEF85FB42B3F}" type="presParOf" srcId="{C2CDC11B-72C0-42D7-B507-F02BD0C14E02}" destId="{9859A5FB-6E77-459F-9142-DED40947423D}" srcOrd="1" destOrd="0" presId="urn:microsoft.com/office/officeart/2005/8/layout/hierarchy6"/>
    <dgm:cxn modelId="{99796AD3-B510-4726-994B-F04EA5F6D27D}" type="presParOf" srcId="{5FF081AC-4A38-4F39-AB73-46F34DAEA9A0}" destId="{15DEAC90-4522-472B-8230-01B81E31E179}" srcOrd="2" destOrd="0" presId="urn:microsoft.com/office/officeart/2005/8/layout/hierarchy6"/>
    <dgm:cxn modelId="{6870ED32-078D-446D-A060-205FA06495D9}" type="presParOf" srcId="{5FF081AC-4A38-4F39-AB73-46F34DAEA9A0}" destId="{7CF21FDC-51EF-4102-AB6F-CE81DF89E132}" srcOrd="3" destOrd="0" presId="urn:microsoft.com/office/officeart/2005/8/layout/hierarchy6"/>
    <dgm:cxn modelId="{811E827F-5B2C-43DE-8415-879026E707BA}" type="presParOf" srcId="{7CF21FDC-51EF-4102-AB6F-CE81DF89E132}" destId="{58322E6C-EDCA-4A2C-8F31-964B97E6355A}" srcOrd="0" destOrd="0" presId="urn:microsoft.com/office/officeart/2005/8/layout/hierarchy6"/>
    <dgm:cxn modelId="{71EF18D9-8927-45CD-A1BB-768B1172062B}" type="presParOf" srcId="{7CF21FDC-51EF-4102-AB6F-CE81DF89E132}" destId="{0E7480D9-DB76-40EA-8C2D-8D45B043C314}" srcOrd="1" destOrd="0" presId="urn:microsoft.com/office/officeart/2005/8/layout/hierarchy6"/>
    <dgm:cxn modelId="{78D48901-0479-4A3F-8989-9D5AF2A2EAE5}" type="presParOf" srcId="{0E7480D9-DB76-40EA-8C2D-8D45B043C314}" destId="{A695235B-49E5-4F5E-AF3B-07EC72D04BCA}" srcOrd="0" destOrd="0" presId="urn:microsoft.com/office/officeart/2005/8/layout/hierarchy6"/>
    <dgm:cxn modelId="{944F6F0E-20CD-4EF0-B6F9-D60E5AF60532}" type="presParOf" srcId="{0E7480D9-DB76-40EA-8C2D-8D45B043C314}" destId="{7C7F4D39-6D09-496C-BF54-B302FEB8DB85}" srcOrd="1" destOrd="0" presId="urn:microsoft.com/office/officeart/2005/8/layout/hierarchy6"/>
    <dgm:cxn modelId="{FB53874A-83DB-44EC-B572-AC9974695E69}" type="presParOf" srcId="{7C7F4D39-6D09-496C-BF54-B302FEB8DB85}" destId="{A735BB8C-B721-4DB8-A240-93B8126E1B0C}" srcOrd="0" destOrd="0" presId="urn:microsoft.com/office/officeart/2005/8/layout/hierarchy6"/>
    <dgm:cxn modelId="{912F65A1-A07D-4075-AFD4-882D65A3F84A}" type="presParOf" srcId="{7C7F4D39-6D09-496C-BF54-B302FEB8DB85}" destId="{88D4DDFE-6A06-445E-A07C-9380F2781FD9}" srcOrd="1" destOrd="0" presId="urn:microsoft.com/office/officeart/2005/8/layout/hierarchy6"/>
    <dgm:cxn modelId="{E74EFC97-84CF-4197-9D32-F44108B13F6F}" type="presParOf" srcId="{88D4DDFE-6A06-445E-A07C-9380F2781FD9}" destId="{690E97F7-AC51-48B9-810A-70915CCBBD91}" srcOrd="0" destOrd="0" presId="urn:microsoft.com/office/officeart/2005/8/layout/hierarchy6"/>
    <dgm:cxn modelId="{30633792-55CD-4B45-8717-25CAB4403EF8}" type="presParOf" srcId="{88D4DDFE-6A06-445E-A07C-9380F2781FD9}" destId="{BF00BED7-37E3-4613-AF45-772D6BB947C6}" srcOrd="1" destOrd="0" presId="urn:microsoft.com/office/officeart/2005/8/layout/hierarchy6"/>
    <dgm:cxn modelId="{8EF40CB5-E49E-4B49-85CF-232BBA8C35E4}" type="presParOf" srcId="{BF00BED7-37E3-4613-AF45-772D6BB947C6}" destId="{1E716E53-1CBA-4CC8-8E8D-335688C14180}" srcOrd="0" destOrd="0" presId="urn:microsoft.com/office/officeart/2005/8/layout/hierarchy6"/>
    <dgm:cxn modelId="{D49E8F83-5769-4C2A-A5CF-08D03CB0E053}" type="presParOf" srcId="{BF00BED7-37E3-4613-AF45-772D6BB947C6}" destId="{C411C149-A582-4FD5-93EC-9F7DC6C5BC93}" srcOrd="1" destOrd="0" presId="urn:microsoft.com/office/officeart/2005/8/layout/hierarchy6"/>
    <dgm:cxn modelId="{E36AEC48-6CE7-45E3-9D95-A91BB6070B69}" type="presParOf" srcId="{0E7480D9-DB76-40EA-8C2D-8D45B043C314}" destId="{452E47E1-DE5E-43C2-BE99-6FD414686B54}" srcOrd="2" destOrd="0" presId="urn:microsoft.com/office/officeart/2005/8/layout/hierarchy6"/>
    <dgm:cxn modelId="{9BB764B7-EAE1-4543-ACD9-49F5421CE302}" type="presParOf" srcId="{0E7480D9-DB76-40EA-8C2D-8D45B043C314}" destId="{D8FED6B5-4710-49B8-944B-8EBB17C0EF70}" srcOrd="3" destOrd="0" presId="urn:microsoft.com/office/officeart/2005/8/layout/hierarchy6"/>
    <dgm:cxn modelId="{758EC7C4-FBB4-4322-B72F-5D07A20E9CE1}" type="presParOf" srcId="{D8FED6B5-4710-49B8-944B-8EBB17C0EF70}" destId="{FAD6FA81-4F94-48C5-86A7-D7C544D37AD6}" srcOrd="0" destOrd="0" presId="urn:microsoft.com/office/officeart/2005/8/layout/hierarchy6"/>
    <dgm:cxn modelId="{3E62A8B1-B3EC-455C-8065-6F1960C2DAD9}" type="presParOf" srcId="{D8FED6B5-4710-49B8-944B-8EBB17C0EF70}" destId="{8CC466C0-36CC-484D-A1FD-DACBAFEC3E53}" srcOrd="1" destOrd="0" presId="urn:microsoft.com/office/officeart/2005/8/layout/hierarchy6"/>
    <dgm:cxn modelId="{6444F8CD-FE42-445A-8596-F620F3D2104C}" type="presParOf" srcId="{5FF081AC-4A38-4F39-AB73-46F34DAEA9A0}" destId="{51FCD676-F7E3-4D7D-9C62-0D678764697C}" srcOrd="4" destOrd="0" presId="urn:microsoft.com/office/officeart/2005/8/layout/hierarchy6"/>
    <dgm:cxn modelId="{24677DB6-E14F-4B50-BD6F-41D7E9FDE73C}" type="presParOf" srcId="{5FF081AC-4A38-4F39-AB73-46F34DAEA9A0}" destId="{C79B47BC-429B-471C-A371-DC5CAEA02A3C}" srcOrd="5" destOrd="0" presId="urn:microsoft.com/office/officeart/2005/8/layout/hierarchy6"/>
    <dgm:cxn modelId="{22D9E726-DC39-4644-BD10-96A98A75201C}" type="presParOf" srcId="{C79B47BC-429B-471C-A371-DC5CAEA02A3C}" destId="{44CE4ECE-7523-41B4-A3C1-97B0BF596D02}" srcOrd="0" destOrd="0" presId="urn:microsoft.com/office/officeart/2005/8/layout/hierarchy6"/>
    <dgm:cxn modelId="{10F36937-C3C5-4296-953F-9A1F2CDD23D1}" type="presParOf" srcId="{C79B47BC-429B-471C-A371-DC5CAEA02A3C}" destId="{A503AC62-8E30-453C-929A-470B95E06BAD}" srcOrd="1" destOrd="0" presId="urn:microsoft.com/office/officeart/2005/8/layout/hierarchy6"/>
    <dgm:cxn modelId="{31B2EE52-3066-4058-BAAC-CCD3C03A539F}" type="presParOf" srcId="{173B26FC-6FDA-42AE-ABC1-E1CB37D3F8DA}" destId="{762A9029-E51B-4256-AF34-846956C6D0DC}"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3039FD-3722-4F46-AF52-7227B1189C33}">
      <dsp:nvSpPr>
        <dsp:cNvPr id="0" name=""/>
        <dsp:cNvSpPr/>
      </dsp:nvSpPr>
      <dsp:spPr>
        <a:xfrm>
          <a:off x="3613798" y="368258"/>
          <a:ext cx="1744023"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kern="1200" dirty="0">
              <a:solidFill>
                <a:schemeClr val="tx2">
                  <a:lumMod val="60000"/>
                  <a:lumOff val="40000"/>
                </a:schemeClr>
              </a:solidFill>
            </a:rPr>
            <a:t>Plenipotentiary Conference</a:t>
          </a:r>
        </a:p>
      </dsp:txBody>
      <dsp:txXfrm>
        <a:off x="3637321" y="391781"/>
        <a:ext cx="1696977" cy="756077"/>
      </dsp:txXfrm>
    </dsp:sp>
    <dsp:sp modelId="{97FB84C4-87BD-4082-848F-327B8B65E4C9}">
      <dsp:nvSpPr>
        <dsp:cNvPr id="0" name=""/>
        <dsp:cNvSpPr/>
      </dsp:nvSpPr>
      <dsp:spPr>
        <a:xfrm>
          <a:off x="4440090" y="1171381"/>
          <a:ext cx="91440" cy="321249"/>
        </a:xfrm>
        <a:custGeom>
          <a:avLst/>
          <a:gdLst/>
          <a:ahLst/>
          <a:cxnLst/>
          <a:rect l="0" t="0" r="0" b="0"/>
          <a:pathLst>
            <a:path>
              <a:moveTo>
                <a:pt x="45720" y="0"/>
              </a:moveTo>
              <a:lnTo>
                <a:pt x="45720" y="321249"/>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1741721-E421-40D9-8396-B1D5F2F71AA9}">
      <dsp:nvSpPr>
        <dsp:cNvPr id="0" name=""/>
        <dsp:cNvSpPr/>
      </dsp:nvSpPr>
      <dsp:spPr>
        <a:xfrm>
          <a:off x="3883467" y="1492631"/>
          <a:ext cx="1204685"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kern="1200" dirty="0">
              <a:solidFill>
                <a:schemeClr val="tx2">
                  <a:lumMod val="60000"/>
                  <a:lumOff val="40000"/>
                </a:schemeClr>
              </a:solidFill>
            </a:rPr>
            <a:t>ITU Council</a:t>
          </a:r>
        </a:p>
      </dsp:txBody>
      <dsp:txXfrm>
        <a:off x="3906990" y="1516154"/>
        <a:ext cx="1157639" cy="756077"/>
      </dsp:txXfrm>
    </dsp:sp>
    <dsp:sp modelId="{2585EA82-9D4B-4350-9F6B-A1EB460EE27A}">
      <dsp:nvSpPr>
        <dsp:cNvPr id="0" name=""/>
        <dsp:cNvSpPr/>
      </dsp:nvSpPr>
      <dsp:spPr>
        <a:xfrm>
          <a:off x="724770" y="2295754"/>
          <a:ext cx="3761039" cy="321249"/>
        </a:xfrm>
        <a:custGeom>
          <a:avLst/>
          <a:gdLst/>
          <a:ahLst/>
          <a:cxnLst/>
          <a:rect l="0" t="0" r="0" b="0"/>
          <a:pathLst>
            <a:path>
              <a:moveTo>
                <a:pt x="3761039" y="0"/>
              </a:moveTo>
              <a:lnTo>
                <a:pt x="3761039" y="160624"/>
              </a:lnTo>
              <a:lnTo>
                <a:pt x="0" y="160624"/>
              </a:lnTo>
              <a:lnTo>
                <a:pt x="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A8DCA39-7903-40A3-A04C-5902509FAD56}">
      <dsp:nvSpPr>
        <dsp:cNvPr id="0" name=""/>
        <dsp:cNvSpPr/>
      </dsp:nvSpPr>
      <dsp:spPr>
        <a:xfrm>
          <a:off x="2712" y="2617004"/>
          <a:ext cx="1444116"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2">
                  <a:lumMod val="60000"/>
                  <a:lumOff val="40000"/>
                </a:schemeClr>
              </a:solidFill>
            </a:rPr>
            <a:t>General Secretariat</a:t>
          </a:r>
        </a:p>
      </dsp:txBody>
      <dsp:txXfrm>
        <a:off x="26235" y="2640527"/>
        <a:ext cx="1397070" cy="756077"/>
      </dsp:txXfrm>
    </dsp:sp>
    <dsp:sp modelId="{66AB54AB-944A-490E-8D16-E4CF8E6F99C2}">
      <dsp:nvSpPr>
        <dsp:cNvPr id="0" name=""/>
        <dsp:cNvSpPr/>
      </dsp:nvSpPr>
      <dsp:spPr>
        <a:xfrm>
          <a:off x="2983844" y="2295754"/>
          <a:ext cx="1501965" cy="321249"/>
        </a:xfrm>
        <a:custGeom>
          <a:avLst/>
          <a:gdLst/>
          <a:ahLst/>
          <a:cxnLst/>
          <a:rect l="0" t="0" r="0" b="0"/>
          <a:pathLst>
            <a:path>
              <a:moveTo>
                <a:pt x="1501965" y="0"/>
              </a:moveTo>
              <a:lnTo>
                <a:pt x="1501965" y="160624"/>
              </a:lnTo>
              <a:lnTo>
                <a:pt x="0" y="160624"/>
              </a:lnTo>
              <a:lnTo>
                <a:pt x="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39B84FD-1565-4339-8311-8058596D922A}">
      <dsp:nvSpPr>
        <dsp:cNvPr id="0" name=""/>
        <dsp:cNvSpPr/>
      </dsp:nvSpPr>
      <dsp:spPr>
        <a:xfrm>
          <a:off x="1808234" y="2617004"/>
          <a:ext cx="2351220"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2">
                  <a:lumMod val="60000"/>
                  <a:lumOff val="40000"/>
                </a:schemeClr>
              </a:solidFill>
            </a:rPr>
            <a:t>ITU-R</a:t>
          </a:r>
        </a:p>
        <a:p>
          <a:pPr marL="0" lvl="0" indent="0" algn="ctr" defTabSz="800100">
            <a:lnSpc>
              <a:spcPct val="90000"/>
            </a:lnSpc>
            <a:spcBef>
              <a:spcPct val="0"/>
            </a:spcBef>
            <a:spcAft>
              <a:spcPct val="35000"/>
            </a:spcAft>
            <a:buNone/>
          </a:pPr>
          <a:r>
            <a:rPr lang="en-US" sz="1800" kern="1200" dirty="0">
              <a:solidFill>
                <a:schemeClr val="tx2">
                  <a:lumMod val="60000"/>
                  <a:lumOff val="40000"/>
                </a:schemeClr>
              </a:solidFill>
            </a:rPr>
            <a:t>(Radiocommunication)</a:t>
          </a:r>
        </a:p>
      </dsp:txBody>
      <dsp:txXfrm>
        <a:off x="1831757" y="2640527"/>
        <a:ext cx="2304174" cy="756077"/>
      </dsp:txXfrm>
    </dsp:sp>
    <dsp:sp modelId="{A6D1B54A-4594-491A-A045-BBB96F6C4060}">
      <dsp:nvSpPr>
        <dsp:cNvPr id="0" name=""/>
        <dsp:cNvSpPr/>
      </dsp:nvSpPr>
      <dsp:spPr>
        <a:xfrm>
          <a:off x="2938124" y="3420127"/>
          <a:ext cx="91440" cy="321249"/>
        </a:xfrm>
        <a:custGeom>
          <a:avLst/>
          <a:gdLst/>
          <a:ahLst/>
          <a:cxnLst/>
          <a:rect l="0" t="0" r="0" b="0"/>
          <a:pathLst>
            <a:path>
              <a:moveTo>
                <a:pt x="45720" y="0"/>
              </a:moveTo>
              <a:lnTo>
                <a:pt x="4572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54CEDE5-4D95-426B-8FD1-67C6167A0DF0}">
      <dsp:nvSpPr>
        <dsp:cNvPr id="0" name=""/>
        <dsp:cNvSpPr/>
      </dsp:nvSpPr>
      <dsp:spPr>
        <a:xfrm>
          <a:off x="2381502" y="3741377"/>
          <a:ext cx="1204685"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tx2">
                  <a:lumMod val="60000"/>
                  <a:lumOff val="40000"/>
                </a:schemeClr>
              </a:solidFill>
            </a:rPr>
            <a:t>WRC &amp; RA</a:t>
          </a:r>
          <a:endParaRPr lang="en-US" sz="1800" kern="1200" dirty="0">
            <a:solidFill>
              <a:schemeClr val="tx2">
                <a:lumMod val="60000"/>
                <a:lumOff val="40000"/>
              </a:schemeClr>
            </a:solidFill>
          </a:endParaRPr>
        </a:p>
      </dsp:txBody>
      <dsp:txXfrm>
        <a:off x="2405025" y="3764900"/>
        <a:ext cx="1157639" cy="756077"/>
      </dsp:txXfrm>
    </dsp:sp>
    <dsp:sp modelId="{27C0D29C-FD6A-4012-9A41-4FB97040DF9A}">
      <dsp:nvSpPr>
        <dsp:cNvPr id="0" name=""/>
        <dsp:cNvSpPr/>
      </dsp:nvSpPr>
      <dsp:spPr>
        <a:xfrm>
          <a:off x="4485810" y="2295754"/>
          <a:ext cx="978782" cy="321249"/>
        </a:xfrm>
        <a:custGeom>
          <a:avLst/>
          <a:gdLst/>
          <a:ahLst/>
          <a:cxnLst/>
          <a:rect l="0" t="0" r="0" b="0"/>
          <a:pathLst>
            <a:path>
              <a:moveTo>
                <a:pt x="0" y="0"/>
              </a:moveTo>
              <a:lnTo>
                <a:pt x="0" y="160624"/>
              </a:lnTo>
              <a:lnTo>
                <a:pt x="978782" y="160624"/>
              </a:lnTo>
              <a:lnTo>
                <a:pt x="978782"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1903E9-DD11-4D2D-913B-19C0A0970171}">
      <dsp:nvSpPr>
        <dsp:cNvPr id="0" name=""/>
        <dsp:cNvSpPr/>
      </dsp:nvSpPr>
      <dsp:spPr>
        <a:xfrm>
          <a:off x="4520860" y="2617004"/>
          <a:ext cx="1887465"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2">
                  <a:lumMod val="60000"/>
                  <a:lumOff val="40000"/>
                </a:schemeClr>
              </a:solidFill>
            </a:rPr>
            <a:t>ITU-D</a:t>
          </a:r>
        </a:p>
        <a:p>
          <a:pPr marL="0" lvl="0" indent="0" algn="ctr" defTabSz="800100">
            <a:lnSpc>
              <a:spcPct val="90000"/>
            </a:lnSpc>
            <a:spcBef>
              <a:spcPct val="0"/>
            </a:spcBef>
            <a:spcAft>
              <a:spcPct val="35000"/>
            </a:spcAft>
            <a:buNone/>
          </a:pPr>
          <a:r>
            <a:rPr lang="en-US" sz="1800" kern="1200" dirty="0">
              <a:solidFill>
                <a:schemeClr val="tx2">
                  <a:lumMod val="60000"/>
                  <a:lumOff val="40000"/>
                </a:schemeClr>
              </a:solidFill>
            </a:rPr>
            <a:t>(Development)</a:t>
          </a:r>
        </a:p>
      </dsp:txBody>
      <dsp:txXfrm>
        <a:off x="4544383" y="2640527"/>
        <a:ext cx="1840419" cy="756077"/>
      </dsp:txXfrm>
    </dsp:sp>
    <dsp:sp modelId="{00D73391-ECC9-4CE4-A30A-DC5445D53B89}">
      <dsp:nvSpPr>
        <dsp:cNvPr id="0" name=""/>
        <dsp:cNvSpPr/>
      </dsp:nvSpPr>
      <dsp:spPr>
        <a:xfrm>
          <a:off x="5418873" y="3420127"/>
          <a:ext cx="91440" cy="321249"/>
        </a:xfrm>
        <a:custGeom>
          <a:avLst/>
          <a:gdLst/>
          <a:ahLst/>
          <a:cxnLst/>
          <a:rect l="0" t="0" r="0" b="0"/>
          <a:pathLst>
            <a:path>
              <a:moveTo>
                <a:pt x="45720" y="0"/>
              </a:moveTo>
              <a:lnTo>
                <a:pt x="4572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DAB1516-8420-4660-A2DA-F2AFD07F1318}">
      <dsp:nvSpPr>
        <dsp:cNvPr id="0" name=""/>
        <dsp:cNvSpPr/>
      </dsp:nvSpPr>
      <dsp:spPr>
        <a:xfrm>
          <a:off x="4862250" y="3741377"/>
          <a:ext cx="1204685"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2">
                  <a:lumMod val="60000"/>
                  <a:lumOff val="40000"/>
                </a:schemeClr>
              </a:solidFill>
            </a:rPr>
            <a:t>WTDC</a:t>
          </a:r>
          <a:endParaRPr lang="en-US" sz="1800" kern="1200" dirty="0">
            <a:solidFill>
              <a:schemeClr val="tx2">
                <a:lumMod val="60000"/>
                <a:lumOff val="40000"/>
              </a:schemeClr>
            </a:solidFill>
          </a:endParaRPr>
        </a:p>
      </dsp:txBody>
      <dsp:txXfrm>
        <a:off x="4885773" y="3764900"/>
        <a:ext cx="1157639" cy="756077"/>
      </dsp:txXfrm>
    </dsp:sp>
    <dsp:sp modelId="{8BA30A21-95D4-44DA-ABE1-1A6F526498E3}">
      <dsp:nvSpPr>
        <dsp:cNvPr id="0" name=""/>
        <dsp:cNvSpPr/>
      </dsp:nvSpPr>
      <dsp:spPr>
        <a:xfrm>
          <a:off x="4485810" y="2295754"/>
          <a:ext cx="3383509" cy="321249"/>
        </a:xfrm>
        <a:custGeom>
          <a:avLst/>
          <a:gdLst/>
          <a:ahLst/>
          <a:cxnLst/>
          <a:rect l="0" t="0" r="0" b="0"/>
          <a:pathLst>
            <a:path>
              <a:moveTo>
                <a:pt x="0" y="0"/>
              </a:moveTo>
              <a:lnTo>
                <a:pt x="0" y="160624"/>
              </a:lnTo>
              <a:lnTo>
                <a:pt x="3383509" y="160624"/>
              </a:lnTo>
              <a:lnTo>
                <a:pt x="3383509"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0D8247F-31CD-4F15-BE9F-13D1D1344800}">
      <dsp:nvSpPr>
        <dsp:cNvPr id="0" name=""/>
        <dsp:cNvSpPr/>
      </dsp:nvSpPr>
      <dsp:spPr>
        <a:xfrm>
          <a:off x="6769731" y="2617004"/>
          <a:ext cx="2199177" cy="803123"/>
        </a:xfrm>
        <a:prstGeom prst="roundRect">
          <a:avLst>
            <a:gd name="adj" fmla="val 10000"/>
          </a:avLst>
        </a:prstGeom>
        <a:solidFill>
          <a:schemeClr val="tx2">
            <a:lumMod val="40000"/>
            <a:lumOff val="6000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rgbClr val="0070C0"/>
              </a:solidFill>
            </a:rPr>
            <a:t>ITU-T</a:t>
          </a:r>
        </a:p>
        <a:p>
          <a:pPr marL="0" lvl="0" indent="0" algn="ctr" defTabSz="800100">
            <a:lnSpc>
              <a:spcPct val="90000"/>
            </a:lnSpc>
            <a:spcBef>
              <a:spcPct val="0"/>
            </a:spcBef>
            <a:spcAft>
              <a:spcPct val="35000"/>
            </a:spcAft>
            <a:buNone/>
          </a:pPr>
          <a:r>
            <a:rPr lang="en-US" sz="1800" b="1" kern="1200" dirty="0">
              <a:solidFill>
                <a:srgbClr val="0070C0"/>
              </a:solidFill>
            </a:rPr>
            <a:t>(Standardization)</a:t>
          </a:r>
        </a:p>
      </dsp:txBody>
      <dsp:txXfrm>
        <a:off x="6793254" y="2640527"/>
        <a:ext cx="2152131" cy="756077"/>
      </dsp:txXfrm>
    </dsp:sp>
    <dsp:sp modelId="{AFAD36A9-9CB2-49A0-9939-E7FEE01F17A6}">
      <dsp:nvSpPr>
        <dsp:cNvPr id="0" name=""/>
        <dsp:cNvSpPr/>
      </dsp:nvSpPr>
      <dsp:spPr>
        <a:xfrm>
          <a:off x="7823600" y="3420127"/>
          <a:ext cx="91440" cy="321249"/>
        </a:xfrm>
        <a:custGeom>
          <a:avLst/>
          <a:gdLst/>
          <a:ahLst/>
          <a:cxnLst/>
          <a:rect l="0" t="0" r="0" b="0"/>
          <a:pathLst>
            <a:path>
              <a:moveTo>
                <a:pt x="45720" y="0"/>
              </a:moveTo>
              <a:lnTo>
                <a:pt x="4572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3CE307-F013-4F82-8378-015D2F828F70}">
      <dsp:nvSpPr>
        <dsp:cNvPr id="0" name=""/>
        <dsp:cNvSpPr/>
      </dsp:nvSpPr>
      <dsp:spPr>
        <a:xfrm>
          <a:off x="7266977" y="3741377"/>
          <a:ext cx="1204685" cy="803123"/>
        </a:xfrm>
        <a:prstGeom prst="roundRect">
          <a:avLst>
            <a:gd name="adj" fmla="val 10000"/>
          </a:avLst>
        </a:prstGeom>
        <a:solidFill>
          <a:schemeClr val="tx2">
            <a:lumMod val="40000"/>
            <a:lumOff val="6000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err="1">
              <a:solidFill>
                <a:srgbClr val="0070C0"/>
              </a:solidFill>
            </a:rPr>
            <a:t>WTSA</a:t>
          </a:r>
          <a:endParaRPr lang="en-US" sz="1800" b="1" kern="1200" dirty="0">
            <a:solidFill>
              <a:srgbClr val="0070C0"/>
            </a:solidFill>
          </a:endParaRPr>
        </a:p>
      </dsp:txBody>
      <dsp:txXfrm>
        <a:off x="7290500" y="3764900"/>
        <a:ext cx="1157639" cy="7560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C2866E-4FC2-482C-977E-A71B8FF60EF4}">
      <dsp:nvSpPr>
        <dsp:cNvPr id="0" name=""/>
        <dsp:cNvSpPr/>
      </dsp:nvSpPr>
      <dsp:spPr>
        <a:xfrm>
          <a:off x="4785164" y="4838"/>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err="1">
              <a:solidFill>
                <a:schemeClr val="tx2">
                  <a:lumMod val="60000"/>
                  <a:lumOff val="40000"/>
                </a:schemeClr>
              </a:solidFill>
            </a:rPr>
            <a:t>WTSA</a:t>
          </a:r>
          <a:endParaRPr lang="en-US" sz="1500" kern="1200" dirty="0">
            <a:solidFill>
              <a:schemeClr val="tx2">
                <a:lumMod val="60000"/>
                <a:lumOff val="40000"/>
              </a:schemeClr>
            </a:solidFill>
          </a:endParaRPr>
        </a:p>
      </dsp:txBody>
      <dsp:txXfrm>
        <a:off x="4806619" y="26293"/>
        <a:ext cx="1055881" cy="689617"/>
      </dsp:txXfrm>
    </dsp:sp>
    <dsp:sp modelId="{D6BEE320-5403-47D4-82C6-93C03F840743}">
      <dsp:nvSpPr>
        <dsp:cNvPr id="0" name=""/>
        <dsp:cNvSpPr/>
      </dsp:nvSpPr>
      <dsp:spPr>
        <a:xfrm>
          <a:off x="5285214" y="737366"/>
          <a:ext cx="91440" cy="299552"/>
        </a:xfrm>
        <a:custGeom>
          <a:avLst/>
          <a:gdLst/>
          <a:ahLst/>
          <a:cxnLst/>
          <a:rect l="0" t="0" r="0" b="0"/>
          <a:pathLst>
            <a:path>
              <a:moveTo>
                <a:pt x="49346" y="0"/>
              </a:moveTo>
              <a:lnTo>
                <a:pt x="49346" y="149776"/>
              </a:lnTo>
              <a:lnTo>
                <a:pt x="45720" y="149776"/>
              </a:lnTo>
              <a:lnTo>
                <a:pt x="45720" y="299552"/>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D85400D-2BE2-4D60-9259-3D9F596AB8CE}">
      <dsp:nvSpPr>
        <dsp:cNvPr id="0" name=""/>
        <dsp:cNvSpPr/>
      </dsp:nvSpPr>
      <dsp:spPr>
        <a:xfrm>
          <a:off x="4781538" y="1036919"/>
          <a:ext cx="1098791" cy="699476"/>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TSAG </a:t>
          </a:r>
        </a:p>
      </dsp:txBody>
      <dsp:txXfrm>
        <a:off x="4802025" y="1057406"/>
        <a:ext cx="1057817" cy="658502"/>
      </dsp:txXfrm>
    </dsp:sp>
    <dsp:sp modelId="{6EDFA2ED-CF87-40AE-B749-8487D867D309}">
      <dsp:nvSpPr>
        <dsp:cNvPr id="0" name=""/>
        <dsp:cNvSpPr/>
      </dsp:nvSpPr>
      <dsp:spPr>
        <a:xfrm>
          <a:off x="2834809" y="1736395"/>
          <a:ext cx="2496124" cy="286469"/>
        </a:xfrm>
        <a:custGeom>
          <a:avLst/>
          <a:gdLst/>
          <a:ahLst/>
          <a:cxnLst/>
          <a:rect l="0" t="0" r="0" b="0"/>
          <a:pathLst>
            <a:path>
              <a:moveTo>
                <a:pt x="2496124" y="0"/>
              </a:moveTo>
              <a:lnTo>
                <a:pt x="2496124" y="143234"/>
              </a:lnTo>
              <a:lnTo>
                <a:pt x="0" y="143234"/>
              </a:lnTo>
              <a:lnTo>
                <a:pt x="0" y="28646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748E55-EA50-4408-B2B4-5923834F9BCB}">
      <dsp:nvSpPr>
        <dsp:cNvPr id="0" name=""/>
        <dsp:cNvSpPr/>
      </dsp:nvSpPr>
      <dsp:spPr>
        <a:xfrm>
          <a:off x="2285413" y="2022864"/>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Study Group x</a:t>
          </a:r>
        </a:p>
      </dsp:txBody>
      <dsp:txXfrm>
        <a:off x="2306868" y="2044319"/>
        <a:ext cx="1055881" cy="689617"/>
      </dsp:txXfrm>
    </dsp:sp>
    <dsp:sp modelId="{6E43D4BC-569B-4095-8A9D-A3EF51F393C8}">
      <dsp:nvSpPr>
        <dsp:cNvPr id="0" name=""/>
        <dsp:cNvSpPr/>
      </dsp:nvSpPr>
      <dsp:spPr>
        <a:xfrm>
          <a:off x="1406380" y="2755392"/>
          <a:ext cx="1428429" cy="293011"/>
        </a:xfrm>
        <a:custGeom>
          <a:avLst/>
          <a:gdLst/>
          <a:ahLst/>
          <a:cxnLst/>
          <a:rect l="0" t="0" r="0" b="0"/>
          <a:pathLst>
            <a:path>
              <a:moveTo>
                <a:pt x="1428429" y="0"/>
              </a:moveTo>
              <a:lnTo>
                <a:pt x="1428429" y="146505"/>
              </a:lnTo>
              <a:lnTo>
                <a:pt x="0" y="146505"/>
              </a:lnTo>
              <a:lnTo>
                <a:pt x="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98F4C1-F731-40CE-BDF9-7690BAB7BB23}">
      <dsp:nvSpPr>
        <dsp:cNvPr id="0" name=""/>
        <dsp:cNvSpPr/>
      </dsp:nvSpPr>
      <dsp:spPr>
        <a:xfrm>
          <a:off x="856984" y="3048403"/>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Working Party 1/x</a:t>
          </a:r>
        </a:p>
      </dsp:txBody>
      <dsp:txXfrm>
        <a:off x="878439" y="3069858"/>
        <a:ext cx="1055881" cy="689617"/>
      </dsp:txXfrm>
    </dsp:sp>
    <dsp:sp modelId="{B55C20DF-176C-4DAB-9784-F0A4394E31F0}">
      <dsp:nvSpPr>
        <dsp:cNvPr id="0" name=""/>
        <dsp:cNvSpPr/>
      </dsp:nvSpPr>
      <dsp:spPr>
        <a:xfrm>
          <a:off x="1360660" y="3780931"/>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7A8A07A-CF4F-4CF8-92E3-4B3686F6731C}">
      <dsp:nvSpPr>
        <dsp:cNvPr id="0" name=""/>
        <dsp:cNvSpPr/>
      </dsp:nvSpPr>
      <dsp:spPr>
        <a:xfrm>
          <a:off x="856984" y="4073942"/>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Question 1/x</a:t>
          </a:r>
        </a:p>
      </dsp:txBody>
      <dsp:txXfrm>
        <a:off x="856984" y="4198573"/>
        <a:ext cx="945927" cy="580155"/>
      </dsp:txXfrm>
    </dsp:sp>
    <dsp:sp modelId="{C3C8840E-FE7F-4B75-91E6-9EA5F0EB14BB}">
      <dsp:nvSpPr>
        <dsp:cNvPr id="0" name=""/>
        <dsp:cNvSpPr/>
      </dsp:nvSpPr>
      <dsp:spPr>
        <a:xfrm>
          <a:off x="2789089" y="2755392"/>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4272BFF-5044-45BA-9D04-7AAC010B9E79}">
      <dsp:nvSpPr>
        <dsp:cNvPr id="0" name=""/>
        <dsp:cNvSpPr/>
      </dsp:nvSpPr>
      <dsp:spPr>
        <a:xfrm>
          <a:off x="2285413" y="3048403"/>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Working Party 2/x</a:t>
          </a:r>
        </a:p>
      </dsp:txBody>
      <dsp:txXfrm>
        <a:off x="2306868" y="3069858"/>
        <a:ext cx="1055881" cy="689617"/>
      </dsp:txXfrm>
    </dsp:sp>
    <dsp:sp modelId="{4EE6FEE0-A60F-4731-9127-A12A8E8729A8}">
      <dsp:nvSpPr>
        <dsp:cNvPr id="0" name=""/>
        <dsp:cNvSpPr/>
      </dsp:nvSpPr>
      <dsp:spPr>
        <a:xfrm>
          <a:off x="2789089" y="3780931"/>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1584AF6-DE3D-4B3E-90D0-44EDC99613D0}">
      <dsp:nvSpPr>
        <dsp:cNvPr id="0" name=""/>
        <dsp:cNvSpPr/>
      </dsp:nvSpPr>
      <dsp:spPr>
        <a:xfrm>
          <a:off x="2285413" y="4073942"/>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Question 5/x</a:t>
          </a:r>
        </a:p>
      </dsp:txBody>
      <dsp:txXfrm>
        <a:off x="2285413" y="4198573"/>
        <a:ext cx="945927" cy="580155"/>
      </dsp:txXfrm>
    </dsp:sp>
    <dsp:sp modelId="{7C5FEED6-0606-44DC-B84B-8D1B87A3000E}">
      <dsp:nvSpPr>
        <dsp:cNvPr id="0" name=""/>
        <dsp:cNvSpPr/>
      </dsp:nvSpPr>
      <dsp:spPr>
        <a:xfrm>
          <a:off x="2834809" y="2755392"/>
          <a:ext cx="1428429" cy="293011"/>
        </a:xfrm>
        <a:custGeom>
          <a:avLst/>
          <a:gdLst/>
          <a:ahLst/>
          <a:cxnLst/>
          <a:rect l="0" t="0" r="0" b="0"/>
          <a:pathLst>
            <a:path>
              <a:moveTo>
                <a:pt x="0" y="0"/>
              </a:moveTo>
              <a:lnTo>
                <a:pt x="0" y="146505"/>
              </a:lnTo>
              <a:lnTo>
                <a:pt x="1428429" y="146505"/>
              </a:lnTo>
              <a:lnTo>
                <a:pt x="1428429"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164553-C661-4A72-A77D-04EFA338FD13}">
      <dsp:nvSpPr>
        <dsp:cNvPr id="0" name=""/>
        <dsp:cNvSpPr/>
      </dsp:nvSpPr>
      <dsp:spPr>
        <a:xfrm>
          <a:off x="3713842" y="3048403"/>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Working Party 3/x</a:t>
          </a:r>
        </a:p>
      </dsp:txBody>
      <dsp:txXfrm>
        <a:off x="3735297" y="3069858"/>
        <a:ext cx="1055881" cy="689617"/>
      </dsp:txXfrm>
    </dsp:sp>
    <dsp:sp modelId="{3D0BCE2D-A13E-4F56-8F98-71C66D46D699}">
      <dsp:nvSpPr>
        <dsp:cNvPr id="0" name=""/>
        <dsp:cNvSpPr/>
      </dsp:nvSpPr>
      <dsp:spPr>
        <a:xfrm>
          <a:off x="4217518" y="3780931"/>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F8DC824-D621-480F-9E2E-828017BB6839}">
      <dsp:nvSpPr>
        <dsp:cNvPr id="0" name=""/>
        <dsp:cNvSpPr/>
      </dsp:nvSpPr>
      <dsp:spPr>
        <a:xfrm>
          <a:off x="3713842" y="4073942"/>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Question 10/x</a:t>
          </a:r>
        </a:p>
      </dsp:txBody>
      <dsp:txXfrm>
        <a:off x="3713842" y="4198573"/>
        <a:ext cx="945927" cy="580155"/>
      </dsp:txXfrm>
    </dsp:sp>
    <dsp:sp modelId="{15DEAC90-4522-472B-8230-01B81E31E179}">
      <dsp:nvSpPr>
        <dsp:cNvPr id="0" name=""/>
        <dsp:cNvSpPr/>
      </dsp:nvSpPr>
      <dsp:spPr>
        <a:xfrm>
          <a:off x="5330934" y="1736395"/>
          <a:ext cx="1074947" cy="286469"/>
        </a:xfrm>
        <a:custGeom>
          <a:avLst/>
          <a:gdLst/>
          <a:ahLst/>
          <a:cxnLst/>
          <a:rect l="0" t="0" r="0" b="0"/>
          <a:pathLst>
            <a:path>
              <a:moveTo>
                <a:pt x="0" y="0"/>
              </a:moveTo>
              <a:lnTo>
                <a:pt x="0" y="143234"/>
              </a:lnTo>
              <a:lnTo>
                <a:pt x="1074947" y="143234"/>
              </a:lnTo>
              <a:lnTo>
                <a:pt x="1074947" y="28646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322E6C-EDCA-4A2C-8F31-964B97E6355A}">
      <dsp:nvSpPr>
        <dsp:cNvPr id="0" name=""/>
        <dsp:cNvSpPr/>
      </dsp:nvSpPr>
      <dsp:spPr>
        <a:xfrm>
          <a:off x="5856486" y="2022864"/>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Study Group y</a:t>
          </a:r>
        </a:p>
      </dsp:txBody>
      <dsp:txXfrm>
        <a:off x="5877941" y="2044319"/>
        <a:ext cx="1055881" cy="689617"/>
      </dsp:txXfrm>
    </dsp:sp>
    <dsp:sp modelId="{A695235B-49E5-4F5E-AF3B-07EC72D04BCA}">
      <dsp:nvSpPr>
        <dsp:cNvPr id="0" name=""/>
        <dsp:cNvSpPr/>
      </dsp:nvSpPr>
      <dsp:spPr>
        <a:xfrm>
          <a:off x="5691667" y="2755392"/>
          <a:ext cx="714214" cy="293011"/>
        </a:xfrm>
        <a:custGeom>
          <a:avLst/>
          <a:gdLst/>
          <a:ahLst/>
          <a:cxnLst/>
          <a:rect l="0" t="0" r="0" b="0"/>
          <a:pathLst>
            <a:path>
              <a:moveTo>
                <a:pt x="714214" y="0"/>
              </a:moveTo>
              <a:lnTo>
                <a:pt x="714214" y="146505"/>
              </a:lnTo>
              <a:lnTo>
                <a:pt x="0" y="146505"/>
              </a:lnTo>
              <a:lnTo>
                <a:pt x="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735BB8C-B721-4DB8-A240-93B8126E1B0C}">
      <dsp:nvSpPr>
        <dsp:cNvPr id="0" name=""/>
        <dsp:cNvSpPr/>
      </dsp:nvSpPr>
      <dsp:spPr>
        <a:xfrm>
          <a:off x="5142271" y="3048403"/>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Working Party 1/y</a:t>
          </a:r>
        </a:p>
      </dsp:txBody>
      <dsp:txXfrm>
        <a:off x="5163726" y="3069858"/>
        <a:ext cx="1055881" cy="689617"/>
      </dsp:txXfrm>
    </dsp:sp>
    <dsp:sp modelId="{690E97F7-AC51-48B9-810A-70915CCBBD91}">
      <dsp:nvSpPr>
        <dsp:cNvPr id="0" name=""/>
        <dsp:cNvSpPr/>
      </dsp:nvSpPr>
      <dsp:spPr>
        <a:xfrm>
          <a:off x="5645947" y="3780931"/>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E716E53-1CBA-4CC8-8E8D-335688C14180}">
      <dsp:nvSpPr>
        <dsp:cNvPr id="0" name=""/>
        <dsp:cNvSpPr/>
      </dsp:nvSpPr>
      <dsp:spPr>
        <a:xfrm>
          <a:off x="5142271" y="4073942"/>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Question 1/y</a:t>
          </a:r>
        </a:p>
      </dsp:txBody>
      <dsp:txXfrm>
        <a:off x="5142271" y="4198573"/>
        <a:ext cx="945927" cy="580155"/>
      </dsp:txXfrm>
    </dsp:sp>
    <dsp:sp modelId="{452E47E1-DE5E-43C2-BE99-6FD414686B54}">
      <dsp:nvSpPr>
        <dsp:cNvPr id="0" name=""/>
        <dsp:cNvSpPr/>
      </dsp:nvSpPr>
      <dsp:spPr>
        <a:xfrm>
          <a:off x="6405882" y="2755392"/>
          <a:ext cx="714214" cy="293011"/>
        </a:xfrm>
        <a:custGeom>
          <a:avLst/>
          <a:gdLst/>
          <a:ahLst/>
          <a:cxnLst/>
          <a:rect l="0" t="0" r="0" b="0"/>
          <a:pathLst>
            <a:path>
              <a:moveTo>
                <a:pt x="0" y="0"/>
              </a:moveTo>
              <a:lnTo>
                <a:pt x="0" y="146505"/>
              </a:lnTo>
              <a:lnTo>
                <a:pt x="714214" y="146505"/>
              </a:lnTo>
              <a:lnTo>
                <a:pt x="714214"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D6FA81-4F94-48C5-86A7-D7C544D37AD6}">
      <dsp:nvSpPr>
        <dsp:cNvPr id="0" name=""/>
        <dsp:cNvSpPr/>
      </dsp:nvSpPr>
      <dsp:spPr>
        <a:xfrm>
          <a:off x="6570700" y="3048403"/>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Working Parties …</a:t>
          </a:r>
        </a:p>
      </dsp:txBody>
      <dsp:txXfrm>
        <a:off x="6570700" y="3173034"/>
        <a:ext cx="945927" cy="580155"/>
      </dsp:txXfrm>
    </dsp:sp>
    <dsp:sp modelId="{51FCD676-F7E3-4D7D-9C62-0D678764697C}">
      <dsp:nvSpPr>
        <dsp:cNvPr id="0" name=""/>
        <dsp:cNvSpPr/>
      </dsp:nvSpPr>
      <dsp:spPr>
        <a:xfrm>
          <a:off x="5330934" y="1736395"/>
          <a:ext cx="2503376" cy="286469"/>
        </a:xfrm>
        <a:custGeom>
          <a:avLst/>
          <a:gdLst/>
          <a:ahLst/>
          <a:cxnLst/>
          <a:rect l="0" t="0" r="0" b="0"/>
          <a:pathLst>
            <a:path>
              <a:moveTo>
                <a:pt x="0" y="0"/>
              </a:moveTo>
              <a:lnTo>
                <a:pt x="0" y="143234"/>
              </a:lnTo>
              <a:lnTo>
                <a:pt x="2503376" y="143234"/>
              </a:lnTo>
              <a:lnTo>
                <a:pt x="2503376" y="28646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4CE4ECE-7523-41B4-A3C1-97B0BF596D02}">
      <dsp:nvSpPr>
        <dsp:cNvPr id="0" name=""/>
        <dsp:cNvSpPr/>
      </dsp:nvSpPr>
      <dsp:spPr>
        <a:xfrm>
          <a:off x="7284915" y="2022864"/>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Study Group z …</a:t>
          </a:r>
        </a:p>
      </dsp:txBody>
      <dsp:txXfrm>
        <a:off x="7284915" y="2147495"/>
        <a:ext cx="945927" cy="58015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FA1652-47CE-48A3-BFBE-F972FFF63985}" type="datetimeFigureOut">
              <a:rPr lang="en-US" smtClean="0"/>
              <a:t>10/15/2021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6087BC-3719-4CB2-9659-C6E66A33221F}" type="slidenum">
              <a:rPr lang="en-US" smtClean="0"/>
              <a:t>‹#›</a:t>
            </a:fld>
            <a:endParaRPr lang="en-US"/>
          </a:p>
        </p:txBody>
      </p:sp>
    </p:spTree>
    <p:extLst>
      <p:ext uri="{BB962C8B-B14F-4D97-AF65-F5344CB8AC3E}">
        <p14:creationId xmlns:p14="http://schemas.microsoft.com/office/powerpoint/2010/main" val="838000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itu.int/en/ITU-T/info/Pages/resources.aspx"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http://www.itu.int/en/ITU-T/groups" TargetMode="External"/><Relationship Id="rId3" Type="http://schemas.openxmlformats.org/officeDocument/2006/relationships/hyperlink" Target="http://www.itu.int/rec/T-REC-A.1" TargetMode="External"/><Relationship Id="rId7" Type="http://schemas.openxmlformats.org/officeDocument/2006/relationships/hyperlink" Target="http://www.itu.int/en/ITU-T/jca"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www.itu.int/rec/T-REC-A.Sup3" TargetMode="External"/><Relationship Id="rId5" Type="http://schemas.openxmlformats.org/officeDocument/2006/relationships/hyperlink" Target="http://www.itu.int/rec/T-REC-A.23" TargetMode="External"/><Relationship Id="rId4" Type="http://schemas.openxmlformats.org/officeDocument/2006/relationships/hyperlink" Target="http://www.itu.int/rec/T-REC-A"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itu.int/en/council"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www.itu.int/en/ITU-T/groups" TargetMode="External"/><Relationship Id="rId5" Type="http://schemas.openxmlformats.org/officeDocument/2006/relationships/hyperlink" Target="http://www.itu.int/en/ITU-T/studygroups" TargetMode="External"/><Relationship Id="rId4" Type="http://schemas.openxmlformats.org/officeDocument/2006/relationships/hyperlink" Target="http://www.itu.int/en/ITU-T/tsag" TargetMode="Externa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itu.int/en/council"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www.itu.int/en/ITU-T/groups" TargetMode="External"/><Relationship Id="rId5" Type="http://schemas.openxmlformats.org/officeDocument/2006/relationships/hyperlink" Target="http://www.itu.int/en/ITU-T/studygroups" TargetMode="External"/><Relationship Id="rId4" Type="http://schemas.openxmlformats.org/officeDocument/2006/relationships/hyperlink" Target="http://www.itu.int/en/ITU-T/tsag"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itu.int/en/ITU-T/about/groups/Pages/sgnn.aspx"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itu.int/en/council" TargetMode="External"/><Relationship Id="rId7" Type="http://schemas.openxmlformats.org/officeDocument/2006/relationships/hyperlink" Target="https://www.itu.int/en/irg"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s://www.itu.int/en/ITU-T/groups/Pages/default.aspx" TargetMode="External"/><Relationship Id="rId5" Type="http://schemas.openxmlformats.org/officeDocument/2006/relationships/hyperlink" Target="http://www.itu.int/en/ITU-T/studygroups" TargetMode="External"/><Relationship Id="rId4" Type="http://schemas.openxmlformats.org/officeDocument/2006/relationships/hyperlink" Target="http://www.itu.int/en/ITU-T/tsag"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itu.int/rec/T-REC-A.1"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itu.int/rec/T-REC-A.1"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mailto:tsbsg15@itu.int"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8" Type="http://schemas.openxmlformats.org/officeDocument/2006/relationships/hyperlink" Target="http://www.itu.int/oth/T0A0F000006" TargetMode="External"/><Relationship Id="rId3" Type="http://schemas.openxmlformats.org/officeDocument/2006/relationships/hyperlink" Target="http://www.itu.int/ITU-T/go/wpd" TargetMode="External"/><Relationship Id="rId7" Type="http://schemas.openxmlformats.org/officeDocument/2006/relationships/hyperlink" Target="http://www.itu.int/oth/T0A0F000003/en"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www.itu.int/SG-CP/docs/styleguide.doc" TargetMode="External"/><Relationship Id="rId5" Type="http://schemas.openxmlformats.org/officeDocument/2006/relationships/hyperlink" Target="http://www.itu.int/oth/T0A0F000004" TargetMode="External"/><Relationship Id="rId4" Type="http://schemas.openxmlformats.org/officeDocument/2006/relationships/hyperlink" Target="http://www.itu.int/rec/T-REC-A.8" TargetMode="External"/></Relationships>
</file>

<file path=ppt/notesSlides/_rels/notesSlide23.xml.rels><?xml version="1.0" encoding="UTF-8" standalone="yes"?>
<Relationships xmlns="http://schemas.openxmlformats.org/package/2006/relationships"><Relationship Id="rId8" Type="http://schemas.openxmlformats.org/officeDocument/2006/relationships/hyperlink" Target="http://www.itu.int/oth/T0A0F000003/en" TargetMode="External"/><Relationship Id="rId3" Type="http://schemas.openxmlformats.org/officeDocument/2006/relationships/hyperlink" Target="http://www.itu.int/ITU-T/go/wpd" TargetMode="External"/><Relationship Id="rId7" Type="http://schemas.openxmlformats.org/officeDocument/2006/relationships/hyperlink" Target="http://www.itu.int/SG-CP/docs/styleguide.doc"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www.itu.int/oth/T0A0F000004" TargetMode="External"/><Relationship Id="rId5" Type="http://schemas.openxmlformats.org/officeDocument/2006/relationships/hyperlink" Target="http://www.itu.int/rec/T-REC-A.8" TargetMode="External"/><Relationship Id="rId4" Type="http://schemas.openxmlformats.org/officeDocument/2006/relationships/hyperlink" Target="https://www.itu.int/pub/T-RES-T.1-2016" TargetMode="External"/><Relationship Id="rId9" Type="http://schemas.openxmlformats.org/officeDocument/2006/relationships/hyperlink" Target="http://www.itu.int/oth/T0A0F000006" TargetMode="Externa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itu.int/pub/T-RES-T.1-2012" TargetMode="External"/><Relationship Id="rId2" Type="http://schemas.openxmlformats.org/officeDocument/2006/relationships/slide" Target="../slides/slide24.xml"/><Relationship Id="rId1" Type="http://schemas.openxmlformats.org/officeDocument/2006/relationships/notesMaster" Target="../notesMasters/notesMaster1.xml"/><Relationship Id="rId6" Type="http://schemas.openxmlformats.org/officeDocument/2006/relationships/hyperlink" Target="http://www.itu.int/ITU-T/aap" TargetMode="External"/><Relationship Id="rId5" Type="http://schemas.openxmlformats.org/officeDocument/2006/relationships/hyperlink" Target="http://www.itu.int/rec/T-REC-A.8" TargetMode="External"/><Relationship Id="rId4" Type="http://schemas.openxmlformats.org/officeDocument/2006/relationships/hyperlink" Target="http://www.itu.int/net/ITU-T/lists/t-approval.aspx"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itu.int/en/ITU-T/info/Pages/resources.aspx"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itu.int/pub/T-RES"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www.itu.int/rec/T-REC-A" TargetMode="Externa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itu.int/en/ITU-T/ipr" TargetMode="External"/><Relationship Id="rId2" Type="http://schemas.openxmlformats.org/officeDocument/2006/relationships/slide" Target="../slides/slide34.xml"/><Relationship Id="rId1" Type="http://schemas.openxmlformats.org/officeDocument/2006/relationships/notesMaster" Target="../notesMasters/notesMaster1.xml"/><Relationship Id="rId6" Type="http://schemas.openxmlformats.org/officeDocument/2006/relationships/hyperlink" Target="http://www.itu.int/en/ITU-T/ipr/Pages/adhoc.aspx" TargetMode="External"/><Relationship Id="rId5" Type="http://schemas.openxmlformats.org/officeDocument/2006/relationships/hyperlink" Target="http://www.itu.int/ipr/IPRSearch.aspx" TargetMode="External"/><Relationship Id="rId4" Type="http://schemas.openxmlformats.org/officeDocument/2006/relationships/hyperlink" Target="http://www.itu.int/en/ITU-T/ipr/Pages/policy.aspx" TargetMode="Externa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itu.int/ITU-T/go/meetings" TargetMode="External"/><Relationship Id="rId2" Type="http://schemas.openxmlformats.org/officeDocument/2006/relationships/slide" Target="../slides/slide36.xml"/><Relationship Id="rId1" Type="http://schemas.openxmlformats.org/officeDocument/2006/relationships/notesMaster" Target="../notesMasters/notesMaster1.xml"/><Relationship Id="rId6" Type="http://schemas.openxmlformats.org/officeDocument/2006/relationships/hyperlink" Target="http://www.itu.int/SG-CP/info/togeneva.html" TargetMode="External"/><Relationship Id="rId5" Type="http://schemas.openxmlformats.org/officeDocument/2006/relationships/hyperlink" Target="http://www.itu.int/en/ITU-T/studygroups" TargetMode="External"/><Relationship Id="rId4" Type="http://schemas.openxmlformats.org/officeDocument/2006/relationships/hyperlink" Target="http://www.itu.int/events"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itu.int/rec/T-REC-A.1"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itu.int/en/ITU-T/studygroups"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itu.int/ITU-T/recommendations"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itu.int/rec/T-REC" TargetMode="External"/><Relationship Id="rId2" Type="http://schemas.openxmlformats.org/officeDocument/2006/relationships/slide" Target="../slides/slide43.xml"/><Relationship Id="rId1" Type="http://schemas.openxmlformats.org/officeDocument/2006/relationships/notesMaster" Target="../notesMasters/notesMaster1.xml"/><Relationship Id="rId5" Type="http://schemas.openxmlformats.org/officeDocument/2006/relationships/hyperlink" Target="http://www.itu.int/pub/T-HDB" TargetMode="External"/><Relationship Id="rId4" Type="http://schemas.openxmlformats.org/officeDocument/2006/relationships/hyperlink" Target="http://www.itu.int/pub/T-TUT" TargetMode="Externa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itu.int/rec/T-REC-A"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itu.int/net/ITU-T/ddp" TargetMode="External"/><Relationship Id="rId2" Type="http://schemas.openxmlformats.org/officeDocument/2006/relationships/slide" Target="../slides/slide48.xml"/><Relationship Id="rId1" Type="http://schemas.openxmlformats.org/officeDocument/2006/relationships/notesMaster" Target="../notesMasters/notesMaster1.xml"/><Relationship Id="rId5" Type="http://schemas.openxmlformats.org/officeDocument/2006/relationships/hyperlink" Target="http://www.itu.int/oth/T0A0F000012" TargetMode="External"/><Relationship Id="rId4" Type="http://schemas.openxmlformats.org/officeDocument/2006/relationships/hyperlink" Target="http://www.itu.int/oth/T0A0F000011" TargetMode="Externa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itu.int/net/ITU-T/ddp" TargetMode="External"/><Relationship Id="rId2" Type="http://schemas.openxmlformats.org/officeDocument/2006/relationships/slide" Target="../slides/slide49.xml"/><Relationship Id="rId1" Type="http://schemas.openxmlformats.org/officeDocument/2006/relationships/notesMaster" Target="../notesMasters/notesMaster1.xml"/><Relationship Id="rId5" Type="http://schemas.openxmlformats.org/officeDocument/2006/relationships/hyperlink" Target="http://www.itu.int/oth/T0A0F000012" TargetMode="External"/><Relationship Id="rId4" Type="http://schemas.openxmlformats.org/officeDocument/2006/relationships/hyperlink" Target="http://www.itu.int/oth/T0A0F000011"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itu.int/TIES/faq.html" TargetMode="External"/><Relationship Id="rId2" Type="http://schemas.openxmlformats.org/officeDocument/2006/relationships/slide" Target="../slides/slide51.xml"/><Relationship Id="rId1" Type="http://schemas.openxmlformats.org/officeDocument/2006/relationships/notesMaster" Target="../notesMasters/notesMaster1.xml"/><Relationship Id="rId4" Type="http://schemas.openxmlformats.org/officeDocument/2006/relationships/hyperlink" Target="http://www.itu.int/online/mm/scripts/reg.screen1.html" TargetMode="Externa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itu.int/TIES/faq.html" TargetMode="External"/><Relationship Id="rId2" Type="http://schemas.openxmlformats.org/officeDocument/2006/relationships/slide" Target="../slides/slide52.xml"/><Relationship Id="rId1" Type="http://schemas.openxmlformats.org/officeDocument/2006/relationships/notesMaster" Target="../notesMasters/notesMaster1.xml"/><Relationship Id="rId4" Type="http://schemas.openxmlformats.org/officeDocument/2006/relationships/hyperlink" Target="http://www.itu.int/online/mm/scripts/reg.screen1.html" TargetMode="Externa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itu.int/"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www.itu.int/ITU-T" TargetMode="Externa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itu.int/rec/T-REC-A"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itu.int/rec/T-REC-A"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itu.int/en/about"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http://www.itu.int/en/ITU-T/stratops/Pages/strategicplan.aspx" TargetMode="External"/><Relationship Id="rId4" Type="http://schemas.openxmlformats.org/officeDocument/2006/relationships/hyperlink" Target="http://www.itu.int/en/ITU-T/gap"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wto.org/english/tratop_e/tbt_e/tbt_e.htm" TargetMode="External"/><Relationship Id="rId2" Type="http://schemas.openxmlformats.org/officeDocument/2006/relationships/slide" Target="../slides/slide8.xml"/><Relationship Id="rId1" Type="http://schemas.openxmlformats.org/officeDocument/2006/relationships/notesMaster" Target="../notesMasters/notesMaster1.xml"/><Relationship Id="rId5" Type="http://schemas.openxmlformats.org/officeDocument/2006/relationships/hyperlink" Target="http://www.itu.int/en/ITU-T/C-I" TargetMode="External"/><Relationship Id="rId4" Type="http://schemas.openxmlformats.org/officeDocument/2006/relationships/hyperlink" Target="http://www.itu.int/en/ITU-T/wtsa12/Pages/gss"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itu.int/en/ITU-T/membership"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ITU-T guide for new participants – available in 6 languages at </a:t>
            </a:r>
            <a:r>
              <a:rPr lang="fr-FR" sz="1200" dirty="0">
                <a:hlinkClick r:id="rId3"/>
              </a:rPr>
              <a:t>https://www.itu.int/en/ITU-T/info/Pages/resources.aspx</a:t>
            </a:r>
            <a:r>
              <a:rPr lang="fr-FR" sz="1200" dirty="0"/>
              <a:t> </a:t>
            </a:r>
            <a:endParaRPr lang="en-US" sz="1200" dirty="0"/>
          </a:p>
          <a:p>
            <a:endParaRPr lang="en-GB" dirty="0"/>
          </a:p>
        </p:txBody>
      </p:sp>
      <p:sp>
        <p:nvSpPr>
          <p:cNvPr id="4" name="Slide Number Placeholder 3"/>
          <p:cNvSpPr>
            <a:spLocks noGrp="1"/>
          </p:cNvSpPr>
          <p:nvPr>
            <p:ph type="sldNum" sz="quarter" idx="5"/>
          </p:nvPr>
        </p:nvSpPr>
        <p:spPr/>
        <p:txBody>
          <a:bodyPr/>
          <a:lstStyle/>
          <a:p>
            <a:fld id="{576087BC-3719-4CB2-9659-C6E66A33221F}" type="slidenum">
              <a:rPr lang="en-US" smtClean="0"/>
              <a:t>1</a:t>
            </a:fld>
            <a:endParaRPr lang="en-US"/>
          </a:p>
        </p:txBody>
      </p:sp>
    </p:spTree>
    <p:extLst>
      <p:ext uri="{BB962C8B-B14F-4D97-AF65-F5344CB8AC3E}">
        <p14:creationId xmlns:p14="http://schemas.microsoft.com/office/powerpoint/2010/main" val="504414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CH" dirty="0"/>
              <a:t>Liaison </a:t>
            </a:r>
            <a:r>
              <a:rPr lang="fr-CH" dirty="0" err="1"/>
              <a:t>statements</a:t>
            </a:r>
            <a:r>
              <a:rPr lang="fr-CH" dirty="0"/>
              <a:t>, ITU-T A.1, clause 1.5: </a:t>
            </a:r>
            <a:r>
              <a:rPr lang="fr-CH" u="sng" dirty="0">
                <a:hlinkClick r:id="rId3"/>
              </a:rPr>
              <a:t>www.itu.int/rec/T-REC-A.1</a:t>
            </a:r>
            <a:endParaRPr lang="en-US" dirty="0"/>
          </a:p>
          <a:p>
            <a:r>
              <a:rPr lang="fr-CH" dirty="0" err="1"/>
              <a:t>External</a:t>
            </a:r>
            <a:r>
              <a:rPr lang="fr-CH" dirty="0"/>
              <a:t> </a:t>
            </a:r>
            <a:r>
              <a:rPr lang="fr-CH" dirty="0" err="1"/>
              <a:t>cooperation</a:t>
            </a:r>
            <a:r>
              <a:rPr lang="fr-CH" dirty="0"/>
              <a:t>:</a:t>
            </a:r>
            <a:endParaRPr lang="en-US" dirty="0"/>
          </a:p>
          <a:p>
            <a:pPr marL="171450" lvl="0" indent="-171450">
              <a:buFont typeface="Arial" panose="020B0604020202020204" pitchFamily="34" charset="0"/>
              <a:buChar char="•"/>
            </a:pPr>
            <a:r>
              <a:rPr lang="fr-CH" dirty="0" err="1"/>
              <a:t>Recommendations</a:t>
            </a:r>
            <a:r>
              <a:rPr lang="fr-CH" dirty="0"/>
              <a:t> ITU-T A.4, A.5, A.6, </a:t>
            </a:r>
            <a:r>
              <a:rPr lang="fr-CH" dirty="0" err="1"/>
              <a:t>external</a:t>
            </a:r>
            <a:r>
              <a:rPr lang="fr-CH" dirty="0"/>
              <a:t> </a:t>
            </a:r>
            <a:r>
              <a:rPr lang="fr-CH" dirty="0" err="1"/>
              <a:t>organizations</a:t>
            </a:r>
            <a:r>
              <a:rPr lang="fr-CH" dirty="0"/>
              <a:t>: </a:t>
            </a:r>
            <a:r>
              <a:rPr lang="fr-CH" u="sng" dirty="0">
                <a:hlinkClick r:id="rId4"/>
              </a:rPr>
              <a:t>www.itu.int/rec/T-REC-A</a:t>
            </a:r>
            <a:r>
              <a:rPr lang="fr-CH" dirty="0"/>
              <a:t> </a:t>
            </a:r>
            <a:endParaRPr lang="en-US" dirty="0"/>
          </a:p>
          <a:p>
            <a:pPr marL="171450" lvl="0" indent="-171450">
              <a:buFont typeface="Arial" panose="020B0604020202020204" pitchFamily="34" charset="0"/>
              <a:buChar char="•"/>
            </a:pPr>
            <a:r>
              <a:rPr lang="fr-CH" dirty="0" err="1"/>
              <a:t>Recommendation</a:t>
            </a:r>
            <a:r>
              <a:rPr lang="fr-CH" dirty="0"/>
              <a:t> ITU-T A.23, ISO and IEC: </a:t>
            </a:r>
            <a:r>
              <a:rPr lang="fr-CH" u="sng" dirty="0">
                <a:hlinkClick r:id="rId5"/>
              </a:rPr>
              <a:t>www.itu.int/rec/T-REC-A.23</a:t>
            </a:r>
            <a:r>
              <a:rPr lang="fr-CH" dirty="0"/>
              <a:t> </a:t>
            </a:r>
            <a:endParaRPr lang="en-US" dirty="0"/>
          </a:p>
          <a:p>
            <a:pPr marL="171450" lvl="0" indent="-171450">
              <a:buFont typeface="Arial" panose="020B0604020202020204" pitchFamily="34" charset="0"/>
              <a:buChar char="•"/>
            </a:pPr>
            <a:r>
              <a:rPr lang="en-GB" dirty="0"/>
              <a:t>Supplement 3 to ITU-T A-series, IETF: </a:t>
            </a:r>
            <a:r>
              <a:rPr lang="en-GB" u="sng" dirty="0">
                <a:hlinkClick r:id="rId6"/>
              </a:rPr>
              <a:t>www.itu.int/rec/T-REC-A.Sup3</a:t>
            </a:r>
            <a:r>
              <a:rPr lang="en-GB" dirty="0"/>
              <a:t> </a:t>
            </a:r>
            <a:endParaRPr lang="en-US" dirty="0"/>
          </a:p>
          <a:p>
            <a:r>
              <a:rPr lang="en-GB" dirty="0"/>
              <a:t>Internal cooperation: </a:t>
            </a:r>
            <a:endParaRPr lang="en-US" dirty="0"/>
          </a:p>
          <a:p>
            <a:pPr marL="171450" lvl="0" indent="-171450">
              <a:buFont typeface="Arial" panose="020B0604020202020204" pitchFamily="34" charset="0"/>
              <a:buChar char="•"/>
            </a:pPr>
            <a:r>
              <a:rPr lang="en-GB" dirty="0"/>
              <a:t>Joint Coordination Activities: </a:t>
            </a:r>
            <a:r>
              <a:rPr lang="en-GB" u="sng" dirty="0">
                <a:hlinkClick r:id="rId7"/>
              </a:rPr>
              <a:t>www.itu.int/en/ITU-T/jca</a:t>
            </a:r>
            <a:r>
              <a:rPr lang="en-GB" dirty="0"/>
              <a:t> </a:t>
            </a:r>
            <a:endParaRPr lang="en-US" dirty="0"/>
          </a:p>
          <a:p>
            <a:pPr marL="171450" lvl="0" indent="-171450">
              <a:buFont typeface="Arial" panose="020B0604020202020204" pitchFamily="34" charset="0"/>
              <a:buChar char="•"/>
            </a:pPr>
            <a:r>
              <a:rPr lang="en-GB" dirty="0"/>
              <a:t>Other groups: </a:t>
            </a:r>
            <a:r>
              <a:rPr lang="en-GB" u="sng" dirty="0">
                <a:hlinkClick r:id="rId8"/>
              </a:rPr>
              <a:t>www.itu.int/en/ITU-T/groups</a:t>
            </a:r>
            <a:r>
              <a:rPr lang="en-GB" dirty="0"/>
              <a:t>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10</a:t>
            </a:fld>
            <a:endParaRPr lang="en-US" altLang="ja-JP">
              <a:solidFill>
                <a:srgbClr val="000000"/>
              </a:solidFill>
            </a:endParaRPr>
          </a:p>
        </p:txBody>
      </p:sp>
    </p:spTree>
    <p:extLst>
      <p:ext uri="{BB962C8B-B14F-4D97-AF65-F5344CB8AC3E}">
        <p14:creationId xmlns:p14="http://schemas.microsoft.com/office/powerpoint/2010/main" val="39035354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11</a:t>
            </a:fld>
            <a:endParaRPr lang="en-US" altLang="ja-JP">
              <a:solidFill>
                <a:srgbClr val="000000"/>
              </a:solidFill>
            </a:endParaRPr>
          </a:p>
        </p:txBody>
      </p:sp>
    </p:spTree>
    <p:extLst>
      <p:ext uri="{BB962C8B-B14F-4D97-AF65-F5344CB8AC3E}">
        <p14:creationId xmlns:p14="http://schemas.microsoft.com/office/powerpoint/2010/main" val="891163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12</a:t>
            </a:fld>
            <a:endParaRPr lang="en-US" altLang="ja-JP">
              <a:solidFill>
                <a:srgbClr val="000000"/>
              </a:solidFill>
            </a:endParaRPr>
          </a:p>
        </p:txBody>
      </p:sp>
    </p:spTree>
    <p:extLst>
      <p:ext uri="{BB962C8B-B14F-4D97-AF65-F5344CB8AC3E}">
        <p14:creationId xmlns:p14="http://schemas.microsoft.com/office/powerpoint/2010/main" val="4267824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13</a:t>
            </a:fld>
            <a:endParaRPr lang="en-US" altLang="ja-JP">
              <a:solidFill>
                <a:srgbClr val="000000"/>
              </a:solidFill>
            </a:endParaRPr>
          </a:p>
        </p:txBody>
      </p:sp>
    </p:spTree>
    <p:extLst>
      <p:ext uri="{BB962C8B-B14F-4D97-AF65-F5344CB8AC3E}">
        <p14:creationId xmlns:p14="http://schemas.microsoft.com/office/powerpoint/2010/main" val="4736036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err="1"/>
              <a:t>Plenepotentiary</a:t>
            </a:r>
            <a:r>
              <a:rPr lang="en-US" dirty="0"/>
              <a:t> 2018: </a:t>
            </a:r>
            <a:r>
              <a:rPr lang="en-US" u="sng" dirty="0"/>
              <a:t>https://www.itu.int/web/pp-18/en/</a:t>
            </a:r>
            <a:endParaRPr lang="en-US" dirty="0"/>
          </a:p>
          <a:p>
            <a:r>
              <a:rPr lang="en-US" dirty="0"/>
              <a:t>ITU Council: </a:t>
            </a:r>
            <a:r>
              <a:rPr lang="en-US" u="sng" dirty="0">
                <a:hlinkClick r:id="rId3"/>
              </a:rPr>
              <a:t>www.itu.int/en/council</a:t>
            </a:r>
            <a:r>
              <a:rPr lang="en-US" dirty="0"/>
              <a:t> </a:t>
            </a:r>
          </a:p>
          <a:p>
            <a:r>
              <a:rPr lang="en-US" dirty="0"/>
              <a:t>WTSA 2016: </a:t>
            </a:r>
            <a:r>
              <a:rPr lang="en-GB" u="sng" dirty="0"/>
              <a:t>https://www.itu.int/en/ITU-T/wtsa16/Pages/default.aspx</a:t>
            </a:r>
          </a:p>
          <a:p>
            <a:r>
              <a:rPr lang="en-US" dirty="0"/>
              <a:t>TSAG: </a:t>
            </a:r>
            <a:r>
              <a:rPr lang="en-US" u="sng" dirty="0">
                <a:hlinkClick r:id="rId4"/>
              </a:rPr>
              <a:t>www.itu.int/en/ITU-T/tsag</a:t>
            </a:r>
            <a:r>
              <a:rPr lang="en-US" dirty="0"/>
              <a:t> </a:t>
            </a:r>
          </a:p>
          <a:p>
            <a:r>
              <a:rPr lang="en-US" dirty="0"/>
              <a:t>Study groups: </a:t>
            </a:r>
            <a:r>
              <a:rPr lang="en-US" u="sng" dirty="0">
                <a:hlinkClick r:id="rId5"/>
              </a:rPr>
              <a:t>www.itu.int/en/ITU-T/studygroups</a:t>
            </a:r>
            <a:r>
              <a:rPr lang="en-US" dirty="0"/>
              <a:t> </a:t>
            </a:r>
          </a:p>
          <a:p>
            <a:r>
              <a:rPr lang="en-US" dirty="0"/>
              <a:t>Other groups: </a:t>
            </a:r>
            <a:r>
              <a:rPr lang="en-US" u="sng" dirty="0">
                <a:hlinkClick r:id="rId6"/>
              </a:rPr>
              <a:t>www.itu.int/en/ITU-T/groups</a:t>
            </a:r>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14</a:t>
            </a:fld>
            <a:endParaRPr lang="en-US" altLang="ja-JP">
              <a:solidFill>
                <a:srgbClr val="000000"/>
              </a:solidFill>
            </a:endParaRPr>
          </a:p>
        </p:txBody>
      </p:sp>
    </p:spTree>
    <p:extLst>
      <p:ext uri="{BB962C8B-B14F-4D97-AF65-F5344CB8AC3E}">
        <p14:creationId xmlns:p14="http://schemas.microsoft.com/office/powerpoint/2010/main" val="2736351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err="1"/>
              <a:t>Plenepotentiary</a:t>
            </a:r>
            <a:r>
              <a:rPr lang="en-US" dirty="0"/>
              <a:t> 2018: </a:t>
            </a:r>
            <a:r>
              <a:rPr lang="en-US" u="sng" dirty="0"/>
              <a:t>https://www.itu.int/web/pp-18/en/</a:t>
            </a:r>
            <a:endParaRPr lang="en-US" dirty="0"/>
          </a:p>
          <a:p>
            <a:r>
              <a:rPr lang="en-US" dirty="0"/>
              <a:t>ITU Council: </a:t>
            </a:r>
            <a:r>
              <a:rPr lang="en-US" u="sng" dirty="0">
                <a:hlinkClick r:id="rId3"/>
              </a:rPr>
              <a:t>www.itu.int/en/council</a:t>
            </a:r>
            <a:r>
              <a:rPr lang="en-US" dirty="0"/>
              <a:t> </a:t>
            </a:r>
          </a:p>
          <a:p>
            <a:r>
              <a:rPr lang="en-US" dirty="0"/>
              <a:t>WTSA 2016: </a:t>
            </a:r>
            <a:r>
              <a:rPr lang="en-GB" u="sng" dirty="0"/>
              <a:t>https://www.itu.int/en/ITU-T/wtsa16/Pages/default.aspx</a:t>
            </a:r>
          </a:p>
          <a:p>
            <a:r>
              <a:rPr lang="en-US" dirty="0"/>
              <a:t>TSAG: </a:t>
            </a:r>
            <a:r>
              <a:rPr lang="en-US" u="sng" dirty="0">
                <a:hlinkClick r:id="rId4"/>
              </a:rPr>
              <a:t>www.itu.int/en/ITU-T/tsag</a:t>
            </a:r>
            <a:r>
              <a:rPr lang="en-US" dirty="0"/>
              <a:t> </a:t>
            </a:r>
          </a:p>
          <a:p>
            <a:r>
              <a:rPr lang="en-US" dirty="0"/>
              <a:t>Study groups: </a:t>
            </a:r>
            <a:r>
              <a:rPr lang="en-US" u="sng" dirty="0">
                <a:hlinkClick r:id="rId5"/>
              </a:rPr>
              <a:t>www.itu.int/en/ITU-T/studygroups</a:t>
            </a:r>
            <a:r>
              <a:rPr lang="en-US" dirty="0"/>
              <a:t> </a:t>
            </a:r>
          </a:p>
          <a:p>
            <a:r>
              <a:rPr lang="en-US" dirty="0"/>
              <a:t>Other groups: </a:t>
            </a:r>
            <a:r>
              <a:rPr lang="en-US" u="sng" dirty="0">
                <a:hlinkClick r:id="rId6"/>
              </a:rPr>
              <a:t>www.itu.int/en/ITU-T/groups</a:t>
            </a:r>
            <a:r>
              <a:rPr lang="en-US" dirty="0"/>
              <a:t> </a:t>
            </a: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15</a:t>
            </a:fld>
            <a:endParaRPr lang="en-US" altLang="ja-JP">
              <a:solidFill>
                <a:srgbClr val="000000"/>
              </a:solidFill>
            </a:endParaRPr>
          </a:p>
        </p:txBody>
      </p:sp>
    </p:spTree>
    <p:extLst>
      <p:ext uri="{BB962C8B-B14F-4D97-AF65-F5344CB8AC3E}">
        <p14:creationId xmlns:p14="http://schemas.microsoft.com/office/powerpoint/2010/main" val="14108347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j-lt"/>
              </a:rPr>
              <a:t>“Study Group </a:t>
            </a:r>
            <a:r>
              <a:rPr lang="en-US" sz="1200" b="1" dirty="0" err="1">
                <a:latin typeface="+mj-lt"/>
              </a:rPr>
              <a:t>nn</a:t>
            </a:r>
            <a:r>
              <a:rPr lang="en-US" sz="1200" b="1" dirty="0">
                <a:latin typeface="+mj-lt"/>
              </a:rPr>
              <a:t> at a glance”: </a:t>
            </a:r>
            <a:br>
              <a:rPr lang="en-US" sz="1200" b="1" dirty="0">
                <a:latin typeface="+mj-lt"/>
              </a:rPr>
            </a:br>
            <a:r>
              <a:rPr lang="en-US" sz="1200" b="0" i="0" u="none" strike="noStrike" baseline="0" dirty="0">
                <a:solidFill>
                  <a:srgbClr val="00A3E0"/>
                </a:solidFill>
                <a:latin typeface="+mj-lt"/>
                <a:hlinkClick r:id="rId3">
                  <a:extLst>
                    <a:ext uri="{A12FA001-AC4F-418D-AE19-62706E023703}">
                      <ahyp:hlinkClr xmlns:ahyp="http://schemas.microsoft.com/office/drawing/2018/hyperlinkcolor" val="tx"/>
                    </a:ext>
                  </a:extLst>
                </a:hlinkClick>
              </a:rPr>
              <a:t>https://www.itu.int/en/ITU-T/about/groups/Pages/sgnn.aspx</a:t>
            </a:r>
            <a:endParaRPr lang="en-US" sz="1200" dirty="0">
              <a:solidFill>
                <a:srgbClr val="00A3E0"/>
              </a:solidFill>
              <a:latin typeface="+mj-lt"/>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16</a:t>
            </a:fld>
            <a:endParaRPr lang="en-US" altLang="ja-JP">
              <a:solidFill>
                <a:srgbClr val="000000"/>
              </a:solidFill>
            </a:endParaRPr>
          </a:p>
        </p:txBody>
      </p:sp>
    </p:spTree>
    <p:extLst>
      <p:ext uri="{BB962C8B-B14F-4D97-AF65-F5344CB8AC3E}">
        <p14:creationId xmlns:p14="http://schemas.microsoft.com/office/powerpoint/2010/main" val="24029124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Plenipotentiary 2018: </a:t>
            </a:r>
            <a:r>
              <a:rPr lang="en-US" u="sng" dirty="0"/>
              <a:t>https://www.itu.int/web/pp-18/en/</a:t>
            </a:r>
            <a:endParaRPr lang="en-US" dirty="0"/>
          </a:p>
          <a:p>
            <a:r>
              <a:rPr lang="en-US" dirty="0"/>
              <a:t>ITU Council: </a:t>
            </a:r>
            <a:r>
              <a:rPr lang="en-US" u="sng" dirty="0">
                <a:hlinkClick r:id="rId3"/>
              </a:rPr>
              <a:t>www.itu.int/en/council</a:t>
            </a:r>
            <a:r>
              <a:rPr lang="en-US" dirty="0"/>
              <a:t> </a:t>
            </a:r>
          </a:p>
          <a:p>
            <a:r>
              <a:rPr lang="en-US" dirty="0"/>
              <a:t>WTSA 2016: </a:t>
            </a:r>
            <a:r>
              <a:rPr lang="en-GB" u="sng" dirty="0"/>
              <a:t>https://www.itu.int/en/ITU-T/wtsa16/Pages/default.aspx</a:t>
            </a:r>
          </a:p>
          <a:p>
            <a:r>
              <a:rPr lang="en-US" dirty="0"/>
              <a:t>TSAG: </a:t>
            </a:r>
            <a:r>
              <a:rPr lang="en-US" u="sng" dirty="0">
                <a:hlinkClick r:id="rId4"/>
              </a:rPr>
              <a:t>www.itu.int/en/ITU-T/tsag</a:t>
            </a:r>
            <a:r>
              <a:rPr lang="en-US" dirty="0"/>
              <a:t> </a:t>
            </a:r>
          </a:p>
          <a:p>
            <a:r>
              <a:rPr lang="en-US" dirty="0"/>
              <a:t>Study groups: </a:t>
            </a:r>
            <a:r>
              <a:rPr lang="en-US" u="sng" dirty="0">
                <a:hlinkClick r:id="rId5"/>
              </a:rPr>
              <a:t>www.itu.int/en/ITU-T/studygroups</a:t>
            </a:r>
            <a:r>
              <a:rPr lang="en-US" dirty="0"/>
              <a:t> </a:t>
            </a:r>
          </a:p>
          <a:p>
            <a:r>
              <a:rPr lang="en-US" dirty="0"/>
              <a:t>Other groups: </a:t>
            </a:r>
            <a:r>
              <a:rPr lang="en-US" sz="1800" u="sng" dirty="0">
                <a:solidFill>
                  <a:srgbClr val="0563C1"/>
                </a:solidFill>
                <a:effectLst/>
                <a:latin typeface="Calibri" panose="020F0502020204030204" pitchFamily="34" charset="0"/>
                <a:ea typeface="Calibri" panose="020F0502020204030204" pitchFamily="34" charset="0"/>
                <a:hlinkClick r:id="rId6"/>
              </a:rPr>
              <a:t>https://www.itu.int/en/ITU-T/groups</a:t>
            </a:r>
            <a:r>
              <a:rPr lang="en-US" sz="1800" dirty="0">
                <a:effectLst/>
                <a:latin typeface="Calibri" panose="020F0502020204030204" pitchFamily="34" charset="0"/>
                <a:ea typeface="Calibri" panose="020F0502020204030204" pitchFamily="34" charset="0"/>
              </a:rPr>
              <a:t> </a:t>
            </a:r>
          </a:p>
          <a:p>
            <a:r>
              <a:rPr lang="en-US" sz="1800" i="0" dirty="0" err="1">
                <a:effectLst/>
                <a:latin typeface="Calibri" panose="020F0502020204030204" pitchFamily="34" charset="0"/>
                <a:ea typeface="Calibri" panose="020F0502020204030204" pitchFamily="34" charset="0"/>
              </a:rPr>
              <a:t>Intersector</a:t>
            </a:r>
            <a:r>
              <a:rPr lang="en-US" sz="1800" i="0" dirty="0">
                <a:effectLst/>
                <a:latin typeface="Calibri" panose="020F0502020204030204" pitchFamily="34" charset="0"/>
                <a:ea typeface="Calibri" panose="020F0502020204030204" pitchFamily="34" charset="0"/>
              </a:rPr>
              <a:t> Rapporteur Groups (IRGs) </a:t>
            </a:r>
            <a:r>
              <a:rPr lang="en-US" sz="1800" i="0" u="sng" dirty="0">
                <a:solidFill>
                  <a:srgbClr val="0563C1"/>
                </a:solidFill>
                <a:effectLst/>
                <a:latin typeface="Calibri" panose="020F0502020204030204" pitchFamily="34" charset="0"/>
                <a:ea typeface="Calibri" panose="020F0502020204030204" pitchFamily="34" charset="0"/>
                <a:hlinkClick r:id="rId7"/>
              </a:rPr>
              <a:t>https://www.itu.int/en/irg</a:t>
            </a:r>
            <a:endParaRPr lang="en-US" i="0"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17</a:t>
            </a:fld>
            <a:endParaRPr lang="en-US" altLang="ja-JP">
              <a:solidFill>
                <a:srgbClr val="000000"/>
              </a:solidFill>
            </a:endParaRPr>
          </a:p>
        </p:txBody>
      </p:sp>
    </p:spTree>
    <p:extLst>
      <p:ext uri="{BB962C8B-B14F-4D97-AF65-F5344CB8AC3E}">
        <p14:creationId xmlns:p14="http://schemas.microsoft.com/office/powerpoint/2010/main" val="20330474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Recommendation ITU-T A.1, working methods: </a:t>
            </a:r>
            <a:r>
              <a:rPr lang="en-US" u="sng" dirty="0">
                <a:hlinkClick r:id="rId3"/>
              </a:rPr>
              <a:t>www.itu.int/rec/T-REC-A.1</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18</a:t>
            </a:fld>
            <a:endParaRPr lang="en-US" altLang="ja-JP">
              <a:solidFill>
                <a:srgbClr val="000000"/>
              </a:solidFill>
            </a:endParaRPr>
          </a:p>
        </p:txBody>
      </p:sp>
    </p:spTree>
    <p:extLst>
      <p:ext uri="{BB962C8B-B14F-4D97-AF65-F5344CB8AC3E}">
        <p14:creationId xmlns:p14="http://schemas.microsoft.com/office/powerpoint/2010/main" val="29205182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Recommendation ITU-T A.1, working methods: </a:t>
            </a:r>
            <a:r>
              <a:rPr lang="en-US" u="sng" dirty="0">
                <a:hlinkClick r:id="rId3"/>
              </a:rPr>
              <a:t>www.itu.int/rec/T-REC-A.1</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19</a:t>
            </a:fld>
            <a:endParaRPr lang="en-US" altLang="ja-JP">
              <a:solidFill>
                <a:srgbClr val="000000"/>
              </a:solidFill>
            </a:endParaRPr>
          </a:p>
        </p:txBody>
      </p:sp>
    </p:spTree>
    <p:extLst>
      <p:ext uri="{BB962C8B-B14F-4D97-AF65-F5344CB8AC3E}">
        <p14:creationId xmlns:p14="http://schemas.microsoft.com/office/powerpoint/2010/main" val="760834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a:t>
            </a:fld>
            <a:endParaRPr lang="en-US" altLang="ja-JP">
              <a:solidFill>
                <a:srgbClr val="000000"/>
              </a:solidFill>
            </a:endParaRPr>
          </a:p>
        </p:txBody>
      </p:sp>
    </p:spTree>
    <p:extLst>
      <p:ext uri="{BB962C8B-B14F-4D97-AF65-F5344CB8AC3E}">
        <p14:creationId xmlns:p14="http://schemas.microsoft.com/office/powerpoint/2010/main" val="717892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Email the Study Group xx secretariat: tsbsgxx@itu.int</a:t>
            </a:r>
          </a:p>
          <a:p>
            <a:r>
              <a:rPr lang="en-US" dirty="0"/>
              <a:t>E.g., the ITU-T Study Group 15 secretariat: </a:t>
            </a:r>
            <a:r>
              <a:rPr lang="en-US" u="sng" dirty="0">
                <a:hlinkClick r:id="rId3"/>
              </a:rPr>
              <a:t>tsbsg15@itu.int</a:t>
            </a:r>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20</a:t>
            </a:fld>
            <a:endParaRPr lang="en-US" altLang="ja-JP">
              <a:solidFill>
                <a:srgbClr val="000000"/>
              </a:solidFill>
            </a:endParaRPr>
          </a:p>
        </p:txBody>
      </p:sp>
    </p:spTree>
    <p:extLst>
      <p:ext uri="{BB962C8B-B14F-4D97-AF65-F5344CB8AC3E}">
        <p14:creationId xmlns:p14="http://schemas.microsoft.com/office/powerpoint/2010/main" val="23462962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21</a:t>
            </a:fld>
            <a:endParaRPr lang="en-US" altLang="ja-JP">
              <a:solidFill>
                <a:srgbClr val="000000"/>
              </a:solidFill>
            </a:endParaRPr>
          </a:p>
        </p:txBody>
      </p:sp>
    </p:spTree>
    <p:extLst>
      <p:ext uri="{BB962C8B-B14F-4D97-AF65-F5344CB8AC3E}">
        <p14:creationId xmlns:p14="http://schemas.microsoft.com/office/powerpoint/2010/main" val="9243385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ITU-T Work Programme: </a:t>
            </a:r>
            <a:r>
              <a:rPr lang="en-GB" u="sng">
                <a:hlinkClick r:id="rId3"/>
              </a:rPr>
              <a:t>www.itu.int/ITU-T/go/wpd</a:t>
            </a:r>
            <a:r>
              <a:rPr lang="en-GB"/>
              <a:t> </a:t>
            </a:r>
            <a:endParaRPr lang="en-US"/>
          </a:p>
          <a:p>
            <a:r>
              <a:rPr lang="en-US"/>
              <a:t>Resolution 1 (TAP): </a:t>
            </a:r>
            <a:r>
              <a:rPr lang="en-GB" u="sng"/>
              <a:t>https://www.itu.int/pub/T-RES-T.1-2016</a:t>
            </a:r>
          </a:p>
          <a:p>
            <a:r>
              <a:rPr lang="fr-CH"/>
              <a:t>Recommendation ITU-T A.8 (AAP): </a:t>
            </a:r>
            <a:r>
              <a:rPr lang="fr-CH" u="sng">
                <a:hlinkClick r:id="rId4"/>
              </a:rPr>
              <a:t>www.itu.int/rec/T-REC-A.8</a:t>
            </a:r>
            <a:endParaRPr lang="en-US"/>
          </a:p>
          <a:p>
            <a:r>
              <a:rPr lang="en-US"/>
              <a:t>Author's guide: </a:t>
            </a:r>
            <a:r>
              <a:rPr lang="en-GB" u="sng">
                <a:hlinkClick r:id="rId5"/>
              </a:rPr>
              <a:t>www.itu.int/oth/T0A0F000004</a:t>
            </a:r>
            <a:endParaRPr lang="en-US"/>
          </a:p>
          <a:p>
            <a:r>
              <a:rPr lang="en-GB"/>
              <a:t>ITU English Language Style Guide: </a:t>
            </a:r>
            <a:r>
              <a:rPr lang="en-GB" u="sng">
                <a:hlinkClick r:id="rId6"/>
              </a:rPr>
              <a:t>www.itu.int/SG-CP/docs/styleguide.doc</a:t>
            </a:r>
            <a:endParaRPr lang="en-US"/>
          </a:p>
          <a:p>
            <a:r>
              <a:rPr lang="en-US"/>
              <a:t>Considering end-user needs in developing Recommendations: </a:t>
            </a:r>
            <a:r>
              <a:rPr lang="en-US" u="sng">
                <a:hlinkClick r:id="rId7"/>
              </a:rPr>
              <a:t>www.itu.int/oth/T0A0F000003/en</a:t>
            </a:r>
            <a:endParaRPr lang="en-US"/>
          </a:p>
          <a:p>
            <a:r>
              <a:rPr lang="en-US"/>
              <a:t>Manual for Rapporteurs/Editors: </a:t>
            </a:r>
            <a:r>
              <a:rPr lang="en-US" u="sng">
                <a:hlinkClick r:id="rId8"/>
              </a:rPr>
              <a:t>www.itu.int/oth/T0A0F000006</a:t>
            </a:r>
            <a:r>
              <a:rPr lang="en-US"/>
              <a:t> </a:t>
            </a:r>
          </a:p>
          <a:p>
            <a:endParaRPr lang="en-US"/>
          </a:p>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22</a:t>
            </a:fld>
            <a:endParaRPr lang="en-US"/>
          </a:p>
        </p:txBody>
      </p:sp>
    </p:spTree>
    <p:extLst>
      <p:ext uri="{BB962C8B-B14F-4D97-AF65-F5344CB8AC3E}">
        <p14:creationId xmlns:p14="http://schemas.microsoft.com/office/powerpoint/2010/main" val="13820204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285750" indent="-285750">
              <a:lnSpc>
                <a:spcPct val="114000"/>
              </a:lnSpc>
              <a:buFont typeface="Wingdings" panose="05000000000000000000" pitchFamily="2" charset="2"/>
              <a:buChar char="§"/>
            </a:pPr>
            <a:r>
              <a:rPr lang="en-US" sz="1200" b="0" i="0" u="none" strike="noStrike" baseline="0" dirty="0">
                <a:latin typeface="+mj-lt"/>
              </a:rPr>
              <a:t>ITU-T Work Programme: </a:t>
            </a:r>
            <a:r>
              <a:rPr lang="en-US" sz="1200" b="0" i="0" u="none" strike="noStrike" baseline="0" dirty="0">
                <a:solidFill>
                  <a:srgbClr val="00A3E0"/>
                </a:solidFill>
                <a:latin typeface="+mj-lt"/>
                <a:hlinkClick r:id="rId3">
                  <a:extLst>
                    <a:ext uri="{A12FA001-AC4F-418D-AE19-62706E023703}">
                      <ahyp:hlinkClr xmlns:ahyp="http://schemas.microsoft.com/office/drawing/2018/hyperlinkcolor" val="tx"/>
                    </a:ext>
                  </a:extLst>
                </a:hlinkClick>
              </a:rPr>
              <a:t>www.itu.int/ITU-T/go/wpd</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Resolution 1 (TAP): </a:t>
            </a:r>
            <a:r>
              <a:rPr lang="en-US" sz="1200" b="0" i="0" u="none" strike="noStrike" baseline="0" dirty="0">
                <a:solidFill>
                  <a:srgbClr val="00A3E0"/>
                </a:solidFill>
                <a:latin typeface="+mj-lt"/>
                <a:hlinkClick r:id="rId4">
                  <a:extLst>
                    <a:ext uri="{A12FA001-AC4F-418D-AE19-62706E023703}">
                      <ahyp:hlinkClr xmlns:ahyp="http://schemas.microsoft.com/office/drawing/2018/hyperlinkcolor" val="tx"/>
                    </a:ext>
                  </a:extLst>
                </a:hlinkClick>
              </a:rPr>
              <a:t>https://www.itu.int/pub/T-RES-T.1-2016</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Recommendation ITU-T A.8 (AAP): </a:t>
            </a:r>
            <a:r>
              <a:rPr lang="en-US" sz="1200" b="0" i="0" u="none" strike="noStrike" baseline="0" dirty="0">
                <a:solidFill>
                  <a:srgbClr val="00A3E0"/>
                </a:solidFill>
                <a:latin typeface="+mj-lt"/>
                <a:hlinkClick r:id="rId5">
                  <a:extLst>
                    <a:ext uri="{A12FA001-AC4F-418D-AE19-62706E023703}">
                      <ahyp:hlinkClr xmlns:ahyp="http://schemas.microsoft.com/office/drawing/2018/hyperlinkcolor" val="tx"/>
                    </a:ext>
                  </a:extLst>
                </a:hlinkClick>
              </a:rPr>
              <a:t>www.itu.int/rec/T-REC-A.8</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Author's guide: </a:t>
            </a:r>
            <a:r>
              <a:rPr lang="en-US" sz="1200" b="0" i="0" u="none" strike="noStrike" baseline="0" dirty="0">
                <a:solidFill>
                  <a:srgbClr val="00A3E0"/>
                </a:solidFill>
                <a:latin typeface="+mj-lt"/>
                <a:hlinkClick r:id="rId6">
                  <a:extLst>
                    <a:ext uri="{A12FA001-AC4F-418D-AE19-62706E023703}">
                      <ahyp:hlinkClr xmlns:ahyp="http://schemas.microsoft.com/office/drawing/2018/hyperlinkcolor" val="tx"/>
                    </a:ext>
                  </a:extLst>
                </a:hlinkClick>
              </a:rPr>
              <a:t>www.itu.int/oth/T0A0F000004</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ITU English Language Style Guide: </a:t>
            </a:r>
            <a:r>
              <a:rPr lang="en-US" sz="1200" b="0" i="0" u="none" strike="noStrike" baseline="0" dirty="0">
                <a:solidFill>
                  <a:srgbClr val="00A3E0"/>
                </a:solidFill>
                <a:latin typeface="+mj-lt"/>
                <a:hlinkClick r:id="rId7">
                  <a:extLst>
                    <a:ext uri="{A12FA001-AC4F-418D-AE19-62706E023703}">
                      <ahyp:hlinkClr xmlns:ahyp="http://schemas.microsoft.com/office/drawing/2018/hyperlinkcolor" val="tx"/>
                    </a:ext>
                  </a:extLst>
                </a:hlinkClick>
              </a:rPr>
              <a:t>www.itu.int/SG-CP/docs/styleguide.doc</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Considering end-user needs in developing Recommendations: </a:t>
            </a:r>
            <a:r>
              <a:rPr lang="en-US" sz="1200" b="0" i="0" u="none" strike="noStrike" baseline="0" dirty="0">
                <a:solidFill>
                  <a:srgbClr val="00A3E0"/>
                </a:solidFill>
                <a:latin typeface="+mj-lt"/>
                <a:hlinkClick r:id="rId8">
                  <a:extLst>
                    <a:ext uri="{A12FA001-AC4F-418D-AE19-62706E023703}">
                      <ahyp:hlinkClr xmlns:ahyp="http://schemas.microsoft.com/office/drawing/2018/hyperlinkcolor" val="tx"/>
                    </a:ext>
                  </a:extLst>
                </a:hlinkClick>
              </a:rPr>
              <a:t>www.itu.int/oth/T0A0F000003/en</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Manual for Rapporteurs/Editors: </a:t>
            </a:r>
            <a:r>
              <a:rPr lang="en-US" sz="1200" b="0" i="0" u="none" strike="noStrike" baseline="0" dirty="0">
                <a:solidFill>
                  <a:srgbClr val="00A3E0"/>
                </a:solidFill>
                <a:latin typeface="+mj-lt"/>
                <a:hlinkClick r:id="rId9">
                  <a:extLst>
                    <a:ext uri="{A12FA001-AC4F-418D-AE19-62706E023703}">
                      <ahyp:hlinkClr xmlns:ahyp="http://schemas.microsoft.com/office/drawing/2018/hyperlinkcolor" val="tx"/>
                    </a:ext>
                  </a:extLst>
                </a:hlinkClick>
              </a:rPr>
              <a:t>www.itu.int/oth/T0A0F000006</a:t>
            </a:r>
            <a:r>
              <a:rPr lang="en-US" sz="1200" b="0" i="0" u="none" strike="noStrike" baseline="0" dirty="0">
                <a:latin typeface="+mj-lt"/>
              </a:rPr>
              <a:t> </a:t>
            </a:r>
            <a:endParaRPr lang="en-US" sz="1200" dirty="0">
              <a:latin typeface="+mj-lt"/>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23</a:t>
            </a:fld>
            <a:endParaRPr lang="en-US" altLang="ja-JP">
              <a:solidFill>
                <a:srgbClr val="000000"/>
              </a:solidFill>
            </a:endParaRPr>
          </a:p>
        </p:txBody>
      </p:sp>
    </p:spTree>
    <p:extLst>
      <p:ext uri="{BB962C8B-B14F-4D97-AF65-F5344CB8AC3E}">
        <p14:creationId xmlns:p14="http://schemas.microsoft.com/office/powerpoint/2010/main" val="33386097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TAP process, Resolution 1: </a:t>
            </a:r>
            <a:r>
              <a:rPr lang="en-GB" u="sng">
                <a:hlinkClick r:id="rId3"/>
              </a:rPr>
              <a:t>www.itu.int/pub/T-RES-T.1-2012</a:t>
            </a:r>
            <a:r>
              <a:rPr lang="en-GB" u="sng"/>
              <a:t> </a:t>
            </a:r>
            <a:endParaRPr lang="en-US"/>
          </a:p>
          <a:p>
            <a:r>
              <a:rPr lang="en-US"/>
              <a:t>Texts under TAP: </a:t>
            </a:r>
            <a:r>
              <a:rPr lang="en-US" u="sng">
                <a:hlinkClick r:id="rId4"/>
              </a:rPr>
              <a:t>www.itu.int/net/ITU-T/lists/t-approval.aspx</a:t>
            </a:r>
            <a:r>
              <a:rPr lang="en-US"/>
              <a:t> </a:t>
            </a:r>
          </a:p>
          <a:p>
            <a:r>
              <a:rPr lang="fr-CH"/>
              <a:t>AAP process, Recommendation ITU-T A.8: </a:t>
            </a:r>
            <a:r>
              <a:rPr lang="fr-CH" u="sng">
                <a:hlinkClick r:id="rId5"/>
              </a:rPr>
              <a:t>www.itu.int/rec/T-REC-A.8</a:t>
            </a:r>
            <a:endParaRPr lang="en-US"/>
          </a:p>
          <a:p>
            <a:r>
              <a:rPr lang="en-US"/>
              <a:t>Texts under AAP: </a:t>
            </a:r>
            <a:r>
              <a:rPr lang="en-US" u="sng">
                <a:hlinkClick r:id="rId6"/>
              </a:rPr>
              <a:t>www.itu.int/ITU-T/aap</a:t>
            </a:r>
            <a:r>
              <a:rPr lang="en-US"/>
              <a:t> </a:t>
            </a:r>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24</a:t>
            </a:fld>
            <a:endParaRPr lang="en-US" altLang="ja-JP">
              <a:solidFill>
                <a:srgbClr val="000000"/>
              </a:solidFill>
            </a:endParaRPr>
          </a:p>
        </p:txBody>
      </p:sp>
    </p:spTree>
    <p:extLst>
      <p:ext uri="{BB962C8B-B14F-4D97-AF65-F5344CB8AC3E}">
        <p14:creationId xmlns:p14="http://schemas.microsoft.com/office/powerpoint/2010/main" val="37248588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25</a:t>
            </a:fld>
            <a:endParaRPr lang="en-US"/>
          </a:p>
        </p:txBody>
      </p:sp>
    </p:spTree>
    <p:extLst>
      <p:ext uri="{BB962C8B-B14F-4D97-AF65-F5344CB8AC3E}">
        <p14:creationId xmlns:p14="http://schemas.microsoft.com/office/powerpoint/2010/main" val="26517325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26</a:t>
            </a:fld>
            <a:endParaRPr lang="en-US"/>
          </a:p>
        </p:txBody>
      </p:sp>
    </p:spTree>
    <p:extLst>
      <p:ext uri="{BB962C8B-B14F-4D97-AF65-F5344CB8AC3E}">
        <p14:creationId xmlns:p14="http://schemas.microsoft.com/office/powerpoint/2010/main" val="39853718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27</a:t>
            </a:fld>
            <a:endParaRPr lang="en-US"/>
          </a:p>
        </p:txBody>
      </p:sp>
    </p:spTree>
    <p:extLst>
      <p:ext uri="{BB962C8B-B14F-4D97-AF65-F5344CB8AC3E}">
        <p14:creationId xmlns:p14="http://schemas.microsoft.com/office/powerpoint/2010/main" val="29976002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28</a:t>
            </a:fld>
            <a:endParaRPr lang="en-US"/>
          </a:p>
        </p:txBody>
      </p:sp>
    </p:spTree>
    <p:extLst>
      <p:ext uri="{BB962C8B-B14F-4D97-AF65-F5344CB8AC3E}">
        <p14:creationId xmlns:p14="http://schemas.microsoft.com/office/powerpoint/2010/main" val="18839422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29</a:t>
            </a:fld>
            <a:endParaRPr lang="en-US"/>
          </a:p>
        </p:txBody>
      </p:sp>
    </p:spTree>
    <p:extLst>
      <p:ext uri="{BB962C8B-B14F-4D97-AF65-F5344CB8AC3E}">
        <p14:creationId xmlns:p14="http://schemas.microsoft.com/office/powerpoint/2010/main" val="3836426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To create a user account and request TIES access, visit: https://www.itu.int/en/ties-services/Pages/default.aspx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baseline="0" dirty="0">
                <a:latin typeface="+mn-lt"/>
              </a:rPr>
              <a:t>In Geneva, receive your badge at the ITU </a:t>
            </a:r>
            <a:r>
              <a:rPr lang="en-US" b="0" i="0" u="none" strike="noStrike" baseline="0" dirty="0" err="1">
                <a:latin typeface="+mn-lt"/>
              </a:rPr>
              <a:t>Montbrillant</a:t>
            </a:r>
            <a:r>
              <a:rPr lang="en-US" b="0" i="0" u="none" strike="noStrike" baseline="0" dirty="0">
                <a:latin typeface="+mn-lt"/>
              </a:rPr>
              <a:t> building entrance. Without authorized badges, entry is not allowed into ITU buildings. In Geneva, receive your badge at the ITU </a:t>
            </a:r>
            <a:r>
              <a:rPr lang="en-US" b="0" i="0" u="none" strike="noStrike" baseline="0" dirty="0" err="1">
                <a:latin typeface="+mn-lt"/>
              </a:rPr>
              <a:t>Montbrillant</a:t>
            </a:r>
            <a:r>
              <a:rPr lang="en-US" b="0" i="0" u="none" strike="noStrike" baseline="0" dirty="0">
                <a:latin typeface="+mn-lt"/>
              </a:rPr>
              <a:t> building entrance. Without authorized badges, entry is not allowed into ITU buildings.]</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ITU-T guide for new participants – available in 6 languages at </a:t>
            </a:r>
            <a:r>
              <a:rPr lang="fr-FR" sz="1200" dirty="0">
                <a:hlinkClick r:id="rId3"/>
              </a:rPr>
              <a:t>https://www.itu.int/en/ITU-T/info/Pages/resources.aspx</a:t>
            </a:r>
            <a:r>
              <a:rPr lang="fr-FR" sz="1200" dirty="0"/>
              <a:t> </a:t>
            </a:r>
            <a:endParaRPr lang="en-US" sz="1200" dirty="0"/>
          </a:p>
          <a:p>
            <a:endParaRPr lang="en-GB" dirty="0"/>
          </a:p>
        </p:txBody>
      </p:sp>
      <p:sp>
        <p:nvSpPr>
          <p:cNvPr id="4" name="Slide Number Placeholder 3"/>
          <p:cNvSpPr>
            <a:spLocks noGrp="1"/>
          </p:cNvSpPr>
          <p:nvPr>
            <p:ph type="sldNum" sz="quarter" idx="5"/>
          </p:nvPr>
        </p:nvSpPr>
        <p:spPr/>
        <p:txBody>
          <a:bodyPr/>
          <a:lstStyle/>
          <a:p>
            <a:fld id="{576087BC-3719-4CB2-9659-C6E66A33221F}" type="slidenum">
              <a:rPr lang="en-US" smtClean="0"/>
              <a:t>3</a:t>
            </a:fld>
            <a:endParaRPr lang="en-US"/>
          </a:p>
        </p:txBody>
      </p:sp>
    </p:spTree>
    <p:extLst>
      <p:ext uri="{BB962C8B-B14F-4D97-AF65-F5344CB8AC3E}">
        <p14:creationId xmlns:p14="http://schemas.microsoft.com/office/powerpoint/2010/main" val="10128106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30</a:t>
            </a:fld>
            <a:endParaRPr lang="en-US"/>
          </a:p>
        </p:txBody>
      </p:sp>
    </p:spTree>
    <p:extLst>
      <p:ext uri="{BB962C8B-B14F-4D97-AF65-F5344CB8AC3E}">
        <p14:creationId xmlns:p14="http://schemas.microsoft.com/office/powerpoint/2010/main" val="38767721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ITU-T non-normative publications – Definitions</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Implementation guideline</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Res. 1 Section 1</a:t>
            </a:r>
            <a:r>
              <a:rPr lang="en-GB" sz="1200" i="1" kern="1200" dirty="0">
                <a:solidFill>
                  <a:schemeClr val="tx1"/>
                </a:solidFill>
                <a:effectLst/>
                <a:latin typeface="+mn-lt"/>
                <a:ea typeface="+mn-ea"/>
                <a:cs typeface="+mn-cs"/>
              </a:rPr>
              <a:t>bis</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An informative publication containing information on the current knowledge, the present position of studies or good operating or technical practices, in certain aspects of telecommunications, which should be addressed to engineers, system planners or operating organizations who plan, design or use international telecommunication services or systems, paying particular attention to the requirements of developing countries.</a:t>
            </a:r>
          </a:p>
          <a:p>
            <a:r>
              <a:rPr lang="en-GB" sz="1200" kern="1200" dirty="0">
                <a:solidFill>
                  <a:schemeClr val="tx1"/>
                </a:solidFill>
                <a:effectLst/>
                <a:latin typeface="+mn-lt"/>
                <a:ea typeface="+mn-ea"/>
                <a:cs typeface="+mn-cs"/>
              </a:rPr>
              <a:t>NOTE – It should be self-contained, and should require no familiarity with other ITU‑T texts or procedures, but should not duplicate the scope and content of publications readily available outside ITU.</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Implementer’s guide</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clause 3.2.1 of ITU-T A.13)</a:t>
            </a:r>
          </a:p>
          <a:p>
            <a:r>
              <a:rPr lang="en-GB" sz="1200" kern="1200" dirty="0">
                <a:solidFill>
                  <a:schemeClr val="tx1"/>
                </a:solidFill>
                <a:effectLst/>
                <a:latin typeface="+mn-lt"/>
                <a:ea typeface="+mn-ea"/>
                <a:cs typeface="+mn-cs"/>
              </a:rPr>
              <a:t>An informative (non-normative) document which records all identified defects (e.g., typographical errors, editorial errors, ambiguities, omissions or inconsistencies, and technical errors) associated with a Recommendation or a set of Recommendations and their status of correction, from their identification to final resolution.</a:t>
            </a:r>
          </a:p>
          <a:p>
            <a:r>
              <a:rPr lang="en-GB" sz="1200" kern="1200" dirty="0">
                <a:solidFill>
                  <a:schemeClr val="tx1"/>
                </a:solidFill>
                <a:effectLst/>
                <a:latin typeface="+mn-lt"/>
                <a:ea typeface="+mn-ea"/>
                <a:cs typeface="+mn-cs"/>
              </a:rPr>
              <a:t>NOTE – An implementers' guide is issued by ITU-T following agreement by a study group, or following agreement by a working party with the concurrence of the study group chairman. Typically, defect corrections are first collected in an implementers' guide and, at a time deemed appropriate by the study group, they are used to produce a corrigendum or are included as revisions to a Recommendation</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Supplement</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Clause 3.2.2 of ITU-T A.13)</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An informative (non-normative) document which contains material which is supplementary to and associated with the subject matter of one or more Recommendations but which is not essential to their completeness or understanding and implementation.</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Handbook:</a:t>
            </a:r>
            <a:r>
              <a:rPr lang="en-GB" sz="1200" kern="1200" dirty="0">
                <a:solidFill>
                  <a:schemeClr val="tx1"/>
                </a:solidFill>
                <a:effectLst/>
                <a:latin typeface="+mn-lt"/>
                <a:ea typeface="+mn-ea"/>
                <a:cs typeface="+mn-cs"/>
              </a:rPr>
              <a:t>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(Ref. Res. 1 Section 1</a:t>
            </a:r>
            <a:r>
              <a:rPr lang="en-GB" sz="1200" i="1" kern="1200" dirty="0">
                <a:solidFill>
                  <a:schemeClr val="tx1"/>
                </a:solidFill>
                <a:effectLst/>
                <a:latin typeface="+mn-lt"/>
                <a:ea typeface="+mn-ea"/>
                <a:cs typeface="+mn-cs"/>
              </a:rPr>
              <a:t>bis</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 text which provides a statement of the current knowledge, the present position of studies or good operating or technical practice, in certain aspects of telecommunications, which should be addressed to a telecommunication engineer, system planner or operating official who plans, designs or uses telecommunication services or systems, paying particular attention to the requirements of developing countries. </a:t>
            </a:r>
          </a:p>
          <a:p>
            <a:r>
              <a:rPr lang="en-GB" sz="1200" kern="1200" dirty="0">
                <a:solidFill>
                  <a:schemeClr val="tx1"/>
                </a:solidFill>
                <a:effectLst/>
                <a:latin typeface="+mn-lt"/>
                <a:ea typeface="+mn-ea"/>
                <a:cs typeface="+mn-cs"/>
              </a:rPr>
              <a:t>NOTE – It should be self-contained, and require no familiarity with other ITU‑T texts or procedures.</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Technical paper or technical report</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clause 3.2.3 of ITU-T A.13)</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An informative (non-normative) publication containing technical information, prepared by a study group on a given subject within its mandate. </a:t>
            </a:r>
          </a:p>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31</a:t>
            </a:fld>
            <a:endParaRPr lang="en-US"/>
          </a:p>
        </p:txBody>
      </p:sp>
    </p:spTree>
    <p:extLst>
      <p:ext uri="{BB962C8B-B14F-4D97-AF65-F5344CB8AC3E}">
        <p14:creationId xmlns:p14="http://schemas.microsoft.com/office/powerpoint/2010/main" val="7531206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32</a:t>
            </a:fld>
            <a:endParaRPr lang="en-US"/>
          </a:p>
        </p:txBody>
      </p:sp>
    </p:spTree>
    <p:extLst>
      <p:ext uri="{BB962C8B-B14F-4D97-AF65-F5344CB8AC3E}">
        <p14:creationId xmlns:p14="http://schemas.microsoft.com/office/powerpoint/2010/main" val="12473664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solidFill>
                  <a:srgbClr val="00A3E0"/>
                </a:solidFill>
                <a:latin typeface="Arial" panose="020B0604020202020204" pitchFamily="34" charset="0"/>
                <a:cs typeface="Arial" panose="020B0604020202020204" pitchFamily="34" charset="0"/>
              </a:rPr>
              <a:t>ITU Constitution and Convention, and General Rules: https://www.itu.int/pub/S-CONF-PLEN</a:t>
            </a:r>
            <a:endParaRPr lang="en-GB" sz="1200" u="none" dirty="0">
              <a:solidFill>
                <a:srgbClr val="00A3E0"/>
              </a:solidFill>
              <a:latin typeface="Arial" panose="020B0604020202020204" pitchFamily="34" charset="0"/>
              <a:cs typeface="Arial" panose="020B0604020202020204" pitchFamily="34" charset="0"/>
            </a:endParaRPr>
          </a:p>
          <a:p>
            <a:r>
              <a:rPr lang="en-US" dirty="0"/>
              <a:t>WTSA Resolutions: </a:t>
            </a:r>
            <a:r>
              <a:rPr lang="en-US" u="sng" dirty="0">
                <a:hlinkClick r:id="rId3"/>
              </a:rPr>
              <a:t>www.itu.int/pub/T-RES</a:t>
            </a:r>
            <a:endParaRPr lang="en-US" dirty="0"/>
          </a:p>
          <a:p>
            <a:r>
              <a:rPr lang="en-US" dirty="0"/>
              <a:t>A-series Recommendations: </a:t>
            </a:r>
            <a:r>
              <a:rPr lang="en-US" u="sng" dirty="0">
                <a:hlinkClick r:id="rId4"/>
              </a:rPr>
              <a:t>www.itu.int/rec/T-REC-A</a:t>
            </a:r>
            <a:r>
              <a:rPr lang="fr-CH" dirty="0"/>
              <a:t>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33</a:t>
            </a:fld>
            <a:endParaRPr lang="en-US" altLang="ja-JP">
              <a:solidFill>
                <a:srgbClr val="000000"/>
              </a:solidFill>
            </a:endParaRPr>
          </a:p>
        </p:txBody>
      </p:sp>
    </p:spTree>
    <p:extLst>
      <p:ext uri="{BB962C8B-B14F-4D97-AF65-F5344CB8AC3E}">
        <p14:creationId xmlns:p14="http://schemas.microsoft.com/office/powerpoint/2010/main" val="2395857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ITU Intellectual Property Rights: </a:t>
            </a:r>
            <a:r>
              <a:rPr lang="en-US" u="sng">
                <a:hlinkClick r:id="rId3"/>
              </a:rPr>
              <a:t>www.itu.int/en/ITU-T/ipr</a:t>
            </a:r>
            <a:r>
              <a:rPr lang="en-US"/>
              <a:t> </a:t>
            </a:r>
          </a:p>
          <a:p>
            <a:r>
              <a:rPr lang="en-US"/>
              <a:t>Common Patent Policy for ITU-T/ITU-R/ISO/IEC: </a:t>
            </a:r>
            <a:r>
              <a:rPr lang="en-US" u="sng">
                <a:hlinkClick r:id="rId4"/>
              </a:rPr>
              <a:t>www.itu.int/en/ITU-T/ipr/Pages/policy.aspx</a:t>
            </a:r>
            <a:r>
              <a:rPr lang="en-US"/>
              <a:t> </a:t>
            </a:r>
          </a:p>
          <a:p>
            <a:r>
              <a:rPr lang="en-US"/>
              <a:t>IPR database: </a:t>
            </a:r>
            <a:r>
              <a:rPr lang="en-US" u="sng">
                <a:hlinkClick r:id="rId5"/>
              </a:rPr>
              <a:t>www.itu.int/ipr/IPRSearch.aspx</a:t>
            </a:r>
            <a:r>
              <a:rPr lang="en-US"/>
              <a:t> </a:t>
            </a:r>
          </a:p>
          <a:p>
            <a:r>
              <a:rPr lang="en-GB"/>
              <a:t>TSB Director's Ad Hoc Group on IPR: </a:t>
            </a:r>
            <a:r>
              <a:rPr lang="en-GB" u="sng">
                <a:hlinkClick r:id="rId6"/>
              </a:rPr>
              <a:t>www.itu.int/en/ITU-T/ipr/Pages/adhoc.aspx</a:t>
            </a:r>
            <a:r>
              <a:rPr lang="en-GB"/>
              <a:t> </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34</a:t>
            </a:fld>
            <a:endParaRPr lang="en-US" altLang="ja-JP">
              <a:solidFill>
                <a:srgbClr val="000000"/>
              </a:solidFill>
            </a:endParaRPr>
          </a:p>
        </p:txBody>
      </p:sp>
    </p:spTree>
    <p:extLst>
      <p:ext uri="{BB962C8B-B14F-4D97-AF65-F5344CB8AC3E}">
        <p14:creationId xmlns:p14="http://schemas.microsoft.com/office/powerpoint/2010/main" val="28975483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35</a:t>
            </a:fld>
            <a:endParaRPr lang="en-US" altLang="ja-JP">
              <a:solidFill>
                <a:srgbClr val="000000"/>
              </a:solidFill>
            </a:endParaRPr>
          </a:p>
        </p:txBody>
      </p:sp>
    </p:spTree>
    <p:extLst>
      <p:ext uri="{BB962C8B-B14F-4D97-AF65-F5344CB8AC3E}">
        <p14:creationId xmlns:p14="http://schemas.microsoft.com/office/powerpoint/2010/main" val="29019911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Schedule of meetings: </a:t>
            </a:r>
            <a:r>
              <a:rPr lang="en-US" u="sng" dirty="0">
                <a:hlinkClick r:id="rId3"/>
              </a:rPr>
              <a:t>www.itu.int/ITU-T/go/meetings</a:t>
            </a:r>
            <a:endParaRPr lang="en-US" dirty="0"/>
          </a:p>
          <a:p>
            <a:r>
              <a:rPr lang="en-GB" dirty="0"/>
              <a:t>Room allocation: </a:t>
            </a:r>
            <a:r>
              <a:rPr lang="en-GB" u="sng" dirty="0">
                <a:hlinkClick r:id="rId4"/>
              </a:rPr>
              <a:t>www.itu.int/events</a:t>
            </a:r>
            <a:endParaRPr lang="en-US" dirty="0"/>
          </a:p>
          <a:p>
            <a:r>
              <a:rPr lang="en-US" dirty="0"/>
              <a:t>Meeting information is listed on each SG homepage (</a:t>
            </a:r>
            <a:r>
              <a:rPr lang="en-US" u="sng" dirty="0">
                <a:hlinkClick r:id="rId5"/>
              </a:rPr>
              <a:t>www.itu.int/en/ITU-T/studygroups</a:t>
            </a:r>
            <a:r>
              <a:rPr lang="en-US" dirty="0"/>
              <a:t>):</a:t>
            </a:r>
          </a:p>
          <a:p>
            <a:pPr marL="171450" lvl="0" indent="-171450">
              <a:buFont typeface="Arial" panose="020B0604020202020204" pitchFamily="34" charset="0"/>
              <a:buChar char="•"/>
            </a:pPr>
            <a:r>
              <a:rPr lang="en-US" dirty="0"/>
              <a:t>Study group and working party meetings</a:t>
            </a:r>
          </a:p>
          <a:p>
            <a:pPr marL="171450" lvl="0" indent="-171450">
              <a:buFont typeface="Arial" panose="020B0604020202020204" pitchFamily="34" charset="0"/>
              <a:buChar char="•"/>
            </a:pPr>
            <a:r>
              <a:rPr lang="en-US" dirty="0"/>
              <a:t>Interim meetings (including Rapporteur-group and electronic meetings)</a:t>
            </a:r>
          </a:p>
          <a:p>
            <a:pPr marL="171450" lvl="0" indent="-171450">
              <a:buFont typeface="Arial" panose="020B0604020202020204" pitchFamily="34" charset="0"/>
              <a:buChar char="•"/>
            </a:pPr>
            <a:r>
              <a:rPr lang="en-US" dirty="0"/>
              <a:t>Meeting announcements (Collective letters)</a:t>
            </a:r>
          </a:p>
          <a:p>
            <a:pPr marL="171450" lvl="0" indent="-171450">
              <a:buFont typeface="Arial" panose="020B0604020202020204" pitchFamily="34" charset="0"/>
              <a:buChar char="•"/>
            </a:pPr>
            <a:r>
              <a:rPr lang="en-US" dirty="0"/>
              <a:t>Online registration</a:t>
            </a:r>
          </a:p>
          <a:p>
            <a:r>
              <a:rPr lang="en-US" dirty="0"/>
              <a:t>Visiting Geneva, practical information: </a:t>
            </a:r>
            <a:r>
              <a:rPr lang="en-GB" u="sng" dirty="0">
                <a:hlinkClick r:id="rId6"/>
              </a:rPr>
              <a:t>www.itu.int/SG-CP/info/togeneva.html</a:t>
            </a:r>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36</a:t>
            </a:fld>
            <a:endParaRPr lang="en-US" altLang="ja-JP">
              <a:solidFill>
                <a:srgbClr val="000000"/>
              </a:solidFill>
            </a:endParaRPr>
          </a:p>
        </p:txBody>
      </p:sp>
    </p:spTree>
    <p:extLst>
      <p:ext uri="{BB962C8B-B14F-4D97-AF65-F5344CB8AC3E}">
        <p14:creationId xmlns:p14="http://schemas.microsoft.com/office/powerpoint/2010/main" val="8370090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37</a:t>
            </a:fld>
            <a:endParaRPr lang="en-US" altLang="ja-JP">
              <a:solidFill>
                <a:srgbClr val="000000"/>
              </a:solidFill>
            </a:endParaRPr>
          </a:p>
        </p:txBody>
      </p:sp>
    </p:spTree>
    <p:extLst>
      <p:ext uri="{BB962C8B-B14F-4D97-AF65-F5344CB8AC3E}">
        <p14:creationId xmlns:p14="http://schemas.microsoft.com/office/powerpoint/2010/main" val="9420090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38</a:t>
            </a:fld>
            <a:endParaRPr lang="en-US" altLang="ja-JP">
              <a:solidFill>
                <a:srgbClr val="000000"/>
              </a:solidFill>
            </a:endParaRPr>
          </a:p>
        </p:txBody>
      </p:sp>
    </p:spTree>
    <p:extLst>
      <p:ext uri="{BB962C8B-B14F-4D97-AF65-F5344CB8AC3E}">
        <p14:creationId xmlns:p14="http://schemas.microsoft.com/office/powerpoint/2010/main" val="17471295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Working methods, ITU-T A.1, clause 1.4: </a:t>
            </a:r>
            <a:r>
              <a:rPr lang="en-US" u="sng">
                <a:hlinkClick r:id="rId3"/>
              </a:rPr>
              <a:t>www.itu.int/rec/T-REC-A.1</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39</a:t>
            </a:fld>
            <a:endParaRPr lang="en-US" altLang="ja-JP">
              <a:solidFill>
                <a:srgbClr val="000000"/>
              </a:solidFill>
            </a:endParaRPr>
          </a:p>
        </p:txBody>
      </p:sp>
    </p:spTree>
    <p:extLst>
      <p:ext uri="{BB962C8B-B14F-4D97-AF65-F5344CB8AC3E}">
        <p14:creationId xmlns:p14="http://schemas.microsoft.com/office/powerpoint/2010/main" val="1373121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MyMeetings, including a permanent test session and user guide: https://www.itu.int/myworkspace/#/MyMeetings </a:t>
            </a:r>
            <a:endParaRPr lang="en-GB" dirty="0"/>
          </a:p>
        </p:txBody>
      </p:sp>
      <p:sp>
        <p:nvSpPr>
          <p:cNvPr id="4" name="Slide Number Placeholder 3"/>
          <p:cNvSpPr>
            <a:spLocks noGrp="1"/>
          </p:cNvSpPr>
          <p:nvPr>
            <p:ph type="sldNum" sz="quarter" idx="5"/>
          </p:nvPr>
        </p:nvSpPr>
        <p:spPr/>
        <p:txBody>
          <a:bodyPr/>
          <a:lstStyle/>
          <a:p>
            <a:fld id="{576087BC-3719-4CB2-9659-C6E66A33221F}" type="slidenum">
              <a:rPr lang="en-US" smtClean="0"/>
              <a:t>4</a:t>
            </a:fld>
            <a:endParaRPr lang="en-US"/>
          </a:p>
        </p:txBody>
      </p:sp>
    </p:spTree>
    <p:extLst>
      <p:ext uri="{BB962C8B-B14F-4D97-AF65-F5344CB8AC3E}">
        <p14:creationId xmlns:p14="http://schemas.microsoft.com/office/powerpoint/2010/main" val="20296961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40</a:t>
            </a:fld>
            <a:endParaRPr lang="en-US" altLang="ja-JP">
              <a:solidFill>
                <a:srgbClr val="000000"/>
              </a:solidFill>
            </a:endParaRPr>
          </a:p>
        </p:txBody>
      </p:sp>
    </p:spTree>
    <p:extLst>
      <p:ext uri="{BB962C8B-B14F-4D97-AF65-F5344CB8AC3E}">
        <p14:creationId xmlns:p14="http://schemas.microsoft.com/office/powerpoint/2010/main" val="20879616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All meeting documents are available from the SG homepage: </a:t>
            </a:r>
            <a:r>
              <a:rPr lang="en-US" u="sng">
                <a:hlinkClick r:id="rId3"/>
              </a:rPr>
              <a:t>www.itu.int/en/ITU-T/studygroups</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41</a:t>
            </a:fld>
            <a:endParaRPr lang="en-US" altLang="ja-JP">
              <a:solidFill>
                <a:srgbClr val="000000"/>
              </a:solidFill>
            </a:endParaRPr>
          </a:p>
        </p:txBody>
      </p:sp>
    </p:spTree>
    <p:extLst>
      <p:ext uri="{BB962C8B-B14F-4D97-AF65-F5344CB8AC3E}">
        <p14:creationId xmlns:p14="http://schemas.microsoft.com/office/powerpoint/2010/main" val="2723008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CH"/>
              <a:t>ITU-T Recommendations: </a:t>
            </a:r>
            <a:r>
              <a:rPr lang="fr-CH" u="sng">
                <a:hlinkClick r:id="rId3"/>
              </a:rPr>
              <a:t>www.itu.int/ITU-T/recommendations</a:t>
            </a:r>
            <a:r>
              <a:rPr lang="fr-CH"/>
              <a:t> </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42</a:t>
            </a:fld>
            <a:endParaRPr lang="en-US" altLang="ja-JP">
              <a:solidFill>
                <a:srgbClr val="000000"/>
              </a:solidFill>
            </a:endParaRPr>
          </a:p>
        </p:txBody>
      </p:sp>
    </p:spTree>
    <p:extLst>
      <p:ext uri="{BB962C8B-B14F-4D97-AF65-F5344CB8AC3E}">
        <p14:creationId xmlns:p14="http://schemas.microsoft.com/office/powerpoint/2010/main" val="40957488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CH" dirty="0"/>
              <a:t>ITU-R </a:t>
            </a:r>
            <a:r>
              <a:rPr lang="fr-CH" dirty="0" err="1"/>
              <a:t>Recommendation</a:t>
            </a:r>
            <a:r>
              <a:rPr lang="fr-CH" dirty="0"/>
              <a:t> ITU-T A.13: https://www.itu.int/rec/T-REC-A.13</a:t>
            </a:r>
          </a:p>
          <a:p>
            <a:r>
              <a:rPr lang="fr-CH" dirty="0" err="1"/>
              <a:t>Supplements</a:t>
            </a:r>
            <a:r>
              <a:rPr lang="fr-CH" dirty="0"/>
              <a:t> / </a:t>
            </a:r>
            <a:r>
              <a:rPr lang="fr-CH" dirty="0" err="1"/>
              <a:t>implementers</a:t>
            </a:r>
            <a:r>
              <a:rPr lang="fr-CH" dirty="0"/>
              <a:t>' guides: </a:t>
            </a:r>
            <a:r>
              <a:rPr lang="fr-CH" u="sng" dirty="0">
                <a:hlinkClick r:id="rId3"/>
              </a:rPr>
              <a:t>www.itu.int/rec/T-REC</a:t>
            </a:r>
            <a:r>
              <a:rPr lang="fr-CH" dirty="0"/>
              <a:t> </a:t>
            </a:r>
            <a:endParaRPr lang="en-US" dirty="0"/>
          </a:p>
          <a:p>
            <a:r>
              <a:rPr lang="en-GB" dirty="0"/>
              <a:t>Technical papers and tutorials: </a:t>
            </a:r>
            <a:r>
              <a:rPr lang="en-GB" u="sng" dirty="0">
                <a:hlinkClick r:id="rId4"/>
              </a:rPr>
              <a:t>www.itu.int/pub/T-TUT</a:t>
            </a:r>
            <a:r>
              <a:rPr lang="en-GB" dirty="0"/>
              <a:t> </a:t>
            </a:r>
            <a:endParaRPr lang="en-US" dirty="0"/>
          </a:p>
          <a:p>
            <a:r>
              <a:rPr lang="en-US" dirty="0"/>
              <a:t>Handbooks: </a:t>
            </a:r>
            <a:r>
              <a:rPr lang="en-US" u="sng" dirty="0">
                <a:hlinkClick r:id="rId5"/>
              </a:rPr>
              <a:t>www.itu.int/pub/T-HDB</a:t>
            </a:r>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43</a:t>
            </a:fld>
            <a:endParaRPr lang="en-US" altLang="ja-JP">
              <a:solidFill>
                <a:srgbClr val="000000"/>
              </a:solidFill>
            </a:endParaRPr>
          </a:p>
        </p:txBody>
      </p:sp>
    </p:spTree>
    <p:extLst>
      <p:ext uri="{BB962C8B-B14F-4D97-AF65-F5344CB8AC3E}">
        <p14:creationId xmlns:p14="http://schemas.microsoft.com/office/powerpoint/2010/main" val="42425607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Recommendation ITU-T A.1: https://www.itu.int/rec/T-REC-A.1/en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Recommendation ITU-T A.2: https://www.itu.int/rec/T-REC-A.2/en</a:t>
            </a:r>
            <a:endParaRPr lang="en-US" u="sng" dirty="0"/>
          </a:p>
          <a:p>
            <a:r>
              <a:rPr lang="en-US" dirty="0"/>
              <a:t>A-series Recommendations: </a:t>
            </a:r>
            <a:r>
              <a:rPr lang="en-US" u="sng" dirty="0">
                <a:hlinkClick r:id="rId3"/>
              </a:rPr>
              <a:t>www.itu.int/rec/T-REC-A</a:t>
            </a:r>
            <a:r>
              <a:rPr lang="fr-CH" dirty="0"/>
              <a:t>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44</a:t>
            </a:fld>
            <a:endParaRPr lang="en-US" altLang="ja-JP">
              <a:solidFill>
                <a:srgbClr val="000000"/>
              </a:solidFill>
            </a:endParaRPr>
          </a:p>
        </p:txBody>
      </p:sp>
    </p:spTree>
    <p:extLst>
      <p:ext uri="{BB962C8B-B14F-4D97-AF65-F5344CB8AC3E}">
        <p14:creationId xmlns:p14="http://schemas.microsoft.com/office/powerpoint/2010/main" val="23157102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Contribution</a:t>
            </a:r>
            <a:r>
              <a:rPr lang="en-GB" baseline="0" dirty="0"/>
              <a:t> template</a:t>
            </a:r>
            <a:r>
              <a:rPr lang="en-GB" dirty="0"/>
              <a:t>: </a:t>
            </a:r>
            <a:r>
              <a:rPr lang="en-GB" u="sng" dirty="0"/>
              <a:t>https://www.itu.int/en/ITU-T/studygroups/Pages/templates.aspx</a:t>
            </a:r>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45</a:t>
            </a:fld>
            <a:endParaRPr lang="en-US" altLang="ja-JP">
              <a:solidFill>
                <a:srgbClr val="000000"/>
              </a:solidFill>
            </a:endParaRPr>
          </a:p>
        </p:txBody>
      </p:sp>
    </p:spTree>
    <p:extLst>
      <p:ext uri="{BB962C8B-B14F-4D97-AF65-F5344CB8AC3E}">
        <p14:creationId xmlns:p14="http://schemas.microsoft.com/office/powerpoint/2010/main" val="1852532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Contribution</a:t>
            </a:r>
            <a:r>
              <a:rPr lang="en-GB" baseline="0" dirty="0"/>
              <a:t> template</a:t>
            </a:r>
            <a:r>
              <a:rPr lang="en-GB" dirty="0"/>
              <a:t>: </a:t>
            </a:r>
            <a:r>
              <a:rPr lang="en-GB" u="sng" dirty="0"/>
              <a:t>https://www.itu.int/en/ITU-T/studygroups/Pages/templates.aspx</a:t>
            </a:r>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46</a:t>
            </a:fld>
            <a:endParaRPr lang="en-US" altLang="ja-JP">
              <a:solidFill>
                <a:srgbClr val="000000"/>
              </a:solidFill>
            </a:endParaRPr>
          </a:p>
        </p:txBody>
      </p:sp>
    </p:spTree>
    <p:extLst>
      <p:ext uri="{BB962C8B-B14F-4D97-AF65-F5344CB8AC3E}">
        <p14:creationId xmlns:p14="http://schemas.microsoft.com/office/powerpoint/2010/main" val="39323685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DDP</a:t>
            </a:r>
            <a:r>
              <a:rPr lang="en-GB" baseline="0" dirty="0"/>
              <a:t> user guide</a:t>
            </a:r>
            <a:r>
              <a:rPr lang="en-GB" dirty="0"/>
              <a:t>: DDP</a:t>
            </a:r>
            <a:r>
              <a:rPr lang="en-GB" baseline="0" dirty="0"/>
              <a:t> user guide</a:t>
            </a:r>
            <a:r>
              <a:rPr lang="en-GB" dirty="0"/>
              <a:t>: </a:t>
            </a:r>
            <a:r>
              <a:rPr lang="en-GB" u="sng" dirty="0"/>
              <a:t>https://www.itu.int/oth/T0A0F000012/en</a:t>
            </a:r>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47</a:t>
            </a:fld>
            <a:endParaRPr lang="en-US" altLang="ja-JP">
              <a:solidFill>
                <a:srgbClr val="000000"/>
              </a:solidFill>
            </a:endParaRPr>
          </a:p>
        </p:txBody>
      </p:sp>
    </p:spTree>
    <p:extLst>
      <p:ext uri="{BB962C8B-B14F-4D97-AF65-F5344CB8AC3E}">
        <p14:creationId xmlns:p14="http://schemas.microsoft.com/office/powerpoint/2010/main" val="302374987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Register/upload a Contribution: </a:t>
            </a:r>
            <a:r>
              <a:rPr lang="en-US" u="sng">
                <a:hlinkClick r:id="rId3"/>
              </a:rPr>
              <a:t>www.itu.int/net/ITU-T/ddp</a:t>
            </a:r>
            <a:endParaRPr lang="en-US"/>
          </a:p>
          <a:p>
            <a:r>
              <a:rPr lang="fr-CH"/>
              <a:t>Templates: </a:t>
            </a:r>
            <a:r>
              <a:rPr lang="fr-CH" u="sng">
                <a:hlinkClick r:id="rId4"/>
              </a:rPr>
              <a:t>www.itu.int/oth/T0A0F000011</a:t>
            </a:r>
            <a:r>
              <a:rPr lang="fr-CH"/>
              <a:t> </a:t>
            </a:r>
            <a:endParaRPr lang="en-US"/>
          </a:p>
          <a:p>
            <a:r>
              <a:rPr lang="fr-CH"/>
              <a:t>User guide: </a:t>
            </a:r>
            <a:r>
              <a:rPr lang="fr-CH" u="sng">
                <a:hlinkClick r:id="rId5"/>
              </a:rPr>
              <a:t>www.itu.int/oth/T0A0F000012</a:t>
            </a:r>
            <a:r>
              <a:rPr lang="en-US"/>
              <a:t> </a:t>
            </a:r>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48</a:t>
            </a:fld>
            <a:endParaRPr lang="en-US" altLang="ja-JP">
              <a:solidFill>
                <a:srgbClr val="000000"/>
              </a:solidFill>
            </a:endParaRPr>
          </a:p>
        </p:txBody>
      </p:sp>
    </p:spTree>
    <p:extLst>
      <p:ext uri="{BB962C8B-B14F-4D97-AF65-F5344CB8AC3E}">
        <p14:creationId xmlns:p14="http://schemas.microsoft.com/office/powerpoint/2010/main" val="18941903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Register/upload a Contribution: </a:t>
            </a:r>
            <a:r>
              <a:rPr lang="en-US" u="sng">
                <a:hlinkClick r:id="rId3"/>
              </a:rPr>
              <a:t>www.itu.int/net/ITU-T/ddp</a:t>
            </a:r>
            <a:endParaRPr lang="en-US"/>
          </a:p>
          <a:p>
            <a:r>
              <a:rPr lang="fr-CH"/>
              <a:t>Templates: </a:t>
            </a:r>
            <a:r>
              <a:rPr lang="fr-CH" u="sng">
                <a:hlinkClick r:id="rId4"/>
              </a:rPr>
              <a:t>www.itu.int/oth/T0A0F000011</a:t>
            </a:r>
            <a:r>
              <a:rPr lang="fr-CH"/>
              <a:t> </a:t>
            </a:r>
            <a:endParaRPr lang="en-US"/>
          </a:p>
          <a:p>
            <a:r>
              <a:rPr lang="fr-CH"/>
              <a:t>User guide: </a:t>
            </a:r>
            <a:r>
              <a:rPr lang="fr-CH" u="sng">
                <a:hlinkClick r:id="rId5"/>
              </a:rPr>
              <a:t>www.itu.int/oth/T0A0F000012</a:t>
            </a:r>
            <a:r>
              <a:rPr lang="en-US"/>
              <a:t> </a:t>
            </a:r>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49</a:t>
            </a:fld>
            <a:endParaRPr lang="en-US" altLang="ja-JP">
              <a:solidFill>
                <a:srgbClr val="000000"/>
              </a:solidFill>
            </a:endParaRPr>
          </a:p>
        </p:txBody>
      </p:sp>
    </p:spTree>
    <p:extLst>
      <p:ext uri="{BB962C8B-B14F-4D97-AF65-F5344CB8AC3E}">
        <p14:creationId xmlns:p14="http://schemas.microsoft.com/office/powerpoint/2010/main" val="3234029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a:t>
            </a:fld>
            <a:endParaRPr lang="en-US" altLang="ja-JP">
              <a:solidFill>
                <a:srgbClr val="000000"/>
              </a:solidFill>
            </a:endParaRPr>
          </a:p>
        </p:txBody>
      </p:sp>
    </p:spTree>
    <p:extLst>
      <p:ext uri="{BB962C8B-B14F-4D97-AF65-F5344CB8AC3E}">
        <p14:creationId xmlns:p14="http://schemas.microsoft.com/office/powerpoint/2010/main" val="12387621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50</a:t>
            </a:fld>
            <a:endParaRPr lang="en-US" altLang="ja-JP">
              <a:solidFill>
                <a:srgbClr val="000000"/>
              </a:solidFill>
            </a:endParaRPr>
          </a:p>
        </p:txBody>
      </p:sp>
    </p:spTree>
    <p:extLst>
      <p:ext uri="{BB962C8B-B14F-4D97-AF65-F5344CB8AC3E}">
        <p14:creationId xmlns:p14="http://schemas.microsoft.com/office/powerpoint/2010/main" val="35917390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TIES overview: </a:t>
            </a:r>
            <a:r>
              <a:rPr lang="en-US" u="sng">
                <a:hlinkClick r:id="rId3"/>
              </a:rPr>
              <a:t>www.itu.int/TIES/faq.html</a:t>
            </a:r>
            <a:r>
              <a:rPr lang="en-US"/>
              <a:t> </a:t>
            </a:r>
          </a:p>
          <a:p>
            <a:r>
              <a:rPr lang="en-US"/>
              <a:t>Online application form: </a:t>
            </a:r>
            <a:r>
              <a:rPr lang="en-GB" u="sng">
                <a:hlinkClick r:id="rId4"/>
              </a:rPr>
              <a:t>www.itu.int/online/mm/scripts/reg.screen1.html</a:t>
            </a:r>
            <a:r>
              <a:rPr lang="en-GB"/>
              <a:t> </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51</a:t>
            </a:fld>
            <a:endParaRPr lang="en-US" altLang="ja-JP">
              <a:solidFill>
                <a:srgbClr val="000000"/>
              </a:solidFill>
            </a:endParaRPr>
          </a:p>
        </p:txBody>
      </p:sp>
    </p:spTree>
    <p:extLst>
      <p:ext uri="{BB962C8B-B14F-4D97-AF65-F5344CB8AC3E}">
        <p14:creationId xmlns:p14="http://schemas.microsoft.com/office/powerpoint/2010/main" val="87070944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TIES overview: </a:t>
            </a:r>
            <a:r>
              <a:rPr lang="en-US" u="sng">
                <a:hlinkClick r:id="rId3"/>
              </a:rPr>
              <a:t>www.itu.int/TIES/faq.html</a:t>
            </a:r>
            <a:r>
              <a:rPr lang="en-US"/>
              <a:t> </a:t>
            </a:r>
          </a:p>
          <a:p>
            <a:r>
              <a:rPr lang="en-US"/>
              <a:t>Online application form: </a:t>
            </a:r>
            <a:r>
              <a:rPr lang="en-GB" u="sng">
                <a:hlinkClick r:id="rId4"/>
              </a:rPr>
              <a:t>www.itu.int/online/mm/scripts/reg.screen1.html</a:t>
            </a:r>
            <a:r>
              <a:rPr lang="en-GB"/>
              <a:t> </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52</a:t>
            </a:fld>
            <a:endParaRPr lang="en-US" altLang="ja-JP">
              <a:solidFill>
                <a:srgbClr val="000000"/>
              </a:solidFill>
            </a:endParaRPr>
          </a:p>
        </p:txBody>
      </p:sp>
    </p:spTree>
    <p:extLst>
      <p:ext uri="{BB962C8B-B14F-4D97-AF65-F5344CB8AC3E}">
        <p14:creationId xmlns:p14="http://schemas.microsoft.com/office/powerpoint/2010/main" val="39186681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Meeting document sync tool</a:t>
            </a:r>
            <a:r>
              <a:rPr lang="en-GB" sz="1200" dirty="0"/>
              <a:t>:</a:t>
            </a:r>
            <a:r>
              <a:rPr lang="en-GB" sz="1200" baseline="0" dirty="0"/>
              <a:t> https://www.itu.int/en/ITU-T/studygroups/2017-2020/Pages/syncdocs.aspx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t>Email reflectors: https://www.itu.int/en/ITU-T/studygroups/2017-2020/</a:t>
            </a:r>
            <a:r>
              <a:rPr lang="en-US" sz="1200" baseline="0" dirty="0">
                <a:solidFill>
                  <a:srgbClr val="FF0000"/>
                </a:solidFill>
              </a:rPr>
              <a:t>xx</a:t>
            </a:r>
            <a:r>
              <a:rPr lang="en-US" sz="1200" baseline="0" dirty="0"/>
              <a:t>/Pages/ifa-structure.aspx (where xx is the study group number)</a:t>
            </a:r>
            <a:endParaRPr lang="en-US" sz="1200" dirty="0"/>
          </a:p>
        </p:txBody>
      </p:sp>
      <p:sp>
        <p:nvSpPr>
          <p:cNvPr id="4" name="Slide Number Placeholder 3"/>
          <p:cNvSpPr>
            <a:spLocks noGrp="1"/>
          </p:cNvSpPr>
          <p:nvPr>
            <p:ph type="sldNum" sz="quarter" idx="10"/>
          </p:nvPr>
        </p:nvSpPr>
        <p:spPr/>
        <p:txBody>
          <a:bodyPr/>
          <a:lstStyle/>
          <a:p>
            <a:fld id="{576087BC-3719-4CB2-9659-C6E66A33221F}" type="slidenum">
              <a:rPr lang="en-US" smtClean="0"/>
              <a:t>53</a:t>
            </a:fld>
            <a:endParaRPr lang="en-US"/>
          </a:p>
        </p:txBody>
      </p:sp>
    </p:spTree>
    <p:extLst>
      <p:ext uri="{BB962C8B-B14F-4D97-AF65-F5344CB8AC3E}">
        <p14:creationId xmlns:p14="http://schemas.microsoft.com/office/powerpoint/2010/main" val="413289396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Databases:</a:t>
            </a:r>
          </a:p>
          <a:p>
            <a:pPr lvl="1"/>
            <a:r>
              <a:rPr lang="en-US" sz="2000" dirty="0"/>
              <a:t>-	Recommendations: https://www.itu.int/en/ITU-T/publications/Pages/recs.aspx</a:t>
            </a:r>
          </a:p>
          <a:p>
            <a:pPr lvl="1"/>
            <a:r>
              <a:rPr lang="en-US" sz="2000" dirty="0"/>
              <a:t>-	Liaison statements: https://www.itu.int/net/itu-t/ls/ols.aspx</a:t>
            </a:r>
          </a:p>
          <a:p>
            <a:pPr lvl="1"/>
            <a:r>
              <a:rPr lang="en-US" sz="2000" dirty="0"/>
              <a:t>-	Work </a:t>
            </a:r>
            <a:r>
              <a:rPr lang="en-US" sz="2000" dirty="0" err="1"/>
              <a:t>programme</a:t>
            </a:r>
            <a:r>
              <a:rPr lang="en-US" sz="2000" dirty="0"/>
              <a:t>: https://www.itu.int/itu-t/workprog/wp_search.aspx</a:t>
            </a:r>
          </a:p>
          <a:p>
            <a:pPr lvl="1"/>
            <a:r>
              <a:rPr lang="en-US" sz="2000" dirty="0"/>
              <a:t>-	Test signals: https://www.itu.int/net/itu-t/sigdb/menu.aspx</a:t>
            </a:r>
          </a:p>
          <a:p>
            <a:pPr lvl="1"/>
            <a:r>
              <a:rPr lang="en-US" sz="2000" dirty="0"/>
              <a:t>-	Formal descriptions: https://www.itu.int/itu-t/recommendations/fl.aspx</a:t>
            </a:r>
          </a:p>
          <a:p>
            <a:pPr lvl="1"/>
            <a:r>
              <a:rPr lang="en-US" sz="2000" dirty="0"/>
              <a:t>-	IPR (patents and copyrights): https://www.itu.int/en/ITU-T/ipr/Pages/default.aspx</a:t>
            </a:r>
          </a:p>
        </p:txBody>
      </p:sp>
      <p:sp>
        <p:nvSpPr>
          <p:cNvPr id="4" name="Slide Number Placeholder 3"/>
          <p:cNvSpPr>
            <a:spLocks noGrp="1"/>
          </p:cNvSpPr>
          <p:nvPr>
            <p:ph type="sldNum" sz="quarter" idx="10"/>
          </p:nvPr>
        </p:nvSpPr>
        <p:spPr/>
        <p:txBody>
          <a:bodyPr/>
          <a:lstStyle/>
          <a:p>
            <a:fld id="{576087BC-3719-4CB2-9659-C6E66A33221F}" type="slidenum">
              <a:rPr lang="en-US" smtClean="0"/>
              <a:t>54</a:t>
            </a:fld>
            <a:endParaRPr lang="en-US"/>
          </a:p>
        </p:txBody>
      </p:sp>
    </p:spTree>
    <p:extLst>
      <p:ext uri="{BB962C8B-B14F-4D97-AF65-F5344CB8AC3E}">
        <p14:creationId xmlns:p14="http://schemas.microsoft.com/office/powerpoint/2010/main" val="39526209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Collaboration site: https://extranet.itu.int/sites/itu-t/SitePages/Home.aspx</a:t>
            </a: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56</a:t>
            </a:fld>
            <a:endParaRPr lang="en-US" altLang="ja-JP">
              <a:solidFill>
                <a:srgbClr val="000000"/>
              </a:solidFill>
            </a:endParaRPr>
          </a:p>
        </p:txBody>
      </p:sp>
    </p:spTree>
    <p:extLst>
      <p:ext uri="{BB962C8B-B14F-4D97-AF65-F5344CB8AC3E}">
        <p14:creationId xmlns:p14="http://schemas.microsoft.com/office/powerpoint/2010/main" val="408511858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Collaboration site: https://www.itu.int/myworkspace#</a:t>
            </a: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57</a:t>
            </a:fld>
            <a:endParaRPr lang="en-US" altLang="ja-JP">
              <a:solidFill>
                <a:srgbClr val="000000"/>
              </a:solidFill>
            </a:endParaRPr>
          </a:p>
        </p:txBody>
      </p:sp>
    </p:spTree>
    <p:extLst>
      <p:ext uri="{BB962C8B-B14F-4D97-AF65-F5344CB8AC3E}">
        <p14:creationId xmlns:p14="http://schemas.microsoft.com/office/powerpoint/2010/main" val="84818355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sz="2000" dirty="0"/>
          </a:p>
        </p:txBody>
      </p:sp>
      <p:sp>
        <p:nvSpPr>
          <p:cNvPr id="4" name="Slide Number Placeholder 3"/>
          <p:cNvSpPr>
            <a:spLocks noGrp="1"/>
          </p:cNvSpPr>
          <p:nvPr>
            <p:ph type="sldNum" sz="quarter" idx="10"/>
          </p:nvPr>
        </p:nvSpPr>
        <p:spPr/>
        <p:txBody>
          <a:bodyPr/>
          <a:lstStyle/>
          <a:p>
            <a:fld id="{576087BC-3719-4CB2-9659-C6E66A33221F}" type="slidenum">
              <a:rPr lang="en-US" smtClean="0"/>
              <a:t>58</a:t>
            </a:fld>
            <a:endParaRPr lang="en-US"/>
          </a:p>
        </p:txBody>
      </p:sp>
    </p:spTree>
    <p:extLst>
      <p:ext uri="{BB962C8B-B14F-4D97-AF65-F5344CB8AC3E}">
        <p14:creationId xmlns:p14="http://schemas.microsoft.com/office/powerpoint/2010/main" val="169599008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59</a:t>
            </a:fld>
            <a:endParaRPr lang="en-US" altLang="ja-JP">
              <a:solidFill>
                <a:srgbClr val="000000"/>
              </a:solidFill>
            </a:endParaRPr>
          </a:p>
        </p:txBody>
      </p:sp>
    </p:spTree>
    <p:extLst>
      <p:ext uri="{BB962C8B-B14F-4D97-AF65-F5344CB8AC3E}">
        <p14:creationId xmlns:p14="http://schemas.microsoft.com/office/powerpoint/2010/main" val="128778538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60</a:t>
            </a:fld>
            <a:endParaRPr lang="en-US" altLang="ja-JP">
              <a:solidFill>
                <a:srgbClr val="000000"/>
              </a:solidFill>
            </a:endParaRPr>
          </a:p>
        </p:txBody>
      </p:sp>
    </p:spTree>
    <p:extLst>
      <p:ext uri="{BB962C8B-B14F-4D97-AF65-F5344CB8AC3E}">
        <p14:creationId xmlns:p14="http://schemas.microsoft.com/office/powerpoint/2010/main" val="4177702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CH"/>
              <a:t>ITU homepage: </a:t>
            </a:r>
            <a:r>
              <a:rPr lang="fr-CH" u="sng">
                <a:hlinkClick r:id="rId3"/>
              </a:rPr>
              <a:t>www.itu.int</a:t>
            </a:r>
            <a:r>
              <a:rPr lang="fr-CH"/>
              <a:t> </a:t>
            </a:r>
            <a:endParaRPr lang="en-US"/>
          </a:p>
          <a:p>
            <a:r>
              <a:rPr lang="fr-CH"/>
              <a:t>ITU-T homepage: </a:t>
            </a:r>
            <a:r>
              <a:rPr lang="fr-CH" u="sng">
                <a:hlinkClick r:id="rId4"/>
              </a:rPr>
              <a:t>www.itu.int/ITU-T</a:t>
            </a:r>
            <a:r>
              <a:rPr lang="en-US"/>
              <a:t> </a:t>
            </a:r>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a:t>
            </a:fld>
            <a:endParaRPr lang="en-US" altLang="ja-JP">
              <a:solidFill>
                <a:srgbClr val="000000"/>
              </a:solidFill>
            </a:endParaRPr>
          </a:p>
        </p:txBody>
      </p:sp>
    </p:spTree>
    <p:extLst>
      <p:ext uri="{BB962C8B-B14F-4D97-AF65-F5344CB8AC3E}">
        <p14:creationId xmlns:p14="http://schemas.microsoft.com/office/powerpoint/2010/main" val="29094389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A-series </a:t>
            </a:r>
            <a:r>
              <a:rPr lang="en-GB" sz="1200" u="none" spc="-5" dirty="0">
                <a:latin typeface="Arial" panose="020B0604020202020204" pitchFamily="34" charset="0"/>
                <a:cs typeface="Arial" panose="020B0604020202020204" pitchFamily="34" charset="0"/>
              </a:rPr>
              <a:t>Recommendations:</a:t>
            </a:r>
            <a:r>
              <a:rPr lang="en-GB" sz="1200" u="none" spc="-60" dirty="0">
                <a:latin typeface="Arial" panose="020B0604020202020204" pitchFamily="34" charset="0"/>
                <a:cs typeface="Arial" panose="020B0604020202020204" pitchFamily="34" charset="0"/>
              </a:rPr>
              <a:t> </a:t>
            </a:r>
            <a:r>
              <a:rPr lang="en-GB" sz="1200" u="none" spc="-15" dirty="0">
                <a:solidFill>
                  <a:srgbClr val="00A3E0"/>
                </a:solidFill>
                <a:uFill>
                  <a:solidFill>
                    <a:srgbClr val="3399FF"/>
                  </a:solidFill>
                </a:u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www.itu.int/rec/T-REC-A</a:t>
            </a:r>
            <a:endParaRPr lang="en-GB" sz="1200" u="none" dirty="0">
              <a:solidFill>
                <a:srgbClr val="00A3E0"/>
              </a:solidFill>
              <a:latin typeface="Arial" panose="020B0604020202020204" pitchFamily="34" charset="0"/>
              <a:cs typeface="Arial" panose="020B0604020202020204" pitchFamily="34" charset="0"/>
            </a:endParaRPr>
          </a:p>
          <a:p>
            <a:pPr marL="12700">
              <a:spcBef>
                <a:spcPts val="100"/>
              </a:spcBef>
            </a:pP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61</a:t>
            </a:fld>
            <a:endParaRPr lang="en-US" altLang="ja-JP">
              <a:solidFill>
                <a:srgbClr val="000000"/>
              </a:solidFill>
            </a:endParaRPr>
          </a:p>
        </p:txBody>
      </p:sp>
    </p:spTree>
    <p:extLst>
      <p:ext uri="{BB962C8B-B14F-4D97-AF65-F5344CB8AC3E}">
        <p14:creationId xmlns:p14="http://schemas.microsoft.com/office/powerpoint/2010/main" val="29267982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A-series </a:t>
            </a:r>
            <a:r>
              <a:rPr lang="en-GB" sz="1200" u="none" spc="-5" dirty="0">
                <a:latin typeface="Arial" panose="020B0604020202020204" pitchFamily="34" charset="0"/>
                <a:cs typeface="Arial" panose="020B0604020202020204" pitchFamily="34" charset="0"/>
              </a:rPr>
              <a:t>Recommendations:</a:t>
            </a:r>
            <a:r>
              <a:rPr lang="en-GB" sz="1200" u="none" spc="-60" dirty="0">
                <a:latin typeface="Arial" panose="020B0604020202020204" pitchFamily="34" charset="0"/>
                <a:cs typeface="Arial" panose="020B0604020202020204" pitchFamily="34" charset="0"/>
              </a:rPr>
              <a:t> </a:t>
            </a:r>
            <a:r>
              <a:rPr lang="en-GB" sz="1200" u="none" spc="-15" dirty="0">
                <a:solidFill>
                  <a:srgbClr val="00A3E0"/>
                </a:solidFill>
                <a:uFill>
                  <a:solidFill>
                    <a:srgbClr val="3399FF"/>
                  </a:solidFill>
                </a:u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www.itu.int/rec/T-REC-A</a:t>
            </a:r>
            <a:endParaRPr lang="en-GB" sz="1200" u="none" dirty="0">
              <a:solidFill>
                <a:srgbClr val="00A3E0"/>
              </a:solidFill>
              <a:latin typeface="Arial" panose="020B0604020202020204" pitchFamily="34" charset="0"/>
              <a:cs typeface="Arial" panose="020B0604020202020204" pitchFamily="34" charset="0"/>
            </a:endParaRPr>
          </a:p>
          <a:p>
            <a:pPr marL="12700">
              <a:spcBef>
                <a:spcPts val="100"/>
              </a:spcBef>
            </a:pP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62</a:t>
            </a:fld>
            <a:endParaRPr lang="en-US" altLang="ja-JP">
              <a:solidFill>
                <a:srgbClr val="000000"/>
              </a:solidFill>
            </a:endParaRPr>
          </a:p>
        </p:txBody>
      </p:sp>
    </p:spTree>
    <p:extLst>
      <p:ext uri="{BB962C8B-B14F-4D97-AF65-F5344CB8AC3E}">
        <p14:creationId xmlns:p14="http://schemas.microsoft.com/office/powerpoint/2010/main" val="45379043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https://www.itu.int/en/publications/ITU-T/pages/publications.aspx?parent=T-RES&amp;version_date=2016</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63</a:t>
            </a:fld>
            <a:endParaRPr lang="en-US" altLang="ja-JP">
              <a:solidFill>
                <a:srgbClr val="000000"/>
              </a:solidFill>
            </a:endParaRPr>
          </a:p>
        </p:txBody>
      </p:sp>
    </p:spTree>
    <p:extLst>
      <p:ext uri="{BB962C8B-B14F-4D97-AF65-F5344CB8AC3E}">
        <p14:creationId xmlns:p14="http://schemas.microsoft.com/office/powerpoint/2010/main" val="406658646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https://www.itu.int/en/publications/ITU-T/pages/publications.aspx?parent=T-RES&amp;version_date=2016</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64</a:t>
            </a:fld>
            <a:endParaRPr lang="en-US" altLang="ja-JP">
              <a:solidFill>
                <a:srgbClr val="000000"/>
              </a:solidFill>
            </a:endParaRPr>
          </a:p>
        </p:txBody>
      </p:sp>
    </p:spTree>
    <p:extLst>
      <p:ext uri="{BB962C8B-B14F-4D97-AF65-F5344CB8AC3E}">
        <p14:creationId xmlns:p14="http://schemas.microsoft.com/office/powerpoint/2010/main" val="144872640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https://www.itu.int/en/publications/ITU-T/pages/publications.aspx?parent=T-RES&amp;version_date=2016</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65</a:t>
            </a:fld>
            <a:endParaRPr lang="en-US" altLang="ja-JP">
              <a:solidFill>
                <a:srgbClr val="000000"/>
              </a:solidFill>
            </a:endParaRPr>
          </a:p>
        </p:txBody>
      </p:sp>
    </p:spTree>
    <p:extLst>
      <p:ext uri="{BB962C8B-B14F-4D97-AF65-F5344CB8AC3E}">
        <p14:creationId xmlns:p14="http://schemas.microsoft.com/office/powerpoint/2010/main" val="287958878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https://www.itu.int/en/publications/ITU-T/pages/publications.aspx?parent=T-RES&amp;version_date=2016</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66</a:t>
            </a:fld>
            <a:endParaRPr lang="en-US" altLang="ja-JP">
              <a:solidFill>
                <a:srgbClr val="000000"/>
              </a:solidFill>
            </a:endParaRPr>
          </a:p>
        </p:txBody>
      </p:sp>
    </p:spTree>
    <p:extLst>
      <p:ext uri="{BB962C8B-B14F-4D97-AF65-F5344CB8AC3E}">
        <p14:creationId xmlns:p14="http://schemas.microsoft.com/office/powerpoint/2010/main" val="87407396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https://www.itu.int/en/publications/ITU-T/pages/publications.aspx?parent=T-RES&amp;version_date=2016</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67</a:t>
            </a:fld>
            <a:endParaRPr lang="en-US" altLang="ja-JP">
              <a:solidFill>
                <a:srgbClr val="000000"/>
              </a:solidFill>
            </a:endParaRPr>
          </a:p>
        </p:txBody>
      </p:sp>
    </p:spTree>
    <p:extLst>
      <p:ext uri="{BB962C8B-B14F-4D97-AF65-F5344CB8AC3E}">
        <p14:creationId xmlns:p14="http://schemas.microsoft.com/office/powerpoint/2010/main" val="14648055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https://www.itu.int/en/publications/ITU-T/pages/publications.aspx?parent=T-RES&amp;version_date=2016</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68</a:t>
            </a:fld>
            <a:endParaRPr lang="en-US" altLang="ja-JP">
              <a:solidFill>
                <a:srgbClr val="000000"/>
              </a:solidFill>
            </a:endParaRPr>
          </a:p>
        </p:txBody>
      </p:sp>
    </p:spTree>
    <p:extLst>
      <p:ext uri="{BB962C8B-B14F-4D97-AF65-F5344CB8AC3E}">
        <p14:creationId xmlns:p14="http://schemas.microsoft.com/office/powerpoint/2010/main" val="32889069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Connecting the World: </a:t>
            </a:r>
            <a:r>
              <a:rPr lang="en-US" u="sng">
                <a:hlinkClick r:id="rId3"/>
              </a:rPr>
              <a:t>www.itu.int/en/about</a:t>
            </a:r>
            <a:r>
              <a:rPr lang="en-US"/>
              <a:t> </a:t>
            </a:r>
          </a:p>
          <a:p>
            <a:r>
              <a:rPr lang="en-US"/>
              <a:t>Bridging the Standardization Gap: </a:t>
            </a:r>
            <a:r>
              <a:rPr lang="en-US" u="sng">
                <a:hlinkClick r:id="rId4"/>
              </a:rPr>
              <a:t>www.itu.int/en/ITU-T/gap</a:t>
            </a:r>
            <a:r>
              <a:rPr lang="en-US"/>
              <a:t> </a:t>
            </a:r>
          </a:p>
          <a:p>
            <a:r>
              <a:rPr lang="en-US"/>
              <a:t>Extending international cooperation: </a:t>
            </a:r>
            <a:r>
              <a:rPr lang="en-US" u="sng">
                <a:hlinkClick r:id="rId5"/>
              </a:rPr>
              <a:t>www.itu.int/en/ITU-T/stratops/Pages/strategicplan.aspx</a:t>
            </a:r>
            <a:r>
              <a:rPr lang="en-US"/>
              <a:t> </a:t>
            </a:r>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7</a:t>
            </a:fld>
            <a:endParaRPr lang="en-US" altLang="ja-JP">
              <a:solidFill>
                <a:srgbClr val="000000"/>
              </a:solidFill>
            </a:endParaRPr>
          </a:p>
        </p:txBody>
      </p:sp>
    </p:spTree>
    <p:extLst>
      <p:ext uri="{BB962C8B-B14F-4D97-AF65-F5344CB8AC3E}">
        <p14:creationId xmlns:p14="http://schemas.microsoft.com/office/powerpoint/2010/main" val="4018517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WTO, technical barriers to trade: </a:t>
            </a:r>
            <a:r>
              <a:rPr lang="en-US" u="sng" dirty="0">
                <a:hlinkClick r:id="rId3"/>
              </a:rPr>
              <a:t>www.wto.org/english/tratop_e/tbt_e/tbt_e.htm</a:t>
            </a:r>
            <a:r>
              <a:rPr lang="en-US" dirty="0"/>
              <a:t> </a:t>
            </a:r>
          </a:p>
          <a:p>
            <a:r>
              <a:rPr lang="en-US" dirty="0"/>
              <a:t>Global Standards Symposium: </a:t>
            </a:r>
            <a:r>
              <a:rPr lang="en-US" u="sng" dirty="0">
                <a:hlinkClick r:id="rId4"/>
              </a:rPr>
              <a:t>www.itu.int/en/ITU-T/wtsa12/Pages/gss</a:t>
            </a:r>
            <a:r>
              <a:rPr lang="en-US" dirty="0"/>
              <a:t> </a:t>
            </a:r>
          </a:p>
          <a:p>
            <a:r>
              <a:rPr lang="en-US" dirty="0"/>
              <a:t>Conformity and interoperability: </a:t>
            </a:r>
            <a:r>
              <a:rPr lang="en-US" u="sng" dirty="0">
                <a:hlinkClick r:id="rId5"/>
              </a:rPr>
              <a:t>www.itu.int/en/ITU-T/C-I</a:t>
            </a:r>
            <a:r>
              <a:rPr lang="en-US" dirty="0"/>
              <a:t> </a:t>
            </a: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8</a:t>
            </a:fld>
            <a:endParaRPr lang="en-US" altLang="ja-JP">
              <a:solidFill>
                <a:srgbClr val="000000"/>
              </a:solidFill>
            </a:endParaRPr>
          </a:p>
        </p:txBody>
      </p:sp>
    </p:spTree>
    <p:extLst>
      <p:ext uri="{BB962C8B-B14F-4D97-AF65-F5344CB8AC3E}">
        <p14:creationId xmlns:p14="http://schemas.microsoft.com/office/powerpoint/2010/main" val="6405769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ITU-T Membership and Services: </a:t>
            </a:r>
            <a:r>
              <a:rPr lang="en-US" u="sng" dirty="0">
                <a:hlinkClick r:id="rId3"/>
              </a:rPr>
              <a:t>www.itu.int/en/ITU-T/membership</a:t>
            </a:r>
            <a:r>
              <a:rPr lang="en-US" dirty="0"/>
              <a:t> </a:t>
            </a:r>
          </a:p>
          <a:p>
            <a:r>
              <a:rPr lang="en-US" dirty="0"/>
              <a:t>Invited experts may participate in a very limited role, on an exceptional</a:t>
            </a:r>
            <a:r>
              <a:rPr lang="en-US" baseline="0" dirty="0"/>
              <a:t> basis by invitation.</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9</a:t>
            </a:fld>
            <a:endParaRPr lang="en-US" altLang="ja-JP">
              <a:solidFill>
                <a:srgbClr val="000000"/>
              </a:solidFill>
            </a:endParaRPr>
          </a:p>
        </p:txBody>
      </p:sp>
    </p:spTree>
    <p:extLst>
      <p:ext uri="{BB962C8B-B14F-4D97-AF65-F5344CB8AC3E}">
        <p14:creationId xmlns:p14="http://schemas.microsoft.com/office/powerpoint/2010/main" val="30419277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FBD7A9B-7134-4297-B219-60C535B118AD}"/>
              </a:ext>
            </a:extLst>
          </p:cNvPr>
          <p:cNvSpPr/>
          <p:nvPr userDrawn="1"/>
        </p:nvSpPr>
        <p:spPr>
          <a:xfrm>
            <a:off x="0" y="0"/>
            <a:ext cx="12192000" cy="6858000"/>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2">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pic>
        <p:nvPicPr>
          <p:cNvPr id="1026" name="Picture 2">
            <a:extLst>
              <a:ext uri="{FF2B5EF4-FFF2-40B4-BE49-F238E27FC236}">
                <a16:creationId xmlns:a16="http://schemas.microsoft.com/office/drawing/2014/main" id="{0F4447A8-77C1-4196-B8C9-98F82010A9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360815" y="5992172"/>
            <a:ext cx="664867" cy="7336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7506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012932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582083"/>
            <a:ext cx="2743200" cy="525991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582083"/>
            <a:ext cx="8026400" cy="525991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4111037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sz="3200"/>
            </a:lvl1pPr>
            <a:lvl2pPr>
              <a:defRPr sz="3200"/>
            </a:lvl2pPr>
            <a:lvl3pPr>
              <a:defRPr sz="2800"/>
            </a:lvl3pPr>
            <a:lvl4pPr>
              <a:defRPr sz="2800"/>
            </a:lvl4pPr>
            <a:lvl5pPr>
              <a:defRPr sz="2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549944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rgbClr val="558ED5"/>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702459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0"/>
            <a:ext cx="53848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600200"/>
            <a:ext cx="53848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190456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013552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4215232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13837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603250"/>
            <a:ext cx="4011084" cy="831850"/>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4766733" y="603251"/>
            <a:ext cx="6815667" cy="512233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09601" y="1435101"/>
            <a:ext cx="4011084" cy="42904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978241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506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694059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570972"/>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968501"/>
            <a:ext cx="10972800" cy="383116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4673600" y="6176434"/>
            <a:ext cx="2844800" cy="365125"/>
          </a:xfrm>
          <a:prstGeom prst="rect">
            <a:avLst/>
          </a:prstGeom>
        </p:spPr>
        <p:txBody>
          <a:bodyPr vert="horz" lIns="91440" tIns="45720" rIns="91440" bIns="45720" rtlCol="0" anchor="ctr"/>
          <a:lstStyle>
            <a:lvl1pPr algn="ctr">
              <a:defRPr sz="1200">
                <a:solidFill>
                  <a:schemeClr val="accent1">
                    <a:lumMod val="60000"/>
                    <a:lumOff val="40000"/>
                  </a:schemeClr>
                </a:solidFill>
              </a:defRPr>
            </a:lvl1pPr>
          </a:lstStyle>
          <a:p>
            <a:fld id="{283C63E4-F9BE-C24A-B4FF-309EB18BA564}" type="slidenum">
              <a:rPr lang="en-US" smtClean="0"/>
              <a:pPr/>
              <a:t>‹#›</a:t>
            </a:fld>
            <a:endParaRPr lang="en-US" dirty="0"/>
          </a:p>
        </p:txBody>
      </p:sp>
      <p:pic>
        <p:nvPicPr>
          <p:cNvPr id="2050" name="Picture 2">
            <a:extLst>
              <a:ext uri="{FF2B5EF4-FFF2-40B4-BE49-F238E27FC236}">
                <a16:creationId xmlns:a16="http://schemas.microsoft.com/office/drawing/2014/main" id="{D4106A00-47FB-4CFA-B066-1CB39A382D19}"/>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1382081" y="5970907"/>
            <a:ext cx="703410" cy="776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8638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p:titleStyle>
    <p:body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jpg"/><Relationship Id="rId9"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itu.int/en/ITU-T"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openxmlformats.org/officeDocument/2006/relationships/image" Target="../media/image46.svg"/><Relationship Id="rId13" Type="http://schemas.openxmlformats.org/officeDocument/2006/relationships/image" Target="../media/image51.png"/><Relationship Id="rId18" Type="http://schemas.openxmlformats.org/officeDocument/2006/relationships/image" Target="../media/image56.svg"/><Relationship Id="rId3" Type="http://schemas.openxmlformats.org/officeDocument/2006/relationships/image" Target="../media/image41.png"/><Relationship Id="rId7" Type="http://schemas.openxmlformats.org/officeDocument/2006/relationships/image" Target="../media/image45.png"/><Relationship Id="rId12" Type="http://schemas.openxmlformats.org/officeDocument/2006/relationships/image" Target="../media/image50.svg"/><Relationship Id="rId17" Type="http://schemas.openxmlformats.org/officeDocument/2006/relationships/image" Target="../media/image55.png"/><Relationship Id="rId2" Type="http://schemas.openxmlformats.org/officeDocument/2006/relationships/notesSlide" Target="../notesSlides/notesSlide56.xml"/><Relationship Id="rId16" Type="http://schemas.openxmlformats.org/officeDocument/2006/relationships/image" Target="../media/image54.svg"/><Relationship Id="rId20" Type="http://schemas.openxmlformats.org/officeDocument/2006/relationships/image" Target="../media/image58.svg"/><Relationship Id="rId1" Type="http://schemas.openxmlformats.org/officeDocument/2006/relationships/slideLayout" Target="../slideLayouts/slideLayout2.xml"/><Relationship Id="rId6" Type="http://schemas.openxmlformats.org/officeDocument/2006/relationships/image" Target="../media/image44.svg"/><Relationship Id="rId11" Type="http://schemas.openxmlformats.org/officeDocument/2006/relationships/image" Target="../media/image49.png"/><Relationship Id="rId5" Type="http://schemas.openxmlformats.org/officeDocument/2006/relationships/image" Target="../media/image43.png"/><Relationship Id="rId15" Type="http://schemas.openxmlformats.org/officeDocument/2006/relationships/image" Target="../media/image53.png"/><Relationship Id="rId10" Type="http://schemas.openxmlformats.org/officeDocument/2006/relationships/image" Target="../media/image48.svg"/><Relationship Id="rId19" Type="http://schemas.openxmlformats.org/officeDocument/2006/relationships/image" Target="../media/image57.png"/><Relationship Id="rId4" Type="http://schemas.openxmlformats.org/officeDocument/2006/relationships/image" Target="../media/image42.svg"/><Relationship Id="rId9" Type="http://schemas.openxmlformats.org/officeDocument/2006/relationships/image" Target="../media/image47.png"/><Relationship Id="rId14" Type="http://schemas.openxmlformats.org/officeDocument/2006/relationships/image" Target="../media/image52.svg"/></Relationships>
</file>

<file path=ppt/slides/_rels/slide5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a:extLst>
              <a:ext uri="{FF2B5EF4-FFF2-40B4-BE49-F238E27FC236}">
                <a16:creationId xmlns:a16="http://schemas.microsoft.com/office/drawing/2014/main" id="{63CE55C9-8A17-480A-8C04-D802DF4FB65C}"/>
              </a:ext>
            </a:extLst>
          </p:cNvPr>
          <p:cNvSpPr txBox="1">
            <a:spLocks noChangeArrowheads="1"/>
          </p:cNvSpPr>
          <p:nvPr/>
        </p:nvSpPr>
        <p:spPr>
          <a:xfrm>
            <a:off x="0" y="2023680"/>
            <a:ext cx="12192000" cy="1477328"/>
          </a:xfrm>
          <a:prstGeom prst="rect">
            <a:avLst/>
          </a:prstGeom>
          <a:effectLst/>
        </p:spPr>
        <p:txBody>
          <a:bodyPr vert="horz" lIns="91440" tIns="45720" rIns="91440" bIns="45720" rtlCol="0" anchor="ctr">
            <a:noAutofit/>
          </a:bodyPr>
          <a:lst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a:lstStyle>
          <a:p>
            <a:pPr>
              <a:spcBef>
                <a:spcPct val="50000"/>
              </a:spcBef>
              <a:defRPr/>
            </a:pPr>
            <a:r>
              <a:rPr lang="en-US" altLang="ja-JP" sz="5400" dirty="0">
                <a:latin typeface="+mn-lt"/>
                <a:ea typeface="ＭＳ Ｐゴシック" pitchFamily="50" charset="-128"/>
              </a:rPr>
              <a:t>ITU-T Study Groups and TSAG:</a:t>
            </a:r>
            <a:br>
              <a:rPr lang="en-US" altLang="ja-JP" sz="5400" dirty="0">
                <a:latin typeface="+mn-lt"/>
                <a:ea typeface="ＭＳ Ｐゴシック" pitchFamily="50" charset="-128"/>
              </a:rPr>
            </a:br>
            <a:r>
              <a:rPr lang="en-US" altLang="ja-JP" sz="5400" dirty="0">
                <a:latin typeface="+mn-lt"/>
                <a:ea typeface="ＭＳ Ｐゴシック" pitchFamily="50" charset="-128"/>
              </a:rPr>
              <a:t>Newcomer presentation</a:t>
            </a:r>
          </a:p>
        </p:txBody>
      </p:sp>
      <p:sp>
        <p:nvSpPr>
          <p:cNvPr id="11" name="Text Box 6">
            <a:extLst>
              <a:ext uri="{FF2B5EF4-FFF2-40B4-BE49-F238E27FC236}">
                <a16:creationId xmlns:a16="http://schemas.microsoft.com/office/drawing/2014/main" id="{FB005031-3BE9-4FE8-8EFF-9891669255F9}"/>
              </a:ext>
            </a:extLst>
          </p:cNvPr>
          <p:cNvSpPr txBox="1">
            <a:spLocks noChangeArrowheads="1"/>
          </p:cNvSpPr>
          <p:nvPr/>
        </p:nvSpPr>
        <p:spPr bwMode="white">
          <a:xfrm>
            <a:off x="2153816" y="4695397"/>
            <a:ext cx="7884368" cy="1212640"/>
          </a:xfrm>
          <a:prstGeom prst="rect">
            <a:avLst/>
          </a:prstGeom>
          <a:noFill/>
          <a:ln w="76200" algn="ctr">
            <a:noFill/>
            <a:miter lim="800000"/>
            <a:headEnd/>
            <a:tailEnd/>
          </a:ln>
        </p:spPr>
        <p:txBody>
          <a:bodyPr wrap="square">
            <a:spAutoFit/>
          </a:bodyPr>
          <a:lstStyle/>
          <a:p>
            <a:pPr algn="ctr" defTabSz="914400" eaLnBrk="0" fontAlgn="base" hangingPunct="0">
              <a:lnSpc>
                <a:spcPct val="80000"/>
              </a:lnSpc>
              <a:spcBef>
                <a:spcPct val="20000"/>
              </a:spcBef>
              <a:spcAft>
                <a:spcPct val="0"/>
              </a:spcAft>
              <a:buClr>
                <a:srgbClr val="0E438A"/>
              </a:buClr>
              <a:buSzPct val="110000"/>
            </a:pPr>
            <a:r>
              <a:rPr lang="en-US" altLang="ja-JP" sz="4000" b="1" dirty="0">
                <a:solidFill>
                  <a:schemeClr val="tx2">
                    <a:lumMod val="60000"/>
                    <a:lumOff val="40000"/>
                  </a:schemeClr>
                </a:solidFill>
                <a:ea typeface="ＭＳ Ｐゴシック" pitchFamily="50" charset="-128"/>
                <a:cs typeface="Calibri"/>
              </a:rPr>
              <a:t>ITU-T TSAG:</a:t>
            </a:r>
          </a:p>
          <a:p>
            <a:pPr algn="ctr" defTabSz="914400" eaLnBrk="0" fontAlgn="base" hangingPunct="0">
              <a:lnSpc>
                <a:spcPct val="80000"/>
              </a:lnSpc>
              <a:spcBef>
                <a:spcPct val="20000"/>
              </a:spcBef>
              <a:spcAft>
                <a:spcPct val="0"/>
              </a:spcAft>
              <a:buClr>
                <a:srgbClr val="0E438A"/>
              </a:buClr>
              <a:buSzPct val="110000"/>
            </a:pPr>
            <a:r>
              <a:rPr lang="en-US" altLang="ja-JP" sz="4000" b="1" dirty="0">
                <a:solidFill>
                  <a:schemeClr val="tx2">
                    <a:lumMod val="60000"/>
                    <a:lumOff val="40000"/>
                  </a:schemeClr>
                </a:solidFill>
                <a:ea typeface="ＭＳ Ｐゴシック" pitchFamily="50" charset="-128"/>
                <a:cs typeface="Calibri"/>
              </a:rPr>
              <a:t>25-29 October 2021</a:t>
            </a:r>
            <a:endParaRPr lang="ja-JP" altLang="en-US" sz="4000" dirty="0">
              <a:solidFill>
                <a:srgbClr val="FFFFFF"/>
              </a:solidFill>
              <a:ea typeface="ＭＳ Ｐゴシック" pitchFamily="34" charset="-128"/>
            </a:endParaRPr>
          </a:p>
        </p:txBody>
      </p:sp>
    </p:spTree>
    <p:extLst>
      <p:ext uri="{BB962C8B-B14F-4D97-AF65-F5344CB8AC3E}">
        <p14:creationId xmlns:p14="http://schemas.microsoft.com/office/powerpoint/2010/main" val="5933495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Coordination and cooperation</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10</a:t>
            </a:fld>
            <a:endParaRPr lang="en-US" altLang="ja-JP"/>
          </a:p>
        </p:txBody>
      </p:sp>
      <p:sp>
        <p:nvSpPr>
          <p:cNvPr id="10" name="Freeform: Shape 9">
            <a:extLst>
              <a:ext uri="{FF2B5EF4-FFF2-40B4-BE49-F238E27FC236}">
                <a16:creationId xmlns:a16="http://schemas.microsoft.com/office/drawing/2014/main" id="{3280161F-B3DB-4A20-B615-36105ABCBFF5}"/>
              </a:ext>
            </a:extLst>
          </p:cNvPr>
          <p:cNvSpPr/>
          <p:nvPr/>
        </p:nvSpPr>
        <p:spPr>
          <a:xfrm>
            <a:off x="395375"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3">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Formal liaison statements</a:t>
            </a:r>
            <a:endParaRPr lang="en-CA"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C8D606D1-51AD-4CF2-9A45-19FB8C17851F}"/>
              </a:ext>
            </a:extLst>
          </p:cNvPr>
          <p:cNvSpPr/>
          <p:nvPr/>
        </p:nvSpPr>
        <p:spPr>
          <a:xfrm>
            <a:off x="1986403"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4">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US" b="0" i="0" kern="1200" baseline="0" dirty="0">
                <a:solidFill>
                  <a:schemeClr val="tx2">
                    <a:lumMod val="60000"/>
                    <a:lumOff val="40000"/>
                  </a:schemeClr>
                </a:solidFill>
              </a:rPr>
              <a:t>Cooperation with other organizations (ITU-T A.4, A.5 and A.6)</a:t>
            </a:r>
            <a:endParaRPr lang="en-CA"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3E51ADD1-4DE6-4C40-B6A9-C183B8F8B59D}"/>
              </a:ext>
            </a:extLst>
          </p:cNvPr>
          <p:cNvSpPr/>
          <p:nvPr/>
        </p:nvSpPr>
        <p:spPr>
          <a:xfrm>
            <a:off x="3577431"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5">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Joint Coordination Activities (</a:t>
            </a:r>
            <a:r>
              <a:rPr lang="en-CA" b="0" i="0" kern="1200" baseline="0" dirty="0" err="1">
                <a:solidFill>
                  <a:schemeClr val="tx2">
                    <a:lumMod val="60000"/>
                    <a:lumOff val="40000"/>
                  </a:schemeClr>
                </a:solidFill>
              </a:rPr>
              <a:t>JCAs</a:t>
            </a:r>
            <a:r>
              <a:rPr lang="en-CA" b="0" i="0" kern="1200" baseline="0" dirty="0">
                <a:solidFill>
                  <a:schemeClr val="tx2">
                    <a:lumMod val="60000"/>
                    <a:lumOff val="40000"/>
                  </a:schemeClr>
                </a:solidFill>
              </a:rPr>
              <a:t>)</a:t>
            </a:r>
            <a:endParaRPr lang="en-CA"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EF91B621-BA6B-47B5-91C9-5A79752894D2}"/>
              </a:ext>
            </a:extLst>
          </p:cNvPr>
          <p:cNvSpPr/>
          <p:nvPr/>
        </p:nvSpPr>
        <p:spPr>
          <a:xfrm>
            <a:off x="5168459" y="2243114"/>
            <a:ext cx="1855086"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6">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Correspondence Groups</a:t>
            </a:r>
            <a:endParaRPr lang="en-CA" kern="1200" dirty="0">
              <a:solidFill>
                <a:schemeClr val="tx2">
                  <a:lumMod val="60000"/>
                  <a:lumOff val="40000"/>
                </a:schemeClr>
              </a:solidFill>
            </a:endParaRPr>
          </a:p>
        </p:txBody>
      </p:sp>
      <p:sp>
        <p:nvSpPr>
          <p:cNvPr id="14" name="Freeform: Shape 13">
            <a:extLst>
              <a:ext uri="{FF2B5EF4-FFF2-40B4-BE49-F238E27FC236}">
                <a16:creationId xmlns:a16="http://schemas.microsoft.com/office/drawing/2014/main" id="{781545A3-210D-4299-AE81-F55ACF8DF2DA}"/>
              </a:ext>
            </a:extLst>
          </p:cNvPr>
          <p:cNvSpPr/>
          <p:nvPr/>
        </p:nvSpPr>
        <p:spPr>
          <a:xfrm>
            <a:off x="7146836"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2">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Special projects</a:t>
            </a:r>
            <a:endParaRPr lang="en-CA" kern="1200" dirty="0">
              <a:solidFill>
                <a:schemeClr val="tx2">
                  <a:lumMod val="60000"/>
                  <a:lumOff val="40000"/>
                </a:schemeClr>
              </a:solidFill>
            </a:endParaRPr>
          </a:p>
        </p:txBody>
      </p:sp>
      <p:sp>
        <p:nvSpPr>
          <p:cNvPr id="15" name="Freeform: Shape 14">
            <a:extLst>
              <a:ext uri="{FF2B5EF4-FFF2-40B4-BE49-F238E27FC236}">
                <a16:creationId xmlns:a16="http://schemas.microsoft.com/office/drawing/2014/main" id="{09B79726-BAF4-4C8E-86B9-14FE359A9093}"/>
              </a:ext>
            </a:extLst>
          </p:cNvPr>
          <p:cNvSpPr/>
          <p:nvPr/>
        </p:nvSpPr>
        <p:spPr>
          <a:xfrm>
            <a:off x="8737864"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3">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Lead study groups</a:t>
            </a:r>
            <a:endParaRPr lang="en-CA" kern="1200" dirty="0">
              <a:solidFill>
                <a:schemeClr val="tx2">
                  <a:lumMod val="60000"/>
                  <a:lumOff val="40000"/>
                </a:schemeClr>
              </a:solidFill>
            </a:endParaRPr>
          </a:p>
        </p:txBody>
      </p:sp>
      <p:sp>
        <p:nvSpPr>
          <p:cNvPr id="16" name="Freeform: Shape 15">
            <a:extLst>
              <a:ext uri="{FF2B5EF4-FFF2-40B4-BE49-F238E27FC236}">
                <a16:creationId xmlns:a16="http://schemas.microsoft.com/office/drawing/2014/main" id="{3F5CF58E-0DE9-4B87-8370-B0207348EA4F}"/>
              </a:ext>
            </a:extLst>
          </p:cNvPr>
          <p:cNvSpPr/>
          <p:nvPr/>
        </p:nvSpPr>
        <p:spPr>
          <a:xfrm>
            <a:off x="10328889"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4">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Extended SG management team</a:t>
            </a:r>
            <a:endParaRPr lang="en-CA" kern="1200" dirty="0">
              <a:solidFill>
                <a:schemeClr val="tx2">
                  <a:lumMod val="60000"/>
                  <a:lumOff val="40000"/>
                </a:schemeClr>
              </a:solidFill>
            </a:endParaRPr>
          </a:p>
        </p:txBody>
      </p:sp>
    </p:spTree>
    <p:extLst>
      <p:ext uri="{BB962C8B-B14F-4D97-AF65-F5344CB8AC3E}">
        <p14:creationId xmlns:p14="http://schemas.microsoft.com/office/powerpoint/2010/main" val="2224440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ITU-T collaboration with other organizations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11</a:t>
            </a:fld>
            <a:endParaRPr lang="en-US" altLang="ja-JP" dirty="0"/>
          </a:p>
        </p:txBody>
      </p:sp>
      <p:sp>
        <p:nvSpPr>
          <p:cNvPr id="7" name="TextBox 6">
            <a:extLst>
              <a:ext uri="{FF2B5EF4-FFF2-40B4-BE49-F238E27FC236}">
                <a16:creationId xmlns:a16="http://schemas.microsoft.com/office/drawing/2014/main" id="{3183DFB5-69EE-4851-AB1D-A9327257977F}"/>
              </a:ext>
            </a:extLst>
          </p:cNvPr>
          <p:cNvSpPr txBox="1"/>
          <p:nvPr/>
        </p:nvSpPr>
        <p:spPr>
          <a:xfrm>
            <a:off x="740033" y="1510025"/>
            <a:ext cx="7148482" cy="4893647"/>
          </a:xfrm>
          <a:prstGeom prst="rect">
            <a:avLst/>
          </a:prstGeom>
          <a:noFill/>
        </p:spPr>
        <p:txBody>
          <a:bodyPr wrap="square">
            <a:spAutoFit/>
          </a:bodyPr>
          <a:lstStyle/>
          <a:p>
            <a:pPr marL="0" indent="0">
              <a:buNone/>
            </a:pPr>
            <a:r>
              <a:rPr lang="en-GB" sz="2400" dirty="0">
                <a:solidFill>
                  <a:schemeClr val="tx2">
                    <a:lumMod val="60000"/>
                    <a:lumOff val="40000"/>
                  </a:schemeClr>
                </a:solidFill>
              </a:rPr>
              <a:t>World Standards Cooperation ISO-IEC-ITU</a:t>
            </a:r>
          </a:p>
          <a:p>
            <a:pPr marL="342900" indent="-342900">
              <a:buFont typeface="Arial" panose="020B0604020202020204" pitchFamily="34" charset="0"/>
              <a:buChar char="•"/>
            </a:pPr>
            <a:r>
              <a:rPr lang="en-GB" sz="2400" dirty="0">
                <a:solidFill>
                  <a:schemeClr val="tx2">
                    <a:lumMod val="60000"/>
                    <a:lumOff val="40000"/>
                  </a:schemeClr>
                </a:solidFill>
              </a:rPr>
              <a:t>Common patent policy &amp; joint events </a:t>
            </a:r>
          </a:p>
          <a:p>
            <a:pPr marL="342900" indent="-342900">
              <a:buFont typeface="Arial" panose="020B0604020202020204" pitchFamily="34" charset="0"/>
              <a:buChar char="•"/>
            </a:pPr>
            <a:r>
              <a:rPr lang="en-GB" sz="2400" dirty="0">
                <a:solidFill>
                  <a:schemeClr val="tx2">
                    <a:lumMod val="60000"/>
                    <a:lumOff val="40000"/>
                  </a:schemeClr>
                </a:solidFill>
              </a:rPr>
              <a:t>Some common or twinned texts with ISO/IEC JTC 1</a:t>
            </a:r>
          </a:p>
          <a:p>
            <a:r>
              <a:rPr lang="en-GB" sz="2400" dirty="0">
                <a:solidFill>
                  <a:schemeClr val="tx2">
                    <a:lumMod val="60000"/>
                    <a:lumOff val="40000"/>
                  </a:schemeClr>
                </a:solidFill>
              </a:rPr>
              <a:t>Global Standards Collaboration </a:t>
            </a:r>
          </a:p>
          <a:p>
            <a:pPr marL="342900" indent="-342900">
              <a:buFont typeface="Arial" panose="020B0604020202020204" pitchFamily="34" charset="0"/>
              <a:buChar char="•"/>
            </a:pPr>
            <a:r>
              <a:rPr lang="en-GB" sz="2400" dirty="0">
                <a:solidFill>
                  <a:schemeClr val="tx2">
                    <a:lumMod val="60000"/>
                    <a:lumOff val="40000"/>
                  </a:schemeClr>
                </a:solidFill>
              </a:rPr>
              <a:t>Supports ITU as preeminent global ICT standards organization</a:t>
            </a:r>
          </a:p>
          <a:p>
            <a:r>
              <a:rPr lang="en-GB" sz="2400" dirty="0">
                <a:solidFill>
                  <a:schemeClr val="tx2">
                    <a:lumMod val="60000"/>
                    <a:lumOff val="40000"/>
                  </a:schemeClr>
                </a:solidFill>
              </a:rPr>
              <a:t>Other ICT standards related organizations:</a:t>
            </a:r>
          </a:p>
          <a:p>
            <a:pPr marL="342900" indent="-342900">
              <a:buFont typeface="Arial" panose="020B0604020202020204" pitchFamily="34" charset="0"/>
              <a:buChar char="•"/>
            </a:pPr>
            <a:r>
              <a:rPr lang="en-GB" sz="2400" dirty="0">
                <a:solidFill>
                  <a:schemeClr val="tx2">
                    <a:lumMod val="60000"/>
                    <a:lumOff val="40000"/>
                  </a:schemeClr>
                </a:solidFill>
              </a:rPr>
              <a:t>Formal liaison relationships</a:t>
            </a:r>
          </a:p>
          <a:p>
            <a:pPr marL="342900" indent="-342900">
              <a:buFont typeface="Arial" panose="020B0604020202020204" pitchFamily="34" charset="0"/>
              <a:buChar char="•"/>
            </a:pPr>
            <a:r>
              <a:rPr lang="en-GB" sz="2400" dirty="0">
                <a:solidFill>
                  <a:schemeClr val="tx2">
                    <a:lumMod val="60000"/>
                    <a:lumOff val="40000"/>
                  </a:schemeClr>
                </a:solidFill>
              </a:rPr>
              <a:t>A.4: Forums and consortia  </a:t>
            </a:r>
          </a:p>
          <a:p>
            <a:pPr marL="342900" indent="-342900">
              <a:buFont typeface="Arial" panose="020B0604020202020204" pitchFamily="34" charset="0"/>
              <a:buChar char="•"/>
            </a:pPr>
            <a:r>
              <a:rPr lang="en-GB" sz="2400" dirty="0">
                <a:solidFill>
                  <a:schemeClr val="tx2">
                    <a:lumMod val="60000"/>
                    <a:lumOff val="40000"/>
                  </a:schemeClr>
                </a:solidFill>
              </a:rPr>
              <a:t>A.5: References to documents of organizations outside ITU</a:t>
            </a:r>
          </a:p>
          <a:p>
            <a:pPr marL="342900" indent="-342900">
              <a:buFont typeface="Arial" panose="020B0604020202020204" pitchFamily="34" charset="0"/>
              <a:buChar char="•"/>
            </a:pPr>
            <a:r>
              <a:rPr lang="en-GB" sz="2400" dirty="0">
                <a:solidFill>
                  <a:schemeClr val="tx2">
                    <a:lumMod val="60000"/>
                    <a:lumOff val="40000"/>
                  </a:schemeClr>
                </a:solidFill>
              </a:rPr>
              <a:t>A.6: National and regional standards development organizations  </a:t>
            </a:r>
          </a:p>
        </p:txBody>
      </p:sp>
      <p:sp>
        <p:nvSpPr>
          <p:cNvPr id="10" name="object 9">
            <a:extLst>
              <a:ext uri="{FF2B5EF4-FFF2-40B4-BE49-F238E27FC236}">
                <a16:creationId xmlns:a16="http://schemas.microsoft.com/office/drawing/2014/main" id="{E54CECD1-BB6C-4DA5-96A6-951D04C4D1B7}"/>
              </a:ext>
            </a:extLst>
          </p:cNvPr>
          <p:cNvSpPr/>
          <p:nvPr/>
        </p:nvSpPr>
        <p:spPr>
          <a:xfrm>
            <a:off x="7857758" y="4480418"/>
            <a:ext cx="1668112" cy="968702"/>
          </a:xfrm>
          <a:prstGeom prst="rect">
            <a:avLst/>
          </a:prstGeom>
          <a:blipFill>
            <a:blip r:embed="rId3" cstate="print"/>
            <a:stretch>
              <a:fillRect/>
            </a:stretch>
          </a:blipFill>
        </p:spPr>
        <p:txBody>
          <a:bodyPr wrap="square" lIns="0" tIns="0" rIns="0" bIns="0" rtlCol="0"/>
          <a:lstStyle/>
          <a:p>
            <a:endParaRPr dirty="0">
              <a:latin typeface="Arial" panose="020B0604020202020204" pitchFamily="34" charset="0"/>
            </a:endParaRPr>
          </a:p>
        </p:txBody>
      </p:sp>
      <p:sp>
        <p:nvSpPr>
          <p:cNvPr id="18" name="object 11">
            <a:extLst>
              <a:ext uri="{FF2B5EF4-FFF2-40B4-BE49-F238E27FC236}">
                <a16:creationId xmlns:a16="http://schemas.microsoft.com/office/drawing/2014/main" id="{DA54B537-1395-4AF5-A8EF-F3D58B9274E1}"/>
              </a:ext>
            </a:extLst>
          </p:cNvPr>
          <p:cNvSpPr/>
          <p:nvPr/>
        </p:nvSpPr>
        <p:spPr>
          <a:xfrm>
            <a:off x="9742127" y="2303002"/>
            <a:ext cx="1754210" cy="682644"/>
          </a:xfrm>
          <a:prstGeom prst="rect">
            <a:avLst/>
          </a:prstGeom>
          <a:blipFill>
            <a:blip r:embed="rId4" cstate="print"/>
            <a:stretch>
              <a:fillRect/>
            </a:stretch>
          </a:blipFill>
        </p:spPr>
        <p:txBody>
          <a:bodyPr wrap="square" lIns="0" tIns="0" rIns="0" bIns="0" rtlCol="0"/>
          <a:lstStyle/>
          <a:p>
            <a:endParaRPr dirty="0">
              <a:latin typeface="Arial" panose="020B0604020202020204" pitchFamily="34" charset="0"/>
            </a:endParaRPr>
          </a:p>
        </p:txBody>
      </p:sp>
      <p:sp>
        <p:nvSpPr>
          <p:cNvPr id="19" name="object 12">
            <a:extLst>
              <a:ext uri="{FF2B5EF4-FFF2-40B4-BE49-F238E27FC236}">
                <a16:creationId xmlns:a16="http://schemas.microsoft.com/office/drawing/2014/main" id="{4EAB5951-07E5-4F0C-AAED-BFF69F0B932D}"/>
              </a:ext>
            </a:extLst>
          </p:cNvPr>
          <p:cNvSpPr/>
          <p:nvPr/>
        </p:nvSpPr>
        <p:spPr>
          <a:xfrm>
            <a:off x="8760595" y="3313388"/>
            <a:ext cx="1228430" cy="789378"/>
          </a:xfrm>
          <a:prstGeom prst="rect">
            <a:avLst/>
          </a:prstGeom>
          <a:blipFill>
            <a:blip r:embed="rId5" cstate="print"/>
            <a:stretch>
              <a:fillRect/>
            </a:stretch>
          </a:blipFill>
        </p:spPr>
        <p:txBody>
          <a:bodyPr wrap="square" lIns="0" tIns="0" rIns="0" bIns="0" rtlCol="0"/>
          <a:lstStyle/>
          <a:p>
            <a:endParaRPr dirty="0">
              <a:latin typeface="Arial" panose="020B0604020202020204" pitchFamily="34" charset="0"/>
            </a:endParaRPr>
          </a:p>
        </p:txBody>
      </p:sp>
      <p:sp>
        <p:nvSpPr>
          <p:cNvPr id="12" name="object 13">
            <a:extLst>
              <a:ext uri="{FF2B5EF4-FFF2-40B4-BE49-F238E27FC236}">
                <a16:creationId xmlns:a16="http://schemas.microsoft.com/office/drawing/2014/main" id="{EB9FC4A9-2B62-45E7-9DE2-5413E040A1A4}"/>
              </a:ext>
            </a:extLst>
          </p:cNvPr>
          <p:cNvSpPr/>
          <p:nvPr/>
        </p:nvSpPr>
        <p:spPr>
          <a:xfrm>
            <a:off x="10290388" y="3903519"/>
            <a:ext cx="1446275" cy="1037844"/>
          </a:xfrm>
          <a:prstGeom prst="rect">
            <a:avLst/>
          </a:prstGeom>
          <a:blipFill>
            <a:blip r:embed="rId6" cstate="print"/>
            <a:stretch>
              <a:fillRect/>
            </a:stretch>
          </a:blipFill>
        </p:spPr>
        <p:txBody>
          <a:bodyPr wrap="square" lIns="0" tIns="0" rIns="0" bIns="0" rtlCol="0"/>
          <a:lstStyle/>
          <a:p>
            <a:endParaRPr dirty="0">
              <a:latin typeface="Arial" panose="020B0604020202020204" pitchFamily="34" charset="0"/>
            </a:endParaRPr>
          </a:p>
        </p:txBody>
      </p:sp>
      <p:sp>
        <p:nvSpPr>
          <p:cNvPr id="13" name="object 14">
            <a:extLst>
              <a:ext uri="{FF2B5EF4-FFF2-40B4-BE49-F238E27FC236}">
                <a16:creationId xmlns:a16="http://schemas.microsoft.com/office/drawing/2014/main" id="{610BA2D3-6626-4D81-86D2-A508C4758BAB}"/>
              </a:ext>
            </a:extLst>
          </p:cNvPr>
          <p:cNvSpPr/>
          <p:nvPr/>
        </p:nvSpPr>
        <p:spPr>
          <a:xfrm>
            <a:off x="8217935" y="1796680"/>
            <a:ext cx="920495" cy="925067"/>
          </a:xfrm>
          <a:prstGeom prst="rect">
            <a:avLst/>
          </a:prstGeom>
          <a:blipFill>
            <a:blip r:embed="rId7" cstate="print"/>
            <a:stretch>
              <a:fillRect/>
            </a:stretch>
          </a:blipFill>
        </p:spPr>
        <p:txBody>
          <a:bodyPr wrap="square" lIns="0" tIns="0" rIns="0" bIns="0" rtlCol="0"/>
          <a:lstStyle/>
          <a:p>
            <a:endParaRPr dirty="0">
              <a:latin typeface="Arial" panose="020B0604020202020204" pitchFamily="34" charset="0"/>
            </a:endParaRPr>
          </a:p>
        </p:txBody>
      </p:sp>
      <p:sp>
        <p:nvSpPr>
          <p:cNvPr id="14" name="object 15">
            <a:extLst>
              <a:ext uri="{FF2B5EF4-FFF2-40B4-BE49-F238E27FC236}">
                <a16:creationId xmlns:a16="http://schemas.microsoft.com/office/drawing/2014/main" id="{66FF1A5E-3081-4BD0-8FD6-059C9BDD1AEC}"/>
              </a:ext>
            </a:extLst>
          </p:cNvPr>
          <p:cNvSpPr/>
          <p:nvPr/>
        </p:nvSpPr>
        <p:spPr>
          <a:xfrm>
            <a:off x="9467850" y="1265906"/>
            <a:ext cx="761014" cy="831840"/>
          </a:xfrm>
          <a:prstGeom prst="rect">
            <a:avLst/>
          </a:prstGeom>
          <a:blipFill>
            <a:blip r:embed="rId8" cstate="print"/>
            <a:stretch>
              <a:fillRect/>
            </a:stretch>
          </a:blipFill>
        </p:spPr>
        <p:txBody>
          <a:bodyPr wrap="square" lIns="0" tIns="0" rIns="0" bIns="0" rtlCol="0"/>
          <a:lstStyle/>
          <a:p>
            <a:endParaRPr dirty="0">
              <a:latin typeface="Arial" panose="020B0604020202020204" pitchFamily="34" charset="0"/>
            </a:endParaRPr>
          </a:p>
        </p:txBody>
      </p:sp>
      <p:sp>
        <p:nvSpPr>
          <p:cNvPr id="15" name="object 16">
            <a:extLst>
              <a:ext uri="{FF2B5EF4-FFF2-40B4-BE49-F238E27FC236}">
                <a16:creationId xmlns:a16="http://schemas.microsoft.com/office/drawing/2014/main" id="{CCF934A5-5292-419B-9B04-AE643024D799}"/>
              </a:ext>
            </a:extLst>
          </p:cNvPr>
          <p:cNvSpPr/>
          <p:nvPr/>
        </p:nvSpPr>
        <p:spPr>
          <a:xfrm>
            <a:off x="9495112" y="5607924"/>
            <a:ext cx="1865128" cy="597046"/>
          </a:xfrm>
          <a:prstGeom prst="rect">
            <a:avLst/>
          </a:prstGeom>
          <a:blipFill>
            <a:blip r:embed="rId9" cstate="print"/>
            <a:stretch>
              <a:fillRect/>
            </a:stretch>
          </a:blipFill>
        </p:spPr>
        <p:txBody>
          <a:bodyPr wrap="square" lIns="0" tIns="0" rIns="0" bIns="0" rtlCol="0"/>
          <a:lstStyle/>
          <a:p>
            <a:endParaRPr dirty="0">
              <a:latin typeface="Arial" panose="020B0604020202020204" pitchFamily="34" charset="0"/>
            </a:endParaRPr>
          </a:p>
        </p:txBody>
      </p:sp>
      <p:sp>
        <p:nvSpPr>
          <p:cNvPr id="16" name="object 17">
            <a:extLst>
              <a:ext uri="{FF2B5EF4-FFF2-40B4-BE49-F238E27FC236}">
                <a16:creationId xmlns:a16="http://schemas.microsoft.com/office/drawing/2014/main" id="{8E6A6116-0C2C-4B2B-B3AE-CB383BF54354}"/>
              </a:ext>
            </a:extLst>
          </p:cNvPr>
          <p:cNvSpPr txBox="1"/>
          <p:nvPr/>
        </p:nvSpPr>
        <p:spPr>
          <a:xfrm>
            <a:off x="10427676" y="1510025"/>
            <a:ext cx="1250950" cy="514350"/>
          </a:xfrm>
          <a:prstGeom prst="rect">
            <a:avLst/>
          </a:prstGeom>
        </p:spPr>
        <p:txBody>
          <a:bodyPr vert="horz" wrap="square" lIns="0" tIns="13335" rIns="0" bIns="0" rtlCol="0">
            <a:spAutoFit/>
          </a:bodyPr>
          <a:lstStyle/>
          <a:p>
            <a:pPr marL="12700">
              <a:spcBef>
                <a:spcPts val="105"/>
              </a:spcBef>
            </a:pPr>
            <a:r>
              <a:rPr sz="3200" b="1" dirty="0">
                <a:latin typeface="Arial" panose="020B0604020202020204" pitchFamily="34" charset="0"/>
                <a:cs typeface="Arial" panose="020B0604020202020204" pitchFamily="34" charset="0"/>
              </a:rPr>
              <a:t>JTC</a:t>
            </a:r>
            <a:r>
              <a:rPr sz="3200" b="1" spc="-100" dirty="0">
                <a:latin typeface="Arial" panose="020B0604020202020204" pitchFamily="34" charset="0"/>
                <a:cs typeface="Arial" panose="020B0604020202020204" pitchFamily="34" charset="0"/>
              </a:rPr>
              <a:t> </a:t>
            </a:r>
            <a:r>
              <a:rPr sz="3200" b="1" dirty="0">
                <a:latin typeface="Arial" panose="020B0604020202020204" pitchFamily="34" charset="0"/>
                <a:cs typeface="Arial" panose="020B0604020202020204" pitchFamily="34" charset="0"/>
              </a:rPr>
              <a:t>1</a:t>
            </a:r>
            <a:endParaRPr sz="3200" dirty="0">
              <a:latin typeface="Arial" panose="020B0604020202020204" pitchFamily="34" charset="0"/>
              <a:cs typeface="Arial" panose="020B0604020202020204" pitchFamily="34" charset="0"/>
            </a:endParaRPr>
          </a:p>
        </p:txBody>
      </p:sp>
      <p:sp>
        <p:nvSpPr>
          <p:cNvPr id="17" name="object 20">
            <a:extLst>
              <a:ext uri="{FF2B5EF4-FFF2-40B4-BE49-F238E27FC236}">
                <a16:creationId xmlns:a16="http://schemas.microsoft.com/office/drawing/2014/main" id="{B97383E6-16B4-4D4C-AC9B-7F260750D80E}"/>
              </a:ext>
            </a:extLst>
          </p:cNvPr>
          <p:cNvSpPr/>
          <p:nvPr/>
        </p:nvSpPr>
        <p:spPr>
          <a:xfrm>
            <a:off x="7171919" y="3561593"/>
            <a:ext cx="1100888" cy="662572"/>
          </a:xfrm>
          <a:prstGeom prst="rect">
            <a:avLst/>
          </a:prstGeom>
          <a:blipFill>
            <a:blip r:embed="rId10" cstate="print"/>
            <a:stretch>
              <a:fillRect/>
            </a:stretch>
          </a:blipFill>
        </p:spPr>
        <p:txBody>
          <a:bodyPr wrap="square" lIns="0" tIns="0" rIns="0" bIns="0" rtlCol="0"/>
          <a:lstStyle/>
          <a:p>
            <a:endParaRPr dirty="0">
              <a:latin typeface="Arial" panose="020B0604020202020204" pitchFamily="34" charset="0"/>
            </a:endParaRPr>
          </a:p>
        </p:txBody>
      </p:sp>
    </p:spTree>
    <p:extLst>
      <p:ext uri="{BB962C8B-B14F-4D97-AF65-F5344CB8AC3E}">
        <p14:creationId xmlns:p14="http://schemas.microsoft.com/office/powerpoint/2010/main" val="1746103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lstStyle/>
          <a:p>
            <a:r>
              <a:rPr lang="en-US" dirty="0"/>
              <a:t>ITU elected officials 2019-2022</a:t>
            </a:r>
          </a:p>
        </p:txBody>
      </p:sp>
      <p:grpSp>
        <p:nvGrpSpPr>
          <p:cNvPr id="6" name="Group 5">
            <a:extLst>
              <a:ext uri="{FF2B5EF4-FFF2-40B4-BE49-F238E27FC236}">
                <a16:creationId xmlns:a16="http://schemas.microsoft.com/office/drawing/2014/main" id="{1D018887-12B0-4407-853A-3FB78B638387}"/>
              </a:ext>
            </a:extLst>
          </p:cNvPr>
          <p:cNvGrpSpPr/>
          <p:nvPr/>
        </p:nvGrpSpPr>
        <p:grpSpPr>
          <a:xfrm>
            <a:off x="2479576" y="1266174"/>
            <a:ext cx="7834638" cy="2162647"/>
            <a:chOff x="2479576" y="1478446"/>
            <a:chExt cx="7834638" cy="2162647"/>
          </a:xfrm>
        </p:grpSpPr>
        <p:sp>
          <p:nvSpPr>
            <p:cNvPr id="11" name="Rectangle 10"/>
            <p:cNvSpPr/>
            <p:nvPr/>
          </p:nvSpPr>
          <p:spPr>
            <a:xfrm>
              <a:off x="2479576" y="2933207"/>
              <a:ext cx="3563165" cy="707886"/>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dirty="0" err="1">
                  <a:solidFill>
                    <a:schemeClr val="tx2">
                      <a:lumMod val="60000"/>
                      <a:lumOff val="40000"/>
                    </a:schemeClr>
                  </a:solidFill>
                </a:rPr>
                <a:t>Houlin</a:t>
              </a:r>
              <a:r>
                <a:rPr lang="en-US" sz="2000" dirty="0">
                  <a:solidFill>
                    <a:schemeClr val="tx2">
                      <a:lumMod val="60000"/>
                      <a:lumOff val="40000"/>
                    </a:schemeClr>
                  </a:solidFill>
                </a:rPr>
                <a:t> Zhao of China</a:t>
              </a:r>
            </a:p>
            <a:p>
              <a:pPr algn="ctr" defTabSz="914400" eaLnBrk="0" fontAlgn="base" hangingPunct="0">
                <a:spcBef>
                  <a:spcPct val="0"/>
                </a:spcBef>
                <a:spcAft>
                  <a:spcPct val="0"/>
                </a:spcAft>
                <a:buClr>
                  <a:srgbClr val="5C5C5C"/>
                </a:buClr>
              </a:pPr>
              <a:r>
                <a:rPr lang="en-US" sz="2000" dirty="0">
                  <a:solidFill>
                    <a:schemeClr val="tx2">
                      <a:lumMod val="60000"/>
                      <a:lumOff val="40000"/>
                    </a:schemeClr>
                  </a:solidFill>
                </a:rPr>
                <a:t>Secretary-General of ITU</a:t>
              </a:r>
            </a:p>
          </p:txBody>
        </p:sp>
        <p:sp>
          <p:nvSpPr>
            <p:cNvPr id="12" name="Rectangle 11"/>
            <p:cNvSpPr/>
            <p:nvPr/>
          </p:nvSpPr>
          <p:spPr>
            <a:xfrm>
              <a:off x="5889171" y="2933207"/>
              <a:ext cx="4425043" cy="707886"/>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dirty="0">
                  <a:solidFill>
                    <a:schemeClr val="tx2">
                      <a:lumMod val="60000"/>
                      <a:lumOff val="40000"/>
                    </a:schemeClr>
                  </a:solidFill>
                </a:rPr>
                <a:t>Malcolm Johnson of United Kingdom</a:t>
              </a:r>
            </a:p>
            <a:p>
              <a:pPr algn="ctr" defTabSz="914400" eaLnBrk="0" fontAlgn="base" hangingPunct="0">
                <a:spcBef>
                  <a:spcPct val="0"/>
                </a:spcBef>
                <a:spcAft>
                  <a:spcPct val="0"/>
                </a:spcAft>
                <a:buClr>
                  <a:srgbClr val="5C5C5C"/>
                </a:buClr>
              </a:pPr>
              <a:r>
                <a:rPr lang="en-US" sz="2000" dirty="0">
                  <a:solidFill>
                    <a:schemeClr val="tx2">
                      <a:lumMod val="60000"/>
                      <a:lumOff val="40000"/>
                    </a:schemeClr>
                  </a:solidFill>
                </a:rPr>
                <a:t>Deputy Secretary-General</a:t>
              </a:r>
            </a:p>
          </p:txBody>
        </p:sp>
        <p:pic>
          <p:nvPicPr>
            <p:cNvPr id="21" name="Picture 20"/>
            <p:cNvPicPr>
              <a:picLocks noChangeAspect="1"/>
            </p:cNvPicPr>
            <p:nvPr/>
          </p:nvPicPr>
          <p:blipFill>
            <a:blip r:embed="rId3"/>
            <a:stretch>
              <a:fillRect/>
            </a:stretch>
          </p:blipFill>
          <p:spPr>
            <a:xfrm>
              <a:off x="3731215" y="1478446"/>
              <a:ext cx="1059886" cy="1460186"/>
            </a:xfrm>
            <a:prstGeom prst="rect">
              <a:avLst/>
            </a:prstGeom>
            <a:ln>
              <a:noFill/>
            </a:ln>
            <a:effectLst>
              <a:outerShdw blurRad="292100" dist="139700" dir="2700000" algn="tl" rotWithShape="0">
                <a:srgbClr val="333333">
                  <a:alpha val="65000"/>
                </a:srgbClr>
              </a:outerShdw>
            </a:effectLst>
          </p:spPr>
        </p:pic>
        <p:pic>
          <p:nvPicPr>
            <p:cNvPr id="22" name="Picture 21"/>
            <p:cNvPicPr>
              <a:picLocks noChangeAspect="1"/>
            </p:cNvPicPr>
            <p:nvPr/>
          </p:nvPicPr>
          <p:blipFill>
            <a:blip r:embed="rId4"/>
            <a:stretch>
              <a:fillRect/>
            </a:stretch>
          </p:blipFill>
          <p:spPr>
            <a:xfrm>
              <a:off x="7574969" y="1489002"/>
              <a:ext cx="1053447" cy="1454760"/>
            </a:xfrm>
            <a:prstGeom prst="rect">
              <a:avLst/>
            </a:prstGeom>
            <a:ln>
              <a:noFill/>
            </a:ln>
            <a:effectLst>
              <a:outerShdw blurRad="292100" dist="139700" dir="2700000" algn="tl" rotWithShape="0">
                <a:srgbClr val="333333">
                  <a:alpha val="65000"/>
                </a:srgbClr>
              </a:outerShdw>
            </a:effectLst>
          </p:spPr>
        </p:pic>
      </p:grpSp>
      <p:grpSp>
        <p:nvGrpSpPr>
          <p:cNvPr id="5" name="Group 4">
            <a:extLst>
              <a:ext uri="{FF2B5EF4-FFF2-40B4-BE49-F238E27FC236}">
                <a16:creationId xmlns:a16="http://schemas.microsoft.com/office/drawing/2014/main" id="{45A23EDB-2811-428C-A0D8-A4CA9B709B4A}"/>
              </a:ext>
            </a:extLst>
          </p:cNvPr>
          <p:cNvGrpSpPr/>
          <p:nvPr/>
        </p:nvGrpSpPr>
        <p:grpSpPr>
          <a:xfrm>
            <a:off x="234094" y="3706567"/>
            <a:ext cx="11723812" cy="2777730"/>
            <a:chOff x="386544" y="3619479"/>
            <a:chExt cx="11723812" cy="2777730"/>
          </a:xfrm>
        </p:grpSpPr>
        <p:sp>
          <p:nvSpPr>
            <p:cNvPr id="13" name="Rectangle 12"/>
            <p:cNvSpPr/>
            <p:nvPr/>
          </p:nvSpPr>
          <p:spPr>
            <a:xfrm>
              <a:off x="386544" y="5689323"/>
              <a:ext cx="4186064" cy="707886"/>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b="1" dirty="0">
                  <a:solidFill>
                    <a:schemeClr val="tx2">
                      <a:lumMod val="60000"/>
                      <a:lumOff val="40000"/>
                    </a:schemeClr>
                  </a:solidFill>
                </a:rPr>
                <a:t>Mario Maniewicz</a:t>
              </a:r>
              <a:r>
                <a:rPr lang="en-US" sz="2000" dirty="0">
                  <a:solidFill>
                    <a:schemeClr val="tx2">
                      <a:lumMod val="60000"/>
                      <a:lumOff val="40000"/>
                    </a:schemeClr>
                  </a:solidFill>
                </a:rPr>
                <a:t> of Uruguay </a:t>
              </a:r>
            </a:p>
            <a:p>
              <a:pPr algn="ctr" defTabSz="914400" eaLnBrk="0" fontAlgn="base" hangingPunct="0">
                <a:spcBef>
                  <a:spcPct val="0"/>
                </a:spcBef>
                <a:spcAft>
                  <a:spcPct val="0"/>
                </a:spcAft>
                <a:buClr>
                  <a:srgbClr val="5C5C5C"/>
                </a:buClr>
              </a:pPr>
              <a:r>
                <a:rPr lang="en-US" sz="2000" dirty="0" err="1">
                  <a:solidFill>
                    <a:schemeClr val="tx2">
                      <a:lumMod val="60000"/>
                      <a:lumOff val="40000"/>
                    </a:schemeClr>
                  </a:solidFill>
                </a:rPr>
                <a:t>Radiocommunication</a:t>
              </a:r>
              <a:r>
                <a:rPr lang="en-US" sz="2000" dirty="0">
                  <a:solidFill>
                    <a:schemeClr val="tx2">
                      <a:lumMod val="60000"/>
                      <a:lumOff val="40000"/>
                    </a:schemeClr>
                  </a:solidFill>
                </a:rPr>
                <a:t> (ITU-R) </a:t>
              </a:r>
            </a:p>
          </p:txBody>
        </p:sp>
        <p:sp>
          <p:nvSpPr>
            <p:cNvPr id="14" name="Rectangle 13"/>
            <p:cNvSpPr/>
            <p:nvPr/>
          </p:nvSpPr>
          <p:spPr>
            <a:xfrm>
              <a:off x="4925616" y="5689323"/>
              <a:ext cx="2592288" cy="707886"/>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b="1" dirty="0">
                  <a:solidFill>
                    <a:schemeClr val="tx2">
                      <a:lumMod val="60000"/>
                      <a:lumOff val="40000"/>
                    </a:schemeClr>
                  </a:solidFill>
                </a:rPr>
                <a:t>Chaesub Lee</a:t>
              </a:r>
              <a:r>
                <a:rPr lang="en-US" sz="2000" dirty="0">
                  <a:solidFill>
                    <a:schemeClr val="tx2">
                      <a:lumMod val="60000"/>
                      <a:lumOff val="40000"/>
                    </a:schemeClr>
                  </a:solidFill>
                </a:rPr>
                <a:t> of Korea</a:t>
              </a:r>
            </a:p>
            <a:p>
              <a:pPr algn="ctr" defTabSz="914400" eaLnBrk="0" fontAlgn="base" hangingPunct="0">
                <a:spcBef>
                  <a:spcPct val="0"/>
                </a:spcBef>
                <a:spcAft>
                  <a:spcPct val="0"/>
                </a:spcAft>
                <a:buClr>
                  <a:srgbClr val="5C5C5C"/>
                </a:buClr>
              </a:pPr>
              <a:r>
                <a:rPr lang="en-US" sz="2000" dirty="0">
                  <a:solidFill>
                    <a:schemeClr val="tx2">
                      <a:lumMod val="60000"/>
                      <a:lumOff val="40000"/>
                    </a:schemeClr>
                  </a:solidFill>
                </a:rPr>
                <a:t>Standardization (ITU-T)</a:t>
              </a:r>
            </a:p>
          </p:txBody>
        </p:sp>
        <p:sp>
          <p:nvSpPr>
            <p:cNvPr id="15" name="Rectangle 14"/>
            <p:cNvSpPr/>
            <p:nvPr/>
          </p:nvSpPr>
          <p:spPr>
            <a:xfrm>
              <a:off x="7608543" y="5689323"/>
              <a:ext cx="4501813" cy="707886"/>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b="1" dirty="0">
                  <a:solidFill>
                    <a:schemeClr val="tx2">
                      <a:lumMod val="60000"/>
                      <a:lumOff val="40000"/>
                    </a:schemeClr>
                  </a:solidFill>
                </a:rPr>
                <a:t>Doreen Bogdan-Martin </a:t>
              </a:r>
              <a:r>
                <a:rPr lang="en-US" sz="2000" dirty="0">
                  <a:solidFill>
                    <a:schemeClr val="tx2">
                      <a:lumMod val="60000"/>
                      <a:lumOff val="40000"/>
                    </a:schemeClr>
                  </a:solidFill>
                </a:rPr>
                <a:t>of United States</a:t>
              </a:r>
              <a:br>
                <a:rPr lang="en-US" sz="2000" dirty="0">
                  <a:solidFill>
                    <a:schemeClr val="tx2">
                      <a:lumMod val="60000"/>
                      <a:lumOff val="40000"/>
                    </a:schemeClr>
                  </a:solidFill>
                </a:rPr>
              </a:br>
              <a:r>
                <a:rPr lang="en-US" sz="2000" dirty="0">
                  <a:solidFill>
                    <a:schemeClr val="tx2">
                      <a:lumMod val="60000"/>
                      <a:lumOff val="40000"/>
                    </a:schemeClr>
                  </a:solidFill>
                </a:rPr>
                <a:t>Development (ITU-D)</a:t>
              </a:r>
            </a:p>
          </p:txBody>
        </p:sp>
        <p:sp>
          <p:nvSpPr>
            <p:cNvPr id="17" name="Title 1"/>
            <p:cNvSpPr txBox="1">
              <a:spLocks/>
            </p:cNvSpPr>
            <p:nvPr/>
          </p:nvSpPr>
          <p:spPr bwMode="auto">
            <a:xfrm>
              <a:off x="2479576" y="3619479"/>
              <a:ext cx="7772400" cy="4616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pAutoFit/>
            </a:bodyPr>
            <a:lstStyle>
              <a:lvl1pPr algn="ctr" rtl="0" eaLnBrk="0" fontAlgn="base" hangingPunct="0">
                <a:spcBef>
                  <a:spcPct val="0"/>
                </a:spcBef>
                <a:spcAft>
                  <a:spcPct val="0"/>
                </a:spcAft>
                <a:defRPr sz="28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a:lstStyle>
            <a:p>
              <a:pPr defTabSz="914400">
                <a:buClr>
                  <a:srgbClr val="5C5C5C"/>
                </a:buClr>
              </a:pPr>
              <a:r>
                <a:rPr lang="en-US" sz="2400" dirty="0">
                  <a:solidFill>
                    <a:schemeClr val="tx2">
                      <a:lumMod val="60000"/>
                      <a:lumOff val="40000"/>
                    </a:schemeClr>
                  </a:solidFill>
                </a:rPr>
                <a:t>Directors of the three </a:t>
              </a:r>
              <a:r>
                <a:rPr lang="en-US" sz="2400" dirty="0" err="1">
                  <a:solidFill>
                    <a:schemeClr val="tx2">
                      <a:lumMod val="60000"/>
                      <a:lumOff val="40000"/>
                    </a:schemeClr>
                  </a:solidFill>
                </a:rPr>
                <a:t>Bureaux</a:t>
              </a:r>
              <a:endParaRPr lang="en-US" sz="2400" dirty="0">
                <a:solidFill>
                  <a:schemeClr val="tx2">
                    <a:lumMod val="60000"/>
                    <a:lumOff val="40000"/>
                  </a:schemeClr>
                </a:solidFill>
              </a:endParaRPr>
            </a:p>
          </p:txBody>
        </p:sp>
        <p:grpSp>
          <p:nvGrpSpPr>
            <p:cNvPr id="4" name="Group 3">
              <a:extLst>
                <a:ext uri="{FF2B5EF4-FFF2-40B4-BE49-F238E27FC236}">
                  <a16:creationId xmlns:a16="http://schemas.microsoft.com/office/drawing/2014/main" id="{58CA33FF-8318-4B69-9E69-E4ADD27AEE0C}"/>
                </a:ext>
              </a:extLst>
            </p:cNvPr>
            <p:cNvGrpSpPr/>
            <p:nvPr/>
          </p:nvGrpSpPr>
          <p:grpSpPr>
            <a:xfrm>
              <a:off x="1981200" y="4196887"/>
              <a:ext cx="8483864" cy="1461200"/>
              <a:chOff x="1981200" y="4196887"/>
              <a:chExt cx="8483864" cy="1461200"/>
            </a:xfrm>
          </p:grpSpPr>
          <p:pic>
            <p:nvPicPr>
              <p:cNvPr id="23" name="Picture 22"/>
              <p:cNvPicPr>
                <a:picLocks noChangeAspect="1"/>
              </p:cNvPicPr>
              <p:nvPr/>
            </p:nvPicPr>
            <p:blipFill>
              <a:blip r:embed="rId5"/>
              <a:stretch>
                <a:fillRect/>
              </a:stretch>
            </p:blipFill>
            <p:spPr>
              <a:xfrm>
                <a:off x="1981200" y="4205233"/>
                <a:ext cx="1044007" cy="1444509"/>
              </a:xfrm>
              <a:prstGeom prst="rect">
                <a:avLst/>
              </a:prstGeom>
              <a:ln>
                <a:noFill/>
              </a:ln>
              <a:effectLst>
                <a:outerShdw blurRad="292100" dist="139700" dir="2700000" algn="tl" rotWithShape="0">
                  <a:srgbClr val="333333">
                    <a:alpha val="65000"/>
                  </a:srgbClr>
                </a:outerShdw>
              </a:effectLst>
            </p:spPr>
          </p:pic>
          <p:pic>
            <p:nvPicPr>
              <p:cNvPr id="24" name="Picture 23"/>
              <p:cNvPicPr>
                <a:picLocks noChangeAspect="1"/>
              </p:cNvPicPr>
              <p:nvPr/>
            </p:nvPicPr>
            <p:blipFill>
              <a:blip r:embed="rId6"/>
              <a:stretch>
                <a:fillRect/>
              </a:stretch>
            </p:blipFill>
            <p:spPr>
              <a:xfrm>
                <a:off x="5675678" y="4201899"/>
                <a:ext cx="1039784" cy="1451177"/>
              </a:xfrm>
              <a:prstGeom prst="rect">
                <a:avLst/>
              </a:prstGeom>
              <a:ln>
                <a:noFill/>
              </a:ln>
              <a:effectLst>
                <a:outerShdw blurRad="292100" dist="139700" dir="2700000" algn="tl" rotWithShape="0">
                  <a:srgbClr val="333333">
                    <a:alpha val="65000"/>
                  </a:srgbClr>
                </a:outerShdw>
              </a:effectLst>
            </p:spPr>
          </p:pic>
          <p:pic>
            <p:nvPicPr>
              <p:cNvPr id="26" name="Picture 25"/>
              <p:cNvPicPr>
                <a:picLocks noChangeAspect="1"/>
              </p:cNvPicPr>
              <p:nvPr/>
            </p:nvPicPr>
            <p:blipFill>
              <a:blip r:embed="rId7"/>
              <a:stretch>
                <a:fillRect/>
              </a:stretch>
            </p:blipFill>
            <p:spPr>
              <a:xfrm>
                <a:off x="9410260" y="4196887"/>
                <a:ext cx="1054804" cy="1461200"/>
              </a:xfrm>
              <a:prstGeom prst="rect">
                <a:avLst/>
              </a:prstGeom>
              <a:ln>
                <a:noFill/>
              </a:ln>
              <a:effectLst>
                <a:outerShdw blurRad="292100" dist="139700" dir="2700000" algn="tl" rotWithShape="0">
                  <a:srgbClr val="333333">
                    <a:alpha val="65000"/>
                  </a:srgbClr>
                </a:outerShdw>
              </a:effectLst>
            </p:spPr>
          </p:pic>
        </p:grpSp>
      </p:grpSp>
    </p:spTree>
    <p:extLst>
      <p:ext uri="{BB962C8B-B14F-4D97-AF65-F5344CB8AC3E}">
        <p14:creationId xmlns:p14="http://schemas.microsoft.com/office/powerpoint/2010/main" val="1085870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13</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14112296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306" y="180000"/>
            <a:ext cx="10609380" cy="954107"/>
          </a:xfrm>
        </p:spPr>
        <p:txBody>
          <a:bodyPr>
            <a:normAutofit/>
          </a:bodyPr>
          <a:lstStyle/>
          <a:p>
            <a:r>
              <a:rPr lang="en-US" dirty="0"/>
              <a:t>ITU-T: Structure and organization  (1/4)</a:t>
            </a:r>
          </a:p>
        </p:txBody>
      </p:sp>
      <p:graphicFrame>
        <p:nvGraphicFramePr>
          <p:cNvPr id="6" name="Content Placeholder 4"/>
          <p:cNvGraphicFramePr>
            <a:graphicFrameLocks noGrp="1"/>
          </p:cNvGraphicFramePr>
          <p:nvPr>
            <p:ph idx="1"/>
            <p:extLst>
              <p:ext uri="{D42A27DB-BD31-4B8C-83A1-F6EECF244321}">
                <p14:modId xmlns:p14="http://schemas.microsoft.com/office/powerpoint/2010/main" val="4268813723"/>
              </p:ext>
            </p:extLst>
          </p:nvPr>
        </p:nvGraphicFramePr>
        <p:xfrm>
          <a:off x="1610190" y="1277424"/>
          <a:ext cx="8971621" cy="49127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14</a:t>
            </a:fld>
            <a:endParaRPr lang="en-US" altLang="ja-JP"/>
          </a:p>
        </p:txBody>
      </p:sp>
      <p:sp>
        <p:nvSpPr>
          <p:cNvPr id="7" name="TextBox 6">
            <a:extLst>
              <a:ext uri="{FF2B5EF4-FFF2-40B4-BE49-F238E27FC236}">
                <a16:creationId xmlns:a16="http://schemas.microsoft.com/office/drawing/2014/main" id="{FFB1748C-5366-4F82-A993-4CBA180FB70B}"/>
              </a:ext>
            </a:extLst>
          </p:cNvPr>
          <p:cNvSpPr txBox="1"/>
          <p:nvPr/>
        </p:nvSpPr>
        <p:spPr>
          <a:xfrm>
            <a:off x="6908800" y="2688680"/>
            <a:ext cx="3933372" cy="923330"/>
          </a:xfrm>
          <a:prstGeom prst="rect">
            <a:avLst/>
          </a:prstGeom>
          <a:noFill/>
        </p:spPr>
        <p:txBody>
          <a:bodyPr wrap="square">
            <a:spAutoFit/>
          </a:bodyPr>
          <a:lstStyle/>
          <a:p>
            <a:pPr marL="12700"/>
            <a:r>
              <a:rPr lang="en-GB" sz="1800" b="1" dirty="0">
                <a:solidFill>
                  <a:schemeClr val="tx2">
                    <a:lumMod val="60000"/>
                    <a:lumOff val="40000"/>
                  </a:schemeClr>
                </a:solidFill>
                <a:latin typeface="Arial" panose="020B0604020202020204" pitchFamily="34" charset="0"/>
                <a:cs typeface="Arial" panose="020B0604020202020204" pitchFamily="34" charset="0"/>
              </a:rPr>
              <a:t>ITU </a:t>
            </a:r>
            <a:r>
              <a:rPr lang="en-GB" sz="1800" b="1" spc="-5" dirty="0">
                <a:solidFill>
                  <a:schemeClr val="tx2">
                    <a:lumMod val="60000"/>
                    <a:lumOff val="40000"/>
                  </a:schemeClr>
                </a:solidFill>
                <a:latin typeface="Arial" panose="020B0604020202020204" pitchFamily="34" charset="0"/>
                <a:cs typeface="Arial" panose="020B0604020202020204" pitchFamily="34" charset="0"/>
              </a:rPr>
              <a:t>Council</a:t>
            </a:r>
            <a:r>
              <a:rPr lang="en-GB" sz="1800" spc="-5" dirty="0">
                <a:solidFill>
                  <a:schemeClr val="tx2">
                    <a:lumMod val="60000"/>
                    <a:lumOff val="40000"/>
                  </a:schemeClr>
                </a:solidFill>
                <a:latin typeface="Arial" panose="020B0604020202020204" pitchFamily="34" charset="0"/>
                <a:cs typeface="Arial" panose="020B0604020202020204" pitchFamily="34" charset="0"/>
              </a:rPr>
              <a:t>:</a:t>
            </a:r>
            <a:br>
              <a:rPr lang="en-GB" sz="1800" spc="-5" dirty="0">
                <a:solidFill>
                  <a:schemeClr val="tx2">
                    <a:lumMod val="60000"/>
                    <a:lumOff val="40000"/>
                  </a:schemeClr>
                </a:solidFill>
                <a:latin typeface="Arial" panose="020B0604020202020204" pitchFamily="34" charset="0"/>
                <a:cs typeface="Arial" panose="020B0604020202020204" pitchFamily="34" charset="0"/>
              </a:rPr>
            </a:br>
            <a:r>
              <a:rPr lang="en-GB" sz="1800" spc="-5" dirty="0">
                <a:solidFill>
                  <a:schemeClr val="tx2">
                    <a:lumMod val="60000"/>
                    <a:lumOff val="40000"/>
                  </a:schemeClr>
                </a:solidFill>
                <a:latin typeface="Arial" panose="020B0604020202020204" pitchFamily="34" charset="0"/>
                <a:cs typeface="Arial" panose="020B0604020202020204" pitchFamily="34" charset="0"/>
              </a:rPr>
              <a:t>Constituted by </a:t>
            </a:r>
            <a:r>
              <a:rPr lang="en-GB" sz="1800" dirty="0">
                <a:solidFill>
                  <a:schemeClr val="tx2">
                    <a:lumMod val="60000"/>
                    <a:lumOff val="40000"/>
                  </a:schemeClr>
                </a:solidFill>
                <a:latin typeface="Arial" panose="020B0604020202020204" pitchFamily="34" charset="0"/>
                <a:cs typeface="Arial" panose="020B0604020202020204" pitchFamily="34" charset="0"/>
              </a:rPr>
              <a:t>48 council </a:t>
            </a:r>
            <a:r>
              <a:rPr lang="en-GB" sz="1800" spc="-5" dirty="0">
                <a:solidFill>
                  <a:schemeClr val="tx2">
                    <a:lumMod val="60000"/>
                    <a:lumOff val="40000"/>
                  </a:schemeClr>
                </a:solidFill>
                <a:latin typeface="Arial" panose="020B0604020202020204" pitchFamily="34" charset="0"/>
                <a:cs typeface="Arial" panose="020B0604020202020204" pitchFamily="34" charset="0"/>
              </a:rPr>
              <a:t>member</a:t>
            </a:r>
            <a:r>
              <a:rPr lang="en-GB" sz="1800" spc="75" dirty="0">
                <a:solidFill>
                  <a:schemeClr val="tx2">
                    <a:lumMod val="60000"/>
                    <a:lumOff val="40000"/>
                  </a:schemeClr>
                </a:solidFill>
                <a:latin typeface="Arial" panose="020B0604020202020204" pitchFamily="34" charset="0"/>
                <a:cs typeface="Arial" panose="020B0604020202020204" pitchFamily="34" charset="0"/>
              </a:rPr>
              <a:t> </a:t>
            </a:r>
            <a:r>
              <a:rPr lang="en-GB" sz="1800" spc="-5" dirty="0">
                <a:solidFill>
                  <a:schemeClr val="tx2">
                    <a:lumMod val="60000"/>
                    <a:lumOff val="40000"/>
                  </a:schemeClr>
                </a:solidFill>
                <a:latin typeface="Arial" panose="020B0604020202020204" pitchFamily="34" charset="0"/>
                <a:cs typeface="Arial" panose="020B0604020202020204" pitchFamily="34" charset="0"/>
              </a:rPr>
              <a:t>states.</a:t>
            </a:r>
            <a:endParaRPr lang="en-GB" sz="18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44B64FC7-B332-4C69-BE9D-BE064691CBC5}"/>
              </a:ext>
            </a:extLst>
          </p:cNvPr>
          <p:cNvSpPr txBox="1"/>
          <p:nvPr/>
        </p:nvSpPr>
        <p:spPr>
          <a:xfrm>
            <a:off x="533038" y="1464412"/>
            <a:ext cx="4556921" cy="1200329"/>
          </a:xfrm>
          <a:prstGeom prst="rect">
            <a:avLst/>
          </a:prstGeom>
          <a:noFill/>
        </p:spPr>
        <p:txBody>
          <a:bodyPr wrap="square">
            <a:spAutoFit/>
          </a:bodyPr>
          <a:lstStyle/>
          <a:p>
            <a:pPr marL="12700" marR="5080">
              <a:spcBef>
                <a:spcPts val="100"/>
              </a:spcBef>
            </a:pPr>
            <a:r>
              <a:rPr lang="en-GB" sz="1800" b="1" spc="-5" dirty="0">
                <a:solidFill>
                  <a:schemeClr val="tx2">
                    <a:lumMod val="60000"/>
                    <a:lumOff val="40000"/>
                  </a:schemeClr>
                </a:solidFill>
                <a:latin typeface="Arial" panose="020B0604020202020204" pitchFamily="34" charset="0"/>
                <a:cs typeface="Arial" panose="020B0604020202020204" pitchFamily="34" charset="0"/>
              </a:rPr>
              <a:t>Plenipotentiary </a:t>
            </a:r>
            <a:r>
              <a:rPr lang="en-GB" sz="1800" b="1" dirty="0">
                <a:solidFill>
                  <a:schemeClr val="tx2">
                    <a:lumMod val="60000"/>
                    <a:lumOff val="40000"/>
                  </a:schemeClr>
                </a:solidFill>
                <a:latin typeface="Arial" panose="020B0604020202020204" pitchFamily="34" charset="0"/>
                <a:cs typeface="Arial" panose="020B0604020202020204" pitchFamily="34" charset="0"/>
              </a:rPr>
              <a:t>Conference</a:t>
            </a:r>
            <a:r>
              <a:rPr lang="en-GB" sz="1800" dirty="0">
                <a:solidFill>
                  <a:schemeClr val="tx2">
                    <a:lumMod val="60000"/>
                    <a:lumOff val="40000"/>
                  </a:schemeClr>
                </a:solidFill>
                <a:latin typeface="Arial" panose="020B0604020202020204" pitchFamily="34" charset="0"/>
                <a:cs typeface="Arial" panose="020B0604020202020204" pitchFamily="34" charset="0"/>
              </a:rPr>
              <a:t>:</a:t>
            </a:r>
            <a:br>
              <a:rPr lang="en-GB" sz="1800" dirty="0">
                <a:solidFill>
                  <a:schemeClr val="tx2">
                    <a:lumMod val="60000"/>
                    <a:lumOff val="40000"/>
                  </a:schemeClr>
                </a:solidFill>
                <a:latin typeface="Arial" panose="020B0604020202020204" pitchFamily="34" charset="0"/>
                <a:cs typeface="Arial" panose="020B0604020202020204" pitchFamily="34" charset="0"/>
              </a:rPr>
            </a:br>
            <a:r>
              <a:rPr lang="en-GB" sz="1800" spc="-5" dirty="0">
                <a:solidFill>
                  <a:schemeClr val="tx2">
                    <a:lumMod val="60000"/>
                    <a:lumOff val="40000"/>
                  </a:schemeClr>
                </a:solidFill>
                <a:latin typeface="Arial" panose="020B0604020202020204" pitchFamily="34" charset="0"/>
                <a:cs typeface="Arial" panose="020B0604020202020204" pitchFamily="34" charset="0"/>
              </a:rPr>
              <a:t>The highest decision-making body consisting </a:t>
            </a:r>
            <a:r>
              <a:rPr lang="en-GB" sz="1800" dirty="0">
                <a:solidFill>
                  <a:schemeClr val="tx2">
                    <a:lumMod val="60000"/>
                    <a:lumOff val="40000"/>
                  </a:schemeClr>
                </a:solidFill>
                <a:latin typeface="Arial" panose="020B0604020202020204" pitchFamily="34" charset="0"/>
                <a:cs typeface="Arial" panose="020B0604020202020204" pitchFamily="34" charset="0"/>
              </a:rPr>
              <a:t>of </a:t>
            </a:r>
            <a:r>
              <a:rPr lang="en-GB" sz="1800" spc="-5" dirty="0">
                <a:solidFill>
                  <a:schemeClr val="tx2">
                    <a:lumMod val="60000"/>
                    <a:lumOff val="40000"/>
                  </a:schemeClr>
                </a:solidFill>
                <a:latin typeface="Arial" panose="020B0604020202020204" pitchFamily="34" charset="0"/>
                <a:cs typeface="Arial" panose="020B0604020202020204" pitchFamily="34" charset="0"/>
              </a:rPr>
              <a:t>representatives </a:t>
            </a:r>
            <a:r>
              <a:rPr lang="en-GB" sz="1800" dirty="0">
                <a:solidFill>
                  <a:schemeClr val="tx2">
                    <a:lumMod val="60000"/>
                    <a:lumOff val="40000"/>
                  </a:schemeClr>
                </a:solidFill>
                <a:latin typeface="Arial" panose="020B0604020202020204" pitchFamily="34" charset="0"/>
                <a:cs typeface="Arial" panose="020B0604020202020204" pitchFamily="34" charset="0"/>
              </a:rPr>
              <a:t>from </a:t>
            </a:r>
            <a:r>
              <a:rPr lang="en-GB" sz="1800" spc="-5" dirty="0">
                <a:solidFill>
                  <a:schemeClr val="tx2">
                    <a:lumMod val="60000"/>
                    <a:lumOff val="40000"/>
                  </a:schemeClr>
                </a:solidFill>
                <a:latin typeface="Arial" panose="020B0604020202020204" pitchFamily="34" charset="0"/>
                <a:cs typeface="Arial" panose="020B0604020202020204" pitchFamily="34" charset="0"/>
              </a:rPr>
              <a:t>each Member</a:t>
            </a:r>
            <a:r>
              <a:rPr lang="en-GB" sz="1800" spc="80" dirty="0">
                <a:solidFill>
                  <a:schemeClr val="tx2">
                    <a:lumMod val="60000"/>
                    <a:lumOff val="40000"/>
                  </a:schemeClr>
                </a:solidFill>
                <a:latin typeface="Arial" panose="020B0604020202020204" pitchFamily="34" charset="0"/>
                <a:cs typeface="Arial" panose="020B0604020202020204" pitchFamily="34" charset="0"/>
              </a:rPr>
              <a:t> </a:t>
            </a:r>
            <a:r>
              <a:rPr lang="en-GB" sz="1800" spc="-5" dirty="0">
                <a:solidFill>
                  <a:schemeClr val="tx2">
                    <a:lumMod val="60000"/>
                    <a:lumOff val="40000"/>
                  </a:schemeClr>
                </a:solidFill>
                <a:latin typeface="Arial" panose="020B0604020202020204" pitchFamily="34" charset="0"/>
                <a:cs typeface="Arial" panose="020B0604020202020204" pitchFamily="34" charset="0"/>
              </a:rPr>
              <a:t>State</a:t>
            </a:r>
            <a:r>
              <a:rPr lang="en-GB" spc="-5" dirty="0">
                <a:solidFill>
                  <a:schemeClr val="tx2">
                    <a:lumMod val="60000"/>
                    <a:lumOff val="40000"/>
                  </a:schemeClr>
                </a:solidFill>
                <a:latin typeface="Arial" panose="020B0604020202020204" pitchFamily="34" charset="0"/>
                <a:cs typeface="Arial" panose="020B0604020202020204" pitchFamily="34" charset="0"/>
              </a:rPr>
              <a:t>.</a:t>
            </a:r>
            <a:endParaRPr lang="en-GB" sz="1800" spc="-5" dirty="0">
              <a:solidFill>
                <a:schemeClr val="tx2">
                  <a:lumMod val="60000"/>
                  <a:lumOff val="4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4571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6320573" y="2858760"/>
            <a:ext cx="38474"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15</a:t>
            </a:fld>
            <a:endParaRPr lang="en-US" altLang="ja-JP"/>
          </a:p>
        </p:txBody>
      </p:sp>
      <p:graphicFrame>
        <p:nvGraphicFramePr>
          <p:cNvPr id="9" name="Content Placeholder 5"/>
          <p:cNvGraphicFramePr>
            <a:graphicFrameLocks noGrp="1"/>
          </p:cNvGraphicFramePr>
          <p:nvPr>
            <p:ph idx="1"/>
            <p:extLst>
              <p:ext uri="{D42A27DB-BD31-4B8C-83A1-F6EECF244321}">
                <p14:modId xmlns:p14="http://schemas.microsoft.com/office/powerpoint/2010/main" val="3128313850"/>
              </p:ext>
            </p:extLst>
          </p:nvPr>
        </p:nvGraphicFramePr>
        <p:xfrm>
          <a:off x="1617177" y="1831370"/>
          <a:ext cx="9240692" cy="48113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itle 1">
            <a:extLst>
              <a:ext uri="{FF2B5EF4-FFF2-40B4-BE49-F238E27FC236}">
                <a16:creationId xmlns:a16="http://schemas.microsoft.com/office/drawing/2014/main" id="{FFB3C203-59DC-4366-B051-DCFA9B5382F4}"/>
              </a:ext>
            </a:extLst>
          </p:cNvPr>
          <p:cNvSpPr>
            <a:spLocks noGrp="1"/>
          </p:cNvSpPr>
          <p:nvPr>
            <p:ph type="title"/>
          </p:nvPr>
        </p:nvSpPr>
        <p:spPr>
          <a:xfrm>
            <a:off x="755306" y="180000"/>
            <a:ext cx="10609380" cy="954107"/>
          </a:xfrm>
        </p:spPr>
        <p:txBody>
          <a:bodyPr>
            <a:normAutofit/>
          </a:bodyPr>
          <a:lstStyle/>
          <a:p>
            <a:r>
              <a:rPr lang="en-US" dirty="0"/>
              <a:t>ITU-T: Structure and organization  (2/4)</a:t>
            </a:r>
          </a:p>
        </p:txBody>
      </p:sp>
      <p:sp>
        <p:nvSpPr>
          <p:cNvPr id="11" name="TextBox 10">
            <a:extLst>
              <a:ext uri="{FF2B5EF4-FFF2-40B4-BE49-F238E27FC236}">
                <a16:creationId xmlns:a16="http://schemas.microsoft.com/office/drawing/2014/main" id="{EC8B9D75-9222-46C1-B761-D15752956C7E}"/>
              </a:ext>
            </a:extLst>
          </p:cNvPr>
          <p:cNvSpPr txBox="1"/>
          <p:nvPr/>
        </p:nvSpPr>
        <p:spPr>
          <a:xfrm>
            <a:off x="7643813" y="2297330"/>
            <a:ext cx="4455170" cy="1200329"/>
          </a:xfrm>
          <a:prstGeom prst="rect">
            <a:avLst/>
          </a:prstGeom>
          <a:noFill/>
        </p:spPr>
        <p:txBody>
          <a:bodyPr wrap="square">
            <a:spAutoFit/>
          </a:bodyPr>
          <a:lstStyle/>
          <a:p>
            <a:pPr marL="12700"/>
            <a:r>
              <a:rPr lang="en-GB" sz="1800" dirty="0">
                <a:solidFill>
                  <a:schemeClr val="tx2">
                    <a:lumMod val="60000"/>
                    <a:lumOff val="40000"/>
                  </a:schemeClr>
                </a:solidFill>
                <a:latin typeface="Arial" panose="020B0604020202020204" pitchFamily="34" charset="0"/>
                <a:cs typeface="Arial" panose="020B0604020202020204" pitchFamily="34" charset="0"/>
              </a:rPr>
              <a:t>The</a:t>
            </a:r>
            <a:r>
              <a:rPr lang="en-GB" sz="1800" b="1" dirty="0">
                <a:solidFill>
                  <a:schemeClr val="tx2">
                    <a:lumMod val="60000"/>
                    <a:lumOff val="40000"/>
                  </a:schemeClr>
                </a:solidFill>
                <a:latin typeface="Arial" panose="020B0604020202020204" pitchFamily="34" charset="0"/>
                <a:cs typeface="Arial" panose="020B0604020202020204" pitchFamily="34" charset="0"/>
              </a:rPr>
              <a:t> Telecommunication Standardization Advisory Group </a:t>
            </a:r>
            <a:r>
              <a:rPr lang="en-GB" sz="1800" dirty="0">
                <a:solidFill>
                  <a:schemeClr val="tx2">
                    <a:lumMod val="60000"/>
                    <a:lumOff val="40000"/>
                  </a:schemeClr>
                </a:solidFill>
                <a:latin typeface="Arial" panose="020B0604020202020204" pitchFamily="34" charset="0"/>
                <a:cs typeface="Arial" panose="020B0604020202020204" pitchFamily="34" charset="0"/>
              </a:rPr>
              <a:t>meets regularly between assemblies to coordinate the work of the Sector.</a:t>
            </a:r>
          </a:p>
        </p:txBody>
      </p:sp>
      <p:sp>
        <p:nvSpPr>
          <p:cNvPr id="12" name="TextBox 11">
            <a:extLst>
              <a:ext uri="{FF2B5EF4-FFF2-40B4-BE49-F238E27FC236}">
                <a16:creationId xmlns:a16="http://schemas.microsoft.com/office/drawing/2014/main" id="{2997CEFA-BA85-45FA-BE80-B29A57B0F125}"/>
              </a:ext>
            </a:extLst>
          </p:cNvPr>
          <p:cNvSpPr txBox="1"/>
          <p:nvPr/>
        </p:nvSpPr>
        <p:spPr>
          <a:xfrm>
            <a:off x="965828" y="1549243"/>
            <a:ext cx="5043713" cy="1200329"/>
          </a:xfrm>
          <a:prstGeom prst="rect">
            <a:avLst/>
          </a:prstGeom>
          <a:noFill/>
        </p:spPr>
        <p:txBody>
          <a:bodyPr wrap="square">
            <a:spAutoFit/>
          </a:bodyPr>
          <a:lstStyle/>
          <a:p>
            <a:pPr marL="12700" marR="5080">
              <a:spcBef>
                <a:spcPts val="100"/>
              </a:spcBef>
            </a:pPr>
            <a:r>
              <a:rPr lang="en-GB" sz="1800" spc="-5" dirty="0">
                <a:solidFill>
                  <a:schemeClr val="tx2">
                    <a:lumMod val="60000"/>
                    <a:lumOff val="40000"/>
                  </a:schemeClr>
                </a:solidFill>
                <a:latin typeface="Arial" panose="020B0604020202020204" pitchFamily="34" charset="0"/>
                <a:cs typeface="Arial" panose="020B0604020202020204" pitchFamily="34" charset="0"/>
              </a:rPr>
              <a:t>The</a:t>
            </a:r>
            <a:r>
              <a:rPr lang="en-GB" sz="1800" b="1" spc="-5" dirty="0">
                <a:solidFill>
                  <a:schemeClr val="tx2">
                    <a:lumMod val="60000"/>
                    <a:lumOff val="40000"/>
                  </a:schemeClr>
                </a:solidFill>
                <a:latin typeface="Arial" panose="020B0604020202020204" pitchFamily="34" charset="0"/>
                <a:cs typeface="Arial" panose="020B0604020202020204" pitchFamily="34" charset="0"/>
              </a:rPr>
              <a:t> World Telecommunication Standardization Assembly </a:t>
            </a:r>
            <a:r>
              <a:rPr lang="en-GB" sz="1800" spc="-5" dirty="0">
                <a:solidFill>
                  <a:schemeClr val="tx2">
                    <a:lumMod val="60000"/>
                    <a:lumOff val="40000"/>
                  </a:schemeClr>
                </a:solidFill>
                <a:latin typeface="Arial" panose="020B0604020202020204" pitchFamily="34" charset="0"/>
                <a:cs typeface="Arial" panose="020B0604020202020204" pitchFamily="34" charset="0"/>
              </a:rPr>
              <a:t>normally meets every four years to set the strategic direction for ITU-T’s work.</a:t>
            </a:r>
          </a:p>
        </p:txBody>
      </p:sp>
      <p:sp>
        <p:nvSpPr>
          <p:cNvPr id="8" name="TextBox 7">
            <a:extLst>
              <a:ext uri="{FF2B5EF4-FFF2-40B4-BE49-F238E27FC236}">
                <a16:creationId xmlns:a16="http://schemas.microsoft.com/office/drawing/2014/main" id="{215E7D46-358A-48F3-AFB7-3CDBA3F02467}"/>
              </a:ext>
            </a:extLst>
          </p:cNvPr>
          <p:cNvSpPr txBox="1"/>
          <p:nvPr/>
        </p:nvSpPr>
        <p:spPr>
          <a:xfrm>
            <a:off x="466550" y="3164708"/>
            <a:ext cx="3228975" cy="1477328"/>
          </a:xfrm>
          <a:prstGeom prst="rect">
            <a:avLst/>
          </a:prstGeom>
          <a:noFill/>
        </p:spPr>
        <p:txBody>
          <a:bodyPr wrap="square">
            <a:spAutoFit/>
          </a:bodyPr>
          <a:lstStyle/>
          <a:p>
            <a:pPr marL="12700"/>
            <a:r>
              <a:rPr lang="en-GB" sz="1800" dirty="0">
                <a:solidFill>
                  <a:schemeClr val="tx2">
                    <a:lumMod val="60000"/>
                    <a:lumOff val="40000"/>
                  </a:schemeClr>
                </a:solidFill>
                <a:latin typeface="Arial" panose="020B0604020202020204" pitchFamily="34" charset="0"/>
                <a:cs typeface="Arial" panose="020B0604020202020204" pitchFamily="34" charset="0"/>
              </a:rPr>
              <a:t>The </a:t>
            </a:r>
            <a:r>
              <a:rPr lang="en-GB" sz="1800" b="1" dirty="0">
                <a:solidFill>
                  <a:schemeClr val="tx2">
                    <a:lumMod val="60000"/>
                    <a:lumOff val="40000"/>
                  </a:schemeClr>
                </a:solidFill>
                <a:latin typeface="Arial" panose="020B0604020202020204" pitchFamily="34" charset="0"/>
                <a:cs typeface="Arial" panose="020B0604020202020204" pitchFamily="34" charset="0"/>
              </a:rPr>
              <a:t>ITU-T study groups </a:t>
            </a:r>
            <a:r>
              <a:rPr lang="en-GB" sz="1800" dirty="0">
                <a:solidFill>
                  <a:schemeClr val="tx2">
                    <a:lumMod val="60000"/>
                    <a:lumOff val="40000"/>
                  </a:schemeClr>
                </a:solidFill>
                <a:latin typeface="Arial" panose="020B0604020202020204" pitchFamily="34" charset="0"/>
                <a:cs typeface="Arial" panose="020B0604020202020204" pitchFamily="34" charset="0"/>
              </a:rPr>
              <a:t>carry out standards development work within the topics described by their mandates.</a:t>
            </a:r>
          </a:p>
        </p:txBody>
      </p:sp>
      <p:sp>
        <p:nvSpPr>
          <p:cNvPr id="2" name="Rectangle 1">
            <a:extLst>
              <a:ext uri="{FF2B5EF4-FFF2-40B4-BE49-F238E27FC236}">
                <a16:creationId xmlns:a16="http://schemas.microsoft.com/office/drawing/2014/main" id="{73A79194-C8FD-4906-A012-972A41381A84}"/>
              </a:ext>
            </a:extLst>
          </p:cNvPr>
          <p:cNvSpPr/>
          <p:nvPr/>
        </p:nvSpPr>
        <p:spPr>
          <a:xfrm rot="2111121">
            <a:off x="6228675" y="2748625"/>
            <a:ext cx="183796" cy="16077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62358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16</a:t>
            </a:fld>
            <a:endParaRPr lang="en-US" altLang="ja-JP"/>
          </a:p>
        </p:txBody>
      </p:sp>
      <p:sp>
        <p:nvSpPr>
          <p:cNvPr id="10" name="Title 1">
            <a:extLst>
              <a:ext uri="{FF2B5EF4-FFF2-40B4-BE49-F238E27FC236}">
                <a16:creationId xmlns:a16="http://schemas.microsoft.com/office/drawing/2014/main" id="{FFB3C203-59DC-4366-B051-DCFA9B5382F4}"/>
              </a:ext>
            </a:extLst>
          </p:cNvPr>
          <p:cNvSpPr>
            <a:spLocks noGrp="1"/>
          </p:cNvSpPr>
          <p:nvPr>
            <p:ph type="title"/>
          </p:nvPr>
        </p:nvSpPr>
        <p:spPr>
          <a:xfrm>
            <a:off x="755306" y="180000"/>
            <a:ext cx="10609380" cy="954107"/>
          </a:xfrm>
        </p:spPr>
        <p:txBody>
          <a:bodyPr>
            <a:normAutofit/>
          </a:bodyPr>
          <a:lstStyle/>
          <a:p>
            <a:r>
              <a:rPr lang="en-US" dirty="0"/>
              <a:t>ITU-T: Structure and organization  (3/4)</a:t>
            </a:r>
          </a:p>
        </p:txBody>
      </p:sp>
      <p:sp>
        <p:nvSpPr>
          <p:cNvPr id="14" name="object 5">
            <a:extLst>
              <a:ext uri="{FF2B5EF4-FFF2-40B4-BE49-F238E27FC236}">
                <a16:creationId xmlns:a16="http://schemas.microsoft.com/office/drawing/2014/main" id="{CD28F58F-6C05-49F2-80E8-6D850D90948A}"/>
              </a:ext>
            </a:extLst>
          </p:cNvPr>
          <p:cNvSpPr txBox="1"/>
          <p:nvPr/>
        </p:nvSpPr>
        <p:spPr>
          <a:xfrm>
            <a:off x="1400897" y="1018855"/>
            <a:ext cx="6590578" cy="5545877"/>
          </a:xfrm>
          <a:prstGeom prst="rect">
            <a:avLst/>
          </a:prstGeom>
        </p:spPr>
        <p:txBody>
          <a:bodyPr vert="horz" wrap="square" lIns="0" tIns="12065" rIns="0" bIns="0" rtlCol="0">
            <a:spAutoFit/>
          </a:bodyPr>
          <a:lstStyle/>
          <a:p>
            <a:pPr eaLnBrk="0" fontAlgn="base" hangingPunct="0">
              <a:lnSpc>
                <a:spcPct val="150000"/>
              </a:lnSpc>
              <a:spcBef>
                <a:spcPct val="0"/>
              </a:spcBef>
              <a:spcAft>
                <a:spcPct val="0"/>
              </a:spcAft>
            </a:pPr>
            <a:r>
              <a:rPr lang="en-GB" sz="2200" b="1" dirty="0">
                <a:solidFill>
                  <a:schemeClr val="tx2">
                    <a:lumMod val="60000"/>
                    <a:lumOff val="40000"/>
                  </a:schemeClr>
                </a:solidFill>
              </a:rPr>
              <a:t>SG2</a:t>
            </a:r>
            <a:r>
              <a:rPr lang="en-GB" sz="2200" dirty="0">
                <a:solidFill>
                  <a:schemeClr val="tx2">
                    <a:lumMod val="60000"/>
                    <a:lumOff val="40000"/>
                  </a:schemeClr>
                </a:solidFill>
              </a:rPr>
              <a:t> - Operational aspects</a:t>
            </a:r>
          </a:p>
          <a:p>
            <a:pPr eaLnBrk="0" fontAlgn="base" hangingPunct="0">
              <a:lnSpc>
                <a:spcPct val="150000"/>
              </a:lnSpc>
              <a:spcBef>
                <a:spcPct val="0"/>
              </a:spcBef>
              <a:spcAft>
                <a:spcPct val="0"/>
              </a:spcAft>
            </a:pPr>
            <a:r>
              <a:rPr lang="en-GB" sz="2200" b="1" dirty="0">
                <a:solidFill>
                  <a:schemeClr val="tx2">
                    <a:lumMod val="60000"/>
                    <a:lumOff val="40000"/>
                  </a:schemeClr>
                </a:solidFill>
              </a:rPr>
              <a:t>SG3</a:t>
            </a:r>
            <a:r>
              <a:rPr lang="en-GB" sz="2200" dirty="0">
                <a:solidFill>
                  <a:schemeClr val="tx2">
                    <a:lumMod val="60000"/>
                    <a:lumOff val="40000"/>
                  </a:schemeClr>
                </a:solidFill>
              </a:rPr>
              <a:t> - Economic and policy issues</a:t>
            </a:r>
          </a:p>
          <a:p>
            <a:pPr eaLnBrk="0" fontAlgn="base" hangingPunct="0">
              <a:lnSpc>
                <a:spcPct val="150000"/>
              </a:lnSpc>
              <a:spcBef>
                <a:spcPct val="0"/>
              </a:spcBef>
              <a:spcAft>
                <a:spcPct val="0"/>
              </a:spcAft>
            </a:pPr>
            <a:r>
              <a:rPr lang="en-GB" sz="2200" b="1" dirty="0">
                <a:solidFill>
                  <a:schemeClr val="tx2">
                    <a:lumMod val="60000"/>
                    <a:lumOff val="40000"/>
                  </a:schemeClr>
                </a:solidFill>
              </a:rPr>
              <a:t>SG5</a:t>
            </a:r>
            <a:r>
              <a:rPr lang="en-GB" sz="2200" dirty="0">
                <a:solidFill>
                  <a:schemeClr val="tx2">
                    <a:lumMod val="60000"/>
                    <a:lumOff val="40000"/>
                  </a:schemeClr>
                </a:solidFill>
              </a:rPr>
              <a:t> - Environment and climate change</a:t>
            </a:r>
          </a:p>
          <a:p>
            <a:pPr eaLnBrk="0" fontAlgn="base" hangingPunct="0">
              <a:lnSpc>
                <a:spcPct val="150000"/>
              </a:lnSpc>
              <a:spcBef>
                <a:spcPct val="0"/>
              </a:spcBef>
              <a:spcAft>
                <a:spcPct val="0"/>
              </a:spcAft>
            </a:pPr>
            <a:r>
              <a:rPr lang="en-GB" sz="2200" b="1" dirty="0">
                <a:solidFill>
                  <a:schemeClr val="tx2">
                    <a:lumMod val="60000"/>
                    <a:lumOff val="40000"/>
                  </a:schemeClr>
                </a:solidFill>
              </a:rPr>
              <a:t>SG9</a:t>
            </a:r>
            <a:r>
              <a:rPr lang="en-GB" sz="2200" dirty="0">
                <a:solidFill>
                  <a:schemeClr val="tx2">
                    <a:lumMod val="60000"/>
                    <a:lumOff val="40000"/>
                  </a:schemeClr>
                </a:solidFill>
              </a:rPr>
              <a:t> - Broadband cable and TV</a:t>
            </a:r>
          </a:p>
          <a:p>
            <a:pPr eaLnBrk="0" fontAlgn="base" hangingPunct="0">
              <a:lnSpc>
                <a:spcPct val="150000"/>
              </a:lnSpc>
              <a:spcBef>
                <a:spcPct val="0"/>
              </a:spcBef>
              <a:spcAft>
                <a:spcPct val="0"/>
              </a:spcAft>
            </a:pPr>
            <a:r>
              <a:rPr lang="en-GB" sz="2200" b="1" dirty="0">
                <a:solidFill>
                  <a:schemeClr val="tx2">
                    <a:lumMod val="60000"/>
                    <a:lumOff val="40000"/>
                  </a:schemeClr>
                </a:solidFill>
              </a:rPr>
              <a:t>SG11</a:t>
            </a:r>
            <a:r>
              <a:rPr lang="en-GB" sz="2200" dirty="0">
                <a:solidFill>
                  <a:schemeClr val="tx2">
                    <a:lumMod val="60000"/>
                    <a:lumOff val="40000"/>
                  </a:schemeClr>
                </a:solidFill>
              </a:rPr>
              <a:t> - Protocols and test specifications</a:t>
            </a:r>
          </a:p>
          <a:p>
            <a:pPr eaLnBrk="0" fontAlgn="base" hangingPunct="0">
              <a:lnSpc>
                <a:spcPct val="150000"/>
              </a:lnSpc>
              <a:spcBef>
                <a:spcPct val="0"/>
              </a:spcBef>
              <a:spcAft>
                <a:spcPct val="0"/>
              </a:spcAft>
            </a:pPr>
            <a:r>
              <a:rPr lang="en-GB" sz="2200" b="1" dirty="0">
                <a:solidFill>
                  <a:schemeClr val="tx2">
                    <a:lumMod val="60000"/>
                    <a:lumOff val="40000"/>
                  </a:schemeClr>
                </a:solidFill>
              </a:rPr>
              <a:t>SG12</a:t>
            </a:r>
            <a:r>
              <a:rPr lang="en-GB" sz="2200" dirty="0">
                <a:solidFill>
                  <a:schemeClr val="tx2">
                    <a:lumMod val="60000"/>
                    <a:lumOff val="40000"/>
                  </a:schemeClr>
                </a:solidFill>
              </a:rPr>
              <a:t> - Performance, QoS and </a:t>
            </a:r>
            <a:r>
              <a:rPr lang="en-GB" sz="2200" dirty="0" err="1">
                <a:solidFill>
                  <a:schemeClr val="tx2">
                    <a:lumMod val="60000"/>
                    <a:lumOff val="40000"/>
                  </a:schemeClr>
                </a:solidFill>
              </a:rPr>
              <a:t>QoE</a:t>
            </a:r>
            <a:endParaRPr lang="en-GB" sz="2200" dirty="0">
              <a:solidFill>
                <a:schemeClr val="tx2">
                  <a:lumMod val="60000"/>
                  <a:lumOff val="40000"/>
                </a:schemeClr>
              </a:solidFill>
            </a:endParaRPr>
          </a:p>
          <a:p>
            <a:pPr eaLnBrk="0" fontAlgn="base" hangingPunct="0">
              <a:lnSpc>
                <a:spcPct val="150000"/>
              </a:lnSpc>
              <a:spcBef>
                <a:spcPct val="0"/>
              </a:spcBef>
              <a:spcAft>
                <a:spcPct val="0"/>
              </a:spcAft>
            </a:pPr>
            <a:r>
              <a:rPr lang="en-GB" sz="2200" b="1" dirty="0">
                <a:solidFill>
                  <a:schemeClr val="tx2">
                    <a:lumMod val="60000"/>
                    <a:lumOff val="40000"/>
                  </a:schemeClr>
                </a:solidFill>
              </a:rPr>
              <a:t>SG13</a:t>
            </a:r>
            <a:r>
              <a:rPr lang="en-GB" sz="2200" dirty="0">
                <a:solidFill>
                  <a:schemeClr val="tx2">
                    <a:lumMod val="60000"/>
                    <a:lumOff val="40000"/>
                  </a:schemeClr>
                </a:solidFill>
              </a:rPr>
              <a:t> - Future networks</a:t>
            </a:r>
          </a:p>
          <a:p>
            <a:pPr eaLnBrk="0" fontAlgn="base" hangingPunct="0">
              <a:lnSpc>
                <a:spcPct val="150000"/>
              </a:lnSpc>
              <a:spcBef>
                <a:spcPct val="0"/>
              </a:spcBef>
              <a:spcAft>
                <a:spcPct val="0"/>
              </a:spcAft>
            </a:pPr>
            <a:r>
              <a:rPr lang="en-GB" sz="2200" b="1" dirty="0">
                <a:solidFill>
                  <a:schemeClr val="tx2">
                    <a:lumMod val="60000"/>
                    <a:lumOff val="40000"/>
                  </a:schemeClr>
                </a:solidFill>
              </a:rPr>
              <a:t>SG15</a:t>
            </a:r>
            <a:r>
              <a:rPr lang="en-GB" sz="2200" dirty="0">
                <a:solidFill>
                  <a:schemeClr val="tx2">
                    <a:lumMod val="60000"/>
                    <a:lumOff val="40000"/>
                  </a:schemeClr>
                </a:solidFill>
              </a:rPr>
              <a:t> - Transport, Access and Home</a:t>
            </a:r>
          </a:p>
          <a:p>
            <a:pPr eaLnBrk="0" fontAlgn="base" hangingPunct="0">
              <a:lnSpc>
                <a:spcPct val="150000"/>
              </a:lnSpc>
              <a:spcBef>
                <a:spcPct val="0"/>
              </a:spcBef>
              <a:spcAft>
                <a:spcPct val="0"/>
              </a:spcAft>
            </a:pPr>
            <a:r>
              <a:rPr lang="en-GB" sz="2200" b="1" dirty="0">
                <a:solidFill>
                  <a:schemeClr val="tx2">
                    <a:lumMod val="60000"/>
                    <a:lumOff val="40000"/>
                  </a:schemeClr>
                </a:solidFill>
              </a:rPr>
              <a:t>SG16</a:t>
            </a:r>
            <a:r>
              <a:rPr lang="en-GB" sz="2200" dirty="0">
                <a:solidFill>
                  <a:schemeClr val="tx2">
                    <a:lumMod val="60000"/>
                    <a:lumOff val="40000"/>
                  </a:schemeClr>
                </a:solidFill>
              </a:rPr>
              <a:t> - Multimedia</a:t>
            </a:r>
          </a:p>
          <a:p>
            <a:pPr eaLnBrk="0" fontAlgn="base" hangingPunct="0">
              <a:lnSpc>
                <a:spcPct val="150000"/>
              </a:lnSpc>
              <a:spcBef>
                <a:spcPct val="0"/>
              </a:spcBef>
              <a:spcAft>
                <a:spcPct val="0"/>
              </a:spcAft>
            </a:pPr>
            <a:r>
              <a:rPr lang="en-GB" sz="2200" b="1" dirty="0">
                <a:solidFill>
                  <a:schemeClr val="tx2">
                    <a:lumMod val="60000"/>
                    <a:lumOff val="40000"/>
                  </a:schemeClr>
                </a:solidFill>
              </a:rPr>
              <a:t>SG17</a:t>
            </a:r>
            <a:r>
              <a:rPr lang="en-GB" sz="2200" dirty="0">
                <a:solidFill>
                  <a:schemeClr val="tx2">
                    <a:lumMod val="60000"/>
                    <a:lumOff val="40000"/>
                  </a:schemeClr>
                </a:solidFill>
              </a:rPr>
              <a:t> - Security</a:t>
            </a:r>
          </a:p>
          <a:p>
            <a:pPr eaLnBrk="0" fontAlgn="base" hangingPunct="0">
              <a:lnSpc>
                <a:spcPct val="150000"/>
              </a:lnSpc>
              <a:spcBef>
                <a:spcPct val="0"/>
              </a:spcBef>
              <a:spcAft>
                <a:spcPct val="0"/>
              </a:spcAft>
            </a:pPr>
            <a:r>
              <a:rPr lang="en-GB" sz="2200" b="1" dirty="0">
                <a:solidFill>
                  <a:schemeClr val="tx2">
                    <a:lumMod val="60000"/>
                    <a:lumOff val="40000"/>
                  </a:schemeClr>
                </a:solidFill>
              </a:rPr>
              <a:t>SG20</a:t>
            </a:r>
            <a:r>
              <a:rPr lang="en-GB" sz="2200" dirty="0">
                <a:solidFill>
                  <a:schemeClr val="tx2">
                    <a:lumMod val="60000"/>
                    <a:lumOff val="40000"/>
                  </a:schemeClr>
                </a:solidFill>
              </a:rPr>
              <a:t> - Internet of Things and smart cities &amp; communities</a:t>
            </a:r>
          </a:p>
        </p:txBody>
      </p:sp>
      <p:sp>
        <p:nvSpPr>
          <p:cNvPr id="15" name="object 4">
            <a:extLst>
              <a:ext uri="{FF2B5EF4-FFF2-40B4-BE49-F238E27FC236}">
                <a16:creationId xmlns:a16="http://schemas.microsoft.com/office/drawing/2014/main" id="{4BE07663-B680-4B47-9DF6-F0BEDDA66662}"/>
              </a:ext>
            </a:extLst>
          </p:cNvPr>
          <p:cNvSpPr/>
          <p:nvPr/>
        </p:nvSpPr>
        <p:spPr>
          <a:xfrm>
            <a:off x="8284700" y="1630235"/>
            <a:ext cx="2314938" cy="4050070"/>
          </a:xfrm>
          <a:prstGeom prst="roundRect">
            <a:avLst>
              <a:gd name="adj" fmla="val 6792"/>
            </a:avLst>
          </a:prstGeom>
          <a:blipFill>
            <a:blip r:embed="rId3" cstate="print"/>
            <a:stretch>
              <a:fillRect/>
            </a:stretch>
          </a:blipFill>
          <a:effectLst>
            <a:outerShdw blurRad="76200" dir="13500000" sy="23000" kx="1200000" algn="br" rotWithShape="0">
              <a:prstClr val="black">
                <a:alpha val="20000"/>
              </a:prstClr>
            </a:outerShdw>
          </a:effectLst>
        </p:spPr>
        <p:txBody>
          <a:bodyPr wrap="square" lIns="0" tIns="0" rIns="0" bIns="0" rtlCol="0"/>
          <a:lstStyle/>
          <a:p>
            <a:endParaRPr dirty="0">
              <a:latin typeface="Arial" panose="020B0604020202020204" pitchFamily="34" charset="0"/>
            </a:endParaRPr>
          </a:p>
        </p:txBody>
      </p:sp>
    </p:spTree>
    <p:extLst>
      <p:ext uri="{BB962C8B-B14F-4D97-AF65-F5344CB8AC3E}">
        <p14:creationId xmlns:p14="http://schemas.microsoft.com/office/powerpoint/2010/main" val="16898112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71518" y="2276874"/>
            <a:ext cx="5683731" cy="3345330"/>
          </a:xfrm>
        </p:spPr>
        <p:txBody>
          <a:bodyPr>
            <a:normAutofit lnSpcReduction="10000"/>
          </a:bodyPr>
          <a:lstStyle/>
          <a:p>
            <a:pPr marL="0" indent="0">
              <a:buNone/>
            </a:pPr>
            <a:r>
              <a:rPr lang="en-US" sz="2400" dirty="0"/>
              <a:t>Other groups:</a:t>
            </a:r>
          </a:p>
          <a:p>
            <a:pPr>
              <a:buFont typeface="Arial" pitchFamily="34" charset="0"/>
              <a:buChar char="•"/>
            </a:pPr>
            <a:r>
              <a:rPr lang="en-US" sz="2400" dirty="0"/>
              <a:t>Regional groups</a:t>
            </a:r>
          </a:p>
          <a:p>
            <a:pPr>
              <a:buFont typeface="Arial" pitchFamily="34" charset="0"/>
              <a:buChar char="•"/>
            </a:pPr>
            <a:r>
              <a:rPr lang="en-US" sz="2400" dirty="0"/>
              <a:t>Focus groups</a:t>
            </a:r>
          </a:p>
          <a:p>
            <a:pPr>
              <a:buFont typeface="Arial" pitchFamily="34" charset="0"/>
              <a:buChar char="•"/>
            </a:pPr>
            <a:r>
              <a:rPr lang="en-US" sz="2400" dirty="0" err="1"/>
              <a:t>Intersector</a:t>
            </a:r>
            <a:r>
              <a:rPr lang="en-US" sz="2400" dirty="0"/>
              <a:t> Rapporteur groups (IRGs)</a:t>
            </a:r>
          </a:p>
          <a:p>
            <a:pPr>
              <a:buFont typeface="Arial" pitchFamily="34" charset="0"/>
              <a:buChar char="•"/>
            </a:pPr>
            <a:r>
              <a:rPr lang="en-US" sz="2400" dirty="0"/>
              <a:t>Joint Coordination Activities (JCAs)</a:t>
            </a:r>
          </a:p>
          <a:p>
            <a:pPr>
              <a:buFont typeface="Arial" pitchFamily="34" charset="0"/>
              <a:buChar char="•"/>
            </a:pPr>
            <a:r>
              <a:rPr lang="en-US" sz="2400" dirty="0"/>
              <a:t>Joint Rapporteur Groups (JRGs)</a:t>
            </a:r>
          </a:p>
          <a:p>
            <a:pPr>
              <a:buFont typeface="Arial" pitchFamily="34" charset="0"/>
              <a:buChar char="•"/>
            </a:pPr>
            <a:r>
              <a:rPr lang="en-US" sz="2400" dirty="0"/>
              <a:t>Workshops</a:t>
            </a:r>
          </a:p>
          <a:p>
            <a:pPr>
              <a:buFont typeface="Arial" pitchFamily="34" charset="0"/>
              <a:buChar char="•"/>
            </a:pPr>
            <a:r>
              <a:rPr lang="en-US" sz="2400" dirty="0"/>
              <a:t>Special projects</a:t>
            </a:r>
          </a:p>
          <a:p>
            <a:pPr>
              <a:buFont typeface="Arial" pitchFamily="34" charset="0"/>
              <a:buChar char="•"/>
            </a:pPr>
            <a:endParaRPr lang="en-US" sz="2400" dirty="0"/>
          </a:p>
          <a:p>
            <a:pPr>
              <a:buFont typeface="Arial" pitchFamily="34" charset="0"/>
              <a:buChar char="•"/>
            </a:pPr>
            <a:endParaRPr lang="en-US" sz="2400" dirty="0"/>
          </a:p>
          <a:p>
            <a:pPr marL="0" indent="0"/>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17</a:t>
            </a:fld>
            <a:endParaRPr lang="en-US" altLang="ja-JP"/>
          </a:p>
        </p:txBody>
      </p:sp>
      <p:sp>
        <p:nvSpPr>
          <p:cNvPr id="7" name="Title 1">
            <a:extLst>
              <a:ext uri="{FF2B5EF4-FFF2-40B4-BE49-F238E27FC236}">
                <a16:creationId xmlns:a16="http://schemas.microsoft.com/office/drawing/2014/main" id="{F32905BE-DDB4-4690-A923-ADC8FBAE50D9}"/>
              </a:ext>
            </a:extLst>
          </p:cNvPr>
          <p:cNvSpPr>
            <a:spLocks noGrp="1"/>
          </p:cNvSpPr>
          <p:nvPr>
            <p:ph type="title"/>
          </p:nvPr>
        </p:nvSpPr>
        <p:spPr>
          <a:xfrm>
            <a:off x="755306" y="180000"/>
            <a:ext cx="10609380" cy="954107"/>
          </a:xfrm>
        </p:spPr>
        <p:txBody>
          <a:bodyPr>
            <a:normAutofit/>
          </a:bodyPr>
          <a:lstStyle/>
          <a:p>
            <a:r>
              <a:rPr lang="en-US" dirty="0"/>
              <a:t>ITU-T: Structure and organization  (4/4)</a:t>
            </a:r>
          </a:p>
        </p:txBody>
      </p:sp>
    </p:spTree>
    <p:extLst>
      <p:ext uri="{BB962C8B-B14F-4D97-AF65-F5344CB8AC3E}">
        <p14:creationId xmlns:p14="http://schemas.microsoft.com/office/powerpoint/2010/main" val="2003131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Study-group roles</a:t>
            </a:r>
          </a:p>
        </p:txBody>
      </p:sp>
      <p:sp>
        <p:nvSpPr>
          <p:cNvPr id="3" name="Content Placeholder 2"/>
          <p:cNvSpPr>
            <a:spLocks noGrp="1"/>
          </p:cNvSpPr>
          <p:nvPr>
            <p:ph idx="1"/>
          </p:nvPr>
        </p:nvSpPr>
        <p:spPr>
          <a:xfrm>
            <a:off x="3480087" y="1621148"/>
            <a:ext cx="7118684" cy="4248472"/>
          </a:xfrm>
        </p:spPr>
        <p:txBody>
          <a:bodyPr>
            <a:noAutofit/>
          </a:bodyPr>
          <a:lstStyle/>
          <a:p>
            <a:pPr marL="0" indent="0">
              <a:buNone/>
            </a:pPr>
            <a:r>
              <a:rPr lang="en-US" sz="2400" b="1" dirty="0"/>
              <a:t>Management team and membership</a:t>
            </a:r>
            <a:r>
              <a:rPr lang="en-US" sz="2400" dirty="0"/>
              <a:t>:</a:t>
            </a:r>
          </a:p>
          <a:p>
            <a:pPr>
              <a:buFont typeface="Arial" pitchFamily="34" charset="0"/>
              <a:buChar char="•"/>
            </a:pPr>
            <a:r>
              <a:rPr lang="en-US" sz="2400" dirty="0"/>
              <a:t>Study-group chairmen (and vice-chairmen)</a:t>
            </a:r>
          </a:p>
          <a:p>
            <a:pPr>
              <a:buFont typeface="Arial" pitchFamily="34" charset="0"/>
              <a:buChar char="•"/>
            </a:pPr>
            <a:r>
              <a:rPr lang="en-US" sz="2400" dirty="0"/>
              <a:t>Working-party chairmen (and vice-chairmen)</a:t>
            </a:r>
          </a:p>
          <a:p>
            <a:pPr>
              <a:buFont typeface="Arial" pitchFamily="34" charset="0"/>
              <a:buChar char="•"/>
            </a:pPr>
            <a:r>
              <a:rPr lang="en-US" sz="2400" dirty="0"/>
              <a:t>Rapporteurs (and associate rapporteurs)</a:t>
            </a:r>
          </a:p>
          <a:p>
            <a:pPr>
              <a:buFont typeface="Arial" pitchFamily="34" charset="0"/>
              <a:buChar char="•"/>
            </a:pPr>
            <a:r>
              <a:rPr lang="en-US" sz="2400" dirty="0"/>
              <a:t>Liaison rapporteurs</a:t>
            </a:r>
          </a:p>
          <a:p>
            <a:pPr>
              <a:buFont typeface="Arial" pitchFamily="34" charset="0"/>
              <a:buChar char="•"/>
            </a:pPr>
            <a:r>
              <a:rPr lang="en-US" sz="2400" dirty="0"/>
              <a:t>Editors</a:t>
            </a:r>
          </a:p>
          <a:p>
            <a:pPr>
              <a:buFont typeface="Arial" pitchFamily="34" charset="0"/>
              <a:buChar char="•"/>
            </a:pPr>
            <a:r>
              <a:rPr lang="en-US" sz="2400" dirty="0"/>
              <a:t>Delegates</a:t>
            </a:r>
          </a:p>
          <a:p>
            <a:pPr marL="0" indent="0">
              <a:buNone/>
            </a:pPr>
            <a:r>
              <a:rPr lang="en-US" sz="2400" b="1" dirty="0"/>
              <a:t>Secretariat</a:t>
            </a:r>
            <a:r>
              <a:rPr lang="en-US" sz="2400" dirty="0"/>
              <a:t>:</a:t>
            </a:r>
          </a:p>
          <a:p>
            <a:pPr>
              <a:buFont typeface="Arial" pitchFamily="34" charset="0"/>
              <a:buChar char="•"/>
            </a:pPr>
            <a:r>
              <a:rPr lang="en-US" sz="2400" dirty="0"/>
              <a:t>Counsellor/advisor/engineer</a:t>
            </a:r>
          </a:p>
          <a:p>
            <a:pPr>
              <a:buFont typeface="Arial" pitchFamily="34" charset="0"/>
              <a:buChar char="•"/>
            </a:pPr>
            <a:r>
              <a:rPr lang="en-US" sz="2400" dirty="0"/>
              <a:t>Assistant</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18</a:t>
            </a:fld>
            <a:endParaRPr lang="en-US" altLang="ja-JP"/>
          </a:p>
        </p:txBody>
      </p:sp>
      <p:grpSp>
        <p:nvGrpSpPr>
          <p:cNvPr id="16" name="Group 15">
            <a:extLst>
              <a:ext uri="{FF2B5EF4-FFF2-40B4-BE49-F238E27FC236}">
                <a16:creationId xmlns:a16="http://schemas.microsoft.com/office/drawing/2014/main" id="{BD1FF8B5-5405-4502-9B24-CD81894F1A48}"/>
              </a:ext>
            </a:extLst>
          </p:cNvPr>
          <p:cNvGrpSpPr/>
          <p:nvPr/>
        </p:nvGrpSpPr>
        <p:grpSpPr>
          <a:xfrm>
            <a:off x="9406392" y="2160940"/>
            <a:ext cx="2406030" cy="1263727"/>
            <a:chOff x="9406392" y="2160940"/>
            <a:chExt cx="2406030" cy="1263727"/>
          </a:xfrm>
        </p:grpSpPr>
        <p:sp>
          <p:nvSpPr>
            <p:cNvPr id="5" name="Right Brace 4">
              <a:extLst>
                <a:ext uri="{FF2B5EF4-FFF2-40B4-BE49-F238E27FC236}">
                  <a16:creationId xmlns:a16="http://schemas.microsoft.com/office/drawing/2014/main" id="{985835A8-73AC-4F65-A37E-83BA86EFE1A5}"/>
                </a:ext>
              </a:extLst>
            </p:cNvPr>
            <p:cNvSpPr/>
            <p:nvPr/>
          </p:nvSpPr>
          <p:spPr>
            <a:xfrm>
              <a:off x="9564915" y="2160940"/>
              <a:ext cx="279627" cy="1263727"/>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7" name="TextBox 6">
              <a:extLst>
                <a:ext uri="{FF2B5EF4-FFF2-40B4-BE49-F238E27FC236}">
                  <a16:creationId xmlns:a16="http://schemas.microsoft.com/office/drawing/2014/main" id="{16E4D708-B446-4E46-893C-84CB45CE6B8C}"/>
                </a:ext>
              </a:extLst>
            </p:cNvPr>
            <p:cNvSpPr txBox="1"/>
            <p:nvPr/>
          </p:nvSpPr>
          <p:spPr>
            <a:xfrm>
              <a:off x="9406392" y="2377305"/>
              <a:ext cx="2406030" cy="830997"/>
            </a:xfrm>
            <a:prstGeom prst="rect">
              <a:avLst/>
            </a:prstGeom>
            <a:noFill/>
          </p:spPr>
          <p:txBody>
            <a:bodyPr wrap="square">
              <a:spAutoFit/>
            </a:bodyPr>
            <a:lstStyle/>
            <a:p>
              <a:pPr algn="ctr"/>
              <a:r>
                <a:rPr lang="en-US" sz="2400" dirty="0">
                  <a:solidFill>
                    <a:schemeClr val="tx2">
                      <a:lumMod val="60000"/>
                      <a:lumOff val="40000"/>
                    </a:schemeClr>
                  </a:solidFill>
                </a:rPr>
                <a:t>Leadership</a:t>
              </a:r>
              <a:br>
                <a:rPr lang="en-US" sz="2400" dirty="0">
                  <a:solidFill>
                    <a:schemeClr val="tx2">
                      <a:lumMod val="60000"/>
                      <a:lumOff val="40000"/>
                    </a:schemeClr>
                  </a:solidFill>
                </a:rPr>
              </a:br>
              <a:r>
                <a:rPr lang="en-US" sz="2400" dirty="0">
                  <a:solidFill>
                    <a:schemeClr val="tx2">
                      <a:lumMod val="60000"/>
                      <a:lumOff val="40000"/>
                    </a:schemeClr>
                  </a:solidFill>
                </a:rPr>
                <a:t>team</a:t>
              </a:r>
              <a:endParaRPr lang="en-GB" sz="2400" dirty="0">
                <a:solidFill>
                  <a:schemeClr val="tx2">
                    <a:lumMod val="60000"/>
                    <a:lumOff val="40000"/>
                  </a:schemeClr>
                </a:solidFill>
              </a:endParaRPr>
            </a:p>
          </p:txBody>
        </p:sp>
      </p:grpSp>
      <p:grpSp>
        <p:nvGrpSpPr>
          <p:cNvPr id="15" name="Group 14">
            <a:extLst>
              <a:ext uri="{FF2B5EF4-FFF2-40B4-BE49-F238E27FC236}">
                <a16:creationId xmlns:a16="http://schemas.microsoft.com/office/drawing/2014/main" id="{8A77EB5B-71E9-419E-80C9-669DA499A383}"/>
              </a:ext>
            </a:extLst>
          </p:cNvPr>
          <p:cNvGrpSpPr/>
          <p:nvPr/>
        </p:nvGrpSpPr>
        <p:grpSpPr>
          <a:xfrm>
            <a:off x="1046345" y="2155420"/>
            <a:ext cx="2463669" cy="3815417"/>
            <a:chOff x="1046345" y="2155420"/>
            <a:chExt cx="2463669" cy="3815417"/>
          </a:xfrm>
        </p:grpSpPr>
        <p:sp>
          <p:nvSpPr>
            <p:cNvPr id="11" name="TextBox 10">
              <a:extLst>
                <a:ext uri="{FF2B5EF4-FFF2-40B4-BE49-F238E27FC236}">
                  <a16:creationId xmlns:a16="http://schemas.microsoft.com/office/drawing/2014/main" id="{45CDE56F-B010-449F-812F-2A5AE6BE4768}"/>
                </a:ext>
              </a:extLst>
            </p:cNvPr>
            <p:cNvSpPr txBox="1"/>
            <p:nvPr/>
          </p:nvSpPr>
          <p:spPr>
            <a:xfrm>
              <a:off x="1046345" y="3619522"/>
              <a:ext cx="1907434" cy="830997"/>
            </a:xfrm>
            <a:prstGeom prst="rect">
              <a:avLst/>
            </a:prstGeom>
            <a:noFill/>
          </p:spPr>
          <p:txBody>
            <a:bodyPr wrap="square">
              <a:spAutoFit/>
            </a:bodyPr>
            <a:lstStyle/>
            <a:p>
              <a:pPr algn="ctr"/>
              <a:r>
                <a:rPr lang="en-US" sz="2400" dirty="0">
                  <a:solidFill>
                    <a:schemeClr val="tx2">
                      <a:lumMod val="60000"/>
                      <a:lumOff val="40000"/>
                    </a:schemeClr>
                  </a:solidFill>
                </a:rPr>
                <a:t>Management</a:t>
              </a:r>
              <a:br>
                <a:rPr lang="en-US" sz="2400" dirty="0">
                  <a:solidFill>
                    <a:schemeClr val="tx2">
                      <a:lumMod val="60000"/>
                      <a:lumOff val="40000"/>
                    </a:schemeClr>
                  </a:solidFill>
                </a:rPr>
              </a:br>
              <a:r>
                <a:rPr lang="en-US" sz="2400" dirty="0">
                  <a:solidFill>
                    <a:schemeClr val="tx2">
                      <a:lumMod val="60000"/>
                      <a:lumOff val="40000"/>
                    </a:schemeClr>
                  </a:solidFill>
                </a:rPr>
                <a:t>team</a:t>
              </a:r>
              <a:endParaRPr lang="en-GB" sz="2400" dirty="0">
                <a:solidFill>
                  <a:schemeClr val="tx2">
                    <a:lumMod val="60000"/>
                    <a:lumOff val="40000"/>
                  </a:schemeClr>
                </a:solidFill>
              </a:endParaRPr>
            </a:p>
          </p:txBody>
        </p:sp>
        <p:grpSp>
          <p:nvGrpSpPr>
            <p:cNvPr id="14" name="Group 13">
              <a:extLst>
                <a:ext uri="{FF2B5EF4-FFF2-40B4-BE49-F238E27FC236}">
                  <a16:creationId xmlns:a16="http://schemas.microsoft.com/office/drawing/2014/main" id="{3E1DD558-6B3B-40B5-9C77-0EFE99D79D51}"/>
                </a:ext>
              </a:extLst>
            </p:cNvPr>
            <p:cNvGrpSpPr/>
            <p:nvPr/>
          </p:nvGrpSpPr>
          <p:grpSpPr>
            <a:xfrm>
              <a:off x="2953780" y="2155420"/>
              <a:ext cx="556234" cy="3815417"/>
              <a:chOff x="2953780" y="2155420"/>
              <a:chExt cx="556234" cy="3815417"/>
            </a:xfrm>
          </p:grpSpPr>
          <p:sp>
            <p:nvSpPr>
              <p:cNvPr id="10" name="Right Brace 9">
                <a:extLst>
                  <a:ext uri="{FF2B5EF4-FFF2-40B4-BE49-F238E27FC236}">
                    <a16:creationId xmlns:a16="http://schemas.microsoft.com/office/drawing/2014/main" id="{7A987EB5-DCB8-42C0-97AC-B9B7479586B0}"/>
                  </a:ext>
                </a:extLst>
              </p:cNvPr>
              <p:cNvSpPr/>
              <p:nvPr/>
            </p:nvSpPr>
            <p:spPr>
              <a:xfrm rot="10800000">
                <a:off x="3230387" y="2155420"/>
                <a:ext cx="279627" cy="770660"/>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2" name="Right Brace 11">
                <a:extLst>
                  <a:ext uri="{FF2B5EF4-FFF2-40B4-BE49-F238E27FC236}">
                    <a16:creationId xmlns:a16="http://schemas.microsoft.com/office/drawing/2014/main" id="{3B3EF818-6C51-4D9C-B6F2-1B503B95FA36}"/>
                  </a:ext>
                </a:extLst>
              </p:cNvPr>
              <p:cNvSpPr/>
              <p:nvPr/>
            </p:nvSpPr>
            <p:spPr>
              <a:xfrm rot="10800000">
                <a:off x="3215423" y="5200177"/>
                <a:ext cx="279627" cy="770660"/>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3" name="Right Brace 12">
                <a:extLst>
                  <a:ext uri="{FF2B5EF4-FFF2-40B4-BE49-F238E27FC236}">
                    <a16:creationId xmlns:a16="http://schemas.microsoft.com/office/drawing/2014/main" id="{1F495D97-4054-442C-BC90-1D081C09D818}"/>
                  </a:ext>
                </a:extLst>
              </p:cNvPr>
              <p:cNvSpPr/>
              <p:nvPr/>
            </p:nvSpPr>
            <p:spPr>
              <a:xfrm rot="10800000">
                <a:off x="2953780" y="2540794"/>
                <a:ext cx="279627" cy="3044428"/>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spTree>
    <p:extLst>
      <p:ext uri="{BB962C8B-B14F-4D97-AF65-F5344CB8AC3E}">
        <p14:creationId xmlns:p14="http://schemas.microsoft.com/office/powerpoint/2010/main" val="2903753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TSB structure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19</a:t>
            </a:fld>
            <a:endParaRPr lang="en-US" altLang="ja-JP"/>
          </a:p>
        </p:txBody>
      </p:sp>
      <p:grpSp>
        <p:nvGrpSpPr>
          <p:cNvPr id="17" name="Group 16">
            <a:extLst>
              <a:ext uri="{FF2B5EF4-FFF2-40B4-BE49-F238E27FC236}">
                <a16:creationId xmlns:a16="http://schemas.microsoft.com/office/drawing/2014/main" id="{E67F2C27-680A-46C5-AAAE-256357DD1FC8}"/>
              </a:ext>
            </a:extLst>
          </p:cNvPr>
          <p:cNvGrpSpPr/>
          <p:nvPr/>
        </p:nvGrpSpPr>
        <p:grpSpPr>
          <a:xfrm>
            <a:off x="1701930" y="1989372"/>
            <a:ext cx="8736329" cy="3537032"/>
            <a:chOff x="1701930" y="1989372"/>
            <a:chExt cx="8736329" cy="3537032"/>
          </a:xfrm>
        </p:grpSpPr>
        <p:grpSp>
          <p:nvGrpSpPr>
            <p:cNvPr id="18" name="Group 17">
              <a:extLst>
                <a:ext uri="{FF2B5EF4-FFF2-40B4-BE49-F238E27FC236}">
                  <a16:creationId xmlns:a16="http://schemas.microsoft.com/office/drawing/2014/main" id="{D7E4CF7B-89A6-4E3D-97FF-A20A357DA55C}"/>
                </a:ext>
              </a:extLst>
            </p:cNvPr>
            <p:cNvGrpSpPr/>
            <p:nvPr/>
          </p:nvGrpSpPr>
          <p:grpSpPr>
            <a:xfrm>
              <a:off x="1701930" y="1989372"/>
              <a:ext cx="8736329" cy="3537032"/>
              <a:chOff x="1915669" y="1771822"/>
              <a:chExt cx="8736329" cy="3537032"/>
            </a:xfrm>
          </p:grpSpPr>
          <p:sp>
            <p:nvSpPr>
              <p:cNvPr id="20" name="object 2">
                <a:extLst>
                  <a:ext uri="{FF2B5EF4-FFF2-40B4-BE49-F238E27FC236}">
                    <a16:creationId xmlns:a16="http://schemas.microsoft.com/office/drawing/2014/main" id="{A54C0B1A-2609-421F-BBE0-6A51A9E19D97}"/>
                  </a:ext>
                </a:extLst>
              </p:cNvPr>
              <p:cNvSpPr/>
              <p:nvPr/>
            </p:nvSpPr>
            <p:spPr>
              <a:xfrm>
                <a:off x="4215457" y="3717798"/>
                <a:ext cx="0" cy="436245"/>
              </a:xfrm>
              <a:custGeom>
                <a:avLst/>
                <a:gdLst/>
                <a:ahLst/>
                <a:cxnLst/>
                <a:rect l="l" t="t" r="r" b="b"/>
                <a:pathLst>
                  <a:path h="436245">
                    <a:moveTo>
                      <a:pt x="0" y="0"/>
                    </a:moveTo>
                    <a:lnTo>
                      <a:pt x="0" y="435863"/>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1" name="object 3">
                <a:extLst>
                  <a:ext uri="{FF2B5EF4-FFF2-40B4-BE49-F238E27FC236}">
                    <a16:creationId xmlns:a16="http://schemas.microsoft.com/office/drawing/2014/main" id="{6810EAEF-6AC6-4E6A-A258-5188F7DCA5FA}"/>
                  </a:ext>
                </a:extLst>
              </p:cNvPr>
              <p:cNvSpPr/>
              <p:nvPr/>
            </p:nvSpPr>
            <p:spPr>
              <a:xfrm>
                <a:off x="7174229" y="3729991"/>
                <a:ext cx="0" cy="436245"/>
              </a:xfrm>
              <a:custGeom>
                <a:avLst/>
                <a:gdLst/>
                <a:ahLst/>
                <a:cxnLst/>
                <a:rect l="l" t="t" r="r" b="b"/>
                <a:pathLst>
                  <a:path h="436245">
                    <a:moveTo>
                      <a:pt x="0" y="0"/>
                    </a:moveTo>
                    <a:lnTo>
                      <a:pt x="0" y="435864"/>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2" name="object 4">
                <a:extLst>
                  <a:ext uri="{FF2B5EF4-FFF2-40B4-BE49-F238E27FC236}">
                    <a16:creationId xmlns:a16="http://schemas.microsoft.com/office/drawing/2014/main" id="{F837C601-E6A7-49F5-9D7E-6BFFEB50C2D0}"/>
                  </a:ext>
                </a:extLst>
              </p:cNvPr>
              <p:cNvSpPr/>
              <p:nvPr/>
            </p:nvSpPr>
            <p:spPr>
              <a:xfrm>
                <a:off x="9370315" y="3715438"/>
                <a:ext cx="3175" cy="528955"/>
              </a:xfrm>
              <a:custGeom>
                <a:avLst/>
                <a:gdLst/>
                <a:ahLst/>
                <a:cxnLst/>
                <a:rect l="l" t="t" r="r" b="b"/>
                <a:pathLst>
                  <a:path w="3175" h="528954">
                    <a:moveTo>
                      <a:pt x="0" y="528828"/>
                    </a:moveTo>
                    <a:lnTo>
                      <a:pt x="3047" y="0"/>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grpSp>
            <p:nvGrpSpPr>
              <p:cNvPr id="23" name="object 5">
                <a:extLst>
                  <a:ext uri="{FF2B5EF4-FFF2-40B4-BE49-F238E27FC236}">
                    <a16:creationId xmlns:a16="http://schemas.microsoft.com/office/drawing/2014/main" id="{B3A594C6-B5BE-4FD8-B4A4-A3653A8996F2}"/>
                  </a:ext>
                </a:extLst>
              </p:cNvPr>
              <p:cNvGrpSpPr/>
              <p:nvPr/>
            </p:nvGrpSpPr>
            <p:grpSpPr>
              <a:xfrm>
                <a:off x="2420111" y="1771822"/>
                <a:ext cx="5330190" cy="1943616"/>
                <a:chOff x="896111" y="1771821"/>
                <a:chExt cx="5330190" cy="1943616"/>
              </a:xfrm>
            </p:grpSpPr>
            <p:sp>
              <p:nvSpPr>
                <p:cNvPr id="33" name="object 6">
                  <a:extLst>
                    <a:ext uri="{FF2B5EF4-FFF2-40B4-BE49-F238E27FC236}">
                      <a16:creationId xmlns:a16="http://schemas.microsoft.com/office/drawing/2014/main" id="{26695974-2E17-422A-B661-DC88DCFEF308}"/>
                    </a:ext>
                  </a:extLst>
                </p:cNvPr>
                <p:cNvSpPr/>
                <p:nvPr/>
              </p:nvSpPr>
              <p:spPr>
                <a:xfrm>
                  <a:off x="2556511" y="2391571"/>
                  <a:ext cx="2004060" cy="1323866"/>
                </a:xfrm>
                <a:custGeom>
                  <a:avLst/>
                  <a:gdLst/>
                  <a:ahLst/>
                  <a:cxnLst/>
                  <a:rect l="l" t="t" r="r" b="b"/>
                  <a:pathLst>
                    <a:path w="2016760" h="864235">
                      <a:moveTo>
                        <a:pt x="2016252" y="0"/>
                      </a:moveTo>
                      <a:lnTo>
                        <a:pt x="2016252" y="864108"/>
                      </a:lnTo>
                    </a:path>
                    <a:path w="2016760" h="864235">
                      <a:moveTo>
                        <a:pt x="0" y="576072"/>
                      </a:moveTo>
                      <a:lnTo>
                        <a:pt x="2016252" y="576072"/>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34" name="object 7">
                  <a:extLst>
                    <a:ext uri="{FF2B5EF4-FFF2-40B4-BE49-F238E27FC236}">
                      <a16:creationId xmlns:a16="http://schemas.microsoft.com/office/drawing/2014/main" id="{A823F7B9-8C9E-4301-A353-9A7985B408E6}"/>
                    </a:ext>
                  </a:extLst>
                </p:cNvPr>
                <p:cNvSpPr/>
                <p:nvPr/>
              </p:nvSpPr>
              <p:spPr>
                <a:xfrm>
                  <a:off x="2912363" y="1771821"/>
                  <a:ext cx="3313938" cy="843534"/>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35" name="object 8">
                  <a:extLst>
                    <a:ext uri="{FF2B5EF4-FFF2-40B4-BE49-F238E27FC236}">
                      <a16:creationId xmlns:a16="http://schemas.microsoft.com/office/drawing/2014/main" id="{F7ACDADC-6E0C-4AB9-994A-76758EB7F392}"/>
                    </a:ext>
                  </a:extLst>
                </p:cNvPr>
                <p:cNvSpPr/>
                <p:nvPr/>
              </p:nvSpPr>
              <p:spPr>
                <a:xfrm>
                  <a:off x="896111" y="2782615"/>
                  <a:ext cx="1834133" cy="816114"/>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grpSp>
          <p:sp>
            <p:nvSpPr>
              <p:cNvPr id="24" name="object 9">
                <a:extLst>
                  <a:ext uri="{FF2B5EF4-FFF2-40B4-BE49-F238E27FC236}">
                    <a16:creationId xmlns:a16="http://schemas.microsoft.com/office/drawing/2014/main" id="{697FDCBC-436B-48BA-847F-C9E6302A6A06}"/>
                  </a:ext>
                </a:extLst>
              </p:cNvPr>
              <p:cNvSpPr/>
              <p:nvPr/>
            </p:nvSpPr>
            <p:spPr>
              <a:xfrm>
                <a:off x="1915669" y="3941064"/>
                <a:ext cx="3048761" cy="1367790"/>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5" name="object 10">
                <a:extLst>
                  <a:ext uri="{FF2B5EF4-FFF2-40B4-BE49-F238E27FC236}">
                    <a16:creationId xmlns:a16="http://schemas.microsoft.com/office/drawing/2014/main" id="{EF4C02D9-8488-4661-BBF3-690B44E7C134}"/>
                  </a:ext>
                </a:extLst>
              </p:cNvPr>
              <p:cNvSpPr txBox="1"/>
              <p:nvPr/>
            </p:nvSpPr>
            <p:spPr>
              <a:xfrm>
                <a:off x="2119375" y="4217180"/>
                <a:ext cx="2561590" cy="936154"/>
              </a:xfrm>
              <a:prstGeom prst="rect">
                <a:avLst/>
              </a:prstGeom>
            </p:spPr>
            <p:txBody>
              <a:bodyPr vert="horz" wrap="square" lIns="0" tIns="12700" rIns="0" bIns="0" rtlCol="0">
                <a:spAutoFit/>
              </a:bodyPr>
              <a:lstStyle/>
              <a:p>
                <a:pPr marL="12700" marR="5080" algn="ctr">
                  <a:spcBef>
                    <a:spcPts val="100"/>
                  </a:spcBef>
                </a:pPr>
                <a:r>
                  <a:rPr sz="2000" spc="-15" dirty="0">
                    <a:solidFill>
                      <a:schemeClr val="tx2">
                        <a:lumMod val="60000"/>
                        <a:lumOff val="40000"/>
                      </a:schemeClr>
                    </a:solidFill>
                    <a:latin typeface="Arial" panose="020B0604020202020204" pitchFamily="34" charset="0"/>
                    <a:cs typeface="Arial" panose="020B0604020202020204" pitchFamily="34" charset="0"/>
                  </a:rPr>
                  <a:t>Telecommunication  </a:t>
                </a:r>
                <a:r>
                  <a:rPr sz="2000" spc="-5" dirty="0">
                    <a:solidFill>
                      <a:schemeClr val="tx2">
                        <a:lumMod val="60000"/>
                        <a:lumOff val="40000"/>
                      </a:schemeClr>
                    </a:solidFill>
                    <a:latin typeface="Arial" panose="020B0604020202020204" pitchFamily="34" charset="0"/>
                    <a:cs typeface="Arial" panose="020B0604020202020204" pitchFamily="34" charset="0"/>
                  </a:rPr>
                  <a:t>Standardization </a:t>
                </a:r>
                <a:r>
                  <a:rPr sz="2000" spc="-10" dirty="0">
                    <a:solidFill>
                      <a:schemeClr val="tx2">
                        <a:lumMod val="60000"/>
                        <a:lumOff val="40000"/>
                      </a:schemeClr>
                    </a:solidFill>
                    <a:latin typeface="Arial" panose="020B0604020202020204" pitchFamily="34" charset="0"/>
                    <a:cs typeface="Arial" panose="020B0604020202020204" pitchFamily="34" charset="0"/>
                  </a:rPr>
                  <a:t>Policy  </a:t>
                </a:r>
                <a:r>
                  <a:rPr sz="2000" spc="-5" dirty="0">
                    <a:solidFill>
                      <a:schemeClr val="tx2">
                        <a:lumMod val="60000"/>
                        <a:lumOff val="40000"/>
                      </a:schemeClr>
                    </a:solidFill>
                    <a:latin typeface="Arial" panose="020B0604020202020204" pitchFamily="34" charset="0"/>
                    <a:cs typeface="Arial" panose="020B0604020202020204" pitchFamily="34" charset="0"/>
                  </a:rPr>
                  <a:t>Department</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26" name="object 11">
                <a:extLst>
                  <a:ext uri="{FF2B5EF4-FFF2-40B4-BE49-F238E27FC236}">
                    <a16:creationId xmlns:a16="http://schemas.microsoft.com/office/drawing/2014/main" id="{1730494F-3469-4A25-9DA9-F975A247B554}"/>
                  </a:ext>
                </a:extLst>
              </p:cNvPr>
              <p:cNvSpPr/>
              <p:nvPr/>
            </p:nvSpPr>
            <p:spPr>
              <a:xfrm>
                <a:off x="5300472" y="3870960"/>
                <a:ext cx="2830829" cy="1428749"/>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7" name="object 12">
                <a:extLst>
                  <a:ext uri="{FF2B5EF4-FFF2-40B4-BE49-F238E27FC236}">
                    <a16:creationId xmlns:a16="http://schemas.microsoft.com/office/drawing/2014/main" id="{428CE323-304B-4768-9B60-D45589EA5D84}"/>
                  </a:ext>
                </a:extLst>
              </p:cNvPr>
              <p:cNvSpPr txBox="1"/>
              <p:nvPr/>
            </p:nvSpPr>
            <p:spPr>
              <a:xfrm>
                <a:off x="5944548" y="4299638"/>
                <a:ext cx="1594485" cy="628377"/>
              </a:xfrm>
              <a:prstGeom prst="rect">
                <a:avLst/>
              </a:prstGeom>
            </p:spPr>
            <p:txBody>
              <a:bodyPr vert="horz" wrap="square" lIns="0" tIns="12700" rIns="0" bIns="0" rtlCol="0">
                <a:spAutoFit/>
              </a:bodyPr>
              <a:lstStyle/>
              <a:p>
                <a:pPr marL="12700" marR="5080" algn="ctr">
                  <a:spcBef>
                    <a:spcPts val="100"/>
                  </a:spcBef>
                </a:pPr>
                <a:r>
                  <a:rPr sz="2000" dirty="0">
                    <a:solidFill>
                      <a:schemeClr val="tx2">
                        <a:lumMod val="60000"/>
                        <a:lumOff val="40000"/>
                      </a:schemeClr>
                    </a:solidFill>
                    <a:latin typeface="Arial" panose="020B0604020202020204" pitchFamily="34" charset="0"/>
                    <a:cs typeface="Arial" panose="020B0604020202020204" pitchFamily="34" charset="0"/>
                  </a:rPr>
                  <a:t>Study</a:t>
                </a:r>
                <a:r>
                  <a:rPr sz="2000" spc="-95" dirty="0">
                    <a:solidFill>
                      <a:schemeClr val="tx2">
                        <a:lumMod val="60000"/>
                        <a:lumOff val="40000"/>
                      </a:schemeClr>
                    </a:solidFill>
                    <a:latin typeface="Arial" panose="020B0604020202020204" pitchFamily="34" charset="0"/>
                    <a:cs typeface="Arial" panose="020B0604020202020204" pitchFamily="34" charset="0"/>
                  </a:rPr>
                  <a:t> </a:t>
                </a:r>
                <a:r>
                  <a:rPr sz="2000" spc="-5" dirty="0">
                    <a:solidFill>
                      <a:schemeClr val="tx2">
                        <a:lumMod val="60000"/>
                        <a:lumOff val="40000"/>
                      </a:schemeClr>
                    </a:solidFill>
                    <a:latin typeface="Arial" panose="020B0604020202020204" pitchFamily="34" charset="0"/>
                    <a:cs typeface="Arial" panose="020B0604020202020204" pitchFamily="34" charset="0"/>
                  </a:rPr>
                  <a:t>Groups </a:t>
                </a:r>
                <a:r>
                  <a:rPr lang="en-CA" sz="2000" spc="-5" dirty="0">
                    <a:solidFill>
                      <a:schemeClr val="tx2">
                        <a:lumMod val="60000"/>
                        <a:lumOff val="40000"/>
                      </a:schemeClr>
                    </a:solidFill>
                    <a:latin typeface="Arial" panose="020B0604020202020204" pitchFamily="34" charset="0"/>
                    <a:cs typeface="Arial" panose="020B0604020202020204" pitchFamily="34" charset="0"/>
                  </a:rPr>
                  <a:t> </a:t>
                </a:r>
                <a:r>
                  <a:rPr sz="2000" spc="-5" dirty="0">
                    <a:solidFill>
                      <a:schemeClr val="tx2">
                        <a:lumMod val="60000"/>
                        <a:lumOff val="40000"/>
                      </a:schemeClr>
                    </a:solidFill>
                    <a:latin typeface="Arial" panose="020B0604020202020204" pitchFamily="34" charset="0"/>
                    <a:cs typeface="Arial" panose="020B0604020202020204" pitchFamily="34" charset="0"/>
                  </a:rPr>
                  <a:t>Department</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28" name="object 13">
                <a:extLst>
                  <a:ext uri="{FF2B5EF4-FFF2-40B4-BE49-F238E27FC236}">
                    <a16:creationId xmlns:a16="http://schemas.microsoft.com/office/drawing/2014/main" id="{F895C1B2-6334-4C56-BAE9-D9946226D9F8}"/>
                  </a:ext>
                </a:extLst>
              </p:cNvPr>
              <p:cNvSpPr/>
              <p:nvPr/>
            </p:nvSpPr>
            <p:spPr>
              <a:xfrm>
                <a:off x="8324089" y="3884676"/>
                <a:ext cx="2327909" cy="1396746"/>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9" name="object 14">
                <a:extLst>
                  <a:ext uri="{FF2B5EF4-FFF2-40B4-BE49-F238E27FC236}">
                    <a16:creationId xmlns:a16="http://schemas.microsoft.com/office/drawing/2014/main" id="{E020C4E6-687A-43A9-9863-FAD0941132C0}"/>
                  </a:ext>
                </a:extLst>
              </p:cNvPr>
              <p:cNvSpPr txBox="1"/>
              <p:nvPr/>
            </p:nvSpPr>
            <p:spPr>
              <a:xfrm>
                <a:off x="8407654" y="4087748"/>
                <a:ext cx="1777364" cy="320601"/>
              </a:xfrm>
              <a:prstGeom prst="rect">
                <a:avLst/>
              </a:prstGeom>
            </p:spPr>
            <p:txBody>
              <a:bodyPr vert="horz" wrap="square" lIns="0" tIns="12700" rIns="0" bIns="0" rtlCol="0">
                <a:spAutoFit/>
              </a:bodyPr>
              <a:lstStyle/>
              <a:p>
                <a:pPr marL="12700">
                  <a:spcBef>
                    <a:spcPts val="100"/>
                  </a:spcBef>
                </a:pP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0" name="object 15">
                <a:extLst>
                  <a:ext uri="{FF2B5EF4-FFF2-40B4-BE49-F238E27FC236}">
                    <a16:creationId xmlns:a16="http://schemas.microsoft.com/office/drawing/2014/main" id="{C25DE81D-2917-4AC4-A68F-4A0FA88F9029}"/>
                  </a:ext>
                </a:extLst>
              </p:cNvPr>
              <p:cNvSpPr txBox="1"/>
              <p:nvPr/>
            </p:nvSpPr>
            <p:spPr>
              <a:xfrm>
                <a:off x="8560754" y="4154043"/>
                <a:ext cx="1854578" cy="936154"/>
              </a:xfrm>
              <a:prstGeom prst="rect">
                <a:avLst/>
              </a:prstGeom>
            </p:spPr>
            <p:txBody>
              <a:bodyPr vert="horz" wrap="square" lIns="0" tIns="12700" rIns="0" bIns="0" rtlCol="0">
                <a:spAutoFit/>
              </a:bodyPr>
              <a:lstStyle/>
              <a:p>
                <a:pPr marL="12700" marR="5080"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Operations</a:t>
                </a:r>
                <a:r>
                  <a:rPr lang="en-GB" sz="2000" spc="-80" dirty="0">
                    <a:solidFill>
                      <a:schemeClr val="tx2">
                        <a:lumMod val="60000"/>
                        <a:lumOff val="40000"/>
                      </a:schemeClr>
                    </a:solidFill>
                    <a:latin typeface="Arial" panose="020B0604020202020204" pitchFamily="34" charset="0"/>
                    <a:cs typeface="Arial" panose="020B0604020202020204" pitchFamily="34" charset="0"/>
                  </a:rPr>
                  <a:t> </a:t>
                </a:r>
                <a:r>
                  <a:rPr lang="en-GB" sz="2000" dirty="0">
                    <a:solidFill>
                      <a:schemeClr val="tx2">
                        <a:lumMod val="60000"/>
                        <a:lumOff val="40000"/>
                      </a:schemeClr>
                    </a:solidFill>
                    <a:latin typeface="Arial" panose="020B0604020202020204" pitchFamily="34" charset="0"/>
                    <a:cs typeface="Arial" panose="020B0604020202020204" pitchFamily="34" charset="0"/>
                  </a:rPr>
                  <a:t>and </a:t>
                </a:r>
                <a:r>
                  <a:rPr sz="2000" dirty="0">
                    <a:solidFill>
                      <a:schemeClr val="tx2">
                        <a:lumMod val="60000"/>
                        <a:lumOff val="40000"/>
                      </a:schemeClr>
                    </a:solidFill>
                    <a:latin typeface="Arial" panose="020B0604020202020204" pitchFamily="34" charset="0"/>
                    <a:cs typeface="Arial" panose="020B0604020202020204" pitchFamily="34" charset="0"/>
                  </a:rPr>
                  <a:t>Planning  </a:t>
                </a:r>
                <a:r>
                  <a:rPr sz="2000" spc="5" dirty="0">
                    <a:solidFill>
                      <a:schemeClr val="tx2">
                        <a:lumMod val="60000"/>
                        <a:lumOff val="40000"/>
                      </a:schemeClr>
                    </a:solidFill>
                    <a:latin typeface="Arial" panose="020B0604020202020204" pitchFamily="34" charset="0"/>
                    <a:cs typeface="Arial" panose="020B0604020202020204" pitchFamily="34" charset="0"/>
                  </a:rPr>
                  <a:t>D</a:t>
                </a:r>
                <a:r>
                  <a:rPr sz="2000" dirty="0">
                    <a:solidFill>
                      <a:schemeClr val="tx2">
                        <a:lumMod val="60000"/>
                        <a:lumOff val="40000"/>
                      </a:schemeClr>
                    </a:solidFill>
                    <a:latin typeface="Arial" panose="020B0604020202020204" pitchFamily="34" charset="0"/>
                    <a:cs typeface="Arial" panose="020B0604020202020204" pitchFamily="34" charset="0"/>
                  </a:rPr>
                  <a:t>e</a:t>
                </a:r>
                <a:r>
                  <a:rPr sz="2000" spc="-5" dirty="0">
                    <a:solidFill>
                      <a:schemeClr val="tx2">
                        <a:lumMod val="60000"/>
                        <a:lumOff val="40000"/>
                      </a:schemeClr>
                    </a:solidFill>
                    <a:latin typeface="Arial" panose="020B0604020202020204" pitchFamily="34" charset="0"/>
                    <a:cs typeface="Arial" panose="020B0604020202020204" pitchFamily="34" charset="0"/>
                  </a:rPr>
                  <a:t>p</a:t>
                </a:r>
                <a:r>
                  <a:rPr sz="2000" dirty="0">
                    <a:solidFill>
                      <a:schemeClr val="tx2">
                        <a:lumMod val="60000"/>
                        <a:lumOff val="40000"/>
                      </a:schemeClr>
                    </a:solidFill>
                    <a:latin typeface="Arial" panose="020B0604020202020204" pitchFamily="34" charset="0"/>
                    <a:cs typeface="Arial" panose="020B0604020202020204" pitchFamily="34" charset="0"/>
                  </a:rPr>
                  <a:t>artment</a:t>
                </a:r>
              </a:p>
            </p:txBody>
          </p:sp>
          <p:sp>
            <p:nvSpPr>
              <p:cNvPr id="31" name="object 16">
                <a:extLst>
                  <a:ext uri="{FF2B5EF4-FFF2-40B4-BE49-F238E27FC236}">
                    <a16:creationId xmlns:a16="http://schemas.microsoft.com/office/drawing/2014/main" id="{A7C79649-0439-414A-9465-1DCF7C0EAD0A}"/>
                  </a:ext>
                </a:extLst>
              </p:cNvPr>
              <p:cNvSpPr txBox="1"/>
              <p:nvPr/>
            </p:nvSpPr>
            <p:spPr>
              <a:xfrm>
                <a:off x="2595399" y="2840516"/>
                <a:ext cx="4410075" cy="707886"/>
              </a:xfrm>
              <a:prstGeom prst="rect">
                <a:avLst/>
              </a:prstGeom>
            </p:spPr>
            <p:txBody>
              <a:bodyPr vert="horz" wrap="square" lIns="0" tIns="91440" rIns="0" bIns="0" rtlCol="0">
                <a:spAutoFit/>
              </a:bodyPr>
              <a:lstStyle/>
              <a:p>
                <a:pPr marL="12700" marR="3016885" algn="ctr">
                  <a:spcBef>
                    <a:spcPts val="625"/>
                  </a:spcBef>
                </a:pPr>
                <a:r>
                  <a:rPr sz="2000" spc="-5" dirty="0">
                    <a:solidFill>
                      <a:schemeClr val="tx2">
                        <a:lumMod val="60000"/>
                        <a:lumOff val="40000"/>
                      </a:schemeClr>
                    </a:solidFill>
                    <a:latin typeface="Arial" panose="020B0604020202020204" pitchFamily="34" charset="0"/>
                    <a:cs typeface="Arial" panose="020B0604020202020204" pitchFamily="34" charset="0"/>
                  </a:rPr>
                  <a:t>Deputy to  the</a:t>
                </a:r>
                <a:r>
                  <a:rPr sz="2000" spc="-80" dirty="0">
                    <a:solidFill>
                      <a:schemeClr val="tx2">
                        <a:lumMod val="60000"/>
                        <a:lumOff val="40000"/>
                      </a:schemeClr>
                    </a:solidFill>
                    <a:latin typeface="Arial" panose="020B0604020202020204" pitchFamily="34" charset="0"/>
                    <a:cs typeface="Arial" panose="020B0604020202020204" pitchFamily="34" charset="0"/>
                  </a:rPr>
                  <a:t> </a:t>
                </a:r>
                <a:r>
                  <a:rPr sz="2000" dirty="0">
                    <a:solidFill>
                      <a:schemeClr val="tx2">
                        <a:lumMod val="60000"/>
                        <a:lumOff val="40000"/>
                      </a:schemeClr>
                    </a:solidFill>
                    <a:latin typeface="Arial" panose="020B0604020202020204" pitchFamily="34" charset="0"/>
                    <a:cs typeface="Arial" panose="020B0604020202020204" pitchFamily="34" charset="0"/>
                  </a:rPr>
                  <a:t>Director</a:t>
                </a:r>
              </a:p>
            </p:txBody>
          </p:sp>
          <p:sp>
            <p:nvSpPr>
              <p:cNvPr id="32" name="object 17">
                <a:extLst>
                  <a:ext uri="{FF2B5EF4-FFF2-40B4-BE49-F238E27FC236}">
                    <a16:creationId xmlns:a16="http://schemas.microsoft.com/office/drawing/2014/main" id="{2EAEE016-CD41-4456-A3E4-2BBA6FACF7D5}"/>
                  </a:ext>
                </a:extLst>
              </p:cNvPr>
              <p:cNvSpPr/>
              <p:nvPr/>
            </p:nvSpPr>
            <p:spPr>
              <a:xfrm>
                <a:off x="4197605" y="3717797"/>
                <a:ext cx="5172710" cy="12700"/>
              </a:xfrm>
              <a:custGeom>
                <a:avLst/>
                <a:gdLst/>
                <a:ahLst/>
                <a:cxnLst/>
                <a:rect l="l" t="t" r="r" b="b"/>
                <a:pathLst>
                  <a:path w="5172709" h="12700">
                    <a:moveTo>
                      <a:pt x="0" y="0"/>
                    </a:moveTo>
                    <a:lnTo>
                      <a:pt x="5172456" y="12191"/>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grpSp>
        <p:sp>
          <p:nvSpPr>
            <p:cNvPr id="19" name="object 16">
              <a:extLst>
                <a:ext uri="{FF2B5EF4-FFF2-40B4-BE49-F238E27FC236}">
                  <a16:creationId xmlns:a16="http://schemas.microsoft.com/office/drawing/2014/main" id="{2EDD1FCA-6677-4599-9042-E1AF086839B0}"/>
                </a:ext>
              </a:extLst>
            </p:cNvPr>
            <p:cNvSpPr txBox="1"/>
            <p:nvPr/>
          </p:nvSpPr>
          <p:spPr>
            <a:xfrm>
              <a:off x="2186179" y="2181142"/>
              <a:ext cx="4774311" cy="400110"/>
            </a:xfrm>
            <a:prstGeom prst="rect">
              <a:avLst/>
            </a:prstGeom>
          </p:spPr>
          <p:txBody>
            <a:bodyPr vert="horz" wrap="square" lIns="0" tIns="91440" rIns="0" bIns="0" rtlCol="0">
              <a:spAutoFit/>
            </a:bodyPr>
            <a:lstStyle/>
            <a:p>
              <a:pPr marL="2028825" algn="r">
                <a:spcBef>
                  <a:spcPts val="720"/>
                </a:spcBef>
              </a:pPr>
              <a:r>
                <a:rPr sz="2000" spc="-10" dirty="0">
                  <a:solidFill>
                    <a:schemeClr val="tx2">
                      <a:lumMod val="60000"/>
                      <a:lumOff val="40000"/>
                    </a:schemeClr>
                  </a:solidFill>
                  <a:latin typeface="Arial" panose="020B0604020202020204" pitchFamily="34" charset="0"/>
                  <a:cs typeface="Arial" panose="020B0604020202020204" pitchFamily="34" charset="0"/>
                </a:rPr>
                <a:t>TSB </a:t>
              </a:r>
              <a:r>
                <a:rPr sz="2000" spc="-5" dirty="0">
                  <a:solidFill>
                    <a:schemeClr val="tx2">
                      <a:lumMod val="60000"/>
                      <a:lumOff val="40000"/>
                    </a:schemeClr>
                  </a:solidFill>
                  <a:latin typeface="Arial" panose="020B0604020202020204" pitchFamily="34" charset="0"/>
                  <a:cs typeface="Arial" panose="020B0604020202020204" pitchFamily="34" charset="0"/>
                </a:rPr>
                <a:t>Director’s</a:t>
              </a:r>
              <a:r>
                <a:rPr sz="2000" spc="-65" dirty="0">
                  <a:solidFill>
                    <a:schemeClr val="tx2">
                      <a:lumMod val="60000"/>
                      <a:lumOff val="40000"/>
                    </a:schemeClr>
                  </a:solidFill>
                  <a:latin typeface="Arial" panose="020B0604020202020204" pitchFamily="34" charset="0"/>
                  <a:cs typeface="Arial" panose="020B0604020202020204" pitchFamily="34" charset="0"/>
                </a:rPr>
                <a:t> </a:t>
              </a:r>
              <a:r>
                <a:rPr sz="2000" dirty="0">
                  <a:solidFill>
                    <a:schemeClr val="tx2">
                      <a:lumMod val="60000"/>
                      <a:lumOff val="40000"/>
                    </a:schemeClr>
                  </a:solidFill>
                  <a:latin typeface="Arial" panose="020B0604020202020204" pitchFamily="34" charset="0"/>
                  <a:cs typeface="Arial" panose="020B0604020202020204" pitchFamily="34" charset="0"/>
                </a:rPr>
                <a:t>Office</a:t>
              </a:r>
            </a:p>
          </p:txBody>
        </p:sp>
      </p:grpSp>
    </p:spTree>
    <p:extLst>
      <p:ext uri="{BB962C8B-B14F-4D97-AF65-F5344CB8AC3E}">
        <p14:creationId xmlns:p14="http://schemas.microsoft.com/office/powerpoint/2010/main" val="2768499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7793"/>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7793"/>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7793"/>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
        <p:nvSpPr>
          <p:cNvPr id="14" name="Freeform: Shape 13">
            <a:extLst>
              <a:ext uri="{FF2B5EF4-FFF2-40B4-BE49-F238E27FC236}">
                <a16:creationId xmlns:a16="http://schemas.microsoft.com/office/drawing/2014/main" id="{0D20E633-D50B-4249-A55D-88893D157C5C}"/>
              </a:ext>
            </a:extLst>
          </p:cNvPr>
          <p:cNvSpPr/>
          <p:nvPr/>
        </p:nvSpPr>
        <p:spPr>
          <a:xfrm>
            <a:off x="1139106" y="1487793"/>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3550912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8" grpId="0" animBg="1"/>
      <p:bldP spid="13" grpId="0" animBg="1"/>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Secretariat services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20</a:t>
            </a:fld>
            <a:endParaRPr lang="en-US" altLang="ja-JP"/>
          </a:p>
        </p:txBody>
      </p:sp>
      <p:sp>
        <p:nvSpPr>
          <p:cNvPr id="10" name="Freeform: Shape 9">
            <a:extLst>
              <a:ext uri="{FF2B5EF4-FFF2-40B4-BE49-F238E27FC236}">
                <a16:creationId xmlns:a16="http://schemas.microsoft.com/office/drawing/2014/main" id="{6FF557CA-832B-458C-8E28-B1769A85D8FF}"/>
              </a:ext>
            </a:extLst>
          </p:cNvPr>
          <p:cNvSpPr/>
          <p:nvPr/>
        </p:nvSpPr>
        <p:spPr>
          <a:xfrm>
            <a:off x="3499072" y="4864166"/>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3">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Administrative support and technical knowledge</a:t>
            </a:r>
            <a:endParaRPr lang="en-CA" sz="2000" kern="1200" dirty="0">
              <a:solidFill>
                <a:schemeClr val="tx2">
                  <a:lumMod val="60000"/>
                  <a:lumOff val="40000"/>
                </a:schemeClr>
              </a:solidFill>
            </a:endParaRPr>
          </a:p>
        </p:txBody>
      </p:sp>
      <p:sp>
        <p:nvSpPr>
          <p:cNvPr id="14" name="Freeform: Shape 13">
            <a:extLst>
              <a:ext uri="{FF2B5EF4-FFF2-40B4-BE49-F238E27FC236}">
                <a16:creationId xmlns:a16="http://schemas.microsoft.com/office/drawing/2014/main" id="{B4CA6549-2742-41D2-A746-F4B43961FABD}"/>
              </a:ext>
            </a:extLst>
          </p:cNvPr>
          <p:cNvSpPr/>
          <p:nvPr/>
        </p:nvSpPr>
        <p:spPr>
          <a:xfrm>
            <a:off x="6273226" y="4864166"/>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1">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Ensure quality of output standards</a:t>
            </a:r>
            <a:endParaRPr lang="en-CA" sz="20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555B4300-FC86-46D5-BBA7-99BD79E655F7}"/>
              </a:ext>
            </a:extLst>
          </p:cNvPr>
          <p:cNvSpPr/>
          <p:nvPr/>
        </p:nvSpPr>
        <p:spPr>
          <a:xfrm>
            <a:off x="1940888" y="3748459"/>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6">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Document processing and distribution</a:t>
            </a:r>
            <a:endParaRPr lang="en-CA" sz="2000" kern="1200" dirty="0">
              <a:solidFill>
                <a:schemeClr val="tx2">
                  <a:lumMod val="60000"/>
                  <a:lumOff val="40000"/>
                </a:schemeClr>
              </a:solidFill>
            </a:endParaRPr>
          </a:p>
        </p:txBody>
      </p:sp>
      <p:sp>
        <p:nvSpPr>
          <p:cNvPr id="15" name="Freeform: Shape 14">
            <a:extLst>
              <a:ext uri="{FF2B5EF4-FFF2-40B4-BE49-F238E27FC236}">
                <a16:creationId xmlns:a16="http://schemas.microsoft.com/office/drawing/2014/main" id="{1F737B4D-5F01-4753-A980-C8A49E7C8823}"/>
              </a:ext>
            </a:extLst>
          </p:cNvPr>
          <p:cNvSpPr/>
          <p:nvPr/>
        </p:nvSpPr>
        <p:spPr>
          <a:xfrm>
            <a:off x="7831410" y="3748459"/>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2">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Coordinate routine study group activities</a:t>
            </a:r>
            <a:endParaRPr lang="en-CA" sz="20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76D58355-CF3A-4C7A-B900-163C29492AA8}"/>
              </a:ext>
            </a:extLst>
          </p:cNvPr>
          <p:cNvSpPr/>
          <p:nvPr/>
        </p:nvSpPr>
        <p:spPr>
          <a:xfrm>
            <a:off x="4886149" y="1517046"/>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5">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Procedural advice</a:t>
            </a:r>
            <a:endParaRPr lang="en-CA" sz="20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337C9F0A-6AAB-4311-A8D6-6DE7D62DDFB5}"/>
              </a:ext>
            </a:extLst>
          </p:cNvPr>
          <p:cNvSpPr/>
          <p:nvPr/>
        </p:nvSpPr>
        <p:spPr>
          <a:xfrm>
            <a:off x="2262921" y="2385102"/>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4">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Meeting logistics</a:t>
            </a:r>
            <a:endParaRPr lang="en-CA" sz="2000" kern="1200" dirty="0">
              <a:solidFill>
                <a:schemeClr val="tx2">
                  <a:lumMod val="60000"/>
                  <a:lumOff val="40000"/>
                </a:schemeClr>
              </a:solidFill>
            </a:endParaRPr>
          </a:p>
        </p:txBody>
      </p:sp>
      <p:sp>
        <p:nvSpPr>
          <p:cNvPr id="16" name="Freeform: Shape 15">
            <a:extLst>
              <a:ext uri="{FF2B5EF4-FFF2-40B4-BE49-F238E27FC236}">
                <a16:creationId xmlns:a16="http://schemas.microsoft.com/office/drawing/2014/main" id="{D017E1FD-101C-473C-80AC-AE454FE0EF11}"/>
              </a:ext>
            </a:extLst>
          </p:cNvPr>
          <p:cNvSpPr/>
          <p:nvPr/>
        </p:nvSpPr>
        <p:spPr>
          <a:xfrm>
            <a:off x="7509377" y="2385103"/>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3">
              <a:lumMod val="40000"/>
              <a:lumOff val="6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lvl="0" algn="ctr" defTabSz="889000">
              <a:lnSpc>
                <a:spcPct val="90000"/>
              </a:lnSpc>
              <a:spcBef>
                <a:spcPct val="0"/>
              </a:spcBef>
              <a:spcAft>
                <a:spcPct val="35000"/>
              </a:spcAft>
            </a:pPr>
            <a:r>
              <a:rPr lang="en-GB" sz="2000" dirty="0">
                <a:solidFill>
                  <a:schemeClr val="tx2">
                    <a:lumMod val="60000"/>
                    <a:lumOff val="40000"/>
                  </a:schemeClr>
                </a:solidFill>
              </a:rPr>
              <a:t>Subject matter (topic) technical expertise and advice </a:t>
            </a:r>
            <a:endParaRPr lang="en-CA" sz="2000" kern="1200" dirty="0">
              <a:solidFill>
                <a:schemeClr val="tx2">
                  <a:lumMod val="60000"/>
                  <a:lumOff val="40000"/>
                </a:schemeClr>
              </a:solidFill>
            </a:endParaRPr>
          </a:p>
        </p:txBody>
      </p:sp>
      <p:sp>
        <p:nvSpPr>
          <p:cNvPr id="20" name="Oval 19">
            <a:extLst>
              <a:ext uri="{FF2B5EF4-FFF2-40B4-BE49-F238E27FC236}">
                <a16:creationId xmlns:a16="http://schemas.microsoft.com/office/drawing/2014/main" id="{C2794319-95D6-4DB9-A488-6247050B590A}"/>
              </a:ext>
            </a:extLst>
          </p:cNvPr>
          <p:cNvSpPr/>
          <p:nvPr/>
        </p:nvSpPr>
        <p:spPr>
          <a:xfrm>
            <a:off x="4721456" y="2851860"/>
            <a:ext cx="2695575" cy="1654241"/>
          </a:xfrm>
          <a:prstGeom prst="ellipse">
            <a:avLst/>
          </a:prstGeom>
          <a:solidFill>
            <a:schemeClr val="tx2">
              <a:lumMod val="20000"/>
              <a:lumOff val="80000"/>
            </a:schemeClr>
          </a:solidFill>
          <a:ln>
            <a:solidFill>
              <a:srgbClr val="0070C0"/>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lvl="0" algn="ctr" defTabSz="889000">
              <a:lnSpc>
                <a:spcPct val="90000"/>
              </a:lnSpc>
              <a:spcBef>
                <a:spcPct val="0"/>
              </a:spcBef>
              <a:spcAft>
                <a:spcPct val="35000"/>
              </a:spcAft>
              <a:buNone/>
            </a:pPr>
            <a:r>
              <a:rPr lang="en-US" sz="2000" kern="1200" dirty="0">
                <a:solidFill>
                  <a:schemeClr val="tx2">
                    <a:lumMod val="60000"/>
                    <a:lumOff val="40000"/>
                  </a:schemeClr>
                </a:solidFill>
              </a:rPr>
              <a:t>Key role: facilitate standards development</a:t>
            </a:r>
            <a:endParaRPr lang="en-CA" sz="2000" kern="1200" dirty="0">
              <a:solidFill>
                <a:schemeClr val="tx2">
                  <a:lumMod val="60000"/>
                  <a:lumOff val="40000"/>
                </a:schemeClr>
              </a:solidFill>
            </a:endParaRPr>
          </a:p>
        </p:txBody>
      </p:sp>
    </p:spTree>
    <p:extLst>
      <p:ext uri="{BB962C8B-B14F-4D97-AF65-F5344CB8AC3E}">
        <p14:creationId xmlns:p14="http://schemas.microsoft.com/office/powerpoint/2010/main" val="2817782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3" grpId="0" animBg="1"/>
      <p:bldP spid="15" grpId="0" animBg="1"/>
      <p:bldP spid="12" grpId="0" animBg="1"/>
      <p:bldP spid="11" grpId="0" animBg="1"/>
      <p:bldP spid="16" grpId="0" animBg="1"/>
      <p:bldP spid="2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21</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7812778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D1110CC8-48B6-449B-859D-6B6E2965BD53}"/>
              </a:ext>
            </a:extLst>
          </p:cNvPr>
          <p:cNvSpPr/>
          <p:nvPr/>
        </p:nvSpPr>
        <p:spPr>
          <a:xfrm>
            <a:off x="1271584" y="1133475"/>
            <a:ext cx="9648832" cy="5612630"/>
          </a:xfrm>
          <a:prstGeom prst="roundRect">
            <a:avLst>
              <a:gd name="adj" fmla="val 6994"/>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15" name="Group 14"/>
          <p:cNvGrpSpPr/>
          <p:nvPr/>
        </p:nvGrpSpPr>
        <p:grpSpPr>
          <a:xfrm>
            <a:off x="4037614" y="1875961"/>
            <a:ext cx="6212951" cy="4301824"/>
            <a:chOff x="2587336" y="1744525"/>
            <a:chExt cx="6212951" cy="4301824"/>
          </a:xfrm>
        </p:grpSpPr>
        <p:pic>
          <p:nvPicPr>
            <p:cNvPr id="132" name="Picture 8" descr="https://www.globalreporting.org/SiteCollectionImages/Information%20Hub/Newsletter%20article%20images/dialogue_resiz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0694" y="4610605"/>
              <a:ext cx="1450205" cy="997528"/>
            </a:xfrm>
            <a:prstGeom prst="rect">
              <a:avLst/>
            </a:prstGeom>
            <a:noFill/>
            <a:extLst>
              <a:ext uri="{909E8E84-426E-40DD-AFC4-6F175D3DCCD1}">
                <a14:hiddenFill xmlns:a14="http://schemas.microsoft.com/office/drawing/2010/main">
                  <a:solidFill>
                    <a:srgbClr val="FFFFFF"/>
                  </a:solidFill>
                </a14:hiddenFill>
              </a:ext>
            </a:extLst>
          </p:spPr>
        </p:pic>
        <p:sp>
          <p:nvSpPr>
            <p:cNvPr id="158" name="Arc 157"/>
            <p:cNvSpPr/>
            <p:nvPr/>
          </p:nvSpPr>
          <p:spPr>
            <a:xfrm>
              <a:off x="2587336" y="1744525"/>
              <a:ext cx="4301824" cy="4301824"/>
            </a:xfrm>
            <a:prstGeom prst="arc">
              <a:avLst>
                <a:gd name="adj1" fmla="val 21068272"/>
                <a:gd name="adj2" fmla="val 1235784"/>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66" name="Rectangle 65"/>
            <p:cNvSpPr/>
            <p:nvPr/>
          </p:nvSpPr>
          <p:spPr>
            <a:xfrm>
              <a:off x="6761153" y="3506726"/>
              <a:ext cx="2039134" cy="1077218"/>
            </a:xfrm>
            <a:prstGeom prst="rect">
              <a:avLst/>
            </a:prstGeom>
            <a:effectLst/>
          </p:spPr>
          <p:txBody>
            <a:bodyPr wrap="square">
              <a:spAutoFit/>
            </a:bodyPr>
            <a:lstStyle/>
            <a:p>
              <a:pPr algn="ctr"/>
              <a:r>
                <a:rPr lang="en-US" sz="1600" b="1" dirty="0">
                  <a:solidFill>
                    <a:schemeClr val="tx2">
                      <a:lumMod val="60000"/>
                      <a:lumOff val="40000"/>
                    </a:schemeClr>
                  </a:solidFill>
                </a:rPr>
                <a:t>Mature text</a:t>
              </a:r>
              <a:br>
                <a:rPr lang="en-US" sz="1600" b="1" dirty="0">
                  <a:solidFill>
                    <a:schemeClr val="tx2">
                      <a:lumMod val="60000"/>
                      <a:lumOff val="40000"/>
                    </a:schemeClr>
                  </a:solidFill>
                </a:rPr>
              </a:br>
              <a:r>
                <a:rPr lang="en-US" sz="1600" b="1" dirty="0">
                  <a:solidFill>
                    <a:schemeClr val="tx2">
                      <a:lumMod val="60000"/>
                      <a:lumOff val="40000"/>
                    </a:schemeClr>
                  </a:solidFill>
                </a:rPr>
                <a:t>submitted to</a:t>
              </a:r>
              <a:br>
                <a:rPr lang="en-US" sz="1600" b="1" dirty="0">
                  <a:solidFill>
                    <a:schemeClr val="tx2">
                      <a:lumMod val="60000"/>
                      <a:lumOff val="40000"/>
                    </a:schemeClr>
                  </a:solidFill>
                </a:rPr>
              </a:br>
              <a:r>
                <a:rPr lang="en-US" sz="1600" b="1" dirty="0">
                  <a:solidFill>
                    <a:schemeClr val="tx2">
                      <a:lumMod val="60000"/>
                      <a:lumOff val="40000"/>
                    </a:schemeClr>
                  </a:solidFill>
                </a:rPr>
                <a:t>SG/WP</a:t>
              </a:r>
              <a:br>
                <a:rPr lang="en-US" sz="1600" b="1" dirty="0">
                  <a:solidFill>
                    <a:schemeClr val="tx2">
                      <a:lumMod val="60000"/>
                      <a:lumOff val="40000"/>
                    </a:schemeClr>
                  </a:solidFill>
                </a:rPr>
              </a:br>
              <a:r>
                <a:rPr lang="en-US" sz="1600" b="1" dirty="0">
                  <a:solidFill>
                    <a:schemeClr val="tx2">
                      <a:lumMod val="60000"/>
                      <a:lumOff val="40000"/>
                    </a:schemeClr>
                  </a:solidFill>
                </a:rPr>
                <a:t>for consideration</a:t>
              </a:r>
              <a:endParaRPr lang="en-GB" sz="2000" b="1" dirty="0">
                <a:solidFill>
                  <a:schemeClr val="tx2">
                    <a:lumMod val="60000"/>
                    <a:lumOff val="40000"/>
                  </a:schemeClr>
                </a:solidFill>
              </a:endParaRPr>
            </a:p>
          </p:txBody>
        </p:sp>
      </p:grpSp>
      <p:grpSp>
        <p:nvGrpSpPr>
          <p:cNvPr id="13" name="Group 12"/>
          <p:cNvGrpSpPr/>
          <p:nvPr/>
        </p:nvGrpSpPr>
        <p:grpSpPr>
          <a:xfrm>
            <a:off x="4037614" y="1880573"/>
            <a:ext cx="4341671" cy="4301824"/>
            <a:chOff x="2587336" y="1749137"/>
            <a:chExt cx="4341671" cy="4301824"/>
          </a:xfrm>
        </p:grpSpPr>
        <p:grpSp>
          <p:nvGrpSpPr>
            <p:cNvPr id="10" name="Group 9"/>
            <p:cNvGrpSpPr/>
            <p:nvPr/>
          </p:nvGrpSpPr>
          <p:grpSpPr>
            <a:xfrm>
              <a:off x="2587336" y="1749137"/>
              <a:ext cx="4341671" cy="4301824"/>
              <a:chOff x="2587336" y="1749137"/>
              <a:chExt cx="4341671" cy="4301824"/>
            </a:xfrm>
          </p:grpSpPr>
          <p:pic>
            <p:nvPicPr>
              <p:cNvPr id="179" name="Picture 178"/>
              <p:cNvPicPr>
                <a:picLocks noChangeAspect="1"/>
              </p:cNvPicPr>
              <p:nvPr/>
            </p:nvPicPr>
            <p:blipFill>
              <a:blip r:embed="rId4"/>
              <a:stretch>
                <a:fillRect/>
              </a:stretch>
            </p:blipFill>
            <p:spPr>
              <a:xfrm>
                <a:off x="6203095" y="2382892"/>
                <a:ext cx="725912" cy="1006852"/>
              </a:xfrm>
              <a:prstGeom prst="rect">
                <a:avLst/>
              </a:prstGeom>
            </p:spPr>
          </p:pic>
          <p:sp>
            <p:nvSpPr>
              <p:cNvPr id="130" name="Rectangle 129"/>
              <p:cNvSpPr/>
              <p:nvPr/>
            </p:nvSpPr>
            <p:spPr>
              <a:xfrm>
                <a:off x="3505645" y="2042383"/>
                <a:ext cx="2588844" cy="830997"/>
              </a:xfrm>
              <a:prstGeom prst="rect">
                <a:avLst/>
              </a:prstGeom>
              <a:effectLst/>
            </p:spPr>
            <p:txBody>
              <a:bodyPr wrap="square">
                <a:spAutoFit/>
              </a:bodyPr>
              <a:lstStyle/>
              <a:p>
                <a:pPr algn="ctr"/>
                <a:r>
                  <a:rPr lang="en-US" sz="1600" b="1" dirty="0">
                    <a:solidFill>
                      <a:schemeClr val="tx2">
                        <a:lumMod val="60000"/>
                        <a:lumOff val="40000"/>
                      </a:schemeClr>
                    </a:solidFill>
                  </a:rPr>
                  <a:t>Study group agrees</a:t>
                </a:r>
                <a:br>
                  <a:rPr lang="en-US" sz="1600" b="1" dirty="0">
                    <a:solidFill>
                      <a:schemeClr val="tx2">
                        <a:lumMod val="60000"/>
                        <a:lumOff val="40000"/>
                      </a:schemeClr>
                    </a:solidFill>
                  </a:rPr>
                </a:br>
                <a:r>
                  <a:rPr lang="en-US" sz="1600" b="1" dirty="0">
                    <a:solidFill>
                      <a:schemeClr val="tx2">
                        <a:lumMod val="60000"/>
                        <a:lumOff val="40000"/>
                      </a:schemeClr>
                    </a:solidFill>
                  </a:rPr>
                  <a:t>to start work/</a:t>
                </a:r>
                <a:br>
                  <a:rPr lang="en-US" sz="1600" b="1" dirty="0">
                    <a:solidFill>
                      <a:schemeClr val="tx2">
                        <a:lumMod val="60000"/>
                        <a:lumOff val="40000"/>
                      </a:schemeClr>
                    </a:solidFill>
                  </a:rPr>
                </a:br>
                <a:r>
                  <a:rPr lang="en-US" sz="1600" b="1" dirty="0">
                    <a:solidFill>
                      <a:schemeClr val="tx2">
                        <a:lumMod val="60000"/>
                        <a:lumOff val="40000"/>
                      </a:schemeClr>
                    </a:solidFill>
                  </a:rPr>
                  <a:t>assigns Editor</a:t>
                </a:r>
                <a:r>
                  <a:rPr lang="en-US" sz="1600" b="1" dirty="0">
                    <a:solidFill>
                      <a:srgbClr val="FF0000"/>
                    </a:solidFill>
                  </a:rPr>
                  <a:t>*</a:t>
                </a:r>
                <a:endParaRPr lang="en-GB" sz="2000" b="1" dirty="0">
                  <a:solidFill>
                    <a:srgbClr val="FF0000"/>
                  </a:solidFill>
                </a:endParaRPr>
              </a:p>
            </p:txBody>
          </p:sp>
          <p:sp>
            <p:nvSpPr>
              <p:cNvPr id="178" name="Arc 177"/>
              <p:cNvSpPr/>
              <p:nvPr/>
            </p:nvSpPr>
            <p:spPr>
              <a:xfrm>
                <a:off x="2587336" y="1749137"/>
                <a:ext cx="4301824" cy="4301824"/>
              </a:xfrm>
              <a:prstGeom prst="arc">
                <a:avLst>
                  <a:gd name="adj1" fmla="val 17471603"/>
                  <a:gd name="adj2" fmla="val 19058450"/>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sp>
          <p:nvSpPr>
            <p:cNvPr id="85" name="Rectangle 84"/>
            <p:cNvSpPr/>
            <p:nvPr/>
          </p:nvSpPr>
          <p:spPr>
            <a:xfrm rot="20638956">
              <a:off x="6281620" y="2697627"/>
              <a:ext cx="557653" cy="276999"/>
            </a:xfrm>
            <a:prstGeom prst="rect">
              <a:avLst/>
            </a:prstGeom>
            <a:effectLst/>
          </p:spPr>
          <p:txBody>
            <a:bodyPr wrap="none">
              <a:spAutoFit/>
            </a:bodyPr>
            <a:lstStyle/>
            <a:p>
              <a:pPr algn="ctr"/>
              <a:r>
                <a:rPr lang="en-US" sz="1200" dirty="0">
                  <a:solidFill>
                    <a:schemeClr val="tx2">
                      <a:lumMod val="60000"/>
                      <a:lumOff val="40000"/>
                    </a:schemeClr>
                  </a:solidFill>
                </a:rPr>
                <a:t>Editor</a:t>
              </a:r>
              <a:endParaRPr lang="en-GB" sz="1600" dirty="0">
                <a:solidFill>
                  <a:schemeClr val="tx2">
                    <a:lumMod val="60000"/>
                    <a:lumOff val="40000"/>
                  </a:schemeClr>
                </a:solidFill>
              </a:endParaRPr>
            </a:p>
          </p:txBody>
        </p:sp>
      </p:grpSp>
      <p:sp>
        <p:nvSpPr>
          <p:cNvPr id="126" name="Slide Number Placeholder 3"/>
          <p:cNvSpPr>
            <a:spLocks noGrp="1"/>
          </p:cNvSpPr>
          <p:nvPr>
            <p:ph type="sldNum" sz="quarter" idx="12"/>
          </p:nvPr>
        </p:nvSpPr>
        <p:spPr>
          <a:xfrm>
            <a:off x="5121725" y="6307870"/>
            <a:ext cx="2133600" cy="365125"/>
          </a:xfrm>
        </p:spPr>
        <p:txBody>
          <a:bodyPr/>
          <a:lstStyle/>
          <a:p>
            <a:pPr>
              <a:defRPr/>
            </a:pPr>
            <a:fld id="{143C57F5-F701-47E2-8CCC-C79EEF90E399}" type="slidenum">
              <a:rPr lang="ja-JP" altLang="en-US" smtClean="0">
                <a:solidFill>
                  <a:schemeClr val="tx2">
                    <a:lumMod val="60000"/>
                    <a:lumOff val="40000"/>
                  </a:schemeClr>
                </a:solidFill>
              </a:rPr>
              <a:pPr>
                <a:defRPr/>
              </a:pPr>
              <a:t>22</a:t>
            </a:fld>
            <a:endParaRPr lang="en-US" altLang="ja-JP" dirty="0">
              <a:solidFill>
                <a:schemeClr val="tx2">
                  <a:lumMod val="60000"/>
                  <a:lumOff val="40000"/>
                </a:schemeClr>
              </a:solidFill>
            </a:endParaRPr>
          </a:p>
        </p:txBody>
      </p:sp>
      <p:sp>
        <p:nvSpPr>
          <p:cNvPr id="127" name="Rectangle 126"/>
          <p:cNvSpPr/>
          <p:nvPr/>
        </p:nvSpPr>
        <p:spPr>
          <a:xfrm>
            <a:off x="5966852" y="6259600"/>
            <a:ext cx="544946" cy="461665"/>
          </a:xfrm>
          <a:prstGeom prst="rect">
            <a:avLst/>
          </a:prstGeom>
          <a:solidFill>
            <a:schemeClr val="bg1"/>
          </a:solidFill>
          <a:ln w="28575">
            <a:noFill/>
          </a:ln>
        </p:spPr>
        <p:txBody>
          <a:bodyPr wrap="square" rtlCol="0" anchor="ctr">
            <a:spAutoFit/>
          </a:bodyPr>
          <a:lstStyle/>
          <a:p>
            <a:pPr algn="ctr"/>
            <a:endParaRPr lang="en-GB" sz="2400" dirty="0">
              <a:solidFill>
                <a:schemeClr val="tx2">
                  <a:lumMod val="60000"/>
                  <a:lumOff val="40000"/>
                </a:schemeClr>
              </a:solidFill>
            </a:endParaRPr>
          </a:p>
        </p:txBody>
      </p:sp>
      <p:sp>
        <p:nvSpPr>
          <p:cNvPr id="135" name="Title 1"/>
          <p:cNvSpPr>
            <a:spLocks noGrp="1"/>
          </p:cNvSpPr>
          <p:nvPr>
            <p:ph type="title"/>
          </p:nvPr>
        </p:nvSpPr>
        <p:spPr>
          <a:xfrm>
            <a:off x="1900794" y="180000"/>
            <a:ext cx="8229600" cy="1143000"/>
          </a:xfrm>
        </p:spPr>
        <p:txBody>
          <a:bodyPr>
            <a:normAutofit/>
          </a:bodyPr>
          <a:lstStyle/>
          <a:p>
            <a:r>
              <a:rPr lang="en-US" dirty="0"/>
              <a:t>Work item life cycle</a:t>
            </a:r>
          </a:p>
        </p:txBody>
      </p:sp>
      <p:grpSp>
        <p:nvGrpSpPr>
          <p:cNvPr id="22" name="Group 21"/>
          <p:cNvGrpSpPr/>
          <p:nvPr/>
        </p:nvGrpSpPr>
        <p:grpSpPr>
          <a:xfrm>
            <a:off x="4037614" y="1880574"/>
            <a:ext cx="5099963" cy="4822359"/>
            <a:chOff x="2587336" y="1749137"/>
            <a:chExt cx="5099963" cy="4822359"/>
          </a:xfrm>
        </p:grpSpPr>
        <p:grpSp>
          <p:nvGrpSpPr>
            <p:cNvPr id="17" name="Group 16"/>
            <p:cNvGrpSpPr/>
            <p:nvPr/>
          </p:nvGrpSpPr>
          <p:grpSpPr>
            <a:xfrm>
              <a:off x="2587336" y="1749137"/>
              <a:ext cx="5099963" cy="4409359"/>
              <a:chOff x="2587336" y="1749137"/>
              <a:chExt cx="5099963" cy="4409359"/>
            </a:xfrm>
          </p:grpSpPr>
          <p:sp>
            <p:nvSpPr>
              <p:cNvPr id="133" name="Arc 132"/>
              <p:cNvSpPr/>
              <p:nvPr/>
            </p:nvSpPr>
            <p:spPr>
              <a:xfrm>
                <a:off x="2587336" y="1749137"/>
                <a:ext cx="4301824" cy="4301824"/>
              </a:xfrm>
              <a:prstGeom prst="arc">
                <a:avLst>
                  <a:gd name="adj1" fmla="val 2634204"/>
                  <a:gd name="adj2" fmla="val 4358630"/>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34" name="Rectangle 133"/>
              <p:cNvSpPr/>
              <p:nvPr/>
            </p:nvSpPr>
            <p:spPr>
              <a:xfrm>
                <a:off x="5908650" y="5573721"/>
                <a:ext cx="1778649" cy="584775"/>
              </a:xfrm>
              <a:prstGeom prst="rect">
                <a:avLst/>
              </a:prstGeom>
              <a:effectLst/>
            </p:spPr>
            <p:txBody>
              <a:bodyPr wrap="square">
                <a:spAutoFit/>
              </a:bodyPr>
              <a:lstStyle/>
              <a:p>
                <a:pPr algn="ctr"/>
                <a:r>
                  <a:rPr lang="en-US" sz="1600" b="1" dirty="0">
                    <a:solidFill>
                      <a:schemeClr val="tx2">
                        <a:lumMod val="60000"/>
                        <a:lumOff val="40000"/>
                      </a:schemeClr>
                    </a:solidFill>
                  </a:rPr>
                  <a:t>SG/WP initiates approval process</a:t>
                </a:r>
                <a:endParaRPr lang="en-GB" sz="2000" b="1" dirty="0">
                  <a:solidFill>
                    <a:schemeClr val="tx2">
                      <a:lumMod val="60000"/>
                      <a:lumOff val="40000"/>
                    </a:schemeClr>
                  </a:solidFill>
                </a:endParaRPr>
              </a:p>
            </p:txBody>
          </p:sp>
        </p:grpSp>
        <p:grpSp>
          <p:nvGrpSpPr>
            <p:cNvPr id="18" name="Group 17"/>
            <p:cNvGrpSpPr/>
            <p:nvPr/>
          </p:nvGrpSpPr>
          <p:grpSpPr>
            <a:xfrm>
              <a:off x="4152975" y="5516120"/>
              <a:ext cx="1243952" cy="1055376"/>
              <a:chOff x="4152975" y="5516120"/>
              <a:chExt cx="1243952" cy="1055376"/>
            </a:xfrm>
          </p:grpSpPr>
          <p:pic>
            <p:nvPicPr>
              <p:cNvPr id="155" name="Picture 16" descr="http://investingnews.com/files/2014/07/approved.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52975" y="5516120"/>
                <a:ext cx="1243952" cy="854099"/>
              </a:xfrm>
              <a:prstGeom prst="rect">
                <a:avLst/>
              </a:prstGeom>
              <a:noFill/>
              <a:extLst>
                <a:ext uri="{909E8E84-426E-40DD-AFC4-6F175D3DCCD1}">
                  <a14:hiddenFill xmlns:a14="http://schemas.microsoft.com/office/drawing/2010/main">
                    <a:solidFill>
                      <a:srgbClr val="FFFFFF"/>
                    </a:solidFill>
                  </a14:hiddenFill>
                </a:ext>
              </a:extLst>
            </p:spPr>
          </p:pic>
          <p:sp>
            <p:nvSpPr>
              <p:cNvPr id="156" name="Rectangle 155"/>
              <p:cNvSpPr/>
              <p:nvPr/>
            </p:nvSpPr>
            <p:spPr>
              <a:xfrm>
                <a:off x="4314481" y="6232942"/>
                <a:ext cx="957633" cy="338554"/>
              </a:xfrm>
              <a:prstGeom prst="rect">
                <a:avLst/>
              </a:prstGeom>
              <a:effectLst/>
            </p:spPr>
            <p:txBody>
              <a:bodyPr wrap="none">
                <a:spAutoFit/>
              </a:bodyPr>
              <a:lstStyle/>
              <a:p>
                <a:pPr algn="ctr"/>
                <a:r>
                  <a:rPr lang="en-US" sz="1600" b="1" dirty="0">
                    <a:solidFill>
                      <a:schemeClr val="tx2">
                        <a:lumMod val="60000"/>
                        <a:lumOff val="40000"/>
                      </a:schemeClr>
                    </a:solidFill>
                  </a:rPr>
                  <a:t>Approval</a:t>
                </a:r>
                <a:endParaRPr lang="en-GB" sz="2000" b="1" dirty="0">
                  <a:solidFill>
                    <a:schemeClr val="tx2">
                      <a:lumMod val="60000"/>
                      <a:lumOff val="40000"/>
                    </a:schemeClr>
                  </a:solidFill>
                </a:endParaRPr>
              </a:p>
            </p:txBody>
          </p:sp>
        </p:grpSp>
      </p:grpSp>
      <p:grpSp>
        <p:nvGrpSpPr>
          <p:cNvPr id="19" name="Group 18"/>
          <p:cNvGrpSpPr/>
          <p:nvPr/>
        </p:nvGrpSpPr>
        <p:grpSpPr>
          <a:xfrm>
            <a:off x="3923673" y="1885186"/>
            <a:ext cx="4415764" cy="4322185"/>
            <a:chOff x="2473396" y="1753749"/>
            <a:chExt cx="4415764" cy="4322185"/>
          </a:xfrm>
        </p:grpSpPr>
        <p:pic>
          <p:nvPicPr>
            <p:cNvPr id="164" name="Picture 163"/>
            <p:cNvPicPr>
              <a:picLocks noChangeAspect="1"/>
            </p:cNvPicPr>
            <p:nvPr/>
          </p:nvPicPr>
          <p:blipFill>
            <a:blip r:embed="rId6"/>
            <a:stretch>
              <a:fillRect/>
            </a:stretch>
          </p:blipFill>
          <p:spPr>
            <a:xfrm>
              <a:off x="2525105" y="4927571"/>
              <a:ext cx="1118550" cy="866932"/>
            </a:xfrm>
            <a:prstGeom prst="rect">
              <a:avLst/>
            </a:prstGeom>
          </p:spPr>
        </p:pic>
        <p:sp>
          <p:nvSpPr>
            <p:cNvPr id="154" name="Arc 153"/>
            <p:cNvSpPr/>
            <p:nvPr/>
          </p:nvSpPr>
          <p:spPr>
            <a:xfrm>
              <a:off x="2587336" y="1753749"/>
              <a:ext cx="4301824" cy="4301824"/>
            </a:xfrm>
            <a:prstGeom prst="arc">
              <a:avLst>
                <a:gd name="adj1" fmla="val 5955305"/>
                <a:gd name="adj2" fmla="val 7318363"/>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65" name="Rectangle 164"/>
            <p:cNvSpPr/>
            <p:nvPr/>
          </p:nvSpPr>
          <p:spPr>
            <a:xfrm>
              <a:off x="2473396" y="5737380"/>
              <a:ext cx="1140120" cy="338554"/>
            </a:xfrm>
            <a:prstGeom prst="rect">
              <a:avLst/>
            </a:prstGeom>
            <a:effectLst/>
          </p:spPr>
          <p:txBody>
            <a:bodyPr wrap="none">
              <a:spAutoFit/>
            </a:bodyPr>
            <a:lstStyle/>
            <a:p>
              <a:pPr algn="ctr"/>
              <a:r>
                <a:rPr lang="en-US" sz="1600" b="1" dirty="0">
                  <a:solidFill>
                    <a:schemeClr val="tx2">
                      <a:lumMod val="60000"/>
                      <a:lumOff val="40000"/>
                    </a:schemeClr>
                  </a:solidFill>
                </a:rPr>
                <a:t>Publication</a:t>
              </a:r>
              <a:endParaRPr lang="en-GB" sz="2000" b="1" dirty="0">
                <a:solidFill>
                  <a:schemeClr val="tx2">
                    <a:lumMod val="60000"/>
                    <a:lumOff val="40000"/>
                  </a:schemeClr>
                </a:solidFill>
              </a:endParaRPr>
            </a:p>
          </p:txBody>
        </p:sp>
      </p:grpSp>
      <p:grpSp>
        <p:nvGrpSpPr>
          <p:cNvPr id="11" name="Group 10"/>
          <p:cNvGrpSpPr/>
          <p:nvPr/>
        </p:nvGrpSpPr>
        <p:grpSpPr>
          <a:xfrm>
            <a:off x="6446584" y="3037347"/>
            <a:ext cx="2106584" cy="1309058"/>
            <a:chOff x="4996307" y="2905911"/>
            <a:chExt cx="2106584" cy="1309058"/>
          </a:xfrm>
        </p:grpSpPr>
        <p:sp>
          <p:nvSpPr>
            <p:cNvPr id="148" name="Arc 147"/>
            <p:cNvSpPr/>
            <p:nvPr/>
          </p:nvSpPr>
          <p:spPr>
            <a:xfrm>
              <a:off x="4996307" y="2905911"/>
              <a:ext cx="1309058" cy="1309058"/>
            </a:xfrm>
            <a:prstGeom prst="arc">
              <a:avLst>
                <a:gd name="adj1" fmla="val 11574071"/>
                <a:gd name="adj2" fmla="val 18709465"/>
              </a:avLst>
            </a:prstGeom>
            <a:ln w="38100">
              <a:solidFill>
                <a:srgbClr val="00B05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pic>
          <p:nvPicPr>
            <p:cNvPr id="175" name="Picture 1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55383" y="2907002"/>
              <a:ext cx="647508" cy="580980"/>
            </a:xfrm>
            <a:prstGeom prst="rect">
              <a:avLst/>
            </a:prstGeom>
          </p:spPr>
        </p:pic>
        <p:sp>
          <p:nvSpPr>
            <p:cNvPr id="176" name="Rectangle 175"/>
            <p:cNvSpPr/>
            <p:nvPr/>
          </p:nvSpPr>
          <p:spPr>
            <a:xfrm>
              <a:off x="5464179" y="3186780"/>
              <a:ext cx="1352550" cy="830997"/>
            </a:xfrm>
            <a:prstGeom prst="rect">
              <a:avLst/>
            </a:prstGeom>
            <a:effectLst/>
          </p:spPr>
          <p:txBody>
            <a:bodyPr wrap="none">
              <a:spAutoFit/>
            </a:bodyPr>
            <a:lstStyle/>
            <a:p>
              <a:pPr algn="ctr"/>
              <a:r>
                <a:rPr lang="en-US" sz="1600" b="1" dirty="0">
                  <a:solidFill>
                    <a:schemeClr val="tx2">
                      <a:lumMod val="60000"/>
                      <a:lumOff val="40000"/>
                    </a:schemeClr>
                  </a:solidFill>
                </a:rPr>
                <a:t>Editor</a:t>
              </a:r>
              <a:br>
                <a:rPr lang="en-US" sz="1600" b="1" dirty="0">
                  <a:solidFill>
                    <a:schemeClr val="tx2">
                      <a:lumMod val="60000"/>
                      <a:lumOff val="40000"/>
                    </a:schemeClr>
                  </a:solidFill>
                </a:rPr>
              </a:br>
              <a:r>
                <a:rPr lang="en-US" sz="1600" b="1" dirty="0">
                  <a:solidFill>
                    <a:schemeClr val="tx2">
                      <a:lumMod val="60000"/>
                      <a:lumOff val="40000"/>
                    </a:schemeClr>
                  </a:solidFill>
                </a:rPr>
                <a:t>maintains the</a:t>
              </a:r>
              <a:br>
                <a:rPr lang="en-US" sz="1600" b="1" dirty="0">
                  <a:solidFill>
                    <a:schemeClr val="tx2">
                      <a:lumMod val="60000"/>
                      <a:lumOff val="40000"/>
                    </a:schemeClr>
                  </a:solidFill>
                </a:rPr>
              </a:br>
              <a:r>
                <a:rPr lang="en-US" sz="1600" b="1" dirty="0">
                  <a:solidFill>
                    <a:schemeClr val="tx2">
                      <a:lumMod val="60000"/>
                      <a:lumOff val="40000"/>
                    </a:schemeClr>
                  </a:solidFill>
                </a:rPr>
                <a:t>baseline text</a:t>
              </a:r>
              <a:endParaRPr lang="en-GB" sz="2000" b="1" dirty="0">
                <a:solidFill>
                  <a:schemeClr val="tx2">
                    <a:lumMod val="60000"/>
                    <a:lumOff val="40000"/>
                  </a:schemeClr>
                </a:solidFill>
              </a:endParaRPr>
            </a:p>
          </p:txBody>
        </p:sp>
        <p:sp>
          <p:nvSpPr>
            <p:cNvPr id="65" name="Arc 64"/>
            <p:cNvSpPr/>
            <p:nvPr/>
          </p:nvSpPr>
          <p:spPr>
            <a:xfrm>
              <a:off x="4996307" y="2905911"/>
              <a:ext cx="1309058" cy="1309058"/>
            </a:xfrm>
            <a:prstGeom prst="arc">
              <a:avLst>
                <a:gd name="adj1" fmla="val 2411172"/>
                <a:gd name="adj2" fmla="val 8261178"/>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sp>
        <p:nvSpPr>
          <p:cNvPr id="167" name="Arc 166"/>
          <p:cNvSpPr/>
          <p:nvPr/>
        </p:nvSpPr>
        <p:spPr>
          <a:xfrm>
            <a:off x="4033455" y="1880573"/>
            <a:ext cx="4301824" cy="4301824"/>
          </a:xfrm>
          <a:prstGeom prst="arc">
            <a:avLst>
              <a:gd name="adj1" fmla="val 9118377"/>
              <a:gd name="adj2" fmla="val 12355092"/>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nvGrpSpPr>
          <p:cNvPr id="26" name="Group 25"/>
          <p:cNvGrpSpPr/>
          <p:nvPr/>
        </p:nvGrpSpPr>
        <p:grpSpPr>
          <a:xfrm>
            <a:off x="4240331" y="3697321"/>
            <a:ext cx="1734633" cy="1537964"/>
            <a:chOff x="2449630" y="3592546"/>
            <a:chExt cx="1734633" cy="1537964"/>
          </a:xfrm>
        </p:grpSpPr>
        <p:sp>
          <p:nvSpPr>
            <p:cNvPr id="168" name="Rectangle 167"/>
            <p:cNvSpPr/>
            <p:nvPr/>
          </p:nvSpPr>
          <p:spPr>
            <a:xfrm>
              <a:off x="2449630" y="3808501"/>
              <a:ext cx="1359346" cy="1077218"/>
            </a:xfrm>
            <a:prstGeom prst="rect">
              <a:avLst/>
            </a:prstGeom>
            <a:effectLst/>
          </p:spPr>
          <p:txBody>
            <a:bodyPr wrap="none">
              <a:spAutoFit/>
            </a:bodyPr>
            <a:lstStyle/>
            <a:p>
              <a:pPr algn="ctr"/>
              <a:r>
                <a:rPr lang="en-US" sz="1600" b="1" dirty="0">
                  <a:solidFill>
                    <a:schemeClr val="tx2">
                      <a:lumMod val="60000"/>
                      <a:lumOff val="40000"/>
                    </a:schemeClr>
                  </a:solidFill>
                </a:rPr>
                <a:t>Revisions,</a:t>
              </a:r>
              <a:br>
                <a:rPr lang="en-US" sz="1600" b="1" dirty="0">
                  <a:solidFill>
                    <a:schemeClr val="tx2">
                      <a:lumMod val="60000"/>
                      <a:lumOff val="40000"/>
                    </a:schemeClr>
                  </a:solidFill>
                </a:rPr>
              </a:br>
              <a:r>
                <a:rPr lang="en-US" sz="1600" b="1" dirty="0">
                  <a:solidFill>
                    <a:schemeClr val="tx2">
                      <a:lumMod val="60000"/>
                      <a:lumOff val="40000"/>
                    </a:schemeClr>
                  </a:solidFill>
                </a:rPr>
                <a:t>amendments,</a:t>
              </a:r>
              <a:br>
                <a:rPr lang="en-US" sz="1600" b="1" dirty="0">
                  <a:solidFill>
                    <a:schemeClr val="tx2">
                      <a:lumMod val="60000"/>
                      <a:lumOff val="40000"/>
                    </a:schemeClr>
                  </a:solidFill>
                </a:rPr>
              </a:br>
              <a:r>
                <a:rPr lang="en-US" sz="1600" b="1" dirty="0">
                  <a:solidFill>
                    <a:schemeClr val="tx2">
                      <a:lumMod val="60000"/>
                      <a:lumOff val="40000"/>
                    </a:schemeClr>
                  </a:solidFill>
                </a:rPr>
                <a:t>corrigenda,</a:t>
              </a:r>
              <a:br>
                <a:rPr lang="en-US" sz="1600" b="1" dirty="0">
                  <a:solidFill>
                    <a:schemeClr val="tx2">
                      <a:lumMod val="60000"/>
                      <a:lumOff val="40000"/>
                    </a:schemeClr>
                  </a:solidFill>
                </a:rPr>
              </a:br>
              <a:r>
                <a:rPr lang="en-US" sz="1600" b="1" dirty="0">
                  <a:solidFill>
                    <a:schemeClr val="tx2">
                      <a:lumMod val="60000"/>
                      <a:lumOff val="40000"/>
                    </a:schemeClr>
                  </a:solidFill>
                </a:rPr>
                <a:t>deletion</a:t>
              </a:r>
              <a:endParaRPr lang="en-GB" sz="2000" b="1" dirty="0">
                <a:solidFill>
                  <a:schemeClr val="tx2">
                    <a:lumMod val="60000"/>
                    <a:lumOff val="40000"/>
                  </a:schemeClr>
                </a:solidFill>
              </a:endParaRPr>
            </a:p>
          </p:txBody>
        </p:sp>
        <p:sp>
          <p:nvSpPr>
            <p:cNvPr id="67" name="Arc 66"/>
            <p:cNvSpPr/>
            <p:nvPr/>
          </p:nvSpPr>
          <p:spPr>
            <a:xfrm>
              <a:off x="2646299" y="3592546"/>
              <a:ext cx="1537964" cy="1537964"/>
            </a:xfrm>
            <a:prstGeom prst="arc">
              <a:avLst>
                <a:gd name="adj1" fmla="val 1121710"/>
                <a:gd name="adj2" fmla="val 6894759"/>
              </a:avLst>
            </a:prstGeom>
            <a:ln w="38100">
              <a:solidFill>
                <a:srgbClr val="00B05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23" name="Group 22"/>
          <p:cNvGrpSpPr/>
          <p:nvPr/>
        </p:nvGrpSpPr>
        <p:grpSpPr>
          <a:xfrm>
            <a:off x="5557145" y="3614496"/>
            <a:ext cx="1269578" cy="1100884"/>
            <a:chOff x="4106868" y="3483060"/>
            <a:chExt cx="1269578" cy="1100884"/>
          </a:xfrm>
        </p:grpSpPr>
        <p:pic>
          <p:nvPicPr>
            <p:cNvPr id="139" name="Picture 13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88515" y="3483060"/>
              <a:ext cx="647508" cy="580980"/>
            </a:xfrm>
            <a:prstGeom prst="rect">
              <a:avLst/>
            </a:prstGeom>
          </p:spPr>
        </p:pic>
        <p:sp>
          <p:nvSpPr>
            <p:cNvPr id="140" name="Rectangle 139"/>
            <p:cNvSpPr/>
            <p:nvPr/>
          </p:nvSpPr>
          <p:spPr>
            <a:xfrm>
              <a:off x="4106868" y="3999169"/>
              <a:ext cx="1269578" cy="584775"/>
            </a:xfrm>
            <a:prstGeom prst="rect">
              <a:avLst/>
            </a:prstGeom>
            <a:effectLst/>
          </p:spPr>
          <p:txBody>
            <a:bodyPr wrap="none">
              <a:spAutoFit/>
            </a:bodyPr>
            <a:lstStyle/>
            <a:p>
              <a:pPr algn="ctr"/>
              <a:r>
                <a:rPr lang="en-US" sz="1600" b="1" dirty="0">
                  <a:solidFill>
                    <a:schemeClr val="tx2">
                      <a:lumMod val="60000"/>
                      <a:lumOff val="40000"/>
                    </a:schemeClr>
                  </a:solidFill>
                </a:rPr>
                <a:t>Member</a:t>
              </a:r>
              <a:br>
                <a:rPr lang="en-US" sz="1600" b="1" dirty="0">
                  <a:solidFill>
                    <a:schemeClr val="tx2">
                      <a:lumMod val="60000"/>
                      <a:lumOff val="40000"/>
                    </a:schemeClr>
                  </a:solidFill>
                </a:rPr>
              </a:br>
              <a:r>
                <a:rPr lang="en-US" sz="1600" b="1" dirty="0">
                  <a:solidFill>
                    <a:schemeClr val="tx2">
                      <a:lumMod val="60000"/>
                      <a:lumOff val="40000"/>
                    </a:schemeClr>
                  </a:solidFill>
                </a:rPr>
                <a:t>Contribution</a:t>
              </a:r>
              <a:endParaRPr lang="en-GB" sz="2000" b="1" dirty="0">
                <a:solidFill>
                  <a:schemeClr val="tx2">
                    <a:lumMod val="60000"/>
                    <a:lumOff val="40000"/>
                  </a:schemeClr>
                </a:solidFill>
              </a:endParaRPr>
            </a:p>
          </p:txBody>
        </p:sp>
      </p:grpSp>
      <p:grpSp>
        <p:nvGrpSpPr>
          <p:cNvPr id="8" name="Group 7"/>
          <p:cNvGrpSpPr/>
          <p:nvPr/>
        </p:nvGrpSpPr>
        <p:grpSpPr>
          <a:xfrm>
            <a:off x="2308067" y="1271035"/>
            <a:ext cx="6031370" cy="4911363"/>
            <a:chOff x="857790" y="1139598"/>
            <a:chExt cx="6031370" cy="4911363"/>
          </a:xfrm>
        </p:grpSpPr>
        <p:pic>
          <p:nvPicPr>
            <p:cNvPr id="129" name="Picture 8" descr="https://www.globalreporting.org/SiteCollectionImages/Information%20Hub/Newsletter%20article%20images/dialogue_resiz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1166" y="1139598"/>
              <a:ext cx="1450205" cy="997528"/>
            </a:xfrm>
            <a:prstGeom prst="rect">
              <a:avLst/>
            </a:prstGeom>
            <a:noFill/>
            <a:extLst>
              <a:ext uri="{909E8E84-426E-40DD-AFC4-6F175D3DCCD1}">
                <a14:hiddenFill xmlns:a14="http://schemas.microsoft.com/office/drawing/2010/main">
                  <a:solidFill>
                    <a:srgbClr val="FFFFFF"/>
                  </a:solidFill>
                </a14:hiddenFill>
              </a:ext>
            </a:extLst>
          </p:spPr>
        </p:pic>
        <p:sp>
          <p:nvSpPr>
            <p:cNvPr id="142" name="Arc 141"/>
            <p:cNvSpPr/>
            <p:nvPr/>
          </p:nvSpPr>
          <p:spPr>
            <a:xfrm>
              <a:off x="2587336" y="1749137"/>
              <a:ext cx="4301824" cy="4301824"/>
            </a:xfrm>
            <a:prstGeom prst="arc">
              <a:avLst>
                <a:gd name="adj1" fmla="val 13685017"/>
                <a:gd name="adj2" fmla="val 15120060"/>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pic>
          <p:nvPicPr>
            <p:cNvPr id="144" name="Picture 14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58360" y="2281646"/>
              <a:ext cx="647508" cy="580980"/>
            </a:xfrm>
            <a:prstGeom prst="rect">
              <a:avLst/>
            </a:prstGeom>
          </p:spPr>
        </p:pic>
        <p:sp>
          <p:nvSpPr>
            <p:cNvPr id="145" name="Rectangle 144"/>
            <p:cNvSpPr/>
            <p:nvPr/>
          </p:nvSpPr>
          <p:spPr>
            <a:xfrm>
              <a:off x="857790" y="1665756"/>
              <a:ext cx="2298860" cy="1077218"/>
            </a:xfrm>
            <a:prstGeom prst="rect">
              <a:avLst/>
            </a:prstGeom>
            <a:effectLst/>
          </p:spPr>
          <p:txBody>
            <a:bodyPr wrap="square">
              <a:spAutoFit/>
            </a:bodyPr>
            <a:lstStyle/>
            <a:p>
              <a:pPr algn="ctr"/>
              <a:r>
                <a:rPr lang="en-US" sz="1600" b="1" dirty="0">
                  <a:solidFill>
                    <a:schemeClr val="tx2">
                      <a:lumMod val="60000"/>
                      <a:lumOff val="40000"/>
                    </a:schemeClr>
                  </a:solidFill>
                </a:rPr>
                <a:t>Subject-matter experts agree to start work</a:t>
              </a:r>
              <a:br>
                <a:rPr lang="en-US" sz="1600" b="1" dirty="0">
                  <a:solidFill>
                    <a:schemeClr val="tx2">
                      <a:lumMod val="60000"/>
                      <a:lumOff val="40000"/>
                    </a:schemeClr>
                  </a:solidFill>
                </a:rPr>
              </a:br>
              <a:r>
                <a:rPr lang="en-US" sz="1600" b="1" dirty="0">
                  <a:solidFill>
                    <a:schemeClr val="tx2">
                      <a:lumMod val="60000"/>
                      <a:lumOff val="40000"/>
                    </a:schemeClr>
                  </a:solidFill>
                </a:rPr>
                <a:t>(A.1 or A.13</a:t>
              </a:r>
              <a:br>
                <a:rPr lang="en-US" sz="1600" b="1" dirty="0">
                  <a:solidFill>
                    <a:schemeClr val="tx2">
                      <a:lumMod val="60000"/>
                      <a:lumOff val="40000"/>
                    </a:schemeClr>
                  </a:solidFill>
                </a:rPr>
              </a:br>
              <a:r>
                <a:rPr lang="en-US" sz="1600" b="1" dirty="0">
                  <a:solidFill>
                    <a:schemeClr val="tx2">
                      <a:lumMod val="60000"/>
                      <a:lumOff val="40000"/>
                    </a:schemeClr>
                  </a:solidFill>
                </a:rPr>
                <a:t>justification)</a:t>
              </a:r>
              <a:endParaRPr lang="en-GB" sz="2000" b="1" dirty="0">
                <a:solidFill>
                  <a:schemeClr val="tx2">
                    <a:lumMod val="60000"/>
                    <a:lumOff val="40000"/>
                  </a:schemeClr>
                </a:solidFill>
              </a:endParaRPr>
            </a:p>
          </p:txBody>
        </p:sp>
      </p:grpSp>
      <p:grpSp>
        <p:nvGrpSpPr>
          <p:cNvPr id="14" name="Group 13"/>
          <p:cNvGrpSpPr/>
          <p:nvPr/>
        </p:nvGrpSpPr>
        <p:grpSpPr>
          <a:xfrm>
            <a:off x="8292516" y="1865086"/>
            <a:ext cx="1669222" cy="1605736"/>
            <a:chOff x="6842239" y="1733650"/>
            <a:chExt cx="1669222" cy="1605736"/>
          </a:xfrm>
        </p:grpSpPr>
        <p:grpSp>
          <p:nvGrpSpPr>
            <p:cNvPr id="12" name="Group 11"/>
            <p:cNvGrpSpPr/>
            <p:nvPr/>
          </p:nvGrpSpPr>
          <p:grpSpPr>
            <a:xfrm>
              <a:off x="7703226" y="1733650"/>
              <a:ext cx="808235" cy="1152668"/>
              <a:chOff x="8107344" y="1762152"/>
              <a:chExt cx="808235" cy="1152668"/>
            </a:xfrm>
          </p:grpSpPr>
          <p:sp>
            <p:nvSpPr>
              <p:cNvPr id="78" name="Rectangle 77"/>
              <p:cNvSpPr/>
              <p:nvPr/>
            </p:nvSpPr>
            <p:spPr>
              <a:xfrm>
                <a:off x="8107344" y="2330045"/>
                <a:ext cx="808235" cy="584775"/>
              </a:xfrm>
              <a:prstGeom prst="rect">
                <a:avLst/>
              </a:prstGeom>
              <a:effectLst/>
            </p:spPr>
            <p:txBody>
              <a:bodyPr wrap="none">
                <a:spAutoFit/>
              </a:bodyPr>
              <a:lstStyle/>
              <a:p>
                <a:pPr algn="ctr"/>
                <a:r>
                  <a:rPr lang="en-US" sz="1600" b="1" dirty="0">
                    <a:solidFill>
                      <a:schemeClr val="tx2">
                        <a:lumMod val="60000"/>
                        <a:lumOff val="40000"/>
                      </a:schemeClr>
                    </a:solidFill>
                  </a:rPr>
                  <a:t>Liaison</a:t>
                </a:r>
                <a:br>
                  <a:rPr lang="en-US" sz="1600" b="1" dirty="0">
                    <a:solidFill>
                      <a:schemeClr val="tx2">
                        <a:lumMod val="60000"/>
                        <a:lumOff val="40000"/>
                      </a:schemeClr>
                    </a:solidFill>
                  </a:rPr>
                </a:br>
                <a:r>
                  <a:rPr lang="en-US" sz="1600" b="1" dirty="0">
                    <a:solidFill>
                      <a:schemeClr val="tx2">
                        <a:lumMod val="60000"/>
                        <a:lumOff val="40000"/>
                      </a:schemeClr>
                    </a:solidFill>
                  </a:rPr>
                  <a:t>activity</a:t>
                </a:r>
                <a:endParaRPr lang="en-GB" sz="2000" b="1" dirty="0">
                  <a:solidFill>
                    <a:schemeClr val="tx2">
                      <a:lumMod val="60000"/>
                      <a:lumOff val="40000"/>
                    </a:schemeClr>
                  </a:solidFill>
                </a:endParaRPr>
              </a:p>
            </p:txBody>
          </p:sp>
          <p:pic>
            <p:nvPicPr>
              <p:cNvPr id="79" name="Picture 7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30502" y="1762152"/>
                <a:ext cx="647508" cy="580980"/>
              </a:xfrm>
              <a:prstGeom prst="rect">
                <a:avLst/>
              </a:prstGeom>
            </p:spPr>
          </p:pic>
        </p:grpSp>
        <p:sp>
          <p:nvSpPr>
            <p:cNvPr id="82" name="Arc 81"/>
            <p:cNvSpPr/>
            <p:nvPr/>
          </p:nvSpPr>
          <p:spPr>
            <a:xfrm flipH="1">
              <a:off x="6842239" y="2030328"/>
              <a:ext cx="1309058" cy="1309058"/>
            </a:xfrm>
            <a:prstGeom prst="arc">
              <a:avLst>
                <a:gd name="adj1" fmla="val 15642607"/>
                <a:gd name="adj2" fmla="val 21102203"/>
              </a:avLst>
            </a:prstGeom>
            <a:ln w="38100">
              <a:solidFill>
                <a:schemeClr val="tx2">
                  <a:lumMod val="60000"/>
                  <a:lumOff val="40000"/>
                </a:schemeClr>
              </a:solidFill>
              <a:prstDash val="sysDash"/>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83" name="Arc 82"/>
            <p:cNvSpPr/>
            <p:nvPr/>
          </p:nvSpPr>
          <p:spPr>
            <a:xfrm flipH="1">
              <a:off x="6842239" y="2030328"/>
              <a:ext cx="1309058" cy="1309058"/>
            </a:xfrm>
            <a:prstGeom prst="arc">
              <a:avLst>
                <a:gd name="adj1" fmla="val 3582522"/>
                <a:gd name="adj2" fmla="val 9822217"/>
              </a:avLst>
            </a:prstGeom>
            <a:ln w="38100">
              <a:solidFill>
                <a:schemeClr val="tx2">
                  <a:lumMod val="60000"/>
                  <a:lumOff val="40000"/>
                </a:schemeClr>
              </a:solidFill>
              <a:prstDash val="sysDash"/>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29" name="Group 28"/>
          <p:cNvGrpSpPr/>
          <p:nvPr/>
        </p:nvGrpSpPr>
        <p:grpSpPr>
          <a:xfrm>
            <a:off x="4398778" y="1356355"/>
            <a:ext cx="2875958" cy="2665730"/>
            <a:chOff x="2608078" y="1251580"/>
            <a:chExt cx="2875958" cy="2665730"/>
          </a:xfrm>
        </p:grpSpPr>
        <p:sp>
          <p:nvSpPr>
            <p:cNvPr id="68" name="Arc 67"/>
            <p:cNvSpPr/>
            <p:nvPr/>
          </p:nvSpPr>
          <p:spPr>
            <a:xfrm>
              <a:off x="2818306" y="1251580"/>
              <a:ext cx="2665730" cy="2665730"/>
            </a:xfrm>
            <a:prstGeom prst="arc">
              <a:avLst>
                <a:gd name="adj1" fmla="val 5689990"/>
                <a:gd name="adj2" fmla="val 9815640"/>
              </a:avLst>
            </a:prstGeom>
            <a:ln w="38100">
              <a:solidFill>
                <a:srgbClr val="00B05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5" name="Rectangle 104"/>
            <p:cNvSpPr/>
            <p:nvPr/>
          </p:nvSpPr>
          <p:spPr>
            <a:xfrm>
              <a:off x="2608078" y="2929033"/>
              <a:ext cx="2039134" cy="584775"/>
            </a:xfrm>
            <a:prstGeom prst="rect">
              <a:avLst/>
            </a:prstGeom>
            <a:effectLst/>
          </p:spPr>
          <p:txBody>
            <a:bodyPr wrap="square">
              <a:spAutoFit/>
            </a:bodyPr>
            <a:lstStyle/>
            <a:p>
              <a:pPr algn="ctr"/>
              <a:r>
                <a:rPr lang="en-US" sz="1600" b="1" dirty="0">
                  <a:solidFill>
                    <a:schemeClr val="tx2">
                      <a:lumMod val="60000"/>
                      <a:lumOff val="40000"/>
                    </a:schemeClr>
                  </a:solidFill>
                </a:rPr>
                <a:t>Document</a:t>
              </a:r>
              <a:br>
                <a:rPr lang="en-US" sz="1600" b="1" dirty="0">
                  <a:solidFill>
                    <a:schemeClr val="tx2">
                      <a:lumMod val="60000"/>
                      <a:lumOff val="40000"/>
                    </a:schemeClr>
                  </a:solidFill>
                </a:rPr>
              </a:br>
              <a:r>
                <a:rPr lang="en-US" sz="1600" b="1" dirty="0">
                  <a:solidFill>
                    <a:schemeClr val="tx2">
                      <a:lumMod val="60000"/>
                      <a:lumOff val="40000"/>
                    </a:schemeClr>
                  </a:solidFill>
                </a:rPr>
                <a:t>submission</a:t>
              </a:r>
              <a:endParaRPr lang="en-GB" sz="2000" b="1" dirty="0">
                <a:solidFill>
                  <a:schemeClr val="tx2">
                    <a:lumMod val="60000"/>
                    <a:lumOff val="40000"/>
                  </a:schemeClr>
                </a:solidFill>
              </a:endParaRPr>
            </a:p>
          </p:txBody>
        </p:sp>
      </p:grpSp>
      <p:sp>
        <p:nvSpPr>
          <p:cNvPr id="54" name="Rectangle 53"/>
          <p:cNvSpPr/>
          <p:nvPr/>
        </p:nvSpPr>
        <p:spPr>
          <a:xfrm>
            <a:off x="1543511" y="6099774"/>
            <a:ext cx="2168427" cy="523220"/>
          </a:xfrm>
          <a:prstGeom prst="rect">
            <a:avLst/>
          </a:prstGeom>
          <a:effectLst/>
        </p:spPr>
        <p:txBody>
          <a:bodyPr wrap="square">
            <a:spAutoFit/>
          </a:bodyPr>
          <a:lstStyle/>
          <a:p>
            <a:pPr algn="ctr"/>
            <a:r>
              <a:rPr lang="en-US" sz="1400" dirty="0">
                <a:solidFill>
                  <a:srgbClr val="FF0000"/>
                </a:solidFill>
              </a:rPr>
              <a:t>* </a:t>
            </a:r>
            <a:r>
              <a:rPr lang="en-US" sz="1400" dirty="0">
                <a:solidFill>
                  <a:schemeClr val="tx2">
                    <a:lumMod val="60000"/>
                    <a:lumOff val="40000"/>
                  </a:schemeClr>
                </a:solidFill>
              </a:rPr>
              <a:t>The Rapporteur is Editor</a:t>
            </a:r>
            <a:br>
              <a:rPr lang="en-US" sz="1400" dirty="0">
                <a:solidFill>
                  <a:schemeClr val="tx2">
                    <a:lumMod val="60000"/>
                    <a:lumOff val="40000"/>
                  </a:schemeClr>
                </a:solidFill>
              </a:rPr>
            </a:br>
            <a:r>
              <a:rPr lang="en-US" sz="1400" dirty="0">
                <a:solidFill>
                  <a:schemeClr val="tx2">
                    <a:lumMod val="60000"/>
                    <a:lumOff val="40000"/>
                  </a:schemeClr>
                </a:solidFill>
              </a:rPr>
              <a:t>unless one is assigned.</a:t>
            </a:r>
            <a:endParaRPr lang="en-GB" dirty="0">
              <a:solidFill>
                <a:schemeClr val="tx2">
                  <a:lumMod val="60000"/>
                  <a:lumOff val="40000"/>
                </a:schemeClr>
              </a:solidFill>
            </a:endParaRPr>
          </a:p>
        </p:txBody>
      </p:sp>
      <p:pic>
        <p:nvPicPr>
          <p:cNvPr id="4" name="Picture 3">
            <a:extLst>
              <a:ext uri="{FF2B5EF4-FFF2-40B4-BE49-F238E27FC236}">
                <a16:creationId xmlns:a16="http://schemas.microsoft.com/office/drawing/2014/main" id="{E950E506-2B04-41FC-AD1C-2B8E980A4835}"/>
              </a:ext>
            </a:extLst>
          </p:cNvPr>
          <p:cNvPicPr>
            <a:picLocks noChangeAspect="1"/>
          </p:cNvPicPr>
          <p:nvPr/>
        </p:nvPicPr>
        <p:blipFill>
          <a:blip r:embed="rId8"/>
          <a:stretch>
            <a:fillRect/>
          </a:stretch>
        </p:blipFill>
        <p:spPr>
          <a:xfrm>
            <a:off x="2950500" y="2951688"/>
            <a:ext cx="814518" cy="113898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151782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animBg="1"/>
      <p:bldP spid="5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Work item life cycle: Online resources</a:t>
            </a:r>
          </a:p>
        </p:txBody>
      </p:sp>
      <p:sp>
        <p:nvSpPr>
          <p:cNvPr id="3" name="Content Placeholder 2"/>
          <p:cNvSpPr>
            <a:spLocks noGrp="1"/>
          </p:cNvSpPr>
          <p:nvPr>
            <p:ph idx="1"/>
          </p:nvPr>
        </p:nvSpPr>
        <p:spPr>
          <a:xfrm>
            <a:off x="1778549" y="1925980"/>
            <a:ext cx="8634902" cy="3596996"/>
          </a:xfrm>
        </p:spPr>
        <p:txBody>
          <a:bodyPr>
            <a:noAutofit/>
          </a:bodyPr>
          <a:lstStyle/>
          <a:p>
            <a:pPr>
              <a:buFont typeface="Arial" pitchFamily="34" charset="0"/>
              <a:buChar char="•"/>
            </a:pPr>
            <a:r>
              <a:rPr lang="en-GB" sz="2400" dirty="0"/>
              <a:t>ITU-T Work Programme</a:t>
            </a:r>
          </a:p>
          <a:p>
            <a:pPr>
              <a:buFont typeface="Arial" pitchFamily="34" charset="0"/>
              <a:buChar char="•"/>
            </a:pPr>
            <a:r>
              <a:rPr lang="en-GB" sz="2400" dirty="0"/>
              <a:t>WTSA Resolution 1, §9 (TAP)</a:t>
            </a:r>
          </a:p>
          <a:p>
            <a:pPr>
              <a:buFont typeface="Arial" pitchFamily="34" charset="0"/>
              <a:buChar char="•"/>
            </a:pPr>
            <a:r>
              <a:rPr lang="en-GB" sz="2400" dirty="0"/>
              <a:t>Recommendation ITU-T A.8 (AAP)</a:t>
            </a:r>
          </a:p>
          <a:p>
            <a:pPr>
              <a:buFont typeface="Arial" pitchFamily="34" charset="0"/>
              <a:buChar char="•"/>
            </a:pPr>
            <a:r>
              <a:rPr lang="en-GB" sz="2400" dirty="0"/>
              <a:t>Recommendation ITU-T A.13 (non-normative texts)</a:t>
            </a:r>
          </a:p>
          <a:p>
            <a:pPr>
              <a:buFont typeface="Arial" pitchFamily="34" charset="0"/>
              <a:buChar char="•"/>
            </a:pPr>
            <a:r>
              <a:rPr lang="en-GB" sz="2400" dirty="0"/>
              <a:t>Author's guide</a:t>
            </a:r>
          </a:p>
          <a:p>
            <a:pPr>
              <a:buFont typeface="Arial" pitchFamily="34" charset="0"/>
              <a:buChar char="•"/>
            </a:pPr>
            <a:r>
              <a:rPr lang="en-GB" sz="2400" dirty="0"/>
              <a:t>ITU English Language Style Guide</a:t>
            </a:r>
          </a:p>
          <a:p>
            <a:pPr>
              <a:buFont typeface="Arial" pitchFamily="34" charset="0"/>
              <a:buChar char="•"/>
            </a:pPr>
            <a:r>
              <a:rPr lang="en-GB" sz="2400" dirty="0"/>
              <a:t>Considering end-user needs in developing Recommendations</a:t>
            </a:r>
          </a:p>
          <a:p>
            <a:pPr>
              <a:buFont typeface="Arial" pitchFamily="34" charset="0"/>
              <a:buChar char="•"/>
            </a:pPr>
            <a:r>
              <a:rPr lang="en-GB" sz="2400" dirty="0"/>
              <a:t>Manual for Rapporteurs/Editors</a:t>
            </a:r>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23</a:t>
            </a:fld>
            <a:endParaRPr lang="en-US" altLang="ja-JP"/>
          </a:p>
        </p:txBody>
      </p:sp>
    </p:spTree>
    <p:extLst>
      <p:ext uri="{BB962C8B-B14F-4D97-AF65-F5344CB8AC3E}">
        <p14:creationId xmlns:p14="http://schemas.microsoft.com/office/powerpoint/2010/main" val="1753863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Approval and agreement</a:t>
            </a:r>
          </a:p>
        </p:txBody>
      </p:sp>
      <p:sp>
        <p:nvSpPr>
          <p:cNvPr id="3" name="Content Placeholder 2"/>
          <p:cNvSpPr>
            <a:spLocks noGrp="1"/>
          </p:cNvSpPr>
          <p:nvPr>
            <p:ph idx="1"/>
          </p:nvPr>
        </p:nvSpPr>
        <p:spPr>
          <a:xfrm>
            <a:off x="1920203" y="1775884"/>
            <a:ext cx="8351594" cy="4400550"/>
          </a:xfrm>
        </p:spPr>
        <p:txBody>
          <a:bodyPr>
            <a:normAutofit/>
          </a:bodyPr>
          <a:lstStyle/>
          <a:p>
            <a:pPr marL="0" indent="0">
              <a:buNone/>
            </a:pPr>
            <a:r>
              <a:rPr lang="en-US" sz="2400" b="1" dirty="0"/>
              <a:t>Traditional approval process (TAP) </a:t>
            </a:r>
          </a:p>
          <a:p>
            <a:r>
              <a:rPr lang="en-US" sz="2400" dirty="0"/>
              <a:t>Default method for international standards (Recommendations) with regulatory or policy implications</a:t>
            </a:r>
          </a:p>
          <a:p>
            <a:pPr marL="0" indent="0">
              <a:buNone/>
            </a:pPr>
            <a:r>
              <a:rPr lang="en-US" sz="2400" b="1" dirty="0"/>
              <a:t>Alternative approval process (AAP)</a:t>
            </a:r>
          </a:p>
          <a:p>
            <a:r>
              <a:rPr lang="en-US" sz="2400" dirty="0"/>
              <a:t>Default method for technical Recommendations</a:t>
            </a:r>
          </a:p>
          <a:p>
            <a:pPr marL="0" indent="0">
              <a:buNone/>
            </a:pPr>
            <a:r>
              <a:rPr lang="en-US" sz="2400" b="1" dirty="0"/>
              <a:t>Agreement</a:t>
            </a:r>
          </a:p>
          <a:p>
            <a:r>
              <a:rPr lang="en-US" sz="2400" dirty="0"/>
              <a:t>Used for non-normative texts</a:t>
            </a:r>
            <a:br>
              <a:rPr lang="en-US" sz="2400" dirty="0"/>
            </a:br>
            <a:r>
              <a:rPr lang="en-US" sz="2400" dirty="0"/>
              <a:t>(technical papers, technical reports, guides, supplements, etc.)</a:t>
            </a:r>
          </a:p>
          <a:p>
            <a:pPr marL="0" indent="0">
              <a:buNone/>
            </a:pPr>
            <a:r>
              <a:rPr lang="en-US" sz="2400" b="1" dirty="0"/>
              <a:t>WTSA</a:t>
            </a:r>
          </a:p>
          <a:p>
            <a:r>
              <a:rPr lang="en-US" sz="2400" dirty="0"/>
              <a:t>WTSA may approve texts when all else fails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24</a:t>
            </a:fld>
            <a:endParaRPr lang="en-US" altLang="ja-JP" dirty="0"/>
          </a:p>
        </p:txBody>
      </p:sp>
    </p:spTree>
    <p:extLst>
      <p:ext uri="{BB962C8B-B14F-4D97-AF65-F5344CB8AC3E}">
        <p14:creationId xmlns:p14="http://schemas.microsoft.com/office/powerpoint/2010/main" val="1245743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normAutofit fontScale="90000"/>
          </a:bodyPr>
          <a:lstStyle/>
          <a:p>
            <a:r>
              <a:rPr lang="en-US" dirty="0"/>
              <a:t>Traditional Approval Process (TAP):</a:t>
            </a:r>
            <a:br>
              <a:rPr lang="en-US" dirty="0"/>
            </a:br>
            <a:r>
              <a:rPr lang="en-US" dirty="0"/>
              <a:t>Regulatory and policy issues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25</a:t>
            </a:fld>
            <a:endParaRPr lang="en-US" altLang="ja-JP" dirty="0"/>
          </a:p>
        </p:txBody>
      </p:sp>
      <p:grpSp>
        <p:nvGrpSpPr>
          <p:cNvPr id="6" name="Group 5"/>
          <p:cNvGrpSpPr/>
          <p:nvPr/>
        </p:nvGrpSpPr>
        <p:grpSpPr>
          <a:xfrm>
            <a:off x="3066662" y="2709635"/>
            <a:ext cx="2343633" cy="1442181"/>
            <a:chOff x="1476885" y="1918313"/>
            <a:chExt cx="2343633" cy="1442181"/>
          </a:xfrm>
        </p:grpSpPr>
        <p:grpSp>
          <p:nvGrpSpPr>
            <p:cNvPr id="7" name="Group 6"/>
            <p:cNvGrpSpPr/>
            <p:nvPr/>
          </p:nvGrpSpPr>
          <p:grpSpPr>
            <a:xfrm>
              <a:off x="1476885" y="1918313"/>
              <a:ext cx="2343633" cy="1442181"/>
              <a:chOff x="1476885" y="1918313"/>
              <a:chExt cx="2343633" cy="1442181"/>
            </a:xfrm>
          </p:grpSpPr>
          <p:sp>
            <p:nvSpPr>
              <p:cNvPr id="11" name="Arc 10"/>
              <p:cNvSpPr/>
              <p:nvPr/>
            </p:nvSpPr>
            <p:spPr>
              <a:xfrm>
                <a:off x="1476885" y="1918313"/>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2" name="TextBox 11"/>
              <p:cNvSpPr txBox="1"/>
              <p:nvPr/>
            </p:nvSpPr>
            <p:spPr>
              <a:xfrm>
                <a:off x="2065422" y="2529497"/>
                <a:ext cx="1755096"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Declaration of</a:t>
                </a:r>
                <a:br>
                  <a:rPr lang="en-US" sz="1600" dirty="0">
                    <a:solidFill>
                      <a:schemeClr val="tx2">
                        <a:lumMod val="60000"/>
                        <a:lumOff val="40000"/>
                      </a:schemeClr>
                    </a:solidFill>
                  </a:rPr>
                </a:br>
                <a:r>
                  <a:rPr lang="en-US" sz="1600" dirty="0">
                    <a:solidFill>
                      <a:schemeClr val="tx2">
                        <a:lumMod val="60000"/>
                        <a:lumOff val="40000"/>
                      </a:schemeClr>
                    </a:solidFill>
                  </a:rPr>
                  <a:t>“</a:t>
                </a:r>
                <a:r>
                  <a:rPr lang="en-US" sz="1600" b="1" dirty="0">
                    <a:solidFill>
                      <a:schemeClr val="tx2">
                        <a:lumMod val="60000"/>
                        <a:lumOff val="40000"/>
                      </a:schemeClr>
                    </a:solidFill>
                  </a:rPr>
                  <a:t>Determination</a:t>
                </a:r>
                <a:r>
                  <a:rPr lang="en-US" sz="1600" dirty="0">
                    <a:solidFill>
                      <a:schemeClr val="tx2">
                        <a:lumMod val="60000"/>
                        <a:lumOff val="40000"/>
                      </a:schemeClr>
                    </a:solidFill>
                  </a:rPr>
                  <a:t>”</a:t>
                </a:r>
                <a:br>
                  <a:rPr lang="en-US" sz="1600" dirty="0">
                    <a:solidFill>
                      <a:schemeClr val="tx2">
                        <a:lumMod val="60000"/>
                        <a:lumOff val="40000"/>
                      </a:schemeClr>
                    </a:solidFill>
                  </a:rPr>
                </a:br>
                <a:r>
                  <a:rPr lang="en-US" sz="1600" dirty="0">
                    <a:solidFill>
                      <a:schemeClr val="tx2">
                        <a:lumMod val="60000"/>
                        <a:lumOff val="40000"/>
                      </a:schemeClr>
                    </a:solidFill>
                  </a:rPr>
                  <a:t>by SG/WP meeting</a:t>
                </a:r>
                <a:endParaRPr lang="en-GB" sz="1600" dirty="0">
                  <a:solidFill>
                    <a:schemeClr val="tx2">
                      <a:lumMod val="60000"/>
                      <a:lumOff val="40000"/>
                    </a:schemeClr>
                  </a:solidFill>
                </a:endParaRPr>
              </a:p>
            </p:txBody>
          </p:sp>
        </p:grpSp>
        <p:grpSp>
          <p:nvGrpSpPr>
            <p:cNvPr id="8" name="Group 7"/>
            <p:cNvGrpSpPr/>
            <p:nvPr/>
          </p:nvGrpSpPr>
          <p:grpSpPr>
            <a:xfrm>
              <a:off x="1950504" y="2332900"/>
              <a:ext cx="315416" cy="400110"/>
              <a:chOff x="871896" y="4617219"/>
              <a:chExt cx="315416" cy="400110"/>
            </a:xfrm>
          </p:grpSpPr>
          <p:sp>
            <p:nvSpPr>
              <p:cNvPr id="9" name="Oval 8"/>
              <p:cNvSpPr/>
              <p:nvPr/>
            </p:nvSpPr>
            <p:spPr>
              <a:xfrm>
                <a:off x="871896"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10" name="Rectangle 9"/>
              <p:cNvSpPr/>
              <p:nvPr/>
            </p:nvSpPr>
            <p:spPr>
              <a:xfrm>
                <a:off x="872349" y="461721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nvGrpSpPr>
          <p:cNvPr id="13" name="Group 12"/>
          <p:cNvGrpSpPr/>
          <p:nvPr/>
        </p:nvGrpSpPr>
        <p:grpSpPr>
          <a:xfrm>
            <a:off x="4848669" y="2708309"/>
            <a:ext cx="2272625" cy="1443507"/>
            <a:chOff x="3258892" y="1916987"/>
            <a:chExt cx="2272625" cy="1443507"/>
          </a:xfrm>
        </p:grpSpPr>
        <p:grpSp>
          <p:nvGrpSpPr>
            <p:cNvPr id="14" name="Group 13"/>
            <p:cNvGrpSpPr/>
            <p:nvPr/>
          </p:nvGrpSpPr>
          <p:grpSpPr>
            <a:xfrm>
              <a:off x="3258892" y="1916987"/>
              <a:ext cx="2272625" cy="1443507"/>
              <a:chOff x="3258892" y="1916987"/>
              <a:chExt cx="2272625" cy="1443507"/>
            </a:xfrm>
          </p:grpSpPr>
          <p:sp>
            <p:nvSpPr>
              <p:cNvPr id="18" name="Arc 17"/>
              <p:cNvSpPr/>
              <p:nvPr/>
            </p:nvSpPr>
            <p:spPr>
              <a:xfrm>
                <a:off x="3258892" y="1916987"/>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9" name="TextBox 18"/>
              <p:cNvSpPr txBox="1"/>
              <p:nvPr/>
            </p:nvSpPr>
            <p:spPr>
              <a:xfrm>
                <a:off x="4046815" y="2529497"/>
                <a:ext cx="1484702"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Consultation</a:t>
                </a:r>
                <a:br>
                  <a:rPr lang="en-US" sz="1600" dirty="0">
                    <a:solidFill>
                      <a:schemeClr val="tx2">
                        <a:lumMod val="60000"/>
                        <a:lumOff val="40000"/>
                      </a:schemeClr>
                    </a:solidFill>
                  </a:rPr>
                </a:br>
                <a:r>
                  <a:rPr lang="en-US" sz="1600" dirty="0">
                    <a:solidFill>
                      <a:schemeClr val="tx2">
                        <a:lumMod val="60000"/>
                        <a:lumOff val="40000"/>
                      </a:schemeClr>
                    </a:solidFill>
                  </a:rPr>
                  <a:t>period for</a:t>
                </a:r>
                <a:br>
                  <a:rPr lang="en-US" sz="1600" dirty="0">
                    <a:solidFill>
                      <a:schemeClr val="tx2">
                        <a:lumMod val="60000"/>
                        <a:lumOff val="40000"/>
                      </a:schemeClr>
                    </a:solidFill>
                  </a:rPr>
                </a:br>
                <a:r>
                  <a:rPr lang="en-US" sz="1600" b="1" dirty="0">
                    <a:solidFill>
                      <a:schemeClr val="tx2">
                        <a:lumMod val="60000"/>
                        <a:lumOff val="40000"/>
                      </a:schemeClr>
                    </a:solidFill>
                  </a:rPr>
                  <a:t>Member States</a:t>
                </a:r>
                <a:endParaRPr lang="en-GB" sz="1600" b="1" dirty="0">
                  <a:solidFill>
                    <a:schemeClr val="tx2">
                      <a:lumMod val="60000"/>
                      <a:lumOff val="40000"/>
                    </a:schemeClr>
                  </a:solidFill>
                </a:endParaRPr>
              </a:p>
            </p:txBody>
          </p:sp>
        </p:grpSp>
        <p:grpSp>
          <p:nvGrpSpPr>
            <p:cNvPr id="15" name="Group 14"/>
            <p:cNvGrpSpPr/>
            <p:nvPr/>
          </p:nvGrpSpPr>
          <p:grpSpPr>
            <a:xfrm>
              <a:off x="3900773" y="2332900"/>
              <a:ext cx="315416" cy="400110"/>
              <a:chOff x="999213" y="4617219"/>
              <a:chExt cx="315416" cy="400110"/>
            </a:xfrm>
          </p:grpSpPr>
          <p:sp>
            <p:nvSpPr>
              <p:cNvPr id="16" name="Oval 15"/>
              <p:cNvSpPr/>
              <p:nvPr/>
            </p:nvSpPr>
            <p:spPr>
              <a:xfrm>
                <a:off x="99921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17" name="Rectangle 16"/>
              <p:cNvSpPr/>
              <p:nvPr/>
            </p:nvSpPr>
            <p:spPr>
              <a:xfrm>
                <a:off x="999666" y="4617219"/>
                <a:ext cx="314510" cy="400110"/>
              </a:xfrm>
              <a:prstGeom prst="rect">
                <a:avLst/>
              </a:prstGeom>
            </p:spPr>
            <p:txBody>
              <a:bodyPr wrap="none">
                <a:spAutoFit/>
              </a:bodyPr>
              <a:lstStyle/>
              <a:p>
                <a:r>
                  <a:rPr lang="en-US" sz="2000" dirty="0">
                    <a:solidFill>
                      <a:schemeClr val="tx2">
                        <a:lumMod val="60000"/>
                        <a:lumOff val="40000"/>
                      </a:schemeClr>
                    </a:solidFill>
                  </a:rPr>
                  <a:t>3</a:t>
                </a:r>
                <a:endParaRPr lang="en-GB" sz="2000" dirty="0">
                  <a:solidFill>
                    <a:schemeClr val="tx2">
                      <a:lumMod val="60000"/>
                      <a:lumOff val="40000"/>
                    </a:schemeClr>
                  </a:solidFill>
                </a:endParaRPr>
              </a:p>
            </p:txBody>
          </p:sp>
        </p:grpSp>
      </p:grpSp>
      <p:grpSp>
        <p:nvGrpSpPr>
          <p:cNvPr id="20" name="Group 19"/>
          <p:cNvGrpSpPr/>
          <p:nvPr/>
        </p:nvGrpSpPr>
        <p:grpSpPr>
          <a:xfrm>
            <a:off x="6541946" y="2721699"/>
            <a:ext cx="2346613" cy="1430117"/>
            <a:chOff x="4952169" y="1930377"/>
            <a:chExt cx="2346613" cy="1430117"/>
          </a:xfrm>
        </p:grpSpPr>
        <p:grpSp>
          <p:nvGrpSpPr>
            <p:cNvPr id="21" name="Group 20"/>
            <p:cNvGrpSpPr/>
            <p:nvPr/>
          </p:nvGrpSpPr>
          <p:grpSpPr>
            <a:xfrm>
              <a:off x="4952169" y="1930377"/>
              <a:ext cx="2346613" cy="1430117"/>
              <a:chOff x="4952169" y="1930377"/>
              <a:chExt cx="2346613" cy="1430117"/>
            </a:xfrm>
          </p:grpSpPr>
          <p:sp>
            <p:nvSpPr>
              <p:cNvPr id="25" name="Arc 24"/>
              <p:cNvSpPr/>
              <p:nvPr/>
            </p:nvSpPr>
            <p:spPr>
              <a:xfrm>
                <a:off x="4952169" y="1930377"/>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26" name="TextBox 25"/>
              <p:cNvSpPr txBox="1"/>
              <p:nvPr/>
            </p:nvSpPr>
            <p:spPr>
              <a:xfrm>
                <a:off x="5734187" y="2529497"/>
                <a:ext cx="1564595"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Decision to</a:t>
                </a:r>
                <a:br>
                  <a:rPr lang="en-US" sz="1600" dirty="0">
                    <a:solidFill>
                      <a:schemeClr val="tx2">
                        <a:lumMod val="60000"/>
                        <a:lumOff val="40000"/>
                      </a:schemeClr>
                    </a:solidFill>
                  </a:rPr>
                </a:br>
                <a:r>
                  <a:rPr lang="en-US" sz="1600" dirty="0">
                    <a:solidFill>
                      <a:schemeClr val="tx2">
                        <a:lumMod val="60000"/>
                        <a:lumOff val="40000"/>
                      </a:schemeClr>
                    </a:solidFill>
                  </a:rPr>
                  <a:t>Approve (or not)</a:t>
                </a:r>
                <a:br>
                  <a:rPr lang="en-US" sz="1600" dirty="0">
                    <a:solidFill>
                      <a:schemeClr val="tx2">
                        <a:lumMod val="60000"/>
                        <a:lumOff val="40000"/>
                      </a:schemeClr>
                    </a:solidFill>
                  </a:rPr>
                </a:br>
                <a:r>
                  <a:rPr lang="en-US" sz="1600" dirty="0">
                    <a:solidFill>
                      <a:schemeClr val="tx2">
                        <a:lumMod val="60000"/>
                        <a:lumOff val="40000"/>
                      </a:schemeClr>
                    </a:solidFill>
                  </a:rPr>
                  <a:t>at SG meeting</a:t>
                </a:r>
                <a:endParaRPr lang="en-GB" sz="1600" dirty="0">
                  <a:solidFill>
                    <a:schemeClr val="tx2">
                      <a:lumMod val="60000"/>
                      <a:lumOff val="40000"/>
                    </a:schemeClr>
                  </a:solidFill>
                </a:endParaRPr>
              </a:p>
            </p:txBody>
          </p:sp>
        </p:grpSp>
        <p:grpSp>
          <p:nvGrpSpPr>
            <p:cNvPr id="22" name="Group 21"/>
            <p:cNvGrpSpPr/>
            <p:nvPr/>
          </p:nvGrpSpPr>
          <p:grpSpPr>
            <a:xfrm>
              <a:off x="5588203" y="2332900"/>
              <a:ext cx="315416" cy="400110"/>
              <a:chOff x="968733" y="4617219"/>
              <a:chExt cx="315416" cy="400110"/>
            </a:xfrm>
          </p:grpSpPr>
          <p:sp>
            <p:nvSpPr>
              <p:cNvPr id="23" name="Oval 22"/>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24" name="Rectangle 23"/>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4</a:t>
                </a:r>
                <a:endParaRPr lang="en-GB" sz="2000" dirty="0">
                  <a:solidFill>
                    <a:schemeClr val="tx2">
                      <a:lumMod val="60000"/>
                      <a:lumOff val="40000"/>
                    </a:schemeClr>
                  </a:solidFill>
                </a:endParaRPr>
              </a:p>
            </p:txBody>
          </p:sp>
        </p:grpSp>
      </p:grpSp>
      <p:grpSp>
        <p:nvGrpSpPr>
          <p:cNvPr id="27" name="Group 26"/>
          <p:cNvGrpSpPr/>
          <p:nvPr/>
        </p:nvGrpSpPr>
        <p:grpSpPr>
          <a:xfrm>
            <a:off x="8522644" y="2722583"/>
            <a:ext cx="2051771" cy="1429232"/>
            <a:chOff x="6932867" y="1931262"/>
            <a:chExt cx="2051771" cy="1429232"/>
          </a:xfrm>
        </p:grpSpPr>
        <p:grpSp>
          <p:nvGrpSpPr>
            <p:cNvPr id="28" name="Group 27"/>
            <p:cNvGrpSpPr/>
            <p:nvPr/>
          </p:nvGrpSpPr>
          <p:grpSpPr>
            <a:xfrm>
              <a:off x="6932867" y="1931262"/>
              <a:ext cx="2051771" cy="1429232"/>
              <a:chOff x="6932867" y="1931262"/>
              <a:chExt cx="2051771" cy="1429232"/>
            </a:xfrm>
          </p:grpSpPr>
          <p:sp>
            <p:nvSpPr>
              <p:cNvPr id="32" name="Arc 31"/>
              <p:cNvSpPr/>
              <p:nvPr/>
            </p:nvSpPr>
            <p:spPr>
              <a:xfrm>
                <a:off x="6932867" y="193126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33" name="TextBox 32"/>
              <p:cNvSpPr txBox="1"/>
              <p:nvPr/>
            </p:nvSpPr>
            <p:spPr>
              <a:xfrm>
                <a:off x="7544051" y="2529497"/>
                <a:ext cx="1440587"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Circular to</a:t>
                </a:r>
                <a:br>
                  <a:rPr lang="en-US" sz="1600" dirty="0">
                    <a:solidFill>
                      <a:schemeClr val="tx2">
                        <a:lumMod val="60000"/>
                        <a:lumOff val="40000"/>
                      </a:schemeClr>
                    </a:solidFill>
                  </a:rPr>
                </a:br>
                <a:r>
                  <a:rPr lang="en-US" sz="1600" dirty="0">
                    <a:solidFill>
                      <a:schemeClr val="tx2">
                        <a:lumMod val="60000"/>
                        <a:lumOff val="40000"/>
                      </a:schemeClr>
                    </a:solidFill>
                  </a:rPr>
                  <a:t>announce</a:t>
                </a:r>
                <a:br>
                  <a:rPr lang="en-US" sz="1600" dirty="0">
                    <a:solidFill>
                      <a:schemeClr val="tx2">
                        <a:lumMod val="60000"/>
                        <a:lumOff val="40000"/>
                      </a:schemeClr>
                    </a:solidFill>
                  </a:rPr>
                </a:br>
                <a:r>
                  <a:rPr lang="en-US" sz="1600" dirty="0">
                    <a:solidFill>
                      <a:schemeClr val="tx2">
                        <a:lumMod val="60000"/>
                        <a:lumOff val="40000"/>
                      </a:schemeClr>
                    </a:solidFill>
                  </a:rPr>
                  <a:t>(non-)Approval</a:t>
                </a:r>
                <a:endParaRPr lang="en-GB" sz="1600" dirty="0">
                  <a:solidFill>
                    <a:schemeClr val="tx2">
                      <a:lumMod val="60000"/>
                      <a:lumOff val="40000"/>
                    </a:schemeClr>
                  </a:solidFill>
                </a:endParaRPr>
              </a:p>
            </p:txBody>
          </p:sp>
        </p:grpSp>
        <p:grpSp>
          <p:nvGrpSpPr>
            <p:cNvPr id="29" name="Group 28"/>
            <p:cNvGrpSpPr/>
            <p:nvPr/>
          </p:nvGrpSpPr>
          <p:grpSpPr>
            <a:xfrm>
              <a:off x="7386343" y="2332900"/>
              <a:ext cx="315416" cy="400110"/>
              <a:chOff x="968733" y="4617219"/>
              <a:chExt cx="315416" cy="400110"/>
            </a:xfrm>
          </p:grpSpPr>
          <p:sp>
            <p:nvSpPr>
              <p:cNvPr id="30" name="Oval 29"/>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1" name="Rectangle 30"/>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5</a:t>
                </a:r>
                <a:endParaRPr lang="en-GB" sz="2000" dirty="0">
                  <a:solidFill>
                    <a:schemeClr val="tx2">
                      <a:lumMod val="60000"/>
                      <a:lumOff val="40000"/>
                    </a:schemeClr>
                  </a:solidFill>
                </a:endParaRPr>
              </a:p>
            </p:txBody>
          </p:sp>
        </p:grpSp>
      </p:grpSp>
      <p:grpSp>
        <p:nvGrpSpPr>
          <p:cNvPr id="34" name="Group 33"/>
          <p:cNvGrpSpPr/>
          <p:nvPr/>
        </p:nvGrpSpPr>
        <p:grpSpPr>
          <a:xfrm>
            <a:off x="1596781" y="3124221"/>
            <a:ext cx="1836153" cy="1027594"/>
            <a:chOff x="7004" y="2332900"/>
            <a:chExt cx="1836153" cy="1027594"/>
          </a:xfrm>
        </p:grpSpPr>
        <p:sp>
          <p:nvSpPr>
            <p:cNvPr id="35" name="TextBox 34"/>
            <p:cNvSpPr txBox="1"/>
            <p:nvPr/>
          </p:nvSpPr>
          <p:spPr>
            <a:xfrm>
              <a:off x="281639" y="2529497"/>
              <a:ext cx="1561518"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Experts consider</a:t>
              </a:r>
              <a:br>
                <a:rPr lang="en-US" sz="1600" dirty="0">
                  <a:solidFill>
                    <a:schemeClr val="tx2">
                      <a:lumMod val="60000"/>
                      <a:lumOff val="40000"/>
                    </a:schemeClr>
                  </a:solidFill>
                </a:rPr>
              </a:br>
              <a:r>
                <a:rPr lang="en-US" sz="1600" dirty="0">
                  <a:solidFill>
                    <a:schemeClr val="tx2">
                      <a:lumMod val="60000"/>
                      <a:lumOff val="40000"/>
                    </a:schemeClr>
                  </a:solidFill>
                </a:rPr>
                <a:t>a standard</a:t>
              </a:r>
              <a:br>
                <a:rPr lang="en-US" sz="1600" dirty="0">
                  <a:solidFill>
                    <a:schemeClr val="tx2">
                      <a:lumMod val="60000"/>
                      <a:lumOff val="40000"/>
                    </a:schemeClr>
                  </a:solidFill>
                </a:rPr>
              </a:br>
              <a:r>
                <a:rPr lang="en-US" sz="1600" dirty="0">
                  <a:solidFill>
                    <a:schemeClr val="tx2">
                      <a:lumMod val="60000"/>
                      <a:lumOff val="40000"/>
                    </a:schemeClr>
                  </a:solidFill>
                </a:rPr>
                <a:t> to be mature</a:t>
              </a:r>
              <a:endParaRPr lang="en-GB" sz="1600" dirty="0">
                <a:solidFill>
                  <a:schemeClr val="tx2">
                    <a:lumMod val="60000"/>
                    <a:lumOff val="40000"/>
                  </a:schemeClr>
                </a:solidFill>
              </a:endParaRPr>
            </a:p>
          </p:txBody>
        </p:sp>
        <p:grpSp>
          <p:nvGrpSpPr>
            <p:cNvPr id="36" name="Group 35"/>
            <p:cNvGrpSpPr/>
            <p:nvPr/>
          </p:nvGrpSpPr>
          <p:grpSpPr>
            <a:xfrm>
              <a:off x="7004" y="2332900"/>
              <a:ext cx="315416" cy="400110"/>
              <a:chOff x="968733" y="4617219"/>
              <a:chExt cx="315416" cy="400110"/>
            </a:xfrm>
          </p:grpSpPr>
          <p:sp>
            <p:nvSpPr>
              <p:cNvPr id="37" name="Oval 36"/>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8" name="Rectangle 37"/>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grpSp>
      <p:grpSp>
        <p:nvGrpSpPr>
          <p:cNvPr id="46" name="Group 45"/>
          <p:cNvGrpSpPr/>
          <p:nvPr/>
        </p:nvGrpSpPr>
        <p:grpSpPr>
          <a:xfrm>
            <a:off x="8142145" y="3544078"/>
            <a:ext cx="2325830" cy="1891769"/>
            <a:chOff x="6618145" y="3544077"/>
            <a:chExt cx="2325830" cy="1891769"/>
          </a:xfrm>
        </p:grpSpPr>
        <p:sp>
          <p:nvSpPr>
            <p:cNvPr id="44" name="Arc 43"/>
            <p:cNvSpPr/>
            <p:nvPr/>
          </p:nvSpPr>
          <p:spPr>
            <a:xfrm flipH="1">
              <a:off x="6618145" y="3544077"/>
              <a:ext cx="1222368" cy="1222368"/>
            </a:xfrm>
            <a:prstGeom prst="arc">
              <a:avLst>
                <a:gd name="adj1" fmla="val 2421"/>
                <a:gd name="adj2" fmla="val 2955361"/>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45" name="TextBox 44"/>
            <p:cNvSpPr txBox="1"/>
            <p:nvPr/>
          </p:nvSpPr>
          <p:spPr>
            <a:xfrm>
              <a:off x="6824787" y="4604849"/>
              <a:ext cx="2119188" cy="830997"/>
            </a:xfrm>
            <a:prstGeom prst="rect">
              <a:avLst/>
            </a:prstGeom>
            <a:solidFill>
              <a:schemeClr val="bg1"/>
            </a:solidFill>
            <a:ln w="19050">
              <a:solidFill>
                <a:schemeClr val="tx1"/>
              </a:solidFill>
            </a:ln>
          </p:spPr>
          <p:txBody>
            <a:bodyPr wrap="square" rtlCol="0">
              <a:spAutoFit/>
            </a:bodyPr>
            <a:lstStyle/>
            <a:p>
              <a:pPr algn="ctr"/>
              <a:r>
                <a:rPr lang="en-US" sz="1600" dirty="0">
                  <a:solidFill>
                    <a:schemeClr val="tx2">
                      <a:lumMod val="60000"/>
                      <a:lumOff val="40000"/>
                    </a:schemeClr>
                  </a:solidFill>
                </a:rPr>
                <a:t>Possibility to</a:t>
              </a:r>
              <a:br>
                <a:rPr lang="en-US" sz="1600" dirty="0">
                  <a:solidFill>
                    <a:schemeClr val="tx2">
                      <a:lumMod val="60000"/>
                      <a:lumOff val="40000"/>
                    </a:schemeClr>
                  </a:solidFill>
                </a:rPr>
              </a:br>
              <a:r>
                <a:rPr lang="en-US" sz="1600" dirty="0">
                  <a:solidFill>
                    <a:schemeClr val="tx2">
                      <a:lumMod val="60000"/>
                      <a:lumOff val="40000"/>
                    </a:schemeClr>
                  </a:solidFill>
                </a:rPr>
                <a:t>escalate to WTSA/vote</a:t>
              </a:r>
              <a:br>
                <a:rPr lang="en-US" sz="1600" dirty="0">
                  <a:solidFill>
                    <a:schemeClr val="tx2">
                      <a:lumMod val="60000"/>
                      <a:lumOff val="40000"/>
                    </a:schemeClr>
                  </a:solidFill>
                </a:rPr>
              </a:br>
              <a:r>
                <a:rPr lang="en-US" sz="1600" dirty="0">
                  <a:solidFill>
                    <a:schemeClr val="tx2">
                      <a:lumMod val="60000"/>
                      <a:lumOff val="40000"/>
                    </a:schemeClr>
                  </a:solidFill>
                </a:rPr>
                <a:t>(Res.1, </a:t>
              </a:r>
              <a:r>
                <a:rPr lang="en-US" sz="1600">
                  <a:solidFill>
                    <a:schemeClr val="tx2">
                      <a:lumMod val="60000"/>
                      <a:lumOff val="40000"/>
                    </a:schemeClr>
                  </a:solidFill>
                </a:rPr>
                <a:t>§ 9.2.2, </a:t>
              </a:r>
              <a:r>
                <a:rPr lang="en-US" sz="1600" dirty="0">
                  <a:solidFill>
                    <a:schemeClr val="tx2">
                      <a:lumMod val="60000"/>
                      <a:lumOff val="40000"/>
                    </a:schemeClr>
                  </a:solidFill>
                </a:rPr>
                <a:t>1.13)</a:t>
              </a:r>
              <a:endParaRPr lang="en-GB" sz="1600" dirty="0">
                <a:solidFill>
                  <a:schemeClr val="tx2">
                    <a:lumMod val="60000"/>
                    <a:lumOff val="40000"/>
                  </a:schemeClr>
                </a:solidFill>
              </a:endParaRPr>
            </a:p>
          </p:txBody>
        </p:sp>
      </p:grpSp>
    </p:spTree>
    <p:extLst>
      <p:ext uri="{BB962C8B-B14F-4D97-AF65-F5344CB8AC3E}">
        <p14:creationId xmlns:p14="http://schemas.microsoft.com/office/powerpoint/2010/main" val="2921018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180000"/>
            <a:ext cx="12192000" cy="1143000"/>
          </a:xfrm>
        </p:spPr>
        <p:txBody>
          <a:bodyPr>
            <a:normAutofit/>
          </a:bodyPr>
          <a:lstStyle/>
          <a:p>
            <a:r>
              <a:rPr lang="en-US" dirty="0"/>
              <a:t>Traditional Approval Process (TAP): Details (Res.1) </a:t>
            </a:r>
          </a:p>
        </p:txBody>
      </p:sp>
      <p:pic>
        <p:nvPicPr>
          <p:cNvPr id="4" name="Picture 3">
            <a:extLst>
              <a:ext uri="{FF2B5EF4-FFF2-40B4-BE49-F238E27FC236}">
                <a16:creationId xmlns:a16="http://schemas.microsoft.com/office/drawing/2014/main" id="{1F36966E-1EAB-4E92-95BC-5864F34DFE2D}"/>
              </a:ext>
            </a:extLst>
          </p:cNvPr>
          <p:cNvPicPr>
            <a:picLocks noChangeAspect="1"/>
          </p:cNvPicPr>
          <p:nvPr/>
        </p:nvPicPr>
        <p:blipFill>
          <a:blip r:embed="rId3"/>
          <a:stretch>
            <a:fillRect/>
          </a:stretch>
        </p:blipFill>
        <p:spPr>
          <a:xfrm>
            <a:off x="1983010" y="2953521"/>
            <a:ext cx="1124076" cy="2337935"/>
          </a:xfrm>
          <a:prstGeom prst="rect">
            <a:avLst/>
          </a:prstGeom>
        </p:spPr>
      </p:pic>
      <p:pic>
        <p:nvPicPr>
          <p:cNvPr id="6" name="Picture 5">
            <a:extLst>
              <a:ext uri="{FF2B5EF4-FFF2-40B4-BE49-F238E27FC236}">
                <a16:creationId xmlns:a16="http://schemas.microsoft.com/office/drawing/2014/main" id="{014998AD-F6E6-4F52-B2DA-2E7644DA276C}"/>
              </a:ext>
            </a:extLst>
          </p:cNvPr>
          <p:cNvPicPr>
            <a:picLocks noChangeAspect="1"/>
          </p:cNvPicPr>
          <p:nvPr/>
        </p:nvPicPr>
        <p:blipFill>
          <a:blip r:embed="rId4"/>
          <a:stretch>
            <a:fillRect/>
          </a:stretch>
        </p:blipFill>
        <p:spPr>
          <a:xfrm>
            <a:off x="3108223" y="2803108"/>
            <a:ext cx="5123963" cy="3007626"/>
          </a:xfrm>
          <a:prstGeom prst="rect">
            <a:avLst/>
          </a:prstGeom>
        </p:spPr>
      </p:pic>
      <p:pic>
        <p:nvPicPr>
          <p:cNvPr id="8" name="Picture 7">
            <a:extLst>
              <a:ext uri="{FF2B5EF4-FFF2-40B4-BE49-F238E27FC236}">
                <a16:creationId xmlns:a16="http://schemas.microsoft.com/office/drawing/2014/main" id="{A5B853C8-F53D-415E-AF91-0CC145A4A643}"/>
              </a:ext>
            </a:extLst>
          </p:cNvPr>
          <p:cNvPicPr>
            <a:picLocks noChangeAspect="1"/>
          </p:cNvPicPr>
          <p:nvPr/>
        </p:nvPicPr>
        <p:blipFill>
          <a:blip r:embed="rId5"/>
          <a:stretch>
            <a:fillRect/>
          </a:stretch>
        </p:blipFill>
        <p:spPr>
          <a:xfrm>
            <a:off x="8220555" y="2801918"/>
            <a:ext cx="1060057" cy="3038576"/>
          </a:xfrm>
          <a:prstGeom prst="rect">
            <a:avLst/>
          </a:prstGeom>
        </p:spPr>
      </p:pic>
      <p:pic>
        <p:nvPicPr>
          <p:cNvPr id="12" name="Picture 11">
            <a:extLst>
              <a:ext uri="{FF2B5EF4-FFF2-40B4-BE49-F238E27FC236}">
                <a16:creationId xmlns:a16="http://schemas.microsoft.com/office/drawing/2014/main" id="{036552FE-EF5A-4558-ABAB-6E884530E7A7}"/>
              </a:ext>
            </a:extLst>
          </p:cNvPr>
          <p:cNvPicPr>
            <a:picLocks noChangeAspect="1"/>
          </p:cNvPicPr>
          <p:nvPr/>
        </p:nvPicPr>
        <p:blipFill>
          <a:blip r:embed="rId6"/>
          <a:stretch>
            <a:fillRect/>
          </a:stretch>
        </p:blipFill>
        <p:spPr>
          <a:xfrm>
            <a:off x="5349694" y="1684881"/>
            <a:ext cx="4461862" cy="1143322"/>
          </a:xfrm>
          <a:prstGeom prst="rect">
            <a:avLst/>
          </a:prstGeom>
        </p:spPr>
      </p:pic>
      <p:pic>
        <p:nvPicPr>
          <p:cNvPr id="63" name="Picture 62">
            <a:extLst>
              <a:ext uri="{FF2B5EF4-FFF2-40B4-BE49-F238E27FC236}">
                <a16:creationId xmlns:a16="http://schemas.microsoft.com/office/drawing/2014/main" id="{58A6C22F-2E45-4C71-9240-83D730D66D1B}"/>
              </a:ext>
            </a:extLst>
          </p:cNvPr>
          <p:cNvPicPr>
            <a:picLocks noChangeAspect="1"/>
          </p:cNvPicPr>
          <p:nvPr/>
        </p:nvPicPr>
        <p:blipFill>
          <a:blip r:embed="rId7"/>
          <a:stretch>
            <a:fillRect/>
          </a:stretch>
        </p:blipFill>
        <p:spPr>
          <a:xfrm>
            <a:off x="9269304" y="3394331"/>
            <a:ext cx="879320" cy="2056632"/>
          </a:xfrm>
          <a:prstGeom prst="rect">
            <a:avLst/>
          </a:prstGeom>
        </p:spPr>
      </p:pic>
      <p:grpSp>
        <p:nvGrpSpPr>
          <p:cNvPr id="17" name="Group 16">
            <a:extLst>
              <a:ext uri="{FF2B5EF4-FFF2-40B4-BE49-F238E27FC236}">
                <a16:creationId xmlns:a16="http://schemas.microsoft.com/office/drawing/2014/main" id="{C6A70E0F-4077-45EA-A34D-3ECAF110838A}"/>
              </a:ext>
            </a:extLst>
          </p:cNvPr>
          <p:cNvGrpSpPr/>
          <p:nvPr/>
        </p:nvGrpSpPr>
        <p:grpSpPr>
          <a:xfrm>
            <a:off x="6432840" y="5771510"/>
            <a:ext cx="3487909" cy="913633"/>
            <a:chOff x="6432840" y="5771510"/>
            <a:chExt cx="3487909" cy="913633"/>
          </a:xfrm>
        </p:grpSpPr>
        <p:pic>
          <p:nvPicPr>
            <p:cNvPr id="14" name="Picture 13">
              <a:extLst>
                <a:ext uri="{FF2B5EF4-FFF2-40B4-BE49-F238E27FC236}">
                  <a16:creationId xmlns:a16="http://schemas.microsoft.com/office/drawing/2014/main" id="{250B2079-27BA-4E22-9B59-7974E6A52AFF}"/>
                </a:ext>
              </a:extLst>
            </p:cNvPr>
            <p:cNvPicPr>
              <a:picLocks noChangeAspect="1"/>
            </p:cNvPicPr>
            <p:nvPr/>
          </p:nvPicPr>
          <p:blipFill>
            <a:blip r:embed="rId8"/>
            <a:stretch>
              <a:fillRect/>
            </a:stretch>
          </p:blipFill>
          <p:spPr>
            <a:xfrm>
              <a:off x="7520946" y="5771510"/>
              <a:ext cx="1444504" cy="607065"/>
            </a:xfrm>
            <a:prstGeom prst="rect">
              <a:avLst/>
            </a:prstGeom>
          </p:spPr>
        </p:pic>
        <p:sp>
          <p:nvSpPr>
            <p:cNvPr id="64" name="Rectangle 63">
              <a:extLst>
                <a:ext uri="{FF2B5EF4-FFF2-40B4-BE49-F238E27FC236}">
                  <a16:creationId xmlns:a16="http://schemas.microsoft.com/office/drawing/2014/main" id="{CF1530C1-721E-4758-8F80-23ABDD038E60}"/>
                </a:ext>
              </a:extLst>
            </p:cNvPr>
            <p:cNvSpPr/>
            <p:nvPr/>
          </p:nvSpPr>
          <p:spPr>
            <a:xfrm>
              <a:off x="6432840" y="6354519"/>
              <a:ext cx="3487909" cy="330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61781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180000"/>
            <a:ext cx="12192000" cy="1143000"/>
          </a:xfrm>
        </p:spPr>
        <p:txBody>
          <a:bodyPr>
            <a:normAutofit/>
          </a:bodyPr>
          <a:lstStyle/>
          <a:p>
            <a:r>
              <a:rPr lang="en-US" dirty="0"/>
              <a:t>Traditional Approval Process (TAP): Details (Res.1) </a:t>
            </a:r>
          </a:p>
        </p:txBody>
      </p:sp>
      <p:sp>
        <p:nvSpPr>
          <p:cNvPr id="32" name="object 46">
            <a:extLst>
              <a:ext uri="{FF2B5EF4-FFF2-40B4-BE49-F238E27FC236}">
                <a16:creationId xmlns:a16="http://schemas.microsoft.com/office/drawing/2014/main" id="{046AA4ED-C1E1-4771-950E-4760E52CB408}"/>
              </a:ext>
            </a:extLst>
          </p:cNvPr>
          <p:cNvSpPr txBox="1"/>
          <p:nvPr/>
        </p:nvSpPr>
        <p:spPr>
          <a:xfrm>
            <a:off x="389298" y="1270544"/>
            <a:ext cx="11324504" cy="5144448"/>
          </a:xfrm>
          <a:prstGeom prst="roundRect">
            <a:avLst>
              <a:gd name="adj" fmla="val 3862"/>
            </a:avLst>
          </a:prstGeom>
          <a:solidFill>
            <a:schemeClr val="accent2">
              <a:lumMod val="20000"/>
              <a:lumOff val="80000"/>
            </a:schemeClr>
          </a:solidFill>
        </p:spPr>
        <p:txBody>
          <a:bodyPr vert="horz" wrap="square" lIns="0" tIns="12065" rIns="0" bIns="0" rtlCol="0">
            <a:spAutoFit/>
          </a:bodyPr>
          <a:lstStyle/>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Exceptionally, additional period of up to four weeks is granted upon member state delegation’s request of extension for its decision</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SG or WP DETERMINATION</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CHAIRMAN'S REQUEST for Director’s announcement of the intention to seek approval at next SG meeting.</a:t>
            </a:r>
          </a:p>
          <a:p>
            <a:pPr marL="342900" indent="-342900" algn="just">
              <a:lnSpc>
                <a:spcPct val="114000"/>
              </a:lnSpc>
              <a:buFont typeface="+mj-lt"/>
              <a:buAutoNum type="arabicPeriod"/>
            </a:pPr>
            <a:r>
              <a:rPr lang="en-CA" b="0" i="0" u="none" strike="noStrike" baseline="0" dirty="0">
                <a:solidFill>
                  <a:schemeClr val="tx2">
                    <a:lumMod val="60000"/>
                    <a:lumOff val="40000"/>
                  </a:schemeClr>
                </a:solidFill>
                <a:latin typeface="+mj-lt"/>
              </a:rPr>
              <a:t>EDITED TEXT AVAILABLE</a:t>
            </a:r>
          </a:p>
          <a:p>
            <a:pPr marL="342900" indent="-342900" algn="just">
              <a:lnSpc>
                <a:spcPct val="114000"/>
              </a:lnSpc>
              <a:buFont typeface="+mj-lt"/>
              <a:buAutoNum type="arabicPeriod"/>
            </a:pPr>
            <a:r>
              <a:rPr lang="en-CA" b="0" i="0" u="none" strike="noStrike" baseline="0" dirty="0">
                <a:solidFill>
                  <a:schemeClr val="tx2">
                    <a:lumMod val="60000"/>
                    <a:lumOff val="40000"/>
                  </a:schemeClr>
                </a:solidFill>
                <a:latin typeface="+mj-lt"/>
              </a:rPr>
              <a:t>DIRECTOR'S ANNOUNCEMENT</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DIRECTOR'S REQUEST to Member States to inform him whether they approve or not the request that next SG can decide on approval</a:t>
            </a:r>
          </a:p>
          <a:p>
            <a:pPr marL="342900" indent="-342900" algn="just">
              <a:lnSpc>
                <a:spcPct val="114000"/>
              </a:lnSpc>
              <a:buFont typeface="+mj-lt"/>
              <a:buAutoNum type="arabicPeriod"/>
            </a:pPr>
            <a:r>
              <a:rPr lang="en-CA" b="0" i="0" u="none" strike="noStrike" baseline="0" dirty="0">
                <a:solidFill>
                  <a:schemeClr val="tx2">
                    <a:lumMod val="60000"/>
                    <a:lumOff val="40000"/>
                  </a:schemeClr>
                </a:solidFill>
                <a:latin typeface="+mj-lt"/>
              </a:rPr>
              <a:t>TEXT DISTRIBUTED</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DEADLINE FOR MEMBER STATES' REPLIES: If 70% of replies received during the consultation period (up to 7 working days before the meeting) indicate approval, the approval process can proceed at next SG meeting (otherwise it does not take place). Disapproving Member States should advise their reasons for disapproving and indicate the possible changes that would facilitate further consideration and approval of the draft Recommendation.</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STUDY GROUP DECISION: After debate at the SG meeting, the decision of the delegations to approve the Recommendation under the approval procedure must be unopposed. Reservations shall be noted in the report.</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DIRECTOR'S NOTIFICATION whether the draft Recommendation is approved or not.</a:t>
            </a:r>
            <a:endParaRPr dirty="0">
              <a:solidFill>
                <a:schemeClr val="tx2">
                  <a:lumMod val="60000"/>
                  <a:lumOff val="40000"/>
                </a:schemeClr>
              </a:solidFill>
              <a:latin typeface="+mj-lt"/>
              <a:cs typeface="Arial" panose="020B0604020202020204" pitchFamily="34" charset="0"/>
            </a:endParaRPr>
          </a:p>
        </p:txBody>
      </p:sp>
    </p:spTree>
    <p:extLst>
      <p:ext uri="{BB962C8B-B14F-4D97-AF65-F5344CB8AC3E}">
        <p14:creationId xmlns:p14="http://schemas.microsoft.com/office/powerpoint/2010/main" val="4222391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normAutofit fontScale="90000"/>
          </a:bodyPr>
          <a:lstStyle/>
          <a:p>
            <a:r>
              <a:rPr lang="en-US" dirty="0"/>
              <a:t>Alternative Approval Process AAP:</a:t>
            </a:r>
            <a:br>
              <a:rPr lang="en-US" dirty="0"/>
            </a:br>
            <a:r>
              <a:rPr lang="en-US" dirty="0"/>
              <a:t>Quick and flexible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28</a:t>
            </a:fld>
            <a:endParaRPr lang="en-US" altLang="ja-JP" dirty="0"/>
          </a:p>
        </p:txBody>
      </p:sp>
      <p:grpSp>
        <p:nvGrpSpPr>
          <p:cNvPr id="39" name="Group 38"/>
          <p:cNvGrpSpPr/>
          <p:nvPr/>
        </p:nvGrpSpPr>
        <p:grpSpPr>
          <a:xfrm>
            <a:off x="3806213" y="2932798"/>
            <a:ext cx="2163384" cy="1442181"/>
            <a:chOff x="2290839" y="1760372"/>
            <a:chExt cx="2163384" cy="1442181"/>
          </a:xfrm>
        </p:grpSpPr>
        <p:sp>
          <p:nvSpPr>
            <p:cNvPr id="40" name="Arc 39"/>
            <p:cNvSpPr/>
            <p:nvPr/>
          </p:nvSpPr>
          <p:spPr>
            <a:xfrm>
              <a:off x="2290839" y="176037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41" name="TextBox 40"/>
            <p:cNvSpPr txBox="1"/>
            <p:nvPr/>
          </p:nvSpPr>
          <p:spPr>
            <a:xfrm>
              <a:off x="3066214" y="2371556"/>
              <a:ext cx="1388009"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Declaration of</a:t>
              </a:r>
              <a:br>
                <a:rPr lang="en-US" sz="1600" dirty="0">
                  <a:solidFill>
                    <a:schemeClr val="tx2">
                      <a:lumMod val="60000"/>
                      <a:lumOff val="40000"/>
                    </a:schemeClr>
                  </a:solidFill>
                </a:rPr>
              </a:br>
              <a:r>
                <a:rPr lang="en-US" sz="1600" dirty="0">
                  <a:solidFill>
                    <a:schemeClr val="tx2">
                      <a:lumMod val="60000"/>
                      <a:lumOff val="40000"/>
                    </a:schemeClr>
                  </a:solidFill>
                </a:rPr>
                <a:t>“</a:t>
              </a:r>
              <a:r>
                <a:rPr lang="en-US" sz="1600" b="1" dirty="0">
                  <a:solidFill>
                    <a:schemeClr val="tx2">
                      <a:lumMod val="60000"/>
                      <a:lumOff val="40000"/>
                    </a:schemeClr>
                  </a:solidFill>
                </a:rPr>
                <a:t>Consent</a:t>
              </a:r>
              <a:r>
                <a:rPr lang="en-US" sz="1600" dirty="0">
                  <a:solidFill>
                    <a:schemeClr val="tx2">
                      <a:lumMod val="60000"/>
                      <a:lumOff val="40000"/>
                    </a:schemeClr>
                  </a:solidFill>
                </a:rPr>
                <a:t>”</a:t>
              </a:r>
              <a:br>
                <a:rPr lang="en-US" sz="1600" dirty="0">
                  <a:solidFill>
                    <a:schemeClr val="tx2">
                      <a:lumMod val="60000"/>
                      <a:lumOff val="40000"/>
                    </a:schemeClr>
                  </a:solidFill>
                </a:rPr>
              </a:br>
              <a:r>
                <a:rPr lang="en-US" sz="1600" dirty="0">
                  <a:solidFill>
                    <a:schemeClr val="tx2">
                      <a:lumMod val="60000"/>
                      <a:lumOff val="40000"/>
                    </a:schemeClr>
                  </a:solidFill>
                </a:rPr>
                <a:t>by SG meeting</a:t>
              </a:r>
              <a:endParaRPr lang="en-GB" sz="1600" dirty="0">
                <a:solidFill>
                  <a:schemeClr val="tx2">
                    <a:lumMod val="60000"/>
                    <a:lumOff val="40000"/>
                  </a:schemeClr>
                </a:solidFill>
              </a:endParaRPr>
            </a:p>
          </p:txBody>
        </p:sp>
        <p:grpSp>
          <p:nvGrpSpPr>
            <p:cNvPr id="42" name="Group 41"/>
            <p:cNvGrpSpPr/>
            <p:nvPr/>
          </p:nvGrpSpPr>
          <p:grpSpPr>
            <a:xfrm>
              <a:off x="2894164" y="2174212"/>
              <a:ext cx="315416" cy="400110"/>
              <a:chOff x="1037313" y="4617219"/>
              <a:chExt cx="315416" cy="400110"/>
            </a:xfrm>
          </p:grpSpPr>
          <p:sp>
            <p:nvSpPr>
              <p:cNvPr id="43" name="Oval 42"/>
              <p:cNvSpPr/>
              <p:nvPr/>
            </p:nvSpPr>
            <p:spPr>
              <a:xfrm>
                <a:off x="103731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44" name="Rectangle 43"/>
              <p:cNvSpPr/>
              <p:nvPr/>
            </p:nvSpPr>
            <p:spPr>
              <a:xfrm>
                <a:off x="1037766" y="461721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nvGrpSpPr>
          <p:cNvPr id="45" name="Group 44"/>
          <p:cNvGrpSpPr/>
          <p:nvPr/>
        </p:nvGrpSpPr>
        <p:grpSpPr>
          <a:xfrm>
            <a:off x="5640773" y="2944862"/>
            <a:ext cx="2379078" cy="1430117"/>
            <a:chOff x="4125399" y="1772436"/>
            <a:chExt cx="2379078" cy="1430117"/>
          </a:xfrm>
        </p:grpSpPr>
        <p:sp>
          <p:nvSpPr>
            <p:cNvPr id="46" name="Arc 45"/>
            <p:cNvSpPr/>
            <p:nvPr/>
          </p:nvSpPr>
          <p:spPr>
            <a:xfrm>
              <a:off x="4125399" y="1772436"/>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47" name="TextBox 46"/>
            <p:cNvSpPr txBox="1"/>
            <p:nvPr/>
          </p:nvSpPr>
          <p:spPr>
            <a:xfrm>
              <a:off x="4926353" y="2371556"/>
              <a:ext cx="1578124"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Online Approval</a:t>
              </a:r>
              <a:br>
                <a:rPr lang="en-US" sz="1600" dirty="0">
                  <a:solidFill>
                    <a:schemeClr val="tx2">
                      <a:lumMod val="60000"/>
                      <a:lumOff val="40000"/>
                    </a:schemeClr>
                  </a:solidFill>
                </a:rPr>
              </a:br>
              <a:r>
                <a:rPr lang="en-US" sz="1600" dirty="0">
                  <a:solidFill>
                    <a:schemeClr val="tx2">
                      <a:lumMod val="60000"/>
                      <a:lumOff val="40000"/>
                    </a:schemeClr>
                  </a:solidFill>
                </a:rPr>
                <a:t>process (default</a:t>
              </a:r>
              <a:br>
                <a:rPr lang="en-US" sz="1600" dirty="0">
                  <a:solidFill>
                    <a:schemeClr val="tx2">
                      <a:lumMod val="60000"/>
                      <a:lumOff val="40000"/>
                    </a:schemeClr>
                  </a:solidFill>
                </a:rPr>
              </a:br>
              <a:r>
                <a:rPr lang="en-US" sz="1600" dirty="0">
                  <a:solidFill>
                    <a:schemeClr val="tx2">
                      <a:lumMod val="60000"/>
                      <a:lumOff val="40000"/>
                    </a:schemeClr>
                  </a:solidFill>
                </a:rPr>
                <a:t>is “Approved”)</a:t>
              </a:r>
              <a:endParaRPr lang="en-GB" sz="1600" dirty="0">
                <a:solidFill>
                  <a:schemeClr val="tx2">
                    <a:lumMod val="60000"/>
                    <a:lumOff val="40000"/>
                  </a:schemeClr>
                </a:solidFill>
              </a:endParaRPr>
            </a:p>
          </p:txBody>
        </p:sp>
        <p:grpSp>
          <p:nvGrpSpPr>
            <p:cNvPr id="48" name="Group 47"/>
            <p:cNvGrpSpPr/>
            <p:nvPr/>
          </p:nvGrpSpPr>
          <p:grpSpPr>
            <a:xfrm>
              <a:off x="4771409" y="2174212"/>
              <a:ext cx="315416" cy="400110"/>
              <a:chOff x="968733" y="4617219"/>
              <a:chExt cx="315416" cy="400110"/>
            </a:xfrm>
          </p:grpSpPr>
          <p:sp>
            <p:nvSpPr>
              <p:cNvPr id="49" name="Oval 48"/>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50" name="Rectangle 49"/>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3</a:t>
                </a:r>
                <a:endParaRPr lang="en-GB" sz="2000" dirty="0">
                  <a:solidFill>
                    <a:schemeClr val="tx2">
                      <a:lumMod val="60000"/>
                      <a:lumOff val="40000"/>
                    </a:schemeClr>
                  </a:solidFill>
                </a:endParaRPr>
              </a:p>
            </p:txBody>
          </p:sp>
        </p:grpSp>
      </p:grpSp>
      <p:grpSp>
        <p:nvGrpSpPr>
          <p:cNvPr id="51" name="Group 50"/>
          <p:cNvGrpSpPr/>
          <p:nvPr/>
        </p:nvGrpSpPr>
        <p:grpSpPr>
          <a:xfrm>
            <a:off x="7695132" y="2945746"/>
            <a:ext cx="2247567" cy="1429232"/>
            <a:chOff x="6179757" y="1773321"/>
            <a:chExt cx="2247567" cy="1429232"/>
          </a:xfrm>
        </p:grpSpPr>
        <p:sp>
          <p:nvSpPr>
            <p:cNvPr id="52" name="Arc 51"/>
            <p:cNvSpPr/>
            <p:nvPr/>
          </p:nvSpPr>
          <p:spPr>
            <a:xfrm>
              <a:off x="6179757" y="1773321"/>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53" name="TextBox 52"/>
            <p:cNvSpPr txBox="1"/>
            <p:nvPr/>
          </p:nvSpPr>
          <p:spPr>
            <a:xfrm>
              <a:off x="6976607" y="2371556"/>
              <a:ext cx="1450717"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Bi-weekly AAP</a:t>
              </a:r>
              <a:br>
                <a:rPr lang="en-US" sz="1600" dirty="0">
                  <a:solidFill>
                    <a:schemeClr val="tx2">
                      <a:lumMod val="60000"/>
                      <a:lumOff val="40000"/>
                    </a:schemeClr>
                  </a:solidFill>
                </a:rPr>
              </a:br>
              <a:r>
                <a:rPr lang="en-US" sz="1600" dirty="0">
                  <a:solidFill>
                    <a:schemeClr val="tx2">
                      <a:lumMod val="60000"/>
                      <a:lumOff val="40000"/>
                    </a:schemeClr>
                  </a:solidFill>
                </a:rPr>
                <a:t>announcement</a:t>
              </a:r>
              <a:br>
                <a:rPr lang="en-US" sz="1600" dirty="0">
                  <a:solidFill>
                    <a:schemeClr val="tx2">
                      <a:lumMod val="60000"/>
                      <a:lumOff val="40000"/>
                    </a:schemeClr>
                  </a:solidFill>
                </a:rPr>
              </a:br>
              <a:r>
                <a:rPr lang="en-US" sz="1600" dirty="0">
                  <a:solidFill>
                    <a:schemeClr val="tx2">
                      <a:lumMod val="60000"/>
                      <a:lumOff val="40000"/>
                    </a:schemeClr>
                  </a:solidFill>
                </a:rPr>
                <a:t>(no Circular)</a:t>
              </a:r>
              <a:endParaRPr lang="en-GB" sz="1600" dirty="0">
                <a:solidFill>
                  <a:schemeClr val="tx2">
                    <a:lumMod val="60000"/>
                    <a:lumOff val="40000"/>
                  </a:schemeClr>
                </a:solidFill>
              </a:endParaRPr>
            </a:p>
          </p:txBody>
        </p:sp>
        <p:grpSp>
          <p:nvGrpSpPr>
            <p:cNvPr id="54" name="Group 53"/>
            <p:cNvGrpSpPr/>
            <p:nvPr/>
          </p:nvGrpSpPr>
          <p:grpSpPr>
            <a:xfrm>
              <a:off x="6818899" y="2174212"/>
              <a:ext cx="315416" cy="400110"/>
              <a:chOff x="968733" y="4617219"/>
              <a:chExt cx="315416" cy="400110"/>
            </a:xfrm>
          </p:grpSpPr>
          <p:sp>
            <p:nvSpPr>
              <p:cNvPr id="55" name="Oval 54"/>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56" name="Rectangle 55"/>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4</a:t>
                </a:r>
                <a:endParaRPr lang="en-GB" sz="2000" dirty="0">
                  <a:solidFill>
                    <a:schemeClr val="tx2">
                      <a:lumMod val="60000"/>
                      <a:lumOff val="40000"/>
                    </a:schemeClr>
                  </a:solidFill>
                </a:endParaRPr>
              </a:p>
            </p:txBody>
          </p:sp>
        </p:grpSp>
      </p:grpSp>
      <p:grpSp>
        <p:nvGrpSpPr>
          <p:cNvPr id="57" name="Group 56"/>
          <p:cNvGrpSpPr/>
          <p:nvPr/>
        </p:nvGrpSpPr>
        <p:grpSpPr>
          <a:xfrm>
            <a:off x="2151029" y="3346638"/>
            <a:ext cx="1836153" cy="1028341"/>
            <a:chOff x="635654" y="2174212"/>
            <a:chExt cx="1836153" cy="1028341"/>
          </a:xfrm>
        </p:grpSpPr>
        <p:sp>
          <p:nvSpPr>
            <p:cNvPr id="58" name="TextBox 57"/>
            <p:cNvSpPr txBox="1"/>
            <p:nvPr/>
          </p:nvSpPr>
          <p:spPr>
            <a:xfrm>
              <a:off x="910289" y="2371556"/>
              <a:ext cx="1561518"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Experts consider</a:t>
              </a:r>
              <a:br>
                <a:rPr lang="en-US" sz="1600" dirty="0">
                  <a:solidFill>
                    <a:schemeClr val="tx2">
                      <a:lumMod val="60000"/>
                      <a:lumOff val="40000"/>
                    </a:schemeClr>
                  </a:solidFill>
                </a:rPr>
              </a:br>
              <a:r>
                <a:rPr lang="en-US" sz="1600" dirty="0">
                  <a:solidFill>
                    <a:schemeClr val="tx2">
                      <a:lumMod val="60000"/>
                      <a:lumOff val="40000"/>
                    </a:schemeClr>
                  </a:solidFill>
                </a:rPr>
                <a:t>a standard</a:t>
              </a:r>
              <a:br>
                <a:rPr lang="en-US" sz="1600" dirty="0">
                  <a:solidFill>
                    <a:schemeClr val="tx2">
                      <a:lumMod val="60000"/>
                      <a:lumOff val="40000"/>
                    </a:schemeClr>
                  </a:solidFill>
                </a:rPr>
              </a:br>
              <a:r>
                <a:rPr lang="en-US" sz="1600" dirty="0">
                  <a:solidFill>
                    <a:schemeClr val="tx2">
                      <a:lumMod val="60000"/>
                      <a:lumOff val="40000"/>
                    </a:schemeClr>
                  </a:solidFill>
                </a:rPr>
                <a:t> to be mature</a:t>
              </a:r>
              <a:endParaRPr lang="en-GB" sz="1600" dirty="0">
                <a:solidFill>
                  <a:schemeClr val="tx2">
                    <a:lumMod val="60000"/>
                    <a:lumOff val="40000"/>
                  </a:schemeClr>
                </a:solidFill>
              </a:endParaRPr>
            </a:p>
          </p:txBody>
        </p:sp>
        <p:sp>
          <p:nvSpPr>
            <p:cNvPr id="59" name="Oval 58"/>
            <p:cNvSpPr/>
            <p:nvPr/>
          </p:nvSpPr>
          <p:spPr>
            <a:xfrm>
              <a:off x="635654"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60" name="Rectangle 59"/>
            <p:cNvSpPr/>
            <p:nvPr/>
          </p:nvSpPr>
          <p:spPr>
            <a:xfrm>
              <a:off x="636107" y="2174212"/>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spTree>
    <p:extLst>
      <p:ext uri="{BB962C8B-B14F-4D97-AF65-F5344CB8AC3E}">
        <p14:creationId xmlns:p14="http://schemas.microsoft.com/office/powerpoint/2010/main" val="1020107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80000"/>
            <a:ext cx="11049000" cy="1143000"/>
          </a:xfrm>
        </p:spPr>
        <p:txBody>
          <a:bodyPr>
            <a:normAutofit/>
          </a:bodyPr>
          <a:lstStyle/>
          <a:p>
            <a:r>
              <a:rPr lang="en-US" dirty="0"/>
              <a:t>Alternative Approval Process AAP: In practice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29</a:t>
            </a:fld>
            <a:endParaRPr lang="en-US" altLang="ja-JP" dirty="0"/>
          </a:p>
        </p:txBody>
      </p:sp>
      <p:sp>
        <p:nvSpPr>
          <p:cNvPr id="27" name="Slide Number Placeholder 3">
            <a:extLst>
              <a:ext uri="{FF2B5EF4-FFF2-40B4-BE49-F238E27FC236}">
                <a16:creationId xmlns:a16="http://schemas.microsoft.com/office/drawing/2014/main" id="{7E16804F-CD92-4C44-B59E-39CD2EAA20EA}"/>
              </a:ext>
            </a:extLst>
          </p:cNvPr>
          <p:cNvSpPr txBox="1">
            <a:spLocks/>
          </p:cNvSpPr>
          <p:nvPr/>
        </p:nvSpPr>
        <p:spPr>
          <a:xfrm>
            <a:off x="5048250" y="6279000"/>
            <a:ext cx="2133600"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accent1">
                    <a:lumMod val="60000"/>
                    <a:lumOff val="4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43C57F5-F701-47E2-8CCC-C79EEF90E399}" type="slidenum">
              <a:rPr lang="ja-JP" altLang="en-US" smtClean="0"/>
              <a:pPr>
                <a:defRPr/>
              </a:pPr>
              <a:t>29</a:t>
            </a:fld>
            <a:endParaRPr lang="en-US" altLang="ja-JP" dirty="0"/>
          </a:p>
        </p:txBody>
      </p:sp>
      <p:sp>
        <p:nvSpPr>
          <p:cNvPr id="28" name="Rectangle 27">
            <a:extLst>
              <a:ext uri="{FF2B5EF4-FFF2-40B4-BE49-F238E27FC236}">
                <a16:creationId xmlns:a16="http://schemas.microsoft.com/office/drawing/2014/main" id="{1E0A39B8-3BD6-40EC-BCB1-3942DAD04233}"/>
              </a:ext>
            </a:extLst>
          </p:cNvPr>
          <p:cNvSpPr/>
          <p:nvPr/>
        </p:nvSpPr>
        <p:spPr>
          <a:xfrm>
            <a:off x="5242225" y="3871466"/>
            <a:ext cx="1440000" cy="2610000"/>
          </a:xfrm>
          <a:prstGeom prst="rect">
            <a:avLst/>
          </a:prstGeom>
          <a:solidFill>
            <a:schemeClr val="bg1">
              <a:lumMod val="85000"/>
            </a:scheme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sp>
        <p:nvSpPr>
          <p:cNvPr id="29" name="Rectangle 28">
            <a:extLst>
              <a:ext uri="{FF2B5EF4-FFF2-40B4-BE49-F238E27FC236}">
                <a16:creationId xmlns:a16="http://schemas.microsoft.com/office/drawing/2014/main" id="{EE4DACDF-C62D-4990-9C53-912D35476F50}"/>
              </a:ext>
            </a:extLst>
          </p:cNvPr>
          <p:cNvSpPr/>
          <p:nvPr/>
        </p:nvSpPr>
        <p:spPr>
          <a:xfrm>
            <a:off x="6976170" y="4321466"/>
            <a:ext cx="1440000" cy="2160000"/>
          </a:xfrm>
          <a:prstGeom prst="rect">
            <a:avLst/>
          </a:prstGeom>
          <a:solidFill>
            <a:schemeClr val="bg1">
              <a:lumMod val="95000"/>
            </a:scheme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sp>
        <p:nvSpPr>
          <p:cNvPr id="30" name="TextBox 29">
            <a:extLst>
              <a:ext uri="{FF2B5EF4-FFF2-40B4-BE49-F238E27FC236}">
                <a16:creationId xmlns:a16="http://schemas.microsoft.com/office/drawing/2014/main" id="{AE62BAD3-4927-4AE2-B91A-EFBE8CFF0FB1}"/>
              </a:ext>
            </a:extLst>
          </p:cNvPr>
          <p:cNvSpPr txBox="1"/>
          <p:nvPr/>
        </p:nvSpPr>
        <p:spPr>
          <a:xfrm>
            <a:off x="2026292" y="2150483"/>
            <a:ext cx="878446" cy="338554"/>
          </a:xfrm>
          <a:prstGeom prst="rect">
            <a:avLst/>
          </a:prstGeom>
          <a:noFill/>
        </p:spPr>
        <p:txBody>
          <a:bodyPr wrap="none" rtlCol="0">
            <a:spAutoFit/>
          </a:bodyPr>
          <a:lstStyle/>
          <a:p>
            <a:r>
              <a:rPr lang="en-US" sz="1600" b="1" dirty="0"/>
              <a:t>Consent</a:t>
            </a:r>
            <a:endParaRPr lang="en-GB" sz="1600" b="1" dirty="0"/>
          </a:p>
        </p:txBody>
      </p:sp>
      <p:grpSp>
        <p:nvGrpSpPr>
          <p:cNvPr id="31" name="Group 30">
            <a:extLst>
              <a:ext uri="{FF2B5EF4-FFF2-40B4-BE49-F238E27FC236}">
                <a16:creationId xmlns:a16="http://schemas.microsoft.com/office/drawing/2014/main" id="{006C02A9-3135-4742-B2DD-25E7C3E5D96D}"/>
              </a:ext>
            </a:extLst>
          </p:cNvPr>
          <p:cNvGrpSpPr/>
          <p:nvPr/>
        </p:nvGrpSpPr>
        <p:grpSpPr>
          <a:xfrm>
            <a:off x="1774335" y="2881466"/>
            <a:ext cx="1440000" cy="3600000"/>
            <a:chOff x="231285" y="2778899"/>
            <a:chExt cx="1440000" cy="3600000"/>
          </a:xfrm>
        </p:grpSpPr>
        <p:sp>
          <p:nvSpPr>
            <p:cNvPr id="32" name="Rectangle 31">
              <a:extLst>
                <a:ext uri="{FF2B5EF4-FFF2-40B4-BE49-F238E27FC236}">
                  <a16:creationId xmlns:a16="http://schemas.microsoft.com/office/drawing/2014/main" id="{AC512F03-1D60-46E6-9476-E366DB12F8E3}"/>
                </a:ext>
              </a:extLst>
            </p:cNvPr>
            <p:cNvSpPr/>
            <p:nvPr/>
          </p:nvSpPr>
          <p:spPr>
            <a:xfrm>
              <a:off x="231285" y="2778899"/>
              <a:ext cx="1440000" cy="3600000"/>
            </a:xfrm>
            <a:prstGeom prst="rect">
              <a:avLst/>
            </a:prstGeom>
            <a:solidFill>
              <a:schemeClr val="bg1">
                <a:lumMod val="65000"/>
              </a:scheme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sp>
          <p:nvSpPr>
            <p:cNvPr id="33" name="Rectangle 32">
              <a:extLst>
                <a:ext uri="{FF2B5EF4-FFF2-40B4-BE49-F238E27FC236}">
                  <a16:creationId xmlns:a16="http://schemas.microsoft.com/office/drawing/2014/main" id="{D8677F02-448C-45C8-893F-293A928E294D}"/>
                </a:ext>
              </a:extLst>
            </p:cNvPr>
            <p:cNvSpPr/>
            <p:nvPr/>
          </p:nvSpPr>
          <p:spPr>
            <a:xfrm>
              <a:off x="303327" y="3679124"/>
              <a:ext cx="1267655" cy="323165"/>
            </a:xfrm>
            <a:prstGeom prst="rect">
              <a:avLst/>
            </a:prstGeom>
          </p:spPr>
          <p:txBody>
            <a:bodyPr wrap="none">
              <a:spAutoFit/>
            </a:bodyPr>
            <a:lstStyle/>
            <a:p>
              <a:r>
                <a:rPr lang="en-US" sz="1500" b="1" i="1" dirty="0"/>
                <a:t>C</a:t>
              </a:r>
              <a:r>
                <a:rPr lang="en-US" sz="1500" dirty="0"/>
                <a:t> - Consented</a:t>
              </a:r>
              <a:endParaRPr lang="en-GB" sz="1500" dirty="0"/>
            </a:p>
          </p:txBody>
        </p:sp>
      </p:grpSp>
      <p:grpSp>
        <p:nvGrpSpPr>
          <p:cNvPr id="34" name="Group 33">
            <a:extLst>
              <a:ext uri="{FF2B5EF4-FFF2-40B4-BE49-F238E27FC236}">
                <a16:creationId xmlns:a16="http://schemas.microsoft.com/office/drawing/2014/main" id="{13E0DD0E-A0F9-4540-B2F3-397C84B319AF}"/>
              </a:ext>
            </a:extLst>
          </p:cNvPr>
          <p:cNvGrpSpPr/>
          <p:nvPr/>
        </p:nvGrpSpPr>
        <p:grpSpPr>
          <a:xfrm>
            <a:off x="4675325" y="2881466"/>
            <a:ext cx="5839607" cy="3600000"/>
            <a:chOff x="3132275" y="2778899"/>
            <a:chExt cx="5839607" cy="3600000"/>
          </a:xfrm>
        </p:grpSpPr>
        <p:sp>
          <p:nvSpPr>
            <p:cNvPr id="35" name="Rectangle 34">
              <a:extLst>
                <a:ext uri="{FF2B5EF4-FFF2-40B4-BE49-F238E27FC236}">
                  <a16:creationId xmlns:a16="http://schemas.microsoft.com/office/drawing/2014/main" id="{D28CA066-B630-4017-89BE-5DF2A0C63DA5}"/>
                </a:ext>
              </a:extLst>
            </p:cNvPr>
            <p:cNvSpPr/>
            <p:nvPr/>
          </p:nvSpPr>
          <p:spPr>
            <a:xfrm>
              <a:off x="7167066" y="2778899"/>
              <a:ext cx="1804816" cy="3600000"/>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cxnSp>
          <p:nvCxnSpPr>
            <p:cNvPr id="36" name="Straight Connector 35">
              <a:extLst>
                <a:ext uri="{FF2B5EF4-FFF2-40B4-BE49-F238E27FC236}">
                  <a16:creationId xmlns:a16="http://schemas.microsoft.com/office/drawing/2014/main" id="{615E9279-7970-4F4F-B1CC-DEA93EE78EB9}"/>
                </a:ext>
              </a:extLst>
            </p:cNvPr>
            <p:cNvCxnSpPr/>
            <p:nvPr/>
          </p:nvCxnSpPr>
          <p:spPr>
            <a:xfrm flipV="1">
              <a:off x="3132275" y="3389338"/>
              <a:ext cx="4050482" cy="27314"/>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sp>
        <p:nvSpPr>
          <p:cNvPr id="37" name="TextBox 36">
            <a:extLst>
              <a:ext uri="{FF2B5EF4-FFF2-40B4-BE49-F238E27FC236}">
                <a16:creationId xmlns:a16="http://schemas.microsoft.com/office/drawing/2014/main" id="{3A7591FA-5515-432B-99D9-DE576A6ADAE7}"/>
              </a:ext>
            </a:extLst>
          </p:cNvPr>
          <p:cNvSpPr txBox="1"/>
          <p:nvPr/>
        </p:nvSpPr>
        <p:spPr>
          <a:xfrm>
            <a:off x="9020308" y="2975939"/>
            <a:ext cx="1243289" cy="323165"/>
          </a:xfrm>
          <a:prstGeom prst="rect">
            <a:avLst/>
          </a:prstGeom>
          <a:noFill/>
        </p:spPr>
        <p:txBody>
          <a:bodyPr wrap="none" rtlCol="0">
            <a:spAutoFit/>
          </a:bodyPr>
          <a:lstStyle/>
          <a:p>
            <a:pPr algn="ctr"/>
            <a:r>
              <a:rPr lang="en-US" sz="1500" b="1" i="1" dirty="0"/>
              <a:t>A</a:t>
            </a:r>
            <a:r>
              <a:rPr lang="en-US" sz="1500" dirty="0"/>
              <a:t> – Approved</a:t>
            </a:r>
            <a:endParaRPr lang="en-GB" sz="1500" dirty="0"/>
          </a:p>
        </p:txBody>
      </p:sp>
      <p:sp>
        <p:nvSpPr>
          <p:cNvPr id="38" name="TextBox 37">
            <a:extLst>
              <a:ext uri="{FF2B5EF4-FFF2-40B4-BE49-F238E27FC236}">
                <a16:creationId xmlns:a16="http://schemas.microsoft.com/office/drawing/2014/main" id="{AE594DD6-D242-40F0-B503-C848CDCA0633}"/>
              </a:ext>
            </a:extLst>
          </p:cNvPr>
          <p:cNvSpPr txBox="1"/>
          <p:nvPr/>
        </p:nvSpPr>
        <p:spPr>
          <a:xfrm>
            <a:off x="8930507" y="4236146"/>
            <a:ext cx="1422890" cy="784830"/>
          </a:xfrm>
          <a:prstGeom prst="rect">
            <a:avLst/>
          </a:prstGeom>
          <a:noFill/>
        </p:spPr>
        <p:txBody>
          <a:bodyPr wrap="none" rtlCol="0">
            <a:spAutoFit/>
          </a:bodyPr>
          <a:lstStyle/>
          <a:p>
            <a:pPr algn="ctr"/>
            <a:r>
              <a:rPr lang="en-US" sz="1500" b="1" i="1" dirty="0"/>
              <a:t>AC</a:t>
            </a:r>
            <a:r>
              <a:rPr lang="en-US" sz="1500" dirty="0"/>
              <a:t> – Approved</a:t>
            </a:r>
            <a:br>
              <a:rPr lang="en-US" sz="1500" dirty="0"/>
            </a:br>
            <a:r>
              <a:rPr lang="en-US" sz="1500" dirty="0"/>
              <a:t>with substantial</a:t>
            </a:r>
            <a:br>
              <a:rPr lang="en-US" sz="1500" dirty="0"/>
            </a:br>
            <a:r>
              <a:rPr lang="en-US" sz="1500" dirty="0"/>
              <a:t>changes</a:t>
            </a:r>
            <a:endParaRPr lang="en-GB" sz="1500" dirty="0"/>
          </a:p>
        </p:txBody>
      </p:sp>
      <p:sp>
        <p:nvSpPr>
          <p:cNvPr id="61" name="TextBox 60">
            <a:extLst>
              <a:ext uri="{FF2B5EF4-FFF2-40B4-BE49-F238E27FC236}">
                <a16:creationId xmlns:a16="http://schemas.microsoft.com/office/drawing/2014/main" id="{EDD94035-D0AD-4F70-89FB-2AF3BFAFEE16}"/>
              </a:ext>
            </a:extLst>
          </p:cNvPr>
          <p:cNvSpPr txBox="1"/>
          <p:nvPr/>
        </p:nvSpPr>
        <p:spPr>
          <a:xfrm>
            <a:off x="8788962" y="3375210"/>
            <a:ext cx="1705980" cy="784830"/>
          </a:xfrm>
          <a:prstGeom prst="rect">
            <a:avLst/>
          </a:prstGeom>
          <a:noFill/>
        </p:spPr>
        <p:txBody>
          <a:bodyPr wrap="none" rtlCol="0">
            <a:spAutoFit/>
          </a:bodyPr>
          <a:lstStyle/>
          <a:p>
            <a:pPr algn="ctr"/>
            <a:r>
              <a:rPr lang="en-US" sz="1500" b="1" i="1" dirty="0"/>
              <a:t>AT</a:t>
            </a:r>
            <a:r>
              <a:rPr lang="en-US" sz="1500" dirty="0"/>
              <a:t> – Approved with</a:t>
            </a:r>
            <a:br>
              <a:rPr lang="en-US" sz="1500" dirty="0"/>
            </a:br>
            <a:r>
              <a:rPr lang="en-US" sz="1500" dirty="0"/>
              <a:t>typographical</a:t>
            </a:r>
            <a:br>
              <a:rPr lang="en-US" sz="1500" dirty="0"/>
            </a:br>
            <a:r>
              <a:rPr lang="en-US" sz="1500" dirty="0"/>
              <a:t>changes</a:t>
            </a:r>
            <a:endParaRPr lang="en-GB" sz="1500" dirty="0"/>
          </a:p>
        </p:txBody>
      </p:sp>
      <p:sp>
        <p:nvSpPr>
          <p:cNvPr id="62" name="TextBox 61">
            <a:extLst>
              <a:ext uri="{FF2B5EF4-FFF2-40B4-BE49-F238E27FC236}">
                <a16:creationId xmlns:a16="http://schemas.microsoft.com/office/drawing/2014/main" id="{F6803DB5-7039-46C4-950E-F3A51BD44B0E}"/>
              </a:ext>
            </a:extLst>
          </p:cNvPr>
          <p:cNvSpPr txBox="1"/>
          <p:nvPr/>
        </p:nvSpPr>
        <p:spPr>
          <a:xfrm>
            <a:off x="5290189" y="5402896"/>
            <a:ext cx="1345818" cy="784830"/>
          </a:xfrm>
          <a:prstGeom prst="rect">
            <a:avLst/>
          </a:prstGeom>
          <a:noFill/>
        </p:spPr>
        <p:txBody>
          <a:bodyPr wrap="none" rtlCol="0">
            <a:spAutoFit/>
          </a:bodyPr>
          <a:lstStyle/>
          <a:p>
            <a:pPr algn="ctr"/>
            <a:r>
              <a:rPr lang="en-US" sz="1500" b="1" i="1" dirty="0"/>
              <a:t>AJ</a:t>
            </a:r>
            <a:r>
              <a:rPr lang="en-US" sz="1500" dirty="0"/>
              <a:t> – Additional</a:t>
            </a:r>
            <a:br>
              <a:rPr lang="en-US" sz="1500" dirty="0"/>
            </a:br>
            <a:r>
              <a:rPr lang="en-US" sz="1500" dirty="0"/>
              <a:t>review</a:t>
            </a:r>
            <a:br>
              <a:rPr lang="en-US" sz="1500" dirty="0"/>
            </a:br>
            <a:r>
              <a:rPr lang="en-US" sz="1500" dirty="0"/>
              <a:t>judgement</a:t>
            </a:r>
            <a:endParaRPr lang="en-GB" sz="1500" dirty="0"/>
          </a:p>
        </p:txBody>
      </p:sp>
      <p:sp>
        <p:nvSpPr>
          <p:cNvPr id="63" name="TextBox 62">
            <a:extLst>
              <a:ext uri="{FF2B5EF4-FFF2-40B4-BE49-F238E27FC236}">
                <a16:creationId xmlns:a16="http://schemas.microsoft.com/office/drawing/2014/main" id="{2AC5EE9E-C6D4-4344-BD2D-4B0B19F9DABD}"/>
              </a:ext>
            </a:extLst>
          </p:cNvPr>
          <p:cNvSpPr txBox="1"/>
          <p:nvPr/>
        </p:nvSpPr>
        <p:spPr>
          <a:xfrm>
            <a:off x="8795887" y="5097082"/>
            <a:ext cx="1692130" cy="323165"/>
          </a:xfrm>
          <a:prstGeom prst="rect">
            <a:avLst/>
          </a:prstGeom>
          <a:noFill/>
        </p:spPr>
        <p:txBody>
          <a:bodyPr wrap="none" rtlCol="0">
            <a:spAutoFit/>
          </a:bodyPr>
          <a:lstStyle/>
          <a:p>
            <a:pPr algn="ctr"/>
            <a:r>
              <a:rPr lang="en-US" sz="1500" b="1" i="1" dirty="0"/>
              <a:t>NA</a:t>
            </a:r>
            <a:r>
              <a:rPr lang="en-US" sz="1500" dirty="0"/>
              <a:t> – Not Approved</a:t>
            </a:r>
            <a:endParaRPr lang="en-GB" sz="1500" dirty="0"/>
          </a:p>
        </p:txBody>
      </p:sp>
      <p:sp>
        <p:nvSpPr>
          <p:cNvPr id="64" name="TextBox 63">
            <a:extLst>
              <a:ext uri="{FF2B5EF4-FFF2-40B4-BE49-F238E27FC236}">
                <a16:creationId xmlns:a16="http://schemas.microsoft.com/office/drawing/2014/main" id="{1331EFCD-6E75-49DF-ACF6-31D6C83B282B}"/>
              </a:ext>
            </a:extLst>
          </p:cNvPr>
          <p:cNvSpPr txBox="1"/>
          <p:nvPr/>
        </p:nvSpPr>
        <p:spPr>
          <a:xfrm>
            <a:off x="9009824" y="5496353"/>
            <a:ext cx="1264257" cy="553998"/>
          </a:xfrm>
          <a:prstGeom prst="rect">
            <a:avLst/>
          </a:prstGeom>
          <a:noFill/>
        </p:spPr>
        <p:txBody>
          <a:bodyPr wrap="none" rtlCol="0">
            <a:spAutoFit/>
          </a:bodyPr>
          <a:lstStyle/>
          <a:p>
            <a:pPr algn="ctr"/>
            <a:r>
              <a:rPr lang="en-US" sz="1500" b="1" i="1" dirty="0"/>
              <a:t>RI</a:t>
            </a:r>
            <a:r>
              <a:rPr lang="en-US" sz="1500" dirty="0"/>
              <a:t> – Reinitiate</a:t>
            </a:r>
            <a:br>
              <a:rPr lang="en-US" sz="1500" dirty="0"/>
            </a:br>
            <a:r>
              <a:rPr lang="en-US" sz="1500" dirty="0"/>
              <a:t>Last Call</a:t>
            </a:r>
            <a:endParaRPr lang="en-GB" sz="1500" dirty="0"/>
          </a:p>
        </p:txBody>
      </p:sp>
      <p:sp>
        <p:nvSpPr>
          <p:cNvPr id="65" name="Rectangle 64">
            <a:extLst>
              <a:ext uri="{FF2B5EF4-FFF2-40B4-BE49-F238E27FC236}">
                <a16:creationId xmlns:a16="http://schemas.microsoft.com/office/drawing/2014/main" id="{A67E56BD-9532-45B9-89EE-760E2F78E344}"/>
              </a:ext>
            </a:extLst>
          </p:cNvPr>
          <p:cNvSpPr/>
          <p:nvPr/>
        </p:nvSpPr>
        <p:spPr>
          <a:xfrm>
            <a:off x="3508280" y="3331466"/>
            <a:ext cx="1440000" cy="3150000"/>
          </a:xfrm>
          <a:prstGeom prst="rect">
            <a:avLst/>
          </a:prstGeom>
          <a:solidFill>
            <a:schemeClr val="bg1">
              <a:lumMod val="75000"/>
            </a:scheme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grpSp>
        <p:nvGrpSpPr>
          <p:cNvPr id="66" name="Group 65">
            <a:extLst>
              <a:ext uri="{FF2B5EF4-FFF2-40B4-BE49-F238E27FC236}">
                <a16:creationId xmlns:a16="http://schemas.microsoft.com/office/drawing/2014/main" id="{2EDED697-0E29-40A2-8412-F00B892005C7}"/>
              </a:ext>
            </a:extLst>
          </p:cNvPr>
          <p:cNvGrpSpPr/>
          <p:nvPr/>
        </p:nvGrpSpPr>
        <p:grpSpPr>
          <a:xfrm>
            <a:off x="2961812" y="3783858"/>
            <a:ext cx="1963965" cy="1312501"/>
            <a:chOff x="1418762" y="3681291"/>
            <a:chExt cx="1963965" cy="1312501"/>
          </a:xfrm>
        </p:grpSpPr>
        <p:sp>
          <p:nvSpPr>
            <p:cNvPr id="67" name="TextBox 66">
              <a:extLst>
                <a:ext uri="{FF2B5EF4-FFF2-40B4-BE49-F238E27FC236}">
                  <a16:creationId xmlns:a16="http://schemas.microsoft.com/office/drawing/2014/main" id="{AE500263-242B-4AA4-B080-3656D05E0432}"/>
                </a:ext>
              </a:extLst>
            </p:cNvPr>
            <p:cNvSpPr txBox="1"/>
            <p:nvPr/>
          </p:nvSpPr>
          <p:spPr>
            <a:xfrm>
              <a:off x="1992025" y="3681291"/>
              <a:ext cx="1390702" cy="553998"/>
            </a:xfrm>
            <a:prstGeom prst="rect">
              <a:avLst/>
            </a:prstGeom>
            <a:noFill/>
          </p:spPr>
          <p:txBody>
            <a:bodyPr wrap="none" rtlCol="0">
              <a:spAutoFit/>
            </a:bodyPr>
            <a:lstStyle/>
            <a:p>
              <a:pPr algn="ctr"/>
              <a:r>
                <a:rPr lang="en-US" sz="1500" b="1" i="1" dirty="0"/>
                <a:t>LC</a:t>
              </a:r>
              <a:r>
                <a:rPr lang="en-US" sz="1500" dirty="0"/>
                <a:t> – Last Call</a:t>
              </a:r>
              <a:br>
                <a:rPr lang="en-US" sz="1500" dirty="0"/>
              </a:br>
              <a:r>
                <a:rPr lang="en-US" sz="1500" dirty="0"/>
                <a:t>(for comments)</a:t>
              </a:r>
              <a:endParaRPr lang="en-GB" sz="1500" dirty="0"/>
            </a:p>
          </p:txBody>
        </p:sp>
        <p:cxnSp>
          <p:nvCxnSpPr>
            <p:cNvPr id="68" name="Straight Connector 67">
              <a:extLst>
                <a:ext uri="{FF2B5EF4-FFF2-40B4-BE49-F238E27FC236}">
                  <a16:creationId xmlns:a16="http://schemas.microsoft.com/office/drawing/2014/main" id="{46564444-3B66-49B1-8CF4-18EE21BE0CA7}"/>
                </a:ext>
              </a:extLst>
            </p:cNvPr>
            <p:cNvCxnSpPr/>
            <p:nvPr/>
          </p:nvCxnSpPr>
          <p:spPr>
            <a:xfrm>
              <a:off x="1418762" y="4993792"/>
              <a:ext cx="546468" cy="0"/>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69" name="Straight Connector 68">
            <a:extLst>
              <a:ext uri="{FF2B5EF4-FFF2-40B4-BE49-F238E27FC236}">
                <a16:creationId xmlns:a16="http://schemas.microsoft.com/office/drawing/2014/main" id="{6757AAD7-C911-40FD-8CF2-EA6B0C7F9FCC}"/>
              </a:ext>
            </a:extLst>
          </p:cNvPr>
          <p:cNvCxnSpPr/>
          <p:nvPr/>
        </p:nvCxnSpPr>
        <p:spPr>
          <a:xfrm flipV="1">
            <a:off x="6417945" y="4033390"/>
            <a:ext cx="2296458" cy="15485"/>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70" name="Group 69">
            <a:extLst>
              <a:ext uri="{FF2B5EF4-FFF2-40B4-BE49-F238E27FC236}">
                <a16:creationId xmlns:a16="http://schemas.microsoft.com/office/drawing/2014/main" id="{AC92D1F4-5F04-4A86-9A4F-69E56C830A95}"/>
              </a:ext>
            </a:extLst>
          </p:cNvPr>
          <p:cNvGrpSpPr/>
          <p:nvPr/>
        </p:nvGrpSpPr>
        <p:grpSpPr>
          <a:xfrm>
            <a:off x="4675325" y="4128083"/>
            <a:ext cx="1995941" cy="968276"/>
            <a:chOff x="3132275" y="4025516"/>
            <a:chExt cx="1995941" cy="968276"/>
          </a:xfrm>
        </p:grpSpPr>
        <p:sp>
          <p:nvSpPr>
            <p:cNvPr id="71" name="TextBox 70">
              <a:extLst>
                <a:ext uri="{FF2B5EF4-FFF2-40B4-BE49-F238E27FC236}">
                  <a16:creationId xmlns:a16="http://schemas.microsoft.com/office/drawing/2014/main" id="{F33D58BF-DDE2-41A4-ADF1-4D9DC54CED6B}"/>
                </a:ext>
              </a:extLst>
            </p:cNvPr>
            <p:cNvSpPr txBox="1"/>
            <p:nvPr/>
          </p:nvSpPr>
          <p:spPr>
            <a:xfrm>
              <a:off x="3741298" y="4025516"/>
              <a:ext cx="1386918" cy="553998"/>
            </a:xfrm>
            <a:prstGeom prst="rect">
              <a:avLst/>
            </a:prstGeom>
            <a:noFill/>
          </p:spPr>
          <p:txBody>
            <a:bodyPr wrap="none" rtlCol="0">
              <a:spAutoFit/>
            </a:bodyPr>
            <a:lstStyle/>
            <a:p>
              <a:pPr algn="ctr"/>
              <a:r>
                <a:rPr lang="en-US" sz="1500" b="1" i="1" dirty="0"/>
                <a:t>AR</a:t>
              </a:r>
              <a:r>
                <a:rPr lang="en-US" sz="1500" dirty="0"/>
                <a:t> – Additional</a:t>
              </a:r>
              <a:br>
                <a:rPr lang="en-US" sz="1500" dirty="0"/>
              </a:br>
              <a:r>
                <a:rPr lang="en-US" sz="1500" dirty="0"/>
                <a:t>review</a:t>
              </a:r>
              <a:endParaRPr lang="en-GB" sz="1500" dirty="0"/>
            </a:p>
          </p:txBody>
        </p:sp>
        <p:cxnSp>
          <p:nvCxnSpPr>
            <p:cNvPr id="72" name="Straight Connector 71">
              <a:extLst>
                <a:ext uri="{FF2B5EF4-FFF2-40B4-BE49-F238E27FC236}">
                  <a16:creationId xmlns:a16="http://schemas.microsoft.com/office/drawing/2014/main" id="{1921C91B-634A-4725-A928-232F34CECEEF}"/>
                </a:ext>
              </a:extLst>
            </p:cNvPr>
            <p:cNvCxnSpPr/>
            <p:nvPr/>
          </p:nvCxnSpPr>
          <p:spPr>
            <a:xfrm>
              <a:off x="3132275" y="4993792"/>
              <a:ext cx="566900" cy="0"/>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grpSp>
        <p:nvGrpSpPr>
          <p:cNvPr id="73" name="Group 72">
            <a:extLst>
              <a:ext uri="{FF2B5EF4-FFF2-40B4-BE49-F238E27FC236}">
                <a16:creationId xmlns:a16="http://schemas.microsoft.com/office/drawing/2014/main" id="{C5B1545B-590B-4B75-8EA3-3487DAC83DF6}"/>
              </a:ext>
            </a:extLst>
          </p:cNvPr>
          <p:cNvGrpSpPr/>
          <p:nvPr/>
        </p:nvGrpSpPr>
        <p:grpSpPr>
          <a:xfrm>
            <a:off x="6373809" y="5094367"/>
            <a:ext cx="2051951" cy="566860"/>
            <a:chOff x="4830759" y="4991800"/>
            <a:chExt cx="2051951" cy="566860"/>
          </a:xfrm>
        </p:grpSpPr>
        <p:sp>
          <p:nvSpPr>
            <p:cNvPr id="74" name="TextBox 73">
              <a:extLst>
                <a:ext uri="{FF2B5EF4-FFF2-40B4-BE49-F238E27FC236}">
                  <a16:creationId xmlns:a16="http://schemas.microsoft.com/office/drawing/2014/main" id="{BC997D11-0C09-4256-86C3-41D3BF4607B8}"/>
                </a:ext>
              </a:extLst>
            </p:cNvPr>
            <p:cNvSpPr txBox="1"/>
            <p:nvPr/>
          </p:nvSpPr>
          <p:spPr>
            <a:xfrm>
              <a:off x="5423529" y="5004662"/>
              <a:ext cx="1459181" cy="553998"/>
            </a:xfrm>
            <a:prstGeom prst="rect">
              <a:avLst/>
            </a:prstGeom>
            <a:noFill/>
          </p:spPr>
          <p:txBody>
            <a:bodyPr wrap="none" rtlCol="0">
              <a:spAutoFit/>
            </a:bodyPr>
            <a:lstStyle/>
            <a:p>
              <a:pPr algn="ctr"/>
              <a:r>
                <a:rPr lang="en-US" sz="1500" b="1" i="1" dirty="0"/>
                <a:t>SG</a:t>
              </a:r>
              <a:r>
                <a:rPr lang="en-US" sz="1500" dirty="0"/>
                <a:t> – Referred to</a:t>
              </a:r>
              <a:br>
                <a:rPr lang="en-US" sz="1500" dirty="0"/>
              </a:br>
              <a:r>
                <a:rPr lang="en-US" sz="1500" dirty="0"/>
                <a:t>study group</a:t>
              </a:r>
              <a:endParaRPr lang="en-GB" sz="1500" dirty="0"/>
            </a:p>
          </p:txBody>
        </p:sp>
        <p:cxnSp>
          <p:nvCxnSpPr>
            <p:cNvPr id="75" name="Straight Connector 74">
              <a:extLst>
                <a:ext uri="{FF2B5EF4-FFF2-40B4-BE49-F238E27FC236}">
                  <a16:creationId xmlns:a16="http://schemas.microsoft.com/office/drawing/2014/main" id="{55B4F16E-7A8C-4D3C-BF54-962FC0BCA65A}"/>
                </a:ext>
              </a:extLst>
            </p:cNvPr>
            <p:cNvCxnSpPr/>
            <p:nvPr/>
          </p:nvCxnSpPr>
          <p:spPr>
            <a:xfrm flipV="1">
              <a:off x="4830759" y="4991800"/>
              <a:ext cx="590800" cy="3985"/>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grpSp>
        <p:nvGrpSpPr>
          <p:cNvPr id="76" name="Group 75">
            <a:extLst>
              <a:ext uri="{FF2B5EF4-FFF2-40B4-BE49-F238E27FC236}">
                <a16:creationId xmlns:a16="http://schemas.microsoft.com/office/drawing/2014/main" id="{01699CFC-604C-4C63-A644-390963DF021D}"/>
              </a:ext>
            </a:extLst>
          </p:cNvPr>
          <p:cNvGrpSpPr/>
          <p:nvPr/>
        </p:nvGrpSpPr>
        <p:grpSpPr>
          <a:xfrm>
            <a:off x="2685308" y="1917740"/>
            <a:ext cx="2012727" cy="817518"/>
            <a:chOff x="1142258" y="2119973"/>
            <a:chExt cx="2012727" cy="817518"/>
          </a:xfrm>
        </p:grpSpPr>
        <p:sp>
          <p:nvSpPr>
            <p:cNvPr id="77" name="TextBox 76">
              <a:extLst>
                <a:ext uri="{FF2B5EF4-FFF2-40B4-BE49-F238E27FC236}">
                  <a16:creationId xmlns:a16="http://schemas.microsoft.com/office/drawing/2014/main" id="{0D118B48-6F43-4B60-8FD1-FD7C5C237182}"/>
                </a:ext>
              </a:extLst>
            </p:cNvPr>
            <p:cNvSpPr txBox="1"/>
            <p:nvPr/>
          </p:nvSpPr>
          <p:spPr>
            <a:xfrm>
              <a:off x="2157724" y="2352716"/>
              <a:ext cx="997261" cy="584775"/>
            </a:xfrm>
            <a:prstGeom prst="rect">
              <a:avLst/>
            </a:prstGeom>
            <a:noFill/>
          </p:spPr>
          <p:txBody>
            <a:bodyPr wrap="none" rtlCol="0">
              <a:spAutoFit/>
            </a:bodyPr>
            <a:lstStyle/>
            <a:p>
              <a:pPr algn="ctr"/>
              <a:r>
                <a:rPr lang="en-US" sz="1600" b="1" dirty="0"/>
                <a:t>Last Call</a:t>
              </a:r>
              <a:br>
                <a:rPr lang="en-US" sz="1600" b="1" dirty="0"/>
              </a:br>
              <a:r>
                <a:rPr lang="en-US" sz="1600" b="1" dirty="0"/>
                <a:t>(4 weeks)</a:t>
              </a:r>
              <a:endParaRPr lang="en-GB" sz="1600" b="1" dirty="0"/>
            </a:p>
          </p:txBody>
        </p:sp>
        <p:sp>
          <p:nvSpPr>
            <p:cNvPr id="78" name="Arc 77">
              <a:extLst>
                <a:ext uri="{FF2B5EF4-FFF2-40B4-BE49-F238E27FC236}">
                  <a16:creationId xmlns:a16="http://schemas.microsoft.com/office/drawing/2014/main" id="{4C342AA4-2BFA-4669-B304-A8D6B8A67933}"/>
                </a:ext>
              </a:extLst>
            </p:cNvPr>
            <p:cNvSpPr/>
            <p:nvPr/>
          </p:nvSpPr>
          <p:spPr>
            <a:xfrm>
              <a:off x="1142258" y="2119973"/>
              <a:ext cx="1298166" cy="700668"/>
            </a:xfrm>
            <a:prstGeom prst="arc">
              <a:avLst>
                <a:gd name="adj1" fmla="val 11171537"/>
                <a:gd name="adj2" fmla="val 21291262"/>
              </a:avLst>
            </a:prstGeom>
            <a:ln w="38100">
              <a:solidFill>
                <a:srgbClr val="FF0000"/>
              </a:solidFill>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79" name="Group 78">
            <a:extLst>
              <a:ext uri="{FF2B5EF4-FFF2-40B4-BE49-F238E27FC236}">
                <a16:creationId xmlns:a16="http://schemas.microsoft.com/office/drawing/2014/main" id="{99CC13CB-67D4-4D2A-86CE-305616839B3F}"/>
              </a:ext>
            </a:extLst>
          </p:cNvPr>
          <p:cNvGrpSpPr/>
          <p:nvPr/>
        </p:nvGrpSpPr>
        <p:grpSpPr>
          <a:xfrm>
            <a:off x="4450383" y="1917740"/>
            <a:ext cx="2383524" cy="817518"/>
            <a:chOff x="2907333" y="2119973"/>
            <a:chExt cx="2383524" cy="817518"/>
          </a:xfrm>
        </p:grpSpPr>
        <p:sp>
          <p:nvSpPr>
            <p:cNvPr id="80" name="TextBox 79">
              <a:extLst>
                <a:ext uri="{FF2B5EF4-FFF2-40B4-BE49-F238E27FC236}">
                  <a16:creationId xmlns:a16="http://schemas.microsoft.com/office/drawing/2014/main" id="{41CAF8A2-3774-4B54-9DA3-9C5E2C4CD1EF}"/>
                </a:ext>
              </a:extLst>
            </p:cNvPr>
            <p:cNvSpPr txBox="1"/>
            <p:nvPr/>
          </p:nvSpPr>
          <p:spPr>
            <a:xfrm>
              <a:off x="3556344" y="2352716"/>
              <a:ext cx="1734513" cy="584775"/>
            </a:xfrm>
            <a:prstGeom prst="rect">
              <a:avLst/>
            </a:prstGeom>
            <a:noFill/>
          </p:spPr>
          <p:txBody>
            <a:bodyPr wrap="none" rtlCol="0">
              <a:spAutoFit/>
            </a:bodyPr>
            <a:lstStyle/>
            <a:p>
              <a:pPr algn="ctr"/>
              <a:r>
                <a:rPr lang="en-US" sz="1600" b="1" dirty="0"/>
                <a:t>Additional Review</a:t>
              </a:r>
              <a:br>
                <a:rPr lang="en-US" sz="1600" b="1" dirty="0"/>
              </a:br>
              <a:r>
                <a:rPr lang="en-US" sz="1600" b="1" dirty="0"/>
                <a:t>(3 weeks)</a:t>
              </a:r>
              <a:endParaRPr lang="en-GB" sz="1600" b="1" dirty="0"/>
            </a:p>
          </p:txBody>
        </p:sp>
        <p:sp>
          <p:nvSpPr>
            <p:cNvPr id="81" name="Arc 80">
              <a:extLst>
                <a:ext uri="{FF2B5EF4-FFF2-40B4-BE49-F238E27FC236}">
                  <a16:creationId xmlns:a16="http://schemas.microsoft.com/office/drawing/2014/main" id="{AAB3B366-C70B-4089-8909-D022329A14D1}"/>
                </a:ext>
              </a:extLst>
            </p:cNvPr>
            <p:cNvSpPr/>
            <p:nvPr/>
          </p:nvSpPr>
          <p:spPr>
            <a:xfrm>
              <a:off x="2907333" y="2119973"/>
              <a:ext cx="1298166" cy="700668"/>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82" name="Group 81">
            <a:extLst>
              <a:ext uri="{FF2B5EF4-FFF2-40B4-BE49-F238E27FC236}">
                <a16:creationId xmlns:a16="http://schemas.microsoft.com/office/drawing/2014/main" id="{E132DE49-ED1B-4B97-B812-48538F46D385}"/>
              </a:ext>
            </a:extLst>
          </p:cNvPr>
          <p:cNvGrpSpPr/>
          <p:nvPr/>
        </p:nvGrpSpPr>
        <p:grpSpPr>
          <a:xfrm>
            <a:off x="6373809" y="1917740"/>
            <a:ext cx="2076024" cy="817518"/>
            <a:chOff x="4830759" y="2119973"/>
            <a:chExt cx="2076024" cy="817518"/>
          </a:xfrm>
        </p:grpSpPr>
        <p:sp>
          <p:nvSpPr>
            <p:cNvPr id="83" name="TextBox 82">
              <a:extLst>
                <a:ext uri="{FF2B5EF4-FFF2-40B4-BE49-F238E27FC236}">
                  <a16:creationId xmlns:a16="http://schemas.microsoft.com/office/drawing/2014/main" id="{A65E3EE9-42D5-4DAF-945E-6060B98627FF}"/>
                </a:ext>
              </a:extLst>
            </p:cNvPr>
            <p:cNvSpPr txBox="1"/>
            <p:nvPr/>
          </p:nvSpPr>
          <p:spPr>
            <a:xfrm>
              <a:off x="5602067" y="2352716"/>
              <a:ext cx="1304716" cy="584775"/>
            </a:xfrm>
            <a:prstGeom prst="rect">
              <a:avLst/>
            </a:prstGeom>
            <a:noFill/>
          </p:spPr>
          <p:txBody>
            <a:bodyPr wrap="none" rtlCol="0">
              <a:spAutoFit/>
            </a:bodyPr>
            <a:lstStyle/>
            <a:p>
              <a:pPr algn="ctr"/>
              <a:r>
                <a:rPr lang="en-US" sz="1600" b="1" dirty="0"/>
                <a:t>Refer back to</a:t>
              </a:r>
              <a:br>
                <a:rPr lang="en-US" sz="1600" b="1" dirty="0"/>
              </a:br>
              <a:r>
                <a:rPr lang="en-US" sz="1600" b="1" dirty="0"/>
                <a:t>study group</a:t>
              </a:r>
              <a:endParaRPr lang="en-GB" sz="1600" b="1" dirty="0"/>
            </a:p>
          </p:txBody>
        </p:sp>
        <p:sp>
          <p:nvSpPr>
            <p:cNvPr id="84" name="Arc 83">
              <a:extLst>
                <a:ext uri="{FF2B5EF4-FFF2-40B4-BE49-F238E27FC236}">
                  <a16:creationId xmlns:a16="http://schemas.microsoft.com/office/drawing/2014/main" id="{E1F49C46-13EB-448A-BE81-0AA2FB90B761}"/>
                </a:ext>
              </a:extLst>
            </p:cNvPr>
            <p:cNvSpPr/>
            <p:nvPr/>
          </p:nvSpPr>
          <p:spPr>
            <a:xfrm>
              <a:off x="4830759" y="2119973"/>
              <a:ext cx="1298166" cy="700668"/>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
        <p:nvSpPr>
          <p:cNvPr id="85" name="Arc 84">
            <a:extLst>
              <a:ext uri="{FF2B5EF4-FFF2-40B4-BE49-F238E27FC236}">
                <a16:creationId xmlns:a16="http://schemas.microsoft.com/office/drawing/2014/main" id="{B13CC827-9672-4927-BE0B-F2B15A41A54B}"/>
              </a:ext>
            </a:extLst>
          </p:cNvPr>
          <p:cNvSpPr/>
          <p:nvPr/>
        </p:nvSpPr>
        <p:spPr>
          <a:xfrm>
            <a:off x="8076724" y="1917740"/>
            <a:ext cx="1298166" cy="700668"/>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nvGrpSpPr>
          <p:cNvPr id="86" name="Group 85">
            <a:extLst>
              <a:ext uri="{FF2B5EF4-FFF2-40B4-BE49-F238E27FC236}">
                <a16:creationId xmlns:a16="http://schemas.microsoft.com/office/drawing/2014/main" id="{B1B61827-7C44-4CA6-8C3C-358A1096FBF6}"/>
              </a:ext>
            </a:extLst>
          </p:cNvPr>
          <p:cNvGrpSpPr/>
          <p:nvPr/>
        </p:nvGrpSpPr>
        <p:grpSpPr>
          <a:xfrm>
            <a:off x="4323571" y="1169086"/>
            <a:ext cx="6097685" cy="2487787"/>
            <a:chOff x="2780521" y="1371319"/>
            <a:chExt cx="6097685" cy="2487787"/>
          </a:xfrm>
        </p:grpSpPr>
        <p:sp>
          <p:nvSpPr>
            <p:cNvPr id="87" name="TextBox 86">
              <a:extLst>
                <a:ext uri="{FF2B5EF4-FFF2-40B4-BE49-F238E27FC236}">
                  <a16:creationId xmlns:a16="http://schemas.microsoft.com/office/drawing/2014/main" id="{D92E2E05-9C27-485B-AE85-6F48508F12DB}"/>
                </a:ext>
              </a:extLst>
            </p:cNvPr>
            <p:cNvSpPr txBox="1"/>
            <p:nvPr/>
          </p:nvSpPr>
          <p:spPr>
            <a:xfrm>
              <a:off x="7171970" y="2352716"/>
              <a:ext cx="1706236" cy="338554"/>
            </a:xfrm>
            <a:prstGeom prst="rect">
              <a:avLst/>
            </a:prstGeom>
            <a:noFill/>
          </p:spPr>
          <p:txBody>
            <a:bodyPr wrap="none" rtlCol="0">
              <a:spAutoFit/>
            </a:bodyPr>
            <a:lstStyle/>
            <a:p>
              <a:pPr algn="ctr"/>
              <a:r>
                <a:rPr lang="en-US" sz="1600" b="1" dirty="0"/>
                <a:t>Approval decision</a:t>
              </a:r>
              <a:endParaRPr lang="en-GB" sz="1600" b="1" dirty="0"/>
            </a:p>
          </p:txBody>
        </p:sp>
        <p:sp>
          <p:nvSpPr>
            <p:cNvPr id="88" name="Arc 87">
              <a:extLst>
                <a:ext uri="{FF2B5EF4-FFF2-40B4-BE49-F238E27FC236}">
                  <a16:creationId xmlns:a16="http://schemas.microsoft.com/office/drawing/2014/main" id="{A2D61923-8D4E-4668-B96E-404D30BBCE09}"/>
                </a:ext>
              </a:extLst>
            </p:cNvPr>
            <p:cNvSpPr/>
            <p:nvPr/>
          </p:nvSpPr>
          <p:spPr>
            <a:xfrm>
              <a:off x="2780521" y="1371319"/>
              <a:ext cx="5331116" cy="2487787"/>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
        <p:nvSpPr>
          <p:cNvPr id="89" name="Arc 88">
            <a:extLst>
              <a:ext uri="{FF2B5EF4-FFF2-40B4-BE49-F238E27FC236}">
                <a16:creationId xmlns:a16="http://schemas.microsoft.com/office/drawing/2014/main" id="{BB825085-3996-4498-9A40-B39439E2E5D3}"/>
              </a:ext>
            </a:extLst>
          </p:cNvPr>
          <p:cNvSpPr/>
          <p:nvPr/>
        </p:nvSpPr>
        <p:spPr>
          <a:xfrm>
            <a:off x="6316007" y="1540235"/>
            <a:ext cx="3187680" cy="1559682"/>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90" name="Straight Connector 89">
            <a:extLst>
              <a:ext uri="{FF2B5EF4-FFF2-40B4-BE49-F238E27FC236}">
                <a16:creationId xmlns:a16="http://schemas.microsoft.com/office/drawing/2014/main" id="{50F48A38-4B53-4E53-A16C-41EE60D25506}"/>
              </a:ext>
            </a:extLst>
          </p:cNvPr>
          <p:cNvCxnSpPr/>
          <p:nvPr/>
        </p:nvCxnSpPr>
        <p:spPr>
          <a:xfrm flipV="1">
            <a:off x="8116182" y="5094367"/>
            <a:ext cx="590800" cy="3985"/>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91" name="TextBox 90">
            <a:extLst>
              <a:ext uri="{FF2B5EF4-FFF2-40B4-BE49-F238E27FC236}">
                <a16:creationId xmlns:a16="http://schemas.microsoft.com/office/drawing/2014/main" id="{4EF5753E-C561-4471-8AD6-4DD13E4FAB8C}"/>
              </a:ext>
            </a:extLst>
          </p:cNvPr>
          <p:cNvSpPr txBox="1"/>
          <p:nvPr/>
        </p:nvSpPr>
        <p:spPr>
          <a:xfrm>
            <a:off x="3644498" y="5508971"/>
            <a:ext cx="1146661" cy="553998"/>
          </a:xfrm>
          <a:prstGeom prst="rect">
            <a:avLst/>
          </a:prstGeom>
          <a:noFill/>
        </p:spPr>
        <p:txBody>
          <a:bodyPr wrap="none" rtlCol="0">
            <a:spAutoFit/>
          </a:bodyPr>
          <a:lstStyle/>
          <a:p>
            <a:pPr algn="ctr"/>
            <a:r>
              <a:rPr lang="en-US" sz="1500" b="1" i="1" dirty="0"/>
              <a:t>LJ</a:t>
            </a:r>
            <a:r>
              <a:rPr lang="en-US" sz="1500" dirty="0"/>
              <a:t> – Last Call</a:t>
            </a:r>
            <a:br>
              <a:rPr lang="en-US" sz="1500" dirty="0"/>
            </a:br>
            <a:r>
              <a:rPr lang="en-US" sz="1500" dirty="0"/>
              <a:t>judgement</a:t>
            </a:r>
            <a:endParaRPr lang="en-GB" sz="1500" dirty="0"/>
          </a:p>
        </p:txBody>
      </p:sp>
      <p:grpSp>
        <p:nvGrpSpPr>
          <p:cNvPr id="92" name="Group 91">
            <a:extLst>
              <a:ext uri="{FF2B5EF4-FFF2-40B4-BE49-F238E27FC236}">
                <a16:creationId xmlns:a16="http://schemas.microsoft.com/office/drawing/2014/main" id="{91372888-2126-461D-83CE-A0424EDEEAE7}"/>
              </a:ext>
            </a:extLst>
          </p:cNvPr>
          <p:cNvGrpSpPr/>
          <p:nvPr/>
        </p:nvGrpSpPr>
        <p:grpSpPr>
          <a:xfrm>
            <a:off x="1855198" y="4634619"/>
            <a:ext cx="7727293" cy="2111486"/>
            <a:chOff x="312148" y="4532052"/>
            <a:chExt cx="7727293" cy="2111486"/>
          </a:xfrm>
        </p:grpSpPr>
        <p:sp>
          <p:nvSpPr>
            <p:cNvPr id="93" name="TextBox 92">
              <a:extLst>
                <a:ext uri="{FF2B5EF4-FFF2-40B4-BE49-F238E27FC236}">
                  <a16:creationId xmlns:a16="http://schemas.microsoft.com/office/drawing/2014/main" id="{600BBE42-B036-42CE-956D-162B3EB3EFDE}"/>
                </a:ext>
              </a:extLst>
            </p:cNvPr>
            <p:cNvSpPr txBox="1"/>
            <p:nvPr/>
          </p:nvSpPr>
          <p:spPr>
            <a:xfrm>
              <a:off x="312148" y="5347334"/>
              <a:ext cx="1264257" cy="553998"/>
            </a:xfrm>
            <a:prstGeom prst="rect">
              <a:avLst/>
            </a:prstGeom>
            <a:noFill/>
          </p:spPr>
          <p:txBody>
            <a:bodyPr wrap="none" rtlCol="0">
              <a:spAutoFit/>
            </a:bodyPr>
            <a:lstStyle/>
            <a:p>
              <a:pPr algn="ctr"/>
              <a:r>
                <a:rPr lang="en-US" sz="1500" b="1" i="1" dirty="0"/>
                <a:t>RI</a:t>
              </a:r>
              <a:r>
                <a:rPr lang="en-US" sz="1500" dirty="0"/>
                <a:t> – Reinitiate</a:t>
              </a:r>
              <a:br>
                <a:rPr lang="en-US" sz="1500" dirty="0"/>
              </a:br>
              <a:r>
                <a:rPr lang="en-US" sz="1500" dirty="0"/>
                <a:t>Last Call</a:t>
              </a:r>
              <a:endParaRPr lang="en-GB" sz="1500" dirty="0"/>
            </a:p>
          </p:txBody>
        </p:sp>
        <p:sp>
          <p:nvSpPr>
            <p:cNvPr id="94" name="Arc 93">
              <a:extLst>
                <a:ext uri="{FF2B5EF4-FFF2-40B4-BE49-F238E27FC236}">
                  <a16:creationId xmlns:a16="http://schemas.microsoft.com/office/drawing/2014/main" id="{ED806824-A4C6-4172-BB61-39E58300077D}"/>
                </a:ext>
              </a:extLst>
            </p:cNvPr>
            <p:cNvSpPr/>
            <p:nvPr/>
          </p:nvSpPr>
          <p:spPr>
            <a:xfrm rot="10800000">
              <a:off x="946844" y="4532052"/>
              <a:ext cx="7092597" cy="2111486"/>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Tree>
    <p:extLst>
      <p:ext uri="{BB962C8B-B14F-4D97-AF65-F5344CB8AC3E}">
        <p14:creationId xmlns:p14="http://schemas.microsoft.com/office/powerpoint/2010/main" val="2381777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5"/>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66"/>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69"/>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70"/>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73"/>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9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91"/>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p:bldP spid="37" grpId="0"/>
      <p:bldP spid="38" grpId="0"/>
      <p:bldP spid="61" grpId="0"/>
      <p:bldP spid="62" grpId="0"/>
      <p:bldP spid="63" grpId="0"/>
      <p:bldP spid="64" grpId="0"/>
      <p:bldP spid="65" grpId="0" animBg="1"/>
      <p:bldP spid="85" grpId="0" animBg="1"/>
      <p:bldP spid="89" grpId="0" animBg="1"/>
      <p:bldP spid="9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Newcomers </a:t>
            </a:r>
            <a:r>
              <a:rPr lang="en-GB" dirty="0"/>
              <a:t>– Essential information</a:t>
            </a:r>
            <a:endParaRPr lang="en-US" dirty="0"/>
          </a:p>
        </p:txBody>
      </p:sp>
      <p:sp>
        <p:nvSpPr>
          <p:cNvPr id="3" name="Content Placeholder 2"/>
          <p:cNvSpPr>
            <a:spLocks noGrp="1"/>
          </p:cNvSpPr>
          <p:nvPr>
            <p:ph idx="1"/>
          </p:nvPr>
        </p:nvSpPr>
        <p:spPr>
          <a:xfrm>
            <a:off x="1050523" y="2113936"/>
            <a:ext cx="10706872" cy="4464496"/>
          </a:xfrm>
        </p:spPr>
        <p:txBody>
          <a:bodyPr>
            <a:noAutofit/>
          </a:bodyPr>
          <a:lstStyle/>
          <a:p>
            <a:pPr marL="0" indent="0">
              <a:buNone/>
            </a:pPr>
            <a:r>
              <a:rPr lang="en-GB" sz="2400" dirty="0"/>
              <a:t>Before the meeting (or as early as possible):</a:t>
            </a:r>
          </a:p>
          <a:p>
            <a:pPr marL="361950" indent="-361950">
              <a:buFont typeface="Arial" pitchFamily="34" charset="0"/>
              <a:buChar char="•"/>
            </a:pPr>
            <a:r>
              <a:rPr lang="en-US" sz="2400" b="1" dirty="0"/>
              <a:t>User (TIES) account</a:t>
            </a:r>
            <a:r>
              <a:rPr lang="en-US" sz="2400" dirty="0"/>
              <a:t>: Access to meeting documents and resources.</a:t>
            </a:r>
          </a:p>
          <a:p>
            <a:pPr marL="361950" indent="-361950">
              <a:buFont typeface="Arial" pitchFamily="34" charset="0"/>
              <a:buChar char="•"/>
            </a:pPr>
            <a:r>
              <a:rPr lang="en-US" sz="2400" b="1" dirty="0"/>
              <a:t>Website</a:t>
            </a:r>
            <a:r>
              <a:rPr lang="en-US" sz="2400" dirty="0"/>
              <a:t>: Useful information and contact details.</a:t>
            </a:r>
          </a:p>
          <a:p>
            <a:pPr marL="361950" indent="-361950">
              <a:buFont typeface="Arial" pitchFamily="34" charset="0"/>
              <a:buChar char="•"/>
            </a:pPr>
            <a:r>
              <a:rPr lang="en-US" sz="2400" b="1" dirty="0"/>
              <a:t>Collective letter</a:t>
            </a:r>
            <a:r>
              <a:rPr lang="en-US" sz="2400" dirty="0"/>
              <a:t>: Describes meeting arrangements.</a:t>
            </a:r>
          </a:p>
          <a:p>
            <a:pPr marL="361950" indent="-361950">
              <a:buFont typeface="Arial" pitchFamily="34" charset="0"/>
              <a:buChar char="•"/>
            </a:pPr>
            <a:r>
              <a:rPr lang="en-US" sz="2400" b="1" dirty="0"/>
              <a:t>Circulars</a:t>
            </a:r>
            <a:r>
              <a:rPr lang="en-US" sz="2400" dirty="0"/>
              <a:t>: Inform membership about important events.</a:t>
            </a:r>
          </a:p>
          <a:p>
            <a:pPr marL="361950" indent="-361950">
              <a:buFont typeface="Arial" pitchFamily="34" charset="0"/>
              <a:buChar char="•"/>
            </a:pPr>
            <a:r>
              <a:rPr lang="en-US" sz="2400" b="1" dirty="0"/>
              <a:t>Meeting documents</a:t>
            </a:r>
            <a:r>
              <a:rPr lang="en-US" sz="2400" dirty="0"/>
              <a:t>: Contributions and TDs (see later slide)</a:t>
            </a:r>
          </a:p>
          <a:p>
            <a:pPr marL="361950" indent="-361950">
              <a:buFont typeface="Arial" pitchFamily="34" charset="0"/>
              <a:buChar char="•"/>
            </a:pPr>
            <a:r>
              <a:rPr lang="en-US" sz="2400" b="1" dirty="0"/>
              <a:t>Registration</a:t>
            </a:r>
            <a:r>
              <a:rPr lang="en-US" sz="2400" dirty="0"/>
              <a:t>: Done electronically via study group home page.</a:t>
            </a:r>
            <a:br>
              <a:rPr lang="en-US" sz="2400" dirty="0"/>
            </a:br>
            <a:r>
              <a:rPr lang="en-US" sz="2400" dirty="0"/>
              <a:t>(registration in advance is mandatory for most physical and virtual meetings)</a:t>
            </a:r>
          </a:p>
          <a:p>
            <a:pPr marL="0" indent="0">
              <a:buNone/>
            </a:pPr>
            <a:endParaRPr lang="fr-FR"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a:t>
            </a:fld>
            <a:endParaRPr lang="en-US" altLang="ja-JP" dirty="0"/>
          </a:p>
        </p:txBody>
      </p:sp>
    </p:spTree>
    <p:extLst>
      <p:ext uri="{BB962C8B-B14F-4D97-AF65-F5344CB8AC3E}">
        <p14:creationId xmlns:p14="http://schemas.microsoft.com/office/powerpoint/2010/main" val="1288829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80000"/>
            <a:ext cx="12039600" cy="1143000"/>
          </a:xfrm>
        </p:spPr>
        <p:txBody>
          <a:bodyPr>
            <a:normAutofit/>
          </a:bodyPr>
          <a:lstStyle/>
          <a:p>
            <a:r>
              <a:rPr lang="en-US" dirty="0"/>
              <a:t>Alternative Approval Process AAP: Details (A.8)</a:t>
            </a:r>
          </a:p>
        </p:txBody>
      </p:sp>
      <p:sp>
        <p:nvSpPr>
          <p:cNvPr id="51" name="object 57">
            <a:extLst>
              <a:ext uri="{FF2B5EF4-FFF2-40B4-BE49-F238E27FC236}">
                <a16:creationId xmlns:a16="http://schemas.microsoft.com/office/drawing/2014/main" id="{4E68A175-07CC-4EC9-94C0-B959D97B778A}"/>
              </a:ext>
            </a:extLst>
          </p:cNvPr>
          <p:cNvSpPr txBox="1"/>
          <p:nvPr/>
        </p:nvSpPr>
        <p:spPr>
          <a:xfrm>
            <a:off x="264247" y="1474376"/>
            <a:ext cx="5298353" cy="4999152"/>
          </a:xfrm>
          <a:prstGeom prst="roundRect">
            <a:avLst>
              <a:gd name="adj" fmla="val 4059"/>
            </a:avLst>
          </a:prstGeom>
          <a:solidFill>
            <a:schemeClr val="accent1">
              <a:lumMod val="20000"/>
              <a:lumOff val="80000"/>
            </a:schemeClr>
          </a:solidFill>
        </p:spPr>
        <p:txBody>
          <a:bodyPr vert="horz" wrap="square" lIns="0" tIns="12065" rIns="0" bIns="0" rtlCol="0">
            <a:spAutoFit/>
          </a:bodyPr>
          <a:lstStyle/>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SG or WP consent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Edited text available </a:t>
            </a:r>
          </a:p>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Director's last call announcement and posting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Last call judgement </a:t>
            </a:r>
          </a:p>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Director's study group announcement and posting </a:t>
            </a:r>
          </a:p>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Study group decision meeting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Comment resolution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Edited text available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Next step judgement </a:t>
            </a:r>
          </a:p>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Director's additional review announcement and posting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Additional review judgement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Director's notification </a:t>
            </a:r>
            <a:endParaRPr lang="en-US" sz="2000" dirty="0">
              <a:solidFill>
                <a:schemeClr val="tx2">
                  <a:lumMod val="60000"/>
                  <a:lumOff val="40000"/>
                </a:schemeClr>
              </a:solidFill>
              <a:latin typeface="+mj-lt"/>
              <a:cs typeface="Arial" panose="020B0604020202020204" pitchFamily="34" charset="0"/>
            </a:endParaRPr>
          </a:p>
        </p:txBody>
      </p:sp>
      <p:pic>
        <p:nvPicPr>
          <p:cNvPr id="52" name="Picture 51">
            <a:extLst>
              <a:ext uri="{FF2B5EF4-FFF2-40B4-BE49-F238E27FC236}">
                <a16:creationId xmlns:a16="http://schemas.microsoft.com/office/drawing/2014/main" id="{78EEE911-432F-4C6A-A295-6ADED93F446C}"/>
              </a:ext>
            </a:extLst>
          </p:cNvPr>
          <p:cNvPicPr>
            <a:picLocks noChangeAspect="1"/>
          </p:cNvPicPr>
          <p:nvPr/>
        </p:nvPicPr>
        <p:blipFill>
          <a:blip r:embed="rId3">
            <a:duotone>
              <a:schemeClr val="accent1">
                <a:shade val="45000"/>
                <a:satMod val="135000"/>
              </a:schemeClr>
              <a:prstClr val="white"/>
            </a:duotone>
          </a:blip>
          <a:stretch>
            <a:fillRect/>
          </a:stretch>
        </p:blipFill>
        <p:spPr>
          <a:xfrm>
            <a:off x="5735353" y="2357027"/>
            <a:ext cx="6069465" cy="290712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6847662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2305" y="180000"/>
            <a:ext cx="9187390" cy="1143000"/>
          </a:xfrm>
        </p:spPr>
        <p:txBody>
          <a:bodyPr>
            <a:noAutofit/>
          </a:bodyPr>
          <a:lstStyle/>
          <a:p>
            <a:r>
              <a:rPr lang="en-US" dirty="0"/>
              <a:t>Agreement: For non-normative texts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31</a:t>
            </a:fld>
            <a:endParaRPr lang="en-US" altLang="ja-JP" dirty="0"/>
          </a:p>
        </p:txBody>
      </p:sp>
      <p:grpSp>
        <p:nvGrpSpPr>
          <p:cNvPr id="26" name="Group 25"/>
          <p:cNvGrpSpPr/>
          <p:nvPr/>
        </p:nvGrpSpPr>
        <p:grpSpPr>
          <a:xfrm>
            <a:off x="5386120" y="1591299"/>
            <a:ext cx="3215140" cy="1442181"/>
            <a:chOff x="2785795" y="2309012"/>
            <a:chExt cx="3215140" cy="1442181"/>
          </a:xfrm>
        </p:grpSpPr>
        <p:sp>
          <p:nvSpPr>
            <p:cNvPr id="27" name="Arc 26"/>
            <p:cNvSpPr/>
            <p:nvPr/>
          </p:nvSpPr>
          <p:spPr>
            <a:xfrm>
              <a:off x="2785795" y="230901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nvGrpSpPr>
            <p:cNvPr id="28" name="Group 27"/>
            <p:cNvGrpSpPr/>
            <p:nvPr/>
          </p:nvGrpSpPr>
          <p:grpSpPr>
            <a:xfrm>
              <a:off x="3373292" y="2718815"/>
              <a:ext cx="2627643" cy="1032378"/>
              <a:chOff x="2226186" y="2718815"/>
              <a:chExt cx="2627643" cy="1032378"/>
            </a:xfrm>
          </p:grpSpPr>
          <p:sp>
            <p:nvSpPr>
              <p:cNvPr id="29" name="TextBox 28"/>
              <p:cNvSpPr txBox="1"/>
              <p:nvPr/>
            </p:nvSpPr>
            <p:spPr>
              <a:xfrm>
                <a:off x="2421432" y="2920196"/>
                <a:ext cx="2432397"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Declaration of</a:t>
                </a:r>
                <a:br>
                  <a:rPr lang="en-US" sz="1600" dirty="0">
                    <a:solidFill>
                      <a:schemeClr val="tx2">
                        <a:lumMod val="60000"/>
                        <a:lumOff val="40000"/>
                      </a:schemeClr>
                    </a:solidFill>
                  </a:rPr>
                </a:br>
                <a:r>
                  <a:rPr lang="en-US" sz="1600" dirty="0">
                    <a:solidFill>
                      <a:schemeClr val="tx2">
                        <a:lumMod val="60000"/>
                        <a:lumOff val="40000"/>
                      </a:schemeClr>
                    </a:solidFill>
                  </a:rPr>
                  <a:t>“Approval (by Agreement)”</a:t>
                </a:r>
                <a:br>
                  <a:rPr lang="en-US" sz="1600" dirty="0">
                    <a:solidFill>
                      <a:schemeClr val="tx2">
                        <a:lumMod val="60000"/>
                        <a:lumOff val="40000"/>
                      </a:schemeClr>
                    </a:solidFill>
                  </a:rPr>
                </a:br>
                <a:r>
                  <a:rPr lang="en-US" sz="1600" dirty="0">
                    <a:solidFill>
                      <a:schemeClr val="tx2">
                        <a:lumMod val="60000"/>
                        <a:lumOff val="40000"/>
                      </a:schemeClr>
                    </a:solidFill>
                  </a:rPr>
                  <a:t>by study group meeting</a:t>
                </a:r>
                <a:endParaRPr lang="en-GB" sz="1600" dirty="0">
                  <a:solidFill>
                    <a:schemeClr val="tx2">
                      <a:lumMod val="60000"/>
                      <a:lumOff val="40000"/>
                    </a:schemeClr>
                  </a:solidFill>
                </a:endParaRPr>
              </a:p>
            </p:txBody>
          </p:sp>
          <p:grpSp>
            <p:nvGrpSpPr>
              <p:cNvPr id="30" name="Group 29"/>
              <p:cNvGrpSpPr/>
              <p:nvPr/>
            </p:nvGrpSpPr>
            <p:grpSpPr>
              <a:xfrm>
                <a:off x="2226186" y="2718815"/>
                <a:ext cx="315416" cy="400110"/>
                <a:chOff x="2104491" y="2174959"/>
                <a:chExt cx="315416" cy="400110"/>
              </a:xfrm>
            </p:grpSpPr>
            <p:sp>
              <p:nvSpPr>
                <p:cNvPr id="31" name="Oval 30"/>
                <p:cNvSpPr/>
                <p:nvPr/>
              </p:nvSpPr>
              <p:spPr>
                <a:xfrm>
                  <a:off x="2104491"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2" name="Rectangle 31"/>
                <p:cNvSpPr/>
                <p:nvPr/>
              </p:nvSpPr>
              <p:spPr>
                <a:xfrm>
                  <a:off x="2104944" y="217495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grpSp>
        <p:nvGrpSpPr>
          <p:cNvPr id="33" name="Group 32"/>
          <p:cNvGrpSpPr/>
          <p:nvPr/>
        </p:nvGrpSpPr>
        <p:grpSpPr>
          <a:xfrm>
            <a:off x="3834132" y="2001101"/>
            <a:ext cx="1789487" cy="1032378"/>
            <a:chOff x="351893" y="2718815"/>
            <a:chExt cx="1789487" cy="1032378"/>
          </a:xfrm>
        </p:grpSpPr>
        <p:sp>
          <p:nvSpPr>
            <p:cNvPr id="34" name="TextBox 33"/>
            <p:cNvSpPr txBox="1"/>
            <p:nvPr/>
          </p:nvSpPr>
          <p:spPr>
            <a:xfrm>
              <a:off x="579862" y="2920196"/>
              <a:ext cx="1561518"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Experts consider</a:t>
              </a:r>
              <a:br>
                <a:rPr lang="en-US" sz="1600" dirty="0">
                  <a:solidFill>
                    <a:schemeClr val="tx2">
                      <a:lumMod val="60000"/>
                      <a:lumOff val="40000"/>
                    </a:schemeClr>
                  </a:solidFill>
                </a:rPr>
              </a:br>
              <a:r>
                <a:rPr lang="en-US" sz="1600" dirty="0">
                  <a:solidFill>
                    <a:schemeClr val="tx2">
                      <a:lumMod val="60000"/>
                      <a:lumOff val="40000"/>
                    </a:schemeClr>
                  </a:solidFill>
                </a:rPr>
                <a:t>a text</a:t>
              </a:r>
              <a:br>
                <a:rPr lang="en-US" sz="1600" dirty="0">
                  <a:solidFill>
                    <a:schemeClr val="tx2">
                      <a:lumMod val="60000"/>
                      <a:lumOff val="40000"/>
                    </a:schemeClr>
                  </a:solidFill>
                </a:rPr>
              </a:br>
              <a:r>
                <a:rPr lang="en-US" sz="1600" dirty="0">
                  <a:solidFill>
                    <a:schemeClr val="tx2">
                      <a:lumMod val="60000"/>
                      <a:lumOff val="40000"/>
                    </a:schemeClr>
                  </a:solidFill>
                </a:rPr>
                <a:t> to be mature</a:t>
              </a:r>
              <a:endParaRPr lang="en-GB" sz="1600" dirty="0">
                <a:solidFill>
                  <a:schemeClr val="tx2">
                    <a:lumMod val="60000"/>
                    <a:lumOff val="40000"/>
                  </a:schemeClr>
                </a:solidFill>
              </a:endParaRPr>
            </a:p>
          </p:txBody>
        </p:sp>
        <p:grpSp>
          <p:nvGrpSpPr>
            <p:cNvPr id="35" name="Group 34"/>
            <p:cNvGrpSpPr/>
            <p:nvPr/>
          </p:nvGrpSpPr>
          <p:grpSpPr>
            <a:xfrm>
              <a:off x="351893" y="2718815"/>
              <a:ext cx="315416" cy="400110"/>
              <a:chOff x="466342" y="2682745"/>
              <a:chExt cx="315416" cy="400110"/>
            </a:xfrm>
          </p:grpSpPr>
          <p:sp>
            <p:nvSpPr>
              <p:cNvPr id="36" name="Oval 35"/>
              <p:cNvSpPr/>
              <p:nvPr/>
            </p:nvSpPr>
            <p:spPr>
              <a:xfrm>
                <a:off x="466342" y="2725092"/>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7" name="Rectangle 36"/>
              <p:cNvSpPr/>
              <p:nvPr/>
            </p:nvSpPr>
            <p:spPr>
              <a:xfrm>
                <a:off x="466795" y="2682745"/>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grpSp>
      <p:sp>
        <p:nvSpPr>
          <p:cNvPr id="16" name="Content Placeholder 2"/>
          <p:cNvSpPr>
            <a:spLocks noGrp="1"/>
          </p:cNvSpPr>
          <p:nvPr>
            <p:ph idx="1"/>
          </p:nvPr>
        </p:nvSpPr>
        <p:spPr>
          <a:xfrm>
            <a:off x="2414727" y="3294988"/>
            <a:ext cx="6935037" cy="2905944"/>
          </a:xfrm>
        </p:spPr>
        <p:txBody>
          <a:bodyPr>
            <a:noAutofit/>
          </a:bodyPr>
          <a:lstStyle/>
          <a:p>
            <a:pPr marL="0" indent="0">
              <a:buNone/>
            </a:pPr>
            <a:r>
              <a:rPr lang="en-US" sz="2400" dirty="0"/>
              <a:t>Non-normative (or “informative”) texts include:</a:t>
            </a:r>
          </a:p>
          <a:p>
            <a:pPr marL="457200" indent="-457200">
              <a:buFont typeface="+mj-lt"/>
              <a:buAutoNum type="arabicPeriod"/>
            </a:pPr>
            <a:r>
              <a:rPr lang="en-US" sz="2400" dirty="0"/>
              <a:t>Supplements</a:t>
            </a:r>
          </a:p>
          <a:p>
            <a:pPr marL="457200" indent="-457200">
              <a:buFont typeface="+mj-lt"/>
              <a:buAutoNum type="arabicPeriod"/>
            </a:pPr>
            <a:r>
              <a:rPr lang="en-US" sz="2400" dirty="0"/>
              <a:t>Implementers’ guides</a:t>
            </a:r>
          </a:p>
          <a:p>
            <a:pPr marL="457200" indent="-457200">
              <a:buFont typeface="+mj-lt"/>
              <a:buAutoNum type="arabicPeriod"/>
            </a:pPr>
            <a:r>
              <a:rPr lang="en-US" sz="2400" dirty="0"/>
              <a:t>Handbooks</a:t>
            </a:r>
          </a:p>
          <a:p>
            <a:pPr marL="457200" indent="-457200">
              <a:buFont typeface="+mj-lt"/>
              <a:buAutoNum type="arabicPeriod"/>
            </a:pPr>
            <a:r>
              <a:rPr lang="en-US" sz="2400" dirty="0"/>
              <a:t>Technical reports</a:t>
            </a:r>
          </a:p>
          <a:p>
            <a:pPr marL="457200" indent="-457200">
              <a:buFont typeface="+mj-lt"/>
              <a:buAutoNum type="arabicPeriod"/>
            </a:pPr>
            <a:r>
              <a:rPr lang="en-US" sz="2400" dirty="0"/>
              <a:t>Technical papers</a:t>
            </a:r>
          </a:p>
          <a:p>
            <a:pPr marL="457200" indent="-457200">
              <a:buFont typeface="+mj-lt"/>
              <a:buAutoNum type="arabicPeriod"/>
            </a:pPr>
            <a:r>
              <a:rPr lang="en-US" sz="2400" dirty="0"/>
              <a:t>Appendices</a:t>
            </a:r>
          </a:p>
        </p:txBody>
      </p:sp>
    </p:spTree>
    <p:extLst>
      <p:ext uri="{BB962C8B-B14F-4D97-AF65-F5344CB8AC3E}">
        <p14:creationId xmlns:p14="http://schemas.microsoft.com/office/powerpoint/2010/main" val="433109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422783"/>
            <a:ext cx="8229600" cy="1143000"/>
          </a:xfrm>
        </p:spPr>
        <p:txBody>
          <a:bodyPr>
            <a:normAutofit/>
          </a:bodyPr>
          <a:lstStyle/>
          <a:p>
            <a:r>
              <a:rPr lang="en-US" dirty="0"/>
              <a:t>WTSA: Full decision-making power</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32</a:t>
            </a:fld>
            <a:endParaRPr lang="en-US" altLang="ja-JP" dirty="0"/>
          </a:p>
        </p:txBody>
      </p:sp>
      <p:grpSp>
        <p:nvGrpSpPr>
          <p:cNvPr id="26" name="Group 25"/>
          <p:cNvGrpSpPr/>
          <p:nvPr/>
        </p:nvGrpSpPr>
        <p:grpSpPr>
          <a:xfrm>
            <a:off x="3357295" y="3040997"/>
            <a:ext cx="2742250" cy="1442181"/>
            <a:chOff x="1833295" y="2309012"/>
            <a:chExt cx="2742250" cy="1442181"/>
          </a:xfrm>
        </p:grpSpPr>
        <p:sp>
          <p:nvSpPr>
            <p:cNvPr id="27" name="Arc 26"/>
            <p:cNvSpPr/>
            <p:nvPr/>
          </p:nvSpPr>
          <p:spPr>
            <a:xfrm>
              <a:off x="1833295" y="230901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28" name="TextBox 27"/>
            <p:cNvSpPr txBox="1"/>
            <p:nvPr/>
          </p:nvSpPr>
          <p:spPr>
            <a:xfrm>
              <a:off x="2699711" y="2920196"/>
              <a:ext cx="1875834"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WTSA Chairman</a:t>
              </a:r>
              <a:br>
                <a:rPr lang="en-US" sz="1600" dirty="0">
                  <a:solidFill>
                    <a:schemeClr val="tx2">
                      <a:lumMod val="60000"/>
                      <a:lumOff val="40000"/>
                    </a:schemeClr>
                  </a:solidFill>
                </a:rPr>
              </a:br>
              <a:r>
                <a:rPr lang="en-US" sz="1600" dirty="0">
                  <a:solidFill>
                    <a:schemeClr val="tx2">
                      <a:lumMod val="60000"/>
                      <a:lumOff val="40000"/>
                    </a:schemeClr>
                  </a:solidFill>
                </a:rPr>
                <a:t>leads discussion and</a:t>
              </a:r>
              <a:br>
                <a:rPr lang="en-US" sz="1600" dirty="0">
                  <a:solidFill>
                    <a:schemeClr val="tx2">
                      <a:lumMod val="60000"/>
                      <a:lumOff val="40000"/>
                    </a:schemeClr>
                  </a:solidFill>
                </a:rPr>
              </a:br>
              <a:r>
                <a:rPr lang="en-US" sz="1600" dirty="0">
                  <a:solidFill>
                    <a:schemeClr val="tx2">
                      <a:lumMod val="60000"/>
                      <a:lumOff val="40000"/>
                    </a:schemeClr>
                  </a:solidFill>
                </a:rPr>
                <a:t>decision-making</a:t>
              </a:r>
              <a:endParaRPr lang="en-GB" sz="1600" dirty="0">
                <a:solidFill>
                  <a:schemeClr val="tx2">
                    <a:lumMod val="60000"/>
                    <a:lumOff val="40000"/>
                  </a:schemeClr>
                </a:solidFill>
              </a:endParaRPr>
            </a:p>
          </p:txBody>
        </p:sp>
        <p:grpSp>
          <p:nvGrpSpPr>
            <p:cNvPr id="29" name="Group 28"/>
            <p:cNvGrpSpPr/>
            <p:nvPr/>
          </p:nvGrpSpPr>
          <p:grpSpPr>
            <a:xfrm>
              <a:off x="2540894" y="2682745"/>
              <a:ext cx="315416" cy="400110"/>
              <a:chOff x="2104491" y="2174959"/>
              <a:chExt cx="315416" cy="400110"/>
            </a:xfrm>
          </p:grpSpPr>
          <p:sp>
            <p:nvSpPr>
              <p:cNvPr id="30" name="Oval 29"/>
              <p:cNvSpPr/>
              <p:nvPr/>
            </p:nvSpPr>
            <p:spPr>
              <a:xfrm>
                <a:off x="2104491"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1" name="Rectangle 30"/>
              <p:cNvSpPr/>
              <p:nvPr/>
            </p:nvSpPr>
            <p:spPr>
              <a:xfrm>
                <a:off x="2104944" y="217495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nvGrpSpPr>
          <p:cNvPr id="32" name="Group 31"/>
          <p:cNvGrpSpPr/>
          <p:nvPr/>
        </p:nvGrpSpPr>
        <p:grpSpPr>
          <a:xfrm>
            <a:off x="5793274" y="3039671"/>
            <a:ext cx="2324660" cy="1443507"/>
            <a:chOff x="4269274" y="2307686"/>
            <a:chExt cx="2324660" cy="1443507"/>
          </a:xfrm>
        </p:grpSpPr>
        <p:sp>
          <p:nvSpPr>
            <p:cNvPr id="33" name="Arc 32"/>
            <p:cNvSpPr/>
            <p:nvPr/>
          </p:nvSpPr>
          <p:spPr>
            <a:xfrm>
              <a:off x="4269274" y="2307686"/>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34" name="TextBox 33"/>
            <p:cNvSpPr txBox="1"/>
            <p:nvPr/>
          </p:nvSpPr>
          <p:spPr>
            <a:xfrm>
              <a:off x="5133471" y="2920196"/>
              <a:ext cx="1460463" cy="830997"/>
            </a:xfrm>
            <a:prstGeom prst="rect">
              <a:avLst/>
            </a:prstGeom>
            <a:solidFill>
              <a:schemeClr val="bg1"/>
            </a:solidFill>
            <a:ln w="19050">
              <a:solidFill>
                <a:schemeClr val="tx1"/>
              </a:solidFill>
            </a:ln>
          </p:spPr>
          <p:txBody>
            <a:bodyPr wrap="none" rtlCol="0">
              <a:spAutoFit/>
            </a:bodyPr>
            <a:lstStyle/>
            <a:p>
              <a:pPr algn="ctr"/>
              <a:r>
                <a:rPr lang="en-US" sz="1600">
                  <a:solidFill>
                    <a:schemeClr val="tx2">
                      <a:lumMod val="60000"/>
                      <a:lumOff val="40000"/>
                    </a:schemeClr>
                  </a:solidFill>
                </a:rPr>
                <a:t>WTSA</a:t>
              </a:r>
              <a:br>
                <a:rPr lang="en-US" sz="1600">
                  <a:solidFill>
                    <a:schemeClr val="tx2">
                      <a:lumMod val="60000"/>
                      <a:lumOff val="40000"/>
                    </a:schemeClr>
                  </a:solidFill>
                </a:rPr>
              </a:br>
              <a:r>
                <a:rPr lang="en-US" sz="1600">
                  <a:solidFill>
                    <a:schemeClr val="tx2">
                      <a:lumMod val="60000"/>
                      <a:lumOff val="40000"/>
                    </a:schemeClr>
                  </a:solidFill>
                </a:rPr>
                <a:t>decides </a:t>
              </a:r>
              <a:r>
                <a:rPr lang="en-US" sz="1600" dirty="0">
                  <a:solidFill>
                    <a:schemeClr val="tx2">
                      <a:lumMod val="60000"/>
                      <a:lumOff val="40000"/>
                    </a:schemeClr>
                  </a:solidFill>
                </a:rPr>
                <a:t>to</a:t>
              </a:r>
              <a:br>
                <a:rPr lang="en-US" sz="1600" dirty="0">
                  <a:solidFill>
                    <a:schemeClr val="tx2">
                      <a:lumMod val="60000"/>
                      <a:lumOff val="40000"/>
                    </a:schemeClr>
                  </a:solidFill>
                </a:rPr>
              </a:br>
              <a:r>
                <a:rPr lang="en-US" sz="1600" dirty="0">
                  <a:solidFill>
                    <a:schemeClr val="tx2">
                      <a:lumMod val="60000"/>
                      <a:lumOff val="40000"/>
                    </a:schemeClr>
                  </a:solidFill>
                </a:rPr>
                <a:t>Approve or not</a:t>
              </a:r>
              <a:endParaRPr lang="en-GB" sz="1600" dirty="0">
                <a:solidFill>
                  <a:schemeClr val="tx2">
                    <a:lumMod val="60000"/>
                    <a:lumOff val="40000"/>
                  </a:schemeClr>
                </a:solidFill>
              </a:endParaRPr>
            </a:p>
          </p:txBody>
        </p:sp>
        <p:grpSp>
          <p:nvGrpSpPr>
            <p:cNvPr id="35" name="Group 34"/>
            <p:cNvGrpSpPr/>
            <p:nvPr/>
          </p:nvGrpSpPr>
          <p:grpSpPr>
            <a:xfrm>
              <a:off x="4973842" y="2682745"/>
              <a:ext cx="315416" cy="400110"/>
              <a:chOff x="3927443" y="2174959"/>
              <a:chExt cx="315416" cy="400110"/>
            </a:xfrm>
          </p:grpSpPr>
          <p:sp>
            <p:nvSpPr>
              <p:cNvPr id="36" name="Oval 35"/>
              <p:cNvSpPr/>
              <p:nvPr/>
            </p:nvSpPr>
            <p:spPr>
              <a:xfrm>
                <a:off x="3927443"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7" name="Rectangle 36"/>
              <p:cNvSpPr/>
              <p:nvPr/>
            </p:nvSpPr>
            <p:spPr>
              <a:xfrm>
                <a:off x="3927896" y="2174959"/>
                <a:ext cx="314510" cy="400110"/>
              </a:xfrm>
              <a:prstGeom prst="rect">
                <a:avLst/>
              </a:prstGeom>
            </p:spPr>
            <p:txBody>
              <a:bodyPr wrap="none">
                <a:spAutoFit/>
              </a:bodyPr>
              <a:lstStyle/>
              <a:p>
                <a:r>
                  <a:rPr lang="en-US" sz="2000" dirty="0">
                    <a:solidFill>
                      <a:schemeClr val="tx2">
                        <a:lumMod val="60000"/>
                        <a:lumOff val="40000"/>
                      </a:schemeClr>
                    </a:solidFill>
                  </a:rPr>
                  <a:t>3</a:t>
                </a:r>
                <a:endParaRPr lang="en-GB" sz="2000" dirty="0">
                  <a:solidFill>
                    <a:schemeClr val="tx2">
                      <a:lumMod val="60000"/>
                      <a:lumOff val="40000"/>
                    </a:schemeClr>
                  </a:solidFill>
                </a:endParaRPr>
              </a:p>
            </p:txBody>
          </p:sp>
        </p:grpSp>
      </p:grpSp>
      <p:grpSp>
        <p:nvGrpSpPr>
          <p:cNvPr id="38" name="Group 37"/>
          <p:cNvGrpSpPr/>
          <p:nvPr/>
        </p:nvGrpSpPr>
        <p:grpSpPr>
          <a:xfrm>
            <a:off x="7880107" y="3031357"/>
            <a:ext cx="2234614" cy="1451820"/>
            <a:chOff x="6356107" y="2299373"/>
            <a:chExt cx="2234614" cy="1451820"/>
          </a:xfrm>
        </p:grpSpPr>
        <p:sp>
          <p:nvSpPr>
            <p:cNvPr id="61" name="Arc 60"/>
            <p:cNvSpPr/>
            <p:nvPr/>
          </p:nvSpPr>
          <p:spPr>
            <a:xfrm>
              <a:off x="6356107" y="2299373"/>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62" name="TextBox 61"/>
            <p:cNvSpPr txBox="1"/>
            <p:nvPr/>
          </p:nvSpPr>
          <p:spPr>
            <a:xfrm>
              <a:off x="7150135" y="2920196"/>
              <a:ext cx="1440586"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Circular to</a:t>
              </a:r>
              <a:br>
                <a:rPr lang="en-US" sz="1600" dirty="0">
                  <a:solidFill>
                    <a:schemeClr val="tx2">
                      <a:lumMod val="60000"/>
                      <a:lumOff val="40000"/>
                    </a:schemeClr>
                  </a:solidFill>
                </a:rPr>
              </a:br>
              <a:r>
                <a:rPr lang="en-US" sz="1600" dirty="0">
                  <a:solidFill>
                    <a:schemeClr val="tx2">
                      <a:lumMod val="60000"/>
                      <a:lumOff val="40000"/>
                    </a:schemeClr>
                  </a:solidFill>
                </a:rPr>
                <a:t>announce</a:t>
              </a:r>
              <a:br>
                <a:rPr lang="en-US" sz="1600" dirty="0">
                  <a:solidFill>
                    <a:schemeClr val="tx2">
                      <a:lumMod val="60000"/>
                      <a:lumOff val="40000"/>
                    </a:schemeClr>
                  </a:solidFill>
                </a:rPr>
              </a:br>
              <a:r>
                <a:rPr lang="en-US" sz="1600" dirty="0">
                  <a:solidFill>
                    <a:schemeClr val="tx2">
                      <a:lumMod val="60000"/>
                      <a:lumOff val="40000"/>
                    </a:schemeClr>
                  </a:solidFill>
                </a:rPr>
                <a:t>(non-)Approval</a:t>
              </a:r>
              <a:endParaRPr lang="en-GB" sz="1600" dirty="0">
                <a:solidFill>
                  <a:schemeClr val="tx2">
                    <a:lumMod val="60000"/>
                    <a:lumOff val="40000"/>
                  </a:schemeClr>
                </a:solidFill>
              </a:endParaRPr>
            </a:p>
          </p:txBody>
        </p:sp>
        <p:grpSp>
          <p:nvGrpSpPr>
            <p:cNvPr id="63" name="Group 62"/>
            <p:cNvGrpSpPr/>
            <p:nvPr/>
          </p:nvGrpSpPr>
          <p:grpSpPr>
            <a:xfrm>
              <a:off x="6992230" y="2682745"/>
              <a:ext cx="315416" cy="400110"/>
              <a:chOff x="6992230" y="2682745"/>
              <a:chExt cx="315416" cy="400110"/>
            </a:xfrm>
          </p:grpSpPr>
          <p:sp>
            <p:nvSpPr>
              <p:cNvPr id="64" name="Oval 63"/>
              <p:cNvSpPr/>
              <p:nvPr/>
            </p:nvSpPr>
            <p:spPr>
              <a:xfrm>
                <a:off x="6992230" y="2725092"/>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65" name="Rectangle 64"/>
              <p:cNvSpPr/>
              <p:nvPr/>
            </p:nvSpPr>
            <p:spPr>
              <a:xfrm>
                <a:off x="6992683" y="2682745"/>
                <a:ext cx="314510" cy="400110"/>
              </a:xfrm>
              <a:prstGeom prst="rect">
                <a:avLst/>
              </a:prstGeom>
            </p:spPr>
            <p:txBody>
              <a:bodyPr wrap="none">
                <a:spAutoFit/>
              </a:bodyPr>
              <a:lstStyle/>
              <a:p>
                <a:r>
                  <a:rPr lang="en-US" sz="2000" dirty="0">
                    <a:solidFill>
                      <a:schemeClr val="tx2">
                        <a:lumMod val="60000"/>
                        <a:lumOff val="40000"/>
                      </a:schemeClr>
                    </a:solidFill>
                  </a:rPr>
                  <a:t>4</a:t>
                </a:r>
                <a:endParaRPr lang="en-GB" sz="2000" dirty="0">
                  <a:solidFill>
                    <a:schemeClr val="tx2">
                      <a:lumMod val="60000"/>
                      <a:lumOff val="40000"/>
                    </a:schemeClr>
                  </a:solidFill>
                </a:endParaRPr>
              </a:p>
            </p:txBody>
          </p:sp>
        </p:grpSp>
      </p:grpSp>
      <p:grpSp>
        <p:nvGrpSpPr>
          <p:cNvPr id="66" name="Group 65"/>
          <p:cNvGrpSpPr/>
          <p:nvPr/>
        </p:nvGrpSpPr>
        <p:grpSpPr>
          <a:xfrm>
            <a:off x="1942718" y="3414729"/>
            <a:ext cx="1743891" cy="1068448"/>
            <a:chOff x="418717" y="2682745"/>
            <a:chExt cx="1743891" cy="1068448"/>
          </a:xfrm>
        </p:grpSpPr>
        <p:sp>
          <p:nvSpPr>
            <p:cNvPr id="67" name="TextBox 66"/>
            <p:cNvSpPr txBox="1"/>
            <p:nvPr/>
          </p:nvSpPr>
          <p:spPr>
            <a:xfrm>
              <a:off x="558643" y="2920196"/>
              <a:ext cx="1603965"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Study group asks</a:t>
              </a:r>
              <a:br>
                <a:rPr lang="en-US" sz="1600" dirty="0">
                  <a:solidFill>
                    <a:schemeClr val="tx2">
                      <a:lumMod val="60000"/>
                      <a:lumOff val="40000"/>
                    </a:schemeClr>
                  </a:solidFill>
                </a:rPr>
              </a:br>
              <a:r>
                <a:rPr lang="en-US" sz="1600" dirty="0">
                  <a:solidFill>
                    <a:schemeClr val="tx2">
                      <a:lumMod val="60000"/>
                      <a:lumOff val="40000"/>
                    </a:schemeClr>
                  </a:solidFill>
                </a:rPr>
                <a:t>for consideration</a:t>
              </a:r>
              <a:br>
                <a:rPr lang="en-US" sz="1600" dirty="0">
                  <a:solidFill>
                    <a:schemeClr val="tx2">
                      <a:lumMod val="60000"/>
                      <a:lumOff val="40000"/>
                    </a:schemeClr>
                  </a:solidFill>
                </a:rPr>
              </a:br>
              <a:r>
                <a:rPr lang="en-US" sz="1600" dirty="0">
                  <a:solidFill>
                    <a:schemeClr val="tx2">
                      <a:lumMod val="60000"/>
                      <a:lumOff val="40000"/>
                    </a:schemeClr>
                  </a:solidFill>
                </a:rPr>
                <a:t>by WTSA</a:t>
              </a:r>
              <a:endParaRPr lang="en-GB" sz="1600" dirty="0">
                <a:solidFill>
                  <a:schemeClr val="tx2">
                    <a:lumMod val="60000"/>
                    <a:lumOff val="40000"/>
                  </a:schemeClr>
                </a:solidFill>
              </a:endParaRPr>
            </a:p>
          </p:txBody>
        </p:sp>
        <p:grpSp>
          <p:nvGrpSpPr>
            <p:cNvPr id="68" name="Group 67"/>
            <p:cNvGrpSpPr/>
            <p:nvPr/>
          </p:nvGrpSpPr>
          <p:grpSpPr>
            <a:xfrm>
              <a:off x="418717" y="2682745"/>
              <a:ext cx="315416" cy="400110"/>
              <a:chOff x="64154" y="2174959"/>
              <a:chExt cx="315416" cy="400110"/>
            </a:xfrm>
          </p:grpSpPr>
          <p:sp>
            <p:nvSpPr>
              <p:cNvPr id="69" name="Oval 68"/>
              <p:cNvSpPr/>
              <p:nvPr/>
            </p:nvSpPr>
            <p:spPr>
              <a:xfrm>
                <a:off x="64154"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70" name="Rectangle 69"/>
              <p:cNvSpPr/>
              <p:nvPr/>
            </p:nvSpPr>
            <p:spPr>
              <a:xfrm>
                <a:off x="64607" y="2174959"/>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grpSp>
    </p:spTree>
    <p:extLst>
      <p:ext uri="{BB962C8B-B14F-4D97-AF65-F5344CB8AC3E}">
        <p14:creationId xmlns:p14="http://schemas.microsoft.com/office/powerpoint/2010/main" val="3472241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Guiding texts</a:t>
            </a:r>
          </a:p>
        </p:txBody>
      </p:sp>
      <p:sp>
        <p:nvSpPr>
          <p:cNvPr id="3" name="Content Placeholder 2"/>
          <p:cNvSpPr>
            <a:spLocks noGrp="1"/>
          </p:cNvSpPr>
          <p:nvPr>
            <p:ph idx="1"/>
          </p:nvPr>
        </p:nvSpPr>
        <p:spPr>
          <a:xfrm>
            <a:off x="2350774" y="1775883"/>
            <a:ext cx="7490452" cy="4400550"/>
          </a:xfrm>
        </p:spPr>
        <p:txBody>
          <a:bodyPr>
            <a:normAutofit fontScale="92500" lnSpcReduction="10000"/>
          </a:bodyPr>
          <a:lstStyle/>
          <a:p>
            <a:pPr>
              <a:buFont typeface="Arial" pitchFamily="34" charset="0"/>
              <a:buChar char="•"/>
            </a:pPr>
            <a:r>
              <a:rPr lang="en-US" sz="2800" dirty="0"/>
              <a:t>Basic texts of ITU</a:t>
            </a:r>
          </a:p>
          <a:p>
            <a:pPr lvl="1"/>
            <a:r>
              <a:rPr lang="en-US" sz="2400" dirty="0"/>
              <a:t>Constitution (CS), Convention (CV), General Rules (GR), etc.</a:t>
            </a:r>
          </a:p>
          <a:p>
            <a:pPr>
              <a:buFont typeface="Arial" pitchFamily="34" charset="0"/>
              <a:buChar char="•"/>
            </a:pPr>
            <a:r>
              <a:rPr lang="en-US" sz="2800" dirty="0"/>
              <a:t>WTSA Resolutions </a:t>
            </a:r>
            <a:r>
              <a:rPr lang="en-GB" sz="2800" dirty="0"/>
              <a:t>–</a:t>
            </a:r>
            <a:r>
              <a:rPr lang="en-US" sz="2800" dirty="0"/>
              <a:t> Principles and instructions for:</a:t>
            </a:r>
          </a:p>
          <a:p>
            <a:pPr lvl="1"/>
            <a:r>
              <a:rPr lang="en-US" sz="2400" dirty="0"/>
              <a:t>Finance</a:t>
            </a:r>
          </a:p>
          <a:p>
            <a:pPr lvl="1"/>
            <a:r>
              <a:rPr lang="en-US" sz="2400" dirty="0"/>
              <a:t>Working methods</a:t>
            </a:r>
          </a:p>
          <a:p>
            <a:pPr lvl="1"/>
            <a:r>
              <a:rPr lang="en-US" sz="2400" dirty="0"/>
              <a:t>Work programme</a:t>
            </a:r>
          </a:p>
          <a:p>
            <a:pPr lvl="1"/>
            <a:r>
              <a:rPr lang="en-US" sz="2400" dirty="0"/>
              <a:t>External cooperation</a:t>
            </a:r>
          </a:p>
          <a:p>
            <a:pPr lvl="1"/>
            <a:r>
              <a:rPr lang="en-US" sz="2400" dirty="0"/>
              <a:t>Other strategic and technical matters</a:t>
            </a:r>
          </a:p>
          <a:p>
            <a:pPr>
              <a:buFont typeface="Arial" pitchFamily="34" charset="0"/>
              <a:buChar char="•"/>
            </a:pPr>
            <a:r>
              <a:rPr lang="en-US" sz="2800" dirty="0"/>
              <a:t>ITU-T A-series Recommendations and Supplements</a:t>
            </a:r>
          </a:p>
          <a:p>
            <a:pPr lvl="1"/>
            <a:r>
              <a:rPr lang="en-US" sz="2400" dirty="0"/>
              <a:t>Describe ITU-T’s working procedures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33</a:t>
            </a:fld>
            <a:endParaRPr lang="en-US" altLang="ja-JP"/>
          </a:p>
        </p:txBody>
      </p:sp>
    </p:spTree>
    <p:extLst>
      <p:ext uri="{BB962C8B-B14F-4D97-AF65-F5344CB8AC3E}">
        <p14:creationId xmlns:p14="http://schemas.microsoft.com/office/powerpoint/2010/main" val="185677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Intellectual Property Rights (</a:t>
            </a:r>
            <a:r>
              <a:rPr lang="en-US" dirty="0" err="1"/>
              <a:t>IPR</a:t>
            </a:r>
            <a:r>
              <a:rPr lang="en-US" dirty="0"/>
              <a:t>)</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34</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387691" y="2674374"/>
            <a:ext cx="2658042" cy="2477728"/>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chemeClr val="tx2">
                    <a:lumMod val="60000"/>
                    <a:lumOff val="40000"/>
                  </a:schemeClr>
                </a:solidFill>
              </a:rPr>
              <a:t>Legal rights that protect creations and inventions</a:t>
            </a:r>
            <a:endParaRPr lang="en-CA" sz="20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3307216" y="2674374"/>
            <a:ext cx="2658042" cy="2477728"/>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chemeClr val="tx2">
                    <a:lumMod val="60000"/>
                    <a:lumOff val="40000"/>
                  </a:schemeClr>
                </a:solidFill>
              </a:rPr>
              <a:t>Any </a:t>
            </a:r>
            <a:r>
              <a:rPr lang="en-US" sz="2000" b="0" i="0" kern="1200" baseline="0" dirty="0" err="1">
                <a:solidFill>
                  <a:schemeClr val="tx2">
                    <a:lumMod val="60000"/>
                    <a:lumOff val="40000"/>
                  </a:schemeClr>
                </a:solidFill>
              </a:rPr>
              <a:t>IPR</a:t>
            </a:r>
            <a:r>
              <a:rPr lang="en-US" sz="2000" b="0" i="0" kern="1200" baseline="0" dirty="0">
                <a:solidFill>
                  <a:schemeClr val="tx2">
                    <a:lumMod val="60000"/>
                    <a:lumOff val="40000"/>
                  </a:schemeClr>
                </a:solidFill>
              </a:rPr>
              <a:t> needed to implement Recommendations must be disclosed</a:t>
            </a:r>
            <a:endParaRPr lang="en-CA" sz="20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6226741" y="2674374"/>
            <a:ext cx="2658042" cy="2477728"/>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chemeClr val="tx2">
                    <a:lumMod val="60000"/>
                    <a:lumOff val="40000"/>
                  </a:schemeClr>
                </a:solidFill>
              </a:rPr>
              <a:t>Software Copyright Guidelines and Patent guidelines must be followed</a:t>
            </a:r>
            <a:endParaRPr lang="en-CA" sz="20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9146267" y="2674374"/>
            <a:ext cx="2658042" cy="2477728"/>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chemeClr val="tx2">
                    <a:lumMod val="60000"/>
                    <a:lumOff val="40000"/>
                  </a:schemeClr>
                </a:solidFill>
              </a:rPr>
              <a:t>Trademarks are not allowed in Recommendations</a:t>
            </a:r>
            <a:endParaRPr lang="en-CA" sz="2000" kern="1200" dirty="0">
              <a:solidFill>
                <a:schemeClr val="tx2">
                  <a:lumMod val="60000"/>
                  <a:lumOff val="40000"/>
                </a:schemeClr>
              </a:solidFill>
            </a:endParaRPr>
          </a:p>
        </p:txBody>
      </p:sp>
    </p:spTree>
    <p:extLst>
      <p:ext uri="{BB962C8B-B14F-4D97-AF65-F5344CB8AC3E}">
        <p14:creationId xmlns:p14="http://schemas.microsoft.com/office/powerpoint/2010/main" val="3072188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35</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w="88900">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9456350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Meetings</a:t>
            </a:r>
          </a:p>
        </p:txBody>
      </p:sp>
      <p:sp>
        <p:nvSpPr>
          <p:cNvPr id="3" name="Content Placeholder 2"/>
          <p:cNvSpPr>
            <a:spLocks noGrp="1"/>
          </p:cNvSpPr>
          <p:nvPr>
            <p:ph idx="1"/>
          </p:nvPr>
        </p:nvSpPr>
        <p:spPr>
          <a:xfrm>
            <a:off x="6558799" y="2249975"/>
            <a:ext cx="4420351" cy="2614126"/>
          </a:xfrm>
        </p:spPr>
        <p:txBody>
          <a:bodyPr>
            <a:noAutofit/>
          </a:bodyPr>
          <a:lstStyle/>
          <a:p>
            <a:pPr>
              <a:buFont typeface="Arial" pitchFamily="34" charset="0"/>
              <a:buChar char="•"/>
            </a:pPr>
            <a:r>
              <a:rPr lang="en-US" sz="2400"/>
              <a:t>Physical meetings</a:t>
            </a:r>
          </a:p>
          <a:p>
            <a:pPr>
              <a:buFont typeface="Arial" pitchFamily="34" charset="0"/>
              <a:buChar char="•"/>
            </a:pPr>
            <a:r>
              <a:rPr lang="en-US" sz="2400"/>
              <a:t>Hybrid meetings</a:t>
            </a:r>
          </a:p>
          <a:p>
            <a:pPr>
              <a:buFont typeface="Arial" pitchFamily="34" charset="0"/>
              <a:buChar char="•"/>
            </a:pPr>
            <a:r>
              <a:rPr lang="en-US" sz="2400"/>
              <a:t>Virtual meetings</a:t>
            </a:r>
          </a:p>
          <a:p>
            <a:pPr>
              <a:buFont typeface="Arial" pitchFamily="34" charset="0"/>
              <a:buChar char="•"/>
            </a:pPr>
            <a:r>
              <a:rPr lang="en-US" sz="2400"/>
              <a:t>Meetings outside Geneva</a:t>
            </a:r>
          </a:p>
          <a:p>
            <a:pPr>
              <a:buFont typeface="Arial" pitchFamily="34" charset="0"/>
              <a:buChar char="•"/>
            </a:pPr>
            <a:r>
              <a:rPr lang="en-US" sz="2400"/>
              <a:t>Languages</a:t>
            </a:r>
            <a:br>
              <a:rPr lang="en-US" sz="2400"/>
            </a:br>
            <a:r>
              <a:rPr lang="en-US" sz="2400"/>
              <a:t>(interpretation vs translation)</a:t>
            </a:r>
          </a:p>
          <a:p>
            <a:pPr>
              <a:buFont typeface="Arial" pitchFamily="34" charset="0"/>
              <a:buChar char="•"/>
            </a:pPr>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36</a:t>
            </a:fld>
            <a:endParaRPr lang="en-US" altLang="ja-JP"/>
          </a:p>
        </p:txBody>
      </p:sp>
      <p:sp>
        <p:nvSpPr>
          <p:cNvPr id="5" name="Arrow: Quad 4">
            <a:extLst>
              <a:ext uri="{FF2B5EF4-FFF2-40B4-BE49-F238E27FC236}">
                <a16:creationId xmlns:a16="http://schemas.microsoft.com/office/drawing/2014/main" id="{F4339748-4F00-448E-922C-25E92A8FEFD2}"/>
              </a:ext>
            </a:extLst>
          </p:cNvPr>
          <p:cNvSpPr/>
          <p:nvPr/>
        </p:nvSpPr>
        <p:spPr>
          <a:xfrm>
            <a:off x="653703" y="965470"/>
            <a:ext cx="5531486" cy="5531486"/>
          </a:xfrm>
          <a:prstGeom prst="quadArrow">
            <a:avLst>
              <a:gd name="adj1" fmla="val 2000"/>
              <a:gd name="adj2" fmla="val 4000"/>
              <a:gd name="adj3" fmla="val 5000"/>
            </a:avLst>
          </a:prstGeom>
          <a:solidFill>
            <a:schemeClr val="tx2">
              <a:lumMod val="60000"/>
              <a:lumOff val="40000"/>
            </a:schemeClr>
          </a:solidFill>
          <a:ln w="12700">
            <a:solidFill>
              <a:schemeClr val="bg1"/>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grpSp>
        <p:nvGrpSpPr>
          <p:cNvPr id="6" name="Group 5">
            <a:extLst>
              <a:ext uri="{FF2B5EF4-FFF2-40B4-BE49-F238E27FC236}">
                <a16:creationId xmlns:a16="http://schemas.microsoft.com/office/drawing/2014/main" id="{841FD101-2A9E-4D29-BB2E-CF209C453ED6}"/>
              </a:ext>
            </a:extLst>
          </p:cNvPr>
          <p:cNvGrpSpPr/>
          <p:nvPr/>
        </p:nvGrpSpPr>
        <p:grpSpPr>
          <a:xfrm>
            <a:off x="937178" y="1296442"/>
            <a:ext cx="2228107" cy="2228108"/>
            <a:chOff x="2119703" y="285146"/>
            <a:chExt cx="1754746" cy="1754746"/>
          </a:xfrm>
        </p:grpSpPr>
        <p:sp>
          <p:nvSpPr>
            <p:cNvPr id="16" name="Rectangle: Rounded Corners 15">
              <a:extLst>
                <a:ext uri="{FF2B5EF4-FFF2-40B4-BE49-F238E27FC236}">
                  <a16:creationId xmlns:a16="http://schemas.microsoft.com/office/drawing/2014/main" id="{BFCCB418-7E02-47EF-87F1-899718A79B47}"/>
                </a:ext>
              </a:extLst>
            </p:cNvPr>
            <p:cNvSpPr/>
            <p:nvPr/>
          </p:nvSpPr>
          <p:spPr>
            <a:xfrm>
              <a:off x="2119703" y="285146"/>
              <a:ext cx="1754746" cy="1754746"/>
            </a:xfrm>
            <a:prstGeom prst="roundRect">
              <a:avLst/>
            </a:prstGeom>
            <a:solidFill>
              <a:schemeClr val="accent6">
                <a:lumMod val="20000"/>
                <a:lumOff val="8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sp>
        <p:sp>
          <p:nvSpPr>
            <p:cNvPr id="17" name="Rectangle: Rounded Corners 5">
              <a:extLst>
                <a:ext uri="{FF2B5EF4-FFF2-40B4-BE49-F238E27FC236}">
                  <a16:creationId xmlns:a16="http://schemas.microsoft.com/office/drawing/2014/main" id="{9D82A3A8-0954-48CA-87B6-5DE627F363AD}"/>
                </a:ext>
              </a:extLst>
            </p:cNvPr>
            <p:cNvSpPr txBox="1"/>
            <p:nvPr/>
          </p:nvSpPr>
          <p:spPr>
            <a:xfrm>
              <a:off x="2163161" y="428374"/>
              <a:ext cx="1667830" cy="14682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2000" b="0" i="0" kern="1200" baseline="0" dirty="0">
                  <a:solidFill>
                    <a:schemeClr val="tx2">
                      <a:lumMod val="60000"/>
                      <a:lumOff val="40000"/>
                    </a:schemeClr>
                  </a:solidFill>
                </a:rPr>
                <a:t>Study group meetings</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(formal structure;</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broad decision-making authority)</a:t>
              </a:r>
              <a:endParaRPr lang="en-CA" sz="2000" kern="1200" dirty="0">
                <a:solidFill>
                  <a:schemeClr val="tx2">
                    <a:lumMod val="60000"/>
                    <a:lumOff val="40000"/>
                  </a:schemeClr>
                </a:solidFill>
              </a:endParaRPr>
            </a:p>
          </p:txBody>
        </p:sp>
      </p:grpSp>
      <p:grpSp>
        <p:nvGrpSpPr>
          <p:cNvPr id="7" name="Group 6">
            <a:extLst>
              <a:ext uri="{FF2B5EF4-FFF2-40B4-BE49-F238E27FC236}">
                <a16:creationId xmlns:a16="http://schemas.microsoft.com/office/drawing/2014/main" id="{C13253F0-C430-401A-AEF4-CB14B51A4452}"/>
              </a:ext>
            </a:extLst>
          </p:cNvPr>
          <p:cNvGrpSpPr/>
          <p:nvPr/>
        </p:nvGrpSpPr>
        <p:grpSpPr>
          <a:xfrm>
            <a:off x="3673607" y="1296442"/>
            <a:ext cx="2228107" cy="2228108"/>
            <a:chOff x="4181530" y="285146"/>
            <a:chExt cx="1754746" cy="1754746"/>
          </a:xfrm>
        </p:grpSpPr>
        <p:sp>
          <p:nvSpPr>
            <p:cNvPr id="14" name="Rectangle: Rounded Corners 13">
              <a:extLst>
                <a:ext uri="{FF2B5EF4-FFF2-40B4-BE49-F238E27FC236}">
                  <a16:creationId xmlns:a16="http://schemas.microsoft.com/office/drawing/2014/main" id="{6D26F89F-98D6-423C-AF47-540DB6B8AF6A}"/>
                </a:ext>
              </a:extLst>
            </p:cNvPr>
            <p:cNvSpPr/>
            <p:nvPr/>
          </p:nvSpPr>
          <p:spPr>
            <a:xfrm>
              <a:off x="4181530" y="285146"/>
              <a:ext cx="1754746" cy="1754746"/>
            </a:xfrm>
            <a:prstGeom prst="roundRect">
              <a:avLst/>
            </a:prstGeom>
            <a:solidFill>
              <a:schemeClr val="accent3">
                <a:lumMod val="20000"/>
                <a:lumOff val="8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sp>
        <p:sp>
          <p:nvSpPr>
            <p:cNvPr id="15" name="Rectangle: Rounded Corners 7">
              <a:extLst>
                <a:ext uri="{FF2B5EF4-FFF2-40B4-BE49-F238E27FC236}">
                  <a16:creationId xmlns:a16="http://schemas.microsoft.com/office/drawing/2014/main" id="{A0851396-1A0A-46D7-BA56-B538302D0258}"/>
                </a:ext>
              </a:extLst>
            </p:cNvPr>
            <p:cNvSpPr txBox="1"/>
            <p:nvPr/>
          </p:nvSpPr>
          <p:spPr>
            <a:xfrm>
              <a:off x="4245328" y="428375"/>
              <a:ext cx="1627150" cy="14682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2000" b="0" i="0" kern="1200" baseline="0" dirty="0">
                  <a:solidFill>
                    <a:schemeClr val="tx2">
                      <a:lumMod val="60000"/>
                      <a:lumOff val="40000"/>
                    </a:schemeClr>
                  </a:solidFill>
                </a:rPr>
                <a:t>Working party meetings</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(formal structure;</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limited decision-making authority)</a:t>
              </a:r>
              <a:endParaRPr lang="en-CA" sz="2000" kern="1200" dirty="0">
                <a:solidFill>
                  <a:schemeClr val="tx2">
                    <a:lumMod val="60000"/>
                    <a:lumOff val="40000"/>
                  </a:schemeClr>
                </a:solidFill>
              </a:endParaRPr>
            </a:p>
          </p:txBody>
        </p:sp>
      </p:grpSp>
      <p:grpSp>
        <p:nvGrpSpPr>
          <p:cNvPr id="8" name="Group 7">
            <a:extLst>
              <a:ext uri="{FF2B5EF4-FFF2-40B4-BE49-F238E27FC236}">
                <a16:creationId xmlns:a16="http://schemas.microsoft.com/office/drawing/2014/main" id="{BD2123FB-0C59-43E0-AC78-89983A913B17}"/>
              </a:ext>
            </a:extLst>
          </p:cNvPr>
          <p:cNvGrpSpPr/>
          <p:nvPr/>
        </p:nvGrpSpPr>
        <p:grpSpPr>
          <a:xfrm>
            <a:off x="937178" y="3937877"/>
            <a:ext cx="2228107" cy="2228108"/>
            <a:chOff x="2119703" y="2346973"/>
            <a:chExt cx="1754746" cy="1754746"/>
          </a:xfrm>
        </p:grpSpPr>
        <p:sp>
          <p:nvSpPr>
            <p:cNvPr id="12" name="Rectangle: Rounded Corners 11">
              <a:extLst>
                <a:ext uri="{FF2B5EF4-FFF2-40B4-BE49-F238E27FC236}">
                  <a16:creationId xmlns:a16="http://schemas.microsoft.com/office/drawing/2014/main" id="{1D3C30CF-6C70-468F-9EA6-7812C9C4306C}"/>
                </a:ext>
              </a:extLst>
            </p:cNvPr>
            <p:cNvSpPr/>
            <p:nvPr/>
          </p:nvSpPr>
          <p:spPr>
            <a:xfrm>
              <a:off x="2119703" y="2346973"/>
              <a:ext cx="1754746" cy="1754746"/>
            </a:xfrm>
            <a:prstGeom prst="roundRect">
              <a:avLst/>
            </a:prstGeom>
            <a:solidFill>
              <a:schemeClr val="accent4">
                <a:lumMod val="20000"/>
                <a:lumOff val="80000"/>
              </a:schemeClr>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sp>
        <p:sp>
          <p:nvSpPr>
            <p:cNvPr id="13" name="Rectangle: Rounded Corners 9">
              <a:extLst>
                <a:ext uri="{FF2B5EF4-FFF2-40B4-BE49-F238E27FC236}">
                  <a16:creationId xmlns:a16="http://schemas.microsoft.com/office/drawing/2014/main" id="{8768F35C-5229-4F54-82FD-AD099BEB07E2}"/>
                </a:ext>
              </a:extLst>
            </p:cNvPr>
            <p:cNvSpPr txBox="1"/>
            <p:nvPr/>
          </p:nvSpPr>
          <p:spPr>
            <a:xfrm>
              <a:off x="2163161" y="2471848"/>
              <a:ext cx="1667830" cy="150499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CA" sz="2000" b="0" i="0" kern="1200" baseline="0" dirty="0">
                  <a:solidFill>
                    <a:schemeClr val="tx2">
                      <a:lumMod val="60000"/>
                      <a:lumOff val="40000"/>
                    </a:schemeClr>
                  </a:solidFill>
                </a:rPr>
                <a:t>Rapporteur meetings</a:t>
              </a:r>
              <a:br>
                <a:rPr lang="en-CA" sz="2000" b="0" i="0" kern="1200" baseline="0" dirty="0">
                  <a:solidFill>
                    <a:schemeClr val="tx2">
                      <a:lumMod val="60000"/>
                      <a:lumOff val="40000"/>
                    </a:schemeClr>
                  </a:solidFill>
                </a:rPr>
              </a:br>
              <a:r>
                <a:rPr lang="en-CA" sz="2000" b="0" i="0" kern="1200" baseline="0" dirty="0">
                  <a:solidFill>
                    <a:schemeClr val="tx2">
                      <a:lumMod val="60000"/>
                      <a:lumOff val="40000"/>
                    </a:schemeClr>
                  </a:solidFill>
                </a:rPr>
                <a:t>(expert groups to progress work) </a:t>
              </a:r>
              <a:endParaRPr lang="en-CA" sz="2000" kern="1200" dirty="0">
                <a:solidFill>
                  <a:schemeClr val="tx2">
                    <a:lumMod val="60000"/>
                    <a:lumOff val="40000"/>
                  </a:schemeClr>
                </a:solidFill>
              </a:endParaRPr>
            </a:p>
          </p:txBody>
        </p:sp>
      </p:grpSp>
      <p:grpSp>
        <p:nvGrpSpPr>
          <p:cNvPr id="9" name="Group 8">
            <a:extLst>
              <a:ext uri="{FF2B5EF4-FFF2-40B4-BE49-F238E27FC236}">
                <a16:creationId xmlns:a16="http://schemas.microsoft.com/office/drawing/2014/main" id="{E6E175D7-C2D1-4285-9A35-4863EAA2C7B7}"/>
              </a:ext>
            </a:extLst>
          </p:cNvPr>
          <p:cNvGrpSpPr/>
          <p:nvPr/>
        </p:nvGrpSpPr>
        <p:grpSpPr>
          <a:xfrm>
            <a:off x="3673607" y="3937877"/>
            <a:ext cx="2228107" cy="2228108"/>
            <a:chOff x="4181530" y="2346973"/>
            <a:chExt cx="1754746" cy="1754746"/>
          </a:xfrm>
        </p:grpSpPr>
        <p:sp>
          <p:nvSpPr>
            <p:cNvPr id="10" name="Rectangle: Rounded Corners 9">
              <a:extLst>
                <a:ext uri="{FF2B5EF4-FFF2-40B4-BE49-F238E27FC236}">
                  <a16:creationId xmlns:a16="http://schemas.microsoft.com/office/drawing/2014/main" id="{8F506ABB-CF1A-4506-912C-DCAEF06E6D41}"/>
                </a:ext>
              </a:extLst>
            </p:cNvPr>
            <p:cNvSpPr/>
            <p:nvPr/>
          </p:nvSpPr>
          <p:spPr>
            <a:xfrm>
              <a:off x="4181530" y="2346973"/>
              <a:ext cx="1754746" cy="1754746"/>
            </a:xfrm>
            <a:prstGeom prst="roundRect">
              <a:avLst/>
            </a:prstGeom>
            <a:solidFill>
              <a:schemeClr val="accent5">
                <a:lumMod val="20000"/>
                <a:lumOff val="80000"/>
              </a:schemeClr>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11" name="Rectangle: Rounded Corners 11">
              <a:extLst>
                <a:ext uri="{FF2B5EF4-FFF2-40B4-BE49-F238E27FC236}">
                  <a16:creationId xmlns:a16="http://schemas.microsoft.com/office/drawing/2014/main" id="{D1FA362C-FAF6-4099-B763-DF3AB754504A}"/>
                </a:ext>
              </a:extLst>
            </p:cNvPr>
            <p:cNvSpPr txBox="1"/>
            <p:nvPr/>
          </p:nvSpPr>
          <p:spPr>
            <a:xfrm>
              <a:off x="4281308" y="2522669"/>
              <a:ext cx="1555190" cy="14033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CA" sz="2000" b="0" i="0" kern="1200" baseline="0" dirty="0">
                  <a:solidFill>
                    <a:schemeClr val="tx2">
                      <a:lumMod val="60000"/>
                      <a:lumOff val="40000"/>
                    </a:schemeClr>
                  </a:solidFill>
                </a:rPr>
                <a:t>Focus Group meetings, Workshops, etc.</a:t>
              </a:r>
              <a:br>
                <a:rPr lang="en-CA" sz="2000" b="0" i="0" kern="1200" baseline="0" dirty="0">
                  <a:solidFill>
                    <a:schemeClr val="tx2">
                      <a:lumMod val="60000"/>
                      <a:lumOff val="40000"/>
                    </a:schemeClr>
                  </a:solidFill>
                </a:rPr>
              </a:br>
              <a:r>
                <a:rPr lang="en-CA" sz="2000" b="0" i="0" kern="1200" baseline="0" dirty="0">
                  <a:solidFill>
                    <a:schemeClr val="tx2">
                      <a:lumMod val="60000"/>
                      <a:lumOff val="40000"/>
                    </a:schemeClr>
                  </a:solidFill>
                </a:rPr>
                <a:t>(operate per their Terms of Reference)</a:t>
              </a:r>
              <a:endParaRPr lang="en-CA" sz="2000" kern="1200" dirty="0">
                <a:solidFill>
                  <a:schemeClr val="tx2">
                    <a:lumMod val="60000"/>
                    <a:lumOff val="40000"/>
                  </a:schemeClr>
                </a:solidFill>
              </a:endParaRPr>
            </a:p>
          </p:txBody>
        </p:sp>
      </p:grpSp>
    </p:spTree>
    <p:extLst>
      <p:ext uri="{BB962C8B-B14F-4D97-AF65-F5344CB8AC3E}">
        <p14:creationId xmlns:p14="http://schemas.microsoft.com/office/powerpoint/2010/main" val="94995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9C84213-1BE9-4787-92F0-0BFC4F0128DF}"/>
              </a:ext>
            </a:extLst>
          </p:cNvPr>
          <p:cNvPicPr>
            <a:picLocks noChangeAspect="1"/>
          </p:cNvPicPr>
          <p:nvPr/>
        </p:nvPicPr>
        <p:blipFill>
          <a:blip r:embed="rId3"/>
          <a:stretch>
            <a:fillRect/>
          </a:stretch>
        </p:blipFill>
        <p:spPr>
          <a:xfrm>
            <a:off x="5497503" y="2156377"/>
            <a:ext cx="6408724" cy="4020057"/>
          </a:xfrm>
          <a:prstGeom prst="rect">
            <a:avLst/>
          </a:prstGeom>
        </p:spPr>
      </p:pic>
      <p:sp>
        <p:nvSpPr>
          <p:cNvPr id="2" name="Title 1"/>
          <p:cNvSpPr>
            <a:spLocks noGrp="1"/>
          </p:cNvSpPr>
          <p:nvPr>
            <p:ph type="title"/>
          </p:nvPr>
        </p:nvSpPr>
        <p:spPr>
          <a:xfrm>
            <a:off x="609600" y="180000"/>
            <a:ext cx="10972800" cy="1143000"/>
          </a:xfrm>
        </p:spPr>
        <p:txBody>
          <a:bodyPr/>
          <a:lstStyle/>
          <a:p>
            <a:r>
              <a:rPr lang="en-US" dirty="0"/>
              <a:t>Language support</a:t>
            </a:r>
          </a:p>
        </p:txBody>
      </p:sp>
      <p:sp>
        <p:nvSpPr>
          <p:cNvPr id="3" name="Content Placeholder 2"/>
          <p:cNvSpPr>
            <a:spLocks noGrp="1"/>
          </p:cNvSpPr>
          <p:nvPr>
            <p:ph idx="1"/>
          </p:nvPr>
        </p:nvSpPr>
        <p:spPr>
          <a:xfrm>
            <a:off x="861004" y="1607512"/>
            <a:ext cx="6000750" cy="3413633"/>
          </a:xfrm>
        </p:spPr>
        <p:txBody>
          <a:bodyPr>
            <a:noAutofit/>
          </a:bodyPr>
          <a:lstStyle/>
          <a:p>
            <a:pPr>
              <a:buFont typeface="Arial" pitchFamily="34" charset="0"/>
              <a:buChar char="•"/>
            </a:pPr>
            <a:r>
              <a:rPr lang="en-GB" sz="2400" dirty="0"/>
              <a:t>The six official languages of ITU are: Arabic, Chinese, English, French, Russian and Spanish.</a:t>
            </a:r>
          </a:p>
          <a:p>
            <a:pPr>
              <a:buFont typeface="Arial" pitchFamily="34" charset="0"/>
              <a:buChar char="•"/>
            </a:pPr>
            <a:r>
              <a:rPr lang="en-GB" sz="2400" dirty="0"/>
              <a:t>In practice, ITU-T works primarily in English.</a:t>
            </a:r>
          </a:p>
          <a:p>
            <a:pPr>
              <a:buFont typeface="Arial" pitchFamily="34" charset="0"/>
              <a:buChar char="•"/>
            </a:pPr>
            <a:r>
              <a:rPr lang="en-GB" sz="2400" dirty="0"/>
              <a:t>Some translation and interpretation is available for major meetings, including regional meetings.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37</a:t>
            </a:fld>
            <a:endParaRPr lang="en-US" altLang="ja-JP"/>
          </a:p>
        </p:txBody>
      </p:sp>
    </p:spTree>
    <p:extLst>
      <p:ext uri="{BB962C8B-B14F-4D97-AF65-F5344CB8AC3E}">
        <p14:creationId xmlns:p14="http://schemas.microsoft.com/office/powerpoint/2010/main" val="3310484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Typical study group meeting time plan</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38</a:t>
            </a:fld>
            <a:endParaRPr lang="en-US" altLang="ja-JP"/>
          </a:p>
        </p:txBody>
      </p:sp>
      <p:sp>
        <p:nvSpPr>
          <p:cNvPr id="17" name="object 16">
            <a:extLst>
              <a:ext uri="{FF2B5EF4-FFF2-40B4-BE49-F238E27FC236}">
                <a16:creationId xmlns:a16="http://schemas.microsoft.com/office/drawing/2014/main" id="{A52031F2-251A-4E4F-A721-2F8CEE8EDD84}"/>
              </a:ext>
            </a:extLst>
          </p:cNvPr>
          <p:cNvSpPr/>
          <p:nvPr/>
        </p:nvSpPr>
        <p:spPr>
          <a:xfrm>
            <a:off x="5792946" y="3921324"/>
            <a:ext cx="1012190" cy="775970"/>
          </a:xfrm>
          <a:custGeom>
            <a:avLst/>
            <a:gdLst/>
            <a:ahLst/>
            <a:cxnLst/>
            <a:rect l="l" t="t" r="r" b="b"/>
            <a:pathLst>
              <a:path w="1012189" h="775970">
                <a:moveTo>
                  <a:pt x="0" y="775715"/>
                </a:moveTo>
                <a:lnTo>
                  <a:pt x="426720" y="775715"/>
                </a:lnTo>
                <a:lnTo>
                  <a:pt x="426720" y="0"/>
                </a:lnTo>
                <a:lnTo>
                  <a:pt x="0" y="0"/>
                </a:lnTo>
                <a:lnTo>
                  <a:pt x="0" y="775715"/>
                </a:lnTo>
                <a:close/>
              </a:path>
              <a:path w="1012189" h="775970">
                <a:moveTo>
                  <a:pt x="585216" y="775715"/>
                </a:moveTo>
                <a:lnTo>
                  <a:pt x="1011936" y="775715"/>
                </a:lnTo>
                <a:lnTo>
                  <a:pt x="1011936" y="0"/>
                </a:lnTo>
                <a:lnTo>
                  <a:pt x="585216" y="0"/>
                </a:lnTo>
                <a:lnTo>
                  <a:pt x="585216" y="775715"/>
                </a:lnTo>
                <a:close/>
              </a:path>
            </a:pathLst>
          </a:custGeom>
          <a:ln w="9525">
            <a:noFill/>
          </a:ln>
        </p:spPr>
        <p:txBody>
          <a:bodyPr wrap="square" lIns="0" tIns="0" rIns="0" bIns="0" rtlCol="0"/>
          <a:lstStyle/>
          <a:p>
            <a:endParaRPr dirty="0">
              <a:solidFill>
                <a:schemeClr val="tx2">
                  <a:lumMod val="60000"/>
                  <a:lumOff val="40000"/>
                </a:schemeClr>
              </a:solidFill>
              <a:latin typeface="Arial" panose="020B0604020202020204" pitchFamily="34" charset="0"/>
            </a:endParaRPr>
          </a:p>
        </p:txBody>
      </p:sp>
      <p:sp>
        <p:nvSpPr>
          <p:cNvPr id="11" name="object 4">
            <a:extLst>
              <a:ext uri="{FF2B5EF4-FFF2-40B4-BE49-F238E27FC236}">
                <a16:creationId xmlns:a16="http://schemas.microsoft.com/office/drawing/2014/main" id="{4C0884C8-F2F7-4574-B4C1-EECFB69B23FE}"/>
              </a:ext>
            </a:extLst>
          </p:cNvPr>
          <p:cNvSpPr txBox="1"/>
          <p:nvPr/>
        </p:nvSpPr>
        <p:spPr>
          <a:xfrm>
            <a:off x="543806" y="1524764"/>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Study group </a:t>
            </a:r>
            <a:r>
              <a:rPr lang="en-US" sz="2000" b="1" dirty="0">
                <a:solidFill>
                  <a:schemeClr val="tx2">
                    <a:lumMod val="60000"/>
                    <a:lumOff val="40000"/>
                  </a:schemeClr>
                </a:solidFill>
                <a:latin typeface="Arial" panose="020B0604020202020204" pitchFamily="34" charset="0"/>
                <a:cs typeface="Arial" panose="020B0604020202020204" pitchFamily="34" charset="0"/>
              </a:rPr>
              <a:t>opening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grpSp>
        <p:nvGrpSpPr>
          <p:cNvPr id="45" name="Group 44">
            <a:extLst>
              <a:ext uri="{FF2B5EF4-FFF2-40B4-BE49-F238E27FC236}">
                <a16:creationId xmlns:a16="http://schemas.microsoft.com/office/drawing/2014/main" id="{60117405-1101-4981-8704-07F1BB2154F9}"/>
              </a:ext>
            </a:extLst>
          </p:cNvPr>
          <p:cNvGrpSpPr/>
          <p:nvPr/>
        </p:nvGrpSpPr>
        <p:grpSpPr>
          <a:xfrm>
            <a:off x="2125902" y="1863766"/>
            <a:ext cx="2317876" cy="1403704"/>
            <a:chOff x="2125902" y="2647538"/>
            <a:chExt cx="2317876" cy="1403704"/>
          </a:xfrm>
        </p:grpSpPr>
        <p:sp>
          <p:nvSpPr>
            <p:cNvPr id="28" name="object 4">
              <a:extLst>
                <a:ext uri="{FF2B5EF4-FFF2-40B4-BE49-F238E27FC236}">
                  <a16:creationId xmlns:a16="http://schemas.microsoft.com/office/drawing/2014/main" id="{3FB0369D-6CFE-403E-86E5-DF8F96EA26DF}"/>
                </a:ext>
              </a:extLst>
            </p:cNvPr>
            <p:cNvSpPr txBox="1"/>
            <p:nvPr/>
          </p:nvSpPr>
          <p:spPr>
            <a:xfrm>
              <a:off x="2125902" y="3361213"/>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Working party </a:t>
              </a:r>
              <a:r>
                <a:rPr lang="en-US" sz="2000" b="1" dirty="0">
                  <a:solidFill>
                    <a:schemeClr val="tx2">
                      <a:lumMod val="60000"/>
                      <a:lumOff val="40000"/>
                    </a:schemeClr>
                  </a:solidFill>
                  <a:latin typeface="Arial" panose="020B0604020202020204" pitchFamily="34" charset="0"/>
                  <a:cs typeface="Arial" panose="020B0604020202020204" pitchFamily="34" charset="0"/>
                </a:rPr>
                <a:t>opening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2" name="Arc 31">
              <a:extLst>
                <a:ext uri="{FF2B5EF4-FFF2-40B4-BE49-F238E27FC236}">
                  <a16:creationId xmlns:a16="http://schemas.microsoft.com/office/drawing/2014/main" id="{FFAFBC74-8632-4B9B-B322-3B393E14662D}"/>
                </a:ext>
              </a:extLst>
            </p:cNvPr>
            <p:cNvSpPr/>
            <p:nvPr/>
          </p:nvSpPr>
          <p:spPr>
            <a:xfrm>
              <a:off x="2185540" y="264753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46" name="Group 45">
            <a:extLst>
              <a:ext uri="{FF2B5EF4-FFF2-40B4-BE49-F238E27FC236}">
                <a16:creationId xmlns:a16="http://schemas.microsoft.com/office/drawing/2014/main" id="{3D4FF19C-955F-4D2F-A26E-838889762E6E}"/>
              </a:ext>
            </a:extLst>
          </p:cNvPr>
          <p:cNvGrpSpPr/>
          <p:nvPr/>
        </p:nvGrpSpPr>
        <p:grpSpPr>
          <a:xfrm>
            <a:off x="3759546" y="2921896"/>
            <a:ext cx="3838683" cy="1403704"/>
            <a:chOff x="3759546" y="3705668"/>
            <a:chExt cx="3838683" cy="1403704"/>
          </a:xfrm>
        </p:grpSpPr>
        <p:sp>
          <p:nvSpPr>
            <p:cNvPr id="31" name="object 4">
              <a:extLst>
                <a:ext uri="{FF2B5EF4-FFF2-40B4-BE49-F238E27FC236}">
                  <a16:creationId xmlns:a16="http://schemas.microsoft.com/office/drawing/2014/main" id="{B6C9062E-8301-4413-8050-CA98EB912544}"/>
                </a:ext>
              </a:extLst>
            </p:cNvPr>
            <p:cNvSpPr txBox="1"/>
            <p:nvPr/>
          </p:nvSpPr>
          <p:spPr>
            <a:xfrm>
              <a:off x="4593771" y="4418643"/>
              <a:ext cx="3004458"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Question sessions, joint</a:t>
              </a:r>
              <a:br>
                <a:rPr lang="en-US" sz="2000" dirty="0">
                  <a:solidFill>
                    <a:schemeClr val="tx2">
                      <a:lumMod val="60000"/>
                      <a:lumOff val="40000"/>
                    </a:schemeClr>
                  </a:solidFill>
                  <a:latin typeface="Arial" panose="020B0604020202020204" pitchFamily="34" charset="0"/>
                  <a:cs typeface="Arial" panose="020B0604020202020204" pitchFamily="34" charset="0"/>
                </a:rPr>
              </a:br>
              <a:r>
                <a:rPr lang="en-US" sz="2000" dirty="0">
                  <a:solidFill>
                    <a:schemeClr val="tx2">
                      <a:lumMod val="60000"/>
                      <a:lumOff val="40000"/>
                    </a:schemeClr>
                  </a:solidFill>
                  <a:latin typeface="Arial" panose="020B0604020202020204" pitchFamily="34" charset="0"/>
                  <a:cs typeface="Arial" panose="020B0604020202020204" pitchFamily="34" charset="0"/>
                </a:rPr>
                <a:t>sessions, ad-hoc, etc.</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3" name="Arc 32">
              <a:extLst>
                <a:ext uri="{FF2B5EF4-FFF2-40B4-BE49-F238E27FC236}">
                  <a16:creationId xmlns:a16="http://schemas.microsoft.com/office/drawing/2014/main" id="{6791397D-DE94-45B1-B438-24E9EF4D7A24}"/>
                </a:ext>
              </a:extLst>
            </p:cNvPr>
            <p:cNvSpPr/>
            <p:nvPr/>
          </p:nvSpPr>
          <p:spPr>
            <a:xfrm>
              <a:off x="3759546" y="370566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47" name="Group 46">
            <a:extLst>
              <a:ext uri="{FF2B5EF4-FFF2-40B4-BE49-F238E27FC236}">
                <a16:creationId xmlns:a16="http://schemas.microsoft.com/office/drawing/2014/main" id="{678B05CB-C077-41E4-90E3-7B5E6EC2103C}"/>
              </a:ext>
            </a:extLst>
          </p:cNvPr>
          <p:cNvGrpSpPr/>
          <p:nvPr/>
        </p:nvGrpSpPr>
        <p:grpSpPr>
          <a:xfrm>
            <a:off x="7046371" y="2577441"/>
            <a:ext cx="3019728" cy="1748159"/>
            <a:chOff x="7046371" y="3361213"/>
            <a:chExt cx="3019728" cy="1748159"/>
          </a:xfrm>
        </p:grpSpPr>
        <p:sp>
          <p:nvSpPr>
            <p:cNvPr id="29" name="object 4">
              <a:extLst>
                <a:ext uri="{FF2B5EF4-FFF2-40B4-BE49-F238E27FC236}">
                  <a16:creationId xmlns:a16="http://schemas.microsoft.com/office/drawing/2014/main" id="{DDDB3B57-5EFD-4379-A4AA-35B2846FBA0B}"/>
                </a:ext>
              </a:extLst>
            </p:cNvPr>
            <p:cNvSpPr txBox="1"/>
            <p:nvPr/>
          </p:nvSpPr>
          <p:spPr>
            <a:xfrm>
              <a:off x="7748223" y="3361213"/>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Working party </a:t>
              </a:r>
              <a:r>
                <a:rPr lang="en-US" sz="2000" b="1" dirty="0">
                  <a:solidFill>
                    <a:schemeClr val="tx2">
                      <a:lumMod val="60000"/>
                      <a:lumOff val="40000"/>
                    </a:schemeClr>
                  </a:solidFill>
                  <a:latin typeface="Arial" panose="020B0604020202020204" pitchFamily="34" charset="0"/>
                  <a:cs typeface="Arial" panose="020B0604020202020204" pitchFamily="34" charset="0"/>
                </a:rPr>
                <a:t>closing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4" name="Arc 33">
              <a:extLst>
                <a:ext uri="{FF2B5EF4-FFF2-40B4-BE49-F238E27FC236}">
                  <a16:creationId xmlns:a16="http://schemas.microsoft.com/office/drawing/2014/main" id="{90511124-51AF-425A-8627-134D0EA07DB5}"/>
                </a:ext>
              </a:extLst>
            </p:cNvPr>
            <p:cNvSpPr/>
            <p:nvPr/>
          </p:nvSpPr>
          <p:spPr>
            <a:xfrm rot="16200000">
              <a:off x="7046371" y="370566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48" name="Group 47">
            <a:extLst>
              <a:ext uri="{FF2B5EF4-FFF2-40B4-BE49-F238E27FC236}">
                <a16:creationId xmlns:a16="http://schemas.microsoft.com/office/drawing/2014/main" id="{2DEAB3D4-A1A3-4795-B743-C67A5320CF2C}"/>
              </a:ext>
            </a:extLst>
          </p:cNvPr>
          <p:cNvGrpSpPr/>
          <p:nvPr/>
        </p:nvGrpSpPr>
        <p:grpSpPr>
          <a:xfrm>
            <a:off x="8628467" y="1524764"/>
            <a:ext cx="3019728" cy="1742706"/>
            <a:chOff x="8628467" y="2308536"/>
            <a:chExt cx="3019728" cy="1742706"/>
          </a:xfrm>
        </p:grpSpPr>
        <p:sp>
          <p:nvSpPr>
            <p:cNvPr id="25" name="object 4">
              <a:extLst>
                <a:ext uri="{FF2B5EF4-FFF2-40B4-BE49-F238E27FC236}">
                  <a16:creationId xmlns:a16="http://schemas.microsoft.com/office/drawing/2014/main" id="{E5FEEBCF-DDF0-4E6C-96CA-B745260437ED}"/>
                </a:ext>
              </a:extLst>
            </p:cNvPr>
            <p:cNvSpPr txBox="1"/>
            <p:nvPr/>
          </p:nvSpPr>
          <p:spPr>
            <a:xfrm>
              <a:off x="9330319" y="2308536"/>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Study group </a:t>
              </a:r>
              <a:r>
                <a:rPr lang="en-US" sz="2000" b="1" dirty="0">
                  <a:solidFill>
                    <a:schemeClr val="tx2">
                      <a:lumMod val="60000"/>
                      <a:lumOff val="40000"/>
                    </a:schemeClr>
                  </a:solidFill>
                  <a:latin typeface="Arial" panose="020B0604020202020204" pitchFamily="34" charset="0"/>
                  <a:cs typeface="Arial" panose="020B0604020202020204" pitchFamily="34" charset="0"/>
                </a:rPr>
                <a:t>closing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5" name="Arc 34">
              <a:extLst>
                <a:ext uri="{FF2B5EF4-FFF2-40B4-BE49-F238E27FC236}">
                  <a16:creationId xmlns:a16="http://schemas.microsoft.com/office/drawing/2014/main" id="{01B4F007-DD35-44D7-8E3E-E5DBA68F93C4}"/>
                </a:ext>
              </a:extLst>
            </p:cNvPr>
            <p:cNvSpPr/>
            <p:nvPr/>
          </p:nvSpPr>
          <p:spPr>
            <a:xfrm rot="16200000">
              <a:off x="8628467" y="264753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51" name="Group 50">
            <a:extLst>
              <a:ext uri="{FF2B5EF4-FFF2-40B4-BE49-F238E27FC236}">
                <a16:creationId xmlns:a16="http://schemas.microsoft.com/office/drawing/2014/main" id="{10F8DF49-90F1-46D5-A3EF-EDB9CEB325CA}"/>
              </a:ext>
            </a:extLst>
          </p:cNvPr>
          <p:cNvGrpSpPr/>
          <p:nvPr/>
        </p:nvGrpSpPr>
        <p:grpSpPr>
          <a:xfrm>
            <a:off x="3048000" y="4498924"/>
            <a:ext cx="6096000" cy="705196"/>
            <a:chOff x="3048000" y="5282696"/>
            <a:chExt cx="6096000" cy="705196"/>
          </a:xfrm>
        </p:grpSpPr>
        <p:sp>
          <p:nvSpPr>
            <p:cNvPr id="37" name="TextBox 36">
              <a:extLst>
                <a:ext uri="{FF2B5EF4-FFF2-40B4-BE49-F238E27FC236}">
                  <a16:creationId xmlns:a16="http://schemas.microsoft.com/office/drawing/2014/main" id="{7AF0FCD8-FCDA-4BEC-A19C-4394E955F03E}"/>
                </a:ext>
              </a:extLst>
            </p:cNvPr>
            <p:cNvSpPr txBox="1"/>
            <p:nvPr/>
          </p:nvSpPr>
          <p:spPr>
            <a:xfrm>
              <a:off x="3048000" y="5587782"/>
              <a:ext cx="6096000" cy="400110"/>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Discussing, </a:t>
              </a:r>
              <a:r>
                <a:rPr lang="en-GB" sz="2000" spc="-10" dirty="0">
                  <a:solidFill>
                    <a:schemeClr val="tx2">
                      <a:lumMod val="60000"/>
                      <a:lumOff val="40000"/>
                    </a:schemeClr>
                  </a:solidFill>
                  <a:latin typeface="Arial" panose="020B0604020202020204" pitchFamily="34" charset="0"/>
                  <a:cs typeface="Arial" panose="020B0604020202020204" pitchFamily="34" charset="0"/>
                </a:rPr>
                <a:t>drafting,</a:t>
              </a:r>
              <a:r>
                <a:rPr lang="en-GB" sz="2000" spc="80" dirty="0">
                  <a:solidFill>
                    <a:schemeClr val="tx2">
                      <a:lumMod val="60000"/>
                      <a:lumOff val="40000"/>
                    </a:schemeClr>
                  </a:solidFill>
                  <a:latin typeface="Arial" panose="020B0604020202020204" pitchFamily="34" charset="0"/>
                  <a:cs typeface="Arial" panose="020B0604020202020204" pitchFamily="34" charset="0"/>
                </a:rPr>
                <a:t> </a:t>
              </a:r>
              <a:r>
                <a:rPr lang="en-GB" sz="2000" spc="-5" dirty="0">
                  <a:solidFill>
                    <a:schemeClr val="tx2">
                      <a:lumMod val="60000"/>
                      <a:lumOff val="40000"/>
                    </a:schemeClr>
                  </a:solidFill>
                  <a:latin typeface="Arial" panose="020B0604020202020204" pitchFamily="34" charset="0"/>
                  <a:cs typeface="Arial" panose="020B0604020202020204" pitchFamily="34" charset="0"/>
                </a:rPr>
                <a:t>editing</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42" name="Right Brace 41">
              <a:extLst>
                <a:ext uri="{FF2B5EF4-FFF2-40B4-BE49-F238E27FC236}">
                  <a16:creationId xmlns:a16="http://schemas.microsoft.com/office/drawing/2014/main" id="{5CA95C02-8D51-40A2-9E40-3FA7B537DC98}"/>
                </a:ext>
              </a:extLst>
            </p:cNvPr>
            <p:cNvSpPr/>
            <p:nvPr/>
          </p:nvSpPr>
          <p:spPr>
            <a:xfrm rot="5400000">
              <a:off x="5956184" y="3920281"/>
              <a:ext cx="279627" cy="3004457"/>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nvGrpSpPr>
          <p:cNvPr id="52" name="Group 51">
            <a:extLst>
              <a:ext uri="{FF2B5EF4-FFF2-40B4-BE49-F238E27FC236}">
                <a16:creationId xmlns:a16="http://schemas.microsoft.com/office/drawing/2014/main" id="{A843A983-7513-4FBC-936E-94D592A4A39D}"/>
              </a:ext>
            </a:extLst>
          </p:cNvPr>
          <p:cNvGrpSpPr/>
          <p:nvPr/>
        </p:nvGrpSpPr>
        <p:grpSpPr>
          <a:xfrm>
            <a:off x="7748223" y="3509513"/>
            <a:ext cx="3899972" cy="1309132"/>
            <a:chOff x="7748223" y="5294313"/>
            <a:chExt cx="3899972" cy="1309132"/>
          </a:xfrm>
        </p:grpSpPr>
        <p:sp>
          <p:nvSpPr>
            <p:cNvPr id="41" name="TextBox 40">
              <a:extLst>
                <a:ext uri="{FF2B5EF4-FFF2-40B4-BE49-F238E27FC236}">
                  <a16:creationId xmlns:a16="http://schemas.microsoft.com/office/drawing/2014/main" id="{3E53DFD4-DFF9-465F-834E-E9E0ABEE0A60}"/>
                </a:ext>
              </a:extLst>
            </p:cNvPr>
            <p:cNvSpPr txBox="1"/>
            <p:nvPr/>
          </p:nvSpPr>
          <p:spPr>
            <a:xfrm>
              <a:off x="8174205" y="5587782"/>
              <a:ext cx="3048014" cy="1015663"/>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Approving meeting outcomes</a:t>
              </a:r>
              <a:br>
                <a:rPr lang="en-GB" sz="2000" spc="-5" dirty="0">
                  <a:solidFill>
                    <a:schemeClr val="tx2">
                      <a:lumMod val="60000"/>
                      <a:lumOff val="40000"/>
                    </a:schemeClr>
                  </a:solidFill>
                  <a:latin typeface="Arial" panose="020B0604020202020204" pitchFamily="34" charset="0"/>
                  <a:cs typeface="Arial" panose="020B0604020202020204" pitchFamily="34" charset="0"/>
                </a:rPr>
              </a:br>
              <a:r>
                <a:rPr lang="en-GB" sz="2000" spc="-5" dirty="0">
                  <a:solidFill>
                    <a:schemeClr val="tx2">
                      <a:lumMod val="60000"/>
                      <a:lumOff val="40000"/>
                    </a:schemeClr>
                  </a:solidFill>
                  <a:latin typeface="Arial" panose="020B0604020202020204" pitchFamily="34" charset="0"/>
                  <a:cs typeface="Arial" panose="020B0604020202020204" pitchFamily="34" charset="0"/>
                </a:rPr>
                <a:t>(1-2 days)</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43" name="Right Brace 42">
              <a:extLst>
                <a:ext uri="{FF2B5EF4-FFF2-40B4-BE49-F238E27FC236}">
                  <a16:creationId xmlns:a16="http://schemas.microsoft.com/office/drawing/2014/main" id="{49322057-9796-4039-929B-966C13F09256}"/>
                </a:ext>
              </a:extLst>
            </p:cNvPr>
            <p:cNvSpPr/>
            <p:nvPr/>
          </p:nvSpPr>
          <p:spPr>
            <a:xfrm rot="5400000">
              <a:off x="9558395" y="3484141"/>
              <a:ext cx="279627" cy="3899972"/>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nvGrpSpPr>
          <p:cNvPr id="50" name="Group 49">
            <a:extLst>
              <a:ext uri="{FF2B5EF4-FFF2-40B4-BE49-F238E27FC236}">
                <a16:creationId xmlns:a16="http://schemas.microsoft.com/office/drawing/2014/main" id="{D76AF2B0-148D-4DEE-B12B-14D6E27AB170}"/>
              </a:ext>
            </a:extLst>
          </p:cNvPr>
          <p:cNvGrpSpPr/>
          <p:nvPr/>
        </p:nvGrpSpPr>
        <p:grpSpPr>
          <a:xfrm>
            <a:off x="543804" y="3503703"/>
            <a:ext cx="3899973" cy="1320751"/>
            <a:chOff x="543804" y="5282694"/>
            <a:chExt cx="3899973" cy="1320751"/>
          </a:xfrm>
        </p:grpSpPr>
        <p:sp>
          <p:nvSpPr>
            <p:cNvPr id="40" name="TextBox 39">
              <a:extLst>
                <a:ext uri="{FF2B5EF4-FFF2-40B4-BE49-F238E27FC236}">
                  <a16:creationId xmlns:a16="http://schemas.microsoft.com/office/drawing/2014/main" id="{CDEDED29-0F0A-4E44-999C-E82769A5FFC4}"/>
                </a:ext>
              </a:extLst>
            </p:cNvPr>
            <p:cNvSpPr txBox="1"/>
            <p:nvPr/>
          </p:nvSpPr>
          <p:spPr>
            <a:xfrm>
              <a:off x="572203" y="5587782"/>
              <a:ext cx="3843174" cy="1015663"/>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Approving interim activities,</a:t>
              </a:r>
              <a:br>
                <a:rPr lang="en-GB" sz="2000" spc="-5" dirty="0">
                  <a:solidFill>
                    <a:schemeClr val="tx2">
                      <a:lumMod val="60000"/>
                      <a:lumOff val="40000"/>
                    </a:schemeClr>
                  </a:solidFill>
                  <a:latin typeface="Arial" panose="020B0604020202020204" pitchFamily="34" charset="0"/>
                  <a:cs typeface="Arial" panose="020B0604020202020204" pitchFamily="34" charset="0"/>
                </a:rPr>
              </a:br>
              <a:r>
                <a:rPr lang="en-GB" sz="2000" spc="-5" dirty="0">
                  <a:solidFill>
                    <a:schemeClr val="tx2">
                      <a:lumMod val="60000"/>
                      <a:lumOff val="40000"/>
                    </a:schemeClr>
                  </a:solidFill>
                  <a:latin typeface="Arial" panose="020B0604020202020204" pitchFamily="34" charset="0"/>
                  <a:cs typeface="Arial" panose="020B0604020202020204" pitchFamily="34" charset="0"/>
                </a:rPr>
                <a:t>setting the scene, etc.</a:t>
              </a:r>
              <a:br>
                <a:rPr lang="en-GB" sz="2000" spc="-5" dirty="0">
                  <a:solidFill>
                    <a:schemeClr val="tx2">
                      <a:lumMod val="60000"/>
                      <a:lumOff val="40000"/>
                    </a:schemeClr>
                  </a:solidFill>
                  <a:latin typeface="Arial" panose="020B0604020202020204" pitchFamily="34" charset="0"/>
                  <a:cs typeface="Arial" panose="020B0604020202020204" pitchFamily="34" charset="0"/>
                </a:rPr>
              </a:br>
              <a:r>
                <a:rPr lang="en-GB" sz="2000" spc="-5" dirty="0">
                  <a:solidFill>
                    <a:schemeClr val="tx2">
                      <a:lumMod val="60000"/>
                      <a:lumOff val="40000"/>
                    </a:schemeClr>
                  </a:solidFill>
                  <a:latin typeface="Arial" panose="020B0604020202020204" pitchFamily="34" charset="0"/>
                  <a:cs typeface="Arial" panose="020B0604020202020204" pitchFamily="34" charset="0"/>
                </a:rPr>
                <a:t>(1-2 days)</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44" name="Right Brace 43">
              <a:extLst>
                <a:ext uri="{FF2B5EF4-FFF2-40B4-BE49-F238E27FC236}">
                  <a16:creationId xmlns:a16="http://schemas.microsoft.com/office/drawing/2014/main" id="{17169EDC-08F1-4551-8BE9-7F52350F5F8F}"/>
                </a:ext>
              </a:extLst>
            </p:cNvPr>
            <p:cNvSpPr/>
            <p:nvPr/>
          </p:nvSpPr>
          <p:spPr>
            <a:xfrm rot="5400000">
              <a:off x="2353977" y="3472521"/>
              <a:ext cx="279627" cy="3899973"/>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nvGrpSpPr>
          <p:cNvPr id="58" name="Group 57">
            <a:extLst>
              <a:ext uri="{FF2B5EF4-FFF2-40B4-BE49-F238E27FC236}">
                <a16:creationId xmlns:a16="http://schemas.microsoft.com/office/drawing/2014/main" id="{976A37B7-F05F-44AE-9EC4-594C83B2E30E}"/>
              </a:ext>
            </a:extLst>
          </p:cNvPr>
          <p:cNvGrpSpPr/>
          <p:nvPr/>
        </p:nvGrpSpPr>
        <p:grpSpPr>
          <a:xfrm>
            <a:off x="495701" y="5748012"/>
            <a:ext cx="11152494" cy="400110"/>
            <a:chOff x="495701" y="5748012"/>
            <a:chExt cx="11152494" cy="400110"/>
          </a:xfrm>
        </p:grpSpPr>
        <p:sp>
          <p:nvSpPr>
            <p:cNvPr id="39" name="TextBox 38">
              <a:extLst>
                <a:ext uri="{FF2B5EF4-FFF2-40B4-BE49-F238E27FC236}">
                  <a16:creationId xmlns:a16="http://schemas.microsoft.com/office/drawing/2014/main" id="{D0FDCFC6-4C94-4AC0-B0D0-83A8146E565B}"/>
                </a:ext>
              </a:extLst>
            </p:cNvPr>
            <p:cNvSpPr txBox="1"/>
            <p:nvPr/>
          </p:nvSpPr>
          <p:spPr>
            <a:xfrm>
              <a:off x="3023948" y="5748012"/>
              <a:ext cx="6096000" cy="400110"/>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One to two weeks</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cxnSp>
          <p:nvCxnSpPr>
            <p:cNvPr id="55" name="Straight Arrow Connector 54">
              <a:extLst>
                <a:ext uri="{FF2B5EF4-FFF2-40B4-BE49-F238E27FC236}">
                  <a16:creationId xmlns:a16="http://schemas.microsoft.com/office/drawing/2014/main" id="{3DD8AE90-BFE8-40A2-9C1F-008273AE6085}"/>
                </a:ext>
              </a:extLst>
            </p:cNvPr>
            <p:cNvCxnSpPr>
              <a:cxnSpLocks/>
            </p:cNvCxnSpPr>
            <p:nvPr/>
          </p:nvCxnSpPr>
          <p:spPr>
            <a:xfrm>
              <a:off x="495701" y="5748012"/>
              <a:ext cx="11152494" cy="0"/>
            </a:xfrm>
            <a:prstGeom prst="straightConnector1">
              <a:avLst/>
            </a:prstGeom>
            <a:ln>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cxnSp>
      </p:grpSp>
      <p:grpSp>
        <p:nvGrpSpPr>
          <p:cNvPr id="6" name="Group 5">
            <a:extLst>
              <a:ext uri="{FF2B5EF4-FFF2-40B4-BE49-F238E27FC236}">
                <a16:creationId xmlns:a16="http://schemas.microsoft.com/office/drawing/2014/main" id="{A4601BEC-2380-46B2-8D3E-AD930100B5C5}"/>
              </a:ext>
            </a:extLst>
          </p:cNvPr>
          <p:cNvGrpSpPr/>
          <p:nvPr/>
        </p:nvGrpSpPr>
        <p:grpSpPr>
          <a:xfrm>
            <a:off x="4937062" y="1567621"/>
            <a:ext cx="2317876" cy="2067250"/>
            <a:chOff x="4937062" y="1567621"/>
            <a:chExt cx="2317876" cy="2067250"/>
          </a:xfrm>
        </p:grpSpPr>
        <p:sp>
          <p:nvSpPr>
            <p:cNvPr id="30" name="object 4">
              <a:extLst>
                <a:ext uri="{FF2B5EF4-FFF2-40B4-BE49-F238E27FC236}">
                  <a16:creationId xmlns:a16="http://schemas.microsoft.com/office/drawing/2014/main" id="{3A49AD07-AA73-4297-A289-DFA58E89A08B}"/>
                </a:ext>
              </a:extLst>
            </p:cNvPr>
            <p:cNvSpPr txBox="1"/>
            <p:nvPr/>
          </p:nvSpPr>
          <p:spPr>
            <a:xfrm>
              <a:off x="4937062" y="1567621"/>
              <a:ext cx="2317876" cy="1021556"/>
            </a:xfrm>
            <a:prstGeom prst="roundRect">
              <a:avLst/>
            </a:prstGeom>
            <a:solidFill>
              <a:schemeClr val="accent1">
                <a:lumMod val="20000"/>
                <a:lumOff val="80000"/>
              </a:schemeClr>
            </a:solidFill>
            <a:ln w="28575">
              <a:solidFill>
                <a:schemeClr val="tx1"/>
              </a:solidFill>
              <a:prstDash val="sysDash"/>
            </a:ln>
          </p:spPr>
          <p:txBody>
            <a:bodyPr vert="horz" wrap="square" lIns="0" tIns="0" rIns="0" bIns="0" rtlCol="0">
              <a:spAutoFit/>
            </a:bodyPr>
            <a:lstStyle/>
            <a:p>
              <a:pPr marL="635" algn="ctr"/>
              <a:r>
                <a:rPr lang="en-GB" sz="2000" dirty="0">
                  <a:solidFill>
                    <a:schemeClr val="tx2">
                      <a:lumMod val="60000"/>
                      <a:lumOff val="40000"/>
                    </a:schemeClr>
                  </a:solidFill>
                  <a:latin typeface="Arial" panose="020B0604020202020204" pitchFamily="34" charset="0"/>
                  <a:cs typeface="Arial" panose="020B0604020202020204" pitchFamily="34" charset="0"/>
                </a:rPr>
                <a:t>Mid-meeting SG/WP plenary (optional)</a:t>
              </a:r>
              <a:endParaRPr lang="en-US" sz="2000" dirty="0">
                <a:solidFill>
                  <a:schemeClr val="tx2">
                    <a:lumMod val="60000"/>
                    <a:lumOff val="40000"/>
                  </a:schemeClr>
                </a:solidFill>
                <a:latin typeface="Arial" panose="020B0604020202020204" pitchFamily="34" charset="0"/>
                <a:cs typeface="Arial" panose="020B0604020202020204" pitchFamily="34" charset="0"/>
              </a:endParaRPr>
            </a:p>
          </p:txBody>
        </p:sp>
        <p:cxnSp>
          <p:nvCxnSpPr>
            <p:cNvPr id="5" name="Straight Arrow Connector 4">
              <a:extLst>
                <a:ext uri="{FF2B5EF4-FFF2-40B4-BE49-F238E27FC236}">
                  <a16:creationId xmlns:a16="http://schemas.microsoft.com/office/drawing/2014/main" id="{69838976-9A57-415D-A72C-6337A0D9CE18}"/>
                </a:ext>
              </a:extLst>
            </p:cNvPr>
            <p:cNvCxnSpPr>
              <a:cxnSpLocks/>
              <a:stCxn id="30" idx="2"/>
              <a:endCxn id="31" idx="0"/>
            </p:cNvCxnSpPr>
            <p:nvPr/>
          </p:nvCxnSpPr>
          <p:spPr>
            <a:xfrm>
              <a:off x="6096000" y="2589177"/>
              <a:ext cx="0" cy="1045694"/>
            </a:xfrm>
            <a:prstGeom prst="straightConnector1">
              <a:avLst/>
            </a:prstGeom>
            <a:ln w="38100">
              <a:solidFill>
                <a:srgbClr val="FF0000"/>
              </a:solidFill>
              <a:prstDash val="sysDash"/>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41204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Meetings: Best practice</a:t>
            </a:r>
          </a:p>
        </p:txBody>
      </p:sp>
      <p:sp>
        <p:nvSpPr>
          <p:cNvPr id="3" name="Content Placeholder 2"/>
          <p:cNvSpPr>
            <a:spLocks noGrp="1"/>
          </p:cNvSpPr>
          <p:nvPr>
            <p:ph idx="1"/>
          </p:nvPr>
        </p:nvSpPr>
        <p:spPr>
          <a:xfrm>
            <a:off x="2601900" y="2163115"/>
            <a:ext cx="7069885" cy="3008941"/>
          </a:xfrm>
        </p:spPr>
        <p:txBody>
          <a:bodyPr>
            <a:noAutofit/>
          </a:bodyPr>
          <a:lstStyle/>
          <a:p>
            <a:pPr>
              <a:buFont typeface="Arial" pitchFamily="34" charset="0"/>
              <a:buChar char="•"/>
            </a:pPr>
            <a:r>
              <a:rPr lang="en-US" sz="2800" dirty="0"/>
              <a:t>Meeting conduct</a:t>
            </a:r>
          </a:p>
          <a:p>
            <a:pPr lvl="1"/>
            <a:r>
              <a:rPr lang="en-US" sz="2400" dirty="0"/>
              <a:t>Meeting chairman ensures smooth running</a:t>
            </a:r>
          </a:p>
          <a:p>
            <a:pPr lvl="1"/>
            <a:r>
              <a:rPr lang="en-US" sz="2400" dirty="0"/>
              <a:t>Participants “given the floor” before speaking</a:t>
            </a:r>
          </a:p>
          <a:p>
            <a:pPr lvl="1"/>
            <a:r>
              <a:rPr lang="en-US" sz="2400" dirty="0"/>
              <a:t>Speak clearly and slowly</a:t>
            </a:r>
          </a:p>
          <a:p>
            <a:pPr>
              <a:buFont typeface="Arial" pitchFamily="34" charset="0"/>
              <a:buChar char="•"/>
            </a:pPr>
            <a:r>
              <a:rPr lang="en-US" sz="2800" dirty="0"/>
              <a:t>Reaching agreement</a:t>
            </a:r>
          </a:p>
          <a:p>
            <a:pPr lvl="1"/>
            <a:r>
              <a:rPr lang="en-US" sz="2400" dirty="0"/>
              <a:t>Conflicting opinions may need concessions</a:t>
            </a:r>
          </a:p>
          <a:p>
            <a:pPr lvl="1"/>
            <a:r>
              <a:rPr lang="en-US" sz="2400" dirty="0"/>
              <a:t>Wherever possible, aim for “consensus”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39</a:t>
            </a:fld>
            <a:endParaRPr lang="en-US" altLang="ja-JP"/>
          </a:p>
        </p:txBody>
      </p:sp>
    </p:spTree>
    <p:extLst>
      <p:ext uri="{BB962C8B-B14F-4D97-AF65-F5344CB8AC3E}">
        <p14:creationId xmlns:p14="http://schemas.microsoft.com/office/powerpoint/2010/main" val="3881331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Newcomers </a:t>
            </a:r>
            <a:r>
              <a:rPr lang="en-GB" dirty="0"/>
              <a:t>– Study group home pages</a:t>
            </a:r>
            <a:endParaRPr lang="en-US" dirty="0"/>
          </a:p>
        </p:txBody>
      </p:sp>
      <p:sp>
        <p:nvSpPr>
          <p:cNvPr id="3" name="Content Placeholder 2"/>
          <p:cNvSpPr>
            <a:spLocks noGrp="1"/>
          </p:cNvSpPr>
          <p:nvPr>
            <p:ph idx="1"/>
          </p:nvPr>
        </p:nvSpPr>
        <p:spPr>
          <a:xfrm>
            <a:off x="919978" y="1323000"/>
            <a:ext cx="10230622" cy="932837"/>
          </a:xfrm>
        </p:spPr>
        <p:txBody>
          <a:bodyPr>
            <a:noAutofit/>
          </a:bodyPr>
          <a:lstStyle/>
          <a:p>
            <a:pPr marL="0" indent="0">
              <a:buNone/>
            </a:pPr>
            <a:r>
              <a:rPr lang="en-GB" sz="2400" dirty="0"/>
              <a:t>Study group home pages provide detail about areas of responsibility, schedule of meetings, leadership roles, and current work in progress.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a:t>
            </a:fld>
            <a:endParaRPr lang="en-US" altLang="ja-JP" dirty="0"/>
          </a:p>
        </p:txBody>
      </p:sp>
      <p:pic>
        <p:nvPicPr>
          <p:cNvPr id="6" name="Picture 5">
            <a:extLst>
              <a:ext uri="{FF2B5EF4-FFF2-40B4-BE49-F238E27FC236}">
                <a16:creationId xmlns:a16="http://schemas.microsoft.com/office/drawing/2014/main" id="{5D29DB8B-0532-46D1-AA0A-2A68710B5010}"/>
              </a:ext>
            </a:extLst>
          </p:cNvPr>
          <p:cNvPicPr>
            <a:picLocks noChangeAspect="1"/>
          </p:cNvPicPr>
          <p:nvPr/>
        </p:nvPicPr>
        <p:blipFill>
          <a:blip r:embed="rId3"/>
          <a:stretch>
            <a:fillRect/>
          </a:stretch>
        </p:blipFill>
        <p:spPr>
          <a:xfrm>
            <a:off x="1190747" y="2255837"/>
            <a:ext cx="1746914" cy="4422163"/>
          </a:xfrm>
          <a:prstGeom prst="rect">
            <a:avLst/>
          </a:prstGeom>
        </p:spPr>
      </p:pic>
      <p:pic>
        <p:nvPicPr>
          <p:cNvPr id="8" name="Picture 7">
            <a:extLst>
              <a:ext uri="{FF2B5EF4-FFF2-40B4-BE49-F238E27FC236}">
                <a16:creationId xmlns:a16="http://schemas.microsoft.com/office/drawing/2014/main" id="{7C79EACD-70EA-46BF-92E3-09B0D73967FF}"/>
              </a:ext>
            </a:extLst>
          </p:cNvPr>
          <p:cNvPicPr>
            <a:picLocks noChangeAspect="1"/>
          </p:cNvPicPr>
          <p:nvPr/>
        </p:nvPicPr>
        <p:blipFill>
          <a:blip r:embed="rId4"/>
          <a:stretch>
            <a:fillRect/>
          </a:stretch>
        </p:blipFill>
        <p:spPr>
          <a:xfrm>
            <a:off x="3168767" y="2255837"/>
            <a:ext cx="2587704" cy="4457113"/>
          </a:xfrm>
          <a:prstGeom prst="rect">
            <a:avLst/>
          </a:prstGeom>
        </p:spPr>
      </p:pic>
      <p:pic>
        <p:nvPicPr>
          <p:cNvPr id="10" name="Picture 9">
            <a:extLst>
              <a:ext uri="{FF2B5EF4-FFF2-40B4-BE49-F238E27FC236}">
                <a16:creationId xmlns:a16="http://schemas.microsoft.com/office/drawing/2014/main" id="{39373A73-C79A-4F92-AC52-A9246FB0DED4}"/>
              </a:ext>
            </a:extLst>
          </p:cNvPr>
          <p:cNvPicPr>
            <a:picLocks noChangeAspect="1"/>
          </p:cNvPicPr>
          <p:nvPr/>
        </p:nvPicPr>
        <p:blipFill>
          <a:blip r:embed="rId5"/>
          <a:stretch>
            <a:fillRect/>
          </a:stretch>
        </p:blipFill>
        <p:spPr>
          <a:xfrm>
            <a:off x="5987576" y="2255836"/>
            <a:ext cx="5013677" cy="4457113"/>
          </a:xfrm>
          <a:prstGeom prst="rect">
            <a:avLst/>
          </a:prstGeom>
        </p:spPr>
      </p:pic>
    </p:spTree>
    <p:extLst>
      <p:ext uri="{BB962C8B-B14F-4D97-AF65-F5344CB8AC3E}">
        <p14:creationId xmlns:p14="http://schemas.microsoft.com/office/powerpoint/2010/main" val="24826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The “Big five” output documents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40</a:t>
            </a:fld>
            <a:endParaRPr lang="en-US" altLang="ja-JP"/>
          </a:p>
        </p:txBody>
      </p:sp>
      <p:cxnSp>
        <p:nvCxnSpPr>
          <p:cNvPr id="30" name="Straight Connector 29">
            <a:extLst>
              <a:ext uri="{FF2B5EF4-FFF2-40B4-BE49-F238E27FC236}">
                <a16:creationId xmlns:a16="http://schemas.microsoft.com/office/drawing/2014/main" id="{B51990F5-827D-4E38-8947-88EA79A1205A}"/>
              </a:ext>
            </a:extLst>
          </p:cNvPr>
          <p:cNvCxnSpPr>
            <a:cxnSpLocks/>
          </p:cNvCxnSpPr>
          <p:nvPr/>
        </p:nvCxnSpPr>
        <p:spPr>
          <a:xfrm flipH="1">
            <a:off x="6098510" y="1498427"/>
            <a:ext cx="2512" cy="4413732"/>
          </a:xfrm>
          <a:prstGeom prst="line">
            <a:avLst/>
          </a:prstGeom>
          <a:ln>
            <a:solidFill>
              <a:schemeClr val="bg1">
                <a:lumMod val="65000"/>
              </a:schemeClr>
            </a:solidFill>
            <a:prstDash val="dash"/>
          </a:ln>
          <a:effectLst/>
        </p:spPr>
        <p:style>
          <a:lnRef idx="2">
            <a:schemeClr val="accent1"/>
          </a:lnRef>
          <a:fillRef idx="0">
            <a:schemeClr val="accent1"/>
          </a:fillRef>
          <a:effectRef idx="1">
            <a:schemeClr val="accent1"/>
          </a:effectRef>
          <a:fontRef idx="minor">
            <a:schemeClr val="tx1"/>
          </a:fontRef>
        </p:style>
      </p:cxnSp>
      <p:sp>
        <p:nvSpPr>
          <p:cNvPr id="49" name="Rectangle 48">
            <a:extLst>
              <a:ext uri="{FF2B5EF4-FFF2-40B4-BE49-F238E27FC236}">
                <a16:creationId xmlns:a16="http://schemas.microsoft.com/office/drawing/2014/main" id="{D7066133-6E9A-4594-9D59-0C819756B8B2}"/>
              </a:ext>
            </a:extLst>
          </p:cNvPr>
          <p:cNvSpPr/>
          <p:nvPr/>
        </p:nvSpPr>
        <p:spPr>
          <a:xfrm>
            <a:off x="2764180" y="2325914"/>
            <a:ext cx="1129476" cy="461665"/>
          </a:xfrm>
          <a:prstGeom prst="rect">
            <a:avLst/>
          </a:prstGeom>
        </p:spPr>
        <p:txBody>
          <a:bodyPr wrap="none">
            <a:spAutoFit/>
          </a:bodyPr>
          <a:lstStyle/>
          <a:p>
            <a:pPr algn="ctr"/>
            <a:r>
              <a:rPr lang="en-US" sz="2400" dirty="0">
                <a:solidFill>
                  <a:srgbClr val="558ED5"/>
                </a:solidFill>
              </a:rPr>
              <a:t>Agenda</a:t>
            </a:r>
            <a:endParaRPr lang="en-GB" sz="2400" dirty="0">
              <a:solidFill>
                <a:srgbClr val="558ED5"/>
              </a:solidFill>
            </a:endParaRPr>
          </a:p>
        </p:txBody>
      </p:sp>
      <p:grpSp>
        <p:nvGrpSpPr>
          <p:cNvPr id="12" name="Group 11">
            <a:extLst>
              <a:ext uri="{FF2B5EF4-FFF2-40B4-BE49-F238E27FC236}">
                <a16:creationId xmlns:a16="http://schemas.microsoft.com/office/drawing/2014/main" id="{F960CB26-4C04-4731-93B5-C736084D19EB}"/>
              </a:ext>
            </a:extLst>
          </p:cNvPr>
          <p:cNvGrpSpPr/>
          <p:nvPr/>
        </p:nvGrpSpPr>
        <p:grpSpPr>
          <a:xfrm>
            <a:off x="1523999" y="2325914"/>
            <a:ext cx="9144001" cy="2995479"/>
            <a:chOff x="1523999" y="2325914"/>
            <a:chExt cx="9144001" cy="2995479"/>
          </a:xfrm>
        </p:grpSpPr>
        <p:sp>
          <p:nvSpPr>
            <p:cNvPr id="62" name="Rectangle 61">
              <a:extLst>
                <a:ext uri="{FF2B5EF4-FFF2-40B4-BE49-F238E27FC236}">
                  <a16:creationId xmlns:a16="http://schemas.microsoft.com/office/drawing/2014/main" id="{F370F066-2E20-4EB6-AEF2-58EB922665BE}"/>
                </a:ext>
              </a:extLst>
            </p:cNvPr>
            <p:cNvSpPr/>
            <p:nvPr/>
          </p:nvSpPr>
          <p:spPr>
            <a:xfrm>
              <a:off x="8394140" y="2325914"/>
              <a:ext cx="1033681" cy="461665"/>
            </a:xfrm>
            <a:prstGeom prst="rect">
              <a:avLst/>
            </a:prstGeom>
          </p:spPr>
          <p:txBody>
            <a:bodyPr wrap="none">
              <a:spAutoFit/>
            </a:bodyPr>
            <a:lstStyle/>
            <a:p>
              <a:pPr algn="ctr"/>
              <a:r>
                <a:rPr lang="en-US" sz="2400" dirty="0">
                  <a:solidFill>
                    <a:srgbClr val="558ED5"/>
                  </a:solidFill>
                </a:rPr>
                <a:t>Report</a:t>
              </a:r>
              <a:endParaRPr lang="en-GB" sz="2400" dirty="0">
                <a:solidFill>
                  <a:srgbClr val="558ED5"/>
                </a:solidFill>
              </a:endParaRPr>
            </a:p>
          </p:txBody>
        </p:sp>
        <p:sp>
          <p:nvSpPr>
            <p:cNvPr id="60" name="Arc 59">
              <a:extLst>
                <a:ext uri="{FF2B5EF4-FFF2-40B4-BE49-F238E27FC236}">
                  <a16:creationId xmlns:a16="http://schemas.microsoft.com/office/drawing/2014/main" id="{F8E2EF3A-0FA6-421E-AB4C-9A42C32EB3FC}"/>
                </a:ext>
              </a:extLst>
            </p:cNvPr>
            <p:cNvSpPr/>
            <p:nvPr/>
          </p:nvSpPr>
          <p:spPr>
            <a:xfrm rot="16200000">
              <a:off x="4664129" y="-682479"/>
              <a:ext cx="2863742" cy="9144001"/>
            </a:xfrm>
            <a:prstGeom prst="arc">
              <a:avLst>
                <a:gd name="adj1" fmla="val 18078000"/>
                <a:gd name="adj2" fmla="val 3587185"/>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400"/>
            </a:p>
          </p:txBody>
        </p:sp>
      </p:grpSp>
      <p:sp>
        <p:nvSpPr>
          <p:cNvPr id="56" name="Rectangle 55">
            <a:extLst>
              <a:ext uri="{FF2B5EF4-FFF2-40B4-BE49-F238E27FC236}">
                <a16:creationId xmlns:a16="http://schemas.microsoft.com/office/drawing/2014/main" id="{5C441275-FE05-42F7-8052-E01CE630F456}"/>
              </a:ext>
            </a:extLst>
          </p:cNvPr>
          <p:cNvSpPr/>
          <p:nvPr/>
        </p:nvSpPr>
        <p:spPr>
          <a:xfrm>
            <a:off x="2245142" y="3119497"/>
            <a:ext cx="2267160" cy="830997"/>
          </a:xfrm>
          <a:prstGeom prst="rect">
            <a:avLst/>
          </a:prstGeom>
        </p:spPr>
        <p:txBody>
          <a:bodyPr wrap="none">
            <a:spAutoFit/>
          </a:bodyPr>
          <a:lstStyle/>
          <a:p>
            <a:pPr algn="ctr"/>
            <a:r>
              <a:rPr lang="en-US" sz="2400" dirty="0">
                <a:solidFill>
                  <a:srgbClr val="558ED5"/>
                </a:solidFill>
              </a:rPr>
              <a:t>Reports of</a:t>
            </a:r>
            <a:br>
              <a:rPr lang="en-US" sz="2400" dirty="0">
                <a:solidFill>
                  <a:srgbClr val="558ED5"/>
                </a:solidFill>
              </a:rPr>
            </a:br>
            <a:r>
              <a:rPr lang="en-US" sz="2400" dirty="0">
                <a:solidFill>
                  <a:srgbClr val="558ED5"/>
                </a:solidFill>
              </a:rPr>
              <a:t>interim activities</a:t>
            </a:r>
            <a:endParaRPr lang="en-GB" sz="2400" dirty="0">
              <a:solidFill>
                <a:srgbClr val="558ED5"/>
              </a:solidFill>
            </a:endParaRPr>
          </a:p>
        </p:txBody>
      </p:sp>
      <p:grpSp>
        <p:nvGrpSpPr>
          <p:cNvPr id="13" name="Group 12">
            <a:extLst>
              <a:ext uri="{FF2B5EF4-FFF2-40B4-BE49-F238E27FC236}">
                <a16:creationId xmlns:a16="http://schemas.microsoft.com/office/drawing/2014/main" id="{287E71CB-48ED-41A9-9D1D-953EEDA5374A}"/>
              </a:ext>
            </a:extLst>
          </p:cNvPr>
          <p:cNvGrpSpPr/>
          <p:nvPr/>
        </p:nvGrpSpPr>
        <p:grpSpPr>
          <a:xfrm>
            <a:off x="1555386" y="3119497"/>
            <a:ext cx="9144001" cy="3064426"/>
            <a:chOff x="1555386" y="3119497"/>
            <a:chExt cx="9144001" cy="3064426"/>
          </a:xfrm>
        </p:grpSpPr>
        <p:sp>
          <p:nvSpPr>
            <p:cNvPr id="65" name="Rectangle 64">
              <a:extLst>
                <a:ext uri="{FF2B5EF4-FFF2-40B4-BE49-F238E27FC236}">
                  <a16:creationId xmlns:a16="http://schemas.microsoft.com/office/drawing/2014/main" id="{DB96555D-09DE-433A-BE07-3F7E87B2291D}"/>
                </a:ext>
              </a:extLst>
            </p:cNvPr>
            <p:cNvSpPr/>
            <p:nvPr/>
          </p:nvSpPr>
          <p:spPr>
            <a:xfrm>
              <a:off x="7679699" y="3119497"/>
              <a:ext cx="2267160" cy="830997"/>
            </a:xfrm>
            <a:prstGeom prst="rect">
              <a:avLst/>
            </a:prstGeom>
          </p:spPr>
          <p:txBody>
            <a:bodyPr wrap="none">
              <a:spAutoFit/>
            </a:bodyPr>
            <a:lstStyle/>
            <a:p>
              <a:pPr algn="ctr"/>
              <a:r>
                <a:rPr lang="en-US" sz="2400" dirty="0">
                  <a:solidFill>
                    <a:srgbClr val="558ED5"/>
                  </a:solidFill>
                </a:rPr>
                <a:t>Plans for future</a:t>
              </a:r>
              <a:br>
                <a:rPr lang="en-US" sz="2400" dirty="0">
                  <a:solidFill>
                    <a:srgbClr val="558ED5"/>
                  </a:solidFill>
                </a:rPr>
              </a:br>
              <a:r>
                <a:rPr lang="en-US" sz="2400" dirty="0">
                  <a:solidFill>
                    <a:srgbClr val="558ED5"/>
                  </a:solidFill>
                </a:rPr>
                <a:t>interim activities</a:t>
              </a:r>
              <a:endParaRPr lang="en-GB" sz="2400" dirty="0">
                <a:solidFill>
                  <a:srgbClr val="558ED5"/>
                </a:solidFill>
              </a:endParaRPr>
            </a:p>
          </p:txBody>
        </p:sp>
        <p:sp>
          <p:nvSpPr>
            <p:cNvPr id="66" name="Arc 65">
              <a:extLst>
                <a:ext uri="{FF2B5EF4-FFF2-40B4-BE49-F238E27FC236}">
                  <a16:creationId xmlns:a16="http://schemas.microsoft.com/office/drawing/2014/main" id="{F9AF31AD-2B89-4F88-8BF9-225D0EF1BA7C}"/>
                </a:ext>
              </a:extLst>
            </p:cNvPr>
            <p:cNvSpPr/>
            <p:nvPr/>
          </p:nvSpPr>
          <p:spPr>
            <a:xfrm rot="16200000">
              <a:off x="4695516" y="180051"/>
              <a:ext cx="2863742" cy="9144001"/>
            </a:xfrm>
            <a:prstGeom prst="arc">
              <a:avLst>
                <a:gd name="adj1" fmla="val 18430127"/>
                <a:gd name="adj2" fmla="val 3026567"/>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400"/>
            </a:p>
          </p:txBody>
        </p:sp>
      </p:grpSp>
      <p:sp>
        <p:nvSpPr>
          <p:cNvPr id="53" name="Rectangle 52">
            <a:extLst>
              <a:ext uri="{FF2B5EF4-FFF2-40B4-BE49-F238E27FC236}">
                <a16:creationId xmlns:a16="http://schemas.microsoft.com/office/drawing/2014/main" id="{1C228701-5D1B-495A-9D7C-5E337650718D}"/>
              </a:ext>
            </a:extLst>
          </p:cNvPr>
          <p:cNvSpPr/>
          <p:nvPr/>
        </p:nvSpPr>
        <p:spPr>
          <a:xfrm>
            <a:off x="1551125" y="4262202"/>
            <a:ext cx="3730573" cy="1200329"/>
          </a:xfrm>
          <a:prstGeom prst="rect">
            <a:avLst/>
          </a:prstGeom>
        </p:spPr>
        <p:txBody>
          <a:bodyPr wrap="none">
            <a:spAutoFit/>
          </a:bodyPr>
          <a:lstStyle/>
          <a:p>
            <a:pPr algn="ctr"/>
            <a:r>
              <a:rPr lang="en-US" sz="2400" dirty="0">
                <a:solidFill>
                  <a:srgbClr val="558ED5"/>
                </a:solidFill>
              </a:rPr>
              <a:t>Existing and new work items</a:t>
            </a:r>
            <a:br>
              <a:rPr lang="en-US" sz="2400" dirty="0">
                <a:solidFill>
                  <a:srgbClr val="558ED5"/>
                </a:solidFill>
              </a:rPr>
            </a:br>
            <a:r>
              <a:rPr lang="en-US" sz="2400" dirty="0">
                <a:solidFill>
                  <a:srgbClr val="558ED5"/>
                </a:solidFill>
              </a:rPr>
              <a:t>(Member Contributions,</a:t>
            </a:r>
            <a:br>
              <a:rPr lang="en-US" sz="2400" dirty="0">
                <a:solidFill>
                  <a:srgbClr val="558ED5"/>
                </a:solidFill>
              </a:rPr>
            </a:br>
            <a:r>
              <a:rPr lang="en-US" sz="2400" dirty="0">
                <a:solidFill>
                  <a:srgbClr val="558ED5"/>
                </a:solidFill>
              </a:rPr>
              <a:t>latest drafts)</a:t>
            </a:r>
            <a:endParaRPr lang="en-GB" sz="2400" dirty="0">
              <a:solidFill>
                <a:srgbClr val="558ED5"/>
              </a:solidFill>
            </a:endParaRPr>
          </a:p>
        </p:txBody>
      </p:sp>
      <p:sp>
        <p:nvSpPr>
          <p:cNvPr id="63" name="Rectangle 62">
            <a:extLst>
              <a:ext uri="{FF2B5EF4-FFF2-40B4-BE49-F238E27FC236}">
                <a16:creationId xmlns:a16="http://schemas.microsoft.com/office/drawing/2014/main" id="{38E2D40D-ED2E-46EE-9CCB-8F6BCD063880}"/>
              </a:ext>
            </a:extLst>
          </p:cNvPr>
          <p:cNvSpPr/>
          <p:nvPr/>
        </p:nvSpPr>
        <p:spPr>
          <a:xfrm>
            <a:off x="7184416" y="5062125"/>
            <a:ext cx="3456459" cy="461665"/>
          </a:xfrm>
          <a:prstGeom prst="rect">
            <a:avLst/>
          </a:prstGeom>
        </p:spPr>
        <p:txBody>
          <a:bodyPr wrap="none">
            <a:spAutoFit/>
          </a:bodyPr>
          <a:lstStyle/>
          <a:p>
            <a:pPr algn="ctr"/>
            <a:r>
              <a:rPr lang="en-US" sz="2400" dirty="0">
                <a:solidFill>
                  <a:srgbClr val="558ED5"/>
                </a:solidFill>
              </a:rPr>
              <a:t>Work Programme updates</a:t>
            </a:r>
            <a:endParaRPr lang="en-GB" sz="2400" dirty="0">
              <a:solidFill>
                <a:srgbClr val="558ED5"/>
              </a:solidFill>
            </a:endParaRPr>
          </a:p>
        </p:txBody>
      </p:sp>
      <p:grpSp>
        <p:nvGrpSpPr>
          <p:cNvPr id="14" name="Group 13">
            <a:extLst>
              <a:ext uri="{FF2B5EF4-FFF2-40B4-BE49-F238E27FC236}">
                <a16:creationId xmlns:a16="http://schemas.microsoft.com/office/drawing/2014/main" id="{774236E6-7BD3-4340-A003-4CE26F82529D}"/>
              </a:ext>
            </a:extLst>
          </p:cNvPr>
          <p:cNvGrpSpPr/>
          <p:nvPr/>
        </p:nvGrpSpPr>
        <p:grpSpPr>
          <a:xfrm>
            <a:off x="1526510" y="4200942"/>
            <a:ext cx="9144001" cy="3631323"/>
            <a:chOff x="1526510" y="4200942"/>
            <a:chExt cx="9144001" cy="3631323"/>
          </a:xfrm>
        </p:grpSpPr>
        <p:sp>
          <p:nvSpPr>
            <p:cNvPr id="68" name="Rectangle 67">
              <a:extLst>
                <a:ext uri="{FF2B5EF4-FFF2-40B4-BE49-F238E27FC236}">
                  <a16:creationId xmlns:a16="http://schemas.microsoft.com/office/drawing/2014/main" id="{EF33C599-E90C-40B3-8DAA-F99AC98E5762}"/>
                </a:ext>
              </a:extLst>
            </p:cNvPr>
            <p:cNvSpPr/>
            <p:nvPr/>
          </p:nvSpPr>
          <p:spPr>
            <a:xfrm>
              <a:off x="7338913" y="4200942"/>
              <a:ext cx="3147465" cy="830997"/>
            </a:xfrm>
            <a:prstGeom prst="rect">
              <a:avLst/>
            </a:prstGeom>
          </p:spPr>
          <p:txBody>
            <a:bodyPr wrap="none">
              <a:spAutoFit/>
            </a:bodyPr>
            <a:lstStyle/>
            <a:p>
              <a:pPr algn="ctr"/>
              <a:r>
                <a:rPr lang="en-US" sz="2400" dirty="0">
                  <a:solidFill>
                    <a:srgbClr val="558ED5"/>
                  </a:solidFill>
                </a:rPr>
                <a:t>Work items for</a:t>
              </a:r>
              <a:br>
                <a:rPr lang="en-US" sz="2400" dirty="0">
                  <a:solidFill>
                    <a:srgbClr val="558ED5"/>
                  </a:solidFill>
                </a:rPr>
              </a:br>
              <a:r>
                <a:rPr lang="en-US" sz="2400" dirty="0">
                  <a:solidFill>
                    <a:srgbClr val="558ED5"/>
                  </a:solidFill>
                </a:rPr>
                <a:t>Determination/Consent</a:t>
              </a:r>
              <a:endParaRPr lang="en-GB" sz="2400" dirty="0">
                <a:solidFill>
                  <a:srgbClr val="558ED5"/>
                </a:solidFill>
              </a:endParaRPr>
            </a:p>
          </p:txBody>
        </p:sp>
        <p:sp>
          <p:nvSpPr>
            <p:cNvPr id="69" name="Arc 68">
              <a:extLst>
                <a:ext uri="{FF2B5EF4-FFF2-40B4-BE49-F238E27FC236}">
                  <a16:creationId xmlns:a16="http://schemas.microsoft.com/office/drawing/2014/main" id="{0C5145D7-D9CC-4208-9772-4CE21BB36EE2}"/>
                </a:ext>
              </a:extLst>
            </p:cNvPr>
            <p:cNvSpPr/>
            <p:nvPr/>
          </p:nvSpPr>
          <p:spPr>
            <a:xfrm rot="16200000">
              <a:off x="4666640" y="1828393"/>
              <a:ext cx="2863742" cy="9144001"/>
            </a:xfrm>
            <a:prstGeom prst="arc">
              <a:avLst>
                <a:gd name="adj1" fmla="val 19282742"/>
                <a:gd name="adj2" fmla="val 2349362"/>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400"/>
            </a:p>
          </p:txBody>
        </p:sp>
      </p:grpSp>
      <p:sp>
        <p:nvSpPr>
          <p:cNvPr id="54" name="Rectangle 53">
            <a:extLst>
              <a:ext uri="{FF2B5EF4-FFF2-40B4-BE49-F238E27FC236}">
                <a16:creationId xmlns:a16="http://schemas.microsoft.com/office/drawing/2014/main" id="{A2AFB404-F8BF-46A9-8775-F977012AF1E6}"/>
              </a:ext>
            </a:extLst>
          </p:cNvPr>
          <p:cNvSpPr/>
          <p:nvPr/>
        </p:nvSpPr>
        <p:spPr>
          <a:xfrm>
            <a:off x="2450811" y="5771996"/>
            <a:ext cx="1794723" cy="461665"/>
          </a:xfrm>
          <a:prstGeom prst="rect">
            <a:avLst/>
          </a:prstGeom>
        </p:spPr>
        <p:txBody>
          <a:bodyPr wrap="none">
            <a:spAutoFit/>
          </a:bodyPr>
          <a:lstStyle/>
          <a:p>
            <a:pPr algn="ctr"/>
            <a:r>
              <a:rPr lang="en-US" sz="2400" dirty="0">
                <a:solidFill>
                  <a:srgbClr val="558ED5"/>
                </a:solidFill>
              </a:rPr>
              <a:t>Incoming LSs</a:t>
            </a:r>
            <a:endParaRPr lang="en-GB" sz="2400" dirty="0">
              <a:solidFill>
                <a:srgbClr val="558ED5"/>
              </a:solidFill>
            </a:endParaRPr>
          </a:p>
        </p:txBody>
      </p:sp>
      <p:grpSp>
        <p:nvGrpSpPr>
          <p:cNvPr id="15" name="Group 14">
            <a:extLst>
              <a:ext uri="{FF2B5EF4-FFF2-40B4-BE49-F238E27FC236}">
                <a16:creationId xmlns:a16="http://schemas.microsoft.com/office/drawing/2014/main" id="{9B5766E7-9262-46CF-8806-93A6196EA9B2}"/>
              </a:ext>
            </a:extLst>
          </p:cNvPr>
          <p:cNvGrpSpPr/>
          <p:nvPr/>
        </p:nvGrpSpPr>
        <p:grpSpPr>
          <a:xfrm>
            <a:off x="1526510" y="5771996"/>
            <a:ext cx="9144001" cy="2919273"/>
            <a:chOff x="1526510" y="5771996"/>
            <a:chExt cx="9144001" cy="2919273"/>
          </a:xfrm>
        </p:grpSpPr>
        <p:sp>
          <p:nvSpPr>
            <p:cNvPr id="71" name="Rectangle 70">
              <a:extLst>
                <a:ext uri="{FF2B5EF4-FFF2-40B4-BE49-F238E27FC236}">
                  <a16:creationId xmlns:a16="http://schemas.microsoft.com/office/drawing/2014/main" id="{12713F4A-657B-4B12-991D-45B3470DCEAF}"/>
                </a:ext>
              </a:extLst>
            </p:cNvPr>
            <p:cNvSpPr/>
            <p:nvPr/>
          </p:nvSpPr>
          <p:spPr>
            <a:xfrm>
              <a:off x="7947622" y="5771996"/>
              <a:ext cx="1793568" cy="461665"/>
            </a:xfrm>
            <a:prstGeom prst="rect">
              <a:avLst/>
            </a:prstGeom>
          </p:spPr>
          <p:txBody>
            <a:bodyPr wrap="none">
              <a:spAutoFit/>
            </a:bodyPr>
            <a:lstStyle/>
            <a:p>
              <a:pPr algn="ctr"/>
              <a:r>
                <a:rPr lang="en-US" sz="2400" dirty="0">
                  <a:solidFill>
                    <a:srgbClr val="558ED5"/>
                  </a:solidFill>
                </a:rPr>
                <a:t>Outgoing LSs</a:t>
              </a:r>
              <a:endParaRPr lang="en-GB" sz="2400" dirty="0">
                <a:solidFill>
                  <a:srgbClr val="558ED5"/>
                </a:solidFill>
              </a:endParaRPr>
            </a:p>
          </p:txBody>
        </p:sp>
        <p:sp>
          <p:nvSpPr>
            <p:cNvPr id="72" name="Arc 71">
              <a:extLst>
                <a:ext uri="{FF2B5EF4-FFF2-40B4-BE49-F238E27FC236}">
                  <a16:creationId xmlns:a16="http://schemas.microsoft.com/office/drawing/2014/main" id="{DAA5C25E-080B-4D8C-90A0-A200BAAC86AA}"/>
                </a:ext>
              </a:extLst>
            </p:cNvPr>
            <p:cNvSpPr/>
            <p:nvPr/>
          </p:nvSpPr>
          <p:spPr>
            <a:xfrm rot="16200000">
              <a:off x="4666640" y="2687397"/>
              <a:ext cx="2863742" cy="9144001"/>
            </a:xfrm>
            <a:prstGeom prst="arc">
              <a:avLst>
                <a:gd name="adj1" fmla="val 18381530"/>
                <a:gd name="adj2" fmla="val 3289356"/>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400"/>
            </a:p>
          </p:txBody>
        </p:sp>
      </p:grpSp>
      <p:sp>
        <p:nvSpPr>
          <p:cNvPr id="73" name="Rectangle 72">
            <a:extLst>
              <a:ext uri="{FF2B5EF4-FFF2-40B4-BE49-F238E27FC236}">
                <a16:creationId xmlns:a16="http://schemas.microsoft.com/office/drawing/2014/main" id="{AD8A369C-7D51-494C-8939-5EC50335DF20}"/>
              </a:ext>
            </a:extLst>
          </p:cNvPr>
          <p:cNvSpPr/>
          <p:nvPr/>
        </p:nvSpPr>
        <p:spPr>
          <a:xfrm>
            <a:off x="2920121" y="1419687"/>
            <a:ext cx="992580" cy="461665"/>
          </a:xfrm>
          <a:prstGeom prst="rect">
            <a:avLst/>
          </a:prstGeom>
        </p:spPr>
        <p:txBody>
          <a:bodyPr wrap="none">
            <a:spAutoFit/>
          </a:bodyPr>
          <a:lstStyle/>
          <a:p>
            <a:pPr algn="ctr"/>
            <a:r>
              <a:rPr lang="en-US" sz="2400" b="1" dirty="0">
                <a:solidFill>
                  <a:srgbClr val="558ED5"/>
                </a:solidFill>
              </a:rPr>
              <a:t>Inputs</a:t>
            </a:r>
            <a:endParaRPr lang="en-GB" sz="2400" b="1" dirty="0">
              <a:solidFill>
                <a:srgbClr val="558ED5"/>
              </a:solidFill>
            </a:endParaRPr>
          </a:p>
        </p:txBody>
      </p:sp>
      <p:sp>
        <p:nvSpPr>
          <p:cNvPr id="74" name="Rectangle 73">
            <a:extLst>
              <a:ext uri="{FF2B5EF4-FFF2-40B4-BE49-F238E27FC236}">
                <a16:creationId xmlns:a16="http://schemas.microsoft.com/office/drawing/2014/main" id="{C599FE35-8C67-466C-8293-B28B29AC65E6}"/>
              </a:ext>
            </a:extLst>
          </p:cNvPr>
          <p:cNvSpPr/>
          <p:nvPr/>
        </p:nvSpPr>
        <p:spPr>
          <a:xfrm>
            <a:off x="7594544" y="1419687"/>
            <a:ext cx="2499723" cy="461665"/>
          </a:xfrm>
          <a:prstGeom prst="rect">
            <a:avLst/>
          </a:prstGeom>
        </p:spPr>
        <p:txBody>
          <a:bodyPr wrap="none">
            <a:spAutoFit/>
          </a:bodyPr>
          <a:lstStyle/>
          <a:p>
            <a:pPr algn="ctr"/>
            <a:r>
              <a:rPr lang="en-US" sz="2400" b="1" dirty="0">
                <a:solidFill>
                  <a:srgbClr val="558ED5"/>
                </a:solidFill>
              </a:rPr>
              <a:t>“Big Five” outputs</a:t>
            </a:r>
            <a:endParaRPr lang="en-GB" sz="2400" b="1" dirty="0">
              <a:solidFill>
                <a:srgbClr val="558ED5"/>
              </a:solidFill>
            </a:endParaRPr>
          </a:p>
        </p:txBody>
      </p:sp>
    </p:spTree>
    <p:extLst>
      <p:ext uri="{BB962C8B-B14F-4D97-AF65-F5344CB8AC3E}">
        <p14:creationId xmlns:p14="http://schemas.microsoft.com/office/powerpoint/2010/main" val="425128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6" grpId="0"/>
      <p:bldP spid="53" grpId="0"/>
      <p:bldP spid="63" grpId="0"/>
      <p:bldP spid="5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lstStyle/>
          <a:p>
            <a:r>
              <a:rPr lang="en-US" dirty="0"/>
              <a:t>Documentation</a:t>
            </a:r>
          </a:p>
        </p:txBody>
      </p:sp>
      <p:sp>
        <p:nvSpPr>
          <p:cNvPr id="3" name="Content Placeholder 2"/>
          <p:cNvSpPr>
            <a:spLocks noGrp="1"/>
          </p:cNvSpPr>
          <p:nvPr>
            <p:ph idx="1"/>
          </p:nvPr>
        </p:nvSpPr>
        <p:spPr>
          <a:xfrm>
            <a:off x="1283549" y="1446222"/>
            <a:ext cx="9624902" cy="4204776"/>
          </a:xfrm>
        </p:spPr>
        <p:txBody>
          <a:bodyPr>
            <a:noAutofit/>
          </a:bodyPr>
          <a:lstStyle/>
          <a:p>
            <a:pPr marL="0" indent="0">
              <a:buNone/>
            </a:pPr>
            <a:r>
              <a:rPr lang="en-US" sz="2400" dirty="0"/>
              <a:t>Formal meeting documents (SG home page):</a:t>
            </a:r>
          </a:p>
          <a:p>
            <a:pPr>
              <a:buFont typeface="Arial" pitchFamily="34" charset="0"/>
              <a:buChar char="•"/>
            </a:pPr>
            <a:r>
              <a:rPr lang="en-US" sz="2400" b="1" dirty="0"/>
              <a:t>Contributions</a:t>
            </a:r>
            <a:r>
              <a:rPr lang="en-US" sz="2400" dirty="0"/>
              <a:t>: Submitted by members</a:t>
            </a:r>
          </a:p>
          <a:p>
            <a:pPr>
              <a:buFont typeface="Arial" pitchFamily="34" charset="0"/>
              <a:buChar char="•"/>
            </a:pPr>
            <a:r>
              <a:rPr lang="en-US" sz="2400" b="1" dirty="0"/>
              <a:t>TDs</a:t>
            </a:r>
            <a:r>
              <a:rPr lang="en-US" sz="2400" dirty="0"/>
              <a:t>: Produced by management team and TSB</a:t>
            </a:r>
          </a:p>
          <a:p>
            <a:pPr>
              <a:buFont typeface="Arial" pitchFamily="34" charset="0"/>
              <a:buChar char="•"/>
            </a:pPr>
            <a:r>
              <a:rPr lang="en-US" sz="2400" b="1" dirty="0"/>
              <a:t>Collective letters</a:t>
            </a:r>
            <a:r>
              <a:rPr lang="en-US" sz="2400" dirty="0"/>
              <a:t>: Announce meetings</a:t>
            </a:r>
          </a:p>
          <a:p>
            <a:pPr>
              <a:buFont typeface="Arial" pitchFamily="34" charset="0"/>
              <a:buChar char="•"/>
            </a:pPr>
            <a:r>
              <a:rPr lang="en-US" sz="2400" b="1" dirty="0"/>
              <a:t>Circulars</a:t>
            </a:r>
            <a:r>
              <a:rPr lang="en-US" sz="2400" dirty="0"/>
              <a:t>: Other announcements </a:t>
            </a:r>
          </a:p>
          <a:p>
            <a:pPr>
              <a:buFont typeface="Arial" pitchFamily="34" charset="0"/>
              <a:buChar char="•"/>
            </a:pPr>
            <a:r>
              <a:rPr lang="en-US" sz="2400" b="1" dirty="0"/>
              <a:t>Reports</a:t>
            </a:r>
            <a:r>
              <a:rPr lang="en-US" sz="2400" dirty="0"/>
              <a:t>: Meeting reports and draft texts</a:t>
            </a:r>
          </a:p>
          <a:p>
            <a:pPr>
              <a:buFont typeface="Arial" pitchFamily="34" charset="0"/>
              <a:buChar char="•"/>
            </a:pPr>
            <a:r>
              <a:rPr lang="en-US" sz="2400" b="1" dirty="0"/>
              <a:t>Liaison statements</a:t>
            </a:r>
            <a:r>
              <a:rPr lang="en-US" sz="2400" dirty="0"/>
              <a:t>: Formal communication to/from liaison partners</a:t>
            </a:r>
          </a:p>
          <a:p>
            <a:pPr marL="0" indent="0">
              <a:buNone/>
            </a:pPr>
            <a:br>
              <a:rPr lang="en-US" sz="2400" dirty="0"/>
            </a:br>
            <a:r>
              <a:rPr lang="en-US" sz="2400" dirty="0"/>
              <a:t>Working documents (collaboration site, FTP):</a:t>
            </a:r>
          </a:p>
          <a:p>
            <a:pPr>
              <a:buFont typeface="Arial" pitchFamily="34" charset="0"/>
              <a:buChar char="•"/>
            </a:pPr>
            <a:r>
              <a:rPr lang="en-US" sz="2400" dirty="0"/>
              <a:t>Rapporteur Group Meetings documents, etc.</a:t>
            </a:r>
          </a:p>
          <a:p>
            <a:pPr>
              <a:buFont typeface="Arial" pitchFamily="34" charset="0"/>
              <a:buChar char="•"/>
            </a:pPr>
            <a:r>
              <a:rPr lang="en-US" sz="2400" dirty="0"/>
              <a:t>Some key documents are subsequently submitted to the parent group as formal meeting documents (as TDs)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41</a:t>
            </a:fld>
            <a:endParaRPr lang="en-US" altLang="ja-JP"/>
          </a:p>
        </p:txBody>
      </p:sp>
    </p:spTree>
    <p:extLst>
      <p:ext uri="{BB962C8B-B14F-4D97-AF65-F5344CB8AC3E}">
        <p14:creationId xmlns:p14="http://schemas.microsoft.com/office/powerpoint/2010/main" val="3745686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4050" y="180000"/>
            <a:ext cx="10883900" cy="954107"/>
          </a:xfrm>
        </p:spPr>
        <p:txBody>
          <a:bodyPr>
            <a:normAutofit/>
          </a:bodyPr>
          <a:lstStyle/>
          <a:p>
            <a:r>
              <a:rPr lang="en-US" dirty="0"/>
              <a:t>Main publications: ITU-T Recommendations</a:t>
            </a:r>
          </a:p>
        </p:txBody>
      </p:sp>
      <p:sp>
        <p:nvSpPr>
          <p:cNvPr id="3" name="Content Placeholder 2"/>
          <p:cNvSpPr>
            <a:spLocks noGrp="1"/>
          </p:cNvSpPr>
          <p:nvPr>
            <p:ph idx="1"/>
          </p:nvPr>
        </p:nvSpPr>
        <p:spPr>
          <a:xfrm>
            <a:off x="581541" y="2177539"/>
            <a:ext cx="8352928" cy="2947784"/>
          </a:xfrm>
        </p:spPr>
        <p:txBody>
          <a:bodyPr/>
          <a:lstStyle/>
          <a:p>
            <a:pPr marL="0" indent="0">
              <a:buNone/>
            </a:pPr>
            <a:r>
              <a:rPr lang="en-US" sz="2400" dirty="0"/>
              <a:t>Normative texts; </a:t>
            </a:r>
            <a:r>
              <a:rPr lang="en-US" sz="2400" b="1" dirty="0"/>
              <a:t>Approved</a:t>
            </a:r>
            <a:r>
              <a:rPr lang="en-US" sz="2400" dirty="0"/>
              <a:t> by members:</a:t>
            </a:r>
          </a:p>
          <a:p>
            <a:r>
              <a:rPr lang="en-US" sz="2400" dirty="0"/>
              <a:t>Recommendations (international standards)</a:t>
            </a:r>
          </a:p>
          <a:p>
            <a:r>
              <a:rPr lang="en-US" sz="2400" dirty="0"/>
              <a:t>Grouped into themed series</a:t>
            </a:r>
          </a:p>
          <a:p>
            <a:r>
              <a:rPr lang="en-US" sz="2400" dirty="0"/>
              <a:t>Compliance only mandatory after adoption in law</a:t>
            </a:r>
          </a:p>
          <a:p>
            <a:r>
              <a:rPr lang="en-US" sz="2400" dirty="0"/>
              <a:t>Developed at the request of membership</a:t>
            </a:r>
          </a:p>
          <a:p>
            <a:r>
              <a:rPr lang="en-US" sz="2400" dirty="0"/>
              <a:t>Maintained through amendments, corrigenda and revisions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42</a:t>
            </a:fld>
            <a:endParaRPr lang="en-US" altLang="ja-JP"/>
          </a:p>
        </p:txBody>
      </p:sp>
      <p:grpSp>
        <p:nvGrpSpPr>
          <p:cNvPr id="5" name="Group 4">
            <a:extLst>
              <a:ext uri="{FF2B5EF4-FFF2-40B4-BE49-F238E27FC236}">
                <a16:creationId xmlns:a16="http://schemas.microsoft.com/office/drawing/2014/main" id="{2BEC85AB-13EC-4FCA-AC61-FA503D2917A4}"/>
              </a:ext>
            </a:extLst>
          </p:cNvPr>
          <p:cNvGrpSpPr/>
          <p:nvPr/>
        </p:nvGrpSpPr>
        <p:grpSpPr>
          <a:xfrm>
            <a:off x="8299165" y="1400335"/>
            <a:ext cx="2955784" cy="2762090"/>
            <a:chOff x="7914740" y="944482"/>
            <a:chExt cx="3778393" cy="3530796"/>
          </a:xfrm>
        </p:grpSpPr>
        <p:pic>
          <p:nvPicPr>
            <p:cNvPr id="6" name="Picture 5">
              <a:extLst>
                <a:ext uri="{FF2B5EF4-FFF2-40B4-BE49-F238E27FC236}">
                  <a16:creationId xmlns:a16="http://schemas.microsoft.com/office/drawing/2014/main" id="{0F761929-E613-4394-9486-9CD32700D230}"/>
                </a:ext>
              </a:extLst>
            </p:cNvPr>
            <p:cNvPicPr>
              <a:picLocks noChangeAspect="1"/>
            </p:cNvPicPr>
            <p:nvPr/>
          </p:nvPicPr>
          <p:blipFill>
            <a:blip r:embed="rId3"/>
            <a:stretch>
              <a:fillRect/>
            </a:stretch>
          </p:blipFill>
          <p:spPr>
            <a:xfrm rot="21054466">
              <a:off x="7914740" y="1026028"/>
              <a:ext cx="2379228" cy="3380586"/>
            </a:xfrm>
            <a:prstGeom prst="rect">
              <a:avLst/>
            </a:prstGeom>
            <a:effectLst>
              <a:outerShdw blurRad="76200" dir="13500000" sy="23000" kx="1200000" algn="br" rotWithShape="0">
                <a:prstClr val="black">
                  <a:alpha val="20000"/>
                </a:prstClr>
              </a:outerShdw>
            </a:effectLst>
          </p:spPr>
        </p:pic>
        <p:pic>
          <p:nvPicPr>
            <p:cNvPr id="7" name="Picture 6">
              <a:extLst>
                <a:ext uri="{FF2B5EF4-FFF2-40B4-BE49-F238E27FC236}">
                  <a16:creationId xmlns:a16="http://schemas.microsoft.com/office/drawing/2014/main" id="{3CAE39A7-055E-4DFC-A939-AEB1FCF58E88}"/>
                </a:ext>
              </a:extLst>
            </p:cNvPr>
            <p:cNvPicPr>
              <a:picLocks noChangeAspect="1"/>
            </p:cNvPicPr>
            <p:nvPr/>
          </p:nvPicPr>
          <p:blipFill>
            <a:blip r:embed="rId4"/>
            <a:stretch>
              <a:fillRect/>
            </a:stretch>
          </p:blipFill>
          <p:spPr>
            <a:xfrm rot="285149">
              <a:off x="9178905" y="944482"/>
              <a:ext cx="2514228" cy="3530796"/>
            </a:xfrm>
            <a:prstGeom prst="rect">
              <a:avLst/>
            </a:prstGeom>
            <a:effectLst>
              <a:outerShdw blurRad="50800" dist="38100" dir="2700000" algn="tl" rotWithShape="0">
                <a:prstClr val="black">
                  <a:alpha val="40000"/>
                </a:prstClr>
              </a:outerShdw>
            </a:effectLst>
          </p:spPr>
        </p:pic>
      </p:grpSp>
      <p:sp>
        <p:nvSpPr>
          <p:cNvPr id="8" name="Content Placeholder 2">
            <a:extLst>
              <a:ext uri="{FF2B5EF4-FFF2-40B4-BE49-F238E27FC236}">
                <a16:creationId xmlns:a16="http://schemas.microsoft.com/office/drawing/2014/main" id="{8F076E44-66A6-4845-9C41-74FDD851E2FA}"/>
              </a:ext>
            </a:extLst>
          </p:cNvPr>
          <p:cNvSpPr txBox="1">
            <a:spLocks/>
          </p:cNvSpPr>
          <p:nvPr/>
        </p:nvSpPr>
        <p:spPr>
          <a:xfrm>
            <a:off x="1919536" y="5384108"/>
            <a:ext cx="8352928" cy="98040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a:t>The published versions of most Recommendations are available to everyone, free of charge.</a:t>
            </a:r>
            <a:endParaRPr lang="en-US" sz="2400" dirty="0">
              <a:cs typeface="Arial" panose="020B0604020202020204" pitchFamily="34" charset="0"/>
            </a:endParaRPr>
          </a:p>
        </p:txBody>
      </p:sp>
    </p:spTree>
    <p:extLst>
      <p:ext uri="{BB962C8B-B14F-4D97-AF65-F5344CB8AC3E}">
        <p14:creationId xmlns:p14="http://schemas.microsoft.com/office/powerpoint/2010/main" val="2225295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Other publications (non-normative)</a:t>
            </a:r>
          </a:p>
        </p:txBody>
      </p:sp>
      <p:sp>
        <p:nvSpPr>
          <p:cNvPr id="5" name="Content Placeholder 2"/>
          <p:cNvSpPr>
            <a:spLocks noGrp="1"/>
          </p:cNvSpPr>
          <p:nvPr>
            <p:ph idx="1"/>
          </p:nvPr>
        </p:nvSpPr>
        <p:spPr>
          <a:xfrm>
            <a:off x="1029274" y="1771730"/>
            <a:ext cx="5582689" cy="2930549"/>
          </a:xfrm>
        </p:spPr>
        <p:txBody>
          <a:bodyPr>
            <a:normAutofit/>
          </a:bodyPr>
          <a:lstStyle/>
          <a:p>
            <a:pPr marL="0" indent="0">
              <a:buNone/>
            </a:pPr>
            <a:r>
              <a:rPr lang="en-US" sz="2400" dirty="0"/>
              <a:t>Non-normative texts; </a:t>
            </a:r>
            <a:r>
              <a:rPr lang="en-US" sz="2400" b="1" dirty="0"/>
              <a:t>Agreed</a:t>
            </a:r>
            <a:r>
              <a:rPr lang="en-US" sz="2400" dirty="0"/>
              <a:t> by members:</a:t>
            </a:r>
          </a:p>
          <a:p>
            <a:r>
              <a:rPr lang="en-US" sz="2400" dirty="0"/>
              <a:t>Supplements</a:t>
            </a:r>
          </a:p>
          <a:p>
            <a:r>
              <a:rPr lang="en-US" sz="2400" dirty="0"/>
              <a:t>Implementers’ guides</a:t>
            </a:r>
          </a:p>
          <a:p>
            <a:r>
              <a:rPr lang="en-US" sz="2400" dirty="0"/>
              <a:t>Technical reports and technical papers</a:t>
            </a:r>
          </a:p>
          <a:p>
            <a:r>
              <a:rPr lang="en-US" sz="2400" dirty="0"/>
              <a:t>Focus group deliverables</a:t>
            </a:r>
          </a:p>
          <a:p>
            <a:r>
              <a:rPr lang="en-US" sz="2400" dirty="0"/>
              <a:t>Ad-hoc publications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43</a:t>
            </a:fld>
            <a:endParaRPr lang="en-US" altLang="ja-JP"/>
          </a:p>
        </p:txBody>
      </p:sp>
      <p:pic>
        <p:nvPicPr>
          <p:cNvPr id="7" name="Picture 6">
            <a:extLst>
              <a:ext uri="{FF2B5EF4-FFF2-40B4-BE49-F238E27FC236}">
                <a16:creationId xmlns:a16="http://schemas.microsoft.com/office/drawing/2014/main" id="{406FE778-BA03-4788-8AF8-615952BEC727}"/>
              </a:ext>
            </a:extLst>
          </p:cNvPr>
          <p:cNvPicPr>
            <a:picLocks noChangeAspect="1"/>
          </p:cNvPicPr>
          <p:nvPr/>
        </p:nvPicPr>
        <p:blipFill>
          <a:blip r:embed="rId3"/>
          <a:stretch>
            <a:fillRect/>
          </a:stretch>
        </p:blipFill>
        <p:spPr>
          <a:xfrm rot="21054466">
            <a:off x="8299165" y="1464127"/>
            <a:ext cx="1861237" cy="2644583"/>
          </a:xfrm>
          <a:prstGeom prst="rect">
            <a:avLst/>
          </a:prstGeom>
          <a:effectLst>
            <a:outerShdw blurRad="76200" dir="13500000" sy="23000" kx="1200000" algn="br" rotWithShape="0">
              <a:prstClr val="black">
                <a:alpha val="20000"/>
              </a:prstClr>
            </a:outerShdw>
          </a:effectLst>
        </p:spPr>
      </p:pic>
      <p:pic>
        <p:nvPicPr>
          <p:cNvPr id="10" name="Picture 9">
            <a:extLst>
              <a:ext uri="{FF2B5EF4-FFF2-40B4-BE49-F238E27FC236}">
                <a16:creationId xmlns:a16="http://schemas.microsoft.com/office/drawing/2014/main" id="{E3D41DC7-7586-45E3-B276-A2BF9059A040}"/>
              </a:ext>
            </a:extLst>
          </p:cNvPr>
          <p:cNvPicPr>
            <a:picLocks noChangeAspect="1"/>
          </p:cNvPicPr>
          <p:nvPr/>
        </p:nvPicPr>
        <p:blipFill>
          <a:blip r:embed="rId4"/>
          <a:stretch>
            <a:fillRect/>
          </a:stretch>
        </p:blipFill>
        <p:spPr>
          <a:xfrm rot="299601">
            <a:off x="9287742" y="1403921"/>
            <a:ext cx="1966156" cy="2767034"/>
          </a:xfrm>
          <a:prstGeom prst="rect">
            <a:avLst/>
          </a:prstGeom>
        </p:spPr>
      </p:pic>
      <p:sp>
        <p:nvSpPr>
          <p:cNvPr id="11" name="Content Placeholder 2">
            <a:extLst>
              <a:ext uri="{FF2B5EF4-FFF2-40B4-BE49-F238E27FC236}">
                <a16:creationId xmlns:a16="http://schemas.microsoft.com/office/drawing/2014/main" id="{C71F3493-957A-4FEC-87D0-D80DCC96FD91}"/>
              </a:ext>
            </a:extLst>
          </p:cNvPr>
          <p:cNvSpPr txBox="1">
            <a:spLocks/>
          </p:cNvSpPr>
          <p:nvPr/>
        </p:nvSpPr>
        <p:spPr>
          <a:xfrm>
            <a:off x="711200" y="5384108"/>
            <a:ext cx="10769600" cy="980406"/>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a:t>Most texts undergo editorial review by TSB prior to publication.</a:t>
            </a:r>
            <a:br>
              <a:rPr lang="en-US" sz="2400" dirty="0"/>
            </a:br>
            <a:r>
              <a:rPr lang="en-US" sz="2400" dirty="0"/>
              <a:t>In the meantime, the unedited versions are pre-published for ITU-T experts only.</a:t>
            </a:r>
            <a:endParaRPr lang="en-US" sz="2400" dirty="0">
              <a:cs typeface="Arial" panose="020B0604020202020204" pitchFamily="34" charset="0"/>
            </a:endParaRPr>
          </a:p>
        </p:txBody>
      </p:sp>
    </p:spTree>
    <p:extLst>
      <p:ext uri="{BB962C8B-B14F-4D97-AF65-F5344CB8AC3E}">
        <p14:creationId xmlns:p14="http://schemas.microsoft.com/office/powerpoint/2010/main" val="313658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solidFill>
                  <a:schemeClr val="accent1"/>
                </a:solidFill>
              </a:rPr>
              <a:t>The importance of Contributions</a:t>
            </a:r>
            <a:endParaRPr lang="en-US"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44</a:t>
            </a:fld>
            <a:endParaRPr lang="en-US" altLang="ja-JP"/>
          </a:p>
        </p:txBody>
      </p:sp>
      <p:sp>
        <p:nvSpPr>
          <p:cNvPr id="6" name="Content Placeholder 2"/>
          <p:cNvSpPr>
            <a:spLocks noGrp="1"/>
          </p:cNvSpPr>
          <p:nvPr>
            <p:ph idx="1"/>
          </p:nvPr>
        </p:nvSpPr>
        <p:spPr>
          <a:xfrm>
            <a:off x="1425647" y="1958446"/>
            <a:ext cx="9340706" cy="4400550"/>
          </a:xfrm>
        </p:spPr>
        <p:txBody>
          <a:bodyPr>
            <a:normAutofit/>
          </a:bodyPr>
          <a:lstStyle/>
          <a:p>
            <a:pPr marL="0" indent="0">
              <a:buNone/>
            </a:pPr>
            <a:r>
              <a:rPr lang="en-GB" sz="2400" dirty="0"/>
              <a:t>Timely, relevant ICT standards depends on high-quality Contributions, discussions and decision-making</a:t>
            </a:r>
            <a:r>
              <a:rPr lang="en-US" sz="2400" dirty="0"/>
              <a:t>:</a:t>
            </a:r>
          </a:p>
          <a:p>
            <a:pPr>
              <a:buFont typeface="Arial" pitchFamily="34" charset="0"/>
              <a:buChar char="•"/>
            </a:pPr>
            <a:r>
              <a:rPr lang="en-US" sz="2400" dirty="0"/>
              <a:t>Contributions provide the vital “fuel” to the work of the Study Groups</a:t>
            </a:r>
          </a:p>
          <a:p>
            <a:pPr>
              <a:buFont typeface="Arial" pitchFamily="34" charset="0"/>
              <a:buChar char="•"/>
            </a:pPr>
            <a:r>
              <a:rPr lang="en-US" sz="2400" dirty="0"/>
              <a:t>Well-written and well-structured contributions are essential to the success of study groups and working parties </a:t>
            </a:r>
          </a:p>
          <a:p>
            <a:pPr>
              <a:buFont typeface="Arial" pitchFamily="34" charset="0"/>
              <a:buChar char="•"/>
            </a:pPr>
            <a:r>
              <a:rPr lang="en-US" sz="2400" dirty="0"/>
              <a:t>General guidance on submitting Contributions:</a:t>
            </a:r>
          </a:p>
          <a:p>
            <a:pPr lvl="1">
              <a:buFont typeface="Arial" pitchFamily="34" charset="0"/>
              <a:buChar char="•"/>
            </a:pPr>
            <a:r>
              <a:rPr lang="en-US" sz="2400" dirty="0"/>
              <a:t>ITU-T A.1: Submission and processing, including deadlines</a:t>
            </a:r>
          </a:p>
          <a:p>
            <a:pPr lvl="1">
              <a:buFont typeface="Arial" pitchFamily="34" charset="0"/>
              <a:buChar char="•"/>
            </a:pPr>
            <a:r>
              <a:rPr lang="en-US" sz="2400" dirty="0"/>
              <a:t>ITU-T A.2: Content, purpose and presentation of Contributions</a:t>
            </a:r>
          </a:p>
        </p:txBody>
      </p:sp>
    </p:spTree>
    <p:extLst>
      <p:ext uri="{BB962C8B-B14F-4D97-AF65-F5344CB8AC3E}">
        <p14:creationId xmlns:p14="http://schemas.microsoft.com/office/powerpoint/2010/main" val="2476218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Contribution structure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45</a:t>
            </a:fld>
            <a:endParaRPr lang="en-US" altLang="ja-JP"/>
          </a:p>
        </p:txBody>
      </p:sp>
      <p:sp>
        <p:nvSpPr>
          <p:cNvPr id="6" name="Content Placeholder 2"/>
          <p:cNvSpPr>
            <a:spLocks noGrp="1"/>
          </p:cNvSpPr>
          <p:nvPr>
            <p:ph idx="1"/>
          </p:nvPr>
        </p:nvSpPr>
        <p:spPr>
          <a:xfrm>
            <a:off x="930716" y="1428677"/>
            <a:ext cx="7101643" cy="4400550"/>
          </a:xfrm>
        </p:spPr>
        <p:txBody>
          <a:bodyPr>
            <a:noAutofit/>
          </a:bodyPr>
          <a:lstStyle/>
          <a:p>
            <a:pPr marL="0" indent="0">
              <a:buNone/>
            </a:pPr>
            <a:r>
              <a:rPr lang="en-US" sz="2400" dirty="0"/>
              <a:t>The most effective Contributions use the following elements to gain support for clearly defined objectives:</a:t>
            </a:r>
          </a:p>
          <a:p>
            <a:pPr>
              <a:buFont typeface="Arial" pitchFamily="34" charset="0"/>
              <a:buChar char="•"/>
            </a:pPr>
            <a:r>
              <a:rPr lang="en-US" sz="2400" dirty="0"/>
              <a:t>Document information:</a:t>
            </a:r>
          </a:p>
          <a:p>
            <a:pPr lvl="1">
              <a:buFont typeface="Arial" pitchFamily="34" charset="0"/>
              <a:buChar char="•"/>
            </a:pPr>
            <a:r>
              <a:rPr lang="en-US" sz="2400" dirty="0"/>
              <a:t>Source, </a:t>
            </a:r>
            <a:r>
              <a:rPr lang="en-US" sz="2400" dirty="0">
                <a:solidFill>
                  <a:srgbClr val="FF0000"/>
                </a:solidFill>
              </a:rPr>
              <a:t>title</a:t>
            </a:r>
            <a:r>
              <a:rPr lang="en-US" sz="2400" dirty="0"/>
              <a:t>, purpose, relevant Questions</a:t>
            </a:r>
          </a:p>
          <a:p>
            <a:pPr lvl="1">
              <a:buFont typeface="Arial" pitchFamily="34" charset="0"/>
              <a:buChar char="•"/>
            </a:pPr>
            <a:r>
              <a:rPr lang="en-US" sz="2400" dirty="0"/>
              <a:t>Contact information</a:t>
            </a:r>
          </a:p>
          <a:p>
            <a:pPr lvl="1">
              <a:buFont typeface="Arial" pitchFamily="34" charset="0"/>
              <a:buChar char="•"/>
            </a:pPr>
            <a:r>
              <a:rPr lang="en-US" sz="2400" dirty="0"/>
              <a:t>Keywords, </a:t>
            </a:r>
            <a:r>
              <a:rPr lang="en-US" sz="2400" dirty="0">
                <a:solidFill>
                  <a:srgbClr val="FF0000"/>
                </a:solidFill>
              </a:rPr>
              <a:t>abstract</a:t>
            </a:r>
          </a:p>
          <a:p>
            <a:pPr>
              <a:buFont typeface="Arial" pitchFamily="34" charset="0"/>
              <a:buChar char="•"/>
            </a:pPr>
            <a:r>
              <a:rPr lang="en-US" sz="2400" dirty="0"/>
              <a:t>Introduction</a:t>
            </a:r>
          </a:p>
          <a:p>
            <a:pPr>
              <a:buFont typeface="Arial" pitchFamily="34" charset="0"/>
              <a:buChar char="•"/>
            </a:pPr>
            <a:r>
              <a:rPr lang="en-US" sz="2400" dirty="0">
                <a:solidFill>
                  <a:srgbClr val="FF0000"/>
                </a:solidFill>
              </a:rPr>
              <a:t>Rationale</a:t>
            </a:r>
          </a:p>
          <a:p>
            <a:pPr>
              <a:buFont typeface="Arial" pitchFamily="34" charset="0"/>
              <a:buChar char="•"/>
            </a:pPr>
            <a:r>
              <a:rPr lang="en-US" sz="2400" dirty="0"/>
              <a:t>Development</a:t>
            </a:r>
          </a:p>
          <a:p>
            <a:pPr>
              <a:buFont typeface="Arial" pitchFamily="34" charset="0"/>
              <a:buChar char="•"/>
            </a:pPr>
            <a:r>
              <a:rPr lang="en-US" sz="2400" dirty="0">
                <a:solidFill>
                  <a:srgbClr val="FF0000"/>
                </a:solidFill>
              </a:rPr>
              <a:t>Proposal</a:t>
            </a:r>
            <a:r>
              <a:rPr lang="en-US" sz="2400" dirty="0"/>
              <a:t> or </a:t>
            </a:r>
            <a:r>
              <a:rPr lang="en-US" sz="2400" dirty="0">
                <a:solidFill>
                  <a:srgbClr val="FF0000"/>
                </a:solidFill>
              </a:rPr>
              <a:t>conclusion</a:t>
            </a:r>
          </a:p>
          <a:p>
            <a:pPr>
              <a:buFont typeface="Arial" pitchFamily="34" charset="0"/>
              <a:buChar char="•"/>
            </a:pPr>
            <a:r>
              <a:rPr lang="en-US" sz="2400" dirty="0"/>
              <a:t>Template</a:t>
            </a:r>
          </a:p>
        </p:txBody>
      </p:sp>
      <p:pic>
        <p:nvPicPr>
          <p:cNvPr id="5" name="Picture 4" descr="A picture containing envelope&#10;&#10;Description automatically generated">
            <a:extLst>
              <a:ext uri="{FF2B5EF4-FFF2-40B4-BE49-F238E27FC236}">
                <a16:creationId xmlns:a16="http://schemas.microsoft.com/office/drawing/2014/main" id="{63FBB308-8509-4E4B-912D-3B69BAC92420}"/>
              </a:ext>
            </a:extLst>
          </p:cNvPr>
          <p:cNvPicPr>
            <a:picLocks noChangeAspect="1"/>
          </p:cNvPicPr>
          <p:nvPr/>
        </p:nvPicPr>
        <p:blipFill>
          <a:blip r:embed="rId3"/>
          <a:stretch>
            <a:fillRect/>
          </a:stretch>
        </p:blipFill>
        <p:spPr>
          <a:xfrm>
            <a:off x="7868385" y="2306698"/>
            <a:ext cx="2877538" cy="2644508"/>
          </a:xfrm>
          <a:prstGeom prst="roundRect">
            <a:avLst/>
          </a:prstGeom>
          <a:effectLst>
            <a:outerShdw blurRad="76200" dir="13500000" sy="23000" kx="1200000" algn="br" rotWithShape="0">
              <a:prstClr val="black">
                <a:alpha val="20000"/>
              </a:prstClr>
            </a:outerShdw>
          </a:effectLst>
        </p:spPr>
      </p:pic>
    </p:spTree>
    <p:extLst>
      <p:ext uri="{BB962C8B-B14F-4D97-AF65-F5344CB8AC3E}">
        <p14:creationId xmlns:p14="http://schemas.microsoft.com/office/powerpoint/2010/main" val="498801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Preparing Contributions: Some tips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46</a:t>
            </a:fld>
            <a:endParaRPr lang="en-US" altLang="ja-JP"/>
          </a:p>
        </p:txBody>
      </p:sp>
      <p:sp>
        <p:nvSpPr>
          <p:cNvPr id="6" name="Content Placeholder 2"/>
          <p:cNvSpPr>
            <a:spLocks noGrp="1"/>
          </p:cNvSpPr>
          <p:nvPr>
            <p:ph idx="1"/>
          </p:nvPr>
        </p:nvSpPr>
        <p:spPr>
          <a:xfrm>
            <a:off x="570587" y="1957466"/>
            <a:ext cx="11050827" cy="4400550"/>
          </a:xfrm>
        </p:spPr>
        <p:txBody>
          <a:bodyPr>
            <a:noAutofit/>
          </a:bodyPr>
          <a:lstStyle/>
          <a:p>
            <a:pPr marL="0" indent="0">
              <a:buNone/>
            </a:pPr>
            <a:r>
              <a:rPr lang="en-GB" sz="2400" dirty="0"/>
              <a:t>ITU-T A.2 provides guidelines:</a:t>
            </a:r>
          </a:p>
          <a:p>
            <a:r>
              <a:rPr lang="en-GB" sz="2400" dirty="0"/>
              <a:t>Contents of contribution</a:t>
            </a:r>
          </a:p>
          <a:p>
            <a:pPr lvl="1"/>
            <a:r>
              <a:rPr lang="en-GB" sz="2400" dirty="0"/>
              <a:t>As a minimum, provide a Rationale (or Discussion) and Proposal (or Conclusion)</a:t>
            </a:r>
          </a:p>
          <a:p>
            <a:r>
              <a:rPr lang="en-GB" sz="2400" dirty="0"/>
              <a:t>Clear, concise and comprehensive</a:t>
            </a:r>
          </a:p>
          <a:p>
            <a:r>
              <a:rPr lang="en-GB" sz="2400" dirty="0"/>
              <a:t>Avoid unnecessary detail, tables or statistics</a:t>
            </a:r>
          </a:p>
          <a:p>
            <a:r>
              <a:rPr lang="en-GB" sz="2400" dirty="0"/>
              <a:t>Write to be universally understood, i.e., use common terminology and avoid jargon</a:t>
            </a:r>
          </a:p>
          <a:p>
            <a:r>
              <a:rPr lang="en-GB" sz="2400" dirty="0"/>
              <a:t>Typically, do not exceed 2,500 words (approximately five printed pages)  </a:t>
            </a:r>
          </a:p>
          <a:p>
            <a:r>
              <a:rPr lang="en-GB" sz="2400" dirty="0"/>
              <a:t>Avoid submitting documents of purely theoretical interest</a:t>
            </a:r>
          </a:p>
          <a:p>
            <a:pPr marL="0" indent="0">
              <a:buNone/>
            </a:pPr>
            <a:endParaRPr lang="en-US" sz="2400" dirty="0"/>
          </a:p>
        </p:txBody>
      </p:sp>
    </p:spTree>
    <p:extLst>
      <p:ext uri="{BB962C8B-B14F-4D97-AF65-F5344CB8AC3E}">
        <p14:creationId xmlns:p14="http://schemas.microsoft.com/office/powerpoint/2010/main" val="35072714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normAutofit/>
          </a:bodyPr>
          <a:lstStyle/>
          <a:p>
            <a:r>
              <a:rPr lang="en-US" sz="4000" dirty="0"/>
              <a:t>Contribution</a:t>
            </a:r>
            <a:r>
              <a:rPr lang="en-US" dirty="0">
                <a:solidFill>
                  <a:srgbClr val="0070C0"/>
                </a:solidFill>
              </a:rPr>
              <a:t> </a:t>
            </a:r>
            <a:r>
              <a:rPr lang="en-US" sz="4000" dirty="0"/>
              <a:t>template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47</a:t>
            </a:fld>
            <a:endParaRPr lang="en-US" altLang="ja-JP"/>
          </a:p>
        </p:txBody>
      </p:sp>
      <p:pic>
        <p:nvPicPr>
          <p:cNvPr id="5" name="Picture 4"/>
          <p:cNvPicPr/>
          <p:nvPr/>
        </p:nvPicPr>
        <p:blipFill>
          <a:blip r:embed="rId3"/>
          <a:stretch>
            <a:fillRect/>
          </a:stretch>
        </p:blipFill>
        <p:spPr>
          <a:xfrm>
            <a:off x="1824627" y="1583210"/>
            <a:ext cx="5426934" cy="4256231"/>
          </a:xfrm>
          <a:prstGeom prst="rect">
            <a:avLst/>
          </a:prstGeom>
          <a:ln>
            <a:noFill/>
          </a:ln>
          <a:effectLst>
            <a:outerShdw blurRad="190500" algn="tl" rotWithShape="0">
              <a:srgbClr val="000000">
                <a:alpha val="70000"/>
              </a:srgbClr>
            </a:outerShdw>
          </a:effectLst>
        </p:spPr>
      </p:pic>
      <p:sp>
        <p:nvSpPr>
          <p:cNvPr id="6" name="TextBox 5"/>
          <p:cNvSpPr txBox="1"/>
          <p:nvPr/>
        </p:nvSpPr>
        <p:spPr>
          <a:xfrm>
            <a:off x="7518400" y="2587940"/>
            <a:ext cx="4237614" cy="2246769"/>
          </a:xfrm>
          <a:prstGeom prst="rect">
            <a:avLst/>
          </a:prstGeom>
          <a:solidFill>
            <a:schemeClr val="bg1"/>
          </a:solidFill>
          <a:ln cap="rnd">
            <a:noFill/>
            <a:prstDash val="sysDash"/>
            <a:round/>
          </a:ln>
          <a:effectLst>
            <a:outerShdw blurRad="63500" sx="102000" sy="102000" algn="c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2000" dirty="0">
                <a:solidFill>
                  <a:schemeClr val="tx2">
                    <a:lumMod val="60000"/>
                    <a:lumOff val="40000"/>
                  </a:schemeClr>
                </a:solidFill>
                <a:latin typeface="Calibri"/>
                <a:ea typeface="+mj-ea"/>
                <a:cs typeface="Calibri"/>
              </a:rPr>
              <a:t>Before submitting a Contribution:</a:t>
            </a:r>
            <a:endParaRPr lang="en-US" sz="2000" dirty="0">
              <a:solidFill>
                <a:schemeClr val="tx2">
                  <a:lumMod val="60000"/>
                  <a:lumOff val="40000"/>
                </a:schemeClr>
              </a:solidFill>
              <a:latin typeface="Calibri"/>
              <a:ea typeface="+mj-ea"/>
              <a:cs typeface="Calibri"/>
            </a:endParaRPr>
          </a:p>
          <a:p>
            <a:pPr marL="171450" indent="-171450" fontAlgn="base" hangingPunct="0">
              <a:buFont typeface="Arial" panose="020B0604020202020204" pitchFamily="34" charset="0"/>
              <a:buChar char="•"/>
            </a:pPr>
            <a:r>
              <a:rPr lang="en-GB" sz="2000" dirty="0">
                <a:solidFill>
                  <a:schemeClr val="tx2">
                    <a:lumMod val="60000"/>
                    <a:lumOff val="40000"/>
                  </a:schemeClr>
                </a:solidFill>
                <a:latin typeface="Calibri"/>
                <a:ea typeface="+mj-ea"/>
                <a:cs typeface="Calibri"/>
              </a:rPr>
              <a:t>Update highlighted elements, then remove highlighting.</a:t>
            </a:r>
          </a:p>
          <a:p>
            <a:pPr marL="171450" indent="-171450" fontAlgn="base" hangingPunct="0">
              <a:buFont typeface="Arial" panose="020B0604020202020204" pitchFamily="34" charset="0"/>
              <a:buChar char="•"/>
            </a:pPr>
            <a:r>
              <a:rPr lang="en-GB" sz="2000" dirty="0">
                <a:solidFill>
                  <a:schemeClr val="tx2">
                    <a:lumMod val="60000"/>
                    <a:lumOff val="40000"/>
                  </a:schemeClr>
                </a:solidFill>
                <a:latin typeface="Calibri"/>
                <a:ea typeface="+mj-ea"/>
                <a:cs typeface="Calibri"/>
              </a:rPr>
              <a:t>Add “contact” rows, if needed by, copy-pasting existing one.</a:t>
            </a:r>
          </a:p>
          <a:p>
            <a:pPr marL="171450" indent="-171450" fontAlgn="base" hangingPunct="0">
              <a:buFont typeface="Arial" panose="020B0604020202020204" pitchFamily="34" charset="0"/>
              <a:buChar char="•"/>
            </a:pPr>
            <a:r>
              <a:rPr lang="en-GB" sz="2000" dirty="0">
                <a:solidFill>
                  <a:schemeClr val="tx2">
                    <a:lumMod val="60000"/>
                    <a:lumOff val="40000"/>
                  </a:schemeClr>
                </a:solidFill>
                <a:latin typeface="Calibri"/>
                <a:ea typeface="+mj-ea"/>
                <a:cs typeface="Calibri"/>
              </a:rPr>
              <a:t>Do not use “Track Changes” when preparing the metadata.</a:t>
            </a:r>
          </a:p>
        </p:txBody>
      </p:sp>
    </p:spTree>
    <p:extLst>
      <p:ext uri="{BB962C8B-B14F-4D97-AF65-F5344CB8AC3E}">
        <p14:creationId xmlns:p14="http://schemas.microsoft.com/office/powerpoint/2010/main" val="24948419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74650" y="180000"/>
            <a:ext cx="11442700" cy="954107"/>
          </a:xfrm>
        </p:spPr>
        <p:txBody>
          <a:bodyPr>
            <a:normAutofit/>
          </a:bodyPr>
          <a:lstStyle/>
          <a:p>
            <a:r>
              <a:rPr lang="en-US" dirty="0"/>
              <a:t>Direct document posting (DDP): Overview</a:t>
            </a:r>
          </a:p>
        </p:txBody>
      </p:sp>
      <p:sp>
        <p:nvSpPr>
          <p:cNvPr id="6" name="Content Placeholder 2"/>
          <p:cNvSpPr>
            <a:spLocks noGrp="1"/>
          </p:cNvSpPr>
          <p:nvPr>
            <p:ph idx="1"/>
          </p:nvPr>
        </p:nvSpPr>
        <p:spPr>
          <a:xfrm>
            <a:off x="1599003" y="1505903"/>
            <a:ext cx="9685854" cy="4400550"/>
          </a:xfrm>
        </p:spPr>
        <p:txBody>
          <a:bodyPr>
            <a:normAutofit/>
          </a:bodyPr>
          <a:lstStyle/>
          <a:p>
            <a:pPr marL="400050">
              <a:buFont typeface="Arial" panose="020B0604020202020204" pitchFamily="34" charset="0"/>
              <a:buChar char="•"/>
            </a:pPr>
            <a:r>
              <a:rPr lang="en-US" sz="2400" dirty="0"/>
              <a:t>Tool for ITU-T experts to upload Contributions (TIES access needed)</a:t>
            </a:r>
          </a:p>
          <a:p>
            <a:pPr marL="400050">
              <a:buFont typeface="Arial" panose="020B0604020202020204" pitchFamily="34" charset="0"/>
              <a:buChar char="•"/>
            </a:pPr>
            <a:r>
              <a:rPr lang="en-US" sz="2400" dirty="0"/>
              <a:t>Registration and upload must be done before the deadline</a:t>
            </a:r>
            <a:br>
              <a:rPr lang="en-US" sz="2400" dirty="0"/>
            </a:br>
            <a:r>
              <a:rPr lang="en-US" sz="2400" dirty="0"/>
              <a:t>(Contributions may be withdrawn after the deadline, but not modified)</a:t>
            </a:r>
          </a:p>
          <a:p>
            <a:pPr marL="400050">
              <a:buFont typeface="Arial" panose="020B0604020202020204" pitchFamily="34" charset="0"/>
              <a:buChar char="•"/>
            </a:pPr>
            <a:r>
              <a:rPr lang="en-US" sz="2400" dirty="0"/>
              <a:t>Requested by membership:</a:t>
            </a:r>
          </a:p>
          <a:p>
            <a:pPr marL="800100" lvl="1"/>
            <a:r>
              <a:rPr lang="en-US" sz="2400" dirty="0"/>
              <a:t>Control content and availability</a:t>
            </a:r>
          </a:p>
          <a:p>
            <a:pPr marL="800100" lvl="1"/>
            <a:r>
              <a:rPr lang="en-US" sz="2400" dirty="0"/>
              <a:t>Non-repudiation (confirmation of receipt)</a:t>
            </a:r>
          </a:p>
          <a:p>
            <a:pPr marL="800100" lvl="1"/>
            <a:r>
              <a:rPr lang="en-US" sz="2400" dirty="0"/>
              <a:t>Number allocation</a:t>
            </a:r>
          </a:p>
          <a:p>
            <a:pPr marL="800100" lvl="1"/>
            <a:r>
              <a:rPr lang="en-US" sz="2400" dirty="0"/>
              <a:t>Assists study group administration</a:t>
            </a:r>
          </a:p>
          <a:p>
            <a:pPr marL="800100" lvl="1"/>
            <a:r>
              <a:rPr lang="en-US" sz="2400" dirty="0"/>
              <a:t>Early access to documents</a:t>
            </a:r>
          </a:p>
          <a:p>
            <a:pPr marL="400050">
              <a:buFont typeface="Arial" panose="020B0604020202020204" pitchFamily="34" charset="0"/>
              <a:buChar char="•"/>
            </a:pPr>
            <a:r>
              <a:rPr lang="en-US" sz="2400" dirty="0"/>
              <a:t>Consistent experience across study groups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48</a:t>
            </a:fld>
            <a:endParaRPr lang="en-US" altLang="ja-JP"/>
          </a:p>
        </p:txBody>
      </p:sp>
    </p:spTree>
    <p:extLst>
      <p:ext uri="{BB962C8B-B14F-4D97-AF65-F5344CB8AC3E}">
        <p14:creationId xmlns:p14="http://schemas.microsoft.com/office/powerpoint/2010/main" val="29952428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itle 1"/>
          <p:cNvSpPr>
            <a:spLocks noGrp="1"/>
          </p:cNvSpPr>
          <p:nvPr>
            <p:ph type="title"/>
          </p:nvPr>
        </p:nvSpPr>
        <p:spPr>
          <a:xfrm>
            <a:off x="222250" y="180000"/>
            <a:ext cx="11747500" cy="954107"/>
          </a:xfrm>
        </p:spPr>
        <p:txBody>
          <a:bodyPr>
            <a:normAutofit fontScale="90000"/>
          </a:bodyPr>
          <a:lstStyle/>
          <a:p>
            <a:r>
              <a:rPr lang="en-US" dirty="0"/>
              <a:t>Direct document posting (DDP): A two-step process</a:t>
            </a:r>
          </a:p>
        </p:txBody>
      </p:sp>
      <p:sp>
        <p:nvSpPr>
          <p:cNvPr id="6" name="Content Placeholder 2"/>
          <p:cNvSpPr>
            <a:spLocks noGrp="1"/>
          </p:cNvSpPr>
          <p:nvPr>
            <p:ph idx="1"/>
          </p:nvPr>
        </p:nvSpPr>
        <p:spPr>
          <a:xfrm>
            <a:off x="2485361" y="1228725"/>
            <a:ext cx="7878059" cy="4400550"/>
          </a:xfrm>
        </p:spPr>
        <p:txBody>
          <a:bodyPr>
            <a:normAutofit/>
          </a:bodyPr>
          <a:lstStyle/>
          <a:p>
            <a:pPr marL="57150" indent="0">
              <a:buNone/>
            </a:pPr>
            <a:r>
              <a:rPr lang="en-US" sz="2400" dirty="0"/>
              <a:t>How to use direct document posting:</a:t>
            </a:r>
          </a:p>
          <a:p>
            <a:pPr marL="457200"/>
            <a:r>
              <a:rPr lang="en-US" sz="2400" dirty="0"/>
              <a:t>Prepare Contribution using template</a:t>
            </a:r>
          </a:p>
          <a:p>
            <a:pPr marL="457200"/>
            <a:r>
              <a:rPr lang="en-US" sz="2400" dirty="0"/>
              <a:t>Register document (</a:t>
            </a:r>
            <a:r>
              <a:rPr lang="en-US" sz="2400" dirty="0">
                <a:solidFill>
                  <a:srgbClr val="FF0000"/>
                </a:solidFill>
              </a:rPr>
              <a:t>DDP step 1</a:t>
            </a:r>
            <a:r>
              <a:rPr lang="en-US" sz="2400" dirty="0"/>
              <a:t>)</a:t>
            </a:r>
            <a:br>
              <a:rPr lang="en-US" sz="2400" dirty="0"/>
            </a:br>
            <a:r>
              <a:rPr lang="en-US" sz="2400" dirty="0"/>
              <a:t>(Contribution number reserved)</a:t>
            </a:r>
          </a:p>
          <a:p>
            <a:pPr marL="457200"/>
            <a:r>
              <a:rPr lang="en-US" sz="2400" dirty="0"/>
              <a:t>Add Contribution number in the file</a:t>
            </a:r>
          </a:p>
          <a:p>
            <a:pPr marL="457200"/>
            <a:r>
              <a:rPr lang="en-US" sz="2400" dirty="0"/>
              <a:t>Upload document (</a:t>
            </a:r>
            <a:r>
              <a:rPr lang="en-US" sz="2400" dirty="0">
                <a:solidFill>
                  <a:srgbClr val="FF0000"/>
                </a:solidFill>
              </a:rPr>
              <a:t>DDP step 2</a:t>
            </a:r>
            <a:r>
              <a:rPr lang="en-US" sz="2400" dirty="0"/>
              <a:t>)</a:t>
            </a:r>
            <a:br>
              <a:rPr lang="en-US" sz="2400" dirty="0"/>
            </a:br>
            <a:r>
              <a:rPr lang="en-US" sz="2400" dirty="0"/>
              <a:t>(immediately available on the web)</a:t>
            </a:r>
          </a:p>
          <a:p>
            <a:pPr marL="457200"/>
            <a:r>
              <a:rPr lang="en-US" sz="2400" dirty="0"/>
              <a:t>TSB validation</a:t>
            </a:r>
          </a:p>
          <a:p>
            <a:pPr marL="457200"/>
            <a:r>
              <a:rPr lang="en-US" sz="2400" dirty="0"/>
              <a:t>Add, delete or modify content after initial upload</a:t>
            </a:r>
          </a:p>
          <a:p>
            <a:pPr marL="57150" indent="0">
              <a:buNone/>
            </a:pPr>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49</a:t>
            </a:fld>
            <a:endParaRPr lang="en-US" altLang="ja-JP"/>
          </a:p>
        </p:txBody>
      </p:sp>
      <p:sp>
        <p:nvSpPr>
          <p:cNvPr id="7" name="TextBox 6">
            <a:extLst>
              <a:ext uri="{FF2B5EF4-FFF2-40B4-BE49-F238E27FC236}">
                <a16:creationId xmlns:a16="http://schemas.microsoft.com/office/drawing/2014/main" id="{BF61EE83-2E72-4C84-BB44-7108A5A2F1FF}"/>
              </a:ext>
            </a:extLst>
          </p:cNvPr>
          <p:cNvSpPr txBox="1"/>
          <p:nvPr/>
        </p:nvSpPr>
        <p:spPr>
          <a:xfrm>
            <a:off x="1277256" y="5443335"/>
            <a:ext cx="10087429" cy="830997"/>
          </a:xfrm>
          <a:prstGeom prst="rect">
            <a:avLst/>
          </a:prstGeom>
          <a:noFill/>
        </p:spPr>
        <p:txBody>
          <a:bodyPr wrap="square">
            <a:spAutoFit/>
          </a:bodyPr>
          <a:lstStyle/>
          <a:p>
            <a:pPr algn="ctr"/>
            <a:r>
              <a:rPr lang="en-US" sz="2400" dirty="0">
                <a:solidFill>
                  <a:schemeClr val="tx2">
                    <a:lumMod val="60000"/>
                    <a:lumOff val="40000"/>
                  </a:schemeClr>
                </a:solidFill>
              </a:rPr>
              <a:t>Submitters should ensure that all national or organizational procedures have been followed before uploading Contributions.</a:t>
            </a:r>
            <a:endParaRPr lang="en-GB" sz="2400" dirty="0">
              <a:solidFill>
                <a:schemeClr val="tx2">
                  <a:lumMod val="60000"/>
                  <a:lumOff val="40000"/>
                </a:schemeClr>
              </a:solidFill>
            </a:endParaRPr>
          </a:p>
        </p:txBody>
      </p:sp>
    </p:spTree>
    <p:extLst>
      <p:ext uri="{BB962C8B-B14F-4D97-AF65-F5344CB8AC3E}">
        <p14:creationId xmlns:p14="http://schemas.microsoft.com/office/powerpoint/2010/main" val="42033082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6280991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50</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41969370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609600" y="180000"/>
            <a:ext cx="10972800" cy="1143000"/>
          </a:xfrm>
        </p:spPr>
        <p:txBody>
          <a:bodyPr/>
          <a:lstStyle/>
          <a:p>
            <a:r>
              <a:rPr lang="en-US" dirty="0"/>
              <a:t>TIES overview</a:t>
            </a:r>
          </a:p>
        </p:txBody>
      </p:sp>
      <p:sp>
        <p:nvSpPr>
          <p:cNvPr id="6" name="Content Placeholder 2"/>
          <p:cNvSpPr>
            <a:spLocks noGrp="1"/>
          </p:cNvSpPr>
          <p:nvPr>
            <p:ph idx="1"/>
          </p:nvPr>
        </p:nvSpPr>
        <p:spPr>
          <a:xfrm>
            <a:off x="774660" y="2552510"/>
            <a:ext cx="7035840" cy="3989049"/>
          </a:xfrm>
        </p:spPr>
        <p:txBody>
          <a:bodyPr>
            <a:noAutofit/>
          </a:bodyPr>
          <a:lstStyle/>
          <a:p>
            <a:pPr marL="0" indent="0">
              <a:buNone/>
            </a:pPr>
            <a:r>
              <a:rPr lang="en-US" sz="2400" dirty="0"/>
              <a:t>The Telecommunication Information Exchange Service (TIES) provides member access to, e.g.:</a:t>
            </a:r>
          </a:p>
          <a:p>
            <a:pPr>
              <a:buFont typeface="Arial" pitchFamily="34" charset="0"/>
              <a:buChar char="•"/>
            </a:pPr>
            <a:r>
              <a:rPr lang="en-US" sz="2400" dirty="0"/>
              <a:t>Documentation</a:t>
            </a:r>
          </a:p>
          <a:p>
            <a:pPr>
              <a:buFont typeface="Arial" pitchFamily="34" charset="0"/>
              <a:buChar char="•"/>
            </a:pPr>
            <a:r>
              <a:rPr lang="en-US" sz="2400" dirty="0"/>
              <a:t>Draft and pre-published texts</a:t>
            </a:r>
          </a:p>
          <a:p>
            <a:pPr>
              <a:buFont typeface="Arial" pitchFamily="34" charset="0"/>
              <a:buChar char="•"/>
            </a:pPr>
            <a:r>
              <a:rPr lang="en-US" sz="2400" dirty="0"/>
              <a:t>Informal FTP areas, email reflectors and archives</a:t>
            </a:r>
          </a:p>
          <a:p>
            <a:pPr>
              <a:buFont typeface="Arial" pitchFamily="34" charset="0"/>
              <a:buChar char="•"/>
            </a:pPr>
            <a:r>
              <a:rPr lang="en-US" sz="2400" dirty="0"/>
              <a:t>Document submission mechanisms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51</a:t>
            </a:fld>
            <a:endParaRPr lang="en-US" altLang="ja-JP"/>
          </a:p>
        </p:txBody>
      </p:sp>
      <p:pic>
        <p:nvPicPr>
          <p:cNvPr id="5" name="Picture 4">
            <a:extLst>
              <a:ext uri="{FF2B5EF4-FFF2-40B4-BE49-F238E27FC236}">
                <a16:creationId xmlns:a16="http://schemas.microsoft.com/office/drawing/2014/main" id="{56510383-0C80-4D58-B832-98B864BB9A38}"/>
              </a:ext>
            </a:extLst>
          </p:cNvPr>
          <p:cNvPicPr>
            <a:picLocks noChangeAspect="1"/>
          </p:cNvPicPr>
          <p:nvPr/>
        </p:nvPicPr>
        <p:blipFill>
          <a:blip r:embed="rId3"/>
          <a:stretch>
            <a:fillRect/>
          </a:stretch>
        </p:blipFill>
        <p:spPr>
          <a:xfrm>
            <a:off x="8205350" y="1898650"/>
            <a:ext cx="3282959" cy="3650349"/>
          </a:xfrm>
          <a:prstGeom prst="rect">
            <a:avLst/>
          </a:prstGeom>
          <a:ln>
            <a:noFill/>
          </a:ln>
          <a:effectLst>
            <a:outerShdw blurRad="190500" algn="tl" rotWithShape="0">
              <a:srgbClr val="000000">
                <a:alpha val="70000"/>
              </a:srgbClr>
            </a:outerShdw>
          </a:effectLst>
        </p:spPr>
      </p:pic>
      <p:pic>
        <p:nvPicPr>
          <p:cNvPr id="3" name="Picture 2">
            <a:extLst>
              <a:ext uri="{FF2B5EF4-FFF2-40B4-BE49-F238E27FC236}">
                <a16:creationId xmlns:a16="http://schemas.microsoft.com/office/drawing/2014/main" id="{2FA4A115-326D-46CD-AF7D-E2B8412BAF28}"/>
              </a:ext>
            </a:extLst>
          </p:cNvPr>
          <p:cNvPicPr>
            <a:picLocks noChangeAspect="1"/>
          </p:cNvPicPr>
          <p:nvPr/>
        </p:nvPicPr>
        <p:blipFill>
          <a:blip r:embed="rId4"/>
          <a:stretch>
            <a:fillRect/>
          </a:stretch>
        </p:blipFill>
        <p:spPr>
          <a:xfrm>
            <a:off x="8355805" y="3562662"/>
            <a:ext cx="2934496" cy="1980887"/>
          </a:xfrm>
          <a:prstGeom prst="rect">
            <a:avLst/>
          </a:prstGeom>
        </p:spPr>
      </p:pic>
    </p:spTree>
    <p:extLst>
      <p:ext uri="{BB962C8B-B14F-4D97-AF65-F5344CB8AC3E}">
        <p14:creationId xmlns:p14="http://schemas.microsoft.com/office/powerpoint/2010/main" val="2564644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a:spLocks noGrp="1"/>
          </p:cNvSpPr>
          <p:nvPr>
            <p:ph type="title"/>
          </p:nvPr>
        </p:nvSpPr>
        <p:spPr>
          <a:xfrm>
            <a:off x="609600" y="180000"/>
            <a:ext cx="10972800" cy="1143000"/>
          </a:xfrm>
        </p:spPr>
        <p:txBody>
          <a:bodyPr>
            <a:normAutofit/>
          </a:bodyPr>
          <a:lstStyle/>
          <a:p>
            <a:r>
              <a:rPr lang="en-US" dirty="0"/>
              <a:t>ITU user accounts / TIES access</a:t>
            </a:r>
          </a:p>
        </p:txBody>
      </p:sp>
      <p:sp>
        <p:nvSpPr>
          <p:cNvPr id="6" name="Content Placeholder 2"/>
          <p:cNvSpPr>
            <a:spLocks noGrp="1"/>
          </p:cNvSpPr>
          <p:nvPr>
            <p:ph idx="1"/>
          </p:nvPr>
        </p:nvSpPr>
        <p:spPr>
          <a:xfrm>
            <a:off x="2428078" y="1873095"/>
            <a:ext cx="8239923" cy="4144217"/>
          </a:xfrm>
        </p:spPr>
        <p:txBody>
          <a:bodyPr>
            <a:noAutofit/>
          </a:bodyPr>
          <a:lstStyle/>
          <a:p>
            <a:pPr marL="0" indent="0">
              <a:buNone/>
            </a:pPr>
            <a:r>
              <a:rPr lang="en-US" sz="2400" dirty="0"/>
              <a:t>How to get TIES access:</a:t>
            </a:r>
          </a:p>
          <a:p>
            <a:r>
              <a:rPr lang="en-US" sz="2400" dirty="0"/>
              <a:t>Complete the online ITU user account application form</a:t>
            </a:r>
          </a:p>
          <a:p>
            <a:r>
              <a:rPr lang="en-US" sz="2400" dirty="0"/>
              <a:t>Validate your user account</a:t>
            </a:r>
          </a:p>
          <a:p>
            <a:r>
              <a:rPr lang="en-US" sz="2400" dirty="0"/>
              <a:t>Request TIES access permissions (via web interface)</a:t>
            </a:r>
          </a:p>
          <a:p>
            <a:r>
              <a:rPr lang="en-US" sz="2400" dirty="0"/>
              <a:t>Your organization’s Focal Point authorizes request</a:t>
            </a:r>
          </a:p>
          <a:p>
            <a:r>
              <a:rPr lang="en-US" sz="2400" dirty="0"/>
              <a:t>Update preferences and subscriptions on a</a:t>
            </a:r>
            <a:br>
              <a:rPr lang="en-US" sz="2400" dirty="0"/>
            </a:br>
            <a:r>
              <a:rPr lang="en-US" sz="2400" dirty="0"/>
              <a:t>self-service basis</a:t>
            </a:r>
          </a:p>
          <a:p>
            <a:r>
              <a:rPr lang="en-US" sz="2400" dirty="0"/>
              <a:t>Access rights updated by ITU as needed</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52</a:t>
            </a:fld>
            <a:endParaRPr lang="en-US" altLang="ja-JP"/>
          </a:p>
        </p:txBody>
      </p:sp>
    </p:spTree>
    <p:extLst>
      <p:ext uri="{BB962C8B-B14F-4D97-AF65-F5344CB8AC3E}">
        <p14:creationId xmlns:p14="http://schemas.microsoft.com/office/powerpoint/2010/main" val="2194198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Electronic working methods (1/5)</a:t>
            </a:r>
          </a:p>
        </p:txBody>
      </p:sp>
      <p:sp>
        <p:nvSpPr>
          <p:cNvPr id="6" name="Content Placeholder 2"/>
          <p:cNvSpPr>
            <a:spLocks noGrp="1"/>
          </p:cNvSpPr>
          <p:nvPr>
            <p:ph idx="1"/>
          </p:nvPr>
        </p:nvSpPr>
        <p:spPr>
          <a:xfrm>
            <a:off x="3189922" y="2246545"/>
            <a:ext cx="6144577" cy="4200108"/>
          </a:xfrm>
        </p:spPr>
        <p:txBody>
          <a:bodyPr>
            <a:normAutofit/>
          </a:bodyPr>
          <a:lstStyle/>
          <a:p>
            <a:pPr>
              <a:buFont typeface="Arial" pitchFamily="34" charset="0"/>
              <a:buChar char="•"/>
            </a:pPr>
            <a:r>
              <a:rPr lang="en-US" sz="2400" dirty="0"/>
              <a:t>Website: </a:t>
            </a:r>
            <a:r>
              <a:rPr lang="en-US" sz="2400" dirty="0">
                <a:hlinkClick r:id="rId3"/>
              </a:rPr>
              <a:t>https://itu.int/ITU-T</a:t>
            </a:r>
            <a:r>
              <a:rPr lang="en-US" sz="2400" dirty="0"/>
              <a:t> </a:t>
            </a:r>
          </a:p>
          <a:p>
            <a:pPr>
              <a:buFont typeface="Arial" pitchFamily="34" charset="0"/>
              <a:buChar char="•"/>
            </a:pPr>
            <a:r>
              <a:rPr lang="en-US" sz="2400" dirty="0"/>
              <a:t>Meeting document sync tool</a:t>
            </a:r>
          </a:p>
          <a:p>
            <a:pPr>
              <a:buFont typeface="Arial" pitchFamily="34" charset="0"/>
              <a:buChar char="•"/>
            </a:pPr>
            <a:r>
              <a:rPr lang="en-US" sz="2400" dirty="0"/>
              <a:t>Email reflectors (mailing lists)</a:t>
            </a:r>
          </a:p>
          <a:p>
            <a:pPr>
              <a:buFont typeface="Arial" pitchFamily="34" charset="0"/>
              <a:buChar char="•"/>
            </a:pPr>
            <a:r>
              <a:rPr lang="en-US" sz="2400" dirty="0"/>
              <a:t>Document submission:</a:t>
            </a:r>
          </a:p>
          <a:p>
            <a:pPr lvl="1"/>
            <a:r>
              <a:rPr lang="en-US" sz="2400" dirty="0"/>
              <a:t>Direct Document Posting</a:t>
            </a:r>
          </a:p>
          <a:p>
            <a:pPr lvl="1"/>
            <a:r>
              <a:rPr lang="en-US" sz="2400" dirty="0"/>
              <a:t>AAP comment submission and tracking</a:t>
            </a:r>
          </a:p>
          <a:p>
            <a:pPr lvl="1"/>
            <a:r>
              <a:rPr lang="en-US" sz="2400" dirty="0"/>
              <a:t>Email</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53</a:t>
            </a:fld>
            <a:endParaRPr lang="en-US" altLang="ja-JP"/>
          </a:p>
        </p:txBody>
      </p:sp>
    </p:spTree>
    <p:extLst>
      <p:ext uri="{BB962C8B-B14F-4D97-AF65-F5344CB8AC3E}">
        <p14:creationId xmlns:p14="http://schemas.microsoft.com/office/powerpoint/2010/main" val="1061623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Electronic working methods (2/5)</a:t>
            </a:r>
          </a:p>
        </p:txBody>
      </p:sp>
      <p:sp>
        <p:nvSpPr>
          <p:cNvPr id="6" name="Content Placeholder 2"/>
          <p:cNvSpPr>
            <a:spLocks noGrp="1"/>
          </p:cNvSpPr>
          <p:nvPr>
            <p:ph idx="1"/>
          </p:nvPr>
        </p:nvSpPr>
        <p:spPr>
          <a:xfrm>
            <a:off x="3085306" y="1570784"/>
            <a:ext cx="6021389" cy="4400550"/>
          </a:xfrm>
        </p:spPr>
        <p:txBody>
          <a:bodyPr>
            <a:noAutofit/>
          </a:bodyPr>
          <a:lstStyle/>
          <a:p>
            <a:pPr>
              <a:buFont typeface="Arial" pitchFamily="34" charset="0"/>
              <a:buChar char="•"/>
            </a:pPr>
            <a:r>
              <a:rPr lang="en-US" sz="2400" dirty="0"/>
              <a:t>Virtual meetings</a:t>
            </a:r>
          </a:p>
          <a:p>
            <a:pPr lvl="1"/>
            <a:r>
              <a:rPr lang="en-US" sz="2400" dirty="0"/>
              <a:t>MyMeetings (or Zoom)</a:t>
            </a:r>
          </a:p>
          <a:p>
            <a:pPr lvl="1"/>
            <a:r>
              <a:rPr lang="en-US" sz="2400" dirty="0"/>
              <a:t>Hybrid (physical/virtual) meetings</a:t>
            </a:r>
          </a:p>
          <a:p>
            <a:pPr>
              <a:buFont typeface="Arial" pitchFamily="34" charset="0"/>
              <a:buChar char="•"/>
            </a:pPr>
            <a:r>
              <a:rPr lang="en-US" sz="2400" dirty="0"/>
              <a:t>Databases:</a:t>
            </a:r>
          </a:p>
          <a:p>
            <a:pPr lvl="1"/>
            <a:r>
              <a:rPr lang="en-US" sz="2400" dirty="0"/>
              <a:t>Recommendations</a:t>
            </a:r>
          </a:p>
          <a:p>
            <a:pPr lvl="1"/>
            <a:r>
              <a:rPr lang="en-US" sz="2400" dirty="0"/>
              <a:t>Liaison statements</a:t>
            </a:r>
          </a:p>
          <a:p>
            <a:pPr lvl="1"/>
            <a:r>
              <a:rPr lang="en-US" sz="2400" dirty="0"/>
              <a:t>Work programme</a:t>
            </a:r>
          </a:p>
          <a:p>
            <a:pPr lvl="1"/>
            <a:r>
              <a:rPr lang="en-US" sz="2400" dirty="0"/>
              <a:t>Test signals</a:t>
            </a:r>
          </a:p>
          <a:p>
            <a:pPr lvl="1"/>
            <a:r>
              <a:rPr lang="en-US" sz="2400" dirty="0"/>
              <a:t>Formal descriptions</a:t>
            </a:r>
          </a:p>
          <a:p>
            <a:pPr lvl="1"/>
            <a:r>
              <a:rPr lang="en-US" sz="2400" dirty="0"/>
              <a:t>IPR (patents and copyrights)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54</a:t>
            </a:fld>
            <a:endParaRPr lang="en-US" altLang="ja-JP"/>
          </a:p>
        </p:txBody>
      </p:sp>
    </p:spTree>
    <p:extLst>
      <p:ext uri="{BB962C8B-B14F-4D97-AF65-F5344CB8AC3E}">
        <p14:creationId xmlns:p14="http://schemas.microsoft.com/office/powerpoint/2010/main" val="3449502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Electronic working methods (3/5)</a:t>
            </a:r>
          </a:p>
        </p:txBody>
      </p:sp>
      <p:sp>
        <p:nvSpPr>
          <p:cNvPr id="6" name="Content Placeholder 2"/>
          <p:cNvSpPr>
            <a:spLocks noGrp="1"/>
          </p:cNvSpPr>
          <p:nvPr>
            <p:ph idx="1"/>
          </p:nvPr>
        </p:nvSpPr>
        <p:spPr>
          <a:xfrm>
            <a:off x="1243703" y="1591951"/>
            <a:ext cx="6859794" cy="4400550"/>
          </a:xfrm>
        </p:spPr>
        <p:txBody>
          <a:bodyPr>
            <a:normAutofit/>
          </a:bodyPr>
          <a:lstStyle/>
          <a:p>
            <a:pPr marL="57150" indent="0">
              <a:buNone/>
            </a:pPr>
            <a:r>
              <a:rPr lang="en-US" sz="2400" b="1" dirty="0"/>
              <a:t>Informal FTP Areas (IFAs)</a:t>
            </a:r>
            <a:r>
              <a:rPr lang="en-US" sz="2400" dirty="0"/>
              <a:t>:</a:t>
            </a:r>
          </a:p>
          <a:p>
            <a:pPr marL="57150" indent="0">
              <a:buNone/>
            </a:pPr>
            <a:r>
              <a:rPr lang="en-US" sz="2400" dirty="0"/>
              <a:t>Used by participants as a secure repository and exchange facility for documents and other files</a:t>
            </a:r>
            <a:br>
              <a:rPr lang="en-US" sz="2400" dirty="0"/>
            </a:br>
            <a:r>
              <a:rPr lang="en-US" sz="2400" dirty="0"/>
              <a:t>(TIES access needed)</a:t>
            </a:r>
          </a:p>
          <a:p>
            <a:pPr marL="514350" indent="-457200">
              <a:buFont typeface="Arial" pitchFamily="34" charset="0"/>
              <a:buChar char="•"/>
            </a:pPr>
            <a:r>
              <a:rPr lang="en-US" sz="2400" dirty="0"/>
              <a:t>Web access (docs, exchange, temp)</a:t>
            </a:r>
          </a:p>
          <a:p>
            <a:pPr marL="914400" lvl="1" indent="-457200"/>
            <a:r>
              <a:rPr lang="en-US" sz="2400" dirty="0"/>
              <a:t>Restricted to TIES account holders</a:t>
            </a:r>
          </a:p>
          <a:p>
            <a:pPr marL="914400" lvl="1" indent="-457200"/>
            <a:r>
              <a:rPr lang="en-US" sz="2400" dirty="0"/>
              <a:t>https://ifa.itu.int/t/2017/</a:t>
            </a:r>
            <a:r>
              <a:rPr lang="en-US" sz="2400" dirty="0">
                <a:solidFill>
                  <a:srgbClr val="FF0000"/>
                </a:solidFill>
              </a:rPr>
              <a:t>sg#</a:t>
            </a:r>
            <a:r>
              <a:rPr lang="en-US" sz="2400" dirty="0"/>
              <a:t> </a:t>
            </a:r>
          </a:p>
          <a:p>
            <a:pPr marL="514350" indent="-457200">
              <a:buFont typeface="Arial" pitchFamily="34" charset="0"/>
              <a:buChar char="•"/>
            </a:pPr>
            <a:r>
              <a:rPr lang="en-US" sz="2400" dirty="0"/>
              <a:t>FTP client</a:t>
            </a:r>
          </a:p>
          <a:p>
            <a:pPr marL="914400" lvl="1" indent="-457200"/>
            <a:r>
              <a:rPr lang="en-US" sz="2400" dirty="0"/>
              <a:t>Remote Host: ifa.itu.int</a:t>
            </a:r>
            <a:br>
              <a:rPr lang="en-US" sz="2400" dirty="0"/>
            </a:br>
            <a:r>
              <a:rPr lang="en-US" sz="2400" dirty="0"/>
              <a:t>Subdirectory: /t/2017/</a:t>
            </a:r>
            <a:r>
              <a:rPr lang="en-US" sz="2400" dirty="0">
                <a:solidFill>
                  <a:srgbClr val="FF0000"/>
                </a:solidFill>
              </a:rPr>
              <a:t>sg#</a:t>
            </a:r>
          </a:p>
          <a:p>
            <a:pPr marL="0" indent="0"/>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55</a:t>
            </a:fld>
            <a:endParaRPr lang="en-US" altLang="ja-JP"/>
          </a:p>
        </p:txBody>
      </p:sp>
      <p:grpSp>
        <p:nvGrpSpPr>
          <p:cNvPr id="5" name="Group 4">
            <a:extLst>
              <a:ext uri="{FF2B5EF4-FFF2-40B4-BE49-F238E27FC236}">
                <a16:creationId xmlns:a16="http://schemas.microsoft.com/office/drawing/2014/main" id="{8311D293-D545-4530-AA9E-0D85CEC5356E}"/>
              </a:ext>
            </a:extLst>
          </p:cNvPr>
          <p:cNvGrpSpPr/>
          <p:nvPr/>
        </p:nvGrpSpPr>
        <p:grpSpPr>
          <a:xfrm>
            <a:off x="8518657" y="1480642"/>
            <a:ext cx="2228107" cy="1423506"/>
            <a:chOff x="2119703" y="285146"/>
            <a:chExt cx="1754746" cy="1754746"/>
          </a:xfrm>
        </p:grpSpPr>
        <p:sp>
          <p:nvSpPr>
            <p:cNvPr id="7" name="Rectangle: Rounded Corners 6">
              <a:extLst>
                <a:ext uri="{FF2B5EF4-FFF2-40B4-BE49-F238E27FC236}">
                  <a16:creationId xmlns:a16="http://schemas.microsoft.com/office/drawing/2014/main" id="{CE9205D0-8A3C-476B-92EE-A7F1516B6859}"/>
                </a:ext>
              </a:extLst>
            </p:cNvPr>
            <p:cNvSpPr/>
            <p:nvPr/>
          </p:nvSpPr>
          <p:spPr>
            <a:xfrm>
              <a:off x="2119703" y="285146"/>
              <a:ext cx="1754746" cy="1754746"/>
            </a:xfrm>
            <a:prstGeom prst="roundRect">
              <a:avLst/>
            </a:prstGeom>
            <a:solidFill>
              <a:schemeClr val="accent6">
                <a:lumMod val="20000"/>
                <a:lumOff val="8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sp>
        <p:sp>
          <p:nvSpPr>
            <p:cNvPr id="8" name="Rectangle: Rounded Corners 5">
              <a:extLst>
                <a:ext uri="{FF2B5EF4-FFF2-40B4-BE49-F238E27FC236}">
                  <a16:creationId xmlns:a16="http://schemas.microsoft.com/office/drawing/2014/main" id="{4F00D177-1B70-4AB9-A95D-097A73FFB123}"/>
                </a:ext>
              </a:extLst>
            </p:cNvPr>
            <p:cNvSpPr txBox="1"/>
            <p:nvPr/>
          </p:nvSpPr>
          <p:spPr>
            <a:xfrm>
              <a:off x="2163161" y="428374"/>
              <a:ext cx="1667830" cy="14682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2000" b="1" i="0" kern="1200" baseline="0" dirty="0">
                  <a:solidFill>
                    <a:schemeClr val="tx2">
                      <a:lumMod val="60000"/>
                      <a:lumOff val="40000"/>
                    </a:schemeClr>
                  </a:solidFill>
                </a:rPr>
                <a:t>/docs </a:t>
              </a:r>
              <a:r>
                <a:rPr lang="en-US" sz="2000" b="0" i="0" kern="1200" baseline="0" dirty="0">
                  <a:solidFill>
                    <a:schemeClr val="tx2">
                      <a:lumMod val="60000"/>
                      <a:lumOff val="40000"/>
                    </a:schemeClr>
                  </a:solidFill>
                </a:rPr>
                <a:t>– mirror of formal meeting documents</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(read only)</a:t>
              </a:r>
              <a:endParaRPr lang="en-CA" sz="2000" kern="1200" dirty="0">
                <a:solidFill>
                  <a:schemeClr val="tx2">
                    <a:lumMod val="60000"/>
                    <a:lumOff val="40000"/>
                  </a:schemeClr>
                </a:solidFill>
              </a:endParaRPr>
            </a:p>
          </p:txBody>
        </p:sp>
      </p:grpSp>
      <p:grpSp>
        <p:nvGrpSpPr>
          <p:cNvPr id="9" name="Group 8">
            <a:extLst>
              <a:ext uri="{FF2B5EF4-FFF2-40B4-BE49-F238E27FC236}">
                <a16:creationId xmlns:a16="http://schemas.microsoft.com/office/drawing/2014/main" id="{39D5AC69-B383-4CB4-BB8C-8BA86594DCBC}"/>
              </a:ext>
            </a:extLst>
          </p:cNvPr>
          <p:cNvGrpSpPr/>
          <p:nvPr/>
        </p:nvGrpSpPr>
        <p:grpSpPr>
          <a:xfrm>
            <a:off x="8518657" y="3124751"/>
            <a:ext cx="2228107" cy="1423506"/>
            <a:chOff x="4181530" y="285146"/>
            <a:chExt cx="1754746" cy="1754746"/>
          </a:xfrm>
        </p:grpSpPr>
        <p:sp>
          <p:nvSpPr>
            <p:cNvPr id="10" name="Rectangle: Rounded Corners 9">
              <a:extLst>
                <a:ext uri="{FF2B5EF4-FFF2-40B4-BE49-F238E27FC236}">
                  <a16:creationId xmlns:a16="http://schemas.microsoft.com/office/drawing/2014/main" id="{6A1A0A81-0CFB-4007-818B-2638D07CA5C8}"/>
                </a:ext>
              </a:extLst>
            </p:cNvPr>
            <p:cNvSpPr/>
            <p:nvPr/>
          </p:nvSpPr>
          <p:spPr>
            <a:xfrm>
              <a:off x="4181530" y="285146"/>
              <a:ext cx="1754746" cy="1754746"/>
            </a:xfrm>
            <a:prstGeom prst="roundRect">
              <a:avLst/>
            </a:prstGeom>
            <a:solidFill>
              <a:schemeClr val="accent3">
                <a:lumMod val="20000"/>
                <a:lumOff val="8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sp>
        <p:sp>
          <p:nvSpPr>
            <p:cNvPr id="11" name="Rectangle: Rounded Corners 7">
              <a:extLst>
                <a:ext uri="{FF2B5EF4-FFF2-40B4-BE49-F238E27FC236}">
                  <a16:creationId xmlns:a16="http://schemas.microsoft.com/office/drawing/2014/main" id="{347278BB-06B3-4BA6-AF48-D807006E947E}"/>
                </a:ext>
              </a:extLst>
            </p:cNvPr>
            <p:cNvSpPr txBox="1"/>
            <p:nvPr/>
          </p:nvSpPr>
          <p:spPr>
            <a:xfrm>
              <a:off x="4245328" y="428375"/>
              <a:ext cx="1627150" cy="14682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2000" b="1" i="0" kern="1200" baseline="0" dirty="0">
                  <a:solidFill>
                    <a:schemeClr val="tx2">
                      <a:lumMod val="60000"/>
                      <a:lumOff val="40000"/>
                    </a:schemeClr>
                  </a:solidFill>
                </a:rPr>
                <a:t>/exchange </a:t>
              </a:r>
              <a:r>
                <a:rPr lang="en-GB" sz="2000" b="0" i="0" kern="1200" baseline="0" dirty="0">
                  <a:solidFill>
                    <a:schemeClr val="tx2">
                      <a:lumMod val="60000"/>
                      <a:lumOff val="40000"/>
                    </a:schemeClr>
                  </a:solidFill>
                </a:rPr>
                <a:t>– working area for SG experts</a:t>
              </a:r>
              <a:br>
                <a:rPr lang="en-GB" sz="2000" b="0" i="0" kern="1200" baseline="0" dirty="0">
                  <a:solidFill>
                    <a:schemeClr val="tx2">
                      <a:lumMod val="60000"/>
                      <a:lumOff val="40000"/>
                    </a:schemeClr>
                  </a:solidFill>
                </a:rPr>
              </a:br>
              <a:r>
                <a:rPr lang="en-GB" sz="2000" b="0" i="0" kern="1200" baseline="0" dirty="0">
                  <a:solidFill>
                    <a:schemeClr val="tx2">
                      <a:lumMod val="60000"/>
                      <a:lumOff val="40000"/>
                    </a:schemeClr>
                  </a:solidFill>
                </a:rPr>
                <a:t>(read/write)</a:t>
              </a:r>
            </a:p>
          </p:txBody>
        </p:sp>
      </p:grpSp>
      <p:grpSp>
        <p:nvGrpSpPr>
          <p:cNvPr id="12" name="Group 11">
            <a:extLst>
              <a:ext uri="{FF2B5EF4-FFF2-40B4-BE49-F238E27FC236}">
                <a16:creationId xmlns:a16="http://schemas.microsoft.com/office/drawing/2014/main" id="{370CD6AE-59D4-4611-A92B-19FACC2E2C01}"/>
              </a:ext>
            </a:extLst>
          </p:cNvPr>
          <p:cNvGrpSpPr/>
          <p:nvPr/>
        </p:nvGrpSpPr>
        <p:grpSpPr>
          <a:xfrm>
            <a:off x="8518657" y="4768861"/>
            <a:ext cx="2228107" cy="1420273"/>
            <a:chOff x="2119703" y="2346973"/>
            <a:chExt cx="1754746" cy="1754746"/>
          </a:xfrm>
        </p:grpSpPr>
        <p:sp>
          <p:nvSpPr>
            <p:cNvPr id="13" name="Rectangle: Rounded Corners 12">
              <a:extLst>
                <a:ext uri="{FF2B5EF4-FFF2-40B4-BE49-F238E27FC236}">
                  <a16:creationId xmlns:a16="http://schemas.microsoft.com/office/drawing/2014/main" id="{15722A33-DF3A-4223-BF69-15FB314D7991}"/>
                </a:ext>
              </a:extLst>
            </p:cNvPr>
            <p:cNvSpPr/>
            <p:nvPr/>
          </p:nvSpPr>
          <p:spPr>
            <a:xfrm>
              <a:off x="2119703" y="2346973"/>
              <a:ext cx="1754746" cy="1754746"/>
            </a:xfrm>
            <a:prstGeom prst="roundRect">
              <a:avLst/>
            </a:prstGeom>
            <a:solidFill>
              <a:schemeClr val="accent4">
                <a:lumMod val="20000"/>
                <a:lumOff val="80000"/>
              </a:schemeClr>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sp>
        <p:sp>
          <p:nvSpPr>
            <p:cNvPr id="14" name="Rectangle: Rounded Corners 9">
              <a:extLst>
                <a:ext uri="{FF2B5EF4-FFF2-40B4-BE49-F238E27FC236}">
                  <a16:creationId xmlns:a16="http://schemas.microsoft.com/office/drawing/2014/main" id="{C571099C-4190-41EE-B069-C31E2A6EF2AB}"/>
                </a:ext>
              </a:extLst>
            </p:cNvPr>
            <p:cNvSpPr txBox="1"/>
            <p:nvPr/>
          </p:nvSpPr>
          <p:spPr>
            <a:xfrm>
              <a:off x="2163161" y="2471848"/>
              <a:ext cx="1667830" cy="150499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2000" b="1" i="0" kern="1200" baseline="0" dirty="0">
                  <a:solidFill>
                    <a:schemeClr val="tx2">
                      <a:lumMod val="60000"/>
                      <a:lumOff val="40000"/>
                    </a:schemeClr>
                  </a:solidFill>
                </a:rPr>
                <a:t>/temp </a:t>
              </a:r>
              <a:r>
                <a:rPr lang="en-GB" sz="2000" b="0" i="0" kern="1200" baseline="0" dirty="0">
                  <a:solidFill>
                    <a:schemeClr val="tx2">
                      <a:lumMod val="60000"/>
                      <a:lumOff val="40000"/>
                    </a:schemeClr>
                  </a:solidFill>
                </a:rPr>
                <a:t>– temporary exchange area,</a:t>
              </a:r>
              <a:br>
                <a:rPr lang="en-GB" sz="2000" b="0" i="0" kern="1200" baseline="0" dirty="0">
                  <a:solidFill>
                    <a:schemeClr val="tx2">
                      <a:lumMod val="60000"/>
                      <a:lumOff val="40000"/>
                    </a:schemeClr>
                  </a:solidFill>
                </a:rPr>
              </a:br>
              <a:r>
                <a:rPr lang="en-GB" sz="2000" b="0" i="0" kern="1200" baseline="0" dirty="0">
                  <a:solidFill>
                    <a:schemeClr val="tx2">
                      <a:lumMod val="60000"/>
                      <a:lumOff val="40000"/>
                    </a:schemeClr>
                  </a:solidFill>
                </a:rPr>
                <a:t>not archived</a:t>
              </a:r>
              <a:br>
                <a:rPr lang="en-GB" sz="2000" b="0" i="0" kern="1200" baseline="0" dirty="0">
                  <a:solidFill>
                    <a:schemeClr val="tx2">
                      <a:lumMod val="60000"/>
                      <a:lumOff val="40000"/>
                    </a:schemeClr>
                  </a:solidFill>
                </a:rPr>
              </a:br>
              <a:r>
                <a:rPr lang="en-GB" sz="2000" b="0" i="0" kern="1200" baseline="0" dirty="0">
                  <a:solidFill>
                    <a:schemeClr val="tx2">
                      <a:lumMod val="60000"/>
                      <a:lumOff val="40000"/>
                    </a:schemeClr>
                  </a:solidFill>
                </a:rPr>
                <a:t>(read/write</a:t>
              </a:r>
              <a:r>
                <a:rPr lang="en-GB" sz="2000" dirty="0">
                  <a:solidFill>
                    <a:schemeClr val="tx2">
                      <a:lumMod val="60000"/>
                      <a:lumOff val="40000"/>
                    </a:schemeClr>
                  </a:solidFill>
                </a:rPr>
                <a:t>)</a:t>
              </a:r>
              <a:endParaRPr lang="en-GB" sz="2000" b="0" i="0" kern="1200" baseline="0" dirty="0">
                <a:solidFill>
                  <a:schemeClr val="tx2">
                    <a:lumMod val="60000"/>
                    <a:lumOff val="40000"/>
                  </a:schemeClr>
                </a:solidFill>
              </a:endParaRPr>
            </a:p>
          </p:txBody>
        </p:sp>
      </p:grpSp>
    </p:spTree>
    <p:extLst>
      <p:ext uri="{BB962C8B-B14F-4D97-AF65-F5344CB8AC3E}">
        <p14:creationId xmlns:p14="http://schemas.microsoft.com/office/powerpoint/2010/main" val="2559735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Electronic working methods (4/5)</a:t>
            </a:r>
          </a:p>
        </p:txBody>
      </p:sp>
      <p:sp>
        <p:nvSpPr>
          <p:cNvPr id="7" name="Content Placeholder 2"/>
          <p:cNvSpPr>
            <a:spLocks noGrp="1"/>
          </p:cNvSpPr>
          <p:nvPr>
            <p:ph idx="1"/>
          </p:nvPr>
        </p:nvSpPr>
        <p:spPr>
          <a:xfrm>
            <a:off x="1374806" y="2170984"/>
            <a:ext cx="6471522" cy="4161236"/>
          </a:xfrm>
        </p:spPr>
        <p:txBody>
          <a:bodyPr>
            <a:noAutofit/>
          </a:bodyPr>
          <a:lstStyle/>
          <a:p>
            <a:pPr marL="0" indent="0">
              <a:buNone/>
            </a:pPr>
            <a:r>
              <a:rPr lang="en-US" sz="2400" dirty="0"/>
              <a:t>SharePoint Collaboration</a:t>
            </a:r>
          </a:p>
          <a:p>
            <a:pPr>
              <a:buFont typeface="Arial" pitchFamily="34" charset="0"/>
              <a:buChar char="•"/>
            </a:pPr>
            <a:r>
              <a:rPr lang="en-US" sz="2400" dirty="0"/>
              <a:t>Secure site restricted to users with TIES access</a:t>
            </a:r>
          </a:p>
          <a:p>
            <a:pPr>
              <a:buFont typeface="Arial" pitchFamily="34" charset="0"/>
              <a:buChar char="•"/>
            </a:pPr>
            <a:r>
              <a:rPr lang="en-US" sz="2400" dirty="0"/>
              <a:t>Flexible, Membership-driven tool for:</a:t>
            </a:r>
          </a:p>
          <a:p>
            <a:pPr lvl="1"/>
            <a:r>
              <a:rPr lang="en-US" sz="2400" dirty="0"/>
              <a:t>Easy sharing of working documents</a:t>
            </a:r>
            <a:br>
              <a:rPr lang="en-US" sz="2400" dirty="0"/>
            </a:br>
            <a:r>
              <a:rPr lang="en-US" sz="2400" dirty="0"/>
              <a:t>(e.g., Rapporteur groups &amp; focus groups)</a:t>
            </a:r>
          </a:p>
          <a:p>
            <a:pPr lvl="1"/>
            <a:r>
              <a:rPr lang="en-US" sz="2400" dirty="0"/>
              <a:t>Discussion forums and archive</a:t>
            </a:r>
          </a:p>
          <a:p>
            <a:pPr lvl="1"/>
            <a:r>
              <a:rPr lang="en-US" sz="2400" dirty="0"/>
              <a:t>Social media-based interaction</a:t>
            </a:r>
          </a:p>
          <a:p>
            <a:pPr lvl="1"/>
            <a:r>
              <a:rPr lang="en-US" sz="2400" dirty="0"/>
              <a:t>Optional update notifications</a:t>
            </a:r>
          </a:p>
          <a:p>
            <a:pPr lvl="1"/>
            <a:r>
              <a:rPr lang="en-US" sz="2400" dirty="0"/>
              <a:t>Questionnaires, surveys</a:t>
            </a:r>
          </a:p>
          <a:p>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56</a:t>
            </a:fld>
            <a:endParaRPr lang="en-US" altLang="ja-JP"/>
          </a:p>
        </p:txBody>
      </p:sp>
      <p:pic>
        <p:nvPicPr>
          <p:cNvPr id="5" name="Picture 4" descr="Logo, icon&#10;&#10;Description automatically generated">
            <a:extLst>
              <a:ext uri="{FF2B5EF4-FFF2-40B4-BE49-F238E27FC236}">
                <a16:creationId xmlns:a16="http://schemas.microsoft.com/office/drawing/2014/main" id="{3A9D8D6D-E2C6-4CEF-9C44-DDD5BC7B7812}"/>
              </a:ext>
            </a:extLst>
          </p:cNvPr>
          <p:cNvPicPr>
            <a:picLocks noChangeAspect="1"/>
          </p:cNvPicPr>
          <p:nvPr/>
        </p:nvPicPr>
        <p:blipFill>
          <a:blip r:embed="rId3"/>
          <a:stretch>
            <a:fillRect/>
          </a:stretch>
        </p:blipFill>
        <p:spPr>
          <a:xfrm>
            <a:off x="8224274" y="2478033"/>
            <a:ext cx="2341386" cy="2322568"/>
          </a:xfrm>
          <a:prstGeom prst="rect">
            <a:avLst/>
          </a:prstGeom>
        </p:spPr>
      </p:pic>
    </p:spTree>
    <p:extLst>
      <p:ext uri="{BB962C8B-B14F-4D97-AF65-F5344CB8AC3E}">
        <p14:creationId xmlns:p14="http://schemas.microsoft.com/office/powerpoint/2010/main" val="3321745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Electronic working methods (5/5)</a:t>
            </a:r>
          </a:p>
        </p:txBody>
      </p:sp>
      <p:sp>
        <p:nvSpPr>
          <p:cNvPr id="7" name="Content Placeholder 2"/>
          <p:cNvSpPr>
            <a:spLocks noGrp="1"/>
          </p:cNvSpPr>
          <p:nvPr>
            <p:ph idx="1"/>
          </p:nvPr>
        </p:nvSpPr>
        <p:spPr>
          <a:xfrm>
            <a:off x="540238" y="1690239"/>
            <a:ext cx="6978162" cy="4308394"/>
          </a:xfrm>
        </p:spPr>
        <p:txBody>
          <a:bodyPr>
            <a:noAutofit/>
          </a:bodyPr>
          <a:lstStyle/>
          <a:p>
            <a:pPr marL="0" indent="0">
              <a:buNone/>
            </a:pPr>
            <a:r>
              <a:rPr lang="en-US" sz="2400" dirty="0"/>
              <a:t>MyWorkspace provides mobile-friendly access to valued information and services:</a:t>
            </a:r>
          </a:p>
          <a:p>
            <a:pPr>
              <a:buFont typeface="Arial" pitchFamily="34" charset="0"/>
              <a:buChar char="•"/>
            </a:pPr>
            <a:r>
              <a:rPr lang="en-US" sz="2400" dirty="0"/>
              <a:t>Remote participation / e-meetings</a:t>
            </a:r>
          </a:p>
          <a:p>
            <a:pPr>
              <a:buFont typeface="Arial" pitchFamily="34" charset="0"/>
              <a:buChar char="•"/>
            </a:pPr>
            <a:r>
              <a:rPr lang="en-US" sz="2400" dirty="0"/>
              <a:t>Events calendar</a:t>
            </a:r>
          </a:p>
          <a:p>
            <a:pPr>
              <a:buFont typeface="Arial" pitchFamily="34" charset="0"/>
              <a:buChar char="•"/>
            </a:pPr>
            <a:r>
              <a:rPr lang="en-US" sz="2400" dirty="0"/>
              <a:t>ITU-T experts community &amp; chat</a:t>
            </a:r>
          </a:p>
          <a:p>
            <a:pPr>
              <a:buFont typeface="Arial" pitchFamily="34" charset="0"/>
              <a:buChar char="•"/>
            </a:pPr>
            <a:r>
              <a:rPr lang="en-US" sz="2400" dirty="0"/>
              <a:t>Documents</a:t>
            </a:r>
          </a:p>
          <a:p>
            <a:pPr>
              <a:buFont typeface="Arial" pitchFamily="34" charset="0"/>
              <a:buChar char="•"/>
            </a:pPr>
            <a:r>
              <a:rPr lang="en-US" sz="2400" dirty="0"/>
              <a:t>Mailing lists</a:t>
            </a:r>
          </a:p>
          <a:p>
            <a:pPr>
              <a:buFont typeface="Arial" pitchFamily="34" charset="0"/>
              <a:buChar char="•"/>
            </a:pPr>
            <a:r>
              <a:rPr lang="en-US" sz="2400" dirty="0"/>
              <a:t>Automatic translation</a:t>
            </a:r>
          </a:p>
          <a:p>
            <a:pPr>
              <a:buFont typeface="Arial" pitchFamily="34" charset="0"/>
              <a:buChar char="•"/>
            </a:pPr>
            <a:r>
              <a:rPr lang="en-US" sz="2400" dirty="0"/>
              <a:t>TSB Cloud secure file storage &amp; sharing</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57</a:t>
            </a:fld>
            <a:endParaRPr lang="en-US" altLang="ja-JP"/>
          </a:p>
        </p:txBody>
      </p:sp>
      <p:grpSp>
        <p:nvGrpSpPr>
          <p:cNvPr id="5" name="Group 4">
            <a:extLst>
              <a:ext uri="{FF2B5EF4-FFF2-40B4-BE49-F238E27FC236}">
                <a16:creationId xmlns:a16="http://schemas.microsoft.com/office/drawing/2014/main" id="{857DB603-987A-469F-AA17-77D0527162EB}"/>
              </a:ext>
            </a:extLst>
          </p:cNvPr>
          <p:cNvGrpSpPr/>
          <p:nvPr/>
        </p:nvGrpSpPr>
        <p:grpSpPr>
          <a:xfrm>
            <a:off x="7024914" y="2020646"/>
            <a:ext cx="4498084" cy="3787176"/>
            <a:chOff x="7300452" y="2000856"/>
            <a:chExt cx="4237704" cy="3339050"/>
          </a:xfrm>
        </p:grpSpPr>
        <p:pic>
          <p:nvPicPr>
            <p:cNvPr id="6" name="Graphic 5" descr="Monthly calendar outline">
              <a:extLst>
                <a:ext uri="{FF2B5EF4-FFF2-40B4-BE49-F238E27FC236}">
                  <a16:creationId xmlns:a16="http://schemas.microsoft.com/office/drawing/2014/main" id="{AC5EDCA2-ED9D-47E7-84A9-DBDC165D262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00452" y="2000856"/>
              <a:ext cx="914400" cy="914400"/>
            </a:xfrm>
            <a:prstGeom prst="rect">
              <a:avLst/>
            </a:prstGeom>
            <a:effectLst/>
          </p:spPr>
        </p:pic>
        <p:pic>
          <p:nvPicPr>
            <p:cNvPr id="8" name="Graphic 7" descr="Online meeting outline">
              <a:extLst>
                <a:ext uri="{FF2B5EF4-FFF2-40B4-BE49-F238E27FC236}">
                  <a16:creationId xmlns:a16="http://schemas.microsoft.com/office/drawing/2014/main" id="{9BDAB18C-66B1-4079-A40D-0E178D6375F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300452" y="3213181"/>
              <a:ext cx="914400" cy="914400"/>
            </a:xfrm>
            <a:prstGeom prst="rect">
              <a:avLst/>
            </a:prstGeom>
            <a:effectLst/>
          </p:spPr>
        </p:pic>
        <p:pic>
          <p:nvPicPr>
            <p:cNvPr id="9" name="Graphic 8" descr="Document outline">
              <a:extLst>
                <a:ext uri="{FF2B5EF4-FFF2-40B4-BE49-F238E27FC236}">
                  <a16:creationId xmlns:a16="http://schemas.microsoft.com/office/drawing/2014/main" id="{7A2DCE04-2046-4667-9A3B-3DD3691DB5E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300452" y="4425506"/>
              <a:ext cx="914400" cy="914400"/>
            </a:xfrm>
            <a:prstGeom prst="rect">
              <a:avLst/>
            </a:prstGeom>
            <a:effectLst/>
          </p:spPr>
        </p:pic>
        <p:pic>
          <p:nvPicPr>
            <p:cNvPr id="10" name="Graphic 9" descr="Folder Search outline">
              <a:extLst>
                <a:ext uri="{FF2B5EF4-FFF2-40B4-BE49-F238E27FC236}">
                  <a16:creationId xmlns:a16="http://schemas.microsoft.com/office/drawing/2014/main" id="{724D8A9A-CB58-4B47-9169-01517FC62B3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962104" y="2000856"/>
              <a:ext cx="914400" cy="914400"/>
            </a:xfrm>
            <a:prstGeom prst="rect">
              <a:avLst/>
            </a:prstGeom>
            <a:effectLst/>
          </p:spPr>
        </p:pic>
        <p:pic>
          <p:nvPicPr>
            <p:cNvPr id="11" name="Graphic 10" descr="Subtitles outline">
              <a:extLst>
                <a:ext uri="{FF2B5EF4-FFF2-40B4-BE49-F238E27FC236}">
                  <a16:creationId xmlns:a16="http://schemas.microsoft.com/office/drawing/2014/main" id="{4CBBD1D3-DB98-4A4B-896E-52FC50706BB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962104" y="3213181"/>
              <a:ext cx="914400" cy="914400"/>
            </a:xfrm>
            <a:prstGeom prst="rect">
              <a:avLst/>
            </a:prstGeom>
            <a:effectLst/>
          </p:spPr>
        </p:pic>
        <p:pic>
          <p:nvPicPr>
            <p:cNvPr id="12" name="Graphic 11" descr="Cloud Computing outline">
              <a:extLst>
                <a:ext uri="{FF2B5EF4-FFF2-40B4-BE49-F238E27FC236}">
                  <a16:creationId xmlns:a16="http://schemas.microsoft.com/office/drawing/2014/main" id="{4148FEAA-FA80-49C0-A5B5-6A1D0A8D606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962104" y="4356682"/>
              <a:ext cx="914400" cy="914400"/>
            </a:xfrm>
            <a:prstGeom prst="rect">
              <a:avLst/>
            </a:prstGeom>
            <a:effectLst/>
          </p:spPr>
        </p:pic>
        <p:pic>
          <p:nvPicPr>
            <p:cNvPr id="13" name="Graphic 12" descr="Gantt Chart outline">
              <a:extLst>
                <a:ext uri="{FF2B5EF4-FFF2-40B4-BE49-F238E27FC236}">
                  <a16:creationId xmlns:a16="http://schemas.microsoft.com/office/drawing/2014/main" id="{CF78305F-C673-483B-BF15-B53513FB008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623756" y="3205559"/>
              <a:ext cx="914400" cy="914400"/>
            </a:xfrm>
            <a:prstGeom prst="rect">
              <a:avLst/>
            </a:prstGeom>
            <a:effectLst/>
          </p:spPr>
        </p:pic>
        <p:pic>
          <p:nvPicPr>
            <p:cNvPr id="14" name="Graphic 13" descr="Presentation with media outline">
              <a:extLst>
                <a:ext uri="{FF2B5EF4-FFF2-40B4-BE49-F238E27FC236}">
                  <a16:creationId xmlns:a16="http://schemas.microsoft.com/office/drawing/2014/main" id="{C3235C81-7066-4692-BA5E-CE0238938B88}"/>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0623756" y="2000856"/>
              <a:ext cx="914400" cy="914400"/>
            </a:xfrm>
            <a:prstGeom prst="rect">
              <a:avLst/>
            </a:prstGeom>
            <a:effectLst/>
          </p:spPr>
        </p:pic>
        <p:pic>
          <p:nvPicPr>
            <p:cNvPr id="15" name="Graphic 14" descr="Group brainstorm outline">
              <a:extLst>
                <a:ext uri="{FF2B5EF4-FFF2-40B4-BE49-F238E27FC236}">
                  <a16:creationId xmlns:a16="http://schemas.microsoft.com/office/drawing/2014/main" id="{C7C179E9-30F8-4FE1-92B2-D659B8B5AC12}"/>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0623756" y="4425506"/>
              <a:ext cx="914400" cy="914400"/>
            </a:xfrm>
            <a:prstGeom prst="rect">
              <a:avLst/>
            </a:prstGeom>
            <a:effectLst/>
          </p:spPr>
        </p:pic>
      </p:grpSp>
    </p:spTree>
    <p:extLst>
      <p:ext uri="{BB962C8B-B14F-4D97-AF65-F5344CB8AC3E}">
        <p14:creationId xmlns:p14="http://schemas.microsoft.com/office/powerpoint/2010/main" val="839147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Mailing lists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58</a:t>
            </a:fld>
            <a:endParaRPr lang="en-US" altLang="ja-JP"/>
          </a:p>
        </p:txBody>
      </p:sp>
      <p:grpSp>
        <p:nvGrpSpPr>
          <p:cNvPr id="23" name="Group 22">
            <a:extLst>
              <a:ext uri="{FF2B5EF4-FFF2-40B4-BE49-F238E27FC236}">
                <a16:creationId xmlns:a16="http://schemas.microsoft.com/office/drawing/2014/main" id="{4721FAB6-CAC1-4D92-8579-3116B3FAF950}"/>
              </a:ext>
            </a:extLst>
          </p:cNvPr>
          <p:cNvGrpSpPr/>
          <p:nvPr/>
        </p:nvGrpSpPr>
        <p:grpSpPr>
          <a:xfrm>
            <a:off x="959724" y="2008127"/>
            <a:ext cx="10272553" cy="3921246"/>
            <a:chOff x="938292" y="2008127"/>
            <a:chExt cx="10272553" cy="3921246"/>
          </a:xfrm>
        </p:grpSpPr>
        <p:pic>
          <p:nvPicPr>
            <p:cNvPr id="8" name="Picture 7">
              <a:extLst>
                <a:ext uri="{FF2B5EF4-FFF2-40B4-BE49-F238E27FC236}">
                  <a16:creationId xmlns:a16="http://schemas.microsoft.com/office/drawing/2014/main" id="{191B34AA-F1EB-43BB-94C6-7EA9133931D4}"/>
                </a:ext>
              </a:extLst>
            </p:cNvPr>
            <p:cNvPicPr>
              <a:picLocks noChangeAspect="1"/>
            </p:cNvPicPr>
            <p:nvPr/>
          </p:nvPicPr>
          <p:blipFill>
            <a:blip r:embed="rId3"/>
            <a:stretch>
              <a:fillRect/>
            </a:stretch>
          </p:blipFill>
          <p:spPr>
            <a:xfrm>
              <a:off x="8362025" y="2008128"/>
              <a:ext cx="2497240" cy="2997198"/>
            </a:xfrm>
            <a:prstGeom prst="rect">
              <a:avLst/>
            </a:prstGeom>
            <a:ln>
              <a:noFill/>
            </a:ln>
            <a:effectLst>
              <a:outerShdw blurRad="190500" algn="tl" rotWithShape="0">
                <a:srgbClr val="000000">
                  <a:alpha val="70000"/>
                </a:srgbClr>
              </a:outerShdw>
            </a:effectLst>
          </p:spPr>
        </p:pic>
        <p:pic>
          <p:nvPicPr>
            <p:cNvPr id="10" name="Picture 9">
              <a:extLst>
                <a:ext uri="{FF2B5EF4-FFF2-40B4-BE49-F238E27FC236}">
                  <a16:creationId xmlns:a16="http://schemas.microsoft.com/office/drawing/2014/main" id="{6415B46B-3E85-4B2F-8956-3FBB43F156BA}"/>
                </a:ext>
              </a:extLst>
            </p:cNvPr>
            <p:cNvPicPr>
              <a:picLocks noChangeAspect="1"/>
            </p:cNvPicPr>
            <p:nvPr/>
          </p:nvPicPr>
          <p:blipFill>
            <a:blip r:embed="rId4"/>
            <a:stretch>
              <a:fillRect/>
            </a:stretch>
          </p:blipFill>
          <p:spPr>
            <a:xfrm>
              <a:off x="938292" y="2008127"/>
              <a:ext cx="3679128" cy="2997198"/>
            </a:xfrm>
            <a:prstGeom prst="rect">
              <a:avLst/>
            </a:prstGeom>
            <a:ln>
              <a:noFill/>
            </a:ln>
            <a:effectLst>
              <a:outerShdw blurRad="190500" algn="tl" rotWithShape="0">
                <a:srgbClr val="000000">
                  <a:alpha val="70000"/>
                </a:srgbClr>
              </a:outerShdw>
            </a:effectLst>
          </p:spPr>
        </p:pic>
        <p:sp>
          <p:nvSpPr>
            <p:cNvPr id="13" name="TextBox 12">
              <a:extLst>
                <a:ext uri="{FF2B5EF4-FFF2-40B4-BE49-F238E27FC236}">
                  <a16:creationId xmlns:a16="http://schemas.microsoft.com/office/drawing/2014/main" id="{BBE8F2ED-22E2-4DDA-BC53-36B5C3413ACD}"/>
                </a:ext>
              </a:extLst>
            </p:cNvPr>
            <p:cNvSpPr txBox="1"/>
            <p:nvPr/>
          </p:nvSpPr>
          <p:spPr>
            <a:xfrm>
              <a:off x="1177656" y="5098376"/>
              <a:ext cx="3200400" cy="830997"/>
            </a:xfrm>
            <a:prstGeom prst="rect">
              <a:avLst/>
            </a:prstGeom>
            <a:noFill/>
          </p:spPr>
          <p:txBody>
            <a:bodyPr wrap="square">
              <a:spAutoFit/>
            </a:bodyPr>
            <a:lstStyle/>
            <a:p>
              <a:pPr algn="ctr"/>
              <a:r>
                <a:rPr lang="en-US" sz="2400" dirty="0">
                  <a:solidFill>
                    <a:schemeClr val="tx2">
                      <a:lumMod val="60000"/>
                      <a:lumOff val="40000"/>
                    </a:schemeClr>
                  </a:solidFill>
                </a:rPr>
                <a:t>MyWorkspace mailing list interface</a:t>
              </a:r>
              <a:endParaRPr lang="en-GB" sz="2400" dirty="0">
                <a:solidFill>
                  <a:schemeClr val="tx2">
                    <a:lumMod val="60000"/>
                    <a:lumOff val="40000"/>
                  </a:schemeClr>
                </a:solidFill>
              </a:endParaRPr>
            </a:p>
          </p:txBody>
        </p:sp>
        <p:sp>
          <p:nvSpPr>
            <p:cNvPr id="14" name="TextBox 13">
              <a:extLst>
                <a:ext uri="{FF2B5EF4-FFF2-40B4-BE49-F238E27FC236}">
                  <a16:creationId xmlns:a16="http://schemas.microsoft.com/office/drawing/2014/main" id="{F7E976A1-6963-4F22-94C1-9440D78645CC}"/>
                </a:ext>
              </a:extLst>
            </p:cNvPr>
            <p:cNvSpPr txBox="1"/>
            <p:nvPr/>
          </p:nvSpPr>
          <p:spPr>
            <a:xfrm>
              <a:off x="8010445" y="5098376"/>
              <a:ext cx="3200400" cy="830997"/>
            </a:xfrm>
            <a:prstGeom prst="rect">
              <a:avLst/>
            </a:prstGeom>
            <a:noFill/>
          </p:spPr>
          <p:txBody>
            <a:bodyPr wrap="square">
              <a:spAutoFit/>
            </a:bodyPr>
            <a:lstStyle/>
            <a:p>
              <a:pPr algn="ctr"/>
              <a:r>
                <a:rPr lang="en-US" sz="2400" dirty="0">
                  <a:solidFill>
                    <a:schemeClr val="tx2">
                      <a:lumMod val="60000"/>
                      <a:lumOff val="40000"/>
                    </a:schemeClr>
                  </a:solidFill>
                </a:rPr>
                <a:t>Traditional mailing</a:t>
              </a:r>
              <a:br>
                <a:rPr lang="en-US" sz="2400" dirty="0">
                  <a:solidFill>
                    <a:schemeClr val="tx2">
                      <a:lumMod val="60000"/>
                      <a:lumOff val="40000"/>
                    </a:schemeClr>
                  </a:solidFill>
                </a:rPr>
              </a:br>
              <a:r>
                <a:rPr lang="en-US" sz="2400" dirty="0">
                  <a:solidFill>
                    <a:schemeClr val="tx2">
                      <a:lumMod val="60000"/>
                      <a:lumOff val="40000"/>
                    </a:schemeClr>
                  </a:solidFill>
                </a:rPr>
                <a:t>list interface</a:t>
              </a:r>
              <a:endParaRPr lang="en-GB" sz="2400" dirty="0">
                <a:solidFill>
                  <a:schemeClr val="tx2">
                    <a:lumMod val="60000"/>
                    <a:lumOff val="40000"/>
                  </a:schemeClr>
                </a:solidFill>
              </a:endParaRPr>
            </a:p>
          </p:txBody>
        </p:sp>
        <p:sp>
          <p:nvSpPr>
            <p:cNvPr id="15" name="TextBox 14">
              <a:extLst>
                <a:ext uri="{FF2B5EF4-FFF2-40B4-BE49-F238E27FC236}">
                  <a16:creationId xmlns:a16="http://schemas.microsoft.com/office/drawing/2014/main" id="{0C71249B-3C1B-40D3-9AB7-9957DCA3522D}"/>
                </a:ext>
              </a:extLst>
            </p:cNvPr>
            <p:cNvSpPr txBox="1"/>
            <p:nvPr/>
          </p:nvSpPr>
          <p:spPr>
            <a:xfrm>
              <a:off x="4910954" y="2629203"/>
              <a:ext cx="3200400" cy="830997"/>
            </a:xfrm>
            <a:prstGeom prst="rect">
              <a:avLst/>
            </a:prstGeom>
            <a:noFill/>
          </p:spPr>
          <p:txBody>
            <a:bodyPr wrap="square">
              <a:spAutoFit/>
            </a:bodyPr>
            <a:lstStyle/>
            <a:p>
              <a:pPr algn="ctr"/>
              <a:r>
                <a:rPr lang="en-US" sz="2400" dirty="0">
                  <a:solidFill>
                    <a:schemeClr val="tx2">
                      <a:lumMod val="60000"/>
                      <a:lumOff val="40000"/>
                    </a:schemeClr>
                  </a:solidFill>
                </a:rPr>
                <a:t>Different interfaces/</a:t>
              </a:r>
              <a:br>
                <a:rPr lang="en-US" sz="2400" dirty="0">
                  <a:solidFill>
                    <a:schemeClr val="tx2">
                      <a:lumMod val="60000"/>
                      <a:lumOff val="40000"/>
                    </a:schemeClr>
                  </a:solidFill>
                </a:rPr>
              </a:br>
              <a:r>
                <a:rPr lang="en-US" sz="2400" dirty="0">
                  <a:solidFill>
                    <a:schemeClr val="tx2">
                      <a:lumMod val="60000"/>
                      <a:lumOff val="40000"/>
                    </a:schemeClr>
                  </a:solidFill>
                </a:rPr>
                <a:t>Same services</a:t>
              </a:r>
              <a:endParaRPr lang="en-GB" sz="2400" dirty="0">
                <a:solidFill>
                  <a:schemeClr val="tx2">
                    <a:lumMod val="60000"/>
                    <a:lumOff val="40000"/>
                  </a:schemeClr>
                </a:solidFill>
              </a:endParaRPr>
            </a:p>
          </p:txBody>
        </p:sp>
        <p:cxnSp>
          <p:nvCxnSpPr>
            <p:cNvPr id="17" name="Straight Arrow Connector 16">
              <a:extLst>
                <a:ext uri="{FF2B5EF4-FFF2-40B4-BE49-F238E27FC236}">
                  <a16:creationId xmlns:a16="http://schemas.microsoft.com/office/drawing/2014/main" id="{9A6358D9-13F1-40C5-9DD9-A98F21090DEE}"/>
                </a:ext>
              </a:extLst>
            </p:cNvPr>
            <p:cNvCxnSpPr>
              <a:cxnSpLocks/>
              <a:stCxn id="10" idx="3"/>
              <a:endCxn id="8" idx="1"/>
            </p:cNvCxnSpPr>
            <p:nvPr/>
          </p:nvCxnSpPr>
          <p:spPr>
            <a:xfrm>
              <a:off x="4617420" y="3506726"/>
              <a:ext cx="3744605" cy="1"/>
            </a:xfrm>
            <a:prstGeom prst="straightConnector1">
              <a:avLst/>
            </a:prstGeom>
            <a:ln>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9621662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620070"/>
            <a:ext cx="7772400" cy="1384995"/>
          </a:xfrm>
        </p:spPr>
        <p:txBody>
          <a:bodyPr>
            <a:normAutofit fontScale="90000"/>
          </a:bodyPr>
          <a:lstStyle/>
          <a:p>
            <a:r>
              <a:rPr lang="en-US"/>
              <a:t>Thank you</a:t>
            </a:r>
            <a:br>
              <a:rPr lang="en-US"/>
            </a:br>
            <a:br>
              <a:rPr lang="en-US"/>
            </a:br>
            <a:r>
              <a:rPr lang="en-US"/>
              <a:t>Any questions?</a:t>
            </a:r>
            <a:endParaRPr lang="en-US"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59</a:t>
            </a:fld>
            <a:endParaRPr lang="en-US" altLang="ja-JP"/>
          </a:p>
        </p:txBody>
      </p:sp>
    </p:spTree>
    <p:extLst>
      <p:ext uri="{BB962C8B-B14F-4D97-AF65-F5344CB8AC3E}">
        <p14:creationId xmlns:p14="http://schemas.microsoft.com/office/powerpoint/2010/main" val="1564695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Introducing ITU &amp; ITU-T</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a:t>
            </a:fld>
            <a:endParaRPr lang="en-US" altLang="ja-JP" dirty="0"/>
          </a:p>
        </p:txBody>
      </p:sp>
      <p:sp>
        <p:nvSpPr>
          <p:cNvPr id="7" name="TextBox 6">
            <a:extLst>
              <a:ext uri="{FF2B5EF4-FFF2-40B4-BE49-F238E27FC236}">
                <a16:creationId xmlns:a16="http://schemas.microsoft.com/office/drawing/2014/main" id="{3183DFB5-69EE-4851-AB1D-A9327257977F}"/>
              </a:ext>
            </a:extLst>
          </p:cNvPr>
          <p:cNvSpPr txBox="1"/>
          <p:nvPr/>
        </p:nvSpPr>
        <p:spPr>
          <a:xfrm>
            <a:off x="993835" y="1368777"/>
            <a:ext cx="10204330" cy="4893647"/>
          </a:xfrm>
          <a:prstGeom prst="rect">
            <a:avLst/>
          </a:prstGeom>
          <a:noFill/>
        </p:spPr>
        <p:txBody>
          <a:bodyPr wrap="square">
            <a:spAutoFit/>
          </a:bodyPr>
          <a:lstStyle/>
          <a:p>
            <a:pPr marL="0" indent="0">
              <a:buNone/>
            </a:pPr>
            <a:r>
              <a:rPr lang="en-GB" sz="2400" dirty="0">
                <a:solidFill>
                  <a:schemeClr val="tx2">
                    <a:lumMod val="60000"/>
                    <a:lumOff val="40000"/>
                  </a:schemeClr>
                </a:solidFill>
              </a:rPr>
              <a:t>The ITU Telecommunication Standardization Sector (ITU-T) is a platform for governments and the private sector to coordinate development of the telecommunication networks and services that connect the world.</a:t>
            </a:r>
          </a:p>
          <a:p>
            <a:pPr marL="0" indent="0">
              <a:buNone/>
            </a:pPr>
            <a:endParaRPr lang="en-GB" sz="2400" dirty="0">
              <a:solidFill>
                <a:schemeClr val="tx2">
                  <a:lumMod val="60000"/>
                  <a:lumOff val="40000"/>
                </a:schemeClr>
              </a:solidFill>
            </a:endParaRPr>
          </a:p>
          <a:p>
            <a:pPr marL="0" indent="0">
              <a:buNone/>
            </a:pPr>
            <a:r>
              <a:rPr lang="en-GB" sz="2400" dirty="0">
                <a:solidFill>
                  <a:schemeClr val="tx2">
                    <a:lumMod val="60000"/>
                    <a:lumOff val="40000"/>
                  </a:schemeClr>
                </a:solidFill>
              </a:rPr>
              <a:t>ITU-T complements the other Sectors to achieve ITU’s strategic goals:</a:t>
            </a:r>
          </a:p>
          <a:p>
            <a:pPr marL="342900" indent="-342900">
              <a:buFont typeface="Arial" panose="020B0604020202020204" pitchFamily="34" charset="0"/>
              <a:buChar char="•"/>
            </a:pPr>
            <a:r>
              <a:rPr lang="en-US" sz="2400" b="1" dirty="0">
                <a:solidFill>
                  <a:schemeClr val="tx2">
                    <a:lumMod val="60000"/>
                    <a:lumOff val="40000"/>
                  </a:schemeClr>
                </a:solidFill>
              </a:rPr>
              <a:t>Radiocommunication (ITU-R):</a:t>
            </a:r>
            <a:br>
              <a:rPr lang="en-US" sz="2400" b="1" dirty="0">
                <a:solidFill>
                  <a:schemeClr val="tx2">
                    <a:lumMod val="60000"/>
                    <a:lumOff val="40000"/>
                  </a:schemeClr>
                </a:solidFill>
              </a:rPr>
            </a:br>
            <a:r>
              <a:rPr lang="en-US" sz="2400" dirty="0">
                <a:solidFill>
                  <a:schemeClr val="tx2">
                    <a:lumMod val="60000"/>
                    <a:lumOff val="40000"/>
                  </a:schemeClr>
                </a:solidFill>
              </a:rPr>
              <a:t>global use of radio spectrum and geostationary satellite orbits</a:t>
            </a:r>
          </a:p>
          <a:p>
            <a:pPr marL="342900" indent="-342900">
              <a:buFont typeface="Arial" panose="020B0604020202020204" pitchFamily="34" charset="0"/>
              <a:buChar char="•"/>
            </a:pPr>
            <a:r>
              <a:rPr lang="en-US" sz="2400" b="1" dirty="0">
                <a:solidFill>
                  <a:schemeClr val="tx2">
                    <a:lumMod val="60000"/>
                    <a:lumOff val="40000"/>
                  </a:schemeClr>
                </a:solidFill>
              </a:rPr>
              <a:t>Development (ITU-D):</a:t>
            </a:r>
            <a:br>
              <a:rPr lang="en-US" sz="2400" b="1" dirty="0">
                <a:solidFill>
                  <a:schemeClr val="tx2">
                    <a:lumMod val="60000"/>
                    <a:lumOff val="40000"/>
                  </a:schemeClr>
                </a:solidFill>
              </a:rPr>
            </a:br>
            <a:r>
              <a:rPr lang="en-US" sz="2400" dirty="0">
                <a:solidFill>
                  <a:schemeClr val="tx2">
                    <a:lumMod val="60000"/>
                    <a:lumOff val="40000"/>
                  </a:schemeClr>
                </a:solidFill>
              </a:rPr>
              <a:t>telecommunication infrastructure in the developing world</a:t>
            </a:r>
          </a:p>
          <a:p>
            <a:pPr marL="342900" indent="-342900">
              <a:buFont typeface="Arial" panose="020B0604020202020204" pitchFamily="34" charset="0"/>
              <a:buChar char="•"/>
            </a:pPr>
            <a:r>
              <a:rPr lang="en-US" sz="2400" b="1" dirty="0">
                <a:solidFill>
                  <a:schemeClr val="tx2">
                    <a:lumMod val="60000"/>
                    <a:lumOff val="40000"/>
                  </a:schemeClr>
                </a:solidFill>
              </a:rPr>
              <a:t>General Secretariat:</a:t>
            </a:r>
            <a:br>
              <a:rPr lang="en-US" sz="2400" dirty="0">
                <a:solidFill>
                  <a:schemeClr val="tx2">
                    <a:lumMod val="60000"/>
                    <a:lumOff val="40000"/>
                  </a:schemeClr>
                </a:solidFill>
              </a:rPr>
            </a:br>
            <a:r>
              <a:rPr lang="en-US" sz="2400" dirty="0">
                <a:solidFill>
                  <a:schemeClr val="tx2">
                    <a:lumMod val="60000"/>
                    <a:lumOff val="40000"/>
                  </a:schemeClr>
                </a:solidFill>
              </a:rPr>
              <a:t>high-quality and efficient services to ITU Members</a:t>
            </a:r>
            <a:endParaRPr lang="en-CA" sz="2400" dirty="0">
              <a:solidFill>
                <a:schemeClr val="tx2">
                  <a:lumMod val="60000"/>
                  <a:lumOff val="40000"/>
                </a:schemeClr>
              </a:solidFill>
            </a:endParaRPr>
          </a:p>
          <a:p>
            <a:endParaRPr lang="en-CA" sz="2400" dirty="0">
              <a:solidFill>
                <a:schemeClr val="tx2">
                  <a:lumMod val="60000"/>
                  <a:lumOff val="40000"/>
                </a:schemeClr>
              </a:solidFill>
            </a:endParaRPr>
          </a:p>
          <a:p>
            <a:pPr marL="0" indent="0">
              <a:buNone/>
            </a:pPr>
            <a:endParaRPr lang="en-GB" sz="2400" dirty="0">
              <a:solidFill>
                <a:schemeClr val="tx2">
                  <a:lumMod val="60000"/>
                  <a:lumOff val="40000"/>
                </a:schemeClr>
              </a:solidFill>
            </a:endParaRPr>
          </a:p>
        </p:txBody>
      </p:sp>
    </p:spTree>
    <p:extLst>
      <p:ext uri="{BB962C8B-B14F-4D97-AF65-F5344CB8AC3E}">
        <p14:creationId xmlns:p14="http://schemas.microsoft.com/office/powerpoint/2010/main" val="2632654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620070"/>
            <a:ext cx="7772400" cy="1384995"/>
          </a:xfrm>
        </p:spPr>
        <p:txBody>
          <a:bodyPr>
            <a:normAutofit/>
          </a:bodyPr>
          <a:lstStyle/>
          <a:p>
            <a:r>
              <a:rPr lang="en-US" dirty="0"/>
              <a:t>Additional slides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60</a:t>
            </a:fld>
            <a:endParaRPr lang="en-US" altLang="ja-JP"/>
          </a:p>
        </p:txBody>
      </p:sp>
    </p:spTree>
    <p:extLst>
      <p:ext uri="{BB962C8B-B14F-4D97-AF65-F5344CB8AC3E}">
        <p14:creationId xmlns:p14="http://schemas.microsoft.com/office/powerpoint/2010/main" val="11911616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A-series Recommendations</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800" b="1" dirty="0"/>
              <a:t>A.1</a:t>
            </a:r>
            <a:r>
              <a:rPr lang="en-GB" sz="1800" dirty="0"/>
              <a:t>: Working methods for study groups of the ITU Telecommunication Standardization Sector</a:t>
            </a:r>
          </a:p>
          <a:p>
            <a:pPr>
              <a:buFont typeface="Arial" pitchFamily="34" charset="0"/>
              <a:buChar char="•"/>
            </a:pPr>
            <a:r>
              <a:rPr lang="en-GB" sz="1800" b="1" dirty="0"/>
              <a:t>A.2</a:t>
            </a:r>
            <a:r>
              <a:rPr lang="en-GB" sz="1800" dirty="0"/>
              <a:t>: Presentation of contributions to the ITU Telecommunication Standardization Sector</a:t>
            </a:r>
          </a:p>
          <a:p>
            <a:pPr>
              <a:buFont typeface="Arial" pitchFamily="34" charset="0"/>
              <a:buChar char="•"/>
            </a:pPr>
            <a:r>
              <a:rPr lang="en-GB" sz="1800" b="1" dirty="0"/>
              <a:t>A.4</a:t>
            </a:r>
            <a:r>
              <a:rPr lang="en-GB" sz="1800" dirty="0"/>
              <a:t>: Communication process between the ITU Telecommunication Standardization Sector and forums and consortia</a:t>
            </a:r>
          </a:p>
          <a:p>
            <a:pPr>
              <a:buFont typeface="Arial" pitchFamily="34" charset="0"/>
              <a:buChar char="•"/>
            </a:pPr>
            <a:r>
              <a:rPr lang="en-GB" sz="1800" b="1" dirty="0"/>
              <a:t>A.5</a:t>
            </a:r>
            <a:r>
              <a:rPr lang="en-GB" sz="1800" dirty="0"/>
              <a:t>: Generic procedures for including references to documents of other organizations in ITU-T Recommendations</a:t>
            </a:r>
          </a:p>
          <a:p>
            <a:pPr>
              <a:buFont typeface="Arial" pitchFamily="34" charset="0"/>
              <a:buChar char="•"/>
            </a:pPr>
            <a:r>
              <a:rPr lang="en-GB" sz="1800" b="1" dirty="0"/>
              <a:t>A.6</a:t>
            </a:r>
            <a:r>
              <a:rPr lang="en-GB" sz="1800" dirty="0"/>
              <a:t>: Cooperation and exchange of information between the ITU Telecommunication Standardization Sector and national and regional standards development organizations</a:t>
            </a:r>
          </a:p>
          <a:p>
            <a:pPr>
              <a:buFont typeface="Arial" pitchFamily="34" charset="0"/>
              <a:buChar char="•"/>
            </a:pPr>
            <a:r>
              <a:rPr lang="en-GB" sz="1800" b="1" dirty="0"/>
              <a:t>A.7</a:t>
            </a:r>
            <a:r>
              <a:rPr lang="en-GB" sz="1800" dirty="0"/>
              <a:t>: Focus groups: Establishment and working procedures</a:t>
            </a:r>
          </a:p>
          <a:p>
            <a:pPr>
              <a:buFont typeface="Arial" pitchFamily="34" charset="0"/>
              <a:buChar char="•"/>
            </a:pPr>
            <a:r>
              <a:rPr lang="en-GB" sz="1800" b="1" dirty="0"/>
              <a:t>A.8</a:t>
            </a:r>
            <a:r>
              <a:rPr lang="en-GB" sz="1800" dirty="0"/>
              <a:t>: Alternative approval process for new and revised ITU-T Recommendations</a:t>
            </a:r>
          </a:p>
          <a:p>
            <a:pPr>
              <a:buFont typeface="Arial" pitchFamily="34" charset="0"/>
              <a:buChar char="•"/>
            </a:pPr>
            <a:r>
              <a:rPr lang="en-GB" sz="1800" b="1" dirty="0"/>
              <a:t>A.11</a:t>
            </a:r>
            <a:r>
              <a:rPr lang="en-GB" sz="1800" dirty="0"/>
              <a:t>: Publication of ITU-T Recommendations and World Telecommunication Standardization Assembly proceedings</a:t>
            </a:r>
          </a:p>
          <a:p>
            <a:pPr>
              <a:buFont typeface="Arial" pitchFamily="34" charset="0"/>
              <a:buChar char="•"/>
            </a:pPr>
            <a:r>
              <a:rPr lang="en-GB" sz="1800" b="1" dirty="0"/>
              <a:t>A.12</a:t>
            </a:r>
            <a:r>
              <a:rPr lang="en-GB" sz="1800" dirty="0"/>
              <a:t>: Identification and layout of ITU-T Recommendations</a:t>
            </a:r>
          </a:p>
          <a:p>
            <a:pPr>
              <a:buFont typeface="Arial" pitchFamily="34" charset="0"/>
              <a:buChar char="•"/>
            </a:pPr>
            <a:r>
              <a:rPr lang="en-GB" sz="1800" b="1" dirty="0"/>
              <a:t>A.13</a:t>
            </a:r>
            <a:r>
              <a:rPr lang="en-GB" sz="1800" dirty="0"/>
              <a:t>: </a:t>
            </a:r>
            <a:r>
              <a:rPr lang="en-GB" sz="1800" dirty="0">
                <a:effectLst/>
                <a:latin typeface="Calibri" panose="020F0502020204030204" pitchFamily="34" charset="0"/>
                <a:ea typeface="Calibri" panose="020F0502020204030204" pitchFamily="34" charset="0"/>
              </a:rPr>
              <a:t>Non-normative ITU-T publications, including Supplements to ITU-T Recommendations</a:t>
            </a:r>
          </a:p>
          <a:p>
            <a:pPr>
              <a:buFont typeface="Arial" pitchFamily="34" charset="0"/>
              <a:buChar char="•"/>
            </a:pPr>
            <a:r>
              <a:rPr lang="en-GB" sz="1800" b="1" dirty="0"/>
              <a:t>A.23</a:t>
            </a:r>
            <a:r>
              <a:rPr lang="en-GB" sz="1800" dirty="0"/>
              <a:t>: Collaboration with the International Organization for Standardization (ISO) and the International Electrotechnical Commission (IEC) on information technology</a:t>
            </a:r>
          </a:p>
          <a:p>
            <a:pPr>
              <a:buFont typeface="Arial" pitchFamily="34" charset="0"/>
              <a:buChar char="•"/>
            </a:pPr>
            <a:r>
              <a:rPr lang="en-GB" sz="1800" b="1" dirty="0"/>
              <a:t>A.25</a:t>
            </a:r>
            <a:r>
              <a:rPr lang="en-GB" sz="1800" dirty="0"/>
              <a:t>: Generic procedures for incorporating text between ITU-T and other organizations  </a:t>
            </a:r>
          </a:p>
          <a:p>
            <a:pPr>
              <a:buFont typeface="Arial" pitchFamily="34" charset="0"/>
              <a:buChar char="•"/>
            </a:pPr>
            <a:r>
              <a:rPr lang="en-GB" sz="1800" b="1" dirty="0"/>
              <a:t>A.31</a:t>
            </a:r>
            <a:r>
              <a:rPr lang="en-GB" sz="1800" dirty="0"/>
              <a:t>: Guidelines and coordination requirements for the organization of ITU-T seminars and workshops</a:t>
            </a:r>
          </a:p>
          <a:p>
            <a:pPr>
              <a:buFont typeface="Arial" pitchFamily="34" charset="0"/>
              <a:buChar char="•"/>
            </a:pPr>
            <a:r>
              <a:rPr lang="en-GB" sz="1800" dirty="0"/>
              <a:t>Supplements to the Series A Recommendations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61</a:t>
            </a:fld>
            <a:endParaRPr lang="en-US" altLang="ja-JP"/>
          </a:p>
        </p:txBody>
      </p:sp>
    </p:spTree>
    <p:extLst>
      <p:ext uri="{BB962C8B-B14F-4D97-AF65-F5344CB8AC3E}">
        <p14:creationId xmlns:p14="http://schemas.microsoft.com/office/powerpoint/2010/main" val="108076083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A-series Supplements</a:t>
            </a:r>
          </a:p>
        </p:txBody>
      </p:sp>
      <p:sp>
        <p:nvSpPr>
          <p:cNvPr id="3" name="Content Placeholder 2"/>
          <p:cNvSpPr>
            <a:spLocks noGrp="1"/>
          </p:cNvSpPr>
          <p:nvPr>
            <p:ph idx="1"/>
          </p:nvPr>
        </p:nvSpPr>
        <p:spPr>
          <a:xfrm>
            <a:off x="184152" y="1323000"/>
            <a:ext cx="9732114" cy="4068970"/>
          </a:xfrm>
        </p:spPr>
        <p:txBody>
          <a:bodyPr>
            <a:noAutofit/>
          </a:bodyPr>
          <a:lstStyle/>
          <a:p>
            <a:r>
              <a:rPr lang="en-GB" sz="1800" dirty="0">
                <a:effectLst/>
                <a:latin typeface="Calibri" panose="020F0502020204030204" pitchFamily="34" charset="0"/>
                <a:ea typeface="Calibri" panose="020F0502020204030204" pitchFamily="34" charset="0"/>
              </a:rPr>
              <a:t>A Suppl.2 - Guidelines on interoperability experiments</a:t>
            </a:r>
          </a:p>
          <a:p>
            <a:r>
              <a:rPr lang="en-GB" sz="1800" dirty="0">
                <a:effectLst/>
                <a:latin typeface="Calibri" panose="020F0502020204030204" pitchFamily="34" charset="0"/>
                <a:ea typeface="Calibri" panose="020F0502020204030204" pitchFamily="34" charset="0"/>
              </a:rPr>
              <a:t>A Suppl.3 - IETF and ITU-T collaboration guidelines</a:t>
            </a:r>
          </a:p>
          <a:p>
            <a:r>
              <a:rPr lang="en-GB" sz="1800" dirty="0">
                <a:effectLst/>
                <a:latin typeface="Calibri" panose="020F0502020204030204" pitchFamily="34" charset="0"/>
                <a:ea typeface="Calibri" panose="020F0502020204030204" pitchFamily="34" charset="0"/>
              </a:rPr>
              <a:t>A Suppl.4 - Supplement on guidelines for remote participation</a:t>
            </a:r>
          </a:p>
          <a:p>
            <a:r>
              <a:rPr lang="en-GB" sz="1800" dirty="0">
                <a:effectLst/>
                <a:latin typeface="Calibri" panose="020F0502020204030204" pitchFamily="34" charset="0"/>
                <a:ea typeface="Calibri" panose="020F0502020204030204" pitchFamily="34" charset="0"/>
              </a:rPr>
              <a:t>A Suppl.5 - Guidelines for collaboration and exchange of information with other organizations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62</a:t>
            </a:fld>
            <a:endParaRPr lang="en-US" altLang="ja-JP" dirty="0"/>
          </a:p>
        </p:txBody>
      </p:sp>
    </p:spTree>
    <p:extLst>
      <p:ext uri="{BB962C8B-B14F-4D97-AF65-F5344CB8AC3E}">
        <p14:creationId xmlns:p14="http://schemas.microsoft.com/office/powerpoint/2010/main" val="271635428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(1/6)</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600" dirty="0"/>
              <a:t>Resolution 1 (Rev. Hammamet, 2016) - Rules of procedure of the ITU Telecommunication Standardization Sector</a:t>
            </a:r>
          </a:p>
          <a:p>
            <a:pPr>
              <a:buFont typeface="Arial" pitchFamily="34" charset="0"/>
              <a:buChar char="•"/>
            </a:pPr>
            <a:r>
              <a:rPr lang="en-GB" sz="1600" dirty="0"/>
              <a:t>Resolution 2 (Rev. Hammamet, 2016) - ITU Telecommunication Standardization Sector study group responsibility and mandates</a:t>
            </a:r>
          </a:p>
          <a:p>
            <a:pPr>
              <a:buFont typeface="Arial" pitchFamily="34" charset="0"/>
              <a:buChar char="•"/>
            </a:pPr>
            <a:r>
              <a:rPr lang="en-GB" sz="1600" dirty="0"/>
              <a:t>Resolution 7 (Rev. Hammamet, 2016) - Collaboration with the International Organization for Standardization and the International Electrotechnical Commission</a:t>
            </a:r>
          </a:p>
          <a:p>
            <a:pPr>
              <a:buFont typeface="Arial" pitchFamily="34" charset="0"/>
              <a:buChar char="•"/>
            </a:pPr>
            <a:r>
              <a:rPr lang="en-GB" sz="1600" dirty="0"/>
              <a:t>Resolution 11 (Rev. Hammamet, 2016) - Collaboration with the Postal Operations Council of the Universal Postal Union in the study of services concerning both the postal and the telecommunication sectors</a:t>
            </a:r>
          </a:p>
          <a:p>
            <a:pPr>
              <a:buFont typeface="Arial" pitchFamily="34" charset="0"/>
              <a:buChar char="•"/>
            </a:pPr>
            <a:r>
              <a:rPr lang="en-GB" sz="1600" dirty="0"/>
              <a:t>Resolution 18 (Rev. Hammamet, 2016) - Principles and procedures for the allocation of work to, and strengthening coordination and cooperation among, the ITU Radiocommunication, ITU Telecommunication Standardization and ITU Telecommunication Development Sectors</a:t>
            </a:r>
          </a:p>
          <a:p>
            <a:pPr>
              <a:buFont typeface="Arial" pitchFamily="34" charset="0"/>
              <a:buChar char="•"/>
            </a:pPr>
            <a:r>
              <a:rPr lang="en-GB" sz="1600" dirty="0"/>
              <a:t>Resolution 20 (Rev. Hammamet, 2016) - Procedures for allocation and management of international telecommunication numbering, naming, addressing and identification resources</a:t>
            </a:r>
          </a:p>
          <a:p>
            <a:pPr>
              <a:buFont typeface="Arial" pitchFamily="34" charset="0"/>
              <a:buChar char="•"/>
            </a:pPr>
            <a:r>
              <a:rPr lang="en-GB" sz="1600" dirty="0"/>
              <a:t>Resolution 22 (Rev. Hammamet, 2016) - Authorization for the Telecommunication Standardization Advisory Group to act between world telecommunication standardization assemblies</a:t>
            </a:r>
          </a:p>
          <a:p>
            <a:pPr>
              <a:buFont typeface="Arial" pitchFamily="34" charset="0"/>
              <a:buChar char="•"/>
            </a:pPr>
            <a:r>
              <a:rPr lang="en-GB" sz="1600" dirty="0"/>
              <a:t>Resolution 29 (Rev. Hammamet, 2016) - Alternative calling procedures on international telecommunication networks</a:t>
            </a:r>
          </a:p>
          <a:p>
            <a:pPr>
              <a:buFont typeface="Arial" pitchFamily="34" charset="0"/>
              <a:buChar char="•"/>
            </a:pPr>
            <a:r>
              <a:rPr lang="en-GB" sz="1600" dirty="0"/>
              <a:t>Resolution 31 (Rev. Dubai, 2012) - Admission of entities or organizations to participate as Associates in the work of the ITU Telecommunication Standardization Sector</a:t>
            </a:r>
          </a:p>
          <a:p>
            <a:pPr>
              <a:buFont typeface="Arial" pitchFamily="34" charset="0"/>
              <a:buChar char="•"/>
            </a:pPr>
            <a:r>
              <a:rPr lang="en-GB" sz="1600" dirty="0"/>
              <a:t>Resolution 32 (Rev. Hammamet, 2016) - Strengthening electronic working methods for the work of the ITU Telecommunication Standardization Sector</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63</a:t>
            </a:fld>
            <a:endParaRPr lang="en-US" altLang="ja-JP"/>
          </a:p>
        </p:txBody>
      </p:sp>
    </p:spTree>
    <p:extLst>
      <p:ext uri="{BB962C8B-B14F-4D97-AF65-F5344CB8AC3E}">
        <p14:creationId xmlns:p14="http://schemas.microsoft.com/office/powerpoint/2010/main" val="165782978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(2/6)</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600" dirty="0"/>
              <a:t>Resolution 34 (Rev. Dubai, 2012) - Voluntary contributions</a:t>
            </a:r>
          </a:p>
          <a:p>
            <a:pPr>
              <a:buFont typeface="Arial" pitchFamily="34" charset="0"/>
              <a:buChar char="•"/>
            </a:pPr>
            <a:r>
              <a:rPr lang="en-GB" sz="1600" dirty="0"/>
              <a:t>Resolution 35 (Rev. Hammamet, 2016) - Appointment and maximum term of office for chairmen and vice-chairmen of study groups of the Telecommunication Standardization Sector and of the Telecommunication Standardization Advisory Group</a:t>
            </a:r>
          </a:p>
          <a:p>
            <a:pPr>
              <a:buFont typeface="Arial" pitchFamily="34" charset="0"/>
              <a:buChar char="•"/>
            </a:pPr>
            <a:r>
              <a:rPr lang="en-GB" sz="1600" dirty="0"/>
              <a:t>Resolution 40 (Rev. Hammamet, 2016) - Regulatory aspects of the work of the ITU Telecommunication Standardization Sector</a:t>
            </a:r>
          </a:p>
          <a:p>
            <a:pPr>
              <a:buFont typeface="Arial" pitchFamily="34" charset="0"/>
              <a:buChar char="•"/>
            </a:pPr>
            <a:r>
              <a:rPr lang="en-GB" sz="1600" dirty="0"/>
              <a:t>Resolution 43 (Rev. Dubai, 2012) - Regional preparations for world telecommunication standardization assemblies</a:t>
            </a:r>
          </a:p>
          <a:p>
            <a:pPr>
              <a:buFont typeface="Arial" pitchFamily="34" charset="0"/>
              <a:buChar char="•"/>
            </a:pPr>
            <a:r>
              <a:rPr lang="en-GB" sz="1600" dirty="0"/>
              <a:t>Resolution 44 (Rev. Hammamet, 2016) - Bridging the standardization gap between developing and developed countries</a:t>
            </a:r>
          </a:p>
          <a:p>
            <a:pPr>
              <a:buFont typeface="Arial" pitchFamily="34" charset="0"/>
              <a:buChar char="•"/>
            </a:pPr>
            <a:r>
              <a:rPr lang="en-GB" sz="1600" dirty="0"/>
              <a:t>Resolution 45 (Rev. Hammamet, 2016) -Effective coordination of standardization work across study groups in the ITU Telecommunication Standardization Sector and the role of the ITU Telecommunication Standardization Advisory Group</a:t>
            </a:r>
          </a:p>
          <a:p>
            <a:pPr>
              <a:buFont typeface="Arial" pitchFamily="34" charset="0"/>
              <a:buChar char="•"/>
            </a:pPr>
            <a:r>
              <a:rPr lang="en-GB" sz="1600" dirty="0"/>
              <a:t>Resolution 47 (Rev. Dubai, 2012) - Country code top-level domain names</a:t>
            </a:r>
          </a:p>
          <a:p>
            <a:pPr>
              <a:buFont typeface="Arial" pitchFamily="34" charset="0"/>
              <a:buChar char="•"/>
            </a:pPr>
            <a:r>
              <a:rPr lang="en-GB" sz="1600" dirty="0"/>
              <a:t>Resolution 48 (Rev. Dubai, 2012) - Internationalized (multilingual) domain names</a:t>
            </a:r>
          </a:p>
          <a:p>
            <a:pPr>
              <a:buFont typeface="Arial" pitchFamily="34" charset="0"/>
              <a:buChar char="•"/>
            </a:pPr>
            <a:r>
              <a:rPr lang="en-GB" sz="1600" dirty="0"/>
              <a:t>Resolution 49 (Rev. Hammamet, 2016) - ENUM</a:t>
            </a:r>
          </a:p>
          <a:p>
            <a:pPr>
              <a:buFont typeface="Arial" pitchFamily="34" charset="0"/>
              <a:buChar char="•"/>
            </a:pPr>
            <a:r>
              <a:rPr lang="en-GB" sz="1600" dirty="0"/>
              <a:t>Resolution 50 (Rev. Hammamet, 2016) – Cybersecurity</a:t>
            </a:r>
          </a:p>
          <a:p>
            <a:pPr>
              <a:buFont typeface="Arial" pitchFamily="34" charset="0"/>
              <a:buChar char="•"/>
            </a:pPr>
            <a:r>
              <a:rPr lang="en-GB" sz="1600" dirty="0"/>
              <a:t>Resolution 52 (Rev. Hammamet, 2016) - Countering and combating spam</a:t>
            </a:r>
          </a:p>
          <a:p>
            <a:pPr>
              <a:buFont typeface="Arial" pitchFamily="34" charset="0"/>
              <a:buChar char="•"/>
            </a:pPr>
            <a:r>
              <a:rPr lang="en-GB" sz="1600" dirty="0"/>
              <a:t>Resolution 54 (Rev. Hammamet, 2016) - Creation of, and assistance to, regional groups</a:t>
            </a:r>
          </a:p>
          <a:p>
            <a:pPr>
              <a:buFont typeface="Arial" pitchFamily="34" charset="0"/>
              <a:buChar char="•"/>
            </a:pPr>
            <a:r>
              <a:rPr lang="en-GB" sz="1600" dirty="0"/>
              <a:t>Resolution 55 (Rev. Hammamet, 2016) - Promoting gender equality in ITU Telecommunication Standardization Sector activities</a:t>
            </a:r>
          </a:p>
          <a:p>
            <a:pPr>
              <a:buFont typeface="Arial" pitchFamily="34" charset="0"/>
              <a:buChar char="•"/>
            </a:pPr>
            <a:r>
              <a:rPr lang="en-GB" sz="1600" dirty="0"/>
              <a:t>Resolution 58 (Rev. Dubai, 2012) - Encouraging the creation of national computer incident response teams, particularly for developing countries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64</a:t>
            </a:fld>
            <a:endParaRPr lang="en-US" altLang="ja-JP"/>
          </a:p>
        </p:txBody>
      </p:sp>
    </p:spTree>
    <p:extLst>
      <p:ext uri="{BB962C8B-B14F-4D97-AF65-F5344CB8AC3E}">
        <p14:creationId xmlns:p14="http://schemas.microsoft.com/office/powerpoint/2010/main" val="12455902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(3/6)</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600" dirty="0"/>
              <a:t>Resolution 59 (Rev. Dubai, 2012) - Enhancing participation of telecommunication operators from developing countries</a:t>
            </a:r>
          </a:p>
          <a:p>
            <a:pPr>
              <a:buFont typeface="Arial" pitchFamily="34" charset="0"/>
              <a:buChar char="•"/>
            </a:pPr>
            <a:r>
              <a:rPr lang="en-GB" sz="1600" dirty="0"/>
              <a:t>Resolution 60 (Rev. Dubai, 2012) - Responding to the challenges of the evolution of the identification/numbering system and its convergence with IP-based systems/networks</a:t>
            </a:r>
          </a:p>
          <a:p>
            <a:pPr>
              <a:buFont typeface="Arial" pitchFamily="34" charset="0"/>
              <a:buChar char="•"/>
            </a:pPr>
            <a:r>
              <a:rPr lang="en-GB" sz="1600" dirty="0"/>
              <a:t>Resolution 61 (Rev. Dubai, 2012) - Countering and combating misappropriation and misuse of international telecommunication numbering resources</a:t>
            </a:r>
          </a:p>
          <a:p>
            <a:pPr>
              <a:buFont typeface="Arial" pitchFamily="34" charset="0"/>
              <a:buChar char="•"/>
            </a:pPr>
            <a:r>
              <a:rPr lang="en-GB" sz="1600" dirty="0"/>
              <a:t>Resolution 62 (Rev. Dubai, 2012) - Dispute settlement</a:t>
            </a:r>
          </a:p>
          <a:p>
            <a:pPr>
              <a:buFont typeface="Arial" pitchFamily="34" charset="0"/>
              <a:buChar char="•"/>
            </a:pPr>
            <a:r>
              <a:rPr lang="en-GB" sz="1600" dirty="0"/>
              <a:t>Resolution 64 (Rev. Hammamet, 2016) - Internet protocol address allocation and facilitating the transition to and deployment of IPv6</a:t>
            </a:r>
          </a:p>
          <a:p>
            <a:pPr>
              <a:buFont typeface="Arial" pitchFamily="34" charset="0"/>
              <a:buChar char="•"/>
            </a:pPr>
            <a:r>
              <a:rPr lang="en-GB" sz="1600" dirty="0"/>
              <a:t>Resolution 65 (Rev. Hammamet, 2016) - Calling party number delivery, calling line identification and origin identification</a:t>
            </a:r>
          </a:p>
          <a:p>
            <a:pPr>
              <a:buFont typeface="Arial" pitchFamily="34" charset="0"/>
              <a:buChar char="•"/>
            </a:pPr>
            <a:r>
              <a:rPr lang="en-GB" sz="1600" dirty="0"/>
              <a:t>Resolution 66 (Rev. Dubai, 2012) - Technology Watch in the Telecommunication Standardization Bureau</a:t>
            </a:r>
          </a:p>
          <a:p>
            <a:pPr>
              <a:buFont typeface="Arial" pitchFamily="34" charset="0"/>
              <a:buChar char="•"/>
            </a:pPr>
            <a:r>
              <a:rPr lang="en-GB" sz="1600" dirty="0"/>
              <a:t>Resolution 67 (Rev. Hammamet, 2016) - Use in the ITU Telecommunication Standardization Sector of the languages of the Union on an equal footing</a:t>
            </a:r>
          </a:p>
          <a:p>
            <a:pPr>
              <a:buFont typeface="Arial" pitchFamily="34" charset="0"/>
              <a:buChar char="•"/>
            </a:pPr>
            <a:r>
              <a:rPr lang="en-GB" sz="1600" dirty="0"/>
              <a:t>Resolution 68 (Rev. Hammamet, 2016) - Evolving role of industry in the ITU Telecommunication Standardization Sector</a:t>
            </a:r>
          </a:p>
          <a:p>
            <a:pPr>
              <a:buFont typeface="Arial" pitchFamily="34" charset="0"/>
              <a:buChar char="•"/>
            </a:pPr>
            <a:r>
              <a:rPr lang="en-GB" sz="1600" dirty="0"/>
              <a:t>Resolution 69 (Rev. Hammamet, 2016) - Non-discriminatory access and use of Internet resources and telecommunications/information and communication technologies</a:t>
            </a:r>
          </a:p>
          <a:p>
            <a:pPr>
              <a:buFont typeface="Arial" pitchFamily="34" charset="0"/>
              <a:buChar char="•"/>
            </a:pPr>
            <a:r>
              <a:rPr lang="en-GB" sz="1600" dirty="0"/>
              <a:t>Resolution 70 (Rev. Hammamet, 2016) - Telecommunication/information and communication technology accessibility for persons with disabilities and persons with specific needs</a:t>
            </a:r>
          </a:p>
          <a:p>
            <a:pPr>
              <a:buFont typeface="Arial" pitchFamily="34" charset="0"/>
              <a:buChar char="•"/>
            </a:pPr>
            <a:r>
              <a:rPr lang="en-GB" sz="1600" dirty="0"/>
              <a:t>Resolution 72 (Rev. Hammamet, 2016) - Measurement and assessment concerns related to human exposure to electromagnetic fields</a:t>
            </a:r>
          </a:p>
          <a:p>
            <a:pPr>
              <a:buFont typeface="Arial" pitchFamily="34" charset="0"/>
              <a:buChar char="•"/>
            </a:pPr>
            <a:r>
              <a:rPr lang="en-GB" sz="1600" dirty="0"/>
              <a:t>Resolution 73 (Rev. Hammamet, 2016) - Information and communication technologies, environment and climate change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65</a:t>
            </a:fld>
            <a:endParaRPr lang="en-US" altLang="ja-JP"/>
          </a:p>
        </p:txBody>
      </p:sp>
    </p:spTree>
    <p:extLst>
      <p:ext uri="{BB962C8B-B14F-4D97-AF65-F5344CB8AC3E}">
        <p14:creationId xmlns:p14="http://schemas.microsoft.com/office/powerpoint/2010/main" val="40505071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(4/6)</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600" dirty="0"/>
              <a:t>Resolution 74 (Rev. Dubai, 2012) - Admission of Sector Members from developing countries in the work of the ITU Telecommunication Standardization Sector</a:t>
            </a:r>
          </a:p>
          <a:p>
            <a:pPr>
              <a:buFont typeface="Arial" pitchFamily="34" charset="0"/>
              <a:buChar char="•"/>
            </a:pPr>
            <a:r>
              <a:rPr lang="en-GB" sz="1600" dirty="0"/>
              <a:t>Resolution 75 (Rev. Hammamet, 2016) - The ITU Telecommunication Standardization Sector's contribution in implementing the outcomes of the World Summit on the Information Society, taking into account the 2030 Agenda for Sustainable Development</a:t>
            </a:r>
          </a:p>
          <a:p>
            <a:pPr>
              <a:buFont typeface="Arial" pitchFamily="34" charset="0"/>
              <a:buChar char="•"/>
            </a:pPr>
            <a:r>
              <a:rPr lang="en-GB" sz="1600" dirty="0"/>
              <a:t>Resolution 76 (Rev. Hammamet, 2016) - Studies related to conformance and interoperability testing, assistance to developing countries, and a possible future ITU Mark programme</a:t>
            </a:r>
          </a:p>
          <a:p>
            <a:pPr>
              <a:buFont typeface="Arial" pitchFamily="34" charset="0"/>
              <a:buChar char="•"/>
            </a:pPr>
            <a:r>
              <a:rPr lang="en-GB" sz="1600" dirty="0"/>
              <a:t>Resolution 77 (Rev. Hammamet, 2016) - Enhancing the standardization work in the ITU Telecommunication Standardization Sector for software-defined networking</a:t>
            </a:r>
          </a:p>
          <a:p>
            <a:pPr>
              <a:buFont typeface="Arial" pitchFamily="34" charset="0"/>
              <a:buChar char="•"/>
            </a:pPr>
            <a:r>
              <a:rPr lang="en-GB" sz="1600" dirty="0"/>
              <a:t>Resolution 78 (Rev. Hammamet, 2016) - Information and communication technology applications and standards for improved access to e-health services</a:t>
            </a:r>
          </a:p>
          <a:p>
            <a:pPr>
              <a:buFont typeface="Arial" pitchFamily="34" charset="0"/>
              <a:buChar char="•"/>
            </a:pPr>
            <a:r>
              <a:rPr lang="en-GB" sz="1600" dirty="0"/>
              <a:t>Resolution 79 (Dubai, 2012) - The role of telecommunications/information and communication technologies in handling and controlling e-waste from telecommunication and information technology equipment and methods of treating it</a:t>
            </a:r>
          </a:p>
          <a:p>
            <a:pPr>
              <a:buFont typeface="Arial" pitchFamily="34" charset="0"/>
              <a:buChar char="•"/>
            </a:pPr>
            <a:r>
              <a:rPr lang="en-GB" sz="1600" dirty="0"/>
              <a:t>Resolution 80 (Rev. Hammamet, 2016) - Acknowledging the active involvement of the membership in the development of ITU Telecommunication Standardization Sector deliverables</a:t>
            </a:r>
          </a:p>
          <a:p>
            <a:pPr>
              <a:buFont typeface="Arial" pitchFamily="34" charset="0"/>
              <a:buChar char="•"/>
            </a:pPr>
            <a:r>
              <a:rPr lang="en-GB" sz="1600" dirty="0"/>
              <a:t>Resolution 83 (Hammamet, 2016) - Evaluation of the implementation of resolutions of the World Telecommunication Standardization Assembly</a:t>
            </a:r>
          </a:p>
          <a:p>
            <a:pPr>
              <a:buFont typeface="Arial" pitchFamily="34" charset="0"/>
              <a:buChar char="•"/>
            </a:pPr>
            <a:r>
              <a:rPr lang="en-GB" sz="1600" dirty="0"/>
              <a:t>Resolution 84 (Hammamet, 2016) - Studies concerning the protection of users of telecommunication/information and communication technology services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66</a:t>
            </a:fld>
            <a:endParaRPr lang="en-US" altLang="ja-JP"/>
          </a:p>
        </p:txBody>
      </p:sp>
    </p:spTree>
    <p:extLst>
      <p:ext uri="{BB962C8B-B14F-4D97-AF65-F5344CB8AC3E}">
        <p14:creationId xmlns:p14="http://schemas.microsoft.com/office/powerpoint/2010/main" val="406668166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(5/6)</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600" dirty="0"/>
              <a:t>Resolution 85 (Hammamet, 2016) - Strengthening and diversifying the resources of the ITU Telecommunication Standardization Sector</a:t>
            </a:r>
          </a:p>
          <a:p>
            <a:pPr>
              <a:buFont typeface="Arial" pitchFamily="34" charset="0"/>
              <a:buChar char="•"/>
            </a:pPr>
            <a:r>
              <a:rPr lang="en-GB" sz="1600" dirty="0"/>
              <a:t>Resolution 86 (Hammamet, 2016) - Facilitating the implementation of the Smart Africa Manifesto</a:t>
            </a:r>
          </a:p>
          <a:p>
            <a:pPr>
              <a:buFont typeface="Arial" pitchFamily="34" charset="0"/>
              <a:buChar char="•"/>
            </a:pPr>
            <a:r>
              <a:rPr lang="en-GB" sz="1600" dirty="0"/>
              <a:t>Resolution 87 (Hammamet, 2016) - Participation of the ITU Telecommunication Standardization Sector in the periodic review and revision of the International Telecommunication Regulations</a:t>
            </a:r>
          </a:p>
          <a:p>
            <a:pPr>
              <a:buFont typeface="Arial" pitchFamily="34" charset="0"/>
              <a:buChar char="•"/>
            </a:pPr>
            <a:r>
              <a:rPr lang="en-GB" sz="1600" dirty="0"/>
              <a:t>Resolution 88 (Hammamet, 2016) - International mobile roaming</a:t>
            </a:r>
          </a:p>
          <a:p>
            <a:pPr>
              <a:buFont typeface="Arial" pitchFamily="34" charset="0"/>
              <a:buChar char="•"/>
            </a:pPr>
            <a:r>
              <a:rPr lang="en-GB" sz="1600" dirty="0"/>
              <a:t>Resolution 89 (Hammamet, 2016) - Promoting the use of information and communication technologies to bridge the financial inclusion gap</a:t>
            </a:r>
          </a:p>
          <a:p>
            <a:pPr>
              <a:buFont typeface="Arial" pitchFamily="34" charset="0"/>
              <a:buChar char="•"/>
            </a:pPr>
            <a:r>
              <a:rPr lang="en-GB" sz="1600" dirty="0"/>
              <a:t>Resolution 90 (Hammamet, 2016) - Open source in the ITU Telecommunication Standardization Sector</a:t>
            </a:r>
          </a:p>
          <a:p>
            <a:pPr>
              <a:buFont typeface="Arial" pitchFamily="34" charset="0"/>
              <a:buChar char="•"/>
            </a:pPr>
            <a:r>
              <a:rPr lang="en-GB" sz="1600" dirty="0"/>
              <a:t>Resolution 91 (Hammamet, 2016) - Enhancing access to an electronic repository of information on numbering plans published by the ITU Telecommunication Standardization Sector</a:t>
            </a:r>
          </a:p>
          <a:p>
            <a:pPr>
              <a:buFont typeface="Arial" pitchFamily="34" charset="0"/>
              <a:buChar char="•"/>
            </a:pPr>
            <a:r>
              <a:rPr lang="en-GB" sz="1600" dirty="0"/>
              <a:t>Resolution 92 (Hammamet, 2016) - Enhancing the standardization activities in the ITU Telecommunication Standardization Sector related to non-radio aspects of international mobile telecommunications</a:t>
            </a:r>
          </a:p>
          <a:p>
            <a:pPr>
              <a:buFont typeface="Arial" pitchFamily="34" charset="0"/>
              <a:buChar char="•"/>
            </a:pPr>
            <a:r>
              <a:rPr lang="en-GB" sz="1600" dirty="0"/>
              <a:t>Resolution 93 (Hammamet, 2016) - Interconnection of 4G, IMT-2020 networks and beyond</a:t>
            </a:r>
          </a:p>
          <a:p>
            <a:pPr>
              <a:buFont typeface="Arial" pitchFamily="34" charset="0"/>
              <a:buChar char="•"/>
            </a:pPr>
            <a:r>
              <a:rPr lang="en-GB" sz="1600" dirty="0"/>
              <a:t>Resolution 94 (Hammamet, 2016) - Standardization work in the ITU Telecommunication Standardization Sector for cloud-based event data technology</a:t>
            </a:r>
          </a:p>
          <a:p>
            <a:pPr>
              <a:buFont typeface="Arial" pitchFamily="34" charset="0"/>
              <a:buChar char="•"/>
            </a:pPr>
            <a:r>
              <a:rPr lang="en-GB" sz="1600" dirty="0"/>
              <a:t>Resolution 95 (Hammamet, 2016) - ITU Telecommunication Standardization Sector initiatives to raise awareness on best practices and policies related to service quality</a:t>
            </a:r>
          </a:p>
          <a:p>
            <a:pPr>
              <a:buFont typeface="Arial" pitchFamily="34" charset="0"/>
              <a:buChar char="•"/>
            </a:pPr>
            <a:r>
              <a:rPr lang="en-GB" sz="1600" dirty="0"/>
              <a:t>Resolution 96 (Hammamet, 2016) - ITU Telecommunication Standardization Sector studies for combating counterfeit telecommunication/information and communication technology devices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67</a:t>
            </a:fld>
            <a:endParaRPr lang="en-US" altLang="ja-JP"/>
          </a:p>
        </p:txBody>
      </p:sp>
    </p:spTree>
    <p:extLst>
      <p:ext uri="{BB962C8B-B14F-4D97-AF65-F5344CB8AC3E}">
        <p14:creationId xmlns:p14="http://schemas.microsoft.com/office/powerpoint/2010/main" val="277208964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(6/6)</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600" dirty="0"/>
              <a:t>Resolution 97 (Hammamet, 2016) - Combating mobile telecommunication device theft</a:t>
            </a:r>
          </a:p>
          <a:p>
            <a:pPr>
              <a:buFont typeface="Arial" pitchFamily="34" charset="0"/>
              <a:buChar char="•"/>
            </a:pPr>
            <a:r>
              <a:rPr lang="en-GB" sz="1600" dirty="0"/>
              <a:t>Resolution 98 (Hammamet, 2016) - Enhancing the standardization of Internet of things and smart cities and communities for global development</a:t>
            </a:r>
          </a:p>
          <a:p>
            <a:pPr>
              <a:buFont typeface="Arial" pitchFamily="34" charset="0"/>
              <a:buChar char="•"/>
            </a:pPr>
            <a:endParaRPr lang="en-GB" sz="1600" dirty="0"/>
          </a:p>
          <a:p>
            <a:pPr>
              <a:buFont typeface="Arial" pitchFamily="34" charset="0"/>
              <a:buChar char="•"/>
            </a:pPr>
            <a:r>
              <a:rPr lang="en-GB" sz="1600" dirty="0"/>
              <a:t>Opinion 1 - Practical application of network externality premium</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68</a:t>
            </a:fld>
            <a:endParaRPr lang="en-US" altLang="ja-JP"/>
          </a:p>
        </p:txBody>
      </p:sp>
    </p:spTree>
    <p:extLst>
      <p:ext uri="{BB962C8B-B14F-4D97-AF65-F5344CB8AC3E}">
        <p14:creationId xmlns:p14="http://schemas.microsoft.com/office/powerpoint/2010/main" val="4432748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643" y="180000"/>
            <a:ext cx="11266714" cy="1327671"/>
          </a:xfrm>
        </p:spPr>
        <p:txBody>
          <a:bodyPr>
            <a:normAutofit/>
          </a:bodyPr>
          <a:lstStyle/>
          <a:p>
            <a:r>
              <a:rPr lang="en-US" dirty="0"/>
              <a:t>Vision: Committed to Connecting the World</a:t>
            </a:r>
          </a:p>
        </p:txBody>
      </p:sp>
      <p:sp>
        <p:nvSpPr>
          <p:cNvPr id="3" name="Content Placeholder 2"/>
          <p:cNvSpPr>
            <a:spLocks noGrp="1"/>
          </p:cNvSpPr>
          <p:nvPr>
            <p:ph idx="1"/>
          </p:nvPr>
        </p:nvSpPr>
        <p:spPr>
          <a:xfrm>
            <a:off x="894872" y="2309905"/>
            <a:ext cx="10681178" cy="2822390"/>
          </a:xfrm>
        </p:spPr>
        <p:txBody>
          <a:bodyPr>
            <a:noAutofit/>
          </a:bodyPr>
          <a:lstStyle/>
          <a:p>
            <a:pPr marL="0" indent="0">
              <a:buNone/>
            </a:pPr>
            <a:r>
              <a:rPr lang="en-US" sz="2400" dirty="0"/>
              <a:t>ITU-T is driven to remain the pre-eminent worldwide telecommunication standards body:</a:t>
            </a:r>
          </a:p>
          <a:p>
            <a:pPr marL="355600" indent="-355600">
              <a:buFont typeface="Arial" pitchFamily="34" charset="0"/>
              <a:buChar char="•"/>
            </a:pPr>
            <a:r>
              <a:rPr lang="en-US" sz="2400" dirty="0"/>
              <a:t>Developing interoperable, non-discriminatory international standards</a:t>
            </a:r>
          </a:p>
          <a:p>
            <a:pPr marL="355600" indent="-355600">
              <a:buFont typeface="Arial" pitchFamily="34" charset="0"/>
              <a:buChar char="•"/>
            </a:pPr>
            <a:r>
              <a:rPr lang="en-US" sz="2400" dirty="0"/>
              <a:t>Bridging the Standardization Gap between developed and developing countries</a:t>
            </a:r>
          </a:p>
          <a:p>
            <a:pPr marL="355600" indent="-355600">
              <a:buFont typeface="Arial" pitchFamily="34" charset="0"/>
              <a:buChar char="•"/>
            </a:pPr>
            <a:r>
              <a:rPr lang="en-US" sz="2400" dirty="0"/>
              <a:t>Facilitating cooperation among international, regional and national standardization bodies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7</a:t>
            </a:fld>
            <a:endParaRPr lang="en-US" altLang="ja-JP"/>
          </a:p>
        </p:txBody>
      </p:sp>
    </p:spTree>
    <p:extLst>
      <p:ext uri="{BB962C8B-B14F-4D97-AF65-F5344CB8AC3E}">
        <p14:creationId xmlns:p14="http://schemas.microsoft.com/office/powerpoint/2010/main" val="3084975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643" y="180000"/>
            <a:ext cx="11266714" cy="1327671"/>
          </a:xfrm>
        </p:spPr>
        <p:txBody>
          <a:bodyPr>
            <a:normAutofit/>
          </a:bodyPr>
          <a:lstStyle/>
          <a:p>
            <a:r>
              <a:rPr lang="en-US" dirty="0"/>
              <a:t>Importance of global standards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8</a:t>
            </a:fld>
            <a:endParaRPr lang="en-US" altLang="ja-JP"/>
          </a:p>
        </p:txBody>
      </p:sp>
      <p:sp>
        <p:nvSpPr>
          <p:cNvPr id="7" name="Content Placeholder 2">
            <a:extLst>
              <a:ext uri="{FF2B5EF4-FFF2-40B4-BE49-F238E27FC236}">
                <a16:creationId xmlns:a16="http://schemas.microsoft.com/office/drawing/2014/main" id="{D5450932-7544-41B4-8589-573243E60CA9}"/>
              </a:ext>
            </a:extLst>
          </p:cNvPr>
          <p:cNvSpPr txBox="1">
            <a:spLocks/>
          </p:cNvSpPr>
          <p:nvPr/>
        </p:nvSpPr>
        <p:spPr>
          <a:xfrm>
            <a:off x="2132748" y="2224453"/>
            <a:ext cx="7926504" cy="368030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2400"/>
              <a:t>Manufacturers, network operators and consumers all benefit:</a:t>
            </a:r>
          </a:p>
          <a:p>
            <a:pPr marL="355600" indent="-355600">
              <a:buFont typeface="Arial" pitchFamily="34" charset="0"/>
              <a:buChar char="•"/>
            </a:pPr>
            <a:r>
              <a:rPr lang="en-GB" sz="2400"/>
              <a:t>International communication</a:t>
            </a:r>
          </a:p>
          <a:p>
            <a:pPr marL="355600" indent="-355600">
              <a:buFont typeface="Arial" pitchFamily="34" charset="0"/>
              <a:buChar char="•"/>
            </a:pPr>
            <a:r>
              <a:rPr lang="en-GB" sz="2400"/>
              <a:t>Technical Barriers to Trade (WTO TBT)</a:t>
            </a:r>
          </a:p>
          <a:p>
            <a:pPr marL="355600" indent="-355600">
              <a:buFont typeface="Arial" pitchFamily="34" charset="0"/>
              <a:buChar char="•"/>
            </a:pPr>
            <a:r>
              <a:rPr lang="en-GB" sz="2400"/>
              <a:t>Interworking and interoperability</a:t>
            </a:r>
            <a:endParaRPr lang="en-US" sz="2400"/>
          </a:p>
          <a:p>
            <a:pPr marL="355600" indent="-355600">
              <a:buFont typeface="Arial" pitchFamily="34" charset="0"/>
              <a:buChar char="•"/>
            </a:pPr>
            <a:r>
              <a:rPr lang="en-GB" sz="2400"/>
              <a:t>Competitiveness</a:t>
            </a:r>
            <a:endParaRPr lang="en-US" sz="2400"/>
          </a:p>
          <a:p>
            <a:pPr marL="355600" indent="-355600">
              <a:buFont typeface="Arial" pitchFamily="34" charset="0"/>
              <a:buChar char="•"/>
            </a:pPr>
            <a:r>
              <a:rPr lang="en-GB" sz="2400"/>
              <a:t>Efficiency and innovation</a:t>
            </a:r>
            <a:endParaRPr lang="en-US" sz="2400"/>
          </a:p>
          <a:p>
            <a:pPr marL="355600" indent="-355600">
              <a:buFont typeface="Arial" pitchFamily="34" charset="0"/>
              <a:buChar char="•"/>
            </a:pPr>
            <a:r>
              <a:rPr lang="en-GB" sz="2400"/>
              <a:t>Lower prices and increased availability</a:t>
            </a:r>
            <a:endParaRPr lang="en-GB" sz="2400" dirty="0"/>
          </a:p>
        </p:txBody>
      </p:sp>
    </p:spTree>
    <p:extLst>
      <p:ext uri="{BB962C8B-B14F-4D97-AF65-F5344CB8AC3E}">
        <p14:creationId xmlns:p14="http://schemas.microsoft.com/office/powerpoint/2010/main" val="3060304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Membership</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9</a:t>
            </a:fld>
            <a:endParaRPr lang="en-US" altLang="ja-JP"/>
          </a:p>
        </p:txBody>
      </p:sp>
      <p:grpSp>
        <p:nvGrpSpPr>
          <p:cNvPr id="22" name="Group 21">
            <a:extLst>
              <a:ext uri="{FF2B5EF4-FFF2-40B4-BE49-F238E27FC236}">
                <a16:creationId xmlns:a16="http://schemas.microsoft.com/office/drawing/2014/main" id="{A1685876-36A1-4CFE-AACE-530D952C886E}"/>
              </a:ext>
            </a:extLst>
          </p:cNvPr>
          <p:cNvGrpSpPr/>
          <p:nvPr/>
        </p:nvGrpSpPr>
        <p:grpSpPr>
          <a:xfrm>
            <a:off x="406970" y="2074469"/>
            <a:ext cx="2709062" cy="2709062"/>
            <a:chOff x="1389" y="549614"/>
            <a:chExt cx="2709062" cy="2709062"/>
          </a:xfrm>
        </p:grpSpPr>
        <p:sp>
          <p:nvSpPr>
            <p:cNvPr id="35" name="Oval 34">
              <a:extLst>
                <a:ext uri="{FF2B5EF4-FFF2-40B4-BE49-F238E27FC236}">
                  <a16:creationId xmlns:a16="http://schemas.microsoft.com/office/drawing/2014/main" id="{126885D3-D0AB-461C-9C91-C63DB1FC191F}"/>
                </a:ext>
              </a:extLst>
            </p:cNvPr>
            <p:cNvSpPr/>
            <p:nvPr/>
          </p:nvSpPr>
          <p:spPr>
            <a:xfrm>
              <a:off x="1389" y="549614"/>
              <a:ext cx="2709062" cy="2709062"/>
            </a:xfrm>
            <a:prstGeom prst="ellipse">
              <a:avLst/>
            </a:prstGeom>
            <a:solidFill>
              <a:schemeClr val="accent2">
                <a:lumMod val="20000"/>
                <a:lumOff val="80000"/>
                <a:alpha val="50000"/>
              </a:schemeClr>
            </a:solidFill>
          </p:spPr>
          <p:style>
            <a:lnRef idx="3">
              <a:schemeClr val="lt1">
                <a:hueOff val="0"/>
                <a:satOff val="0"/>
                <a:lumOff val="0"/>
                <a:alphaOff val="0"/>
              </a:schemeClr>
            </a:lnRef>
            <a:fillRef idx="1">
              <a:scrgbClr r="0" g="0" b="0"/>
            </a:fillRef>
            <a:effectRef idx="0">
              <a:schemeClr val="accent2">
                <a:alpha val="50000"/>
                <a:hueOff val="0"/>
                <a:satOff val="0"/>
                <a:lumOff val="0"/>
                <a:alphaOff val="0"/>
              </a:schemeClr>
            </a:effectRef>
            <a:fontRef idx="minor">
              <a:schemeClr val="tx1"/>
            </a:fontRef>
          </p:style>
        </p:sp>
        <p:sp>
          <p:nvSpPr>
            <p:cNvPr id="36" name="Oval 4">
              <a:extLst>
                <a:ext uri="{FF2B5EF4-FFF2-40B4-BE49-F238E27FC236}">
                  <a16:creationId xmlns:a16="http://schemas.microsoft.com/office/drawing/2014/main" id="{53A88148-F71E-4C1D-AAAF-850F05DED4DF}"/>
                </a:ext>
              </a:extLst>
            </p:cNvPr>
            <p:cNvSpPr txBox="1"/>
            <p:nvPr/>
          </p:nvSpPr>
          <p:spPr>
            <a:xfrm>
              <a:off x="398122"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US" sz="1800" b="1" i="0" kern="1200" baseline="0" dirty="0">
                  <a:solidFill>
                    <a:schemeClr val="tx2">
                      <a:lumMod val="60000"/>
                      <a:lumOff val="40000"/>
                    </a:schemeClr>
                  </a:solidFill>
                </a:rPr>
                <a:t>Member</a:t>
              </a:r>
              <a:br>
                <a:rPr lang="en-US" sz="1800" b="1" i="0" kern="1200" baseline="0" dirty="0">
                  <a:solidFill>
                    <a:schemeClr val="tx2">
                      <a:lumMod val="60000"/>
                      <a:lumOff val="40000"/>
                    </a:schemeClr>
                  </a:solidFill>
                </a:rPr>
              </a:br>
              <a:r>
                <a:rPr lang="en-US" sz="1800" b="1" i="0" kern="1200" baseline="0" dirty="0">
                  <a:solidFill>
                    <a:schemeClr val="tx2">
                      <a:lumMod val="60000"/>
                      <a:lumOff val="40000"/>
                    </a:schemeClr>
                  </a:solidFill>
                </a:rPr>
                <a:t>States: </a:t>
              </a:r>
              <a:r>
                <a:rPr lang="en-US" sz="1800" b="0" i="0" kern="1200" baseline="0" dirty="0">
                  <a:solidFill>
                    <a:schemeClr val="tx2">
                      <a:lumMod val="60000"/>
                      <a:lumOff val="40000"/>
                    </a:schemeClr>
                  </a:solidFill>
                </a:rPr>
                <a:t>Governments and regulatory bodies</a:t>
              </a:r>
              <a:endParaRPr lang="en-CA" sz="1800" kern="1200" dirty="0">
                <a:solidFill>
                  <a:schemeClr val="tx2">
                    <a:lumMod val="60000"/>
                    <a:lumOff val="40000"/>
                  </a:schemeClr>
                </a:solidFill>
              </a:endParaRPr>
            </a:p>
          </p:txBody>
        </p:sp>
      </p:grpSp>
      <p:grpSp>
        <p:nvGrpSpPr>
          <p:cNvPr id="23" name="Group 22">
            <a:extLst>
              <a:ext uri="{FF2B5EF4-FFF2-40B4-BE49-F238E27FC236}">
                <a16:creationId xmlns:a16="http://schemas.microsoft.com/office/drawing/2014/main" id="{58A4C64E-62D3-4B4C-90CB-6F612D2489A2}"/>
              </a:ext>
            </a:extLst>
          </p:cNvPr>
          <p:cNvGrpSpPr/>
          <p:nvPr/>
        </p:nvGrpSpPr>
        <p:grpSpPr>
          <a:xfrm>
            <a:off x="2574219" y="2074469"/>
            <a:ext cx="2709062" cy="2709062"/>
            <a:chOff x="2168638" y="549614"/>
            <a:chExt cx="2709062" cy="2709062"/>
          </a:xfrm>
        </p:grpSpPr>
        <p:sp>
          <p:nvSpPr>
            <p:cNvPr id="33" name="Oval 32">
              <a:extLst>
                <a:ext uri="{FF2B5EF4-FFF2-40B4-BE49-F238E27FC236}">
                  <a16:creationId xmlns:a16="http://schemas.microsoft.com/office/drawing/2014/main" id="{977D1347-0F72-4418-BCD0-F93585D1423B}"/>
                </a:ext>
              </a:extLst>
            </p:cNvPr>
            <p:cNvSpPr/>
            <p:nvPr/>
          </p:nvSpPr>
          <p:spPr>
            <a:xfrm>
              <a:off x="2168638" y="549614"/>
              <a:ext cx="2709062" cy="2709062"/>
            </a:xfrm>
            <a:prstGeom prst="ellipse">
              <a:avLst/>
            </a:prstGeom>
            <a:solidFill>
              <a:schemeClr val="accent3">
                <a:lumMod val="20000"/>
                <a:lumOff val="80000"/>
                <a:alpha val="50000"/>
              </a:schemeClr>
            </a:solidFill>
          </p:spPr>
          <p:style>
            <a:lnRef idx="3">
              <a:schemeClr val="lt1">
                <a:hueOff val="0"/>
                <a:satOff val="0"/>
                <a:lumOff val="0"/>
                <a:alphaOff val="0"/>
              </a:schemeClr>
            </a:lnRef>
            <a:fillRef idx="1">
              <a:scrgbClr r="0" g="0" b="0"/>
            </a:fillRef>
            <a:effectRef idx="0">
              <a:schemeClr val="accent3">
                <a:alpha val="50000"/>
                <a:hueOff val="0"/>
                <a:satOff val="0"/>
                <a:lumOff val="0"/>
                <a:alphaOff val="0"/>
              </a:schemeClr>
            </a:effectRef>
            <a:fontRef idx="minor">
              <a:schemeClr val="tx1"/>
            </a:fontRef>
          </p:style>
        </p:sp>
        <p:sp>
          <p:nvSpPr>
            <p:cNvPr id="34" name="Oval 6">
              <a:extLst>
                <a:ext uri="{FF2B5EF4-FFF2-40B4-BE49-F238E27FC236}">
                  <a16:creationId xmlns:a16="http://schemas.microsoft.com/office/drawing/2014/main" id="{4FDF62CF-0D1A-4D22-B7D0-2B3B3CB372B4}"/>
                </a:ext>
              </a:extLst>
            </p:cNvPr>
            <p:cNvSpPr txBox="1"/>
            <p:nvPr/>
          </p:nvSpPr>
          <p:spPr>
            <a:xfrm>
              <a:off x="2565371"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US" sz="1800" b="1" i="0" kern="1200" baseline="0" dirty="0">
                  <a:solidFill>
                    <a:schemeClr val="tx2">
                      <a:lumMod val="60000"/>
                      <a:lumOff val="40000"/>
                    </a:schemeClr>
                  </a:solidFill>
                </a:rPr>
                <a:t>Sector Members: </a:t>
              </a:r>
              <a:r>
                <a:rPr lang="en-US" sz="1800" b="0" i="0" kern="1200" baseline="0" dirty="0">
                  <a:solidFill>
                    <a:schemeClr val="tx2">
                      <a:lumMod val="60000"/>
                      <a:lumOff val="40000"/>
                    </a:schemeClr>
                  </a:solidFill>
                </a:rPr>
                <a:t>Private sector and regional / international organizations</a:t>
              </a:r>
              <a:endParaRPr lang="en-CA" sz="1800" kern="1200" dirty="0">
                <a:solidFill>
                  <a:schemeClr val="tx2">
                    <a:lumMod val="60000"/>
                    <a:lumOff val="40000"/>
                  </a:schemeClr>
                </a:solidFill>
              </a:endParaRPr>
            </a:p>
          </p:txBody>
        </p:sp>
      </p:grpSp>
      <p:grpSp>
        <p:nvGrpSpPr>
          <p:cNvPr id="24" name="Group 23">
            <a:extLst>
              <a:ext uri="{FF2B5EF4-FFF2-40B4-BE49-F238E27FC236}">
                <a16:creationId xmlns:a16="http://schemas.microsoft.com/office/drawing/2014/main" id="{9149DBB9-8A0F-47D7-8866-55EBD5D4CC4F}"/>
              </a:ext>
            </a:extLst>
          </p:cNvPr>
          <p:cNvGrpSpPr/>
          <p:nvPr/>
        </p:nvGrpSpPr>
        <p:grpSpPr>
          <a:xfrm>
            <a:off x="4741469" y="2074469"/>
            <a:ext cx="2709062" cy="2709062"/>
            <a:chOff x="4335888" y="549614"/>
            <a:chExt cx="2709062" cy="2709062"/>
          </a:xfrm>
        </p:grpSpPr>
        <p:sp>
          <p:nvSpPr>
            <p:cNvPr id="31" name="Oval 30">
              <a:extLst>
                <a:ext uri="{FF2B5EF4-FFF2-40B4-BE49-F238E27FC236}">
                  <a16:creationId xmlns:a16="http://schemas.microsoft.com/office/drawing/2014/main" id="{97132EA6-7460-4DD2-B649-05B12B4512DC}"/>
                </a:ext>
              </a:extLst>
            </p:cNvPr>
            <p:cNvSpPr/>
            <p:nvPr/>
          </p:nvSpPr>
          <p:spPr>
            <a:xfrm>
              <a:off x="4335888" y="549614"/>
              <a:ext cx="2709062" cy="2709062"/>
            </a:xfrm>
            <a:prstGeom prst="ellipse">
              <a:avLst/>
            </a:prstGeom>
            <a:solidFill>
              <a:schemeClr val="accent4">
                <a:lumMod val="20000"/>
                <a:lumOff val="80000"/>
                <a:alpha val="50000"/>
              </a:schemeClr>
            </a:solidFill>
          </p:spPr>
          <p:style>
            <a:lnRef idx="3">
              <a:schemeClr val="lt1">
                <a:hueOff val="0"/>
                <a:satOff val="0"/>
                <a:lumOff val="0"/>
                <a:alphaOff val="0"/>
              </a:schemeClr>
            </a:lnRef>
            <a:fillRef idx="1">
              <a:scrgbClr r="0" g="0" b="0"/>
            </a:fillRef>
            <a:effectRef idx="0">
              <a:schemeClr val="accent4">
                <a:alpha val="50000"/>
                <a:hueOff val="0"/>
                <a:satOff val="0"/>
                <a:lumOff val="0"/>
                <a:alphaOff val="0"/>
              </a:schemeClr>
            </a:effectRef>
            <a:fontRef idx="minor">
              <a:schemeClr val="tx1"/>
            </a:fontRef>
          </p:style>
        </p:sp>
        <p:sp>
          <p:nvSpPr>
            <p:cNvPr id="32" name="Oval 8">
              <a:extLst>
                <a:ext uri="{FF2B5EF4-FFF2-40B4-BE49-F238E27FC236}">
                  <a16:creationId xmlns:a16="http://schemas.microsoft.com/office/drawing/2014/main" id="{02A723CF-267C-40C3-A523-37EAA2D8AF9F}"/>
                </a:ext>
              </a:extLst>
            </p:cNvPr>
            <p:cNvSpPr txBox="1"/>
            <p:nvPr/>
          </p:nvSpPr>
          <p:spPr>
            <a:xfrm>
              <a:off x="4732621"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US" sz="1800" b="1" i="0" kern="1200" baseline="0" dirty="0">
                  <a:solidFill>
                    <a:schemeClr val="tx2">
                      <a:lumMod val="60000"/>
                      <a:lumOff val="40000"/>
                    </a:schemeClr>
                  </a:solidFill>
                </a:rPr>
                <a:t>Associates (including SMEs):</a:t>
              </a:r>
              <a:br>
                <a:rPr lang="en-US" sz="1800" b="1" i="0" kern="1200" baseline="0" dirty="0">
                  <a:solidFill>
                    <a:schemeClr val="tx2">
                      <a:lumMod val="60000"/>
                      <a:lumOff val="40000"/>
                    </a:schemeClr>
                  </a:solidFill>
                </a:rPr>
              </a:br>
              <a:r>
                <a:rPr lang="en-US" sz="1800" b="0" i="0" kern="1200" baseline="0" dirty="0">
                  <a:solidFill>
                    <a:schemeClr val="tx2">
                      <a:lumMod val="60000"/>
                      <a:lumOff val="40000"/>
                    </a:schemeClr>
                  </a:solidFill>
                </a:rPr>
                <a:t>Private sector (focus on one study group)</a:t>
              </a:r>
              <a:endParaRPr lang="en-CA" sz="1800" kern="1200" dirty="0">
                <a:solidFill>
                  <a:schemeClr val="tx2">
                    <a:lumMod val="60000"/>
                    <a:lumOff val="40000"/>
                  </a:schemeClr>
                </a:solidFill>
              </a:endParaRPr>
            </a:p>
          </p:txBody>
        </p:sp>
      </p:grpSp>
      <p:grpSp>
        <p:nvGrpSpPr>
          <p:cNvPr id="25" name="Group 24">
            <a:extLst>
              <a:ext uri="{FF2B5EF4-FFF2-40B4-BE49-F238E27FC236}">
                <a16:creationId xmlns:a16="http://schemas.microsoft.com/office/drawing/2014/main" id="{B602887A-C9D3-4EF5-950B-9A6816432150}"/>
              </a:ext>
            </a:extLst>
          </p:cNvPr>
          <p:cNvGrpSpPr/>
          <p:nvPr/>
        </p:nvGrpSpPr>
        <p:grpSpPr>
          <a:xfrm>
            <a:off x="6908719" y="2074469"/>
            <a:ext cx="2709062" cy="2709062"/>
            <a:chOff x="6503138" y="549614"/>
            <a:chExt cx="2709062" cy="2709062"/>
          </a:xfrm>
        </p:grpSpPr>
        <p:sp>
          <p:nvSpPr>
            <p:cNvPr id="29" name="Oval 28">
              <a:extLst>
                <a:ext uri="{FF2B5EF4-FFF2-40B4-BE49-F238E27FC236}">
                  <a16:creationId xmlns:a16="http://schemas.microsoft.com/office/drawing/2014/main" id="{7BA32878-9719-4212-BDDD-5EEC005C148B}"/>
                </a:ext>
              </a:extLst>
            </p:cNvPr>
            <p:cNvSpPr/>
            <p:nvPr/>
          </p:nvSpPr>
          <p:spPr>
            <a:xfrm>
              <a:off x="6503138" y="549614"/>
              <a:ext cx="2709062" cy="2709062"/>
            </a:xfrm>
            <a:prstGeom prst="ellipse">
              <a:avLst/>
            </a:prstGeom>
            <a:solidFill>
              <a:schemeClr val="accent5">
                <a:lumMod val="20000"/>
                <a:lumOff val="80000"/>
                <a:alpha val="50000"/>
              </a:schemeClr>
            </a:solidFill>
          </p:spPr>
          <p:style>
            <a:lnRef idx="3">
              <a:schemeClr val="lt1">
                <a:hueOff val="0"/>
                <a:satOff val="0"/>
                <a:lumOff val="0"/>
                <a:alphaOff val="0"/>
              </a:schemeClr>
            </a:lnRef>
            <a:fillRef idx="1">
              <a:scrgbClr r="0" g="0" b="0"/>
            </a:fillRef>
            <a:effectRef idx="0">
              <a:schemeClr val="accent5">
                <a:alpha val="50000"/>
                <a:hueOff val="0"/>
                <a:satOff val="0"/>
                <a:lumOff val="0"/>
                <a:alphaOff val="0"/>
              </a:schemeClr>
            </a:effectRef>
            <a:fontRef idx="minor">
              <a:schemeClr val="tx1"/>
            </a:fontRef>
          </p:style>
        </p:sp>
        <p:sp>
          <p:nvSpPr>
            <p:cNvPr id="30" name="Oval 10">
              <a:extLst>
                <a:ext uri="{FF2B5EF4-FFF2-40B4-BE49-F238E27FC236}">
                  <a16:creationId xmlns:a16="http://schemas.microsoft.com/office/drawing/2014/main" id="{E56F04AE-AB72-4476-8BA1-5C9F0CA427C7}"/>
                </a:ext>
              </a:extLst>
            </p:cNvPr>
            <p:cNvSpPr txBox="1"/>
            <p:nvPr/>
          </p:nvSpPr>
          <p:spPr>
            <a:xfrm>
              <a:off x="6899871"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CA" sz="1800" b="1" i="0" kern="1200" baseline="0" dirty="0">
                  <a:solidFill>
                    <a:schemeClr val="tx2">
                      <a:lumMod val="60000"/>
                      <a:lumOff val="40000"/>
                    </a:schemeClr>
                  </a:solidFill>
                </a:rPr>
                <a:t>Academia: </a:t>
              </a:r>
              <a:r>
                <a:rPr lang="en-CA" sz="1800" b="0" i="0" kern="1200" baseline="0" dirty="0">
                  <a:solidFill>
                    <a:schemeClr val="tx2">
                      <a:lumMod val="60000"/>
                      <a:lumOff val="40000"/>
                    </a:schemeClr>
                  </a:solidFill>
                </a:rPr>
                <a:t>Universities and research establishments</a:t>
              </a:r>
              <a:endParaRPr lang="en-CA" sz="1800" kern="1200" dirty="0">
                <a:solidFill>
                  <a:schemeClr val="tx2">
                    <a:lumMod val="60000"/>
                    <a:lumOff val="40000"/>
                  </a:schemeClr>
                </a:solidFill>
              </a:endParaRPr>
            </a:p>
          </p:txBody>
        </p:sp>
      </p:grpSp>
      <p:grpSp>
        <p:nvGrpSpPr>
          <p:cNvPr id="26" name="Group 25">
            <a:extLst>
              <a:ext uri="{FF2B5EF4-FFF2-40B4-BE49-F238E27FC236}">
                <a16:creationId xmlns:a16="http://schemas.microsoft.com/office/drawing/2014/main" id="{E7BD40CD-98E8-4C9E-9D70-A552FFD404AD}"/>
              </a:ext>
            </a:extLst>
          </p:cNvPr>
          <p:cNvGrpSpPr/>
          <p:nvPr/>
        </p:nvGrpSpPr>
        <p:grpSpPr>
          <a:xfrm>
            <a:off x="9075968" y="2074469"/>
            <a:ext cx="2709062" cy="2709062"/>
            <a:chOff x="8670387" y="549614"/>
            <a:chExt cx="2709062" cy="2709062"/>
          </a:xfrm>
        </p:grpSpPr>
        <p:sp>
          <p:nvSpPr>
            <p:cNvPr id="27" name="Oval 26">
              <a:extLst>
                <a:ext uri="{FF2B5EF4-FFF2-40B4-BE49-F238E27FC236}">
                  <a16:creationId xmlns:a16="http://schemas.microsoft.com/office/drawing/2014/main" id="{242522FB-B9ED-4A53-BE65-E0309B2EC63F}"/>
                </a:ext>
              </a:extLst>
            </p:cNvPr>
            <p:cNvSpPr/>
            <p:nvPr/>
          </p:nvSpPr>
          <p:spPr>
            <a:xfrm>
              <a:off x="8670387" y="549614"/>
              <a:ext cx="2709062" cy="2709062"/>
            </a:xfrm>
            <a:prstGeom prst="ellipse">
              <a:avLst/>
            </a:prstGeom>
            <a:solidFill>
              <a:schemeClr val="accent6">
                <a:lumMod val="20000"/>
                <a:lumOff val="80000"/>
                <a:alpha val="50000"/>
              </a:schemeClr>
            </a:solidFill>
          </p:spPr>
          <p:style>
            <a:lnRef idx="3">
              <a:schemeClr val="lt1">
                <a:hueOff val="0"/>
                <a:satOff val="0"/>
                <a:lumOff val="0"/>
                <a:alphaOff val="0"/>
              </a:schemeClr>
            </a:lnRef>
            <a:fillRef idx="1">
              <a:scrgbClr r="0" g="0" b="0"/>
            </a:fillRef>
            <a:effectRef idx="0">
              <a:schemeClr val="accent6">
                <a:alpha val="50000"/>
                <a:hueOff val="0"/>
                <a:satOff val="0"/>
                <a:lumOff val="0"/>
                <a:alphaOff val="0"/>
              </a:schemeClr>
            </a:effectRef>
            <a:fontRef idx="minor">
              <a:schemeClr val="tx1"/>
            </a:fontRef>
          </p:style>
        </p:sp>
        <p:sp>
          <p:nvSpPr>
            <p:cNvPr id="28" name="Oval 12">
              <a:extLst>
                <a:ext uri="{FF2B5EF4-FFF2-40B4-BE49-F238E27FC236}">
                  <a16:creationId xmlns:a16="http://schemas.microsoft.com/office/drawing/2014/main" id="{B661D746-88B8-4974-A456-70E01F7AD153}"/>
                </a:ext>
              </a:extLst>
            </p:cNvPr>
            <p:cNvSpPr txBox="1"/>
            <p:nvPr/>
          </p:nvSpPr>
          <p:spPr>
            <a:xfrm>
              <a:off x="9067120"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CA" sz="1800" b="1" i="0" kern="1200" baseline="0" dirty="0">
                  <a:solidFill>
                    <a:schemeClr val="tx2">
                      <a:lumMod val="60000"/>
                      <a:lumOff val="40000"/>
                    </a:schemeClr>
                  </a:solidFill>
                </a:rPr>
                <a:t>Invited experts:</a:t>
              </a:r>
              <a:br>
                <a:rPr lang="en-CA" sz="1800" b="1" i="0" kern="1200" baseline="0" dirty="0">
                  <a:solidFill>
                    <a:schemeClr val="tx2">
                      <a:lumMod val="60000"/>
                      <a:lumOff val="40000"/>
                    </a:schemeClr>
                  </a:solidFill>
                </a:rPr>
              </a:br>
              <a:r>
                <a:rPr lang="en-US" sz="1800" b="0" i="0" kern="1200" baseline="0" dirty="0">
                  <a:solidFill>
                    <a:schemeClr val="tx2">
                      <a:lumMod val="60000"/>
                      <a:lumOff val="40000"/>
                    </a:schemeClr>
                  </a:solidFill>
                </a:rPr>
                <a:t>Very limited role – on exceptional basis, by invitation of the chairman</a:t>
              </a:r>
              <a:endParaRPr lang="en-CA" sz="1800" kern="1200" dirty="0">
                <a:solidFill>
                  <a:schemeClr val="tx2">
                    <a:lumMod val="60000"/>
                    <a:lumOff val="40000"/>
                  </a:schemeClr>
                </a:solidFill>
              </a:endParaRPr>
            </a:p>
          </p:txBody>
        </p:sp>
      </p:grpSp>
    </p:spTree>
    <p:extLst>
      <p:ext uri="{BB962C8B-B14F-4D97-AF65-F5344CB8AC3E}">
        <p14:creationId xmlns:p14="http://schemas.microsoft.com/office/powerpoint/2010/main" val="4075944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D41769929400247A482A6B8D8C3D7A8" ma:contentTypeVersion="12" ma:contentTypeDescription="Create a new document." ma:contentTypeScope="" ma:versionID="2854a47f8e99249c53011f7cb46374c9">
  <xsd:schema xmlns:xsd="http://www.w3.org/2001/XMLSchema" xmlns:xs="http://www.w3.org/2001/XMLSchema" xmlns:p="http://schemas.microsoft.com/office/2006/metadata/properties" xmlns:ns2="1238c2fb-f919-419c-a17c-617fee3c8b80" xmlns:ns3="fb0eb7e9-6560-4c49-b26e-dd8179726d23" targetNamespace="http://schemas.microsoft.com/office/2006/metadata/properties" ma:root="true" ma:fieldsID="0b17339067c0bcbc349c898663fe8ac6" ns2:_="" ns3:_="">
    <xsd:import namespace="1238c2fb-f919-419c-a17c-617fee3c8b80"/>
    <xsd:import namespace="fb0eb7e9-6560-4c49-b26e-dd8179726d2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38c2fb-f919-419c-a17c-617fee3c8b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b0eb7e9-6560-4c49-b26e-dd8179726d23"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7C1179-42E5-414C-9FF5-F88E923B5134}">
  <ds:schemaRefs>
    <ds:schemaRef ds:uri="http://purl.org/dc/terms/"/>
    <ds:schemaRef ds:uri="1238c2fb-f919-419c-a17c-617fee3c8b80"/>
    <ds:schemaRef ds:uri="http://schemas.microsoft.com/office/2006/documentManagement/types"/>
    <ds:schemaRef ds:uri="http://purl.org/dc/elements/1.1/"/>
    <ds:schemaRef ds:uri="http://purl.org/dc/dcmitype/"/>
    <ds:schemaRef ds:uri="http://www.w3.org/XML/1998/namespace"/>
    <ds:schemaRef ds:uri="http://schemas.microsoft.com/office/infopath/2007/PartnerControls"/>
    <ds:schemaRef ds:uri="http://schemas.openxmlformats.org/package/2006/metadata/core-properties"/>
    <ds:schemaRef ds:uri="fb0eb7e9-6560-4c49-b26e-dd8179726d23"/>
    <ds:schemaRef ds:uri="http://schemas.microsoft.com/office/2006/metadata/properties"/>
  </ds:schemaRefs>
</ds:datastoreItem>
</file>

<file path=customXml/itemProps2.xml><?xml version="1.0" encoding="utf-8"?>
<ds:datastoreItem xmlns:ds="http://schemas.openxmlformats.org/officeDocument/2006/customXml" ds:itemID="{F8F1E65F-3D98-47F7-86EB-6AB17A9864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38c2fb-f919-419c-a17c-617fee3c8b80"/>
    <ds:schemaRef ds:uri="fb0eb7e9-6560-4c49-b26e-dd8179726d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FC1EB79-7735-46F6-AEDC-00299C77924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9384</TotalTime>
  <Words>7589</Words>
  <Application>Microsoft Office PowerPoint</Application>
  <PresentationFormat>Widescreen</PresentationFormat>
  <Paragraphs>888</Paragraphs>
  <Slides>68</Slides>
  <Notes>67</Notes>
  <HiddenSlides>12</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68</vt:i4>
      </vt:variant>
    </vt:vector>
  </HeadingPairs>
  <TitlesOfParts>
    <vt:vector size="73" baseType="lpstr">
      <vt:lpstr>Arial</vt:lpstr>
      <vt:lpstr>Calibri</vt:lpstr>
      <vt:lpstr>Calibri Light</vt:lpstr>
      <vt:lpstr>Wingdings</vt:lpstr>
      <vt:lpstr>Office Theme</vt:lpstr>
      <vt:lpstr>PowerPoint Presentation</vt:lpstr>
      <vt:lpstr>Session overview</vt:lpstr>
      <vt:lpstr>Newcomers – Essential information</vt:lpstr>
      <vt:lpstr>Newcomers – Study group home pages</vt:lpstr>
      <vt:lpstr>Session overview</vt:lpstr>
      <vt:lpstr>Introducing ITU &amp; ITU-T</vt:lpstr>
      <vt:lpstr>Vision: Committed to Connecting the World</vt:lpstr>
      <vt:lpstr>Importance of global standards</vt:lpstr>
      <vt:lpstr>Membership</vt:lpstr>
      <vt:lpstr>Coordination and cooperation</vt:lpstr>
      <vt:lpstr>ITU-T collaboration with other organizations</vt:lpstr>
      <vt:lpstr>ITU elected officials 2019-2022</vt:lpstr>
      <vt:lpstr>Session overview</vt:lpstr>
      <vt:lpstr>ITU-T: Structure and organization  (1/4)</vt:lpstr>
      <vt:lpstr>ITU-T: Structure and organization  (2/4)</vt:lpstr>
      <vt:lpstr>ITU-T: Structure and organization  (3/4)</vt:lpstr>
      <vt:lpstr>ITU-T: Structure and organization  (4/4)</vt:lpstr>
      <vt:lpstr>Study-group roles</vt:lpstr>
      <vt:lpstr>TSB structure</vt:lpstr>
      <vt:lpstr>Secretariat services</vt:lpstr>
      <vt:lpstr>Session overview</vt:lpstr>
      <vt:lpstr>Work item life cycle</vt:lpstr>
      <vt:lpstr>Work item life cycle: Online resources</vt:lpstr>
      <vt:lpstr>Approval and agreement</vt:lpstr>
      <vt:lpstr>Traditional Approval Process (TAP): Regulatory and policy issues</vt:lpstr>
      <vt:lpstr>Traditional Approval Process (TAP): Details (Res.1) </vt:lpstr>
      <vt:lpstr>Traditional Approval Process (TAP): Details (Res.1) </vt:lpstr>
      <vt:lpstr>Alternative Approval Process AAP: Quick and flexible</vt:lpstr>
      <vt:lpstr>Alternative Approval Process AAP: In practice</vt:lpstr>
      <vt:lpstr>Alternative Approval Process AAP: Details (A.8)</vt:lpstr>
      <vt:lpstr>Agreement: For non-normative texts</vt:lpstr>
      <vt:lpstr>WTSA: Full decision-making power</vt:lpstr>
      <vt:lpstr>Guiding texts</vt:lpstr>
      <vt:lpstr>Intellectual Property Rights (IPR)</vt:lpstr>
      <vt:lpstr>Session overview</vt:lpstr>
      <vt:lpstr>Meetings</vt:lpstr>
      <vt:lpstr>Language support</vt:lpstr>
      <vt:lpstr>Typical study group meeting time plan</vt:lpstr>
      <vt:lpstr>Meetings: Best practice</vt:lpstr>
      <vt:lpstr>The “Big five” output documents</vt:lpstr>
      <vt:lpstr>Documentation</vt:lpstr>
      <vt:lpstr>Main publications: ITU-T Recommendations</vt:lpstr>
      <vt:lpstr>Other publications (non-normative)</vt:lpstr>
      <vt:lpstr>The importance of Contributions</vt:lpstr>
      <vt:lpstr>Contribution structure</vt:lpstr>
      <vt:lpstr>Preparing Contributions: Some tips</vt:lpstr>
      <vt:lpstr>Contribution template</vt:lpstr>
      <vt:lpstr>Direct document posting (DDP): Overview</vt:lpstr>
      <vt:lpstr>Direct document posting (DDP): A two-step process</vt:lpstr>
      <vt:lpstr>Session overview</vt:lpstr>
      <vt:lpstr>TIES overview</vt:lpstr>
      <vt:lpstr>ITU user accounts / TIES access</vt:lpstr>
      <vt:lpstr>Electronic working methods (1/5)</vt:lpstr>
      <vt:lpstr>Electronic working methods (2/5)</vt:lpstr>
      <vt:lpstr>Electronic working methods (3/5)</vt:lpstr>
      <vt:lpstr>Electronic working methods (4/5)</vt:lpstr>
      <vt:lpstr>Electronic working methods (5/5)</vt:lpstr>
      <vt:lpstr>Mailing lists</vt:lpstr>
      <vt:lpstr>Thank you  Any questions?</vt:lpstr>
      <vt:lpstr>Additional slides</vt:lpstr>
      <vt:lpstr>A-series Recommendations</vt:lpstr>
      <vt:lpstr>A-series Supplements</vt:lpstr>
      <vt:lpstr>WTSA Resolutions (1/6)</vt:lpstr>
      <vt:lpstr>WTSA Resolutions (2/6)</vt:lpstr>
      <vt:lpstr>WTSA Resolutions (3/6)</vt:lpstr>
      <vt:lpstr>WTSA Resolutions (4/6)</vt:lpstr>
      <vt:lpstr>WTSA Resolutions (5/6)</vt:lpstr>
      <vt:lpstr>WTSA Resolutions (6/6)</vt:lpstr>
    </vt:vector>
  </TitlesOfParts>
  <Company>ITU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Jesús Vicente</dc:creator>
  <cp:lastModifiedBy>Um, Jinu</cp:lastModifiedBy>
  <cp:revision>135</cp:revision>
  <dcterms:created xsi:type="dcterms:W3CDTF">2014-09-01T15:38:30Z</dcterms:created>
  <dcterms:modified xsi:type="dcterms:W3CDTF">2021-10-15T13:37:24Z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0x010100DD41769929400247A482A6B8D8C3D7A8</vt:lpwstr>
  </property>
</Properties>
</file>