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tmp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5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6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8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0" r:id="rId2"/>
    <p:sldMasterId id="2147483744" r:id="rId3"/>
    <p:sldMasterId id="2147483756" r:id="rId4"/>
    <p:sldMasterId id="2147483824" r:id="rId5"/>
    <p:sldMasterId id="2147483848" r:id="rId6"/>
    <p:sldMasterId id="2147483860" r:id="rId7"/>
    <p:sldMasterId id="2147483878" r:id="rId8"/>
    <p:sldMasterId id="2147483890" r:id="rId9"/>
  </p:sldMasterIdLst>
  <p:notesMasterIdLst>
    <p:notesMasterId r:id="rId40"/>
  </p:notesMasterIdLst>
  <p:handoutMasterIdLst>
    <p:handoutMasterId r:id="rId41"/>
  </p:handoutMasterIdLst>
  <p:sldIdLst>
    <p:sldId id="547" r:id="rId10"/>
    <p:sldId id="757" r:id="rId11"/>
    <p:sldId id="704" r:id="rId12"/>
    <p:sldId id="662" r:id="rId13"/>
    <p:sldId id="746" r:id="rId14"/>
    <p:sldId id="745" r:id="rId15"/>
    <p:sldId id="748" r:id="rId16"/>
    <p:sldId id="731" r:id="rId17"/>
    <p:sldId id="768" r:id="rId18"/>
    <p:sldId id="770" r:id="rId19"/>
    <p:sldId id="756" r:id="rId20"/>
    <p:sldId id="767" r:id="rId21"/>
    <p:sldId id="761" r:id="rId22"/>
    <p:sldId id="760" r:id="rId23"/>
    <p:sldId id="769" r:id="rId24"/>
    <p:sldId id="562" r:id="rId25"/>
    <p:sldId id="771" r:id="rId26"/>
    <p:sldId id="738" r:id="rId27"/>
    <p:sldId id="772" r:id="rId28"/>
    <p:sldId id="773" r:id="rId29"/>
    <p:sldId id="774" r:id="rId30"/>
    <p:sldId id="775" r:id="rId31"/>
    <p:sldId id="776" r:id="rId32"/>
    <p:sldId id="777" r:id="rId33"/>
    <p:sldId id="778" r:id="rId34"/>
    <p:sldId id="779" r:id="rId35"/>
    <p:sldId id="780" r:id="rId36"/>
    <p:sldId id="781" r:id="rId37"/>
    <p:sldId id="782" r:id="rId38"/>
    <p:sldId id="539" r:id="rId3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erner, Frederic" initials="WF" lastIdx="47" clrIdx="0">
    <p:extLst>
      <p:ext uri="{19B8F6BF-5375-455C-9EA6-DF929625EA0E}">
        <p15:presenceInfo xmlns:p15="http://schemas.microsoft.com/office/powerpoint/2012/main" userId="S-1-5-21-8740799-900759487-1415713722-53685" providerId="AD"/>
      </p:ext>
    </p:extLst>
  </p:cmAuthor>
  <p:cmAuthor id="2" name="Peter Scarks Design" initials="PSD" lastIdx="13" clrIdx="1">
    <p:extLst>
      <p:ext uri="{19B8F6BF-5375-455C-9EA6-DF929625EA0E}">
        <p15:presenceInfo xmlns:p15="http://schemas.microsoft.com/office/powerpoint/2012/main" userId="Peter Scarks Desig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1232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279" autoAdjust="0"/>
    <p:restoredTop sz="96374" autoAdjust="0"/>
  </p:normalViewPr>
  <p:slideViewPr>
    <p:cSldViewPr snapToGrid="0">
      <p:cViewPr varScale="1">
        <p:scale>
          <a:sx n="88" d="100"/>
          <a:sy n="88" d="100"/>
        </p:scale>
        <p:origin x="389" y="67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commentAuthors" Target="commentAuthor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tableStyles" Target="tableStyles.xml"/><Relationship Id="rId20" Type="http://schemas.openxmlformats.org/officeDocument/2006/relationships/slide" Target="slides/slide11.xml"/><Relationship Id="rId41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EE2B67-544C-496A-BE40-E798BCCE0EE5}" type="datetimeFigureOut">
              <a:rPr lang="en-GB" smtClean="0"/>
              <a:t>25/10/2021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7D7AE8-984A-41E0-B76E-54965504BE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58431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73B17-8813-44BD-8368-FDD36B4D2D3F}" type="datetimeFigureOut">
              <a:rPr lang="en-GB" smtClean="0"/>
              <a:t>25/10/2021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8D668F-8B1A-4BF9-B9C6-F414894733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1079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D668F-8B1A-4BF9-B9C6-F414894733B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92151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8D668F-8B1A-4BF9-B9C6-F414894733B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4120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8D668F-8B1A-4BF9-B9C6-F414894733B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34261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8D668F-8B1A-4BF9-B9C6-F414894733B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92667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8D668F-8B1A-4BF9-B9C6-F414894733B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83574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8D668F-8B1A-4BF9-B9C6-F414894733B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46011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D668F-8B1A-4BF9-B9C6-F414894733B4}" type="slidenum">
              <a:rPr lang="en-GB" smtClean="0">
                <a:solidFill>
                  <a:prstClr val="black"/>
                </a:solidFill>
              </a:rPr>
              <a:pPr/>
              <a:t>16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9198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8D668F-8B1A-4BF9-B9C6-F414894733B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02871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8D668F-8B1A-4BF9-B9C6-F414894733B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70936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8D668F-8B1A-4BF9-B9C6-F414894733B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04610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8D668F-8B1A-4BF9-B9C6-F414894733B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99753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8D668F-8B1A-4BF9-B9C6-F414894733B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464504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8D668F-8B1A-4BF9-B9C6-F414894733B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00062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8D668F-8B1A-4BF9-B9C6-F414894733B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366764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8D668F-8B1A-4BF9-B9C6-F414894733B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501255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8D668F-8B1A-4BF9-B9C6-F414894733B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975082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8D668F-8B1A-4BF9-B9C6-F414894733B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501943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8D668F-8B1A-4BF9-B9C6-F414894733B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655787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8D668F-8B1A-4BF9-B9C6-F414894733B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365170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8D668F-8B1A-4BF9-B9C6-F414894733B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328908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8D668F-8B1A-4BF9-B9C6-F414894733B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044870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8D668F-8B1A-4BF9-B9C6-F414894733B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02420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8D668F-8B1A-4BF9-B9C6-F414894733B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26405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8D668F-8B1A-4BF9-B9C6-F414894733B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6328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8D668F-8B1A-4BF9-B9C6-F414894733B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8592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8D668F-8B1A-4BF9-B9C6-F414894733B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29769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8D668F-8B1A-4BF9-B9C6-F414894733B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27414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8D668F-8B1A-4BF9-B9C6-F414894733B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84708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8D668F-8B1A-4BF9-B9C6-F414894733B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2484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png"/><Relationship Id="rId4" Type="http://schemas.openxmlformats.org/officeDocument/2006/relationships/image" Target="../media/image2.wmf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.png"/><Relationship Id="rId4" Type="http://schemas.openxmlformats.org/officeDocument/2006/relationships/image" Target="../media/image2.wmf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676400" y="1274763"/>
            <a:ext cx="9144000" cy="548495"/>
          </a:xfrm>
        </p:spPr>
        <p:txBody>
          <a:bodyPr anchor="t">
            <a:normAutofit/>
          </a:bodyPr>
          <a:lstStyle>
            <a:lvl1pPr algn="l">
              <a:defRPr sz="4400" spc="-150">
                <a:latin typeface="AvenirNext LT Pro Regular" panose="020B05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668087" y="1958889"/>
            <a:ext cx="9141229" cy="1655762"/>
          </a:xfrm>
        </p:spPr>
        <p:txBody>
          <a:bodyPr/>
          <a:lstStyle>
            <a:lvl1pPr marL="0" indent="0" algn="l">
              <a:buNone/>
              <a:defRPr sz="2400" spc="-150">
                <a:solidFill>
                  <a:schemeClr val="tx2"/>
                </a:solidFill>
                <a:latin typeface="AvenirNext LT Pro Regular" panose="020B05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31" name="Title 1"/>
          <p:cNvSpPr txBox="1">
            <a:spLocks/>
          </p:cNvSpPr>
          <p:nvPr userDrawn="1"/>
        </p:nvSpPr>
        <p:spPr>
          <a:xfrm>
            <a:off x="1181100" y="541338"/>
            <a:ext cx="9144000" cy="54849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spc="0" baseline="0">
                <a:solidFill>
                  <a:schemeClr val="bg1"/>
                </a:solidFill>
                <a:latin typeface="Avenir LT Std 45 Book" panose="020B0502020203020204" pitchFamily="34" charset="0"/>
                <a:ea typeface="+mj-ea"/>
                <a:cs typeface="+mj-cs"/>
              </a:defRPr>
            </a:lvl1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 userDrawn="1"/>
        </p:nvSpPr>
        <p:spPr>
          <a:xfrm>
            <a:off x="867593" y="289742"/>
            <a:ext cx="23161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latin typeface="AvenirNext LT Pro Regular" panose="020B0504020202020204" pitchFamily="34" charset="0"/>
              </a:rPr>
              <a:t>Setting the standard</a:t>
            </a:r>
          </a:p>
        </p:txBody>
      </p:sp>
      <p:pic>
        <p:nvPicPr>
          <p:cNvPr id="14" name="Picture 2" descr="Image result for itu 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60" y="102784"/>
            <a:ext cx="700088" cy="710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0222613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E88DB-9A0E-43AA-A1AB-17D75C5BC39E}" type="datetimeFigureOut">
              <a:rPr lang="en-GB" smtClean="0"/>
              <a:t>25/10/2021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BC0F2-603E-4C2C-B90D-68946D6A9A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1975762"/>
      </p:ext>
    </p:extLst>
  </p:cSld>
  <p:clrMapOvr>
    <a:masterClrMapping/>
  </p:clrMapOvr>
  <p:transition spd="slow">
    <p:push dir="u"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04C93-45E9-054B-AF25-B2F5BC495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394F07-BC66-704C-842A-F0F2CD403B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0D8952B-E4F0-C648-ADF0-A2209A6AFC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26415" y="6176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1A0E1"/>
                </a:solidFill>
                <a:latin typeface="+mj-lt"/>
              </a:defRPr>
            </a:lvl1pPr>
          </a:lstStyle>
          <a:p>
            <a:fld id="{3261368A-19F4-814B-90C1-348F74BFA722}" type="datetimeFigureOut">
              <a:rPr lang="en-US" smtClean="0"/>
              <a:pPr/>
              <a:t>10/25/2021</a:t>
            </a:fld>
            <a:endParaRPr lang="en-US" dirty="0"/>
          </a:p>
          <a:p>
            <a:fld id="{01602FD8-3363-FC46-AD6A-21F557A297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5466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5000">
        <p:fade/>
      </p:transition>
    </mc:Choice>
    <mc:Fallback xmlns="">
      <p:transition spd="med" advTm="15000">
        <p:fade/>
      </p:transition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C3B3A54-6A7C-8F40-AD19-23FB3500DB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5EFCE2-1EDC-D94F-8782-FF9E607D4D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BFFA31E-DC24-8A47-A8DC-DD1DDCFFA2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26415" y="6176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1A0E1"/>
                </a:solidFill>
                <a:latin typeface="+mj-lt"/>
              </a:defRPr>
            </a:lvl1pPr>
          </a:lstStyle>
          <a:p>
            <a:fld id="{3261368A-19F4-814B-90C1-348F74BFA722}" type="datetimeFigureOut">
              <a:rPr lang="en-US" smtClean="0"/>
              <a:pPr/>
              <a:t>10/25/2021</a:t>
            </a:fld>
            <a:endParaRPr lang="en-US" dirty="0"/>
          </a:p>
          <a:p>
            <a:fld id="{01602FD8-3363-FC46-AD6A-21F557A297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7853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5000">
        <p:fade/>
      </p:transition>
    </mc:Choice>
    <mc:Fallback xmlns="">
      <p:transition spd="med" advTm="15000">
        <p:fade/>
      </p:transition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81105"/>
            <a:ext cx="5036820" cy="80772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449320" y="6356355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A002F74-4481-4B78-9D77-8250420367F8}" type="datetimeFigureOut">
              <a:rPr lang="en-US">
                <a:solidFill>
                  <a:srgbClr val="000000"/>
                </a:solidFill>
              </a:rPr>
              <a:pPr defTabSz="914400"/>
              <a:t>10/25/2021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8200" y="6356355"/>
            <a:ext cx="248412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9E8EB-0DDF-4D7C-A745-6B028D7CD0B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838200" y="2155824"/>
            <a:ext cx="5036820" cy="3917315"/>
          </a:xfrm>
        </p:spPr>
        <p:txBody>
          <a:bodyPr>
            <a:normAutofit/>
          </a:bodyPr>
          <a:lstStyle>
            <a:lvl1pPr marL="0" indent="0" algn="l" rtl="0">
              <a:buFontTx/>
              <a:buNone/>
              <a:defRPr sz="1800" baseline="0"/>
            </a:lvl1pPr>
            <a:lvl2pPr marL="457177" indent="0" algn="l" rtl="0">
              <a:buFontTx/>
              <a:buNone/>
              <a:defRPr sz="2400"/>
            </a:lvl2pPr>
            <a:lvl3pPr marL="914353" indent="0" algn="l" rtl="0">
              <a:buFontTx/>
              <a:buNone/>
              <a:defRPr sz="2400"/>
            </a:lvl3pPr>
            <a:lvl4pPr marL="1371531" indent="0" algn="l" rtl="0">
              <a:buFontTx/>
              <a:buNone/>
              <a:defRPr sz="2400"/>
            </a:lvl4pPr>
            <a:lvl5pPr marL="1828709" indent="0" algn="l" rtl="0">
              <a:buFontTx/>
              <a:buNone/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hart Placeholder 11"/>
          <p:cNvSpPr>
            <a:spLocks noGrp="1"/>
          </p:cNvSpPr>
          <p:nvPr>
            <p:ph type="chart" sz="quarter" idx="15" hasCustomPrompt="1"/>
          </p:nvPr>
        </p:nvSpPr>
        <p:spPr>
          <a:xfrm>
            <a:off x="6327140" y="1181105"/>
            <a:ext cx="5034280" cy="4892034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Chart</a:t>
            </a:r>
          </a:p>
        </p:txBody>
      </p:sp>
    </p:spTree>
    <p:extLst>
      <p:ext uri="{BB962C8B-B14F-4D97-AF65-F5344CB8AC3E}">
        <p14:creationId xmlns:p14="http://schemas.microsoft.com/office/powerpoint/2010/main" val="765719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5000">
        <p:fade/>
      </p:transition>
    </mc:Choice>
    <mc:Fallback xmlns="">
      <p:transition spd="med" advTm="15000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11712624" y="6460575"/>
            <a:ext cx="335360" cy="372656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noAutofit/>
          </a:bodyPr>
          <a:lstStyle/>
          <a:p>
            <a:pPr defTabSz="914400"/>
            <a:fld id="{87513532-305C-3548-881D-1A2506E83218}" type="slidenum">
              <a:rPr lang="en-US" sz="1000">
                <a:solidFill>
                  <a:srgbClr val="000000">
                    <a:lumMod val="75000"/>
                    <a:lumOff val="25000"/>
                  </a:srgbClr>
                </a:solidFill>
              </a:rPr>
              <a:pPr defTabSz="914400"/>
              <a:t>‹#›</a:t>
            </a:fld>
            <a:endParaRPr lang="en-US" sz="1000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5603"/>
          </a:xfrm>
          <a:prstGeom prst="rect">
            <a:avLst/>
          </a:prstGeom>
        </p:spPr>
        <p:txBody>
          <a:bodyPr/>
          <a:lstStyle>
            <a:lvl1pPr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838200" y="1196752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28404" y="6302781"/>
            <a:ext cx="248412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srgbClr val="000000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90204" y="6302781"/>
            <a:ext cx="711200" cy="365125"/>
          </a:xfrm>
        </p:spPr>
        <p:txBody>
          <a:bodyPr/>
          <a:lstStyle/>
          <a:p>
            <a:fld id="{05F9E8EB-0DDF-4D7C-A745-6B028D7CD0B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17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5000">
        <p:fade/>
      </p:transition>
    </mc:Choice>
    <mc:Fallback xmlns="">
      <p:transition spd="med" advTm="15000">
        <p:fade/>
      </p:transition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466078"/>
            <a:ext cx="2743200" cy="365125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67DA6352-6BBE-493C-AAD7-E8B8568084C5}" type="datetime3">
              <a:rPr lang="en-US" smtClean="0">
                <a:solidFill>
                  <a:prstClr val="black"/>
                </a:solidFill>
                <a:latin typeface="Calibri" panose="020F050202020403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25 October 2021</a:t>
            </a:fld>
            <a:endParaRPr lang="en-U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581400" y="6466078"/>
            <a:ext cx="7772400" cy="365125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838200" y="278969"/>
            <a:ext cx="10515600" cy="10170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73081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5000">
        <p:fade/>
      </p:transition>
    </mc:Choice>
    <mc:Fallback xmlns="">
      <p:transition spd="med" advTm="15000">
        <p:fade/>
      </p:transition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125675"/>
            <a:ext cx="12192000" cy="783579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838289" y="854579"/>
            <a:ext cx="3519488" cy="385566"/>
          </a:xfrm>
        </p:spPr>
        <p:txBody>
          <a:bodyPr/>
          <a:lstStyle>
            <a:lvl5pPr marL="0" marR="0" indent="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 sz="1350" i="1"/>
            </a:lvl5pPr>
          </a:lstStyle>
          <a:p>
            <a:pPr marL="0" marR="0" lvl="4" indent="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en-US" sz="1500" b="1" kern="1200" dirty="0">
                <a:solidFill>
                  <a:srgbClr val="6A98D0"/>
                </a:solidFill>
                <a:latin typeface="Arial Narrow" panose="020B0606020202030204" pitchFamily="34" charset="0"/>
                <a:ea typeface="+mn-ea"/>
                <a:cs typeface="Myriad Pro Cond"/>
              </a:rPr>
              <a:t>Click</a:t>
            </a:r>
            <a:r>
              <a:rPr lang="en-US" sz="1500" b="1" kern="1200" baseline="0" dirty="0">
                <a:solidFill>
                  <a:srgbClr val="6A98D0"/>
                </a:solidFill>
                <a:latin typeface="Arial Narrow" panose="020B0606020202030204" pitchFamily="34" charset="0"/>
                <a:ea typeface="+mn-ea"/>
                <a:cs typeface="Myriad Pro Cond"/>
              </a:rPr>
              <a:t> here to edit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9753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5000">
        <p:fade/>
      </p:transition>
    </mc:Choice>
    <mc:Fallback xmlns="">
      <p:transition spd="med" advTm="15000">
        <p:fade/>
      </p:transition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466078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F790A60-0E36-4AC2-A951-DFDC64B60354}" type="datetime3">
              <a:rPr lang="en-US" smtClean="0">
                <a:solidFill>
                  <a:srgbClr val="000000"/>
                </a:solidFill>
              </a:rPr>
              <a:pPr defTabSz="914400"/>
              <a:t>25 October 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44487" y="6381329"/>
            <a:ext cx="7228111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156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5000">
        <p:fade/>
      </p:transition>
    </mc:Choice>
    <mc:Fallback xmlns="">
      <p:transition spd="med" advTm="15000">
        <p:fade/>
      </p:transition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7" y="1080131"/>
            <a:ext cx="10645143" cy="60103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3640" y="1889125"/>
            <a:ext cx="5221291" cy="430053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449320" y="6356355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A002F74-4481-4B78-9D77-8250420367F8}" type="datetimeFigureOut">
              <a:rPr lang="en-US" smtClean="0">
                <a:solidFill>
                  <a:srgbClr val="000000"/>
                </a:solidFill>
              </a:rPr>
              <a:pPr defTabSz="914400"/>
              <a:t>10/25/2021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8200" y="6356355"/>
            <a:ext cx="248412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9E8EB-0DDF-4D7C-A745-6B028D7CD0B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838200" y="1889125"/>
            <a:ext cx="5082540" cy="430053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403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5000">
        <p:fade/>
      </p:transition>
    </mc:Choice>
    <mc:Fallback xmlns="">
      <p:transition spd="med" advTm="15000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E88DB-9A0E-43AA-A1AB-17D75C5BC39E}" type="datetimeFigureOut">
              <a:rPr lang="en-GB" smtClean="0"/>
              <a:t>25/10/2021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BC0F2-603E-4C2C-B90D-68946D6A9A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279018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E88DB-9A0E-43AA-A1AB-17D75C5BC39E}" type="datetimeFigureOut">
              <a:rPr lang="en-GB" smtClean="0"/>
              <a:t>25/10/2021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BC0F2-603E-4C2C-B90D-68946D6A9A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825749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E88DB-9A0E-43AA-A1AB-17D75C5BC39E}" type="datetimeFigureOut">
              <a:rPr lang="en-GB" smtClean="0"/>
              <a:t>25/10/2021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BC0F2-603E-4C2C-B90D-68946D6A9A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442687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E88DB-9A0E-43AA-A1AB-17D75C5BC39E}" type="datetimeFigureOut">
              <a:rPr lang="en-GB" smtClean="0"/>
              <a:t>25/10/2021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BC0F2-603E-4C2C-B90D-68946D6A9A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3950998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E88DB-9A0E-43AA-A1AB-17D75C5BC39E}" type="datetimeFigureOut">
              <a:rPr lang="en-GB" smtClean="0"/>
              <a:t>25/10/2021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BC0F2-603E-4C2C-B90D-68946D6A9A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0246965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E88DB-9A0E-43AA-A1AB-17D75C5BC39E}" type="datetimeFigureOut">
              <a:rPr lang="en-GB" smtClean="0"/>
              <a:t>25/10/2021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BC0F2-603E-4C2C-B90D-68946D6A9A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6641409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E88DB-9A0E-43AA-A1AB-17D75C5BC39E}" type="datetimeFigureOut">
              <a:rPr lang="en-GB" smtClean="0"/>
              <a:t>25/10/2021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BC0F2-603E-4C2C-B90D-68946D6A9A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8251026"/>
      </p:ext>
    </p:extLst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1833"/>
            <a:ext cx="9144000" cy="2387600"/>
          </a:xfrm>
        </p:spPr>
        <p:txBody>
          <a:bodyPr anchor="b"/>
          <a:lstStyle>
            <a:lvl1pPr algn="ctr">
              <a:defRPr sz="8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568"/>
            <a:ext cx="9144000" cy="1655233"/>
          </a:xfrm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381" y="6356350"/>
            <a:ext cx="4114800" cy="36618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4245" y="6356351"/>
            <a:ext cx="2743200" cy="36618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3DFDC87-2E1B-4195-831D-178A07B12BF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080672"/>
      </p:ext>
    </p:extLst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8625705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"/>
          <p:cNvSpPr txBox="1">
            <a:spLocks/>
          </p:cNvSpPr>
          <p:nvPr userDrawn="1"/>
        </p:nvSpPr>
        <p:spPr>
          <a:xfrm>
            <a:off x="1181100" y="541338"/>
            <a:ext cx="9144000" cy="54849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spc="0" baseline="0">
                <a:solidFill>
                  <a:schemeClr val="bg1"/>
                </a:solidFill>
                <a:latin typeface="Avenir LT Std 45 Book" panose="020B0502020203020204" pitchFamily="34" charset="0"/>
                <a:ea typeface="+mj-ea"/>
                <a:cs typeface="+mj-cs"/>
              </a:defRPr>
            </a:lvl1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395010663"/>
              </p:ext>
            </p:extLst>
          </p:nvPr>
        </p:nvGraphicFramePr>
        <p:xfrm>
          <a:off x="963151" y="-76200"/>
          <a:ext cx="5399550" cy="3600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Image" r:id="rId3" imgW="7619040" imgH="5079240" progId="Photoshop.Image.17">
                  <p:embed/>
                </p:oleObj>
              </mc:Choice>
              <mc:Fallback>
                <p:oleObj name="Image" r:id="rId3" imgW="7619040" imgH="5079240" progId="Photoshop.Image.17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63151" y="-76200"/>
                        <a:ext cx="5399550" cy="3600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Rectangle 31"/>
          <p:cNvSpPr/>
          <p:nvPr userDrawn="1"/>
        </p:nvSpPr>
        <p:spPr>
          <a:xfrm>
            <a:off x="838097" y="274994"/>
            <a:ext cx="23161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latin typeface="AvenirNext LT Pro Regular" panose="020B0504020202020204" pitchFamily="34" charset="0"/>
              </a:rPr>
              <a:t>Setting the standard</a:t>
            </a:r>
          </a:p>
        </p:txBody>
      </p:sp>
      <p:pic>
        <p:nvPicPr>
          <p:cNvPr id="13" name="Picture 2" descr="Image result for itu logo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60" y="61840"/>
            <a:ext cx="700088" cy="710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5253611"/>
      </p:ext>
    </p:extLst>
  </p:cSld>
  <p:clrMapOvr>
    <a:masterClrMapping/>
  </p:clrMapOvr>
  <p:transition spd="slow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10267"/>
            <a:ext cx="10515600" cy="2853267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8934"/>
            <a:ext cx="10515600" cy="1500717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1851" y="6356351"/>
            <a:ext cx="4114800" cy="36618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FDC87-2E1B-4195-831D-178A07B12BF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955704"/>
      </p:ext>
    </p:extLst>
  </p:cSld>
  <p:clrMapOvr>
    <a:masterClrMapping/>
  </p:clrMapOvr>
  <p:transition spd="slow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6684"/>
            <a:ext cx="5156200" cy="43497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6684"/>
            <a:ext cx="5156200" cy="43497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8200" y="6356351"/>
            <a:ext cx="4114800" cy="36618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FDC87-2E1B-4195-831D-178A07B12BF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181492"/>
      </p:ext>
    </p:extLst>
  </p:cSld>
  <p:clrMapOvr>
    <a:masterClrMapping/>
  </p:clrMapOvr>
  <p:transition spd="slow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6185"/>
            <a:ext cx="10515600" cy="1325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0634"/>
            <a:ext cx="5158316" cy="825500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6133"/>
            <a:ext cx="5158316" cy="368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0634"/>
            <a:ext cx="5183717" cy="825500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6133"/>
            <a:ext cx="5183717" cy="368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42877" y="6356351"/>
            <a:ext cx="4114800" cy="36618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FDC87-2E1B-4195-831D-178A07B12BF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194898"/>
      </p:ext>
    </p:extLst>
  </p:cSld>
  <p:clrMapOvr>
    <a:masterClrMapping/>
  </p:clrMapOvr>
  <p:transition spd="slow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8200" y="6356351"/>
            <a:ext cx="4114800" cy="36618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FDC87-2E1B-4195-831D-178A07B12BF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736146"/>
      </p:ext>
    </p:extLst>
  </p:cSld>
  <p:clrMapOvr>
    <a:masterClrMapping/>
  </p:clrMapOvr>
  <p:transition spd="slow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pPr defTabSz="914400"/>
            <a:fld id="{4E654E92-054F-446F-BB7C-E189635FB474}" type="datetimeFigureOut">
              <a:rPr lang="en-US" smtClean="0">
                <a:solidFill>
                  <a:prstClr val="black"/>
                </a:solidFill>
              </a:rPr>
              <a:pPr defTabSz="914400"/>
              <a:t>10/25/2021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FDC87-2E1B-4195-831D-178A07B12BF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628920"/>
      </p:ext>
    </p:extLst>
  </p:cSld>
  <p:clrMapOvr>
    <a:masterClrMapping/>
  </p:clrMapOvr>
  <p:transition spd="slow">
    <p:push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8485"/>
            <a:ext cx="6172200" cy="4872567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49177" y="6356351"/>
            <a:ext cx="4114800" cy="36618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FDC87-2E1B-4195-831D-178A07B12BF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766907"/>
      </p:ext>
    </p:extLst>
  </p:cSld>
  <p:clrMapOvr>
    <a:masterClrMapping/>
  </p:clrMapOvr>
  <p:transition spd="slow">
    <p:push dir="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8485"/>
            <a:ext cx="6172200" cy="4872567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40317" y="6356351"/>
            <a:ext cx="4114800" cy="36618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FDC87-2E1B-4195-831D-178A07B12BF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87807"/>
      </p:ext>
    </p:extLst>
  </p:cSld>
  <p:clrMapOvr>
    <a:masterClrMapping/>
  </p:clrMapOvr>
  <p:transition spd="slow">
    <p:push dir="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29964" y="6356351"/>
            <a:ext cx="4114800" cy="36618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FDC87-2E1B-4195-831D-178A07B12BF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58820"/>
      </p:ext>
    </p:extLst>
  </p:cSld>
  <p:clrMapOvr>
    <a:masterClrMapping/>
  </p:clrMapOvr>
  <p:transition spd="slow">
    <p:push dir="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6185"/>
            <a:ext cx="2628900" cy="581024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6185"/>
            <a:ext cx="7683500" cy="581024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8200" y="6356351"/>
            <a:ext cx="4114800" cy="36618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FDC87-2E1B-4195-831D-178A07B12BF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1758"/>
      </p:ext>
    </p:extLst>
  </p:cSld>
  <p:clrMapOvr>
    <a:masterClrMapping/>
  </p:clrMapOvr>
  <p:transition spd="slow">
    <p:push dir="u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87599"/>
          </a:xfrm>
          <a:prstGeom prst="rect">
            <a:avLst/>
          </a:prstGeom>
        </p:spPr>
        <p:txBody>
          <a:bodyPr anchor="b"/>
          <a:lstStyle>
            <a:lvl1pPr algn="ctr">
              <a:defRPr sz="5792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317"/>
            </a:lvl1pPr>
            <a:lvl2pPr marL="441381" indent="0" algn="ctr">
              <a:buNone/>
              <a:defRPr sz="1931"/>
            </a:lvl2pPr>
            <a:lvl3pPr marL="882762" indent="0" algn="ctr">
              <a:buNone/>
              <a:defRPr sz="1738"/>
            </a:lvl3pPr>
            <a:lvl4pPr marL="1324143" indent="0" algn="ctr">
              <a:buNone/>
              <a:defRPr sz="1545"/>
            </a:lvl4pPr>
            <a:lvl5pPr marL="1765524" indent="0" algn="ctr">
              <a:buNone/>
              <a:defRPr sz="1545"/>
            </a:lvl5pPr>
            <a:lvl6pPr marL="2206904" indent="0" algn="ctr">
              <a:buNone/>
              <a:defRPr sz="1545"/>
            </a:lvl6pPr>
            <a:lvl7pPr marL="2648285" indent="0" algn="ctr">
              <a:buNone/>
              <a:defRPr sz="1545"/>
            </a:lvl7pPr>
            <a:lvl8pPr marL="3089666" indent="0" algn="ctr">
              <a:buNone/>
              <a:defRPr sz="1545"/>
            </a:lvl8pPr>
            <a:lvl9pPr marL="3531047" indent="0" algn="ctr">
              <a:buNone/>
              <a:defRPr sz="1545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8072"/>
            <a:fld id="{6ECB9D89-99F8-49E5-8219-8B45174A291B}" type="datetimeFigureOut">
              <a:rPr lang="en-GB" sz="1807" smtClean="0">
                <a:solidFill>
                  <a:prstClr val="black"/>
                </a:solidFill>
              </a:rPr>
              <a:pPr defTabSz="918072"/>
              <a:t>25/10/2021</a:t>
            </a:fld>
            <a:endParaRPr lang="en-GB" sz="1807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8072"/>
            <a:endParaRPr lang="en-GB" sz="1807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8072"/>
            <a:fld id="{89A4E49E-DA55-4E22-98CB-E264EF04F6CE}" type="slidenum">
              <a:rPr lang="en-GB" sz="1807" smtClean="0">
                <a:solidFill>
                  <a:prstClr val="black"/>
                </a:solidFill>
              </a:rPr>
              <a:pPr defTabSz="918072"/>
              <a:t>‹#›</a:t>
            </a:fld>
            <a:endParaRPr lang="en-GB" sz="1807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241187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87193" y="3148702"/>
            <a:ext cx="8085632" cy="1079778"/>
          </a:xfrm>
        </p:spPr>
        <p:txBody>
          <a:bodyPr>
            <a:normAutofit fontScale="92500"/>
          </a:bodyPr>
          <a:lstStyle>
            <a:lvl1pPr marL="0" indent="0">
              <a:buNone/>
              <a:defRPr>
                <a:solidFill>
                  <a:schemeClr val="tx2"/>
                </a:solidFill>
                <a:latin typeface="AvenirNext LT Pro Regular" panose="020B0504020202020204" pitchFamily="34" charset="0"/>
              </a:defRPr>
            </a:lvl1pPr>
          </a:lstStyle>
          <a:p>
            <a:r>
              <a:rPr lang="en-US" sz="3600" dirty="0" err="1">
                <a:latin typeface="AvenirNext LT Pro Bold" panose="020B0804020202020204" pitchFamily="34" charset="0"/>
              </a:rPr>
              <a:t>Chaesub</a:t>
            </a:r>
            <a:r>
              <a:rPr lang="en-US" sz="3600" dirty="0">
                <a:latin typeface="AvenirNext LT Pro Bold" panose="020B0804020202020204" pitchFamily="34" charset="0"/>
              </a:rPr>
              <a:t> Lee</a:t>
            </a:r>
          </a:p>
          <a:p>
            <a:r>
              <a:rPr lang="en-US" dirty="0"/>
              <a:t>Director, Telecommunication Standardization Bureau, ITU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483585"/>
      </p:ext>
    </p:extLst>
  </p:cSld>
  <p:clrMapOvr>
    <a:masterClrMapping/>
  </p:clrMapOvr>
  <p:transition spd="slow">
    <p:push dir="u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8072"/>
            <a:fld id="{6ECB9D89-99F8-49E5-8219-8B45174A291B}" type="datetimeFigureOut">
              <a:rPr lang="en-GB" sz="1807" smtClean="0">
                <a:solidFill>
                  <a:prstClr val="black"/>
                </a:solidFill>
              </a:rPr>
              <a:pPr defTabSz="918072"/>
              <a:t>25/10/2021</a:t>
            </a:fld>
            <a:endParaRPr lang="en-GB" sz="1807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8072"/>
            <a:endParaRPr lang="en-GB" sz="1807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8072"/>
            <a:fld id="{89A4E49E-DA55-4E22-98CB-E264EF04F6CE}" type="slidenum">
              <a:rPr lang="en-GB" sz="1807" smtClean="0">
                <a:solidFill>
                  <a:prstClr val="black"/>
                </a:solidFill>
              </a:rPr>
              <a:pPr defTabSz="918072"/>
              <a:t>‹#›</a:t>
            </a:fld>
            <a:endParaRPr lang="en-GB" sz="1807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128235"/>
      </p:ext>
    </p:extLst>
  </p:cSld>
  <p:clrMapOvr>
    <a:masterClrMapping/>
  </p:clrMapOvr>
  <p:transition spd="slow">
    <p:push dir="u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579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17">
                <a:solidFill>
                  <a:schemeClr val="tx1">
                    <a:tint val="75000"/>
                  </a:schemeClr>
                </a:solidFill>
              </a:defRPr>
            </a:lvl1pPr>
            <a:lvl2pPr marL="441381" indent="0">
              <a:buNone/>
              <a:defRPr sz="1931">
                <a:solidFill>
                  <a:schemeClr val="tx1">
                    <a:tint val="75000"/>
                  </a:schemeClr>
                </a:solidFill>
              </a:defRPr>
            </a:lvl2pPr>
            <a:lvl3pPr marL="882762" indent="0">
              <a:buNone/>
              <a:defRPr sz="1738">
                <a:solidFill>
                  <a:schemeClr val="tx1">
                    <a:tint val="75000"/>
                  </a:schemeClr>
                </a:solidFill>
              </a:defRPr>
            </a:lvl3pPr>
            <a:lvl4pPr marL="1324143" indent="0">
              <a:buNone/>
              <a:defRPr sz="1545">
                <a:solidFill>
                  <a:schemeClr val="tx1">
                    <a:tint val="75000"/>
                  </a:schemeClr>
                </a:solidFill>
              </a:defRPr>
            </a:lvl4pPr>
            <a:lvl5pPr marL="1765524" indent="0">
              <a:buNone/>
              <a:defRPr sz="1545">
                <a:solidFill>
                  <a:schemeClr val="tx1">
                    <a:tint val="75000"/>
                  </a:schemeClr>
                </a:solidFill>
              </a:defRPr>
            </a:lvl5pPr>
            <a:lvl6pPr marL="2206904" indent="0">
              <a:buNone/>
              <a:defRPr sz="1545">
                <a:solidFill>
                  <a:schemeClr val="tx1">
                    <a:tint val="75000"/>
                  </a:schemeClr>
                </a:solidFill>
              </a:defRPr>
            </a:lvl6pPr>
            <a:lvl7pPr marL="2648285" indent="0">
              <a:buNone/>
              <a:defRPr sz="1545">
                <a:solidFill>
                  <a:schemeClr val="tx1">
                    <a:tint val="75000"/>
                  </a:schemeClr>
                </a:solidFill>
              </a:defRPr>
            </a:lvl7pPr>
            <a:lvl8pPr marL="3089666" indent="0">
              <a:buNone/>
              <a:defRPr sz="1545">
                <a:solidFill>
                  <a:schemeClr val="tx1">
                    <a:tint val="75000"/>
                  </a:schemeClr>
                </a:solidFill>
              </a:defRPr>
            </a:lvl8pPr>
            <a:lvl9pPr marL="3531047" indent="0">
              <a:buNone/>
              <a:defRPr sz="154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8072"/>
            <a:fld id="{6ECB9D89-99F8-49E5-8219-8B45174A291B}" type="datetimeFigureOut">
              <a:rPr lang="en-GB" sz="1807" smtClean="0">
                <a:solidFill>
                  <a:prstClr val="black"/>
                </a:solidFill>
              </a:rPr>
              <a:pPr defTabSz="918072"/>
              <a:t>25/10/2021</a:t>
            </a:fld>
            <a:endParaRPr lang="en-GB" sz="1807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8072"/>
            <a:endParaRPr lang="en-GB" sz="1807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8072"/>
            <a:fld id="{89A4E49E-DA55-4E22-98CB-E264EF04F6CE}" type="slidenum">
              <a:rPr lang="en-GB" sz="1807" smtClean="0">
                <a:solidFill>
                  <a:prstClr val="black"/>
                </a:solidFill>
              </a:rPr>
              <a:pPr defTabSz="918072"/>
              <a:t>‹#›</a:t>
            </a:fld>
            <a:endParaRPr lang="en-GB" sz="1807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879142"/>
      </p:ext>
    </p:extLst>
  </p:cSld>
  <p:clrMapOvr>
    <a:masterClrMapping/>
  </p:clrMapOvr>
  <p:transition spd="slow">
    <p:push dir="u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8072"/>
            <a:fld id="{6ECB9D89-99F8-49E5-8219-8B45174A291B}" type="datetimeFigureOut">
              <a:rPr lang="en-GB" sz="1807" smtClean="0">
                <a:solidFill>
                  <a:prstClr val="black"/>
                </a:solidFill>
              </a:rPr>
              <a:pPr defTabSz="918072"/>
              <a:t>25/10/2021</a:t>
            </a:fld>
            <a:endParaRPr lang="en-GB" sz="1807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8072"/>
            <a:endParaRPr lang="en-GB" sz="1807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8072"/>
            <a:fld id="{89A4E49E-DA55-4E22-98CB-E264EF04F6CE}" type="slidenum">
              <a:rPr lang="en-GB" sz="1807" smtClean="0">
                <a:solidFill>
                  <a:prstClr val="black"/>
                </a:solidFill>
              </a:rPr>
              <a:pPr defTabSz="918072"/>
              <a:t>‹#›</a:t>
            </a:fld>
            <a:endParaRPr lang="en-GB" sz="1807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888211"/>
      </p:ext>
    </p:extLst>
  </p:cSld>
  <p:clrMapOvr>
    <a:masterClrMapping/>
  </p:clrMapOvr>
  <p:transition spd="slow">
    <p:push dir="u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2"/>
            <a:ext cx="5157787" cy="82391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317" b="1"/>
            </a:lvl1pPr>
            <a:lvl2pPr marL="441381" indent="0">
              <a:buNone/>
              <a:defRPr sz="1931" b="1"/>
            </a:lvl2pPr>
            <a:lvl3pPr marL="882762" indent="0">
              <a:buNone/>
              <a:defRPr sz="1738" b="1"/>
            </a:lvl3pPr>
            <a:lvl4pPr marL="1324143" indent="0">
              <a:buNone/>
              <a:defRPr sz="1545" b="1"/>
            </a:lvl4pPr>
            <a:lvl5pPr marL="1765524" indent="0">
              <a:buNone/>
              <a:defRPr sz="1545" b="1"/>
            </a:lvl5pPr>
            <a:lvl6pPr marL="2206904" indent="0">
              <a:buNone/>
              <a:defRPr sz="1545" b="1"/>
            </a:lvl6pPr>
            <a:lvl7pPr marL="2648285" indent="0">
              <a:buNone/>
              <a:defRPr sz="1545" b="1"/>
            </a:lvl7pPr>
            <a:lvl8pPr marL="3089666" indent="0">
              <a:buNone/>
              <a:defRPr sz="1545" b="1"/>
            </a:lvl8pPr>
            <a:lvl9pPr marL="3531047" indent="0">
              <a:buNone/>
              <a:defRPr sz="154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2"/>
            <a:ext cx="5183188" cy="82391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317" b="1"/>
            </a:lvl1pPr>
            <a:lvl2pPr marL="441381" indent="0">
              <a:buNone/>
              <a:defRPr sz="1931" b="1"/>
            </a:lvl2pPr>
            <a:lvl3pPr marL="882762" indent="0">
              <a:buNone/>
              <a:defRPr sz="1738" b="1"/>
            </a:lvl3pPr>
            <a:lvl4pPr marL="1324143" indent="0">
              <a:buNone/>
              <a:defRPr sz="1545" b="1"/>
            </a:lvl4pPr>
            <a:lvl5pPr marL="1765524" indent="0">
              <a:buNone/>
              <a:defRPr sz="1545" b="1"/>
            </a:lvl5pPr>
            <a:lvl6pPr marL="2206904" indent="0">
              <a:buNone/>
              <a:defRPr sz="1545" b="1"/>
            </a:lvl6pPr>
            <a:lvl7pPr marL="2648285" indent="0">
              <a:buNone/>
              <a:defRPr sz="1545" b="1"/>
            </a:lvl7pPr>
            <a:lvl8pPr marL="3089666" indent="0">
              <a:buNone/>
              <a:defRPr sz="1545" b="1"/>
            </a:lvl8pPr>
            <a:lvl9pPr marL="3531047" indent="0">
              <a:buNone/>
              <a:defRPr sz="154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8072"/>
            <a:fld id="{6ECB9D89-99F8-49E5-8219-8B45174A291B}" type="datetimeFigureOut">
              <a:rPr lang="en-GB" sz="1807" smtClean="0">
                <a:solidFill>
                  <a:prstClr val="black"/>
                </a:solidFill>
              </a:rPr>
              <a:pPr defTabSz="918072"/>
              <a:t>25/10/2021</a:t>
            </a:fld>
            <a:endParaRPr lang="en-GB" sz="1807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8072"/>
            <a:endParaRPr lang="en-GB" sz="1807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8072"/>
            <a:fld id="{89A4E49E-DA55-4E22-98CB-E264EF04F6CE}" type="slidenum">
              <a:rPr lang="en-GB" sz="1807" smtClean="0">
                <a:solidFill>
                  <a:prstClr val="black"/>
                </a:solidFill>
              </a:rPr>
              <a:pPr defTabSz="918072"/>
              <a:t>‹#›</a:t>
            </a:fld>
            <a:endParaRPr lang="en-GB" sz="1807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514191"/>
      </p:ext>
    </p:extLst>
  </p:cSld>
  <p:clrMapOvr>
    <a:masterClrMapping/>
  </p:clrMapOvr>
  <p:transition spd="slow">
    <p:push dir="u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8072"/>
            <a:fld id="{6ECB9D89-99F8-49E5-8219-8B45174A291B}" type="datetimeFigureOut">
              <a:rPr lang="en-GB" sz="1807" smtClean="0">
                <a:solidFill>
                  <a:prstClr val="black"/>
                </a:solidFill>
              </a:rPr>
              <a:pPr defTabSz="918072"/>
              <a:t>25/10/2021</a:t>
            </a:fld>
            <a:endParaRPr lang="en-GB" sz="1807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8072"/>
            <a:endParaRPr lang="en-GB" sz="1807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8072"/>
            <a:fld id="{89A4E49E-DA55-4E22-98CB-E264EF04F6CE}" type="slidenum">
              <a:rPr lang="en-GB" sz="1807" smtClean="0">
                <a:solidFill>
                  <a:prstClr val="black"/>
                </a:solidFill>
              </a:rPr>
              <a:pPr defTabSz="918072"/>
              <a:t>‹#›</a:t>
            </a:fld>
            <a:endParaRPr lang="en-GB" sz="1807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645298"/>
      </p:ext>
    </p:extLst>
  </p:cSld>
  <p:clrMapOvr>
    <a:masterClrMapping/>
  </p:clrMapOvr>
  <p:transition spd="slow">
    <p:push dir="u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8072"/>
            <a:fld id="{6ECB9D89-99F8-49E5-8219-8B45174A291B}" type="datetimeFigureOut">
              <a:rPr lang="en-GB" sz="1807" smtClean="0">
                <a:solidFill>
                  <a:prstClr val="black"/>
                </a:solidFill>
              </a:rPr>
              <a:pPr defTabSz="918072"/>
              <a:t>25/10/2021</a:t>
            </a:fld>
            <a:endParaRPr lang="en-GB" sz="1807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8072"/>
            <a:endParaRPr lang="en-GB" sz="1807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8072"/>
            <a:fld id="{89A4E49E-DA55-4E22-98CB-E264EF04F6CE}" type="slidenum">
              <a:rPr lang="en-GB" sz="1807" smtClean="0">
                <a:solidFill>
                  <a:prstClr val="black"/>
                </a:solidFill>
              </a:rPr>
              <a:pPr defTabSz="918072"/>
              <a:t>‹#›</a:t>
            </a:fld>
            <a:endParaRPr lang="en-GB" sz="1807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107033"/>
      </p:ext>
    </p:extLst>
  </p:cSld>
  <p:clrMapOvr>
    <a:masterClrMapping/>
  </p:clrMapOvr>
  <p:transition spd="slow">
    <p:push dir="u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08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6"/>
          </a:xfrm>
          <a:prstGeom prst="rect">
            <a:avLst/>
          </a:prstGeom>
        </p:spPr>
        <p:txBody>
          <a:bodyPr/>
          <a:lstStyle>
            <a:lvl1pPr>
              <a:defRPr sz="3089"/>
            </a:lvl1pPr>
            <a:lvl2pPr>
              <a:defRPr sz="2703"/>
            </a:lvl2pPr>
            <a:lvl3pPr>
              <a:defRPr sz="2317"/>
            </a:lvl3pPr>
            <a:lvl4pPr>
              <a:defRPr sz="1931"/>
            </a:lvl4pPr>
            <a:lvl5pPr>
              <a:defRPr sz="1931"/>
            </a:lvl5pPr>
            <a:lvl6pPr>
              <a:defRPr sz="1931"/>
            </a:lvl6pPr>
            <a:lvl7pPr>
              <a:defRPr sz="1931"/>
            </a:lvl7pPr>
            <a:lvl8pPr>
              <a:defRPr sz="1931"/>
            </a:lvl8pPr>
            <a:lvl9pPr>
              <a:defRPr sz="193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45"/>
            </a:lvl1pPr>
            <a:lvl2pPr marL="441381" indent="0">
              <a:buNone/>
              <a:defRPr sz="1352"/>
            </a:lvl2pPr>
            <a:lvl3pPr marL="882762" indent="0">
              <a:buNone/>
              <a:defRPr sz="1158"/>
            </a:lvl3pPr>
            <a:lvl4pPr marL="1324143" indent="0">
              <a:buNone/>
              <a:defRPr sz="965"/>
            </a:lvl4pPr>
            <a:lvl5pPr marL="1765524" indent="0">
              <a:buNone/>
              <a:defRPr sz="965"/>
            </a:lvl5pPr>
            <a:lvl6pPr marL="2206904" indent="0">
              <a:buNone/>
              <a:defRPr sz="965"/>
            </a:lvl6pPr>
            <a:lvl7pPr marL="2648285" indent="0">
              <a:buNone/>
              <a:defRPr sz="965"/>
            </a:lvl7pPr>
            <a:lvl8pPr marL="3089666" indent="0">
              <a:buNone/>
              <a:defRPr sz="965"/>
            </a:lvl8pPr>
            <a:lvl9pPr marL="3531047" indent="0">
              <a:buNone/>
              <a:defRPr sz="96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8072"/>
            <a:fld id="{6ECB9D89-99F8-49E5-8219-8B45174A291B}" type="datetimeFigureOut">
              <a:rPr lang="en-GB" sz="1807" smtClean="0">
                <a:solidFill>
                  <a:prstClr val="black"/>
                </a:solidFill>
              </a:rPr>
              <a:pPr defTabSz="918072"/>
              <a:t>25/10/2021</a:t>
            </a:fld>
            <a:endParaRPr lang="en-GB" sz="1807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8072"/>
            <a:endParaRPr lang="en-GB" sz="1807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8072"/>
            <a:fld id="{89A4E49E-DA55-4E22-98CB-E264EF04F6CE}" type="slidenum">
              <a:rPr lang="en-GB" sz="1807" smtClean="0">
                <a:solidFill>
                  <a:prstClr val="black"/>
                </a:solidFill>
              </a:rPr>
              <a:pPr defTabSz="918072"/>
              <a:t>‹#›</a:t>
            </a:fld>
            <a:endParaRPr lang="en-GB" sz="1807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979133"/>
      </p:ext>
    </p:extLst>
  </p:cSld>
  <p:clrMapOvr>
    <a:masterClrMapping/>
  </p:clrMapOvr>
  <p:transition spd="slow">
    <p:push dir="u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08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6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089"/>
            </a:lvl1pPr>
            <a:lvl2pPr marL="441381" indent="0">
              <a:buNone/>
              <a:defRPr sz="2703"/>
            </a:lvl2pPr>
            <a:lvl3pPr marL="882762" indent="0">
              <a:buNone/>
              <a:defRPr sz="2317"/>
            </a:lvl3pPr>
            <a:lvl4pPr marL="1324143" indent="0">
              <a:buNone/>
              <a:defRPr sz="1931"/>
            </a:lvl4pPr>
            <a:lvl5pPr marL="1765524" indent="0">
              <a:buNone/>
              <a:defRPr sz="1931"/>
            </a:lvl5pPr>
            <a:lvl6pPr marL="2206904" indent="0">
              <a:buNone/>
              <a:defRPr sz="1931"/>
            </a:lvl6pPr>
            <a:lvl7pPr marL="2648285" indent="0">
              <a:buNone/>
              <a:defRPr sz="1931"/>
            </a:lvl7pPr>
            <a:lvl8pPr marL="3089666" indent="0">
              <a:buNone/>
              <a:defRPr sz="1931"/>
            </a:lvl8pPr>
            <a:lvl9pPr marL="3531047" indent="0">
              <a:buNone/>
              <a:defRPr sz="1931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45"/>
            </a:lvl1pPr>
            <a:lvl2pPr marL="441381" indent="0">
              <a:buNone/>
              <a:defRPr sz="1352"/>
            </a:lvl2pPr>
            <a:lvl3pPr marL="882762" indent="0">
              <a:buNone/>
              <a:defRPr sz="1158"/>
            </a:lvl3pPr>
            <a:lvl4pPr marL="1324143" indent="0">
              <a:buNone/>
              <a:defRPr sz="965"/>
            </a:lvl4pPr>
            <a:lvl5pPr marL="1765524" indent="0">
              <a:buNone/>
              <a:defRPr sz="965"/>
            </a:lvl5pPr>
            <a:lvl6pPr marL="2206904" indent="0">
              <a:buNone/>
              <a:defRPr sz="965"/>
            </a:lvl6pPr>
            <a:lvl7pPr marL="2648285" indent="0">
              <a:buNone/>
              <a:defRPr sz="965"/>
            </a:lvl7pPr>
            <a:lvl8pPr marL="3089666" indent="0">
              <a:buNone/>
              <a:defRPr sz="965"/>
            </a:lvl8pPr>
            <a:lvl9pPr marL="3531047" indent="0">
              <a:buNone/>
              <a:defRPr sz="96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8072"/>
            <a:fld id="{6ECB9D89-99F8-49E5-8219-8B45174A291B}" type="datetimeFigureOut">
              <a:rPr lang="en-GB" sz="1807" smtClean="0">
                <a:solidFill>
                  <a:prstClr val="black"/>
                </a:solidFill>
              </a:rPr>
              <a:pPr defTabSz="918072"/>
              <a:t>25/10/2021</a:t>
            </a:fld>
            <a:endParaRPr lang="en-GB" sz="1807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8072"/>
            <a:endParaRPr lang="en-GB" sz="1807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8072"/>
            <a:fld id="{89A4E49E-DA55-4E22-98CB-E264EF04F6CE}" type="slidenum">
              <a:rPr lang="en-GB" sz="1807" smtClean="0">
                <a:solidFill>
                  <a:prstClr val="black"/>
                </a:solidFill>
              </a:rPr>
              <a:pPr defTabSz="918072"/>
              <a:t>‹#›</a:t>
            </a:fld>
            <a:endParaRPr lang="en-GB" sz="1807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167546"/>
      </p:ext>
    </p:extLst>
  </p:cSld>
  <p:clrMapOvr>
    <a:masterClrMapping/>
  </p:clrMapOvr>
  <p:transition spd="slow">
    <p:push dir="u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8072"/>
            <a:fld id="{6ECB9D89-99F8-49E5-8219-8B45174A291B}" type="datetimeFigureOut">
              <a:rPr lang="en-GB" sz="1807" smtClean="0">
                <a:solidFill>
                  <a:prstClr val="black"/>
                </a:solidFill>
              </a:rPr>
              <a:pPr defTabSz="918072"/>
              <a:t>25/10/2021</a:t>
            </a:fld>
            <a:endParaRPr lang="en-GB" sz="1807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8072"/>
            <a:endParaRPr lang="en-GB" sz="1807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8072"/>
            <a:fld id="{89A4E49E-DA55-4E22-98CB-E264EF04F6CE}" type="slidenum">
              <a:rPr lang="en-GB" sz="1807" smtClean="0">
                <a:solidFill>
                  <a:prstClr val="black"/>
                </a:solidFill>
              </a:rPr>
              <a:pPr defTabSz="918072"/>
              <a:t>‹#›</a:t>
            </a:fld>
            <a:endParaRPr lang="en-GB" sz="1807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298601"/>
      </p:ext>
    </p:extLst>
  </p:cSld>
  <p:clrMapOvr>
    <a:masterClrMapping/>
  </p:clrMapOvr>
  <p:transition spd="slow">
    <p:push dir="u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8072"/>
            <a:fld id="{6ECB9D89-99F8-49E5-8219-8B45174A291B}" type="datetimeFigureOut">
              <a:rPr lang="en-GB" sz="1807" smtClean="0">
                <a:solidFill>
                  <a:prstClr val="black"/>
                </a:solidFill>
              </a:rPr>
              <a:pPr defTabSz="918072"/>
              <a:t>25/10/2021</a:t>
            </a:fld>
            <a:endParaRPr lang="en-GB" sz="1807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8072"/>
            <a:endParaRPr lang="en-GB" sz="1807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8072"/>
            <a:fld id="{89A4E49E-DA55-4E22-98CB-E264EF04F6CE}" type="slidenum">
              <a:rPr lang="en-GB" sz="1807" smtClean="0">
                <a:solidFill>
                  <a:prstClr val="black"/>
                </a:solidFill>
              </a:rPr>
              <a:pPr defTabSz="918072"/>
              <a:t>‹#›</a:t>
            </a:fld>
            <a:endParaRPr lang="en-GB" sz="1807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607897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548495"/>
          </a:xfrm>
        </p:spPr>
        <p:txBody>
          <a:bodyPr anchor="t">
            <a:normAutofit/>
          </a:bodyPr>
          <a:lstStyle>
            <a:lvl1pPr algn="l">
              <a:defRPr sz="4400" spc="-150">
                <a:solidFill>
                  <a:schemeClr val="bg1"/>
                </a:solidFill>
                <a:latin typeface="AvenirNext LT Pro Regular" panose="020B05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5687" y="1806489"/>
            <a:ext cx="9141229" cy="397215"/>
          </a:xfrm>
        </p:spPr>
        <p:txBody>
          <a:bodyPr/>
          <a:lstStyle>
            <a:lvl1pPr marL="0" indent="0" algn="l">
              <a:buNone/>
              <a:defRPr sz="2400" spc="-150">
                <a:solidFill>
                  <a:schemeClr val="bg1"/>
                </a:solidFill>
                <a:latin typeface="AvenirNext LT Pro Regular" panose="020B05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grpSp>
        <p:nvGrpSpPr>
          <p:cNvPr id="46" name="Group 45"/>
          <p:cNvGrpSpPr/>
          <p:nvPr userDrawn="1"/>
        </p:nvGrpSpPr>
        <p:grpSpPr>
          <a:xfrm>
            <a:off x="446088" y="387352"/>
            <a:ext cx="554037" cy="609632"/>
            <a:chOff x="369888" y="835026"/>
            <a:chExt cx="917575" cy="1009649"/>
          </a:xfrm>
        </p:grpSpPr>
        <p:sp>
          <p:nvSpPr>
            <p:cNvPr id="48" name="Rectangle 5"/>
            <p:cNvSpPr>
              <a:spLocks noChangeArrowheads="1"/>
            </p:cNvSpPr>
            <p:nvPr userDrawn="1"/>
          </p:nvSpPr>
          <p:spPr bwMode="auto">
            <a:xfrm>
              <a:off x="461963" y="1289050"/>
              <a:ext cx="90488" cy="2397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Freeform 6"/>
            <p:cNvSpPr>
              <a:spLocks/>
            </p:cNvSpPr>
            <p:nvPr userDrawn="1"/>
          </p:nvSpPr>
          <p:spPr bwMode="auto">
            <a:xfrm>
              <a:off x="603250" y="1289050"/>
              <a:ext cx="260350" cy="239712"/>
            </a:xfrm>
            <a:custGeom>
              <a:avLst/>
              <a:gdLst>
                <a:gd name="T0" fmla="*/ 0 w 164"/>
                <a:gd name="T1" fmla="*/ 30 h 151"/>
                <a:gd name="T2" fmla="*/ 0 w 164"/>
                <a:gd name="T3" fmla="*/ 0 h 151"/>
                <a:gd name="T4" fmla="*/ 164 w 164"/>
                <a:gd name="T5" fmla="*/ 0 h 151"/>
                <a:gd name="T6" fmla="*/ 164 w 164"/>
                <a:gd name="T7" fmla="*/ 30 h 151"/>
                <a:gd name="T8" fmla="*/ 111 w 164"/>
                <a:gd name="T9" fmla="*/ 30 h 151"/>
                <a:gd name="T10" fmla="*/ 111 w 164"/>
                <a:gd name="T11" fmla="*/ 151 h 151"/>
                <a:gd name="T12" fmla="*/ 52 w 164"/>
                <a:gd name="T13" fmla="*/ 151 h 151"/>
                <a:gd name="T14" fmla="*/ 52 w 164"/>
                <a:gd name="T15" fmla="*/ 30 h 151"/>
                <a:gd name="T16" fmla="*/ 0 w 164"/>
                <a:gd name="T17" fmla="*/ 3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4" h="151">
                  <a:moveTo>
                    <a:pt x="0" y="30"/>
                  </a:moveTo>
                  <a:lnTo>
                    <a:pt x="0" y="0"/>
                  </a:lnTo>
                  <a:lnTo>
                    <a:pt x="164" y="0"/>
                  </a:lnTo>
                  <a:lnTo>
                    <a:pt x="164" y="30"/>
                  </a:lnTo>
                  <a:lnTo>
                    <a:pt x="111" y="30"/>
                  </a:lnTo>
                  <a:lnTo>
                    <a:pt x="111" y="151"/>
                  </a:lnTo>
                  <a:lnTo>
                    <a:pt x="52" y="151"/>
                  </a:lnTo>
                  <a:lnTo>
                    <a:pt x="52" y="3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Freeform 7"/>
            <p:cNvSpPr>
              <a:spLocks/>
            </p:cNvSpPr>
            <p:nvPr userDrawn="1"/>
          </p:nvSpPr>
          <p:spPr bwMode="auto">
            <a:xfrm>
              <a:off x="914400" y="1289050"/>
              <a:ext cx="288925" cy="246062"/>
            </a:xfrm>
            <a:custGeom>
              <a:avLst/>
              <a:gdLst>
                <a:gd name="T0" fmla="*/ 50 w 161"/>
                <a:gd name="T1" fmla="*/ 0 h 138"/>
                <a:gd name="T2" fmla="*/ 50 w 161"/>
                <a:gd name="T3" fmla="*/ 78 h 138"/>
                <a:gd name="T4" fmla="*/ 81 w 161"/>
                <a:gd name="T5" fmla="*/ 113 h 138"/>
                <a:gd name="T6" fmla="*/ 112 w 161"/>
                <a:gd name="T7" fmla="*/ 78 h 138"/>
                <a:gd name="T8" fmla="*/ 112 w 161"/>
                <a:gd name="T9" fmla="*/ 0 h 138"/>
                <a:gd name="T10" fmla="*/ 161 w 161"/>
                <a:gd name="T11" fmla="*/ 0 h 138"/>
                <a:gd name="T12" fmla="*/ 161 w 161"/>
                <a:gd name="T13" fmla="*/ 75 h 138"/>
                <a:gd name="T14" fmla="*/ 150 w 161"/>
                <a:gd name="T15" fmla="*/ 116 h 138"/>
                <a:gd name="T16" fmla="*/ 80 w 161"/>
                <a:gd name="T17" fmla="*/ 138 h 138"/>
                <a:gd name="T18" fmla="*/ 11 w 161"/>
                <a:gd name="T19" fmla="*/ 116 h 138"/>
                <a:gd name="T20" fmla="*/ 0 w 161"/>
                <a:gd name="T21" fmla="*/ 75 h 138"/>
                <a:gd name="T22" fmla="*/ 0 w 161"/>
                <a:gd name="T23" fmla="*/ 0 h 138"/>
                <a:gd name="T24" fmla="*/ 50 w 161"/>
                <a:gd name="T25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1" h="138">
                  <a:moveTo>
                    <a:pt x="50" y="0"/>
                  </a:moveTo>
                  <a:cubicBezTo>
                    <a:pt x="50" y="78"/>
                    <a:pt x="50" y="78"/>
                    <a:pt x="50" y="78"/>
                  </a:cubicBezTo>
                  <a:cubicBezTo>
                    <a:pt x="50" y="104"/>
                    <a:pt x="63" y="113"/>
                    <a:pt x="81" y="113"/>
                  </a:cubicBezTo>
                  <a:cubicBezTo>
                    <a:pt x="98" y="113"/>
                    <a:pt x="112" y="104"/>
                    <a:pt x="112" y="78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61" y="0"/>
                    <a:pt x="161" y="0"/>
                    <a:pt x="161" y="0"/>
                  </a:cubicBezTo>
                  <a:cubicBezTo>
                    <a:pt x="161" y="75"/>
                    <a:pt x="161" y="75"/>
                    <a:pt x="161" y="75"/>
                  </a:cubicBezTo>
                  <a:cubicBezTo>
                    <a:pt x="161" y="97"/>
                    <a:pt x="159" y="108"/>
                    <a:pt x="150" y="116"/>
                  </a:cubicBezTo>
                  <a:cubicBezTo>
                    <a:pt x="136" y="130"/>
                    <a:pt x="112" y="138"/>
                    <a:pt x="80" y="138"/>
                  </a:cubicBezTo>
                  <a:cubicBezTo>
                    <a:pt x="48" y="138"/>
                    <a:pt x="25" y="130"/>
                    <a:pt x="11" y="116"/>
                  </a:cubicBezTo>
                  <a:cubicBezTo>
                    <a:pt x="2" y="108"/>
                    <a:pt x="0" y="97"/>
                    <a:pt x="0" y="75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5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Freeform 8"/>
            <p:cNvSpPr>
              <a:spLocks noEditPoints="1"/>
            </p:cNvSpPr>
            <p:nvPr userDrawn="1"/>
          </p:nvSpPr>
          <p:spPr bwMode="auto">
            <a:xfrm>
              <a:off x="369888" y="835026"/>
              <a:ext cx="917575" cy="1009649"/>
            </a:xfrm>
            <a:custGeom>
              <a:avLst/>
              <a:gdLst>
                <a:gd name="T0" fmla="*/ 120 w 511"/>
                <a:gd name="T1" fmla="*/ 95 h 565"/>
                <a:gd name="T2" fmla="*/ 254 w 511"/>
                <a:gd name="T3" fmla="*/ 564 h 565"/>
                <a:gd name="T4" fmla="*/ 484 w 511"/>
                <a:gd name="T5" fmla="*/ 259 h 565"/>
                <a:gd name="T6" fmla="*/ 402 w 511"/>
                <a:gd name="T7" fmla="*/ 127 h 565"/>
                <a:gd name="T8" fmla="*/ 327 w 511"/>
                <a:gd name="T9" fmla="*/ 97 h 565"/>
                <a:gd name="T10" fmla="*/ 150 w 511"/>
                <a:gd name="T11" fmla="*/ 117 h 565"/>
                <a:gd name="T12" fmla="*/ 266 w 511"/>
                <a:gd name="T13" fmla="*/ 115 h 565"/>
                <a:gd name="T14" fmla="*/ 146 w 511"/>
                <a:gd name="T15" fmla="*/ 129 h 565"/>
                <a:gd name="T16" fmla="*/ 147 w 511"/>
                <a:gd name="T17" fmla="*/ 170 h 565"/>
                <a:gd name="T18" fmla="*/ 275 w 511"/>
                <a:gd name="T19" fmla="*/ 113 h 565"/>
                <a:gd name="T20" fmla="*/ 337 w 511"/>
                <a:gd name="T21" fmla="*/ 128 h 565"/>
                <a:gd name="T22" fmla="*/ 323 w 511"/>
                <a:gd name="T23" fmla="*/ 103 h 565"/>
                <a:gd name="T24" fmla="*/ 376 w 511"/>
                <a:gd name="T25" fmla="*/ 128 h 565"/>
                <a:gd name="T26" fmla="*/ 342 w 511"/>
                <a:gd name="T27" fmla="*/ 140 h 565"/>
                <a:gd name="T28" fmla="*/ 342 w 511"/>
                <a:gd name="T29" fmla="*/ 140 h 565"/>
                <a:gd name="T30" fmla="*/ 381 w 511"/>
                <a:gd name="T31" fmla="*/ 196 h 565"/>
                <a:gd name="T32" fmla="*/ 382 w 511"/>
                <a:gd name="T33" fmla="*/ 134 h 565"/>
                <a:gd name="T34" fmla="*/ 254 w 511"/>
                <a:gd name="T35" fmla="*/ 75 h 565"/>
                <a:gd name="T36" fmla="*/ 273 w 511"/>
                <a:gd name="T37" fmla="*/ 106 h 565"/>
                <a:gd name="T38" fmla="*/ 161 w 511"/>
                <a:gd name="T39" fmla="*/ 94 h 565"/>
                <a:gd name="T40" fmla="*/ 161 w 511"/>
                <a:gd name="T41" fmla="*/ 94 h 565"/>
                <a:gd name="T42" fmla="*/ 136 w 511"/>
                <a:gd name="T43" fmla="*/ 116 h 565"/>
                <a:gd name="T44" fmla="*/ 40 w 511"/>
                <a:gd name="T45" fmla="*/ 372 h 565"/>
                <a:gd name="T46" fmla="*/ 65 w 511"/>
                <a:gd name="T47" fmla="*/ 243 h 565"/>
                <a:gd name="T48" fmla="*/ 118 w 511"/>
                <a:gd name="T49" fmla="*/ 123 h 565"/>
                <a:gd name="T50" fmla="*/ 115 w 511"/>
                <a:gd name="T51" fmla="*/ 188 h 565"/>
                <a:gd name="T52" fmla="*/ 276 w 511"/>
                <a:gd name="T53" fmla="*/ 161 h 565"/>
                <a:gd name="T54" fmla="*/ 364 w 511"/>
                <a:gd name="T55" fmla="*/ 205 h 565"/>
                <a:gd name="T56" fmla="*/ 369 w 511"/>
                <a:gd name="T57" fmla="*/ 328 h 565"/>
                <a:gd name="T58" fmla="*/ 380 w 511"/>
                <a:gd name="T59" fmla="*/ 328 h 565"/>
                <a:gd name="T60" fmla="*/ 370 w 511"/>
                <a:gd name="T61" fmla="*/ 204 h 565"/>
                <a:gd name="T62" fmla="*/ 461 w 511"/>
                <a:gd name="T63" fmla="*/ 243 h 565"/>
                <a:gd name="T64" fmla="*/ 398 w 511"/>
                <a:gd name="T65" fmla="*/ 133 h 565"/>
                <a:gd name="T66" fmla="*/ 474 w 511"/>
                <a:gd name="T67" fmla="*/ 255 h 565"/>
                <a:gd name="T68" fmla="*/ 474 w 511"/>
                <a:gd name="T69" fmla="*/ 287 h 565"/>
                <a:gd name="T70" fmla="*/ 481 w 511"/>
                <a:gd name="T71" fmla="*/ 374 h 565"/>
                <a:gd name="T72" fmla="*/ 361 w 511"/>
                <a:gd name="T73" fmla="*/ 401 h 565"/>
                <a:gd name="T74" fmla="*/ 239 w 511"/>
                <a:gd name="T75" fmla="*/ 346 h 565"/>
                <a:gd name="T76" fmla="*/ 208 w 511"/>
                <a:gd name="T77" fmla="*/ 399 h 565"/>
                <a:gd name="T78" fmla="*/ 301 w 511"/>
                <a:gd name="T79" fmla="*/ 476 h 565"/>
                <a:gd name="T80" fmla="*/ 92 w 511"/>
                <a:gd name="T81" fmla="*/ 399 h 565"/>
                <a:gd name="T82" fmla="*/ 51 w 511"/>
                <a:gd name="T83" fmla="*/ 399 h 565"/>
                <a:gd name="T84" fmla="*/ 92 w 511"/>
                <a:gd name="T85" fmla="*/ 481 h 565"/>
                <a:gd name="T86" fmla="*/ 265 w 511"/>
                <a:gd name="T87" fmla="*/ 516 h 565"/>
                <a:gd name="T88" fmla="*/ 92 w 511"/>
                <a:gd name="T89" fmla="*/ 441 h 565"/>
                <a:gd name="T90" fmla="*/ 102 w 511"/>
                <a:gd name="T91" fmla="*/ 490 h 565"/>
                <a:gd name="T92" fmla="*/ 257 w 511"/>
                <a:gd name="T93" fmla="*/ 521 h 565"/>
                <a:gd name="T94" fmla="*/ 373 w 511"/>
                <a:gd name="T95" fmla="*/ 513 h 565"/>
                <a:gd name="T96" fmla="*/ 411 w 511"/>
                <a:gd name="T97" fmla="*/ 433 h 565"/>
                <a:gd name="T98" fmla="*/ 391 w 511"/>
                <a:gd name="T99" fmla="*/ 50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11" h="565">
                  <a:moveTo>
                    <a:pt x="409" y="511"/>
                  </a:moveTo>
                  <a:cubicBezTo>
                    <a:pt x="469" y="465"/>
                    <a:pt x="508" y="392"/>
                    <a:pt x="508" y="310"/>
                  </a:cubicBezTo>
                  <a:cubicBezTo>
                    <a:pt x="508" y="170"/>
                    <a:pt x="394" y="56"/>
                    <a:pt x="254" y="56"/>
                  </a:cubicBezTo>
                  <a:cubicBezTo>
                    <a:pt x="205" y="56"/>
                    <a:pt x="159" y="70"/>
                    <a:pt x="120" y="95"/>
                  </a:cubicBezTo>
                  <a:cubicBezTo>
                    <a:pt x="98" y="65"/>
                    <a:pt x="77" y="33"/>
                    <a:pt x="55" y="0"/>
                  </a:cubicBezTo>
                  <a:cubicBezTo>
                    <a:pt x="62" y="14"/>
                    <a:pt x="83" y="58"/>
                    <a:pt x="107" y="103"/>
                  </a:cubicBezTo>
                  <a:cubicBezTo>
                    <a:pt x="42" y="149"/>
                    <a:pt x="0" y="225"/>
                    <a:pt x="0" y="310"/>
                  </a:cubicBezTo>
                  <a:cubicBezTo>
                    <a:pt x="0" y="450"/>
                    <a:pt x="114" y="564"/>
                    <a:pt x="254" y="564"/>
                  </a:cubicBezTo>
                  <a:cubicBezTo>
                    <a:pt x="306" y="564"/>
                    <a:pt x="354" y="549"/>
                    <a:pt x="394" y="522"/>
                  </a:cubicBezTo>
                  <a:cubicBezTo>
                    <a:pt x="433" y="538"/>
                    <a:pt x="473" y="552"/>
                    <a:pt x="511" y="565"/>
                  </a:cubicBezTo>
                  <a:cubicBezTo>
                    <a:pt x="479" y="549"/>
                    <a:pt x="443" y="531"/>
                    <a:pt x="409" y="511"/>
                  </a:cubicBezTo>
                  <a:close/>
                  <a:moveTo>
                    <a:pt x="484" y="259"/>
                  </a:moveTo>
                  <a:cubicBezTo>
                    <a:pt x="486" y="270"/>
                    <a:pt x="488" y="280"/>
                    <a:pt x="489" y="291"/>
                  </a:cubicBezTo>
                  <a:cubicBezTo>
                    <a:pt x="487" y="284"/>
                    <a:pt x="485" y="277"/>
                    <a:pt x="482" y="271"/>
                  </a:cubicBezTo>
                  <a:cubicBezTo>
                    <a:pt x="483" y="267"/>
                    <a:pt x="484" y="263"/>
                    <a:pt x="484" y="259"/>
                  </a:cubicBezTo>
                  <a:close/>
                  <a:moveTo>
                    <a:pt x="402" y="127"/>
                  </a:moveTo>
                  <a:cubicBezTo>
                    <a:pt x="401" y="127"/>
                    <a:pt x="400" y="127"/>
                    <a:pt x="398" y="127"/>
                  </a:cubicBezTo>
                  <a:cubicBezTo>
                    <a:pt x="394" y="127"/>
                    <a:pt x="389" y="127"/>
                    <a:pt x="384" y="127"/>
                  </a:cubicBezTo>
                  <a:cubicBezTo>
                    <a:pt x="376" y="120"/>
                    <a:pt x="367" y="113"/>
                    <a:pt x="356" y="107"/>
                  </a:cubicBezTo>
                  <a:cubicBezTo>
                    <a:pt x="346" y="103"/>
                    <a:pt x="336" y="99"/>
                    <a:pt x="327" y="97"/>
                  </a:cubicBezTo>
                  <a:cubicBezTo>
                    <a:pt x="323" y="92"/>
                    <a:pt x="320" y="87"/>
                    <a:pt x="317" y="83"/>
                  </a:cubicBezTo>
                  <a:cubicBezTo>
                    <a:pt x="348" y="92"/>
                    <a:pt x="377" y="107"/>
                    <a:pt x="402" y="127"/>
                  </a:cubicBezTo>
                  <a:close/>
                  <a:moveTo>
                    <a:pt x="146" y="129"/>
                  </a:moveTo>
                  <a:cubicBezTo>
                    <a:pt x="147" y="125"/>
                    <a:pt x="148" y="121"/>
                    <a:pt x="150" y="117"/>
                  </a:cubicBezTo>
                  <a:cubicBezTo>
                    <a:pt x="152" y="115"/>
                    <a:pt x="153" y="113"/>
                    <a:pt x="154" y="111"/>
                  </a:cubicBezTo>
                  <a:cubicBezTo>
                    <a:pt x="171" y="107"/>
                    <a:pt x="189" y="105"/>
                    <a:pt x="208" y="105"/>
                  </a:cubicBezTo>
                  <a:cubicBezTo>
                    <a:pt x="228" y="105"/>
                    <a:pt x="248" y="107"/>
                    <a:pt x="269" y="111"/>
                  </a:cubicBezTo>
                  <a:cubicBezTo>
                    <a:pt x="268" y="113"/>
                    <a:pt x="267" y="114"/>
                    <a:pt x="266" y="115"/>
                  </a:cubicBezTo>
                  <a:cubicBezTo>
                    <a:pt x="262" y="123"/>
                    <a:pt x="262" y="132"/>
                    <a:pt x="265" y="142"/>
                  </a:cubicBezTo>
                  <a:cubicBezTo>
                    <a:pt x="267" y="147"/>
                    <a:pt x="269" y="151"/>
                    <a:pt x="272" y="156"/>
                  </a:cubicBezTo>
                  <a:cubicBezTo>
                    <a:pt x="248" y="166"/>
                    <a:pt x="225" y="180"/>
                    <a:pt x="204" y="195"/>
                  </a:cubicBezTo>
                  <a:cubicBezTo>
                    <a:pt x="184" y="176"/>
                    <a:pt x="165" y="153"/>
                    <a:pt x="146" y="129"/>
                  </a:cubicBezTo>
                  <a:close/>
                  <a:moveTo>
                    <a:pt x="161" y="189"/>
                  </a:moveTo>
                  <a:cubicBezTo>
                    <a:pt x="158" y="189"/>
                    <a:pt x="156" y="189"/>
                    <a:pt x="154" y="189"/>
                  </a:cubicBezTo>
                  <a:cubicBezTo>
                    <a:pt x="152" y="184"/>
                    <a:pt x="150" y="180"/>
                    <a:pt x="148" y="175"/>
                  </a:cubicBezTo>
                  <a:cubicBezTo>
                    <a:pt x="148" y="173"/>
                    <a:pt x="147" y="172"/>
                    <a:pt x="147" y="170"/>
                  </a:cubicBezTo>
                  <a:cubicBezTo>
                    <a:pt x="152" y="177"/>
                    <a:pt x="156" y="183"/>
                    <a:pt x="161" y="189"/>
                  </a:cubicBezTo>
                  <a:close/>
                  <a:moveTo>
                    <a:pt x="271" y="140"/>
                  </a:moveTo>
                  <a:cubicBezTo>
                    <a:pt x="268" y="132"/>
                    <a:pt x="269" y="124"/>
                    <a:pt x="272" y="118"/>
                  </a:cubicBezTo>
                  <a:cubicBezTo>
                    <a:pt x="273" y="116"/>
                    <a:pt x="274" y="115"/>
                    <a:pt x="275" y="113"/>
                  </a:cubicBezTo>
                  <a:cubicBezTo>
                    <a:pt x="296" y="118"/>
                    <a:pt x="316" y="125"/>
                    <a:pt x="336" y="135"/>
                  </a:cubicBezTo>
                  <a:cubicBezTo>
                    <a:pt x="316" y="139"/>
                    <a:pt x="296" y="146"/>
                    <a:pt x="278" y="153"/>
                  </a:cubicBezTo>
                  <a:cubicBezTo>
                    <a:pt x="275" y="149"/>
                    <a:pt x="273" y="145"/>
                    <a:pt x="271" y="140"/>
                  </a:cubicBezTo>
                  <a:close/>
                  <a:moveTo>
                    <a:pt x="337" y="128"/>
                  </a:moveTo>
                  <a:cubicBezTo>
                    <a:pt x="318" y="120"/>
                    <a:pt x="300" y="113"/>
                    <a:pt x="281" y="108"/>
                  </a:cubicBezTo>
                  <a:cubicBezTo>
                    <a:pt x="283" y="106"/>
                    <a:pt x="286" y="105"/>
                    <a:pt x="289" y="104"/>
                  </a:cubicBezTo>
                  <a:cubicBezTo>
                    <a:pt x="295" y="102"/>
                    <a:pt x="301" y="101"/>
                    <a:pt x="308" y="101"/>
                  </a:cubicBezTo>
                  <a:cubicBezTo>
                    <a:pt x="312" y="101"/>
                    <a:pt x="318" y="102"/>
                    <a:pt x="323" y="103"/>
                  </a:cubicBezTo>
                  <a:cubicBezTo>
                    <a:pt x="328" y="111"/>
                    <a:pt x="333" y="120"/>
                    <a:pt x="337" y="128"/>
                  </a:cubicBezTo>
                  <a:close/>
                  <a:moveTo>
                    <a:pt x="331" y="105"/>
                  </a:moveTo>
                  <a:cubicBezTo>
                    <a:pt x="339" y="107"/>
                    <a:pt x="346" y="109"/>
                    <a:pt x="353" y="113"/>
                  </a:cubicBezTo>
                  <a:cubicBezTo>
                    <a:pt x="362" y="117"/>
                    <a:pt x="369" y="122"/>
                    <a:pt x="376" y="128"/>
                  </a:cubicBezTo>
                  <a:cubicBezTo>
                    <a:pt x="364" y="129"/>
                    <a:pt x="353" y="131"/>
                    <a:pt x="345" y="133"/>
                  </a:cubicBezTo>
                  <a:cubicBezTo>
                    <a:pt x="345" y="133"/>
                    <a:pt x="345" y="133"/>
                    <a:pt x="345" y="133"/>
                  </a:cubicBezTo>
                  <a:cubicBezTo>
                    <a:pt x="341" y="124"/>
                    <a:pt x="337" y="114"/>
                    <a:pt x="331" y="105"/>
                  </a:cubicBezTo>
                  <a:close/>
                  <a:moveTo>
                    <a:pt x="342" y="140"/>
                  </a:moveTo>
                  <a:cubicBezTo>
                    <a:pt x="350" y="159"/>
                    <a:pt x="357" y="179"/>
                    <a:pt x="362" y="199"/>
                  </a:cubicBezTo>
                  <a:cubicBezTo>
                    <a:pt x="348" y="198"/>
                    <a:pt x="332" y="194"/>
                    <a:pt x="317" y="186"/>
                  </a:cubicBezTo>
                  <a:cubicBezTo>
                    <a:pt x="303" y="179"/>
                    <a:pt x="290" y="169"/>
                    <a:pt x="282" y="159"/>
                  </a:cubicBezTo>
                  <a:cubicBezTo>
                    <a:pt x="301" y="151"/>
                    <a:pt x="321" y="144"/>
                    <a:pt x="342" y="140"/>
                  </a:cubicBezTo>
                  <a:close/>
                  <a:moveTo>
                    <a:pt x="349" y="142"/>
                  </a:moveTo>
                  <a:cubicBezTo>
                    <a:pt x="368" y="152"/>
                    <a:pt x="385" y="163"/>
                    <a:pt x="401" y="176"/>
                  </a:cubicBezTo>
                  <a:cubicBezTo>
                    <a:pt x="400" y="178"/>
                    <a:pt x="400" y="180"/>
                    <a:pt x="399" y="182"/>
                  </a:cubicBezTo>
                  <a:cubicBezTo>
                    <a:pt x="396" y="189"/>
                    <a:pt x="389" y="193"/>
                    <a:pt x="381" y="196"/>
                  </a:cubicBezTo>
                  <a:cubicBezTo>
                    <a:pt x="377" y="197"/>
                    <a:pt x="373" y="198"/>
                    <a:pt x="369" y="198"/>
                  </a:cubicBezTo>
                  <a:cubicBezTo>
                    <a:pt x="364" y="179"/>
                    <a:pt x="357" y="160"/>
                    <a:pt x="349" y="142"/>
                  </a:cubicBezTo>
                  <a:close/>
                  <a:moveTo>
                    <a:pt x="354" y="137"/>
                  </a:moveTo>
                  <a:cubicBezTo>
                    <a:pt x="362" y="136"/>
                    <a:pt x="372" y="135"/>
                    <a:pt x="382" y="134"/>
                  </a:cubicBezTo>
                  <a:cubicBezTo>
                    <a:pt x="393" y="145"/>
                    <a:pt x="400" y="157"/>
                    <a:pt x="401" y="168"/>
                  </a:cubicBezTo>
                  <a:cubicBezTo>
                    <a:pt x="387" y="157"/>
                    <a:pt x="371" y="147"/>
                    <a:pt x="354" y="137"/>
                  </a:cubicBezTo>
                  <a:close/>
                  <a:moveTo>
                    <a:pt x="188" y="84"/>
                  </a:moveTo>
                  <a:cubicBezTo>
                    <a:pt x="209" y="78"/>
                    <a:pt x="231" y="75"/>
                    <a:pt x="254" y="75"/>
                  </a:cubicBezTo>
                  <a:cubicBezTo>
                    <a:pt x="272" y="75"/>
                    <a:pt x="289" y="77"/>
                    <a:pt x="306" y="80"/>
                  </a:cubicBezTo>
                  <a:cubicBezTo>
                    <a:pt x="310" y="84"/>
                    <a:pt x="314" y="90"/>
                    <a:pt x="318" y="96"/>
                  </a:cubicBezTo>
                  <a:cubicBezTo>
                    <a:pt x="307" y="94"/>
                    <a:pt x="296" y="95"/>
                    <a:pt x="287" y="98"/>
                  </a:cubicBezTo>
                  <a:cubicBezTo>
                    <a:pt x="282" y="100"/>
                    <a:pt x="277" y="103"/>
                    <a:pt x="273" y="106"/>
                  </a:cubicBezTo>
                  <a:cubicBezTo>
                    <a:pt x="252" y="101"/>
                    <a:pt x="230" y="98"/>
                    <a:pt x="208" y="98"/>
                  </a:cubicBezTo>
                  <a:cubicBezTo>
                    <a:pt x="191" y="98"/>
                    <a:pt x="175" y="100"/>
                    <a:pt x="160" y="103"/>
                  </a:cubicBezTo>
                  <a:cubicBezTo>
                    <a:pt x="167" y="95"/>
                    <a:pt x="177" y="89"/>
                    <a:pt x="188" y="84"/>
                  </a:cubicBezTo>
                  <a:close/>
                  <a:moveTo>
                    <a:pt x="161" y="94"/>
                  </a:moveTo>
                  <a:cubicBezTo>
                    <a:pt x="157" y="97"/>
                    <a:pt x="153" y="101"/>
                    <a:pt x="150" y="105"/>
                  </a:cubicBezTo>
                  <a:cubicBezTo>
                    <a:pt x="144" y="107"/>
                    <a:pt x="138" y="109"/>
                    <a:pt x="132" y="111"/>
                  </a:cubicBezTo>
                  <a:cubicBezTo>
                    <a:pt x="131" y="111"/>
                    <a:pt x="131" y="110"/>
                    <a:pt x="131" y="109"/>
                  </a:cubicBezTo>
                  <a:cubicBezTo>
                    <a:pt x="140" y="104"/>
                    <a:pt x="150" y="98"/>
                    <a:pt x="161" y="94"/>
                  </a:cubicBezTo>
                  <a:close/>
                  <a:moveTo>
                    <a:pt x="146" y="113"/>
                  </a:moveTo>
                  <a:cubicBezTo>
                    <a:pt x="145" y="113"/>
                    <a:pt x="145" y="114"/>
                    <a:pt x="145" y="114"/>
                  </a:cubicBezTo>
                  <a:cubicBezTo>
                    <a:pt x="143" y="117"/>
                    <a:pt x="142" y="120"/>
                    <a:pt x="141" y="123"/>
                  </a:cubicBezTo>
                  <a:cubicBezTo>
                    <a:pt x="139" y="121"/>
                    <a:pt x="138" y="119"/>
                    <a:pt x="136" y="116"/>
                  </a:cubicBezTo>
                  <a:cubicBezTo>
                    <a:pt x="139" y="115"/>
                    <a:pt x="142" y="114"/>
                    <a:pt x="146" y="113"/>
                  </a:cubicBezTo>
                  <a:close/>
                  <a:moveTo>
                    <a:pt x="21" y="348"/>
                  </a:moveTo>
                  <a:cubicBezTo>
                    <a:pt x="26" y="360"/>
                    <a:pt x="32" y="372"/>
                    <a:pt x="40" y="384"/>
                  </a:cubicBezTo>
                  <a:cubicBezTo>
                    <a:pt x="40" y="372"/>
                    <a:pt x="40" y="372"/>
                    <a:pt x="40" y="372"/>
                  </a:cubicBezTo>
                  <a:cubicBezTo>
                    <a:pt x="27" y="350"/>
                    <a:pt x="20" y="329"/>
                    <a:pt x="18" y="310"/>
                  </a:cubicBezTo>
                  <a:cubicBezTo>
                    <a:pt x="18" y="263"/>
                    <a:pt x="32" y="219"/>
                    <a:pt x="56" y="182"/>
                  </a:cubicBezTo>
                  <a:cubicBezTo>
                    <a:pt x="51" y="201"/>
                    <a:pt x="52" y="222"/>
                    <a:pt x="59" y="243"/>
                  </a:cubicBezTo>
                  <a:cubicBezTo>
                    <a:pt x="65" y="243"/>
                    <a:pt x="65" y="243"/>
                    <a:pt x="65" y="243"/>
                  </a:cubicBezTo>
                  <a:cubicBezTo>
                    <a:pt x="56" y="216"/>
                    <a:pt x="57" y="190"/>
                    <a:pt x="68" y="169"/>
                  </a:cubicBezTo>
                  <a:cubicBezTo>
                    <a:pt x="70" y="165"/>
                    <a:pt x="73" y="160"/>
                    <a:pt x="77" y="155"/>
                  </a:cubicBezTo>
                  <a:cubicBezTo>
                    <a:pt x="80" y="151"/>
                    <a:pt x="83" y="148"/>
                    <a:pt x="87" y="145"/>
                  </a:cubicBezTo>
                  <a:cubicBezTo>
                    <a:pt x="96" y="136"/>
                    <a:pt x="107" y="129"/>
                    <a:pt x="118" y="123"/>
                  </a:cubicBezTo>
                  <a:cubicBezTo>
                    <a:pt x="125" y="135"/>
                    <a:pt x="131" y="146"/>
                    <a:pt x="138" y="156"/>
                  </a:cubicBezTo>
                  <a:cubicBezTo>
                    <a:pt x="139" y="163"/>
                    <a:pt x="140" y="170"/>
                    <a:pt x="143" y="177"/>
                  </a:cubicBezTo>
                  <a:cubicBezTo>
                    <a:pt x="144" y="181"/>
                    <a:pt x="146" y="185"/>
                    <a:pt x="147" y="189"/>
                  </a:cubicBezTo>
                  <a:cubicBezTo>
                    <a:pt x="137" y="190"/>
                    <a:pt x="128" y="189"/>
                    <a:pt x="115" y="188"/>
                  </a:cubicBezTo>
                  <a:cubicBezTo>
                    <a:pt x="125" y="207"/>
                    <a:pt x="136" y="226"/>
                    <a:pt x="148" y="243"/>
                  </a:cubicBezTo>
                  <a:cubicBezTo>
                    <a:pt x="264" y="243"/>
                    <a:pt x="264" y="243"/>
                    <a:pt x="264" y="243"/>
                  </a:cubicBezTo>
                  <a:cubicBezTo>
                    <a:pt x="245" y="231"/>
                    <a:pt x="226" y="216"/>
                    <a:pt x="209" y="199"/>
                  </a:cubicBezTo>
                  <a:cubicBezTo>
                    <a:pt x="229" y="184"/>
                    <a:pt x="252" y="171"/>
                    <a:pt x="276" y="161"/>
                  </a:cubicBezTo>
                  <a:cubicBezTo>
                    <a:pt x="285" y="173"/>
                    <a:pt x="298" y="184"/>
                    <a:pt x="314" y="192"/>
                  </a:cubicBezTo>
                  <a:cubicBezTo>
                    <a:pt x="330" y="200"/>
                    <a:pt x="348" y="205"/>
                    <a:pt x="363" y="205"/>
                  </a:cubicBezTo>
                  <a:cubicBezTo>
                    <a:pt x="363" y="205"/>
                    <a:pt x="363" y="205"/>
                    <a:pt x="363" y="205"/>
                  </a:cubicBezTo>
                  <a:cubicBezTo>
                    <a:pt x="364" y="205"/>
                    <a:pt x="364" y="205"/>
                    <a:pt x="364" y="205"/>
                  </a:cubicBezTo>
                  <a:cubicBezTo>
                    <a:pt x="373" y="244"/>
                    <a:pt x="375" y="283"/>
                    <a:pt x="370" y="322"/>
                  </a:cubicBezTo>
                  <a:cubicBezTo>
                    <a:pt x="368" y="322"/>
                    <a:pt x="366" y="321"/>
                    <a:pt x="363" y="321"/>
                  </a:cubicBezTo>
                  <a:cubicBezTo>
                    <a:pt x="363" y="327"/>
                    <a:pt x="363" y="327"/>
                    <a:pt x="363" y="327"/>
                  </a:cubicBezTo>
                  <a:cubicBezTo>
                    <a:pt x="365" y="328"/>
                    <a:pt x="367" y="328"/>
                    <a:pt x="369" y="328"/>
                  </a:cubicBezTo>
                  <a:cubicBezTo>
                    <a:pt x="368" y="334"/>
                    <a:pt x="367" y="341"/>
                    <a:pt x="366" y="347"/>
                  </a:cubicBezTo>
                  <a:cubicBezTo>
                    <a:pt x="367" y="350"/>
                    <a:pt x="369" y="352"/>
                    <a:pt x="371" y="353"/>
                  </a:cubicBezTo>
                  <a:cubicBezTo>
                    <a:pt x="373" y="345"/>
                    <a:pt x="374" y="337"/>
                    <a:pt x="376" y="328"/>
                  </a:cubicBezTo>
                  <a:cubicBezTo>
                    <a:pt x="377" y="328"/>
                    <a:pt x="379" y="328"/>
                    <a:pt x="380" y="328"/>
                  </a:cubicBezTo>
                  <a:cubicBezTo>
                    <a:pt x="388" y="328"/>
                    <a:pt x="397" y="328"/>
                    <a:pt x="404" y="327"/>
                  </a:cubicBezTo>
                  <a:cubicBezTo>
                    <a:pt x="404" y="320"/>
                    <a:pt x="404" y="320"/>
                    <a:pt x="404" y="320"/>
                  </a:cubicBezTo>
                  <a:cubicBezTo>
                    <a:pt x="396" y="322"/>
                    <a:pt x="386" y="322"/>
                    <a:pt x="376" y="322"/>
                  </a:cubicBezTo>
                  <a:cubicBezTo>
                    <a:pt x="381" y="283"/>
                    <a:pt x="379" y="243"/>
                    <a:pt x="370" y="204"/>
                  </a:cubicBezTo>
                  <a:cubicBezTo>
                    <a:pt x="375" y="204"/>
                    <a:pt x="379" y="203"/>
                    <a:pt x="383" y="202"/>
                  </a:cubicBezTo>
                  <a:cubicBezTo>
                    <a:pt x="393" y="199"/>
                    <a:pt x="400" y="193"/>
                    <a:pt x="404" y="185"/>
                  </a:cubicBezTo>
                  <a:cubicBezTo>
                    <a:pt x="405" y="184"/>
                    <a:pt x="406" y="182"/>
                    <a:pt x="406" y="181"/>
                  </a:cubicBezTo>
                  <a:cubicBezTo>
                    <a:pt x="428" y="199"/>
                    <a:pt x="447" y="221"/>
                    <a:pt x="461" y="243"/>
                  </a:cubicBezTo>
                  <a:cubicBezTo>
                    <a:pt x="468" y="243"/>
                    <a:pt x="468" y="243"/>
                    <a:pt x="468" y="243"/>
                  </a:cubicBezTo>
                  <a:cubicBezTo>
                    <a:pt x="453" y="218"/>
                    <a:pt x="432" y="194"/>
                    <a:pt x="407" y="173"/>
                  </a:cubicBezTo>
                  <a:cubicBezTo>
                    <a:pt x="408" y="161"/>
                    <a:pt x="402" y="146"/>
                    <a:pt x="390" y="133"/>
                  </a:cubicBezTo>
                  <a:cubicBezTo>
                    <a:pt x="393" y="133"/>
                    <a:pt x="396" y="133"/>
                    <a:pt x="398" y="133"/>
                  </a:cubicBezTo>
                  <a:cubicBezTo>
                    <a:pt x="403" y="133"/>
                    <a:pt x="406" y="133"/>
                    <a:pt x="410" y="133"/>
                  </a:cubicBezTo>
                  <a:cubicBezTo>
                    <a:pt x="440" y="161"/>
                    <a:pt x="464" y="195"/>
                    <a:pt x="477" y="235"/>
                  </a:cubicBezTo>
                  <a:cubicBezTo>
                    <a:pt x="479" y="244"/>
                    <a:pt x="479" y="253"/>
                    <a:pt x="478" y="261"/>
                  </a:cubicBezTo>
                  <a:cubicBezTo>
                    <a:pt x="477" y="259"/>
                    <a:pt x="476" y="257"/>
                    <a:pt x="474" y="255"/>
                  </a:cubicBezTo>
                  <a:cubicBezTo>
                    <a:pt x="474" y="269"/>
                    <a:pt x="474" y="269"/>
                    <a:pt x="474" y="269"/>
                  </a:cubicBezTo>
                  <a:cubicBezTo>
                    <a:pt x="475" y="270"/>
                    <a:pt x="475" y="270"/>
                    <a:pt x="475" y="271"/>
                  </a:cubicBezTo>
                  <a:cubicBezTo>
                    <a:pt x="475" y="272"/>
                    <a:pt x="475" y="272"/>
                    <a:pt x="474" y="273"/>
                  </a:cubicBezTo>
                  <a:cubicBezTo>
                    <a:pt x="474" y="287"/>
                    <a:pt x="474" y="287"/>
                    <a:pt x="474" y="287"/>
                  </a:cubicBezTo>
                  <a:cubicBezTo>
                    <a:pt x="476" y="285"/>
                    <a:pt x="477" y="283"/>
                    <a:pt x="477" y="282"/>
                  </a:cubicBezTo>
                  <a:cubicBezTo>
                    <a:pt x="478" y="281"/>
                    <a:pt x="478" y="280"/>
                    <a:pt x="479" y="279"/>
                  </a:cubicBezTo>
                  <a:cubicBezTo>
                    <a:pt x="485" y="296"/>
                    <a:pt x="488" y="313"/>
                    <a:pt x="489" y="329"/>
                  </a:cubicBezTo>
                  <a:cubicBezTo>
                    <a:pt x="488" y="344"/>
                    <a:pt x="485" y="359"/>
                    <a:pt x="481" y="374"/>
                  </a:cubicBezTo>
                  <a:cubicBezTo>
                    <a:pt x="481" y="375"/>
                    <a:pt x="480" y="376"/>
                    <a:pt x="480" y="376"/>
                  </a:cubicBezTo>
                  <a:cubicBezTo>
                    <a:pt x="469" y="398"/>
                    <a:pt x="449" y="414"/>
                    <a:pt x="421" y="423"/>
                  </a:cubicBezTo>
                  <a:cubicBezTo>
                    <a:pt x="417" y="425"/>
                    <a:pt x="413" y="426"/>
                    <a:pt x="409" y="427"/>
                  </a:cubicBezTo>
                  <a:cubicBezTo>
                    <a:pt x="393" y="419"/>
                    <a:pt x="377" y="411"/>
                    <a:pt x="361" y="401"/>
                  </a:cubicBezTo>
                  <a:cubicBezTo>
                    <a:pt x="338" y="398"/>
                    <a:pt x="319" y="391"/>
                    <a:pt x="306" y="378"/>
                  </a:cubicBezTo>
                  <a:cubicBezTo>
                    <a:pt x="299" y="371"/>
                    <a:pt x="296" y="364"/>
                    <a:pt x="294" y="355"/>
                  </a:cubicBezTo>
                  <a:cubicBezTo>
                    <a:pt x="275" y="341"/>
                    <a:pt x="257" y="326"/>
                    <a:pt x="239" y="310"/>
                  </a:cubicBezTo>
                  <a:cubicBezTo>
                    <a:pt x="239" y="346"/>
                    <a:pt x="239" y="346"/>
                    <a:pt x="239" y="346"/>
                  </a:cubicBezTo>
                  <a:cubicBezTo>
                    <a:pt x="262" y="367"/>
                    <a:pt x="285" y="386"/>
                    <a:pt x="306" y="404"/>
                  </a:cubicBezTo>
                  <a:cubicBezTo>
                    <a:pt x="299" y="408"/>
                    <a:pt x="286" y="414"/>
                    <a:pt x="273" y="418"/>
                  </a:cubicBezTo>
                  <a:cubicBezTo>
                    <a:pt x="255" y="413"/>
                    <a:pt x="238" y="407"/>
                    <a:pt x="222" y="399"/>
                  </a:cubicBezTo>
                  <a:cubicBezTo>
                    <a:pt x="208" y="399"/>
                    <a:pt x="208" y="399"/>
                    <a:pt x="208" y="399"/>
                  </a:cubicBezTo>
                  <a:cubicBezTo>
                    <a:pt x="208" y="399"/>
                    <a:pt x="209" y="400"/>
                    <a:pt x="210" y="400"/>
                  </a:cubicBezTo>
                  <a:cubicBezTo>
                    <a:pt x="227" y="409"/>
                    <a:pt x="245" y="416"/>
                    <a:pt x="263" y="422"/>
                  </a:cubicBezTo>
                  <a:cubicBezTo>
                    <a:pt x="250" y="426"/>
                    <a:pt x="238" y="429"/>
                    <a:pt x="233" y="430"/>
                  </a:cubicBezTo>
                  <a:cubicBezTo>
                    <a:pt x="255" y="448"/>
                    <a:pt x="278" y="463"/>
                    <a:pt x="301" y="476"/>
                  </a:cubicBezTo>
                  <a:cubicBezTo>
                    <a:pt x="287" y="491"/>
                    <a:pt x="272" y="504"/>
                    <a:pt x="256" y="515"/>
                  </a:cubicBezTo>
                  <a:cubicBezTo>
                    <a:pt x="227" y="510"/>
                    <a:pt x="197" y="499"/>
                    <a:pt x="167" y="484"/>
                  </a:cubicBezTo>
                  <a:cubicBezTo>
                    <a:pt x="139" y="470"/>
                    <a:pt x="113" y="452"/>
                    <a:pt x="91" y="433"/>
                  </a:cubicBezTo>
                  <a:cubicBezTo>
                    <a:pt x="91" y="421"/>
                    <a:pt x="91" y="410"/>
                    <a:pt x="92" y="399"/>
                  </a:cubicBezTo>
                  <a:cubicBezTo>
                    <a:pt x="86" y="399"/>
                    <a:pt x="86" y="399"/>
                    <a:pt x="86" y="399"/>
                  </a:cubicBezTo>
                  <a:cubicBezTo>
                    <a:pt x="85" y="408"/>
                    <a:pt x="85" y="417"/>
                    <a:pt x="85" y="427"/>
                  </a:cubicBezTo>
                  <a:cubicBezTo>
                    <a:pt x="75" y="418"/>
                    <a:pt x="67" y="408"/>
                    <a:pt x="59" y="399"/>
                  </a:cubicBezTo>
                  <a:cubicBezTo>
                    <a:pt x="51" y="399"/>
                    <a:pt x="51" y="399"/>
                    <a:pt x="51" y="399"/>
                  </a:cubicBezTo>
                  <a:cubicBezTo>
                    <a:pt x="51" y="399"/>
                    <a:pt x="51" y="399"/>
                    <a:pt x="51" y="399"/>
                  </a:cubicBezTo>
                  <a:cubicBezTo>
                    <a:pt x="61" y="412"/>
                    <a:pt x="72" y="424"/>
                    <a:pt x="85" y="436"/>
                  </a:cubicBezTo>
                  <a:cubicBezTo>
                    <a:pt x="85" y="436"/>
                    <a:pt x="85" y="437"/>
                    <a:pt x="85" y="437"/>
                  </a:cubicBezTo>
                  <a:cubicBezTo>
                    <a:pt x="86" y="449"/>
                    <a:pt x="87" y="465"/>
                    <a:pt x="92" y="481"/>
                  </a:cubicBezTo>
                  <a:cubicBezTo>
                    <a:pt x="56" y="447"/>
                    <a:pt x="30" y="400"/>
                    <a:pt x="21" y="348"/>
                  </a:cubicBezTo>
                  <a:close/>
                  <a:moveTo>
                    <a:pt x="365" y="509"/>
                  </a:moveTo>
                  <a:cubicBezTo>
                    <a:pt x="346" y="515"/>
                    <a:pt x="327" y="518"/>
                    <a:pt x="308" y="519"/>
                  </a:cubicBezTo>
                  <a:cubicBezTo>
                    <a:pt x="294" y="519"/>
                    <a:pt x="279" y="518"/>
                    <a:pt x="265" y="516"/>
                  </a:cubicBezTo>
                  <a:cubicBezTo>
                    <a:pt x="280" y="505"/>
                    <a:pt x="294" y="493"/>
                    <a:pt x="306" y="479"/>
                  </a:cubicBezTo>
                  <a:cubicBezTo>
                    <a:pt x="325" y="490"/>
                    <a:pt x="345" y="500"/>
                    <a:pt x="365" y="509"/>
                  </a:cubicBezTo>
                  <a:close/>
                  <a:moveTo>
                    <a:pt x="102" y="490"/>
                  </a:moveTo>
                  <a:cubicBezTo>
                    <a:pt x="95" y="473"/>
                    <a:pt x="93" y="458"/>
                    <a:pt x="92" y="441"/>
                  </a:cubicBezTo>
                  <a:cubicBezTo>
                    <a:pt x="113" y="460"/>
                    <a:pt x="138" y="476"/>
                    <a:pt x="165" y="490"/>
                  </a:cubicBezTo>
                  <a:cubicBezTo>
                    <a:pt x="193" y="504"/>
                    <a:pt x="221" y="514"/>
                    <a:pt x="248" y="520"/>
                  </a:cubicBezTo>
                  <a:cubicBezTo>
                    <a:pt x="237" y="526"/>
                    <a:pt x="221" y="535"/>
                    <a:pt x="202" y="540"/>
                  </a:cubicBezTo>
                  <a:cubicBezTo>
                    <a:pt x="165" y="532"/>
                    <a:pt x="130" y="514"/>
                    <a:pt x="102" y="490"/>
                  </a:cubicBezTo>
                  <a:close/>
                  <a:moveTo>
                    <a:pt x="254" y="546"/>
                  </a:moveTo>
                  <a:cubicBezTo>
                    <a:pt x="241" y="546"/>
                    <a:pt x="228" y="545"/>
                    <a:pt x="215" y="543"/>
                  </a:cubicBezTo>
                  <a:cubicBezTo>
                    <a:pt x="231" y="536"/>
                    <a:pt x="245" y="528"/>
                    <a:pt x="255" y="522"/>
                  </a:cubicBezTo>
                  <a:cubicBezTo>
                    <a:pt x="256" y="522"/>
                    <a:pt x="257" y="522"/>
                    <a:pt x="257" y="521"/>
                  </a:cubicBezTo>
                  <a:cubicBezTo>
                    <a:pt x="271" y="524"/>
                    <a:pt x="286" y="525"/>
                    <a:pt x="300" y="525"/>
                  </a:cubicBezTo>
                  <a:cubicBezTo>
                    <a:pt x="300" y="525"/>
                    <a:pt x="300" y="525"/>
                    <a:pt x="300" y="525"/>
                  </a:cubicBezTo>
                  <a:cubicBezTo>
                    <a:pt x="302" y="525"/>
                    <a:pt x="305" y="525"/>
                    <a:pt x="308" y="525"/>
                  </a:cubicBezTo>
                  <a:cubicBezTo>
                    <a:pt x="330" y="524"/>
                    <a:pt x="352" y="520"/>
                    <a:pt x="373" y="513"/>
                  </a:cubicBezTo>
                  <a:cubicBezTo>
                    <a:pt x="373" y="513"/>
                    <a:pt x="373" y="513"/>
                    <a:pt x="374" y="513"/>
                  </a:cubicBezTo>
                  <a:cubicBezTo>
                    <a:pt x="339" y="534"/>
                    <a:pt x="298" y="546"/>
                    <a:pt x="254" y="546"/>
                  </a:cubicBezTo>
                  <a:close/>
                  <a:moveTo>
                    <a:pt x="340" y="462"/>
                  </a:moveTo>
                  <a:cubicBezTo>
                    <a:pt x="367" y="456"/>
                    <a:pt x="387" y="447"/>
                    <a:pt x="411" y="433"/>
                  </a:cubicBezTo>
                  <a:cubicBezTo>
                    <a:pt x="415" y="432"/>
                    <a:pt x="419" y="430"/>
                    <a:pt x="423" y="429"/>
                  </a:cubicBezTo>
                  <a:cubicBezTo>
                    <a:pt x="444" y="422"/>
                    <a:pt x="461" y="411"/>
                    <a:pt x="473" y="397"/>
                  </a:cubicBezTo>
                  <a:cubicBezTo>
                    <a:pt x="457" y="437"/>
                    <a:pt x="431" y="471"/>
                    <a:pt x="398" y="496"/>
                  </a:cubicBezTo>
                  <a:cubicBezTo>
                    <a:pt x="396" y="498"/>
                    <a:pt x="393" y="499"/>
                    <a:pt x="391" y="500"/>
                  </a:cubicBezTo>
                  <a:cubicBezTo>
                    <a:pt x="372" y="488"/>
                    <a:pt x="355" y="475"/>
                    <a:pt x="340" y="462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Freeform 9"/>
            <p:cNvSpPr>
              <a:spLocks/>
            </p:cNvSpPr>
            <p:nvPr userDrawn="1"/>
          </p:nvSpPr>
          <p:spPr bwMode="auto">
            <a:xfrm>
              <a:off x="573088" y="1408113"/>
              <a:ext cx="93663" cy="93662"/>
            </a:xfrm>
            <a:custGeom>
              <a:avLst/>
              <a:gdLst>
                <a:gd name="T0" fmla="*/ 52 w 52"/>
                <a:gd name="T1" fmla="*/ 45 h 52"/>
                <a:gd name="T2" fmla="*/ 0 w 52"/>
                <a:gd name="T3" fmla="*/ 0 h 52"/>
                <a:gd name="T4" fmla="*/ 0 w 52"/>
                <a:gd name="T5" fmla="*/ 8 h 52"/>
                <a:gd name="T6" fmla="*/ 52 w 52"/>
                <a:gd name="T7" fmla="*/ 52 h 52"/>
                <a:gd name="T8" fmla="*/ 52 w 52"/>
                <a:gd name="T9" fmla="*/ 4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2">
                  <a:moveTo>
                    <a:pt x="52" y="45"/>
                  </a:moveTo>
                  <a:cubicBezTo>
                    <a:pt x="33" y="31"/>
                    <a:pt x="15" y="16"/>
                    <a:pt x="0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6" y="24"/>
                    <a:pt x="33" y="39"/>
                    <a:pt x="52" y="52"/>
                  </a:cubicBezTo>
                  <a:lnTo>
                    <a:pt x="52" y="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Freeform 10"/>
            <p:cNvSpPr>
              <a:spLocks/>
            </p:cNvSpPr>
            <p:nvPr userDrawn="1"/>
          </p:nvSpPr>
          <p:spPr bwMode="auto">
            <a:xfrm>
              <a:off x="820738" y="1357313"/>
              <a:ext cx="74613" cy="33337"/>
            </a:xfrm>
            <a:custGeom>
              <a:avLst/>
              <a:gdLst>
                <a:gd name="T0" fmla="*/ 13 w 42"/>
                <a:gd name="T1" fmla="*/ 0 h 19"/>
                <a:gd name="T2" fmla="*/ 13 w 42"/>
                <a:gd name="T3" fmla="*/ 0 h 19"/>
                <a:gd name="T4" fmla="*/ 0 w 42"/>
                <a:gd name="T5" fmla="*/ 0 h 19"/>
                <a:gd name="T6" fmla="*/ 10 w 42"/>
                <a:gd name="T7" fmla="*/ 5 h 19"/>
                <a:gd name="T8" fmla="*/ 42 w 42"/>
                <a:gd name="T9" fmla="*/ 19 h 19"/>
                <a:gd name="T10" fmla="*/ 42 w 42"/>
                <a:gd name="T11" fmla="*/ 13 h 19"/>
                <a:gd name="T12" fmla="*/ 13 w 42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19">
                  <a:moveTo>
                    <a:pt x="13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2"/>
                    <a:pt x="7" y="4"/>
                    <a:pt x="10" y="5"/>
                  </a:cubicBezTo>
                  <a:cubicBezTo>
                    <a:pt x="20" y="11"/>
                    <a:pt x="31" y="15"/>
                    <a:pt x="42" y="19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32" y="9"/>
                    <a:pt x="22" y="5"/>
                    <a:pt x="1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Freeform 11"/>
            <p:cNvSpPr>
              <a:spLocks/>
            </p:cNvSpPr>
            <p:nvPr userDrawn="1"/>
          </p:nvSpPr>
          <p:spPr bwMode="auto">
            <a:xfrm>
              <a:off x="573088" y="1357313"/>
              <a:ext cx="23813" cy="44450"/>
            </a:xfrm>
            <a:custGeom>
              <a:avLst/>
              <a:gdLst>
                <a:gd name="T0" fmla="*/ 6 w 13"/>
                <a:gd name="T1" fmla="*/ 0 h 25"/>
                <a:gd name="T2" fmla="*/ 0 w 13"/>
                <a:gd name="T3" fmla="*/ 10 h 25"/>
                <a:gd name="T4" fmla="*/ 0 w 13"/>
                <a:gd name="T5" fmla="*/ 25 h 25"/>
                <a:gd name="T6" fmla="*/ 13 w 13"/>
                <a:gd name="T7" fmla="*/ 0 h 25"/>
                <a:gd name="T8" fmla="*/ 6 w 13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5">
                  <a:moveTo>
                    <a:pt x="6" y="0"/>
                  </a:moveTo>
                  <a:cubicBezTo>
                    <a:pt x="4" y="3"/>
                    <a:pt x="2" y="7"/>
                    <a:pt x="0" y="10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4" y="16"/>
                    <a:pt x="8" y="8"/>
                    <a:pt x="13" y="0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142716490"/>
      </p:ext>
    </p:extLst>
  </p:cSld>
  <p:clrMapOvr>
    <a:masterClrMapping/>
  </p:clrMapOvr>
  <p:transition spd="slow">
    <p:push dir="u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3941475"/>
      </p:ext>
    </p:extLst>
  </p:cSld>
  <p:clrMapOvr>
    <a:masterClrMapping/>
  </p:clrMapOvr>
  <p:transition spd="slow">
    <p:push dir="u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6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defRPr/>
            </a:pPr>
            <a:fld id="{1DFB290D-5411-4E26-9BFF-2B5D962D5630}" type="datetimeFigureOut">
              <a:rPr lang="en-US" smtClean="0">
                <a:solidFill>
                  <a:prstClr val="black"/>
                </a:solidFill>
                <a:ea typeface="MS PGothic" pitchFamily="34" charset="-128"/>
              </a:rPr>
              <a:pPr defTabSz="609585" fontAlgn="base">
                <a:spcBef>
                  <a:spcPct val="0"/>
                </a:spcBef>
                <a:spcAft>
                  <a:spcPct val="0"/>
                </a:spcAft>
                <a:defRPr/>
              </a:pPr>
              <a:t>10/25/2021</a:t>
            </a:fld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61"/>
            <a:ext cx="3860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6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defRPr/>
            </a:pPr>
            <a:fld id="{43DA1B33-6E74-4872-95A0-CB179DC79FA4}" type="slidenum">
              <a:rPr lang="en-US" smtClean="0">
                <a:solidFill>
                  <a:prstClr val="black"/>
                </a:solidFill>
                <a:ea typeface="MS PGothic" pitchFamily="34" charset="-128"/>
              </a:rPr>
              <a:pPr defTabSz="609585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52216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fade/>
      </p:transition>
    </mc:Choice>
    <mc:Fallback xmlns="">
      <p:transition xmlns:p14="http://schemas.microsoft.com/office/powerpoint/2010/main" spd="slow" advClick="0" advTm="2000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6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defRPr/>
            </a:pPr>
            <a:fld id="{1C085537-A272-407F-8FA6-5BC178A916CB}" type="datetimeFigureOut">
              <a:rPr lang="en-US" smtClean="0">
                <a:solidFill>
                  <a:prstClr val="black"/>
                </a:solidFill>
                <a:ea typeface="MS PGothic" pitchFamily="34" charset="-128"/>
              </a:rPr>
              <a:pPr defTabSz="609585" fontAlgn="base">
                <a:spcBef>
                  <a:spcPct val="0"/>
                </a:spcBef>
                <a:spcAft>
                  <a:spcPct val="0"/>
                </a:spcAft>
                <a:defRPr/>
              </a:pPr>
              <a:t>10/25/2021</a:t>
            </a:fld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61"/>
            <a:ext cx="3860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6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defRPr/>
            </a:pPr>
            <a:fld id="{A14FCF27-27D8-4D59-8801-30AAB98F7254}" type="slidenum">
              <a:rPr lang="en-US" smtClean="0">
                <a:solidFill>
                  <a:prstClr val="black"/>
                </a:solidFill>
                <a:ea typeface="MS PGothic" pitchFamily="34" charset="-128"/>
              </a:rPr>
              <a:pPr defTabSz="609585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13886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fade/>
      </p:transition>
    </mc:Choice>
    <mc:Fallback xmlns="">
      <p:transition xmlns:p14="http://schemas.microsoft.com/office/powerpoint/2010/main" spd="slow" advClick="0" advTm="2000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6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defRPr/>
            </a:pPr>
            <a:fld id="{111E0955-4D58-4AD4-B9C3-CDBE13BB6388}" type="datetimeFigureOut">
              <a:rPr lang="en-US" smtClean="0">
                <a:solidFill>
                  <a:prstClr val="black"/>
                </a:solidFill>
                <a:ea typeface="MS PGothic" pitchFamily="34" charset="-128"/>
              </a:rPr>
              <a:pPr defTabSz="609585" fontAlgn="base">
                <a:spcBef>
                  <a:spcPct val="0"/>
                </a:spcBef>
                <a:spcAft>
                  <a:spcPct val="0"/>
                </a:spcAft>
                <a:defRPr/>
              </a:pPr>
              <a:t>10/25/2021</a:t>
            </a:fld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61"/>
            <a:ext cx="3860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6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defRPr/>
            </a:pPr>
            <a:fld id="{0E78C668-0B0A-476F-B393-482AA2387B74}" type="slidenum">
              <a:rPr lang="en-US" smtClean="0">
                <a:solidFill>
                  <a:prstClr val="black"/>
                </a:solidFill>
                <a:ea typeface="MS PGothic" pitchFamily="34" charset="-128"/>
              </a:rPr>
              <a:pPr defTabSz="609585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50973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fade/>
      </p:transition>
    </mc:Choice>
    <mc:Fallback xmlns="">
      <p:transition xmlns:p14="http://schemas.microsoft.com/office/powerpoint/2010/main" spd="slow" advClick="0" advTm="2000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3"/>
            <a:ext cx="5384800" cy="3394075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3"/>
            <a:ext cx="5384800" cy="3394075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6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defRPr/>
            </a:pPr>
            <a:fld id="{45B9DF90-A1DA-4366-8D1D-37F766D79EBB}" type="datetimeFigureOut">
              <a:rPr lang="en-US" smtClean="0">
                <a:solidFill>
                  <a:prstClr val="black"/>
                </a:solidFill>
                <a:ea typeface="MS PGothic" pitchFamily="34" charset="-128"/>
              </a:rPr>
              <a:pPr defTabSz="609585" fontAlgn="base">
                <a:spcBef>
                  <a:spcPct val="0"/>
                </a:spcBef>
                <a:spcAft>
                  <a:spcPct val="0"/>
                </a:spcAft>
                <a:defRPr/>
              </a:pPr>
              <a:t>10/25/2021</a:t>
            </a:fld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61"/>
            <a:ext cx="3860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6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defRPr/>
            </a:pPr>
            <a:fld id="{E59ADC7B-A262-4872-AFA7-6252A8432131}" type="slidenum">
              <a:rPr lang="en-US" smtClean="0">
                <a:solidFill>
                  <a:prstClr val="black"/>
                </a:solidFill>
                <a:ea typeface="MS PGothic" pitchFamily="34" charset="-128"/>
              </a:rPr>
              <a:pPr defTabSz="609585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59888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fade/>
      </p:transition>
    </mc:Choice>
    <mc:Fallback xmlns="">
      <p:transition xmlns:p14="http://schemas.microsoft.com/office/powerpoint/2010/main" spd="slow" advClick="0" advTm="2000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8" y="1535113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6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defRPr/>
            </a:pPr>
            <a:fld id="{415623F6-08C5-4049-B9E8-F2B97B973F8F}" type="datetimeFigureOut">
              <a:rPr lang="en-US" smtClean="0">
                <a:solidFill>
                  <a:prstClr val="black"/>
                </a:solidFill>
                <a:ea typeface="MS PGothic" pitchFamily="34" charset="-128"/>
              </a:rPr>
              <a:pPr defTabSz="609585" fontAlgn="base">
                <a:spcBef>
                  <a:spcPct val="0"/>
                </a:spcBef>
                <a:spcAft>
                  <a:spcPct val="0"/>
                </a:spcAft>
                <a:defRPr/>
              </a:pPr>
              <a:t>10/25/2021</a:t>
            </a:fld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61"/>
            <a:ext cx="3860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6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defRPr/>
            </a:pPr>
            <a:fld id="{B32C321F-3483-4B97-BBB2-509326478FF1}" type="slidenum">
              <a:rPr lang="en-US" smtClean="0">
                <a:solidFill>
                  <a:prstClr val="black"/>
                </a:solidFill>
                <a:ea typeface="MS PGothic" pitchFamily="34" charset="-128"/>
              </a:rPr>
              <a:pPr defTabSz="609585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78835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fade/>
      </p:transition>
    </mc:Choice>
    <mc:Fallback xmlns="">
      <p:transition xmlns:p14="http://schemas.microsoft.com/office/powerpoint/2010/main" spd="slow" advClick="0" advTm="2000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6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defRPr/>
            </a:pPr>
            <a:fld id="{59A8BAAD-E8D5-4FDA-AE4B-99A51E36CA89}" type="datetimeFigureOut">
              <a:rPr lang="en-US" smtClean="0">
                <a:solidFill>
                  <a:prstClr val="black"/>
                </a:solidFill>
                <a:ea typeface="MS PGothic" pitchFamily="34" charset="-128"/>
              </a:rPr>
              <a:pPr defTabSz="609585" fontAlgn="base">
                <a:spcBef>
                  <a:spcPct val="0"/>
                </a:spcBef>
                <a:spcAft>
                  <a:spcPct val="0"/>
                </a:spcAft>
                <a:defRPr/>
              </a:pPr>
              <a:t>10/25/2021</a:t>
            </a:fld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61"/>
            <a:ext cx="3860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6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defRPr/>
            </a:pPr>
            <a:fld id="{9A8ED3F1-9E73-4E60-A9DC-EBB4DF96C6F5}" type="slidenum">
              <a:rPr lang="en-US" smtClean="0">
                <a:solidFill>
                  <a:prstClr val="black"/>
                </a:solidFill>
                <a:ea typeface="MS PGothic" pitchFamily="34" charset="-128"/>
              </a:rPr>
              <a:pPr defTabSz="609585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9485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fade/>
      </p:transition>
    </mc:Choice>
    <mc:Fallback xmlns="">
      <p:transition xmlns:p14="http://schemas.microsoft.com/office/powerpoint/2010/main" spd="slow" advClick="0" advTm="2000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6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defRPr/>
            </a:pPr>
            <a:fld id="{88727770-8DDC-4092-A73F-F906CFCABACF}" type="datetimeFigureOut">
              <a:rPr lang="en-US" smtClean="0">
                <a:solidFill>
                  <a:prstClr val="black"/>
                </a:solidFill>
                <a:ea typeface="MS PGothic" pitchFamily="34" charset="-128"/>
              </a:rPr>
              <a:pPr defTabSz="609585" fontAlgn="base">
                <a:spcBef>
                  <a:spcPct val="0"/>
                </a:spcBef>
                <a:spcAft>
                  <a:spcPct val="0"/>
                </a:spcAft>
                <a:defRPr/>
              </a:pPr>
              <a:t>10/25/2021</a:t>
            </a:fld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61"/>
            <a:ext cx="3860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6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defRPr/>
            </a:pPr>
            <a:fld id="{4F680727-0A0D-4CA9-A952-289CE8CF7D4A}" type="slidenum">
              <a:rPr lang="en-US" smtClean="0">
                <a:solidFill>
                  <a:prstClr val="black"/>
                </a:solidFill>
                <a:ea typeface="MS PGothic" pitchFamily="34" charset="-128"/>
              </a:rPr>
              <a:pPr defTabSz="609585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38194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fade/>
      </p:transition>
    </mc:Choice>
    <mc:Fallback xmlns="">
      <p:transition xmlns:p14="http://schemas.microsoft.com/office/powerpoint/2010/main" spd="slow" advClick="0" advTm="2000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21" y="273049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21" y="1435104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6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defRPr/>
            </a:pPr>
            <a:fld id="{8C62D7B7-1411-464D-888F-25239BB33297}" type="datetimeFigureOut">
              <a:rPr lang="en-US" smtClean="0">
                <a:solidFill>
                  <a:prstClr val="black"/>
                </a:solidFill>
                <a:ea typeface="MS PGothic" pitchFamily="34" charset="-128"/>
              </a:rPr>
              <a:pPr defTabSz="609585" fontAlgn="base">
                <a:spcBef>
                  <a:spcPct val="0"/>
                </a:spcBef>
                <a:spcAft>
                  <a:spcPct val="0"/>
                </a:spcAft>
                <a:defRPr/>
              </a:pPr>
              <a:t>10/25/2021</a:t>
            </a:fld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61"/>
            <a:ext cx="3860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6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defRPr/>
            </a:pPr>
            <a:fld id="{FD54CF21-7F4F-439F-B984-4213265D11DC}" type="slidenum">
              <a:rPr lang="en-US" smtClean="0">
                <a:solidFill>
                  <a:prstClr val="black"/>
                </a:solidFill>
                <a:ea typeface="MS PGothic" pitchFamily="34" charset="-128"/>
              </a:rPr>
              <a:pPr defTabSz="609585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97305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fade/>
      </p:transition>
    </mc:Choice>
    <mc:Fallback xmlns="">
      <p:transition xmlns:p14="http://schemas.microsoft.com/office/powerpoint/2010/main" spd="slow" advClick="0" advTm="2000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  <a:prstGeom prst="rect">
            <a:avLst/>
          </a:prstGeo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7"/>
            <a:ext cx="73152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6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defRPr/>
            </a:pPr>
            <a:fld id="{E6A63554-4BA9-4192-AB30-CD1245875F30}" type="datetimeFigureOut">
              <a:rPr lang="en-US" smtClean="0">
                <a:solidFill>
                  <a:prstClr val="black"/>
                </a:solidFill>
                <a:ea typeface="MS PGothic" pitchFamily="34" charset="-128"/>
              </a:rPr>
              <a:pPr defTabSz="609585" fontAlgn="base">
                <a:spcBef>
                  <a:spcPct val="0"/>
                </a:spcBef>
                <a:spcAft>
                  <a:spcPct val="0"/>
                </a:spcAft>
                <a:defRPr/>
              </a:pPr>
              <a:t>10/25/2021</a:t>
            </a:fld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61"/>
            <a:ext cx="3860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6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defRPr/>
            </a:pPr>
            <a:fld id="{088E725D-CA5B-4D06-9572-ADD855E6C324}" type="slidenum">
              <a:rPr lang="en-US" smtClean="0">
                <a:solidFill>
                  <a:prstClr val="black"/>
                </a:solidFill>
                <a:ea typeface="MS PGothic" pitchFamily="34" charset="-128"/>
              </a:rPr>
              <a:pPr defTabSz="609585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96654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fade/>
      </p:transition>
    </mc:Choice>
    <mc:Fallback xmlns="">
      <p:transition xmlns:p14="http://schemas.microsoft.com/office/powerpoint/2010/main" spd="slow" advClick="0" advTm="2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itle 1"/>
          <p:cNvSpPr>
            <a:spLocks noGrp="1"/>
          </p:cNvSpPr>
          <p:nvPr>
            <p:ph type="ctrTitle" hasCustomPrompt="1"/>
          </p:nvPr>
        </p:nvSpPr>
        <p:spPr>
          <a:xfrm>
            <a:off x="1181100" y="541338"/>
            <a:ext cx="9144000" cy="548495"/>
          </a:xfrm>
        </p:spPr>
        <p:txBody>
          <a:bodyPr anchor="t">
            <a:noAutofit/>
          </a:bodyPr>
          <a:lstStyle>
            <a:lvl1pPr algn="l">
              <a:defRPr sz="2000" spc="0" baseline="0">
                <a:solidFill>
                  <a:schemeClr val="bg1"/>
                </a:solidFill>
                <a:latin typeface="AvenirNext LT Pro Regular" panose="020B0504020202020204" pitchFamily="34" charset="0"/>
              </a:defRPr>
            </a:lvl1pPr>
          </a:lstStyle>
          <a:p>
            <a:r>
              <a:rPr lang="en-US" dirty="0"/>
              <a:t>Setting the standard</a:t>
            </a:r>
          </a:p>
        </p:txBody>
      </p:sp>
      <p:grpSp>
        <p:nvGrpSpPr>
          <p:cNvPr id="48" name="Group 47"/>
          <p:cNvGrpSpPr/>
          <p:nvPr userDrawn="1"/>
        </p:nvGrpSpPr>
        <p:grpSpPr>
          <a:xfrm>
            <a:off x="446088" y="387352"/>
            <a:ext cx="554037" cy="609632"/>
            <a:chOff x="369888" y="835026"/>
            <a:chExt cx="917575" cy="1009649"/>
          </a:xfrm>
        </p:grpSpPr>
        <p:sp>
          <p:nvSpPr>
            <p:cNvPr id="49" name="Rectangle 5"/>
            <p:cNvSpPr>
              <a:spLocks noChangeArrowheads="1"/>
            </p:cNvSpPr>
            <p:nvPr userDrawn="1"/>
          </p:nvSpPr>
          <p:spPr bwMode="auto">
            <a:xfrm>
              <a:off x="461963" y="1289050"/>
              <a:ext cx="90488" cy="2397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Freeform 6"/>
            <p:cNvSpPr>
              <a:spLocks/>
            </p:cNvSpPr>
            <p:nvPr userDrawn="1"/>
          </p:nvSpPr>
          <p:spPr bwMode="auto">
            <a:xfrm>
              <a:off x="603250" y="1289050"/>
              <a:ext cx="260350" cy="239712"/>
            </a:xfrm>
            <a:custGeom>
              <a:avLst/>
              <a:gdLst>
                <a:gd name="T0" fmla="*/ 0 w 164"/>
                <a:gd name="T1" fmla="*/ 30 h 151"/>
                <a:gd name="T2" fmla="*/ 0 w 164"/>
                <a:gd name="T3" fmla="*/ 0 h 151"/>
                <a:gd name="T4" fmla="*/ 164 w 164"/>
                <a:gd name="T5" fmla="*/ 0 h 151"/>
                <a:gd name="T6" fmla="*/ 164 w 164"/>
                <a:gd name="T7" fmla="*/ 30 h 151"/>
                <a:gd name="T8" fmla="*/ 111 w 164"/>
                <a:gd name="T9" fmla="*/ 30 h 151"/>
                <a:gd name="T10" fmla="*/ 111 w 164"/>
                <a:gd name="T11" fmla="*/ 151 h 151"/>
                <a:gd name="T12" fmla="*/ 52 w 164"/>
                <a:gd name="T13" fmla="*/ 151 h 151"/>
                <a:gd name="T14" fmla="*/ 52 w 164"/>
                <a:gd name="T15" fmla="*/ 30 h 151"/>
                <a:gd name="T16" fmla="*/ 0 w 164"/>
                <a:gd name="T17" fmla="*/ 3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4" h="151">
                  <a:moveTo>
                    <a:pt x="0" y="30"/>
                  </a:moveTo>
                  <a:lnTo>
                    <a:pt x="0" y="0"/>
                  </a:lnTo>
                  <a:lnTo>
                    <a:pt x="164" y="0"/>
                  </a:lnTo>
                  <a:lnTo>
                    <a:pt x="164" y="30"/>
                  </a:lnTo>
                  <a:lnTo>
                    <a:pt x="111" y="30"/>
                  </a:lnTo>
                  <a:lnTo>
                    <a:pt x="111" y="151"/>
                  </a:lnTo>
                  <a:lnTo>
                    <a:pt x="52" y="151"/>
                  </a:lnTo>
                  <a:lnTo>
                    <a:pt x="52" y="3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Freeform 7"/>
            <p:cNvSpPr>
              <a:spLocks/>
            </p:cNvSpPr>
            <p:nvPr userDrawn="1"/>
          </p:nvSpPr>
          <p:spPr bwMode="auto">
            <a:xfrm>
              <a:off x="914400" y="1289050"/>
              <a:ext cx="288925" cy="246062"/>
            </a:xfrm>
            <a:custGeom>
              <a:avLst/>
              <a:gdLst>
                <a:gd name="T0" fmla="*/ 50 w 161"/>
                <a:gd name="T1" fmla="*/ 0 h 138"/>
                <a:gd name="T2" fmla="*/ 50 w 161"/>
                <a:gd name="T3" fmla="*/ 78 h 138"/>
                <a:gd name="T4" fmla="*/ 81 w 161"/>
                <a:gd name="T5" fmla="*/ 113 h 138"/>
                <a:gd name="T6" fmla="*/ 112 w 161"/>
                <a:gd name="T7" fmla="*/ 78 h 138"/>
                <a:gd name="T8" fmla="*/ 112 w 161"/>
                <a:gd name="T9" fmla="*/ 0 h 138"/>
                <a:gd name="T10" fmla="*/ 161 w 161"/>
                <a:gd name="T11" fmla="*/ 0 h 138"/>
                <a:gd name="T12" fmla="*/ 161 w 161"/>
                <a:gd name="T13" fmla="*/ 75 h 138"/>
                <a:gd name="T14" fmla="*/ 150 w 161"/>
                <a:gd name="T15" fmla="*/ 116 h 138"/>
                <a:gd name="T16" fmla="*/ 80 w 161"/>
                <a:gd name="T17" fmla="*/ 138 h 138"/>
                <a:gd name="T18" fmla="*/ 11 w 161"/>
                <a:gd name="T19" fmla="*/ 116 h 138"/>
                <a:gd name="T20" fmla="*/ 0 w 161"/>
                <a:gd name="T21" fmla="*/ 75 h 138"/>
                <a:gd name="T22" fmla="*/ 0 w 161"/>
                <a:gd name="T23" fmla="*/ 0 h 138"/>
                <a:gd name="T24" fmla="*/ 50 w 161"/>
                <a:gd name="T25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1" h="138">
                  <a:moveTo>
                    <a:pt x="50" y="0"/>
                  </a:moveTo>
                  <a:cubicBezTo>
                    <a:pt x="50" y="78"/>
                    <a:pt x="50" y="78"/>
                    <a:pt x="50" y="78"/>
                  </a:cubicBezTo>
                  <a:cubicBezTo>
                    <a:pt x="50" y="104"/>
                    <a:pt x="63" y="113"/>
                    <a:pt x="81" y="113"/>
                  </a:cubicBezTo>
                  <a:cubicBezTo>
                    <a:pt x="98" y="113"/>
                    <a:pt x="112" y="104"/>
                    <a:pt x="112" y="78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61" y="0"/>
                    <a:pt x="161" y="0"/>
                    <a:pt x="161" y="0"/>
                  </a:cubicBezTo>
                  <a:cubicBezTo>
                    <a:pt x="161" y="75"/>
                    <a:pt x="161" y="75"/>
                    <a:pt x="161" y="75"/>
                  </a:cubicBezTo>
                  <a:cubicBezTo>
                    <a:pt x="161" y="97"/>
                    <a:pt x="159" y="108"/>
                    <a:pt x="150" y="116"/>
                  </a:cubicBezTo>
                  <a:cubicBezTo>
                    <a:pt x="136" y="130"/>
                    <a:pt x="112" y="138"/>
                    <a:pt x="80" y="138"/>
                  </a:cubicBezTo>
                  <a:cubicBezTo>
                    <a:pt x="48" y="138"/>
                    <a:pt x="25" y="130"/>
                    <a:pt x="11" y="116"/>
                  </a:cubicBezTo>
                  <a:cubicBezTo>
                    <a:pt x="2" y="108"/>
                    <a:pt x="0" y="97"/>
                    <a:pt x="0" y="75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5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Freeform 8"/>
            <p:cNvSpPr>
              <a:spLocks noEditPoints="1"/>
            </p:cNvSpPr>
            <p:nvPr userDrawn="1"/>
          </p:nvSpPr>
          <p:spPr bwMode="auto">
            <a:xfrm>
              <a:off x="369888" y="835026"/>
              <a:ext cx="917575" cy="1009649"/>
            </a:xfrm>
            <a:custGeom>
              <a:avLst/>
              <a:gdLst>
                <a:gd name="T0" fmla="*/ 120 w 511"/>
                <a:gd name="T1" fmla="*/ 95 h 565"/>
                <a:gd name="T2" fmla="*/ 254 w 511"/>
                <a:gd name="T3" fmla="*/ 564 h 565"/>
                <a:gd name="T4" fmla="*/ 484 w 511"/>
                <a:gd name="T5" fmla="*/ 259 h 565"/>
                <a:gd name="T6" fmla="*/ 402 w 511"/>
                <a:gd name="T7" fmla="*/ 127 h 565"/>
                <a:gd name="T8" fmla="*/ 327 w 511"/>
                <a:gd name="T9" fmla="*/ 97 h 565"/>
                <a:gd name="T10" fmla="*/ 150 w 511"/>
                <a:gd name="T11" fmla="*/ 117 h 565"/>
                <a:gd name="T12" fmla="*/ 266 w 511"/>
                <a:gd name="T13" fmla="*/ 115 h 565"/>
                <a:gd name="T14" fmla="*/ 146 w 511"/>
                <a:gd name="T15" fmla="*/ 129 h 565"/>
                <a:gd name="T16" fmla="*/ 147 w 511"/>
                <a:gd name="T17" fmla="*/ 170 h 565"/>
                <a:gd name="T18" fmla="*/ 275 w 511"/>
                <a:gd name="T19" fmla="*/ 113 h 565"/>
                <a:gd name="T20" fmla="*/ 337 w 511"/>
                <a:gd name="T21" fmla="*/ 128 h 565"/>
                <a:gd name="T22" fmla="*/ 323 w 511"/>
                <a:gd name="T23" fmla="*/ 103 h 565"/>
                <a:gd name="T24" fmla="*/ 376 w 511"/>
                <a:gd name="T25" fmla="*/ 128 h 565"/>
                <a:gd name="T26" fmla="*/ 342 w 511"/>
                <a:gd name="T27" fmla="*/ 140 h 565"/>
                <a:gd name="T28" fmla="*/ 342 w 511"/>
                <a:gd name="T29" fmla="*/ 140 h 565"/>
                <a:gd name="T30" fmla="*/ 381 w 511"/>
                <a:gd name="T31" fmla="*/ 196 h 565"/>
                <a:gd name="T32" fmla="*/ 382 w 511"/>
                <a:gd name="T33" fmla="*/ 134 h 565"/>
                <a:gd name="T34" fmla="*/ 254 w 511"/>
                <a:gd name="T35" fmla="*/ 75 h 565"/>
                <a:gd name="T36" fmla="*/ 273 w 511"/>
                <a:gd name="T37" fmla="*/ 106 h 565"/>
                <a:gd name="T38" fmla="*/ 161 w 511"/>
                <a:gd name="T39" fmla="*/ 94 h 565"/>
                <a:gd name="T40" fmla="*/ 161 w 511"/>
                <a:gd name="T41" fmla="*/ 94 h 565"/>
                <a:gd name="T42" fmla="*/ 136 w 511"/>
                <a:gd name="T43" fmla="*/ 116 h 565"/>
                <a:gd name="T44" fmla="*/ 40 w 511"/>
                <a:gd name="T45" fmla="*/ 372 h 565"/>
                <a:gd name="T46" fmla="*/ 65 w 511"/>
                <a:gd name="T47" fmla="*/ 243 h 565"/>
                <a:gd name="T48" fmla="*/ 118 w 511"/>
                <a:gd name="T49" fmla="*/ 123 h 565"/>
                <a:gd name="T50" fmla="*/ 115 w 511"/>
                <a:gd name="T51" fmla="*/ 188 h 565"/>
                <a:gd name="T52" fmla="*/ 276 w 511"/>
                <a:gd name="T53" fmla="*/ 161 h 565"/>
                <a:gd name="T54" fmla="*/ 364 w 511"/>
                <a:gd name="T55" fmla="*/ 205 h 565"/>
                <a:gd name="T56" fmla="*/ 369 w 511"/>
                <a:gd name="T57" fmla="*/ 328 h 565"/>
                <a:gd name="T58" fmla="*/ 380 w 511"/>
                <a:gd name="T59" fmla="*/ 328 h 565"/>
                <a:gd name="T60" fmla="*/ 370 w 511"/>
                <a:gd name="T61" fmla="*/ 204 h 565"/>
                <a:gd name="T62" fmla="*/ 461 w 511"/>
                <a:gd name="T63" fmla="*/ 243 h 565"/>
                <a:gd name="T64" fmla="*/ 398 w 511"/>
                <a:gd name="T65" fmla="*/ 133 h 565"/>
                <a:gd name="T66" fmla="*/ 474 w 511"/>
                <a:gd name="T67" fmla="*/ 255 h 565"/>
                <a:gd name="T68" fmla="*/ 474 w 511"/>
                <a:gd name="T69" fmla="*/ 287 h 565"/>
                <a:gd name="T70" fmla="*/ 481 w 511"/>
                <a:gd name="T71" fmla="*/ 374 h 565"/>
                <a:gd name="T72" fmla="*/ 361 w 511"/>
                <a:gd name="T73" fmla="*/ 401 h 565"/>
                <a:gd name="T74" fmla="*/ 239 w 511"/>
                <a:gd name="T75" fmla="*/ 346 h 565"/>
                <a:gd name="T76" fmla="*/ 208 w 511"/>
                <a:gd name="T77" fmla="*/ 399 h 565"/>
                <a:gd name="T78" fmla="*/ 301 w 511"/>
                <a:gd name="T79" fmla="*/ 476 h 565"/>
                <a:gd name="T80" fmla="*/ 92 w 511"/>
                <a:gd name="T81" fmla="*/ 399 h 565"/>
                <a:gd name="T82" fmla="*/ 51 w 511"/>
                <a:gd name="T83" fmla="*/ 399 h 565"/>
                <a:gd name="T84" fmla="*/ 92 w 511"/>
                <a:gd name="T85" fmla="*/ 481 h 565"/>
                <a:gd name="T86" fmla="*/ 265 w 511"/>
                <a:gd name="T87" fmla="*/ 516 h 565"/>
                <a:gd name="T88" fmla="*/ 92 w 511"/>
                <a:gd name="T89" fmla="*/ 441 h 565"/>
                <a:gd name="T90" fmla="*/ 102 w 511"/>
                <a:gd name="T91" fmla="*/ 490 h 565"/>
                <a:gd name="T92" fmla="*/ 257 w 511"/>
                <a:gd name="T93" fmla="*/ 521 h 565"/>
                <a:gd name="T94" fmla="*/ 373 w 511"/>
                <a:gd name="T95" fmla="*/ 513 h 565"/>
                <a:gd name="T96" fmla="*/ 411 w 511"/>
                <a:gd name="T97" fmla="*/ 433 h 565"/>
                <a:gd name="T98" fmla="*/ 391 w 511"/>
                <a:gd name="T99" fmla="*/ 50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11" h="565">
                  <a:moveTo>
                    <a:pt x="409" y="511"/>
                  </a:moveTo>
                  <a:cubicBezTo>
                    <a:pt x="469" y="465"/>
                    <a:pt x="508" y="392"/>
                    <a:pt x="508" y="310"/>
                  </a:cubicBezTo>
                  <a:cubicBezTo>
                    <a:pt x="508" y="170"/>
                    <a:pt x="394" y="56"/>
                    <a:pt x="254" y="56"/>
                  </a:cubicBezTo>
                  <a:cubicBezTo>
                    <a:pt x="205" y="56"/>
                    <a:pt x="159" y="70"/>
                    <a:pt x="120" y="95"/>
                  </a:cubicBezTo>
                  <a:cubicBezTo>
                    <a:pt x="98" y="65"/>
                    <a:pt x="77" y="33"/>
                    <a:pt x="55" y="0"/>
                  </a:cubicBezTo>
                  <a:cubicBezTo>
                    <a:pt x="62" y="14"/>
                    <a:pt x="83" y="58"/>
                    <a:pt x="107" y="103"/>
                  </a:cubicBezTo>
                  <a:cubicBezTo>
                    <a:pt x="42" y="149"/>
                    <a:pt x="0" y="225"/>
                    <a:pt x="0" y="310"/>
                  </a:cubicBezTo>
                  <a:cubicBezTo>
                    <a:pt x="0" y="450"/>
                    <a:pt x="114" y="564"/>
                    <a:pt x="254" y="564"/>
                  </a:cubicBezTo>
                  <a:cubicBezTo>
                    <a:pt x="306" y="564"/>
                    <a:pt x="354" y="549"/>
                    <a:pt x="394" y="522"/>
                  </a:cubicBezTo>
                  <a:cubicBezTo>
                    <a:pt x="433" y="538"/>
                    <a:pt x="473" y="552"/>
                    <a:pt x="511" y="565"/>
                  </a:cubicBezTo>
                  <a:cubicBezTo>
                    <a:pt x="479" y="549"/>
                    <a:pt x="443" y="531"/>
                    <a:pt x="409" y="511"/>
                  </a:cubicBezTo>
                  <a:close/>
                  <a:moveTo>
                    <a:pt x="484" y="259"/>
                  </a:moveTo>
                  <a:cubicBezTo>
                    <a:pt x="486" y="270"/>
                    <a:pt x="488" y="280"/>
                    <a:pt x="489" y="291"/>
                  </a:cubicBezTo>
                  <a:cubicBezTo>
                    <a:pt x="487" y="284"/>
                    <a:pt x="485" y="277"/>
                    <a:pt x="482" y="271"/>
                  </a:cubicBezTo>
                  <a:cubicBezTo>
                    <a:pt x="483" y="267"/>
                    <a:pt x="484" y="263"/>
                    <a:pt x="484" y="259"/>
                  </a:cubicBezTo>
                  <a:close/>
                  <a:moveTo>
                    <a:pt x="402" y="127"/>
                  </a:moveTo>
                  <a:cubicBezTo>
                    <a:pt x="401" y="127"/>
                    <a:pt x="400" y="127"/>
                    <a:pt x="398" y="127"/>
                  </a:cubicBezTo>
                  <a:cubicBezTo>
                    <a:pt x="394" y="127"/>
                    <a:pt x="389" y="127"/>
                    <a:pt x="384" y="127"/>
                  </a:cubicBezTo>
                  <a:cubicBezTo>
                    <a:pt x="376" y="120"/>
                    <a:pt x="367" y="113"/>
                    <a:pt x="356" y="107"/>
                  </a:cubicBezTo>
                  <a:cubicBezTo>
                    <a:pt x="346" y="103"/>
                    <a:pt x="336" y="99"/>
                    <a:pt x="327" y="97"/>
                  </a:cubicBezTo>
                  <a:cubicBezTo>
                    <a:pt x="323" y="92"/>
                    <a:pt x="320" y="87"/>
                    <a:pt x="317" y="83"/>
                  </a:cubicBezTo>
                  <a:cubicBezTo>
                    <a:pt x="348" y="92"/>
                    <a:pt x="377" y="107"/>
                    <a:pt x="402" y="127"/>
                  </a:cubicBezTo>
                  <a:close/>
                  <a:moveTo>
                    <a:pt x="146" y="129"/>
                  </a:moveTo>
                  <a:cubicBezTo>
                    <a:pt x="147" y="125"/>
                    <a:pt x="148" y="121"/>
                    <a:pt x="150" y="117"/>
                  </a:cubicBezTo>
                  <a:cubicBezTo>
                    <a:pt x="152" y="115"/>
                    <a:pt x="153" y="113"/>
                    <a:pt x="154" y="111"/>
                  </a:cubicBezTo>
                  <a:cubicBezTo>
                    <a:pt x="171" y="107"/>
                    <a:pt x="189" y="105"/>
                    <a:pt x="208" y="105"/>
                  </a:cubicBezTo>
                  <a:cubicBezTo>
                    <a:pt x="228" y="105"/>
                    <a:pt x="248" y="107"/>
                    <a:pt x="269" y="111"/>
                  </a:cubicBezTo>
                  <a:cubicBezTo>
                    <a:pt x="268" y="113"/>
                    <a:pt x="267" y="114"/>
                    <a:pt x="266" y="115"/>
                  </a:cubicBezTo>
                  <a:cubicBezTo>
                    <a:pt x="262" y="123"/>
                    <a:pt x="262" y="132"/>
                    <a:pt x="265" y="142"/>
                  </a:cubicBezTo>
                  <a:cubicBezTo>
                    <a:pt x="267" y="147"/>
                    <a:pt x="269" y="151"/>
                    <a:pt x="272" y="156"/>
                  </a:cubicBezTo>
                  <a:cubicBezTo>
                    <a:pt x="248" y="166"/>
                    <a:pt x="225" y="180"/>
                    <a:pt x="204" y="195"/>
                  </a:cubicBezTo>
                  <a:cubicBezTo>
                    <a:pt x="184" y="176"/>
                    <a:pt x="165" y="153"/>
                    <a:pt x="146" y="129"/>
                  </a:cubicBezTo>
                  <a:close/>
                  <a:moveTo>
                    <a:pt x="161" y="189"/>
                  </a:moveTo>
                  <a:cubicBezTo>
                    <a:pt x="158" y="189"/>
                    <a:pt x="156" y="189"/>
                    <a:pt x="154" y="189"/>
                  </a:cubicBezTo>
                  <a:cubicBezTo>
                    <a:pt x="152" y="184"/>
                    <a:pt x="150" y="180"/>
                    <a:pt x="148" y="175"/>
                  </a:cubicBezTo>
                  <a:cubicBezTo>
                    <a:pt x="148" y="173"/>
                    <a:pt x="147" y="172"/>
                    <a:pt x="147" y="170"/>
                  </a:cubicBezTo>
                  <a:cubicBezTo>
                    <a:pt x="152" y="177"/>
                    <a:pt x="156" y="183"/>
                    <a:pt x="161" y="189"/>
                  </a:cubicBezTo>
                  <a:close/>
                  <a:moveTo>
                    <a:pt x="271" y="140"/>
                  </a:moveTo>
                  <a:cubicBezTo>
                    <a:pt x="268" y="132"/>
                    <a:pt x="269" y="124"/>
                    <a:pt x="272" y="118"/>
                  </a:cubicBezTo>
                  <a:cubicBezTo>
                    <a:pt x="273" y="116"/>
                    <a:pt x="274" y="115"/>
                    <a:pt x="275" y="113"/>
                  </a:cubicBezTo>
                  <a:cubicBezTo>
                    <a:pt x="296" y="118"/>
                    <a:pt x="316" y="125"/>
                    <a:pt x="336" y="135"/>
                  </a:cubicBezTo>
                  <a:cubicBezTo>
                    <a:pt x="316" y="139"/>
                    <a:pt x="296" y="146"/>
                    <a:pt x="278" y="153"/>
                  </a:cubicBezTo>
                  <a:cubicBezTo>
                    <a:pt x="275" y="149"/>
                    <a:pt x="273" y="145"/>
                    <a:pt x="271" y="140"/>
                  </a:cubicBezTo>
                  <a:close/>
                  <a:moveTo>
                    <a:pt x="337" y="128"/>
                  </a:moveTo>
                  <a:cubicBezTo>
                    <a:pt x="318" y="120"/>
                    <a:pt x="300" y="113"/>
                    <a:pt x="281" y="108"/>
                  </a:cubicBezTo>
                  <a:cubicBezTo>
                    <a:pt x="283" y="106"/>
                    <a:pt x="286" y="105"/>
                    <a:pt x="289" y="104"/>
                  </a:cubicBezTo>
                  <a:cubicBezTo>
                    <a:pt x="295" y="102"/>
                    <a:pt x="301" y="101"/>
                    <a:pt x="308" y="101"/>
                  </a:cubicBezTo>
                  <a:cubicBezTo>
                    <a:pt x="312" y="101"/>
                    <a:pt x="318" y="102"/>
                    <a:pt x="323" y="103"/>
                  </a:cubicBezTo>
                  <a:cubicBezTo>
                    <a:pt x="328" y="111"/>
                    <a:pt x="333" y="120"/>
                    <a:pt x="337" y="128"/>
                  </a:cubicBezTo>
                  <a:close/>
                  <a:moveTo>
                    <a:pt x="331" y="105"/>
                  </a:moveTo>
                  <a:cubicBezTo>
                    <a:pt x="339" y="107"/>
                    <a:pt x="346" y="109"/>
                    <a:pt x="353" y="113"/>
                  </a:cubicBezTo>
                  <a:cubicBezTo>
                    <a:pt x="362" y="117"/>
                    <a:pt x="369" y="122"/>
                    <a:pt x="376" y="128"/>
                  </a:cubicBezTo>
                  <a:cubicBezTo>
                    <a:pt x="364" y="129"/>
                    <a:pt x="353" y="131"/>
                    <a:pt x="345" y="133"/>
                  </a:cubicBezTo>
                  <a:cubicBezTo>
                    <a:pt x="345" y="133"/>
                    <a:pt x="345" y="133"/>
                    <a:pt x="345" y="133"/>
                  </a:cubicBezTo>
                  <a:cubicBezTo>
                    <a:pt x="341" y="124"/>
                    <a:pt x="337" y="114"/>
                    <a:pt x="331" y="105"/>
                  </a:cubicBezTo>
                  <a:close/>
                  <a:moveTo>
                    <a:pt x="342" y="140"/>
                  </a:moveTo>
                  <a:cubicBezTo>
                    <a:pt x="350" y="159"/>
                    <a:pt x="357" y="179"/>
                    <a:pt x="362" y="199"/>
                  </a:cubicBezTo>
                  <a:cubicBezTo>
                    <a:pt x="348" y="198"/>
                    <a:pt x="332" y="194"/>
                    <a:pt x="317" y="186"/>
                  </a:cubicBezTo>
                  <a:cubicBezTo>
                    <a:pt x="303" y="179"/>
                    <a:pt x="290" y="169"/>
                    <a:pt x="282" y="159"/>
                  </a:cubicBezTo>
                  <a:cubicBezTo>
                    <a:pt x="301" y="151"/>
                    <a:pt x="321" y="144"/>
                    <a:pt x="342" y="140"/>
                  </a:cubicBezTo>
                  <a:close/>
                  <a:moveTo>
                    <a:pt x="349" y="142"/>
                  </a:moveTo>
                  <a:cubicBezTo>
                    <a:pt x="368" y="152"/>
                    <a:pt x="385" y="163"/>
                    <a:pt x="401" y="176"/>
                  </a:cubicBezTo>
                  <a:cubicBezTo>
                    <a:pt x="400" y="178"/>
                    <a:pt x="400" y="180"/>
                    <a:pt x="399" y="182"/>
                  </a:cubicBezTo>
                  <a:cubicBezTo>
                    <a:pt x="396" y="189"/>
                    <a:pt x="389" y="193"/>
                    <a:pt x="381" y="196"/>
                  </a:cubicBezTo>
                  <a:cubicBezTo>
                    <a:pt x="377" y="197"/>
                    <a:pt x="373" y="198"/>
                    <a:pt x="369" y="198"/>
                  </a:cubicBezTo>
                  <a:cubicBezTo>
                    <a:pt x="364" y="179"/>
                    <a:pt x="357" y="160"/>
                    <a:pt x="349" y="142"/>
                  </a:cubicBezTo>
                  <a:close/>
                  <a:moveTo>
                    <a:pt x="354" y="137"/>
                  </a:moveTo>
                  <a:cubicBezTo>
                    <a:pt x="362" y="136"/>
                    <a:pt x="372" y="135"/>
                    <a:pt x="382" y="134"/>
                  </a:cubicBezTo>
                  <a:cubicBezTo>
                    <a:pt x="393" y="145"/>
                    <a:pt x="400" y="157"/>
                    <a:pt x="401" y="168"/>
                  </a:cubicBezTo>
                  <a:cubicBezTo>
                    <a:pt x="387" y="157"/>
                    <a:pt x="371" y="147"/>
                    <a:pt x="354" y="137"/>
                  </a:cubicBezTo>
                  <a:close/>
                  <a:moveTo>
                    <a:pt x="188" y="84"/>
                  </a:moveTo>
                  <a:cubicBezTo>
                    <a:pt x="209" y="78"/>
                    <a:pt x="231" y="75"/>
                    <a:pt x="254" y="75"/>
                  </a:cubicBezTo>
                  <a:cubicBezTo>
                    <a:pt x="272" y="75"/>
                    <a:pt x="289" y="77"/>
                    <a:pt x="306" y="80"/>
                  </a:cubicBezTo>
                  <a:cubicBezTo>
                    <a:pt x="310" y="84"/>
                    <a:pt x="314" y="90"/>
                    <a:pt x="318" y="96"/>
                  </a:cubicBezTo>
                  <a:cubicBezTo>
                    <a:pt x="307" y="94"/>
                    <a:pt x="296" y="95"/>
                    <a:pt x="287" y="98"/>
                  </a:cubicBezTo>
                  <a:cubicBezTo>
                    <a:pt x="282" y="100"/>
                    <a:pt x="277" y="103"/>
                    <a:pt x="273" y="106"/>
                  </a:cubicBezTo>
                  <a:cubicBezTo>
                    <a:pt x="252" y="101"/>
                    <a:pt x="230" y="98"/>
                    <a:pt x="208" y="98"/>
                  </a:cubicBezTo>
                  <a:cubicBezTo>
                    <a:pt x="191" y="98"/>
                    <a:pt x="175" y="100"/>
                    <a:pt x="160" y="103"/>
                  </a:cubicBezTo>
                  <a:cubicBezTo>
                    <a:pt x="167" y="95"/>
                    <a:pt x="177" y="89"/>
                    <a:pt x="188" y="84"/>
                  </a:cubicBezTo>
                  <a:close/>
                  <a:moveTo>
                    <a:pt x="161" y="94"/>
                  </a:moveTo>
                  <a:cubicBezTo>
                    <a:pt x="157" y="97"/>
                    <a:pt x="153" y="101"/>
                    <a:pt x="150" y="105"/>
                  </a:cubicBezTo>
                  <a:cubicBezTo>
                    <a:pt x="144" y="107"/>
                    <a:pt x="138" y="109"/>
                    <a:pt x="132" y="111"/>
                  </a:cubicBezTo>
                  <a:cubicBezTo>
                    <a:pt x="131" y="111"/>
                    <a:pt x="131" y="110"/>
                    <a:pt x="131" y="109"/>
                  </a:cubicBezTo>
                  <a:cubicBezTo>
                    <a:pt x="140" y="104"/>
                    <a:pt x="150" y="98"/>
                    <a:pt x="161" y="94"/>
                  </a:cubicBezTo>
                  <a:close/>
                  <a:moveTo>
                    <a:pt x="146" y="113"/>
                  </a:moveTo>
                  <a:cubicBezTo>
                    <a:pt x="145" y="113"/>
                    <a:pt x="145" y="114"/>
                    <a:pt x="145" y="114"/>
                  </a:cubicBezTo>
                  <a:cubicBezTo>
                    <a:pt x="143" y="117"/>
                    <a:pt x="142" y="120"/>
                    <a:pt x="141" y="123"/>
                  </a:cubicBezTo>
                  <a:cubicBezTo>
                    <a:pt x="139" y="121"/>
                    <a:pt x="138" y="119"/>
                    <a:pt x="136" y="116"/>
                  </a:cubicBezTo>
                  <a:cubicBezTo>
                    <a:pt x="139" y="115"/>
                    <a:pt x="142" y="114"/>
                    <a:pt x="146" y="113"/>
                  </a:cubicBezTo>
                  <a:close/>
                  <a:moveTo>
                    <a:pt x="21" y="348"/>
                  </a:moveTo>
                  <a:cubicBezTo>
                    <a:pt x="26" y="360"/>
                    <a:pt x="32" y="372"/>
                    <a:pt x="40" y="384"/>
                  </a:cubicBezTo>
                  <a:cubicBezTo>
                    <a:pt x="40" y="372"/>
                    <a:pt x="40" y="372"/>
                    <a:pt x="40" y="372"/>
                  </a:cubicBezTo>
                  <a:cubicBezTo>
                    <a:pt x="27" y="350"/>
                    <a:pt x="20" y="329"/>
                    <a:pt x="18" y="310"/>
                  </a:cubicBezTo>
                  <a:cubicBezTo>
                    <a:pt x="18" y="263"/>
                    <a:pt x="32" y="219"/>
                    <a:pt x="56" y="182"/>
                  </a:cubicBezTo>
                  <a:cubicBezTo>
                    <a:pt x="51" y="201"/>
                    <a:pt x="52" y="222"/>
                    <a:pt x="59" y="243"/>
                  </a:cubicBezTo>
                  <a:cubicBezTo>
                    <a:pt x="65" y="243"/>
                    <a:pt x="65" y="243"/>
                    <a:pt x="65" y="243"/>
                  </a:cubicBezTo>
                  <a:cubicBezTo>
                    <a:pt x="56" y="216"/>
                    <a:pt x="57" y="190"/>
                    <a:pt x="68" y="169"/>
                  </a:cubicBezTo>
                  <a:cubicBezTo>
                    <a:pt x="70" y="165"/>
                    <a:pt x="73" y="160"/>
                    <a:pt x="77" y="155"/>
                  </a:cubicBezTo>
                  <a:cubicBezTo>
                    <a:pt x="80" y="151"/>
                    <a:pt x="83" y="148"/>
                    <a:pt x="87" y="145"/>
                  </a:cubicBezTo>
                  <a:cubicBezTo>
                    <a:pt x="96" y="136"/>
                    <a:pt x="107" y="129"/>
                    <a:pt x="118" y="123"/>
                  </a:cubicBezTo>
                  <a:cubicBezTo>
                    <a:pt x="125" y="135"/>
                    <a:pt x="131" y="146"/>
                    <a:pt x="138" y="156"/>
                  </a:cubicBezTo>
                  <a:cubicBezTo>
                    <a:pt x="139" y="163"/>
                    <a:pt x="140" y="170"/>
                    <a:pt x="143" y="177"/>
                  </a:cubicBezTo>
                  <a:cubicBezTo>
                    <a:pt x="144" y="181"/>
                    <a:pt x="146" y="185"/>
                    <a:pt x="147" y="189"/>
                  </a:cubicBezTo>
                  <a:cubicBezTo>
                    <a:pt x="137" y="190"/>
                    <a:pt x="128" y="189"/>
                    <a:pt x="115" y="188"/>
                  </a:cubicBezTo>
                  <a:cubicBezTo>
                    <a:pt x="125" y="207"/>
                    <a:pt x="136" y="226"/>
                    <a:pt x="148" y="243"/>
                  </a:cubicBezTo>
                  <a:cubicBezTo>
                    <a:pt x="264" y="243"/>
                    <a:pt x="264" y="243"/>
                    <a:pt x="264" y="243"/>
                  </a:cubicBezTo>
                  <a:cubicBezTo>
                    <a:pt x="245" y="231"/>
                    <a:pt x="226" y="216"/>
                    <a:pt x="209" y="199"/>
                  </a:cubicBezTo>
                  <a:cubicBezTo>
                    <a:pt x="229" y="184"/>
                    <a:pt x="252" y="171"/>
                    <a:pt x="276" y="161"/>
                  </a:cubicBezTo>
                  <a:cubicBezTo>
                    <a:pt x="285" y="173"/>
                    <a:pt x="298" y="184"/>
                    <a:pt x="314" y="192"/>
                  </a:cubicBezTo>
                  <a:cubicBezTo>
                    <a:pt x="330" y="200"/>
                    <a:pt x="348" y="205"/>
                    <a:pt x="363" y="205"/>
                  </a:cubicBezTo>
                  <a:cubicBezTo>
                    <a:pt x="363" y="205"/>
                    <a:pt x="363" y="205"/>
                    <a:pt x="363" y="205"/>
                  </a:cubicBezTo>
                  <a:cubicBezTo>
                    <a:pt x="364" y="205"/>
                    <a:pt x="364" y="205"/>
                    <a:pt x="364" y="205"/>
                  </a:cubicBezTo>
                  <a:cubicBezTo>
                    <a:pt x="373" y="244"/>
                    <a:pt x="375" y="283"/>
                    <a:pt x="370" y="322"/>
                  </a:cubicBezTo>
                  <a:cubicBezTo>
                    <a:pt x="368" y="322"/>
                    <a:pt x="366" y="321"/>
                    <a:pt x="363" y="321"/>
                  </a:cubicBezTo>
                  <a:cubicBezTo>
                    <a:pt x="363" y="327"/>
                    <a:pt x="363" y="327"/>
                    <a:pt x="363" y="327"/>
                  </a:cubicBezTo>
                  <a:cubicBezTo>
                    <a:pt x="365" y="328"/>
                    <a:pt x="367" y="328"/>
                    <a:pt x="369" y="328"/>
                  </a:cubicBezTo>
                  <a:cubicBezTo>
                    <a:pt x="368" y="334"/>
                    <a:pt x="367" y="341"/>
                    <a:pt x="366" y="347"/>
                  </a:cubicBezTo>
                  <a:cubicBezTo>
                    <a:pt x="367" y="350"/>
                    <a:pt x="369" y="352"/>
                    <a:pt x="371" y="353"/>
                  </a:cubicBezTo>
                  <a:cubicBezTo>
                    <a:pt x="373" y="345"/>
                    <a:pt x="374" y="337"/>
                    <a:pt x="376" y="328"/>
                  </a:cubicBezTo>
                  <a:cubicBezTo>
                    <a:pt x="377" y="328"/>
                    <a:pt x="379" y="328"/>
                    <a:pt x="380" y="328"/>
                  </a:cubicBezTo>
                  <a:cubicBezTo>
                    <a:pt x="388" y="328"/>
                    <a:pt x="397" y="328"/>
                    <a:pt x="404" y="327"/>
                  </a:cubicBezTo>
                  <a:cubicBezTo>
                    <a:pt x="404" y="320"/>
                    <a:pt x="404" y="320"/>
                    <a:pt x="404" y="320"/>
                  </a:cubicBezTo>
                  <a:cubicBezTo>
                    <a:pt x="396" y="322"/>
                    <a:pt x="386" y="322"/>
                    <a:pt x="376" y="322"/>
                  </a:cubicBezTo>
                  <a:cubicBezTo>
                    <a:pt x="381" y="283"/>
                    <a:pt x="379" y="243"/>
                    <a:pt x="370" y="204"/>
                  </a:cubicBezTo>
                  <a:cubicBezTo>
                    <a:pt x="375" y="204"/>
                    <a:pt x="379" y="203"/>
                    <a:pt x="383" y="202"/>
                  </a:cubicBezTo>
                  <a:cubicBezTo>
                    <a:pt x="393" y="199"/>
                    <a:pt x="400" y="193"/>
                    <a:pt x="404" y="185"/>
                  </a:cubicBezTo>
                  <a:cubicBezTo>
                    <a:pt x="405" y="184"/>
                    <a:pt x="406" y="182"/>
                    <a:pt x="406" y="181"/>
                  </a:cubicBezTo>
                  <a:cubicBezTo>
                    <a:pt x="428" y="199"/>
                    <a:pt x="447" y="221"/>
                    <a:pt x="461" y="243"/>
                  </a:cubicBezTo>
                  <a:cubicBezTo>
                    <a:pt x="468" y="243"/>
                    <a:pt x="468" y="243"/>
                    <a:pt x="468" y="243"/>
                  </a:cubicBezTo>
                  <a:cubicBezTo>
                    <a:pt x="453" y="218"/>
                    <a:pt x="432" y="194"/>
                    <a:pt x="407" y="173"/>
                  </a:cubicBezTo>
                  <a:cubicBezTo>
                    <a:pt x="408" y="161"/>
                    <a:pt x="402" y="146"/>
                    <a:pt x="390" y="133"/>
                  </a:cubicBezTo>
                  <a:cubicBezTo>
                    <a:pt x="393" y="133"/>
                    <a:pt x="396" y="133"/>
                    <a:pt x="398" y="133"/>
                  </a:cubicBezTo>
                  <a:cubicBezTo>
                    <a:pt x="403" y="133"/>
                    <a:pt x="406" y="133"/>
                    <a:pt x="410" y="133"/>
                  </a:cubicBezTo>
                  <a:cubicBezTo>
                    <a:pt x="440" y="161"/>
                    <a:pt x="464" y="195"/>
                    <a:pt x="477" y="235"/>
                  </a:cubicBezTo>
                  <a:cubicBezTo>
                    <a:pt x="479" y="244"/>
                    <a:pt x="479" y="253"/>
                    <a:pt x="478" y="261"/>
                  </a:cubicBezTo>
                  <a:cubicBezTo>
                    <a:pt x="477" y="259"/>
                    <a:pt x="476" y="257"/>
                    <a:pt x="474" y="255"/>
                  </a:cubicBezTo>
                  <a:cubicBezTo>
                    <a:pt x="474" y="269"/>
                    <a:pt x="474" y="269"/>
                    <a:pt x="474" y="269"/>
                  </a:cubicBezTo>
                  <a:cubicBezTo>
                    <a:pt x="475" y="270"/>
                    <a:pt x="475" y="270"/>
                    <a:pt x="475" y="271"/>
                  </a:cubicBezTo>
                  <a:cubicBezTo>
                    <a:pt x="475" y="272"/>
                    <a:pt x="475" y="272"/>
                    <a:pt x="474" y="273"/>
                  </a:cubicBezTo>
                  <a:cubicBezTo>
                    <a:pt x="474" y="287"/>
                    <a:pt x="474" y="287"/>
                    <a:pt x="474" y="287"/>
                  </a:cubicBezTo>
                  <a:cubicBezTo>
                    <a:pt x="476" y="285"/>
                    <a:pt x="477" y="283"/>
                    <a:pt x="477" y="282"/>
                  </a:cubicBezTo>
                  <a:cubicBezTo>
                    <a:pt x="478" y="281"/>
                    <a:pt x="478" y="280"/>
                    <a:pt x="479" y="279"/>
                  </a:cubicBezTo>
                  <a:cubicBezTo>
                    <a:pt x="485" y="296"/>
                    <a:pt x="488" y="313"/>
                    <a:pt x="489" y="329"/>
                  </a:cubicBezTo>
                  <a:cubicBezTo>
                    <a:pt x="488" y="344"/>
                    <a:pt x="485" y="359"/>
                    <a:pt x="481" y="374"/>
                  </a:cubicBezTo>
                  <a:cubicBezTo>
                    <a:pt x="481" y="375"/>
                    <a:pt x="480" y="376"/>
                    <a:pt x="480" y="376"/>
                  </a:cubicBezTo>
                  <a:cubicBezTo>
                    <a:pt x="469" y="398"/>
                    <a:pt x="449" y="414"/>
                    <a:pt x="421" y="423"/>
                  </a:cubicBezTo>
                  <a:cubicBezTo>
                    <a:pt x="417" y="425"/>
                    <a:pt x="413" y="426"/>
                    <a:pt x="409" y="427"/>
                  </a:cubicBezTo>
                  <a:cubicBezTo>
                    <a:pt x="393" y="419"/>
                    <a:pt x="377" y="411"/>
                    <a:pt x="361" y="401"/>
                  </a:cubicBezTo>
                  <a:cubicBezTo>
                    <a:pt x="338" y="398"/>
                    <a:pt x="319" y="391"/>
                    <a:pt x="306" y="378"/>
                  </a:cubicBezTo>
                  <a:cubicBezTo>
                    <a:pt x="299" y="371"/>
                    <a:pt x="296" y="364"/>
                    <a:pt x="294" y="355"/>
                  </a:cubicBezTo>
                  <a:cubicBezTo>
                    <a:pt x="275" y="341"/>
                    <a:pt x="257" y="326"/>
                    <a:pt x="239" y="310"/>
                  </a:cubicBezTo>
                  <a:cubicBezTo>
                    <a:pt x="239" y="346"/>
                    <a:pt x="239" y="346"/>
                    <a:pt x="239" y="346"/>
                  </a:cubicBezTo>
                  <a:cubicBezTo>
                    <a:pt x="262" y="367"/>
                    <a:pt x="285" y="386"/>
                    <a:pt x="306" y="404"/>
                  </a:cubicBezTo>
                  <a:cubicBezTo>
                    <a:pt x="299" y="408"/>
                    <a:pt x="286" y="414"/>
                    <a:pt x="273" y="418"/>
                  </a:cubicBezTo>
                  <a:cubicBezTo>
                    <a:pt x="255" y="413"/>
                    <a:pt x="238" y="407"/>
                    <a:pt x="222" y="399"/>
                  </a:cubicBezTo>
                  <a:cubicBezTo>
                    <a:pt x="208" y="399"/>
                    <a:pt x="208" y="399"/>
                    <a:pt x="208" y="399"/>
                  </a:cubicBezTo>
                  <a:cubicBezTo>
                    <a:pt x="208" y="399"/>
                    <a:pt x="209" y="400"/>
                    <a:pt x="210" y="400"/>
                  </a:cubicBezTo>
                  <a:cubicBezTo>
                    <a:pt x="227" y="409"/>
                    <a:pt x="245" y="416"/>
                    <a:pt x="263" y="422"/>
                  </a:cubicBezTo>
                  <a:cubicBezTo>
                    <a:pt x="250" y="426"/>
                    <a:pt x="238" y="429"/>
                    <a:pt x="233" y="430"/>
                  </a:cubicBezTo>
                  <a:cubicBezTo>
                    <a:pt x="255" y="448"/>
                    <a:pt x="278" y="463"/>
                    <a:pt x="301" y="476"/>
                  </a:cubicBezTo>
                  <a:cubicBezTo>
                    <a:pt x="287" y="491"/>
                    <a:pt x="272" y="504"/>
                    <a:pt x="256" y="515"/>
                  </a:cubicBezTo>
                  <a:cubicBezTo>
                    <a:pt x="227" y="510"/>
                    <a:pt x="197" y="499"/>
                    <a:pt x="167" y="484"/>
                  </a:cubicBezTo>
                  <a:cubicBezTo>
                    <a:pt x="139" y="470"/>
                    <a:pt x="113" y="452"/>
                    <a:pt x="91" y="433"/>
                  </a:cubicBezTo>
                  <a:cubicBezTo>
                    <a:pt x="91" y="421"/>
                    <a:pt x="91" y="410"/>
                    <a:pt x="92" y="399"/>
                  </a:cubicBezTo>
                  <a:cubicBezTo>
                    <a:pt x="86" y="399"/>
                    <a:pt x="86" y="399"/>
                    <a:pt x="86" y="399"/>
                  </a:cubicBezTo>
                  <a:cubicBezTo>
                    <a:pt x="85" y="408"/>
                    <a:pt x="85" y="417"/>
                    <a:pt x="85" y="427"/>
                  </a:cubicBezTo>
                  <a:cubicBezTo>
                    <a:pt x="75" y="418"/>
                    <a:pt x="67" y="408"/>
                    <a:pt x="59" y="399"/>
                  </a:cubicBezTo>
                  <a:cubicBezTo>
                    <a:pt x="51" y="399"/>
                    <a:pt x="51" y="399"/>
                    <a:pt x="51" y="399"/>
                  </a:cubicBezTo>
                  <a:cubicBezTo>
                    <a:pt x="51" y="399"/>
                    <a:pt x="51" y="399"/>
                    <a:pt x="51" y="399"/>
                  </a:cubicBezTo>
                  <a:cubicBezTo>
                    <a:pt x="61" y="412"/>
                    <a:pt x="72" y="424"/>
                    <a:pt x="85" y="436"/>
                  </a:cubicBezTo>
                  <a:cubicBezTo>
                    <a:pt x="85" y="436"/>
                    <a:pt x="85" y="437"/>
                    <a:pt x="85" y="437"/>
                  </a:cubicBezTo>
                  <a:cubicBezTo>
                    <a:pt x="86" y="449"/>
                    <a:pt x="87" y="465"/>
                    <a:pt x="92" y="481"/>
                  </a:cubicBezTo>
                  <a:cubicBezTo>
                    <a:pt x="56" y="447"/>
                    <a:pt x="30" y="400"/>
                    <a:pt x="21" y="348"/>
                  </a:cubicBezTo>
                  <a:close/>
                  <a:moveTo>
                    <a:pt x="365" y="509"/>
                  </a:moveTo>
                  <a:cubicBezTo>
                    <a:pt x="346" y="515"/>
                    <a:pt x="327" y="518"/>
                    <a:pt x="308" y="519"/>
                  </a:cubicBezTo>
                  <a:cubicBezTo>
                    <a:pt x="294" y="519"/>
                    <a:pt x="279" y="518"/>
                    <a:pt x="265" y="516"/>
                  </a:cubicBezTo>
                  <a:cubicBezTo>
                    <a:pt x="280" y="505"/>
                    <a:pt x="294" y="493"/>
                    <a:pt x="306" y="479"/>
                  </a:cubicBezTo>
                  <a:cubicBezTo>
                    <a:pt x="325" y="490"/>
                    <a:pt x="345" y="500"/>
                    <a:pt x="365" y="509"/>
                  </a:cubicBezTo>
                  <a:close/>
                  <a:moveTo>
                    <a:pt x="102" y="490"/>
                  </a:moveTo>
                  <a:cubicBezTo>
                    <a:pt x="95" y="473"/>
                    <a:pt x="93" y="458"/>
                    <a:pt x="92" y="441"/>
                  </a:cubicBezTo>
                  <a:cubicBezTo>
                    <a:pt x="113" y="460"/>
                    <a:pt x="138" y="476"/>
                    <a:pt x="165" y="490"/>
                  </a:cubicBezTo>
                  <a:cubicBezTo>
                    <a:pt x="193" y="504"/>
                    <a:pt x="221" y="514"/>
                    <a:pt x="248" y="520"/>
                  </a:cubicBezTo>
                  <a:cubicBezTo>
                    <a:pt x="237" y="526"/>
                    <a:pt x="221" y="535"/>
                    <a:pt x="202" y="540"/>
                  </a:cubicBezTo>
                  <a:cubicBezTo>
                    <a:pt x="165" y="532"/>
                    <a:pt x="130" y="514"/>
                    <a:pt x="102" y="490"/>
                  </a:cubicBezTo>
                  <a:close/>
                  <a:moveTo>
                    <a:pt x="254" y="546"/>
                  </a:moveTo>
                  <a:cubicBezTo>
                    <a:pt x="241" y="546"/>
                    <a:pt x="228" y="545"/>
                    <a:pt x="215" y="543"/>
                  </a:cubicBezTo>
                  <a:cubicBezTo>
                    <a:pt x="231" y="536"/>
                    <a:pt x="245" y="528"/>
                    <a:pt x="255" y="522"/>
                  </a:cubicBezTo>
                  <a:cubicBezTo>
                    <a:pt x="256" y="522"/>
                    <a:pt x="257" y="522"/>
                    <a:pt x="257" y="521"/>
                  </a:cubicBezTo>
                  <a:cubicBezTo>
                    <a:pt x="271" y="524"/>
                    <a:pt x="286" y="525"/>
                    <a:pt x="300" y="525"/>
                  </a:cubicBezTo>
                  <a:cubicBezTo>
                    <a:pt x="300" y="525"/>
                    <a:pt x="300" y="525"/>
                    <a:pt x="300" y="525"/>
                  </a:cubicBezTo>
                  <a:cubicBezTo>
                    <a:pt x="302" y="525"/>
                    <a:pt x="305" y="525"/>
                    <a:pt x="308" y="525"/>
                  </a:cubicBezTo>
                  <a:cubicBezTo>
                    <a:pt x="330" y="524"/>
                    <a:pt x="352" y="520"/>
                    <a:pt x="373" y="513"/>
                  </a:cubicBezTo>
                  <a:cubicBezTo>
                    <a:pt x="373" y="513"/>
                    <a:pt x="373" y="513"/>
                    <a:pt x="374" y="513"/>
                  </a:cubicBezTo>
                  <a:cubicBezTo>
                    <a:pt x="339" y="534"/>
                    <a:pt x="298" y="546"/>
                    <a:pt x="254" y="546"/>
                  </a:cubicBezTo>
                  <a:close/>
                  <a:moveTo>
                    <a:pt x="340" y="462"/>
                  </a:moveTo>
                  <a:cubicBezTo>
                    <a:pt x="367" y="456"/>
                    <a:pt x="387" y="447"/>
                    <a:pt x="411" y="433"/>
                  </a:cubicBezTo>
                  <a:cubicBezTo>
                    <a:pt x="415" y="432"/>
                    <a:pt x="419" y="430"/>
                    <a:pt x="423" y="429"/>
                  </a:cubicBezTo>
                  <a:cubicBezTo>
                    <a:pt x="444" y="422"/>
                    <a:pt x="461" y="411"/>
                    <a:pt x="473" y="397"/>
                  </a:cubicBezTo>
                  <a:cubicBezTo>
                    <a:pt x="457" y="437"/>
                    <a:pt x="431" y="471"/>
                    <a:pt x="398" y="496"/>
                  </a:cubicBezTo>
                  <a:cubicBezTo>
                    <a:pt x="396" y="498"/>
                    <a:pt x="393" y="499"/>
                    <a:pt x="391" y="500"/>
                  </a:cubicBezTo>
                  <a:cubicBezTo>
                    <a:pt x="372" y="488"/>
                    <a:pt x="355" y="475"/>
                    <a:pt x="340" y="462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Freeform 9"/>
            <p:cNvSpPr>
              <a:spLocks/>
            </p:cNvSpPr>
            <p:nvPr userDrawn="1"/>
          </p:nvSpPr>
          <p:spPr bwMode="auto">
            <a:xfrm>
              <a:off x="573088" y="1408113"/>
              <a:ext cx="93663" cy="93662"/>
            </a:xfrm>
            <a:custGeom>
              <a:avLst/>
              <a:gdLst>
                <a:gd name="T0" fmla="*/ 52 w 52"/>
                <a:gd name="T1" fmla="*/ 45 h 52"/>
                <a:gd name="T2" fmla="*/ 0 w 52"/>
                <a:gd name="T3" fmla="*/ 0 h 52"/>
                <a:gd name="T4" fmla="*/ 0 w 52"/>
                <a:gd name="T5" fmla="*/ 8 h 52"/>
                <a:gd name="T6" fmla="*/ 52 w 52"/>
                <a:gd name="T7" fmla="*/ 52 h 52"/>
                <a:gd name="T8" fmla="*/ 52 w 52"/>
                <a:gd name="T9" fmla="*/ 4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2">
                  <a:moveTo>
                    <a:pt x="52" y="45"/>
                  </a:moveTo>
                  <a:cubicBezTo>
                    <a:pt x="33" y="31"/>
                    <a:pt x="15" y="16"/>
                    <a:pt x="0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6" y="24"/>
                    <a:pt x="33" y="39"/>
                    <a:pt x="52" y="52"/>
                  </a:cubicBezTo>
                  <a:lnTo>
                    <a:pt x="52" y="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Freeform 10"/>
            <p:cNvSpPr>
              <a:spLocks/>
            </p:cNvSpPr>
            <p:nvPr userDrawn="1"/>
          </p:nvSpPr>
          <p:spPr bwMode="auto">
            <a:xfrm>
              <a:off x="820738" y="1357313"/>
              <a:ext cx="74613" cy="33337"/>
            </a:xfrm>
            <a:custGeom>
              <a:avLst/>
              <a:gdLst>
                <a:gd name="T0" fmla="*/ 13 w 42"/>
                <a:gd name="T1" fmla="*/ 0 h 19"/>
                <a:gd name="T2" fmla="*/ 13 w 42"/>
                <a:gd name="T3" fmla="*/ 0 h 19"/>
                <a:gd name="T4" fmla="*/ 0 w 42"/>
                <a:gd name="T5" fmla="*/ 0 h 19"/>
                <a:gd name="T6" fmla="*/ 10 w 42"/>
                <a:gd name="T7" fmla="*/ 5 h 19"/>
                <a:gd name="T8" fmla="*/ 42 w 42"/>
                <a:gd name="T9" fmla="*/ 19 h 19"/>
                <a:gd name="T10" fmla="*/ 42 w 42"/>
                <a:gd name="T11" fmla="*/ 13 h 19"/>
                <a:gd name="T12" fmla="*/ 13 w 42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19">
                  <a:moveTo>
                    <a:pt x="13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2"/>
                    <a:pt x="7" y="4"/>
                    <a:pt x="10" y="5"/>
                  </a:cubicBezTo>
                  <a:cubicBezTo>
                    <a:pt x="20" y="11"/>
                    <a:pt x="31" y="15"/>
                    <a:pt x="42" y="19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32" y="9"/>
                    <a:pt x="22" y="5"/>
                    <a:pt x="1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Freeform 11"/>
            <p:cNvSpPr>
              <a:spLocks/>
            </p:cNvSpPr>
            <p:nvPr userDrawn="1"/>
          </p:nvSpPr>
          <p:spPr bwMode="auto">
            <a:xfrm>
              <a:off x="573088" y="1357313"/>
              <a:ext cx="23813" cy="44450"/>
            </a:xfrm>
            <a:custGeom>
              <a:avLst/>
              <a:gdLst>
                <a:gd name="T0" fmla="*/ 6 w 13"/>
                <a:gd name="T1" fmla="*/ 0 h 25"/>
                <a:gd name="T2" fmla="*/ 0 w 13"/>
                <a:gd name="T3" fmla="*/ 10 h 25"/>
                <a:gd name="T4" fmla="*/ 0 w 13"/>
                <a:gd name="T5" fmla="*/ 25 h 25"/>
                <a:gd name="T6" fmla="*/ 13 w 13"/>
                <a:gd name="T7" fmla="*/ 0 h 25"/>
                <a:gd name="T8" fmla="*/ 6 w 13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5">
                  <a:moveTo>
                    <a:pt x="6" y="0"/>
                  </a:moveTo>
                  <a:cubicBezTo>
                    <a:pt x="4" y="3"/>
                    <a:pt x="2" y="7"/>
                    <a:pt x="0" y="10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4" y="16"/>
                    <a:pt x="8" y="8"/>
                    <a:pt x="13" y="0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25071077"/>
      </p:ext>
    </p:extLst>
  </p:cSld>
  <p:clrMapOvr>
    <a:masterClrMapping/>
  </p:clrMapOvr>
  <p:transition spd="slow">
    <p:push dir="u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6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defRPr/>
            </a:pPr>
            <a:fld id="{EE7FE71C-A716-4D9F-A6D5-1DFDB06DB3E3}" type="datetimeFigureOut">
              <a:rPr lang="en-US" smtClean="0">
                <a:solidFill>
                  <a:prstClr val="black"/>
                </a:solidFill>
                <a:ea typeface="MS PGothic" pitchFamily="34" charset="-128"/>
              </a:rPr>
              <a:pPr defTabSz="609585" fontAlgn="base">
                <a:spcBef>
                  <a:spcPct val="0"/>
                </a:spcBef>
                <a:spcAft>
                  <a:spcPct val="0"/>
                </a:spcAft>
                <a:defRPr/>
              </a:pPr>
              <a:t>10/25/2021</a:t>
            </a:fld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61"/>
            <a:ext cx="3860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6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defRPr/>
            </a:pPr>
            <a:fld id="{1CA1EF98-E951-4C9A-B6C4-A86A2CBD4AEB}" type="slidenum">
              <a:rPr lang="en-US" smtClean="0">
                <a:solidFill>
                  <a:prstClr val="black"/>
                </a:solidFill>
                <a:ea typeface="MS PGothic" pitchFamily="34" charset="-128"/>
              </a:rPr>
              <a:pPr defTabSz="609585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81319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fade/>
      </p:transition>
    </mc:Choice>
    <mc:Fallback xmlns="">
      <p:transition xmlns:p14="http://schemas.microsoft.com/office/powerpoint/2010/main" spd="slow" advClick="0" advTm="2000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7"/>
            <a:ext cx="2743200" cy="4387851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7"/>
            <a:ext cx="8026400" cy="438785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6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defRPr/>
            </a:pPr>
            <a:fld id="{7B470EA5-900E-4C80-B6E0-2E00B80D1A6A}" type="datetimeFigureOut">
              <a:rPr lang="en-US" smtClean="0">
                <a:solidFill>
                  <a:prstClr val="black"/>
                </a:solidFill>
                <a:ea typeface="MS PGothic" pitchFamily="34" charset="-128"/>
              </a:rPr>
              <a:pPr defTabSz="609585" fontAlgn="base">
                <a:spcBef>
                  <a:spcPct val="0"/>
                </a:spcBef>
                <a:spcAft>
                  <a:spcPct val="0"/>
                </a:spcAft>
                <a:defRPr/>
              </a:pPr>
              <a:t>10/25/2021</a:t>
            </a:fld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61"/>
            <a:ext cx="3860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6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defRPr/>
            </a:pPr>
            <a:fld id="{4C435E3E-F75F-41D5-B51E-74ECC556B878}" type="slidenum">
              <a:rPr lang="en-US" smtClean="0">
                <a:solidFill>
                  <a:prstClr val="black"/>
                </a:solidFill>
                <a:ea typeface="MS PGothic" pitchFamily="34" charset="-128"/>
              </a:rPr>
              <a:pPr defTabSz="609585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46665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fade/>
      </p:transition>
    </mc:Choice>
    <mc:Fallback xmlns="">
      <p:transition xmlns:p14="http://schemas.microsoft.com/office/powerpoint/2010/main" spd="slow" advClick="0" advTm="2000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0B26FE-9788-49B9-A573-8C942F1D762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25/10/2021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5B76F7-DF29-4770-825D-E9DEFE21360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060037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0B26FE-9788-49B9-A573-8C942F1D762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25/10/2021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5B76F7-DF29-4770-825D-E9DEFE21360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690528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0B26FE-9788-49B9-A573-8C942F1D762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25/10/2021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5B76F7-DF29-4770-825D-E9DEFE21360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871422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0B26FE-9788-49B9-A573-8C942F1D762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25/10/2021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5B76F7-DF29-4770-825D-E9DEFE21360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240104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0B26FE-9788-49B9-A573-8C942F1D762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25/10/2021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5B76F7-DF29-4770-825D-E9DEFE21360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326947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0B26FE-9788-49B9-A573-8C942F1D762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25/10/2021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5B76F7-DF29-4770-825D-E9DEFE21360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840951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0B26FE-9788-49B9-A573-8C942F1D762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25/10/2021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5B76F7-DF29-4770-825D-E9DEFE21360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956551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0B26FE-9788-49B9-A573-8C942F1D762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25/10/2021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5B76F7-DF29-4770-825D-E9DEFE21360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1151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548495"/>
          </a:xfrm>
        </p:spPr>
        <p:txBody>
          <a:bodyPr anchor="t">
            <a:normAutofit/>
          </a:bodyPr>
          <a:lstStyle>
            <a:lvl1pPr algn="l">
              <a:defRPr sz="4400" spc="-150" baseline="0">
                <a:solidFill>
                  <a:schemeClr val="bg1"/>
                </a:solidFill>
                <a:latin typeface="AvenirNext LT Pro Regular" panose="020B0504020202020204" pitchFamily="34" charset="0"/>
              </a:defRPr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15687" y="1806489"/>
            <a:ext cx="9141229" cy="397215"/>
          </a:xfrm>
        </p:spPr>
        <p:txBody>
          <a:bodyPr/>
          <a:lstStyle>
            <a:lvl1pPr marL="0" indent="0" algn="l">
              <a:buNone/>
              <a:defRPr sz="2400" spc="0">
                <a:solidFill>
                  <a:schemeClr val="bg1"/>
                </a:solidFill>
                <a:latin typeface="AvenirNext LT Pro Regular" panose="020B05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 headline</a:t>
            </a:r>
          </a:p>
        </p:txBody>
      </p:sp>
      <p:grpSp>
        <p:nvGrpSpPr>
          <p:cNvPr id="44" name="Group 43"/>
          <p:cNvGrpSpPr/>
          <p:nvPr userDrawn="1"/>
        </p:nvGrpSpPr>
        <p:grpSpPr>
          <a:xfrm>
            <a:off x="287060" y="148816"/>
            <a:ext cx="554037" cy="609632"/>
            <a:chOff x="369888" y="835026"/>
            <a:chExt cx="917575" cy="1009649"/>
          </a:xfrm>
        </p:grpSpPr>
        <p:sp>
          <p:nvSpPr>
            <p:cNvPr id="45" name="Rectangle 5"/>
            <p:cNvSpPr>
              <a:spLocks noChangeArrowheads="1"/>
            </p:cNvSpPr>
            <p:nvPr userDrawn="1"/>
          </p:nvSpPr>
          <p:spPr bwMode="auto">
            <a:xfrm>
              <a:off x="461963" y="1289050"/>
              <a:ext cx="90488" cy="2397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6"/>
            <p:cNvSpPr>
              <a:spLocks/>
            </p:cNvSpPr>
            <p:nvPr userDrawn="1"/>
          </p:nvSpPr>
          <p:spPr bwMode="auto">
            <a:xfrm>
              <a:off x="603250" y="1289050"/>
              <a:ext cx="260350" cy="239712"/>
            </a:xfrm>
            <a:custGeom>
              <a:avLst/>
              <a:gdLst>
                <a:gd name="T0" fmla="*/ 0 w 164"/>
                <a:gd name="T1" fmla="*/ 30 h 151"/>
                <a:gd name="T2" fmla="*/ 0 w 164"/>
                <a:gd name="T3" fmla="*/ 0 h 151"/>
                <a:gd name="T4" fmla="*/ 164 w 164"/>
                <a:gd name="T5" fmla="*/ 0 h 151"/>
                <a:gd name="T6" fmla="*/ 164 w 164"/>
                <a:gd name="T7" fmla="*/ 30 h 151"/>
                <a:gd name="T8" fmla="*/ 111 w 164"/>
                <a:gd name="T9" fmla="*/ 30 h 151"/>
                <a:gd name="T10" fmla="*/ 111 w 164"/>
                <a:gd name="T11" fmla="*/ 151 h 151"/>
                <a:gd name="T12" fmla="*/ 52 w 164"/>
                <a:gd name="T13" fmla="*/ 151 h 151"/>
                <a:gd name="T14" fmla="*/ 52 w 164"/>
                <a:gd name="T15" fmla="*/ 30 h 151"/>
                <a:gd name="T16" fmla="*/ 0 w 164"/>
                <a:gd name="T17" fmla="*/ 3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4" h="151">
                  <a:moveTo>
                    <a:pt x="0" y="30"/>
                  </a:moveTo>
                  <a:lnTo>
                    <a:pt x="0" y="0"/>
                  </a:lnTo>
                  <a:lnTo>
                    <a:pt x="164" y="0"/>
                  </a:lnTo>
                  <a:lnTo>
                    <a:pt x="164" y="30"/>
                  </a:lnTo>
                  <a:lnTo>
                    <a:pt x="111" y="30"/>
                  </a:lnTo>
                  <a:lnTo>
                    <a:pt x="111" y="151"/>
                  </a:lnTo>
                  <a:lnTo>
                    <a:pt x="52" y="151"/>
                  </a:lnTo>
                  <a:lnTo>
                    <a:pt x="52" y="3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Freeform 7"/>
            <p:cNvSpPr>
              <a:spLocks/>
            </p:cNvSpPr>
            <p:nvPr userDrawn="1"/>
          </p:nvSpPr>
          <p:spPr bwMode="auto">
            <a:xfrm>
              <a:off x="914400" y="1289050"/>
              <a:ext cx="288925" cy="246062"/>
            </a:xfrm>
            <a:custGeom>
              <a:avLst/>
              <a:gdLst>
                <a:gd name="T0" fmla="*/ 50 w 161"/>
                <a:gd name="T1" fmla="*/ 0 h 138"/>
                <a:gd name="T2" fmla="*/ 50 w 161"/>
                <a:gd name="T3" fmla="*/ 78 h 138"/>
                <a:gd name="T4" fmla="*/ 81 w 161"/>
                <a:gd name="T5" fmla="*/ 113 h 138"/>
                <a:gd name="T6" fmla="*/ 112 w 161"/>
                <a:gd name="T7" fmla="*/ 78 h 138"/>
                <a:gd name="T8" fmla="*/ 112 w 161"/>
                <a:gd name="T9" fmla="*/ 0 h 138"/>
                <a:gd name="T10" fmla="*/ 161 w 161"/>
                <a:gd name="T11" fmla="*/ 0 h 138"/>
                <a:gd name="T12" fmla="*/ 161 w 161"/>
                <a:gd name="T13" fmla="*/ 75 h 138"/>
                <a:gd name="T14" fmla="*/ 150 w 161"/>
                <a:gd name="T15" fmla="*/ 116 h 138"/>
                <a:gd name="T16" fmla="*/ 80 w 161"/>
                <a:gd name="T17" fmla="*/ 138 h 138"/>
                <a:gd name="T18" fmla="*/ 11 w 161"/>
                <a:gd name="T19" fmla="*/ 116 h 138"/>
                <a:gd name="T20" fmla="*/ 0 w 161"/>
                <a:gd name="T21" fmla="*/ 75 h 138"/>
                <a:gd name="T22" fmla="*/ 0 w 161"/>
                <a:gd name="T23" fmla="*/ 0 h 138"/>
                <a:gd name="T24" fmla="*/ 50 w 161"/>
                <a:gd name="T25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1" h="138">
                  <a:moveTo>
                    <a:pt x="50" y="0"/>
                  </a:moveTo>
                  <a:cubicBezTo>
                    <a:pt x="50" y="78"/>
                    <a:pt x="50" y="78"/>
                    <a:pt x="50" y="78"/>
                  </a:cubicBezTo>
                  <a:cubicBezTo>
                    <a:pt x="50" y="104"/>
                    <a:pt x="63" y="113"/>
                    <a:pt x="81" y="113"/>
                  </a:cubicBezTo>
                  <a:cubicBezTo>
                    <a:pt x="98" y="113"/>
                    <a:pt x="112" y="104"/>
                    <a:pt x="112" y="78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61" y="0"/>
                    <a:pt x="161" y="0"/>
                    <a:pt x="161" y="0"/>
                  </a:cubicBezTo>
                  <a:cubicBezTo>
                    <a:pt x="161" y="75"/>
                    <a:pt x="161" y="75"/>
                    <a:pt x="161" y="75"/>
                  </a:cubicBezTo>
                  <a:cubicBezTo>
                    <a:pt x="161" y="97"/>
                    <a:pt x="159" y="108"/>
                    <a:pt x="150" y="116"/>
                  </a:cubicBezTo>
                  <a:cubicBezTo>
                    <a:pt x="136" y="130"/>
                    <a:pt x="112" y="138"/>
                    <a:pt x="80" y="138"/>
                  </a:cubicBezTo>
                  <a:cubicBezTo>
                    <a:pt x="48" y="138"/>
                    <a:pt x="25" y="130"/>
                    <a:pt x="11" y="116"/>
                  </a:cubicBezTo>
                  <a:cubicBezTo>
                    <a:pt x="2" y="108"/>
                    <a:pt x="0" y="97"/>
                    <a:pt x="0" y="75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5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Freeform 8"/>
            <p:cNvSpPr>
              <a:spLocks noEditPoints="1"/>
            </p:cNvSpPr>
            <p:nvPr userDrawn="1"/>
          </p:nvSpPr>
          <p:spPr bwMode="auto">
            <a:xfrm>
              <a:off x="369888" y="835026"/>
              <a:ext cx="917575" cy="1009649"/>
            </a:xfrm>
            <a:custGeom>
              <a:avLst/>
              <a:gdLst>
                <a:gd name="T0" fmla="*/ 120 w 511"/>
                <a:gd name="T1" fmla="*/ 95 h 565"/>
                <a:gd name="T2" fmla="*/ 254 w 511"/>
                <a:gd name="T3" fmla="*/ 564 h 565"/>
                <a:gd name="T4" fmla="*/ 484 w 511"/>
                <a:gd name="T5" fmla="*/ 259 h 565"/>
                <a:gd name="T6" fmla="*/ 402 w 511"/>
                <a:gd name="T7" fmla="*/ 127 h 565"/>
                <a:gd name="T8" fmla="*/ 327 w 511"/>
                <a:gd name="T9" fmla="*/ 97 h 565"/>
                <a:gd name="T10" fmla="*/ 150 w 511"/>
                <a:gd name="T11" fmla="*/ 117 h 565"/>
                <a:gd name="T12" fmla="*/ 266 w 511"/>
                <a:gd name="T13" fmla="*/ 115 h 565"/>
                <a:gd name="T14" fmla="*/ 146 w 511"/>
                <a:gd name="T15" fmla="*/ 129 h 565"/>
                <a:gd name="T16" fmla="*/ 147 w 511"/>
                <a:gd name="T17" fmla="*/ 170 h 565"/>
                <a:gd name="T18" fmla="*/ 275 w 511"/>
                <a:gd name="T19" fmla="*/ 113 h 565"/>
                <a:gd name="T20" fmla="*/ 337 w 511"/>
                <a:gd name="T21" fmla="*/ 128 h 565"/>
                <a:gd name="T22" fmla="*/ 323 w 511"/>
                <a:gd name="T23" fmla="*/ 103 h 565"/>
                <a:gd name="T24" fmla="*/ 376 w 511"/>
                <a:gd name="T25" fmla="*/ 128 h 565"/>
                <a:gd name="T26" fmla="*/ 342 w 511"/>
                <a:gd name="T27" fmla="*/ 140 h 565"/>
                <a:gd name="T28" fmla="*/ 342 w 511"/>
                <a:gd name="T29" fmla="*/ 140 h 565"/>
                <a:gd name="T30" fmla="*/ 381 w 511"/>
                <a:gd name="T31" fmla="*/ 196 h 565"/>
                <a:gd name="T32" fmla="*/ 382 w 511"/>
                <a:gd name="T33" fmla="*/ 134 h 565"/>
                <a:gd name="T34" fmla="*/ 254 w 511"/>
                <a:gd name="T35" fmla="*/ 75 h 565"/>
                <a:gd name="T36" fmla="*/ 273 w 511"/>
                <a:gd name="T37" fmla="*/ 106 h 565"/>
                <a:gd name="T38" fmla="*/ 161 w 511"/>
                <a:gd name="T39" fmla="*/ 94 h 565"/>
                <a:gd name="T40" fmla="*/ 161 w 511"/>
                <a:gd name="T41" fmla="*/ 94 h 565"/>
                <a:gd name="T42" fmla="*/ 136 w 511"/>
                <a:gd name="T43" fmla="*/ 116 h 565"/>
                <a:gd name="T44" fmla="*/ 40 w 511"/>
                <a:gd name="T45" fmla="*/ 372 h 565"/>
                <a:gd name="T46" fmla="*/ 65 w 511"/>
                <a:gd name="T47" fmla="*/ 243 h 565"/>
                <a:gd name="T48" fmla="*/ 118 w 511"/>
                <a:gd name="T49" fmla="*/ 123 h 565"/>
                <a:gd name="T50" fmla="*/ 115 w 511"/>
                <a:gd name="T51" fmla="*/ 188 h 565"/>
                <a:gd name="T52" fmla="*/ 276 w 511"/>
                <a:gd name="T53" fmla="*/ 161 h 565"/>
                <a:gd name="T54" fmla="*/ 364 w 511"/>
                <a:gd name="T55" fmla="*/ 205 h 565"/>
                <a:gd name="T56" fmla="*/ 369 w 511"/>
                <a:gd name="T57" fmla="*/ 328 h 565"/>
                <a:gd name="T58" fmla="*/ 380 w 511"/>
                <a:gd name="T59" fmla="*/ 328 h 565"/>
                <a:gd name="T60" fmla="*/ 370 w 511"/>
                <a:gd name="T61" fmla="*/ 204 h 565"/>
                <a:gd name="T62" fmla="*/ 461 w 511"/>
                <a:gd name="T63" fmla="*/ 243 h 565"/>
                <a:gd name="T64" fmla="*/ 398 w 511"/>
                <a:gd name="T65" fmla="*/ 133 h 565"/>
                <a:gd name="T66" fmla="*/ 474 w 511"/>
                <a:gd name="T67" fmla="*/ 255 h 565"/>
                <a:gd name="T68" fmla="*/ 474 w 511"/>
                <a:gd name="T69" fmla="*/ 287 h 565"/>
                <a:gd name="T70" fmla="*/ 481 w 511"/>
                <a:gd name="T71" fmla="*/ 374 h 565"/>
                <a:gd name="T72" fmla="*/ 361 w 511"/>
                <a:gd name="T73" fmla="*/ 401 h 565"/>
                <a:gd name="T74" fmla="*/ 239 w 511"/>
                <a:gd name="T75" fmla="*/ 346 h 565"/>
                <a:gd name="T76" fmla="*/ 208 w 511"/>
                <a:gd name="T77" fmla="*/ 399 h 565"/>
                <a:gd name="T78" fmla="*/ 301 w 511"/>
                <a:gd name="T79" fmla="*/ 476 h 565"/>
                <a:gd name="T80" fmla="*/ 92 w 511"/>
                <a:gd name="T81" fmla="*/ 399 h 565"/>
                <a:gd name="T82" fmla="*/ 51 w 511"/>
                <a:gd name="T83" fmla="*/ 399 h 565"/>
                <a:gd name="T84" fmla="*/ 92 w 511"/>
                <a:gd name="T85" fmla="*/ 481 h 565"/>
                <a:gd name="T86" fmla="*/ 265 w 511"/>
                <a:gd name="T87" fmla="*/ 516 h 565"/>
                <a:gd name="T88" fmla="*/ 92 w 511"/>
                <a:gd name="T89" fmla="*/ 441 h 565"/>
                <a:gd name="T90" fmla="*/ 102 w 511"/>
                <a:gd name="T91" fmla="*/ 490 h 565"/>
                <a:gd name="T92" fmla="*/ 257 w 511"/>
                <a:gd name="T93" fmla="*/ 521 h 565"/>
                <a:gd name="T94" fmla="*/ 373 w 511"/>
                <a:gd name="T95" fmla="*/ 513 h 565"/>
                <a:gd name="T96" fmla="*/ 411 w 511"/>
                <a:gd name="T97" fmla="*/ 433 h 565"/>
                <a:gd name="T98" fmla="*/ 391 w 511"/>
                <a:gd name="T99" fmla="*/ 50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11" h="565">
                  <a:moveTo>
                    <a:pt x="409" y="511"/>
                  </a:moveTo>
                  <a:cubicBezTo>
                    <a:pt x="469" y="465"/>
                    <a:pt x="508" y="392"/>
                    <a:pt x="508" y="310"/>
                  </a:cubicBezTo>
                  <a:cubicBezTo>
                    <a:pt x="508" y="170"/>
                    <a:pt x="394" y="56"/>
                    <a:pt x="254" y="56"/>
                  </a:cubicBezTo>
                  <a:cubicBezTo>
                    <a:pt x="205" y="56"/>
                    <a:pt x="159" y="70"/>
                    <a:pt x="120" y="95"/>
                  </a:cubicBezTo>
                  <a:cubicBezTo>
                    <a:pt x="98" y="65"/>
                    <a:pt x="77" y="33"/>
                    <a:pt x="55" y="0"/>
                  </a:cubicBezTo>
                  <a:cubicBezTo>
                    <a:pt x="62" y="14"/>
                    <a:pt x="83" y="58"/>
                    <a:pt x="107" y="103"/>
                  </a:cubicBezTo>
                  <a:cubicBezTo>
                    <a:pt x="42" y="149"/>
                    <a:pt x="0" y="225"/>
                    <a:pt x="0" y="310"/>
                  </a:cubicBezTo>
                  <a:cubicBezTo>
                    <a:pt x="0" y="450"/>
                    <a:pt x="114" y="564"/>
                    <a:pt x="254" y="564"/>
                  </a:cubicBezTo>
                  <a:cubicBezTo>
                    <a:pt x="306" y="564"/>
                    <a:pt x="354" y="549"/>
                    <a:pt x="394" y="522"/>
                  </a:cubicBezTo>
                  <a:cubicBezTo>
                    <a:pt x="433" y="538"/>
                    <a:pt x="473" y="552"/>
                    <a:pt x="511" y="565"/>
                  </a:cubicBezTo>
                  <a:cubicBezTo>
                    <a:pt x="479" y="549"/>
                    <a:pt x="443" y="531"/>
                    <a:pt x="409" y="511"/>
                  </a:cubicBezTo>
                  <a:close/>
                  <a:moveTo>
                    <a:pt x="484" y="259"/>
                  </a:moveTo>
                  <a:cubicBezTo>
                    <a:pt x="486" y="270"/>
                    <a:pt x="488" y="280"/>
                    <a:pt x="489" y="291"/>
                  </a:cubicBezTo>
                  <a:cubicBezTo>
                    <a:pt x="487" y="284"/>
                    <a:pt x="485" y="277"/>
                    <a:pt x="482" y="271"/>
                  </a:cubicBezTo>
                  <a:cubicBezTo>
                    <a:pt x="483" y="267"/>
                    <a:pt x="484" y="263"/>
                    <a:pt x="484" y="259"/>
                  </a:cubicBezTo>
                  <a:close/>
                  <a:moveTo>
                    <a:pt x="402" y="127"/>
                  </a:moveTo>
                  <a:cubicBezTo>
                    <a:pt x="401" y="127"/>
                    <a:pt x="400" y="127"/>
                    <a:pt x="398" y="127"/>
                  </a:cubicBezTo>
                  <a:cubicBezTo>
                    <a:pt x="394" y="127"/>
                    <a:pt x="389" y="127"/>
                    <a:pt x="384" y="127"/>
                  </a:cubicBezTo>
                  <a:cubicBezTo>
                    <a:pt x="376" y="120"/>
                    <a:pt x="367" y="113"/>
                    <a:pt x="356" y="107"/>
                  </a:cubicBezTo>
                  <a:cubicBezTo>
                    <a:pt x="346" y="103"/>
                    <a:pt x="336" y="99"/>
                    <a:pt x="327" y="97"/>
                  </a:cubicBezTo>
                  <a:cubicBezTo>
                    <a:pt x="323" y="92"/>
                    <a:pt x="320" y="87"/>
                    <a:pt x="317" y="83"/>
                  </a:cubicBezTo>
                  <a:cubicBezTo>
                    <a:pt x="348" y="92"/>
                    <a:pt x="377" y="107"/>
                    <a:pt x="402" y="127"/>
                  </a:cubicBezTo>
                  <a:close/>
                  <a:moveTo>
                    <a:pt x="146" y="129"/>
                  </a:moveTo>
                  <a:cubicBezTo>
                    <a:pt x="147" y="125"/>
                    <a:pt x="148" y="121"/>
                    <a:pt x="150" y="117"/>
                  </a:cubicBezTo>
                  <a:cubicBezTo>
                    <a:pt x="152" y="115"/>
                    <a:pt x="153" y="113"/>
                    <a:pt x="154" y="111"/>
                  </a:cubicBezTo>
                  <a:cubicBezTo>
                    <a:pt x="171" y="107"/>
                    <a:pt x="189" y="105"/>
                    <a:pt x="208" y="105"/>
                  </a:cubicBezTo>
                  <a:cubicBezTo>
                    <a:pt x="228" y="105"/>
                    <a:pt x="248" y="107"/>
                    <a:pt x="269" y="111"/>
                  </a:cubicBezTo>
                  <a:cubicBezTo>
                    <a:pt x="268" y="113"/>
                    <a:pt x="267" y="114"/>
                    <a:pt x="266" y="115"/>
                  </a:cubicBezTo>
                  <a:cubicBezTo>
                    <a:pt x="262" y="123"/>
                    <a:pt x="262" y="132"/>
                    <a:pt x="265" y="142"/>
                  </a:cubicBezTo>
                  <a:cubicBezTo>
                    <a:pt x="267" y="147"/>
                    <a:pt x="269" y="151"/>
                    <a:pt x="272" y="156"/>
                  </a:cubicBezTo>
                  <a:cubicBezTo>
                    <a:pt x="248" y="166"/>
                    <a:pt x="225" y="180"/>
                    <a:pt x="204" y="195"/>
                  </a:cubicBezTo>
                  <a:cubicBezTo>
                    <a:pt x="184" y="176"/>
                    <a:pt x="165" y="153"/>
                    <a:pt x="146" y="129"/>
                  </a:cubicBezTo>
                  <a:close/>
                  <a:moveTo>
                    <a:pt x="161" y="189"/>
                  </a:moveTo>
                  <a:cubicBezTo>
                    <a:pt x="158" y="189"/>
                    <a:pt x="156" y="189"/>
                    <a:pt x="154" y="189"/>
                  </a:cubicBezTo>
                  <a:cubicBezTo>
                    <a:pt x="152" y="184"/>
                    <a:pt x="150" y="180"/>
                    <a:pt x="148" y="175"/>
                  </a:cubicBezTo>
                  <a:cubicBezTo>
                    <a:pt x="148" y="173"/>
                    <a:pt x="147" y="172"/>
                    <a:pt x="147" y="170"/>
                  </a:cubicBezTo>
                  <a:cubicBezTo>
                    <a:pt x="152" y="177"/>
                    <a:pt x="156" y="183"/>
                    <a:pt x="161" y="189"/>
                  </a:cubicBezTo>
                  <a:close/>
                  <a:moveTo>
                    <a:pt x="271" y="140"/>
                  </a:moveTo>
                  <a:cubicBezTo>
                    <a:pt x="268" y="132"/>
                    <a:pt x="269" y="124"/>
                    <a:pt x="272" y="118"/>
                  </a:cubicBezTo>
                  <a:cubicBezTo>
                    <a:pt x="273" y="116"/>
                    <a:pt x="274" y="115"/>
                    <a:pt x="275" y="113"/>
                  </a:cubicBezTo>
                  <a:cubicBezTo>
                    <a:pt x="296" y="118"/>
                    <a:pt x="316" y="125"/>
                    <a:pt x="336" y="135"/>
                  </a:cubicBezTo>
                  <a:cubicBezTo>
                    <a:pt x="316" y="139"/>
                    <a:pt x="296" y="146"/>
                    <a:pt x="278" y="153"/>
                  </a:cubicBezTo>
                  <a:cubicBezTo>
                    <a:pt x="275" y="149"/>
                    <a:pt x="273" y="145"/>
                    <a:pt x="271" y="140"/>
                  </a:cubicBezTo>
                  <a:close/>
                  <a:moveTo>
                    <a:pt x="337" y="128"/>
                  </a:moveTo>
                  <a:cubicBezTo>
                    <a:pt x="318" y="120"/>
                    <a:pt x="300" y="113"/>
                    <a:pt x="281" y="108"/>
                  </a:cubicBezTo>
                  <a:cubicBezTo>
                    <a:pt x="283" y="106"/>
                    <a:pt x="286" y="105"/>
                    <a:pt x="289" y="104"/>
                  </a:cubicBezTo>
                  <a:cubicBezTo>
                    <a:pt x="295" y="102"/>
                    <a:pt x="301" y="101"/>
                    <a:pt x="308" y="101"/>
                  </a:cubicBezTo>
                  <a:cubicBezTo>
                    <a:pt x="312" y="101"/>
                    <a:pt x="318" y="102"/>
                    <a:pt x="323" y="103"/>
                  </a:cubicBezTo>
                  <a:cubicBezTo>
                    <a:pt x="328" y="111"/>
                    <a:pt x="333" y="120"/>
                    <a:pt x="337" y="128"/>
                  </a:cubicBezTo>
                  <a:close/>
                  <a:moveTo>
                    <a:pt x="331" y="105"/>
                  </a:moveTo>
                  <a:cubicBezTo>
                    <a:pt x="339" y="107"/>
                    <a:pt x="346" y="109"/>
                    <a:pt x="353" y="113"/>
                  </a:cubicBezTo>
                  <a:cubicBezTo>
                    <a:pt x="362" y="117"/>
                    <a:pt x="369" y="122"/>
                    <a:pt x="376" y="128"/>
                  </a:cubicBezTo>
                  <a:cubicBezTo>
                    <a:pt x="364" y="129"/>
                    <a:pt x="353" y="131"/>
                    <a:pt x="345" y="133"/>
                  </a:cubicBezTo>
                  <a:cubicBezTo>
                    <a:pt x="345" y="133"/>
                    <a:pt x="345" y="133"/>
                    <a:pt x="345" y="133"/>
                  </a:cubicBezTo>
                  <a:cubicBezTo>
                    <a:pt x="341" y="124"/>
                    <a:pt x="337" y="114"/>
                    <a:pt x="331" y="105"/>
                  </a:cubicBezTo>
                  <a:close/>
                  <a:moveTo>
                    <a:pt x="342" y="140"/>
                  </a:moveTo>
                  <a:cubicBezTo>
                    <a:pt x="350" y="159"/>
                    <a:pt x="357" y="179"/>
                    <a:pt x="362" y="199"/>
                  </a:cubicBezTo>
                  <a:cubicBezTo>
                    <a:pt x="348" y="198"/>
                    <a:pt x="332" y="194"/>
                    <a:pt x="317" y="186"/>
                  </a:cubicBezTo>
                  <a:cubicBezTo>
                    <a:pt x="303" y="179"/>
                    <a:pt x="290" y="169"/>
                    <a:pt x="282" y="159"/>
                  </a:cubicBezTo>
                  <a:cubicBezTo>
                    <a:pt x="301" y="151"/>
                    <a:pt x="321" y="144"/>
                    <a:pt x="342" y="140"/>
                  </a:cubicBezTo>
                  <a:close/>
                  <a:moveTo>
                    <a:pt x="349" y="142"/>
                  </a:moveTo>
                  <a:cubicBezTo>
                    <a:pt x="368" y="152"/>
                    <a:pt x="385" y="163"/>
                    <a:pt x="401" y="176"/>
                  </a:cubicBezTo>
                  <a:cubicBezTo>
                    <a:pt x="400" y="178"/>
                    <a:pt x="400" y="180"/>
                    <a:pt x="399" y="182"/>
                  </a:cubicBezTo>
                  <a:cubicBezTo>
                    <a:pt x="396" y="189"/>
                    <a:pt x="389" y="193"/>
                    <a:pt x="381" y="196"/>
                  </a:cubicBezTo>
                  <a:cubicBezTo>
                    <a:pt x="377" y="197"/>
                    <a:pt x="373" y="198"/>
                    <a:pt x="369" y="198"/>
                  </a:cubicBezTo>
                  <a:cubicBezTo>
                    <a:pt x="364" y="179"/>
                    <a:pt x="357" y="160"/>
                    <a:pt x="349" y="142"/>
                  </a:cubicBezTo>
                  <a:close/>
                  <a:moveTo>
                    <a:pt x="354" y="137"/>
                  </a:moveTo>
                  <a:cubicBezTo>
                    <a:pt x="362" y="136"/>
                    <a:pt x="372" y="135"/>
                    <a:pt x="382" y="134"/>
                  </a:cubicBezTo>
                  <a:cubicBezTo>
                    <a:pt x="393" y="145"/>
                    <a:pt x="400" y="157"/>
                    <a:pt x="401" y="168"/>
                  </a:cubicBezTo>
                  <a:cubicBezTo>
                    <a:pt x="387" y="157"/>
                    <a:pt x="371" y="147"/>
                    <a:pt x="354" y="137"/>
                  </a:cubicBezTo>
                  <a:close/>
                  <a:moveTo>
                    <a:pt x="188" y="84"/>
                  </a:moveTo>
                  <a:cubicBezTo>
                    <a:pt x="209" y="78"/>
                    <a:pt x="231" y="75"/>
                    <a:pt x="254" y="75"/>
                  </a:cubicBezTo>
                  <a:cubicBezTo>
                    <a:pt x="272" y="75"/>
                    <a:pt x="289" y="77"/>
                    <a:pt x="306" y="80"/>
                  </a:cubicBezTo>
                  <a:cubicBezTo>
                    <a:pt x="310" y="84"/>
                    <a:pt x="314" y="90"/>
                    <a:pt x="318" y="96"/>
                  </a:cubicBezTo>
                  <a:cubicBezTo>
                    <a:pt x="307" y="94"/>
                    <a:pt x="296" y="95"/>
                    <a:pt x="287" y="98"/>
                  </a:cubicBezTo>
                  <a:cubicBezTo>
                    <a:pt x="282" y="100"/>
                    <a:pt x="277" y="103"/>
                    <a:pt x="273" y="106"/>
                  </a:cubicBezTo>
                  <a:cubicBezTo>
                    <a:pt x="252" y="101"/>
                    <a:pt x="230" y="98"/>
                    <a:pt x="208" y="98"/>
                  </a:cubicBezTo>
                  <a:cubicBezTo>
                    <a:pt x="191" y="98"/>
                    <a:pt x="175" y="100"/>
                    <a:pt x="160" y="103"/>
                  </a:cubicBezTo>
                  <a:cubicBezTo>
                    <a:pt x="167" y="95"/>
                    <a:pt x="177" y="89"/>
                    <a:pt x="188" y="84"/>
                  </a:cubicBezTo>
                  <a:close/>
                  <a:moveTo>
                    <a:pt x="161" y="94"/>
                  </a:moveTo>
                  <a:cubicBezTo>
                    <a:pt x="157" y="97"/>
                    <a:pt x="153" y="101"/>
                    <a:pt x="150" y="105"/>
                  </a:cubicBezTo>
                  <a:cubicBezTo>
                    <a:pt x="144" y="107"/>
                    <a:pt x="138" y="109"/>
                    <a:pt x="132" y="111"/>
                  </a:cubicBezTo>
                  <a:cubicBezTo>
                    <a:pt x="131" y="111"/>
                    <a:pt x="131" y="110"/>
                    <a:pt x="131" y="109"/>
                  </a:cubicBezTo>
                  <a:cubicBezTo>
                    <a:pt x="140" y="104"/>
                    <a:pt x="150" y="98"/>
                    <a:pt x="161" y="94"/>
                  </a:cubicBezTo>
                  <a:close/>
                  <a:moveTo>
                    <a:pt x="146" y="113"/>
                  </a:moveTo>
                  <a:cubicBezTo>
                    <a:pt x="145" y="113"/>
                    <a:pt x="145" y="114"/>
                    <a:pt x="145" y="114"/>
                  </a:cubicBezTo>
                  <a:cubicBezTo>
                    <a:pt x="143" y="117"/>
                    <a:pt x="142" y="120"/>
                    <a:pt x="141" y="123"/>
                  </a:cubicBezTo>
                  <a:cubicBezTo>
                    <a:pt x="139" y="121"/>
                    <a:pt x="138" y="119"/>
                    <a:pt x="136" y="116"/>
                  </a:cubicBezTo>
                  <a:cubicBezTo>
                    <a:pt x="139" y="115"/>
                    <a:pt x="142" y="114"/>
                    <a:pt x="146" y="113"/>
                  </a:cubicBezTo>
                  <a:close/>
                  <a:moveTo>
                    <a:pt x="21" y="348"/>
                  </a:moveTo>
                  <a:cubicBezTo>
                    <a:pt x="26" y="360"/>
                    <a:pt x="32" y="372"/>
                    <a:pt x="40" y="384"/>
                  </a:cubicBezTo>
                  <a:cubicBezTo>
                    <a:pt x="40" y="372"/>
                    <a:pt x="40" y="372"/>
                    <a:pt x="40" y="372"/>
                  </a:cubicBezTo>
                  <a:cubicBezTo>
                    <a:pt x="27" y="350"/>
                    <a:pt x="20" y="329"/>
                    <a:pt x="18" y="310"/>
                  </a:cubicBezTo>
                  <a:cubicBezTo>
                    <a:pt x="18" y="263"/>
                    <a:pt x="32" y="219"/>
                    <a:pt x="56" y="182"/>
                  </a:cubicBezTo>
                  <a:cubicBezTo>
                    <a:pt x="51" y="201"/>
                    <a:pt x="52" y="222"/>
                    <a:pt x="59" y="243"/>
                  </a:cubicBezTo>
                  <a:cubicBezTo>
                    <a:pt x="65" y="243"/>
                    <a:pt x="65" y="243"/>
                    <a:pt x="65" y="243"/>
                  </a:cubicBezTo>
                  <a:cubicBezTo>
                    <a:pt x="56" y="216"/>
                    <a:pt x="57" y="190"/>
                    <a:pt x="68" y="169"/>
                  </a:cubicBezTo>
                  <a:cubicBezTo>
                    <a:pt x="70" y="165"/>
                    <a:pt x="73" y="160"/>
                    <a:pt x="77" y="155"/>
                  </a:cubicBezTo>
                  <a:cubicBezTo>
                    <a:pt x="80" y="151"/>
                    <a:pt x="83" y="148"/>
                    <a:pt x="87" y="145"/>
                  </a:cubicBezTo>
                  <a:cubicBezTo>
                    <a:pt x="96" y="136"/>
                    <a:pt x="107" y="129"/>
                    <a:pt x="118" y="123"/>
                  </a:cubicBezTo>
                  <a:cubicBezTo>
                    <a:pt x="125" y="135"/>
                    <a:pt x="131" y="146"/>
                    <a:pt x="138" y="156"/>
                  </a:cubicBezTo>
                  <a:cubicBezTo>
                    <a:pt x="139" y="163"/>
                    <a:pt x="140" y="170"/>
                    <a:pt x="143" y="177"/>
                  </a:cubicBezTo>
                  <a:cubicBezTo>
                    <a:pt x="144" y="181"/>
                    <a:pt x="146" y="185"/>
                    <a:pt x="147" y="189"/>
                  </a:cubicBezTo>
                  <a:cubicBezTo>
                    <a:pt x="137" y="190"/>
                    <a:pt x="128" y="189"/>
                    <a:pt x="115" y="188"/>
                  </a:cubicBezTo>
                  <a:cubicBezTo>
                    <a:pt x="125" y="207"/>
                    <a:pt x="136" y="226"/>
                    <a:pt x="148" y="243"/>
                  </a:cubicBezTo>
                  <a:cubicBezTo>
                    <a:pt x="264" y="243"/>
                    <a:pt x="264" y="243"/>
                    <a:pt x="264" y="243"/>
                  </a:cubicBezTo>
                  <a:cubicBezTo>
                    <a:pt x="245" y="231"/>
                    <a:pt x="226" y="216"/>
                    <a:pt x="209" y="199"/>
                  </a:cubicBezTo>
                  <a:cubicBezTo>
                    <a:pt x="229" y="184"/>
                    <a:pt x="252" y="171"/>
                    <a:pt x="276" y="161"/>
                  </a:cubicBezTo>
                  <a:cubicBezTo>
                    <a:pt x="285" y="173"/>
                    <a:pt x="298" y="184"/>
                    <a:pt x="314" y="192"/>
                  </a:cubicBezTo>
                  <a:cubicBezTo>
                    <a:pt x="330" y="200"/>
                    <a:pt x="348" y="205"/>
                    <a:pt x="363" y="205"/>
                  </a:cubicBezTo>
                  <a:cubicBezTo>
                    <a:pt x="363" y="205"/>
                    <a:pt x="363" y="205"/>
                    <a:pt x="363" y="205"/>
                  </a:cubicBezTo>
                  <a:cubicBezTo>
                    <a:pt x="364" y="205"/>
                    <a:pt x="364" y="205"/>
                    <a:pt x="364" y="205"/>
                  </a:cubicBezTo>
                  <a:cubicBezTo>
                    <a:pt x="373" y="244"/>
                    <a:pt x="375" y="283"/>
                    <a:pt x="370" y="322"/>
                  </a:cubicBezTo>
                  <a:cubicBezTo>
                    <a:pt x="368" y="322"/>
                    <a:pt x="366" y="321"/>
                    <a:pt x="363" y="321"/>
                  </a:cubicBezTo>
                  <a:cubicBezTo>
                    <a:pt x="363" y="327"/>
                    <a:pt x="363" y="327"/>
                    <a:pt x="363" y="327"/>
                  </a:cubicBezTo>
                  <a:cubicBezTo>
                    <a:pt x="365" y="328"/>
                    <a:pt x="367" y="328"/>
                    <a:pt x="369" y="328"/>
                  </a:cubicBezTo>
                  <a:cubicBezTo>
                    <a:pt x="368" y="334"/>
                    <a:pt x="367" y="341"/>
                    <a:pt x="366" y="347"/>
                  </a:cubicBezTo>
                  <a:cubicBezTo>
                    <a:pt x="367" y="350"/>
                    <a:pt x="369" y="352"/>
                    <a:pt x="371" y="353"/>
                  </a:cubicBezTo>
                  <a:cubicBezTo>
                    <a:pt x="373" y="345"/>
                    <a:pt x="374" y="337"/>
                    <a:pt x="376" y="328"/>
                  </a:cubicBezTo>
                  <a:cubicBezTo>
                    <a:pt x="377" y="328"/>
                    <a:pt x="379" y="328"/>
                    <a:pt x="380" y="328"/>
                  </a:cubicBezTo>
                  <a:cubicBezTo>
                    <a:pt x="388" y="328"/>
                    <a:pt x="397" y="328"/>
                    <a:pt x="404" y="327"/>
                  </a:cubicBezTo>
                  <a:cubicBezTo>
                    <a:pt x="404" y="320"/>
                    <a:pt x="404" y="320"/>
                    <a:pt x="404" y="320"/>
                  </a:cubicBezTo>
                  <a:cubicBezTo>
                    <a:pt x="396" y="322"/>
                    <a:pt x="386" y="322"/>
                    <a:pt x="376" y="322"/>
                  </a:cubicBezTo>
                  <a:cubicBezTo>
                    <a:pt x="381" y="283"/>
                    <a:pt x="379" y="243"/>
                    <a:pt x="370" y="204"/>
                  </a:cubicBezTo>
                  <a:cubicBezTo>
                    <a:pt x="375" y="204"/>
                    <a:pt x="379" y="203"/>
                    <a:pt x="383" y="202"/>
                  </a:cubicBezTo>
                  <a:cubicBezTo>
                    <a:pt x="393" y="199"/>
                    <a:pt x="400" y="193"/>
                    <a:pt x="404" y="185"/>
                  </a:cubicBezTo>
                  <a:cubicBezTo>
                    <a:pt x="405" y="184"/>
                    <a:pt x="406" y="182"/>
                    <a:pt x="406" y="181"/>
                  </a:cubicBezTo>
                  <a:cubicBezTo>
                    <a:pt x="428" y="199"/>
                    <a:pt x="447" y="221"/>
                    <a:pt x="461" y="243"/>
                  </a:cubicBezTo>
                  <a:cubicBezTo>
                    <a:pt x="468" y="243"/>
                    <a:pt x="468" y="243"/>
                    <a:pt x="468" y="243"/>
                  </a:cubicBezTo>
                  <a:cubicBezTo>
                    <a:pt x="453" y="218"/>
                    <a:pt x="432" y="194"/>
                    <a:pt x="407" y="173"/>
                  </a:cubicBezTo>
                  <a:cubicBezTo>
                    <a:pt x="408" y="161"/>
                    <a:pt x="402" y="146"/>
                    <a:pt x="390" y="133"/>
                  </a:cubicBezTo>
                  <a:cubicBezTo>
                    <a:pt x="393" y="133"/>
                    <a:pt x="396" y="133"/>
                    <a:pt x="398" y="133"/>
                  </a:cubicBezTo>
                  <a:cubicBezTo>
                    <a:pt x="403" y="133"/>
                    <a:pt x="406" y="133"/>
                    <a:pt x="410" y="133"/>
                  </a:cubicBezTo>
                  <a:cubicBezTo>
                    <a:pt x="440" y="161"/>
                    <a:pt x="464" y="195"/>
                    <a:pt x="477" y="235"/>
                  </a:cubicBezTo>
                  <a:cubicBezTo>
                    <a:pt x="479" y="244"/>
                    <a:pt x="479" y="253"/>
                    <a:pt x="478" y="261"/>
                  </a:cubicBezTo>
                  <a:cubicBezTo>
                    <a:pt x="477" y="259"/>
                    <a:pt x="476" y="257"/>
                    <a:pt x="474" y="255"/>
                  </a:cubicBezTo>
                  <a:cubicBezTo>
                    <a:pt x="474" y="269"/>
                    <a:pt x="474" y="269"/>
                    <a:pt x="474" y="269"/>
                  </a:cubicBezTo>
                  <a:cubicBezTo>
                    <a:pt x="475" y="270"/>
                    <a:pt x="475" y="270"/>
                    <a:pt x="475" y="271"/>
                  </a:cubicBezTo>
                  <a:cubicBezTo>
                    <a:pt x="475" y="272"/>
                    <a:pt x="475" y="272"/>
                    <a:pt x="474" y="273"/>
                  </a:cubicBezTo>
                  <a:cubicBezTo>
                    <a:pt x="474" y="287"/>
                    <a:pt x="474" y="287"/>
                    <a:pt x="474" y="287"/>
                  </a:cubicBezTo>
                  <a:cubicBezTo>
                    <a:pt x="476" y="285"/>
                    <a:pt x="477" y="283"/>
                    <a:pt x="477" y="282"/>
                  </a:cubicBezTo>
                  <a:cubicBezTo>
                    <a:pt x="478" y="281"/>
                    <a:pt x="478" y="280"/>
                    <a:pt x="479" y="279"/>
                  </a:cubicBezTo>
                  <a:cubicBezTo>
                    <a:pt x="485" y="296"/>
                    <a:pt x="488" y="313"/>
                    <a:pt x="489" y="329"/>
                  </a:cubicBezTo>
                  <a:cubicBezTo>
                    <a:pt x="488" y="344"/>
                    <a:pt x="485" y="359"/>
                    <a:pt x="481" y="374"/>
                  </a:cubicBezTo>
                  <a:cubicBezTo>
                    <a:pt x="481" y="375"/>
                    <a:pt x="480" y="376"/>
                    <a:pt x="480" y="376"/>
                  </a:cubicBezTo>
                  <a:cubicBezTo>
                    <a:pt x="469" y="398"/>
                    <a:pt x="449" y="414"/>
                    <a:pt x="421" y="423"/>
                  </a:cubicBezTo>
                  <a:cubicBezTo>
                    <a:pt x="417" y="425"/>
                    <a:pt x="413" y="426"/>
                    <a:pt x="409" y="427"/>
                  </a:cubicBezTo>
                  <a:cubicBezTo>
                    <a:pt x="393" y="419"/>
                    <a:pt x="377" y="411"/>
                    <a:pt x="361" y="401"/>
                  </a:cubicBezTo>
                  <a:cubicBezTo>
                    <a:pt x="338" y="398"/>
                    <a:pt x="319" y="391"/>
                    <a:pt x="306" y="378"/>
                  </a:cubicBezTo>
                  <a:cubicBezTo>
                    <a:pt x="299" y="371"/>
                    <a:pt x="296" y="364"/>
                    <a:pt x="294" y="355"/>
                  </a:cubicBezTo>
                  <a:cubicBezTo>
                    <a:pt x="275" y="341"/>
                    <a:pt x="257" y="326"/>
                    <a:pt x="239" y="310"/>
                  </a:cubicBezTo>
                  <a:cubicBezTo>
                    <a:pt x="239" y="346"/>
                    <a:pt x="239" y="346"/>
                    <a:pt x="239" y="346"/>
                  </a:cubicBezTo>
                  <a:cubicBezTo>
                    <a:pt x="262" y="367"/>
                    <a:pt x="285" y="386"/>
                    <a:pt x="306" y="404"/>
                  </a:cubicBezTo>
                  <a:cubicBezTo>
                    <a:pt x="299" y="408"/>
                    <a:pt x="286" y="414"/>
                    <a:pt x="273" y="418"/>
                  </a:cubicBezTo>
                  <a:cubicBezTo>
                    <a:pt x="255" y="413"/>
                    <a:pt x="238" y="407"/>
                    <a:pt x="222" y="399"/>
                  </a:cubicBezTo>
                  <a:cubicBezTo>
                    <a:pt x="208" y="399"/>
                    <a:pt x="208" y="399"/>
                    <a:pt x="208" y="399"/>
                  </a:cubicBezTo>
                  <a:cubicBezTo>
                    <a:pt x="208" y="399"/>
                    <a:pt x="209" y="400"/>
                    <a:pt x="210" y="400"/>
                  </a:cubicBezTo>
                  <a:cubicBezTo>
                    <a:pt x="227" y="409"/>
                    <a:pt x="245" y="416"/>
                    <a:pt x="263" y="422"/>
                  </a:cubicBezTo>
                  <a:cubicBezTo>
                    <a:pt x="250" y="426"/>
                    <a:pt x="238" y="429"/>
                    <a:pt x="233" y="430"/>
                  </a:cubicBezTo>
                  <a:cubicBezTo>
                    <a:pt x="255" y="448"/>
                    <a:pt x="278" y="463"/>
                    <a:pt x="301" y="476"/>
                  </a:cubicBezTo>
                  <a:cubicBezTo>
                    <a:pt x="287" y="491"/>
                    <a:pt x="272" y="504"/>
                    <a:pt x="256" y="515"/>
                  </a:cubicBezTo>
                  <a:cubicBezTo>
                    <a:pt x="227" y="510"/>
                    <a:pt x="197" y="499"/>
                    <a:pt x="167" y="484"/>
                  </a:cubicBezTo>
                  <a:cubicBezTo>
                    <a:pt x="139" y="470"/>
                    <a:pt x="113" y="452"/>
                    <a:pt x="91" y="433"/>
                  </a:cubicBezTo>
                  <a:cubicBezTo>
                    <a:pt x="91" y="421"/>
                    <a:pt x="91" y="410"/>
                    <a:pt x="92" y="399"/>
                  </a:cubicBezTo>
                  <a:cubicBezTo>
                    <a:pt x="86" y="399"/>
                    <a:pt x="86" y="399"/>
                    <a:pt x="86" y="399"/>
                  </a:cubicBezTo>
                  <a:cubicBezTo>
                    <a:pt x="85" y="408"/>
                    <a:pt x="85" y="417"/>
                    <a:pt x="85" y="427"/>
                  </a:cubicBezTo>
                  <a:cubicBezTo>
                    <a:pt x="75" y="418"/>
                    <a:pt x="67" y="408"/>
                    <a:pt x="59" y="399"/>
                  </a:cubicBezTo>
                  <a:cubicBezTo>
                    <a:pt x="51" y="399"/>
                    <a:pt x="51" y="399"/>
                    <a:pt x="51" y="399"/>
                  </a:cubicBezTo>
                  <a:cubicBezTo>
                    <a:pt x="51" y="399"/>
                    <a:pt x="51" y="399"/>
                    <a:pt x="51" y="399"/>
                  </a:cubicBezTo>
                  <a:cubicBezTo>
                    <a:pt x="61" y="412"/>
                    <a:pt x="72" y="424"/>
                    <a:pt x="85" y="436"/>
                  </a:cubicBezTo>
                  <a:cubicBezTo>
                    <a:pt x="85" y="436"/>
                    <a:pt x="85" y="437"/>
                    <a:pt x="85" y="437"/>
                  </a:cubicBezTo>
                  <a:cubicBezTo>
                    <a:pt x="86" y="449"/>
                    <a:pt x="87" y="465"/>
                    <a:pt x="92" y="481"/>
                  </a:cubicBezTo>
                  <a:cubicBezTo>
                    <a:pt x="56" y="447"/>
                    <a:pt x="30" y="400"/>
                    <a:pt x="21" y="348"/>
                  </a:cubicBezTo>
                  <a:close/>
                  <a:moveTo>
                    <a:pt x="365" y="509"/>
                  </a:moveTo>
                  <a:cubicBezTo>
                    <a:pt x="346" y="515"/>
                    <a:pt x="327" y="518"/>
                    <a:pt x="308" y="519"/>
                  </a:cubicBezTo>
                  <a:cubicBezTo>
                    <a:pt x="294" y="519"/>
                    <a:pt x="279" y="518"/>
                    <a:pt x="265" y="516"/>
                  </a:cubicBezTo>
                  <a:cubicBezTo>
                    <a:pt x="280" y="505"/>
                    <a:pt x="294" y="493"/>
                    <a:pt x="306" y="479"/>
                  </a:cubicBezTo>
                  <a:cubicBezTo>
                    <a:pt x="325" y="490"/>
                    <a:pt x="345" y="500"/>
                    <a:pt x="365" y="509"/>
                  </a:cubicBezTo>
                  <a:close/>
                  <a:moveTo>
                    <a:pt x="102" y="490"/>
                  </a:moveTo>
                  <a:cubicBezTo>
                    <a:pt x="95" y="473"/>
                    <a:pt x="93" y="458"/>
                    <a:pt x="92" y="441"/>
                  </a:cubicBezTo>
                  <a:cubicBezTo>
                    <a:pt x="113" y="460"/>
                    <a:pt x="138" y="476"/>
                    <a:pt x="165" y="490"/>
                  </a:cubicBezTo>
                  <a:cubicBezTo>
                    <a:pt x="193" y="504"/>
                    <a:pt x="221" y="514"/>
                    <a:pt x="248" y="520"/>
                  </a:cubicBezTo>
                  <a:cubicBezTo>
                    <a:pt x="237" y="526"/>
                    <a:pt x="221" y="535"/>
                    <a:pt x="202" y="540"/>
                  </a:cubicBezTo>
                  <a:cubicBezTo>
                    <a:pt x="165" y="532"/>
                    <a:pt x="130" y="514"/>
                    <a:pt x="102" y="490"/>
                  </a:cubicBezTo>
                  <a:close/>
                  <a:moveTo>
                    <a:pt x="254" y="546"/>
                  </a:moveTo>
                  <a:cubicBezTo>
                    <a:pt x="241" y="546"/>
                    <a:pt x="228" y="545"/>
                    <a:pt x="215" y="543"/>
                  </a:cubicBezTo>
                  <a:cubicBezTo>
                    <a:pt x="231" y="536"/>
                    <a:pt x="245" y="528"/>
                    <a:pt x="255" y="522"/>
                  </a:cubicBezTo>
                  <a:cubicBezTo>
                    <a:pt x="256" y="522"/>
                    <a:pt x="257" y="522"/>
                    <a:pt x="257" y="521"/>
                  </a:cubicBezTo>
                  <a:cubicBezTo>
                    <a:pt x="271" y="524"/>
                    <a:pt x="286" y="525"/>
                    <a:pt x="300" y="525"/>
                  </a:cubicBezTo>
                  <a:cubicBezTo>
                    <a:pt x="300" y="525"/>
                    <a:pt x="300" y="525"/>
                    <a:pt x="300" y="525"/>
                  </a:cubicBezTo>
                  <a:cubicBezTo>
                    <a:pt x="302" y="525"/>
                    <a:pt x="305" y="525"/>
                    <a:pt x="308" y="525"/>
                  </a:cubicBezTo>
                  <a:cubicBezTo>
                    <a:pt x="330" y="524"/>
                    <a:pt x="352" y="520"/>
                    <a:pt x="373" y="513"/>
                  </a:cubicBezTo>
                  <a:cubicBezTo>
                    <a:pt x="373" y="513"/>
                    <a:pt x="373" y="513"/>
                    <a:pt x="374" y="513"/>
                  </a:cubicBezTo>
                  <a:cubicBezTo>
                    <a:pt x="339" y="534"/>
                    <a:pt x="298" y="546"/>
                    <a:pt x="254" y="546"/>
                  </a:cubicBezTo>
                  <a:close/>
                  <a:moveTo>
                    <a:pt x="340" y="462"/>
                  </a:moveTo>
                  <a:cubicBezTo>
                    <a:pt x="367" y="456"/>
                    <a:pt x="387" y="447"/>
                    <a:pt x="411" y="433"/>
                  </a:cubicBezTo>
                  <a:cubicBezTo>
                    <a:pt x="415" y="432"/>
                    <a:pt x="419" y="430"/>
                    <a:pt x="423" y="429"/>
                  </a:cubicBezTo>
                  <a:cubicBezTo>
                    <a:pt x="444" y="422"/>
                    <a:pt x="461" y="411"/>
                    <a:pt x="473" y="397"/>
                  </a:cubicBezTo>
                  <a:cubicBezTo>
                    <a:pt x="457" y="437"/>
                    <a:pt x="431" y="471"/>
                    <a:pt x="398" y="496"/>
                  </a:cubicBezTo>
                  <a:cubicBezTo>
                    <a:pt x="396" y="498"/>
                    <a:pt x="393" y="499"/>
                    <a:pt x="391" y="500"/>
                  </a:cubicBezTo>
                  <a:cubicBezTo>
                    <a:pt x="372" y="488"/>
                    <a:pt x="355" y="475"/>
                    <a:pt x="340" y="462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Freeform 9"/>
            <p:cNvSpPr>
              <a:spLocks/>
            </p:cNvSpPr>
            <p:nvPr userDrawn="1"/>
          </p:nvSpPr>
          <p:spPr bwMode="auto">
            <a:xfrm>
              <a:off x="573088" y="1408113"/>
              <a:ext cx="93663" cy="93662"/>
            </a:xfrm>
            <a:custGeom>
              <a:avLst/>
              <a:gdLst>
                <a:gd name="T0" fmla="*/ 52 w 52"/>
                <a:gd name="T1" fmla="*/ 45 h 52"/>
                <a:gd name="T2" fmla="*/ 0 w 52"/>
                <a:gd name="T3" fmla="*/ 0 h 52"/>
                <a:gd name="T4" fmla="*/ 0 w 52"/>
                <a:gd name="T5" fmla="*/ 8 h 52"/>
                <a:gd name="T6" fmla="*/ 52 w 52"/>
                <a:gd name="T7" fmla="*/ 52 h 52"/>
                <a:gd name="T8" fmla="*/ 52 w 52"/>
                <a:gd name="T9" fmla="*/ 4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2">
                  <a:moveTo>
                    <a:pt x="52" y="45"/>
                  </a:moveTo>
                  <a:cubicBezTo>
                    <a:pt x="33" y="31"/>
                    <a:pt x="15" y="16"/>
                    <a:pt x="0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6" y="24"/>
                    <a:pt x="33" y="39"/>
                    <a:pt x="52" y="52"/>
                  </a:cubicBezTo>
                  <a:lnTo>
                    <a:pt x="52" y="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Freeform 10"/>
            <p:cNvSpPr>
              <a:spLocks/>
            </p:cNvSpPr>
            <p:nvPr userDrawn="1"/>
          </p:nvSpPr>
          <p:spPr bwMode="auto">
            <a:xfrm>
              <a:off x="820738" y="1357313"/>
              <a:ext cx="74613" cy="33337"/>
            </a:xfrm>
            <a:custGeom>
              <a:avLst/>
              <a:gdLst>
                <a:gd name="T0" fmla="*/ 13 w 42"/>
                <a:gd name="T1" fmla="*/ 0 h 19"/>
                <a:gd name="T2" fmla="*/ 13 w 42"/>
                <a:gd name="T3" fmla="*/ 0 h 19"/>
                <a:gd name="T4" fmla="*/ 0 w 42"/>
                <a:gd name="T5" fmla="*/ 0 h 19"/>
                <a:gd name="T6" fmla="*/ 10 w 42"/>
                <a:gd name="T7" fmla="*/ 5 h 19"/>
                <a:gd name="T8" fmla="*/ 42 w 42"/>
                <a:gd name="T9" fmla="*/ 19 h 19"/>
                <a:gd name="T10" fmla="*/ 42 w 42"/>
                <a:gd name="T11" fmla="*/ 13 h 19"/>
                <a:gd name="T12" fmla="*/ 13 w 42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19">
                  <a:moveTo>
                    <a:pt x="13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2"/>
                    <a:pt x="7" y="4"/>
                    <a:pt x="10" y="5"/>
                  </a:cubicBezTo>
                  <a:cubicBezTo>
                    <a:pt x="20" y="11"/>
                    <a:pt x="31" y="15"/>
                    <a:pt x="42" y="19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32" y="9"/>
                    <a:pt x="22" y="5"/>
                    <a:pt x="1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Freeform 11"/>
            <p:cNvSpPr>
              <a:spLocks/>
            </p:cNvSpPr>
            <p:nvPr userDrawn="1"/>
          </p:nvSpPr>
          <p:spPr bwMode="auto">
            <a:xfrm>
              <a:off x="573088" y="1357313"/>
              <a:ext cx="23813" cy="44450"/>
            </a:xfrm>
            <a:custGeom>
              <a:avLst/>
              <a:gdLst>
                <a:gd name="T0" fmla="*/ 6 w 13"/>
                <a:gd name="T1" fmla="*/ 0 h 25"/>
                <a:gd name="T2" fmla="*/ 0 w 13"/>
                <a:gd name="T3" fmla="*/ 10 h 25"/>
                <a:gd name="T4" fmla="*/ 0 w 13"/>
                <a:gd name="T5" fmla="*/ 25 h 25"/>
                <a:gd name="T6" fmla="*/ 13 w 13"/>
                <a:gd name="T7" fmla="*/ 0 h 25"/>
                <a:gd name="T8" fmla="*/ 6 w 13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5">
                  <a:moveTo>
                    <a:pt x="6" y="0"/>
                  </a:moveTo>
                  <a:cubicBezTo>
                    <a:pt x="4" y="3"/>
                    <a:pt x="2" y="7"/>
                    <a:pt x="0" y="10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4" y="16"/>
                    <a:pt x="8" y="8"/>
                    <a:pt x="13" y="0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2" name="Title 1"/>
          <p:cNvSpPr txBox="1">
            <a:spLocks/>
          </p:cNvSpPr>
          <p:nvPr userDrawn="1"/>
        </p:nvSpPr>
        <p:spPr>
          <a:xfrm>
            <a:off x="802131" y="348114"/>
            <a:ext cx="9144000" cy="54849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kern="1200" spc="0" baseline="0">
                <a:solidFill>
                  <a:schemeClr val="bg1"/>
                </a:solidFill>
                <a:latin typeface="AvenirNext LT Pro Regular" panose="020B0504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Setting the standard</a:t>
            </a:r>
          </a:p>
        </p:txBody>
      </p:sp>
    </p:spTree>
    <p:extLst>
      <p:ext uri="{BB962C8B-B14F-4D97-AF65-F5344CB8AC3E}">
        <p14:creationId xmlns:p14="http://schemas.microsoft.com/office/powerpoint/2010/main" val="101610014"/>
      </p:ext>
    </p:extLst>
  </p:cSld>
  <p:clrMapOvr>
    <a:masterClrMapping/>
  </p:clrMapOvr>
  <p:transition spd="slow">
    <p:push dir="u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0B26FE-9788-49B9-A573-8C942F1D762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25/10/2021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5B76F7-DF29-4770-825D-E9DEFE21360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791529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0B26FE-9788-49B9-A573-8C942F1D762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25/10/2021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5B76F7-DF29-4770-825D-E9DEFE21360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730413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0B26FE-9788-49B9-A573-8C942F1D762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25/10/2021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5B76F7-DF29-4770-825D-E9DEFE21360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928995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676400" y="1274763"/>
            <a:ext cx="9144000" cy="548495"/>
          </a:xfrm>
        </p:spPr>
        <p:txBody>
          <a:bodyPr anchor="t">
            <a:normAutofit/>
          </a:bodyPr>
          <a:lstStyle>
            <a:lvl1pPr algn="l">
              <a:defRPr sz="4400" spc="-150">
                <a:latin typeface="AvenirNext LT Pro Regular" panose="020B05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668087" y="1958889"/>
            <a:ext cx="9141229" cy="1655762"/>
          </a:xfrm>
        </p:spPr>
        <p:txBody>
          <a:bodyPr/>
          <a:lstStyle>
            <a:lvl1pPr marL="0" indent="0" algn="l">
              <a:buNone/>
              <a:defRPr sz="2400" spc="-150">
                <a:solidFill>
                  <a:schemeClr val="tx2"/>
                </a:solidFill>
                <a:latin typeface="AvenirNext LT Pro Regular" panose="020B05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31" name="Title 1"/>
          <p:cNvSpPr txBox="1">
            <a:spLocks/>
          </p:cNvSpPr>
          <p:nvPr userDrawn="1"/>
        </p:nvSpPr>
        <p:spPr>
          <a:xfrm>
            <a:off x="1181100" y="541338"/>
            <a:ext cx="9144000" cy="54849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spc="0" baseline="0">
                <a:solidFill>
                  <a:schemeClr val="bg1"/>
                </a:solidFill>
                <a:latin typeface="Avenir LT Std 45 Book" panose="020B050202020302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3E8EDE"/>
              </a:solidFill>
              <a:effectLst/>
              <a:uLnTx/>
              <a:uFillTx/>
              <a:latin typeface="Avenir LT Std 45 Book" panose="020B0502020203020204" pitchFamily="34" charset="0"/>
              <a:ea typeface="+mj-ea"/>
              <a:cs typeface="+mj-cs"/>
            </a:endParaRPr>
          </a:p>
        </p:txBody>
      </p:sp>
      <p:sp>
        <p:nvSpPr>
          <p:cNvPr id="32" name="Rectangle 31"/>
          <p:cNvSpPr/>
          <p:nvPr userDrawn="1"/>
        </p:nvSpPr>
        <p:spPr>
          <a:xfrm>
            <a:off x="867593" y="289742"/>
            <a:ext cx="23161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E8EDE"/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Setting the standard</a:t>
            </a:r>
          </a:p>
        </p:txBody>
      </p:sp>
      <p:pic>
        <p:nvPicPr>
          <p:cNvPr id="14" name="Picture 2" descr="Image result for itu 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60" y="102784"/>
            <a:ext cx="700088" cy="710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7476170"/>
      </p:ext>
    </p:extLst>
  </p:cSld>
  <p:clrMapOvr>
    <a:masterClrMapping/>
  </p:clrMapOvr>
  <p:transition spd="slow">
    <p:push dir="u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"/>
          <p:cNvSpPr txBox="1">
            <a:spLocks/>
          </p:cNvSpPr>
          <p:nvPr userDrawn="1"/>
        </p:nvSpPr>
        <p:spPr>
          <a:xfrm>
            <a:off x="1181100" y="541338"/>
            <a:ext cx="9144000" cy="54849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spc="0" baseline="0">
                <a:solidFill>
                  <a:schemeClr val="bg1"/>
                </a:solidFill>
                <a:latin typeface="Avenir LT Std 45 Book" panose="020B050202020302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3E8EDE"/>
              </a:solidFill>
              <a:effectLst/>
              <a:uLnTx/>
              <a:uFillTx/>
              <a:latin typeface="Avenir LT Std 45 Book" panose="020B0502020203020204" pitchFamily="34" charset="0"/>
              <a:ea typeface="+mj-ea"/>
              <a:cs typeface="+mj-cs"/>
            </a:endParaRP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 userDrawn="1"/>
        </p:nvGraphicFramePr>
        <p:xfrm>
          <a:off x="963151" y="-76200"/>
          <a:ext cx="5399550" cy="3600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Image" r:id="rId3" imgW="7619040" imgH="5079240" progId="Photoshop.Image.17">
                  <p:embed/>
                </p:oleObj>
              </mc:Choice>
              <mc:Fallback>
                <p:oleObj name="Image" r:id="rId3" imgW="7619040" imgH="5079240" progId="Photoshop.Image.17">
                  <p:embed/>
                  <p:pic>
                    <p:nvPicPr>
                      <p:cNvPr id="14" name="Object 1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63151" y="-76200"/>
                        <a:ext cx="5399550" cy="3600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Rectangle 31"/>
          <p:cNvSpPr/>
          <p:nvPr userDrawn="1"/>
        </p:nvSpPr>
        <p:spPr>
          <a:xfrm>
            <a:off x="838097" y="274994"/>
            <a:ext cx="23161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E8EDE"/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Setting the standard</a:t>
            </a:r>
          </a:p>
        </p:txBody>
      </p:sp>
      <p:pic>
        <p:nvPicPr>
          <p:cNvPr id="13" name="Picture 2" descr="Image result for itu logo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60" y="61840"/>
            <a:ext cx="700088" cy="710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5426195"/>
      </p:ext>
    </p:extLst>
  </p:cSld>
  <p:clrMapOvr>
    <a:masterClrMapping/>
  </p:clrMapOvr>
  <p:transition spd="slow">
    <p:push dir="u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87193" y="3148702"/>
            <a:ext cx="8085632" cy="1079778"/>
          </a:xfrm>
        </p:spPr>
        <p:txBody>
          <a:bodyPr>
            <a:normAutofit fontScale="92500"/>
          </a:bodyPr>
          <a:lstStyle>
            <a:lvl1pPr marL="0" indent="0">
              <a:buNone/>
              <a:defRPr>
                <a:solidFill>
                  <a:schemeClr val="tx2"/>
                </a:solidFill>
                <a:latin typeface="AvenirNext LT Pro Regular" panose="020B0504020202020204" pitchFamily="34" charset="0"/>
              </a:defRPr>
            </a:lvl1pPr>
          </a:lstStyle>
          <a:p>
            <a:r>
              <a:rPr lang="en-US" sz="3600" dirty="0" err="1">
                <a:latin typeface="AvenirNext LT Pro Bold" panose="020B0804020202020204" pitchFamily="34" charset="0"/>
              </a:rPr>
              <a:t>Chaesub</a:t>
            </a:r>
            <a:r>
              <a:rPr lang="en-US" sz="3600" dirty="0">
                <a:latin typeface="AvenirNext LT Pro Bold" panose="020B0804020202020204" pitchFamily="34" charset="0"/>
              </a:rPr>
              <a:t> Lee</a:t>
            </a:r>
          </a:p>
          <a:p>
            <a:r>
              <a:rPr lang="en-US" dirty="0"/>
              <a:t>Director, Telecommunication Standardization Bureau, ITU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4747264"/>
      </p:ext>
    </p:extLst>
  </p:cSld>
  <p:clrMapOvr>
    <a:masterClrMapping/>
  </p:clrMapOvr>
  <p:transition spd="slow">
    <p:push dir="u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548495"/>
          </a:xfrm>
        </p:spPr>
        <p:txBody>
          <a:bodyPr anchor="t">
            <a:normAutofit/>
          </a:bodyPr>
          <a:lstStyle>
            <a:lvl1pPr algn="l">
              <a:defRPr sz="4400" spc="-150">
                <a:solidFill>
                  <a:schemeClr val="bg1"/>
                </a:solidFill>
                <a:latin typeface="AvenirNext LT Pro Regular" panose="020B05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5687" y="1806489"/>
            <a:ext cx="9141229" cy="397215"/>
          </a:xfrm>
        </p:spPr>
        <p:txBody>
          <a:bodyPr/>
          <a:lstStyle>
            <a:lvl1pPr marL="0" indent="0" algn="l">
              <a:buNone/>
              <a:defRPr sz="2400" spc="-150">
                <a:solidFill>
                  <a:schemeClr val="bg1"/>
                </a:solidFill>
                <a:latin typeface="AvenirNext LT Pro Regular" panose="020B05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grpSp>
        <p:nvGrpSpPr>
          <p:cNvPr id="46" name="Group 45"/>
          <p:cNvGrpSpPr/>
          <p:nvPr userDrawn="1"/>
        </p:nvGrpSpPr>
        <p:grpSpPr>
          <a:xfrm>
            <a:off x="446088" y="387352"/>
            <a:ext cx="554037" cy="609632"/>
            <a:chOff x="369888" y="835026"/>
            <a:chExt cx="917575" cy="1009649"/>
          </a:xfrm>
        </p:grpSpPr>
        <p:sp>
          <p:nvSpPr>
            <p:cNvPr id="48" name="Rectangle 5"/>
            <p:cNvSpPr>
              <a:spLocks noChangeArrowheads="1"/>
            </p:cNvSpPr>
            <p:nvPr userDrawn="1"/>
          </p:nvSpPr>
          <p:spPr bwMode="auto">
            <a:xfrm>
              <a:off x="461963" y="1289050"/>
              <a:ext cx="90488" cy="2397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3E8ED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 6"/>
            <p:cNvSpPr>
              <a:spLocks/>
            </p:cNvSpPr>
            <p:nvPr userDrawn="1"/>
          </p:nvSpPr>
          <p:spPr bwMode="auto">
            <a:xfrm>
              <a:off x="603250" y="1289050"/>
              <a:ext cx="260350" cy="239712"/>
            </a:xfrm>
            <a:custGeom>
              <a:avLst/>
              <a:gdLst>
                <a:gd name="T0" fmla="*/ 0 w 164"/>
                <a:gd name="T1" fmla="*/ 30 h 151"/>
                <a:gd name="T2" fmla="*/ 0 w 164"/>
                <a:gd name="T3" fmla="*/ 0 h 151"/>
                <a:gd name="T4" fmla="*/ 164 w 164"/>
                <a:gd name="T5" fmla="*/ 0 h 151"/>
                <a:gd name="T6" fmla="*/ 164 w 164"/>
                <a:gd name="T7" fmla="*/ 30 h 151"/>
                <a:gd name="T8" fmla="*/ 111 w 164"/>
                <a:gd name="T9" fmla="*/ 30 h 151"/>
                <a:gd name="T10" fmla="*/ 111 w 164"/>
                <a:gd name="T11" fmla="*/ 151 h 151"/>
                <a:gd name="T12" fmla="*/ 52 w 164"/>
                <a:gd name="T13" fmla="*/ 151 h 151"/>
                <a:gd name="T14" fmla="*/ 52 w 164"/>
                <a:gd name="T15" fmla="*/ 30 h 151"/>
                <a:gd name="T16" fmla="*/ 0 w 164"/>
                <a:gd name="T17" fmla="*/ 3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4" h="151">
                  <a:moveTo>
                    <a:pt x="0" y="30"/>
                  </a:moveTo>
                  <a:lnTo>
                    <a:pt x="0" y="0"/>
                  </a:lnTo>
                  <a:lnTo>
                    <a:pt x="164" y="0"/>
                  </a:lnTo>
                  <a:lnTo>
                    <a:pt x="164" y="30"/>
                  </a:lnTo>
                  <a:lnTo>
                    <a:pt x="111" y="30"/>
                  </a:lnTo>
                  <a:lnTo>
                    <a:pt x="111" y="151"/>
                  </a:lnTo>
                  <a:lnTo>
                    <a:pt x="52" y="151"/>
                  </a:lnTo>
                  <a:lnTo>
                    <a:pt x="52" y="3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3E8ED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 7"/>
            <p:cNvSpPr>
              <a:spLocks/>
            </p:cNvSpPr>
            <p:nvPr userDrawn="1"/>
          </p:nvSpPr>
          <p:spPr bwMode="auto">
            <a:xfrm>
              <a:off x="914400" y="1289050"/>
              <a:ext cx="288925" cy="246062"/>
            </a:xfrm>
            <a:custGeom>
              <a:avLst/>
              <a:gdLst>
                <a:gd name="T0" fmla="*/ 50 w 161"/>
                <a:gd name="T1" fmla="*/ 0 h 138"/>
                <a:gd name="T2" fmla="*/ 50 w 161"/>
                <a:gd name="T3" fmla="*/ 78 h 138"/>
                <a:gd name="T4" fmla="*/ 81 w 161"/>
                <a:gd name="T5" fmla="*/ 113 h 138"/>
                <a:gd name="T6" fmla="*/ 112 w 161"/>
                <a:gd name="T7" fmla="*/ 78 h 138"/>
                <a:gd name="T8" fmla="*/ 112 w 161"/>
                <a:gd name="T9" fmla="*/ 0 h 138"/>
                <a:gd name="T10" fmla="*/ 161 w 161"/>
                <a:gd name="T11" fmla="*/ 0 h 138"/>
                <a:gd name="T12" fmla="*/ 161 w 161"/>
                <a:gd name="T13" fmla="*/ 75 h 138"/>
                <a:gd name="T14" fmla="*/ 150 w 161"/>
                <a:gd name="T15" fmla="*/ 116 h 138"/>
                <a:gd name="T16" fmla="*/ 80 w 161"/>
                <a:gd name="T17" fmla="*/ 138 h 138"/>
                <a:gd name="T18" fmla="*/ 11 w 161"/>
                <a:gd name="T19" fmla="*/ 116 h 138"/>
                <a:gd name="T20" fmla="*/ 0 w 161"/>
                <a:gd name="T21" fmla="*/ 75 h 138"/>
                <a:gd name="T22" fmla="*/ 0 w 161"/>
                <a:gd name="T23" fmla="*/ 0 h 138"/>
                <a:gd name="T24" fmla="*/ 50 w 161"/>
                <a:gd name="T25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1" h="138">
                  <a:moveTo>
                    <a:pt x="50" y="0"/>
                  </a:moveTo>
                  <a:cubicBezTo>
                    <a:pt x="50" y="78"/>
                    <a:pt x="50" y="78"/>
                    <a:pt x="50" y="78"/>
                  </a:cubicBezTo>
                  <a:cubicBezTo>
                    <a:pt x="50" y="104"/>
                    <a:pt x="63" y="113"/>
                    <a:pt x="81" y="113"/>
                  </a:cubicBezTo>
                  <a:cubicBezTo>
                    <a:pt x="98" y="113"/>
                    <a:pt x="112" y="104"/>
                    <a:pt x="112" y="78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61" y="0"/>
                    <a:pt x="161" y="0"/>
                    <a:pt x="161" y="0"/>
                  </a:cubicBezTo>
                  <a:cubicBezTo>
                    <a:pt x="161" y="75"/>
                    <a:pt x="161" y="75"/>
                    <a:pt x="161" y="75"/>
                  </a:cubicBezTo>
                  <a:cubicBezTo>
                    <a:pt x="161" y="97"/>
                    <a:pt x="159" y="108"/>
                    <a:pt x="150" y="116"/>
                  </a:cubicBezTo>
                  <a:cubicBezTo>
                    <a:pt x="136" y="130"/>
                    <a:pt x="112" y="138"/>
                    <a:pt x="80" y="138"/>
                  </a:cubicBezTo>
                  <a:cubicBezTo>
                    <a:pt x="48" y="138"/>
                    <a:pt x="25" y="130"/>
                    <a:pt x="11" y="116"/>
                  </a:cubicBezTo>
                  <a:cubicBezTo>
                    <a:pt x="2" y="108"/>
                    <a:pt x="0" y="97"/>
                    <a:pt x="0" y="75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5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3E8ED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Freeform 8"/>
            <p:cNvSpPr>
              <a:spLocks noEditPoints="1"/>
            </p:cNvSpPr>
            <p:nvPr userDrawn="1"/>
          </p:nvSpPr>
          <p:spPr bwMode="auto">
            <a:xfrm>
              <a:off x="369888" y="835026"/>
              <a:ext cx="917575" cy="1009649"/>
            </a:xfrm>
            <a:custGeom>
              <a:avLst/>
              <a:gdLst>
                <a:gd name="T0" fmla="*/ 120 w 511"/>
                <a:gd name="T1" fmla="*/ 95 h 565"/>
                <a:gd name="T2" fmla="*/ 254 w 511"/>
                <a:gd name="T3" fmla="*/ 564 h 565"/>
                <a:gd name="T4" fmla="*/ 484 w 511"/>
                <a:gd name="T5" fmla="*/ 259 h 565"/>
                <a:gd name="T6" fmla="*/ 402 w 511"/>
                <a:gd name="T7" fmla="*/ 127 h 565"/>
                <a:gd name="T8" fmla="*/ 327 w 511"/>
                <a:gd name="T9" fmla="*/ 97 h 565"/>
                <a:gd name="T10" fmla="*/ 150 w 511"/>
                <a:gd name="T11" fmla="*/ 117 h 565"/>
                <a:gd name="T12" fmla="*/ 266 w 511"/>
                <a:gd name="T13" fmla="*/ 115 h 565"/>
                <a:gd name="T14" fmla="*/ 146 w 511"/>
                <a:gd name="T15" fmla="*/ 129 h 565"/>
                <a:gd name="T16" fmla="*/ 147 w 511"/>
                <a:gd name="T17" fmla="*/ 170 h 565"/>
                <a:gd name="T18" fmla="*/ 275 w 511"/>
                <a:gd name="T19" fmla="*/ 113 h 565"/>
                <a:gd name="T20" fmla="*/ 337 w 511"/>
                <a:gd name="T21" fmla="*/ 128 h 565"/>
                <a:gd name="T22" fmla="*/ 323 w 511"/>
                <a:gd name="T23" fmla="*/ 103 h 565"/>
                <a:gd name="T24" fmla="*/ 376 w 511"/>
                <a:gd name="T25" fmla="*/ 128 h 565"/>
                <a:gd name="T26" fmla="*/ 342 w 511"/>
                <a:gd name="T27" fmla="*/ 140 h 565"/>
                <a:gd name="T28" fmla="*/ 342 w 511"/>
                <a:gd name="T29" fmla="*/ 140 h 565"/>
                <a:gd name="T30" fmla="*/ 381 w 511"/>
                <a:gd name="T31" fmla="*/ 196 h 565"/>
                <a:gd name="T32" fmla="*/ 382 w 511"/>
                <a:gd name="T33" fmla="*/ 134 h 565"/>
                <a:gd name="T34" fmla="*/ 254 w 511"/>
                <a:gd name="T35" fmla="*/ 75 h 565"/>
                <a:gd name="T36" fmla="*/ 273 w 511"/>
                <a:gd name="T37" fmla="*/ 106 h 565"/>
                <a:gd name="T38" fmla="*/ 161 w 511"/>
                <a:gd name="T39" fmla="*/ 94 h 565"/>
                <a:gd name="T40" fmla="*/ 161 w 511"/>
                <a:gd name="T41" fmla="*/ 94 h 565"/>
                <a:gd name="T42" fmla="*/ 136 w 511"/>
                <a:gd name="T43" fmla="*/ 116 h 565"/>
                <a:gd name="T44" fmla="*/ 40 w 511"/>
                <a:gd name="T45" fmla="*/ 372 h 565"/>
                <a:gd name="T46" fmla="*/ 65 w 511"/>
                <a:gd name="T47" fmla="*/ 243 h 565"/>
                <a:gd name="T48" fmla="*/ 118 w 511"/>
                <a:gd name="T49" fmla="*/ 123 h 565"/>
                <a:gd name="T50" fmla="*/ 115 w 511"/>
                <a:gd name="T51" fmla="*/ 188 h 565"/>
                <a:gd name="T52" fmla="*/ 276 w 511"/>
                <a:gd name="T53" fmla="*/ 161 h 565"/>
                <a:gd name="T54" fmla="*/ 364 w 511"/>
                <a:gd name="T55" fmla="*/ 205 h 565"/>
                <a:gd name="T56" fmla="*/ 369 w 511"/>
                <a:gd name="T57" fmla="*/ 328 h 565"/>
                <a:gd name="T58" fmla="*/ 380 w 511"/>
                <a:gd name="T59" fmla="*/ 328 h 565"/>
                <a:gd name="T60" fmla="*/ 370 w 511"/>
                <a:gd name="T61" fmla="*/ 204 h 565"/>
                <a:gd name="T62" fmla="*/ 461 w 511"/>
                <a:gd name="T63" fmla="*/ 243 h 565"/>
                <a:gd name="T64" fmla="*/ 398 w 511"/>
                <a:gd name="T65" fmla="*/ 133 h 565"/>
                <a:gd name="T66" fmla="*/ 474 w 511"/>
                <a:gd name="T67" fmla="*/ 255 h 565"/>
                <a:gd name="T68" fmla="*/ 474 w 511"/>
                <a:gd name="T69" fmla="*/ 287 h 565"/>
                <a:gd name="T70" fmla="*/ 481 w 511"/>
                <a:gd name="T71" fmla="*/ 374 h 565"/>
                <a:gd name="T72" fmla="*/ 361 w 511"/>
                <a:gd name="T73" fmla="*/ 401 h 565"/>
                <a:gd name="T74" fmla="*/ 239 w 511"/>
                <a:gd name="T75" fmla="*/ 346 h 565"/>
                <a:gd name="T76" fmla="*/ 208 w 511"/>
                <a:gd name="T77" fmla="*/ 399 h 565"/>
                <a:gd name="T78" fmla="*/ 301 w 511"/>
                <a:gd name="T79" fmla="*/ 476 h 565"/>
                <a:gd name="T80" fmla="*/ 92 w 511"/>
                <a:gd name="T81" fmla="*/ 399 h 565"/>
                <a:gd name="T82" fmla="*/ 51 w 511"/>
                <a:gd name="T83" fmla="*/ 399 h 565"/>
                <a:gd name="T84" fmla="*/ 92 w 511"/>
                <a:gd name="T85" fmla="*/ 481 h 565"/>
                <a:gd name="T86" fmla="*/ 265 w 511"/>
                <a:gd name="T87" fmla="*/ 516 h 565"/>
                <a:gd name="T88" fmla="*/ 92 w 511"/>
                <a:gd name="T89" fmla="*/ 441 h 565"/>
                <a:gd name="T90" fmla="*/ 102 w 511"/>
                <a:gd name="T91" fmla="*/ 490 h 565"/>
                <a:gd name="T92" fmla="*/ 257 w 511"/>
                <a:gd name="T93" fmla="*/ 521 h 565"/>
                <a:gd name="T94" fmla="*/ 373 w 511"/>
                <a:gd name="T95" fmla="*/ 513 h 565"/>
                <a:gd name="T96" fmla="*/ 411 w 511"/>
                <a:gd name="T97" fmla="*/ 433 h 565"/>
                <a:gd name="T98" fmla="*/ 391 w 511"/>
                <a:gd name="T99" fmla="*/ 50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11" h="565">
                  <a:moveTo>
                    <a:pt x="409" y="511"/>
                  </a:moveTo>
                  <a:cubicBezTo>
                    <a:pt x="469" y="465"/>
                    <a:pt x="508" y="392"/>
                    <a:pt x="508" y="310"/>
                  </a:cubicBezTo>
                  <a:cubicBezTo>
                    <a:pt x="508" y="170"/>
                    <a:pt x="394" y="56"/>
                    <a:pt x="254" y="56"/>
                  </a:cubicBezTo>
                  <a:cubicBezTo>
                    <a:pt x="205" y="56"/>
                    <a:pt x="159" y="70"/>
                    <a:pt x="120" y="95"/>
                  </a:cubicBezTo>
                  <a:cubicBezTo>
                    <a:pt x="98" y="65"/>
                    <a:pt x="77" y="33"/>
                    <a:pt x="55" y="0"/>
                  </a:cubicBezTo>
                  <a:cubicBezTo>
                    <a:pt x="62" y="14"/>
                    <a:pt x="83" y="58"/>
                    <a:pt x="107" y="103"/>
                  </a:cubicBezTo>
                  <a:cubicBezTo>
                    <a:pt x="42" y="149"/>
                    <a:pt x="0" y="225"/>
                    <a:pt x="0" y="310"/>
                  </a:cubicBezTo>
                  <a:cubicBezTo>
                    <a:pt x="0" y="450"/>
                    <a:pt x="114" y="564"/>
                    <a:pt x="254" y="564"/>
                  </a:cubicBezTo>
                  <a:cubicBezTo>
                    <a:pt x="306" y="564"/>
                    <a:pt x="354" y="549"/>
                    <a:pt x="394" y="522"/>
                  </a:cubicBezTo>
                  <a:cubicBezTo>
                    <a:pt x="433" y="538"/>
                    <a:pt x="473" y="552"/>
                    <a:pt x="511" y="565"/>
                  </a:cubicBezTo>
                  <a:cubicBezTo>
                    <a:pt x="479" y="549"/>
                    <a:pt x="443" y="531"/>
                    <a:pt x="409" y="511"/>
                  </a:cubicBezTo>
                  <a:close/>
                  <a:moveTo>
                    <a:pt x="484" y="259"/>
                  </a:moveTo>
                  <a:cubicBezTo>
                    <a:pt x="486" y="270"/>
                    <a:pt x="488" y="280"/>
                    <a:pt x="489" y="291"/>
                  </a:cubicBezTo>
                  <a:cubicBezTo>
                    <a:pt x="487" y="284"/>
                    <a:pt x="485" y="277"/>
                    <a:pt x="482" y="271"/>
                  </a:cubicBezTo>
                  <a:cubicBezTo>
                    <a:pt x="483" y="267"/>
                    <a:pt x="484" y="263"/>
                    <a:pt x="484" y="259"/>
                  </a:cubicBezTo>
                  <a:close/>
                  <a:moveTo>
                    <a:pt x="402" y="127"/>
                  </a:moveTo>
                  <a:cubicBezTo>
                    <a:pt x="401" y="127"/>
                    <a:pt x="400" y="127"/>
                    <a:pt x="398" y="127"/>
                  </a:cubicBezTo>
                  <a:cubicBezTo>
                    <a:pt x="394" y="127"/>
                    <a:pt x="389" y="127"/>
                    <a:pt x="384" y="127"/>
                  </a:cubicBezTo>
                  <a:cubicBezTo>
                    <a:pt x="376" y="120"/>
                    <a:pt x="367" y="113"/>
                    <a:pt x="356" y="107"/>
                  </a:cubicBezTo>
                  <a:cubicBezTo>
                    <a:pt x="346" y="103"/>
                    <a:pt x="336" y="99"/>
                    <a:pt x="327" y="97"/>
                  </a:cubicBezTo>
                  <a:cubicBezTo>
                    <a:pt x="323" y="92"/>
                    <a:pt x="320" y="87"/>
                    <a:pt x="317" y="83"/>
                  </a:cubicBezTo>
                  <a:cubicBezTo>
                    <a:pt x="348" y="92"/>
                    <a:pt x="377" y="107"/>
                    <a:pt x="402" y="127"/>
                  </a:cubicBezTo>
                  <a:close/>
                  <a:moveTo>
                    <a:pt x="146" y="129"/>
                  </a:moveTo>
                  <a:cubicBezTo>
                    <a:pt x="147" y="125"/>
                    <a:pt x="148" y="121"/>
                    <a:pt x="150" y="117"/>
                  </a:cubicBezTo>
                  <a:cubicBezTo>
                    <a:pt x="152" y="115"/>
                    <a:pt x="153" y="113"/>
                    <a:pt x="154" y="111"/>
                  </a:cubicBezTo>
                  <a:cubicBezTo>
                    <a:pt x="171" y="107"/>
                    <a:pt x="189" y="105"/>
                    <a:pt x="208" y="105"/>
                  </a:cubicBezTo>
                  <a:cubicBezTo>
                    <a:pt x="228" y="105"/>
                    <a:pt x="248" y="107"/>
                    <a:pt x="269" y="111"/>
                  </a:cubicBezTo>
                  <a:cubicBezTo>
                    <a:pt x="268" y="113"/>
                    <a:pt x="267" y="114"/>
                    <a:pt x="266" y="115"/>
                  </a:cubicBezTo>
                  <a:cubicBezTo>
                    <a:pt x="262" y="123"/>
                    <a:pt x="262" y="132"/>
                    <a:pt x="265" y="142"/>
                  </a:cubicBezTo>
                  <a:cubicBezTo>
                    <a:pt x="267" y="147"/>
                    <a:pt x="269" y="151"/>
                    <a:pt x="272" y="156"/>
                  </a:cubicBezTo>
                  <a:cubicBezTo>
                    <a:pt x="248" y="166"/>
                    <a:pt x="225" y="180"/>
                    <a:pt x="204" y="195"/>
                  </a:cubicBezTo>
                  <a:cubicBezTo>
                    <a:pt x="184" y="176"/>
                    <a:pt x="165" y="153"/>
                    <a:pt x="146" y="129"/>
                  </a:cubicBezTo>
                  <a:close/>
                  <a:moveTo>
                    <a:pt x="161" y="189"/>
                  </a:moveTo>
                  <a:cubicBezTo>
                    <a:pt x="158" y="189"/>
                    <a:pt x="156" y="189"/>
                    <a:pt x="154" y="189"/>
                  </a:cubicBezTo>
                  <a:cubicBezTo>
                    <a:pt x="152" y="184"/>
                    <a:pt x="150" y="180"/>
                    <a:pt x="148" y="175"/>
                  </a:cubicBezTo>
                  <a:cubicBezTo>
                    <a:pt x="148" y="173"/>
                    <a:pt x="147" y="172"/>
                    <a:pt x="147" y="170"/>
                  </a:cubicBezTo>
                  <a:cubicBezTo>
                    <a:pt x="152" y="177"/>
                    <a:pt x="156" y="183"/>
                    <a:pt x="161" y="189"/>
                  </a:cubicBezTo>
                  <a:close/>
                  <a:moveTo>
                    <a:pt x="271" y="140"/>
                  </a:moveTo>
                  <a:cubicBezTo>
                    <a:pt x="268" y="132"/>
                    <a:pt x="269" y="124"/>
                    <a:pt x="272" y="118"/>
                  </a:cubicBezTo>
                  <a:cubicBezTo>
                    <a:pt x="273" y="116"/>
                    <a:pt x="274" y="115"/>
                    <a:pt x="275" y="113"/>
                  </a:cubicBezTo>
                  <a:cubicBezTo>
                    <a:pt x="296" y="118"/>
                    <a:pt x="316" y="125"/>
                    <a:pt x="336" y="135"/>
                  </a:cubicBezTo>
                  <a:cubicBezTo>
                    <a:pt x="316" y="139"/>
                    <a:pt x="296" y="146"/>
                    <a:pt x="278" y="153"/>
                  </a:cubicBezTo>
                  <a:cubicBezTo>
                    <a:pt x="275" y="149"/>
                    <a:pt x="273" y="145"/>
                    <a:pt x="271" y="140"/>
                  </a:cubicBezTo>
                  <a:close/>
                  <a:moveTo>
                    <a:pt x="337" y="128"/>
                  </a:moveTo>
                  <a:cubicBezTo>
                    <a:pt x="318" y="120"/>
                    <a:pt x="300" y="113"/>
                    <a:pt x="281" y="108"/>
                  </a:cubicBezTo>
                  <a:cubicBezTo>
                    <a:pt x="283" y="106"/>
                    <a:pt x="286" y="105"/>
                    <a:pt x="289" y="104"/>
                  </a:cubicBezTo>
                  <a:cubicBezTo>
                    <a:pt x="295" y="102"/>
                    <a:pt x="301" y="101"/>
                    <a:pt x="308" y="101"/>
                  </a:cubicBezTo>
                  <a:cubicBezTo>
                    <a:pt x="312" y="101"/>
                    <a:pt x="318" y="102"/>
                    <a:pt x="323" y="103"/>
                  </a:cubicBezTo>
                  <a:cubicBezTo>
                    <a:pt x="328" y="111"/>
                    <a:pt x="333" y="120"/>
                    <a:pt x="337" y="128"/>
                  </a:cubicBezTo>
                  <a:close/>
                  <a:moveTo>
                    <a:pt x="331" y="105"/>
                  </a:moveTo>
                  <a:cubicBezTo>
                    <a:pt x="339" y="107"/>
                    <a:pt x="346" y="109"/>
                    <a:pt x="353" y="113"/>
                  </a:cubicBezTo>
                  <a:cubicBezTo>
                    <a:pt x="362" y="117"/>
                    <a:pt x="369" y="122"/>
                    <a:pt x="376" y="128"/>
                  </a:cubicBezTo>
                  <a:cubicBezTo>
                    <a:pt x="364" y="129"/>
                    <a:pt x="353" y="131"/>
                    <a:pt x="345" y="133"/>
                  </a:cubicBezTo>
                  <a:cubicBezTo>
                    <a:pt x="345" y="133"/>
                    <a:pt x="345" y="133"/>
                    <a:pt x="345" y="133"/>
                  </a:cubicBezTo>
                  <a:cubicBezTo>
                    <a:pt x="341" y="124"/>
                    <a:pt x="337" y="114"/>
                    <a:pt x="331" y="105"/>
                  </a:cubicBezTo>
                  <a:close/>
                  <a:moveTo>
                    <a:pt x="342" y="140"/>
                  </a:moveTo>
                  <a:cubicBezTo>
                    <a:pt x="350" y="159"/>
                    <a:pt x="357" y="179"/>
                    <a:pt x="362" y="199"/>
                  </a:cubicBezTo>
                  <a:cubicBezTo>
                    <a:pt x="348" y="198"/>
                    <a:pt x="332" y="194"/>
                    <a:pt x="317" y="186"/>
                  </a:cubicBezTo>
                  <a:cubicBezTo>
                    <a:pt x="303" y="179"/>
                    <a:pt x="290" y="169"/>
                    <a:pt x="282" y="159"/>
                  </a:cubicBezTo>
                  <a:cubicBezTo>
                    <a:pt x="301" y="151"/>
                    <a:pt x="321" y="144"/>
                    <a:pt x="342" y="140"/>
                  </a:cubicBezTo>
                  <a:close/>
                  <a:moveTo>
                    <a:pt x="349" y="142"/>
                  </a:moveTo>
                  <a:cubicBezTo>
                    <a:pt x="368" y="152"/>
                    <a:pt x="385" y="163"/>
                    <a:pt x="401" y="176"/>
                  </a:cubicBezTo>
                  <a:cubicBezTo>
                    <a:pt x="400" y="178"/>
                    <a:pt x="400" y="180"/>
                    <a:pt x="399" y="182"/>
                  </a:cubicBezTo>
                  <a:cubicBezTo>
                    <a:pt x="396" y="189"/>
                    <a:pt x="389" y="193"/>
                    <a:pt x="381" y="196"/>
                  </a:cubicBezTo>
                  <a:cubicBezTo>
                    <a:pt x="377" y="197"/>
                    <a:pt x="373" y="198"/>
                    <a:pt x="369" y="198"/>
                  </a:cubicBezTo>
                  <a:cubicBezTo>
                    <a:pt x="364" y="179"/>
                    <a:pt x="357" y="160"/>
                    <a:pt x="349" y="142"/>
                  </a:cubicBezTo>
                  <a:close/>
                  <a:moveTo>
                    <a:pt x="354" y="137"/>
                  </a:moveTo>
                  <a:cubicBezTo>
                    <a:pt x="362" y="136"/>
                    <a:pt x="372" y="135"/>
                    <a:pt x="382" y="134"/>
                  </a:cubicBezTo>
                  <a:cubicBezTo>
                    <a:pt x="393" y="145"/>
                    <a:pt x="400" y="157"/>
                    <a:pt x="401" y="168"/>
                  </a:cubicBezTo>
                  <a:cubicBezTo>
                    <a:pt x="387" y="157"/>
                    <a:pt x="371" y="147"/>
                    <a:pt x="354" y="137"/>
                  </a:cubicBezTo>
                  <a:close/>
                  <a:moveTo>
                    <a:pt x="188" y="84"/>
                  </a:moveTo>
                  <a:cubicBezTo>
                    <a:pt x="209" y="78"/>
                    <a:pt x="231" y="75"/>
                    <a:pt x="254" y="75"/>
                  </a:cubicBezTo>
                  <a:cubicBezTo>
                    <a:pt x="272" y="75"/>
                    <a:pt x="289" y="77"/>
                    <a:pt x="306" y="80"/>
                  </a:cubicBezTo>
                  <a:cubicBezTo>
                    <a:pt x="310" y="84"/>
                    <a:pt x="314" y="90"/>
                    <a:pt x="318" y="96"/>
                  </a:cubicBezTo>
                  <a:cubicBezTo>
                    <a:pt x="307" y="94"/>
                    <a:pt x="296" y="95"/>
                    <a:pt x="287" y="98"/>
                  </a:cubicBezTo>
                  <a:cubicBezTo>
                    <a:pt x="282" y="100"/>
                    <a:pt x="277" y="103"/>
                    <a:pt x="273" y="106"/>
                  </a:cubicBezTo>
                  <a:cubicBezTo>
                    <a:pt x="252" y="101"/>
                    <a:pt x="230" y="98"/>
                    <a:pt x="208" y="98"/>
                  </a:cubicBezTo>
                  <a:cubicBezTo>
                    <a:pt x="191" y="98"/>
                    <a:pt x="175" y="100"/>
                    <a:pt x="160" y="103"/>
                  </a:cubicBezTo>
                  <a:cubicBezTo>
                    <a:pt x="167" y="95"/>
                    <a:pt x="177" y="89"/>
                    <a:pt x="188" y="84"/>
                  </a:cubicBezTo>
                  <a:close/>
                  <a:moveTo>
                    <a:pt x="161" y="94"/>
                  </a:moveTo>
                  <a:cubicBezTo>
                    <a:pt x="157" y="97"/>
                    <a:pt x="153" y="101"/>
                    <a:pt x="150" y="105"/>
                  </a:cubicBezTo>
                  <a:cubicBezTo>
                    <a:pt x="144" y="107"/>
                    <a:pt x="138" y="109"/>
                    <a:pt x="132" y="111"/>
                  </a:cubicBezTo>
                  <a:cubicBezTo>
                    <a:pt x="131" y="111"/>
                    <a:pt x="131" y="110"/>
                    <a:pt x="131" y="109"/>
                  </a:cubicBezTo>
                  <a:cubicBezTo>
                    <a:pt x="140" y="104"/>
                    <a:pt x="150" y="98"/>
                    <a:pt x="161" y="94"/>
                  </a:cubicBezTo>
                  <a:close/>
                  <a:moveTo>
                    <a:pt x="146" y="113"/>
                  </a:moveTo>
                  <a:cubicBezTo>
                    <a:pt x="145" y="113"/>
                    <a:pt x="145" y="114"/>
                    <a:pt x="145" y="114"/>
                  </a:cubicBezTo>
                  <a:cubicBezTo>
                    <a:pt x="143" y="117"/>
                    <a:pt x="142" y="120"/>
                    <a:pt x="141" y="123"/>
                  </a:cubicBezTo>
                  <a:cubicBezTo>
                    <a:pt x="139" y="121"/>
                    <a:pt x="138" y="119"/>
                    <a:pt x="136" y="116"/>
                  </a:cubicBezTo>
                  <a:cubicBezTo>
                    <a:pt x="139" y="115"/>
                    <a:pt x="142" y="114"/>
                    <a:pt x="146" y="113"/>
                  </a:cubicBezTo>
                  <a:close/>
                  <a:moveTo>
                    <a:pt x="21" y="348"/>
                  </a:moveTo>
                  <a:cubicBezTo>
                    <a:pt x="26" y="360"/>
                    <a:pt x="32" y="372"/>
                    <a:pt x="40" y="384"/>
                  </a:cubicBezTo>
                  <a:cubicBezTo>
                    <a:pt x="40" y="372"/>
                    <a:pt x="40" y="372"/>
                    <a:pt x="40" y="372"/>
                  </a:cubicBezTo>
                  <a:cubicBezTo>
                    <a:pt x="27" y="350"/>
                    <a:pt x="20" y="329"/>
                    <a:pt x="18" y="310"/>
                  </a:cubicBezTo>
                  <a:cubicBezTo>
                    <a:pt x="18" y="263"/>
                    <a:pt x="32" y="219"/>
                    <a:pt x="56" y="182"/>
                  </a:cubicBezTo>
                  <a:cubicBezTo>
                    <a:pt x="51" y="201"/>
                    <a:pt x="52" y="222"/>
                    <a:pt x="59" y="243"/>
                  </a:cubicBezTo>
                  <a:cubicBezTo>
                    <a:pt x="65" y="243"/>
                    <a:pt x="65" y="243"/>
                    <a:pt x="65" y="243"/>
                  </a:cubicBezTo>
                  <a:cubicBezTo>
                    <a:pt x="56" y="216"/>
                    <a:pt x="57" y="190"/>
                    <a:pt x="68" y="169"/>
                  </a:cubicBezTo>
                  <a:cubicBezTo>
                    <a:pt x="70" y="165"/>
                    <a:pt x="73" y="160"/>
                    <a:pt x="77" y="155"/>
                  </a:cubicBezTo>
                  <a:cubicBezTo>
                    <a:pt x="80" y="151"/>
                    <a:pt x="83" y="148"/>
                    <a:pt x="87" y="145"/>
                  </a:cubicBezTo>
                  <a:cubicBezTo>
                    <a:pt x="96" y="136"/>
                    <a:pt x="107" y="129"/>
                    <a:pt x="118" y="123"/>
                  </a:cubicBezTo>
                  <a:cubicBezTo>
                    <a:pt x="125" y="135"/>
                    <a:pt x="131" y="146"/>
                    <a:pt x="138" y="156"/>
                  </a:cubicBezTo>
                  <a:cubicBezTo>
                    <a:pt x="139" y="163"/>
                    <a:pt x="140" y="170"/>
                    <a:pt x="143" y="177"/>
                  </a:cubicBezTo>
                  <a:cubicBezTo>
                    <a:pt x="144" y="181"/>
                    <a:pt x="146" y="185"/>
                    <a:pt x="147" y="189"/>
                  </a:cubicBezTo>
                  <a:cubicBezTo>
                    <a:pt x="137" y="190"/>
                    <a:pt x="128" y="189"/>
                    <a:pt x="115" y="188"/>
                  </a:cubicBezTo>
                  <a:cubicBezTo>
                    <a:pt x="125" y="207"/>
                    <a:pt x="136" y="226"/>
                    <a:pt x="148" y="243"/>
                  </a:cubicBezTo>
                  <a:cubicBezTo>
                    <a:pt x="264" y="243"/>
                    <a:pt x="264" y="243"/>
                    <a:pt x="264" y="243"/>
                  </a:cubicBezTo>
                  <a:cubicBezTo>
                    <a:pt x="245" y="231"/>
                    <a:pt x="226" y="216"/>
                    <a:pt x="209" y="199"/>
                  </a:cubicBezTo>
                  <a:cubicBezTo>
                    <a:pt x="229" y="184"/>
                    <a:pt x="252" y="171"/>
                    <a:pt x="276" y="161"/>
                  </a:cubicBezTo>
                  <a:cubicBezTo>
                    <a:pt x="285" y="173"/>
                    <a:pt x="298" y="184"/>
                    <a:pt x="314" y="192"/>
                  </a:cubicBezTo>
                  <a:cubicBezTo>
                    <a:pt x="330" y="200"/>
                    <a:pt x="348" y="205"/>
                    <a:pt x="363" y="205"/>
                  </a:cubicBezTo>
                  <a:cubicBezTo>
                    <a:pt x="363" y="205"/>
                    <a:pt x="363" y="205"/>
                    <a:pt x="363" y="205"/>
                  </a:cubicBezTo>
                  <a:cubicBezTo>
                    <a:pt x="364" y="205"/>
                    <a:pt x="364" y="205"/>
                    <a:pt x="364" y="205"/>
                  </a:cubicBezTo>
                  <a:cubicBezTo>
                    <a:pt x="373" y="244"/>
                    <a:pt x="375" y="283"/>
                    <a:pt x="370" y="322"/>
                  </a:cubicBezTo>
                  <a:cubicBezTo>
                    <a:pt x="368" y="322"/>
                    <a:pt x="366" y="321"/>
                    <a:pt x="363" y="321"/>
                  </a:cubicBezTo>
                  <a:cubicBezTo>
                    <a:pt x="363" y="327"/>
                    <a:pt x="363" y="327"/>
                    <a:pt x="363" y="327"/>
                  </a:cubicBezTo>
                  <a:cubicBezTo>
                    <a:pt x="365" y="328"/>
                    <a:pt x="367" y="328"/>
                    <a:pt x="369" y="328"/>
                  </a:cubicBezTo>
                  <a:cubicBezTo>
                    <a:pt x="368" y="334"/>
                    <a:pt x="367" y="341"/>
                    <a:pt x="366" y="347"/>
                  </a:cubicBezTo>
                  <a:cubicBezTo>
                    <a:pt x="367" y="350"/>
                    <a:pt x="369" y="352"/>
                    <a:pt x="371" y="353"/>
                  </a:cubicBezTo>
                  <a:cubicBezTo>
                    <a:pt x="373" y="345"/>
                    <a:pt x="374" y="337"/>
                    <a:pt x="376" y="328"/>
                  </a:cubicBezTo>
                  <a:cubicBezTo>
                    <a:pt x="377" y="328"/>
                    <a:pt x="379" y="328"/>
                    <a:pt x="380" y="328"/>
                  </a:cubicBezTo>
                  <a:cubicBezTo>
                    <a:pt x="388" y="328"/>
                    <a:pt x="397" y="328"/>
                    <a:pt x="404" y="327"/>
                  </a:cubicBezTo>
                  <a:cubicBezTo>
                    <a:pt x="404" y="320"/>
                    <a:pt x="404" y="320"/>
                    <a:pt x="404" y="320"/>
                  </a:cubicBezTo>
                  <a:cubicBezTo>
                    <a:pt x="396" y="322"/>
                    <a:pt x="386" y="322"/>
                    <a:pt x="376" y="322"/>
                  </a:cubicBezTo>
                  <a:cubicBezTo>
                    <a:pt x="381" y="283"/>
                    <a:pt x="379" y="243"/>
                    <a:pt x="370" y="204"/>
                  </a:cubicBezTo>
                  <a:cubicBezTo>
                    <a:pt x="375" y="204"/>
                    <a:pt x="379" y="203"/>
                    <a:pt x="383" y="202"/>
                  </a:cubicBezTo>
                  <a:cubicBezTo>
                    <a:pt x="393" y="199"/>
                    <a:pt x="400" y="193"/>
                    <a:pt x="404" y="185"/>
                  </a:cubicBezTo>
                  <a:cubicBezTo>
                    <a:pt x="405" y="184"/>
                    <a:pt x="406" y="182"/>
                    <a:pt x="406" y="181"/>
                  </a:cubicBezTo>
                  <a:cubicBezTo>
                    <a:pt x="428" y="199"/>
                    <a:pt x="447" y="221"/>
                    <a:pt x="461" y="243"/>
                  </a:cubicBezTo>
                  <a:cubicBezTo>
                    <a:pt x="468" y="243"/>
                    <a:pt x="468" y="243"/>
                    <a:pt x="468" y="243"/>
                  </a:cubicBezTo>
                  <a:cubicBezTo>
                    <a:pt x="453" y="218"/>
                    <a:pt x="432" y="194"/>
                    <a:pt x="407" y="173"/>
                  </a:cubicBezTo>
                  <a:cubicBezTo>
                    <a:pt x="408" y="161"/>
                    <a:pt x="402" y="146"/>
                    <a:pt x="390" y="133"/>
                  </a:cubicBezTo>
                  <a:cubicBezTo>
                    <a:pt x="393" y="133"/>
                    <a:pt x="396" y="133"/>
                    <a:pt x="398" y="133"/>
                  </a:cubicBezTo>
                  <a:cubicBezTo>
                    <a:pt x="403" y="133"/>
                    <a:pt x="406" y="133"/>
                    <a:pt x="410" y="133"/>
                  </a:cubicBezTo>
                  <a:cubicBezTo>
                    <a:pt x="440" y="161"/>
                    <a:pt x="464" y="195"/>
                    <a:pt x="477" y="235"/>
                  </a:cubicBezTo>
                  <a:cubicBezTo>
                    <a:pt x="479" y="244"/>
                    <a:pt x="479" y="253"/>
                    <a:pt x="478" y="261"/>
                  </a:cubicBezTo>
                  <a:cubicBezTo>
                    <a:pt x="477" y="259"/>
                    <a:pt x="476" y="257"/>
                    <a:pt x="474" y="255"/>
                  </a:cubicBezTo>
                  <a:cubicBezTo>
                    <a:pt x="474" y="269"/>
                    <a:pt x="474" y="269"/>
                    <a:pt x="474" y="269"/>
                  </a:cubicBezTo>
                  <a:cubicBezTo>
                    <a:pt x="475" y="270"/>
                    <a:pt x="475" y="270"/>
                    <a:pt x="475" y="271"/>
                  </a:cubicBezTo>
                  <a:cubicBezTo>
                    <a:pt x="475" y="272"/>
                    <a:pt x="475" y="272"/>
                    <a:pt x="474" y="273"/>
                  </a:cubicBezTo>
                  <a:cubicBezTo>
                    <a:pt x="474" y="287"/>
                    <a:pt x="474" y="287"/>
                    <a:pt x="474" y="287"/>
                  </a:cubicBezTo>
                  <a:cubicBezTo>
                    <a:pt x="476" y="285"/>
                    <a:pt x="477" y="283"/>
                    <a:pt x="477" y="282"/>
                  </a:cubicBezTo>
                  <a:cubicBezTo>
                    <a:pt x="478" y="281"/>
                    <a:pt x="478" y="280"/>
                    <a:pt x="479" y="279"/>
                  </a:cubicBezTo>
                  <a:cubicBezTo>
                    <a:pt x="485" y="296"/>
                    <a:pt x="488" y="313"/>
                    <a:pt x="489" y="329"/>
                  </a:cubicBezTo>
                  <a:cubicBezTo>
                    <a:pt x="488" y="344"/>
                    <a:pt x="485" y="359"/>
                    <a:pt x="481" y="374"/>
                  </a:cubicBezTo>
                  <a:cubicBezTo>
                    <a:pt x="481" y="375"/>
                    <a:pt x="480" y="376"/>
                    <a:pt x="480" y="376"/>
                  </a:cubicBezTo>
                  <a:cubicBezTo>
                    <a:pt x="469" y="398"/>
                    <a:pt x="449" y="414"/>
                    <a:pt x="421" y="423"/>
                  </a:cubicBezTo>
                  <a:cubicBezTo>
                    <a:pt x="417" y="425"/>
                    <a:pt x="413" y="426"/>
                    <a:pt x="409" y="427"/>
                  </a:cubicBezTo>
                  <a:cubicBezTo>
                    <a:pt x="393" y="419"/>
                    <a:pt x="377" y="411"/>
                    <a:pt x="361" y="401"/>
                  </a:cubicBezTo>
                  <a:cubicBezTo>
                    <a:pt x="338" y="398"/>
                    <a:pt x="319" y="391"/>
                    <a:pt x="306" y="378"/>
                  </a:cubicBezTo>
                  <a:cubicBezTo>
                    <a:pt x="299" y="371"/>
                    <a:pt x="296" y="364"/>
                    <a:pt x="294" y="355"/>
                  </a:cubicBezTo>
                  <a:cubicBezTo>
                    <a:pt x="275" y="341"/>
                    <a:pt x="257" y="326"/>
                    <a:pt x="239" y="310"/>
                  </a:cubicBezTo>
                  <a:cubicBezTo>
                    <a:pt x="239" y="346"/>
                    <a:pt x="239" y="346"/>
                    <a:pt x="239" y="346"/>
                  </a:cubicBezTo>
                  <a:cubicBezTo>
                    <a:pt x="262" y="367"/>
                    <a:pt x="285" y="386"/>
                    <a:pt x="306" y="404"/>
                  </a:cubicBezTo>
                  <a:cubicBezTo>
                    <a:pt x="299" y="408"/>
                    <a:pt x="286" y="414"/>
                    <a:pt x="273" y="418"/>
                  </a:cubicBezTo>
                  <a:cubicBezTo>
                    <a:pt x="255" y="413"/>
                    <a:pt x="238" y="407"/>
                    <a:pt x="222" y="399"/>
                  </a:cubicBezTo>
                  <a:cubicBezTo>
                    <a:pt x="208" y="399"/>
                    <a:pt x="208" y="399"/>
                    <a:pt x="208" y="399"/>
                  </a:cubicBezTo>
                  <a:cubicBezTo>
                    <a:pt x="208" y="399"/>
                    <a:pt x="209" y="400"/>
                    <a:pt x="210" y="400"/>
                  </a:cubicBezTo>
                  <a:cubicBezTo>
                    <a:pt x="227" y="409"/>
                    <a:pt x="245" y="416"/>
                    <a:pt x="263" y="422"/>
                  </a:cubicBezTo>
                  <a:cubicBezTo>
                    <a:pt x="250" y="426"/>
                    <a:pt x="238" y="429"/>
                    <a:pt x="233" y="430"/>
                  </a:cubicBezTo>
                  <a:cubicBezTo>
                    <a:pt x="255" y="448"/>
                    <a:pt x="278" y="463"/>
                    <a:pt x="301" y="476"/>
                  </a:cubicBezTo>
                  <a:cubicBezTo>
                    <a:pt x="287" y="491"/>
                    <a:pt x="272" y="504"/>
                    <a:pt x="256" y="515"/>
                  </a:cubicBezTo>
                  <a:cubicBezTo>
                    <a:pt x="227" y="510"/>
                    <a:pt x="197" y="499"/>
                    <a:pt x="167" y="484"/>
                  </a:cubicBezTo>
                  <a:cubicBezTo>
                    <a:pt x="139" y="470"/>
                    <a:pt x="113" y="452"/>
                    <a:pt x="91" y="433"/>
                  </a:cubicBezTo>
                  <a:cubicBezTo>
                    <a:pt x="91" y="421"/>
                    <a:pt x="91" y="410"/>
                    <a:pt x="92" y="399"/>
                  </a:cubicBezTo>
                  <a:cubicBezTo>
                    <a:pt x="86" y="399"/>
                    <a:pt x="86" y="399"/>
                    <a:pt x="86" y="399"/>
                  </a:cubicBezTo>
                  <a:cubicBezTo>
                    <a:pt x="85" y="408"/>
                    <a:pt x="85" y="417"/>
                    <a:pt x="85" y="427"/>
                  </a:cubicBezTo>
                  <a:cubicBezTo>
                    <a:pt x="75" y="418"/>
                    <a:pt x="67" y="408"/>
                    <a:pt x="59" y="399"/>
                  </a:cubicBezTo>
                  <a:cubicBezTo>
                    <a:pt x="51" y="399"/>
                    <a:pt x="51" y="399"/>
                    <a:pt x="51" y="399"/>
                  </a:cubicBezTo>
                  <a:cubicBezTo>
                    <a:pt x="51" y="399"/>
                    <a:pt x="51" y="399"/>
                    <a:pt x="51" y="399"/>
                  </a:cubicBezTo>
                  <a:cubicBezTo>
                    <a:pt x="61" y="412"/>
                    <a:pt x="72" y="424"/>
                    <a:pt x="85" y="436"/>
                  </a:cubicBezTo>
                  <a:cubicBezTo>
                    <a:pt x="85" y="436"/>
                    <a:pt x="85" y="437"/>
                    <a:pt x="85" y="437"/>
                  </a:cubicBezTo>
                  <a:cubicBezTo>
                    <a:pt x="86" y="449"/>
                    <a:pt x="87" y="465"/>
                    <a:pt x="92" y="481"/>
                  </a:cubicBezTo>
                  <a:cubicBezTo>
                    <a:pt x="56" y="447"/>
                    <a:pt x="30" y="400"/>
                    <a:pt x="21" y="348"/>
                  </a:cubicBezTo>
                  <a:close/>
                  <a:moveTo>
                    <a:pt x="365" y="509"/>
                  </a:moveTo>
                  <a:cubicBezTo>
                    <a:pt x="346" y="515"/>
                    <a:pt x="327" y="518"/>
                    <a:pt x="308" y="519"/>
                  </a:cubicBezTo>
                  <a:cubicBezTo>
                    <a:pt x="294" y="519"/>
                    <a:pt x="279" y="518"/>
                    <a:pt x="265" y="516"/>
                  </a:cubicBezTo>
                  <a:cubicBezTo>
                    <a:pt x="280" y="505"/>
                    <a:pt x="294" y="493"/>
                    <a:pt x="306" y="479"/>
                  </a:cubicBezTo>
                  <a:cubicBezTo>
                    <a:pt x="325" y="490"/>
                    <a:pt x="345" y="500"/>
                    <a:pt x="365" y="509"/>
                  </a:cubicBezTo>
                  <a:close/>
                  <a:moveTo>
                    <a:pt x="102" y="490"/>
                  </a:moveTo>
                  <a:cubicBezTo>
                    <a:pt x="95" y="473"/>
                    <a:pt x="93" y="458"/>
                    <a:pt x="92" y="441"/>
                  </a:cubicBezTo>
                  <a:cubicBezTo>
                    <a:pt x="113" y="460"/>
                    <a:pt x="138" y="476"/>
                    <a:pt x="165" y="490"/>
                  </a:cubicBezTo>
                  <a:cubicBezTo>
                    <a:pt x="193" y="504"/>
                    <a:pt x="221" y="514"/>
                    <a:pt x="248" y="520"/>
                  </a:cubicBezTo>
                  <a:cubicBezTo>
                    <a:pt x="237" y="526"/>
                    <a:pt x="221" y="535"/>
                    <a:pt x="202" y="540"/>
                  </a:cubicBezTo>
                  <a:cubicBezTo>
                    <a:pt x="165" y="532"/>
                    <a:pt x="130" y="514"/>
                    <a:pt x="102" y="490"/>
                  </a:cubicBezTo>
                  <a:close/>
                  <a:moveTo>
                    <a:pt x="254" y="546"/>
                  </a:moveTo>
                  <a:cubicBezTo>
                    <a:pt x="241" y="546"/>
                    <a:pt x="228" y="545"/>
                    <a:pt x="215" y="543"/>
                  </a:cubicBezTo>
                  <a:cubicBezTo>
                    <a:pt x="231" y="536"/>
                    <a:pt x="245" y="528"/>
                    <a:pt x="255" y="522"/>
                  </a:cubicBezTo>
                  <a:cubicBezTo>
                    <a:pt x="256" y="522"/>
                    <a:pt x="257" y="522"/>
                    <a:pt x="257" y="521"/>
                  </a:cubicBezTo>
                  <a:cubicBezTo>
                    <a:pt x="271" y="524"/>
                    <a:pt x="286" y="525"/>
                    <a:pt x="300" y="525"/>
                  </a:cubicBezTo>
                  <a:cubicBezTo>
                    <a:pt x="300" y="525"/>
                    <a:pt x="300" y="525"/>
                    <a:pt x="300" y="525"/>
                  </a:cubicBezTo>
                  <a:cubicBezTo>
                    <a:pt x="302" y="525"/>
                    <a:pt x="305" y="525"/>
                    <a:pt x="308" y="525"/>
                  </a:cubicBezTo>
                  <a:cubicBezTo>
                    <a:pt x="330" y="524"/>
                    <a:pt x="352" y="520"/>
                    <a:pt x="373" y="513"/>
                  </a:cubicBezTo>
                  <a:cubicBezTo>
                    <a:pt x="373" y="513"/>
                    <a:pt x="373" y="513"/>
                    <a:pt x="374" y="513"/>
                  </a:cubicBezTo>
                  <a:cubicBezTo>
                    <a:pt x="339" y="534"/>
                    <a:pt x="298" y="546"/>
                    <a:pt x="254" y="546"/>
                  </a:cubicBezTo>
                  <a:close/>
                  <a:moveTo>
                    <a:pt x="340" y="462"/>
                  </a:moveTo>
                  <a:cubicBezTo>
                    <a:pt x="367" y="456"/>
                    <a:pt x="387" y="447"/>
                    <a:pt x="411" y="433"/>
                  </a:cubicBezTo>
                  <a:cubicBezTo>
                    <a:pt x="415" y="432"/>
                    <a:pt x="419" y="430"/>
                    <a:pt x="423" y="429"/>
                  </a:cubicBezTo>
                  <a:cubicBezTo>
                    <a:pt x="444" y="422"/>
                    <a:pt x="461" y="411"/>
                    <a:pt x="473" y="397"/>
                  </a:cubicBezTo>
                  <a:cubicBezTo>
                    <a:pt x="457" y="437"/>
                    <a:pt x="431" y="471"/>
                    <a:pt x="398" y="496"/>
                  </a:cubicBezTo>
                  <a:cubicBezTo>
                    <a:pt x="396" y="498"/>
                    <a:pt x="393" y="499"/>
                    <a:pt x="391" y="500"/>
                  </a:cubicBezTo>
                  <a:cubicBezTo>
                    <a:pt x="372" y="488"/>
                    <a:pt x="355" y="475"/>
                    <a:pt x="340" y="462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3E8ED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Freeform 9"/>
            <p:cNvSpPr>
              <a:spLocks/>
            </p:cNvSpPr>
            <p:nvPr userDrawn="1"/>
          </p:nvSpPr>
          <p:spPr bwMode="auto">
            <a:xfrm>
              <a:off x="573088" y="1408113"/>
              <a:ext cx="93663" cy="93662"/>
            </a:xfrm>
            <a:custGeom>
              <a:avLst/>
              <a:gdLst>
                <a:gd name="T0" fmla="*/ 52 w 52"/>
                <a:gd name="T1" fmla="*/ 45 h 52"/>
                <a:gd name="T2" fmla="*/ 0 w 52"/>
                <a:gd name="T3" fmla="*/ 0 h 52"/>
                <a:gd name="T4" fmla="*/ 0 w 52"/>
                <a:gd name="T5" fmla="*/ 8 h 52"/>
                <a:gd name="T6" fmla="*/ 52 w 52"/>
                <a:gd name="T7" fmla="*/ 52 h 52"/>
                <a:gd name="T8" fmla="*/ 52 w 52"/>
                <a:gd name="T9" fmla="*/ 4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2">
                  <a:moveTo>
                    <a:pt x="52" y="45"/>
                  </a:moveTo>
                  <a:cubicBezTo>
                    <a:pt x="33" y="31"/>
                    <a:pt x="15" y="16"/>
                    <a:pt x="0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6" y="24"/>
                    <a:pt x="33" y="39"/>
                    <a:pt x="52" y="52"/>
                  </a:cubicBezTo>
                  <a:lnTo>
                    <a:pt x="52" y="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3E8ED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Freeform 10"/>
            <p:cNvSpPr>
              <a:spLocks/>
            </p:cNvSpPr>
            <p:nvPr userDrawn="1"/>
          </p:nvSpPr>
          <p:spPr bwMode="auto">
            <a:xfrm>
              <a:off x="820738" y="1357313"/>
              <a:ext cx="74613" cy="33337"/>
            </a:xfrm>
            <a:custGeom>
              <a:avLst/>
              <a:gdLst>
                <a:gd name="T0" fmla="*/ 13 w 42"/>
                <a:gd name="T1" fmla="*/ 0 h 19"/>
                <a:gd name="T2" fmla="*/ 13 w 42"/>
                <a:gd name="T3" fmla="*/ 0 h 19"/>
                <a:gd name="T4" fmla="*/ 0 w 42"/>
                <a:gd name="T5" fmla="*/ 0 h 19"/>
                <a:gd name="T6" fmla="*/ 10 w 42"/>
                <a:gd name="T7" fmla="*/ 5 h 19"/>
                <a:gd name="T8" fmla="*/ 42 w 42"/>
                <a:gd name="T9" fmla="*/ 19 h 19"/>
                <a:gd name="T10" fmla="*/ 42 w 42"/>
                <a:gd name="T11" fmla="*/ 13 h 19"/>
                <a:gd name="T12" fmla="*/ 13 w 42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19">
                  <a:moveTo>
                    <a:pt x="13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2"/>
                    <a:pt x="7" y="4"/>
                    <a:pt x="10" y="5"/>
                  </a:cubicBezTo>
                  <a:cubicBezTo>
                    <a:pt x="20" y="11"/>
                    <a:pt x="31" y="15"/>
                    <a:pt x="42" y="19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32" y="9"/>
                    <a:pt x="22" y="5"/>
                    <a:pt x="1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3E8ED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Freeform 11"/>
            <p:cNvSpPr>
              <a:spLocks/>
            </p:cNvSpPr>
            <p:nvPr userDrawn="1"/>
          </p:nvSpPr>
          <p:spPr bwMode="auto">
            <a:xfrm>
              <a:off x="573088" y="1357313"/>
              <a:ext cx="23813" cy="44450"/>
            </a:xfrm>
            <a:custGeom>
              <a:avLst/>
              <a:gdLst>
                <a:gd name="T0" fmla="*/ 6 w 13"/>
                <a:gd name="T1" fmla="*/ 0 h 25"/>
                <a:gd name="T2" fmla="*/ 0 w 13"/>
                <a:gd name="T3" fmla="*/ 10 h 25"/>
                <a:gd name="T4" fmla="*/ 0 w 13"/>
                <a:gd name="T5" fmla="*/ 25 h 25"/>
                <a:gd name="T6" fmla="*/ 13 w 13"/>
                <a:gd name="T7" fmla="*/ 0 h 25"/>
                <a:gd name="T8" fmla="*/ 6 w 13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5">
                  <a:moveTo>
                    <a:pt x="6" y="0"/>
                  </a:moveTo>
                  <a:cubicBezTo>
                    <a:pt x="4" y="3"/>
                    <a:pt x="2" y="7"/>
                    <a:pt x="0" y="10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4" y="16"/>
                    <a:pt x="8" y="8"/>
                    <a:pt x="13" y="0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3E8ED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81107436"/>
      </p:ext>
    </p:extLst>
  </p:cSld>
  <p:clrMapOvr>
    <a:masterClrMapping/>
  </p:clrMapOvr>
  <p:transition spd="slow">
    <p:push dir="u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itle 1"/>
          <p:cNvSpPr>
            <a:spLocks noGrp="1"/>
          </p:cNvSpPr>
          <p:nvPr>
            <p:ph type="ctrTitle" hasCustomPrompt="1"/>
          </p:nvPr>
        </p:nvSpPr>
        <p:spPr>
          <a:xfrm>
            <a:off x="1181100" y="541338"/>
            <a:ext cx="9144000" cy="548495"/>
          </a:xfrm>
        </p:spPr>
        <p:txBody>
          <a:bodyPr anchor="t">
            <a:noAutofit/>
          </a:bodyPr>
          <a:lstStyle>
            <a:lvl1pPr algn="l">
              <a:defRPr sz="2000" spc="0" baseline="0">
                <a:solidFill>
                  <a:schemeClr val="bg1"/>
                </a:solidFill>
                <a:latin typeface="AvenirNext LT Pro Regular" panose="020B0504020202020204" pitchFamily="34" charset="0"/>
              </a:defRPr>
            </a:lvl1pPr>
          </a:lstStyle>
          <a:p>
            <a:r>
              <a:rPr lang="en-US" dirty="0"/>
              <a:t>Setting the standard</a:t>
            </a:r>
          </a:p>
        </p:txBody>
      </p:sp>
      <p:grpSp>
        <p:nvGrpSpPr>
          <p:cNvPr id="48" name="Group 47"/>
          <p:cNvGrpSpPr/>
          <p:nvPr userDrawn="1"/>
        </p:nvGrpSpPr>
        <p:grpSpPr>
          <a:xfrm>
            <a:off x="446088" y="387352"/>
            <a:ext cx="554037" cy="609632"/>
            <a:chOff x="369888" y="835026"/>
            <a:chExt cx="917575" cy="1009649"/>
          </a:xfrm>
        </p:grpSpPr>
        <p:sp>
          <p:nvSpPr>
            <p:cNvPr id="49" name="Rectangle 5"/>
            <p:cNvSpPr>
              <a:spLocks noChangeArrowheads="1"/>
            </p:cNvSpPr>
            <p:nvPr userDrawn="1"/>
          </p:nvSpPr>
          <p:spPr bwMode="auto">
            <a:xfrm>
              <a:off x="461963" y="1289050"/>
              <a:ext cx="90488" cy="2397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3E8ED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 6"/>
            <p:cNvSpPr>
              <a:spLocks/>
            </p:cNvSpPr>
            <p:nvPr userDrawn="1"/>
          </p:nvSpPr>
          <p:spPr bwMode="auto">
            <a:xfrm>
              <a:off x="603250" y="1289050"/>
              <a:ext cx="260350" cy="239712"/>
            </a:xfrm>
            <a:custGeom>
              <a:avLst/>
              <a:gdLst>
                <a:gd name="T0" fmla="*/ 0 w 164"/>
                <a:gd name="T1" fmla="*/ 30 h 151"/>
                <a:gd name="T2" fmla="*/ 0 w 164"/>
                <a:gd name="T3" fmla="*/ 0 h 151"/>
                <a:gd name="T4" fmla="*/ 164 w 164"/>
                <a:gd name="T5" fmla="*/ 0 h 151"/>
                <a:gd name="T6" fmla="*/ 164 w 164"/>
                <a:gd name="T7" fmla="*/ 30 h 151"/>
                <a:gd name="T8" fmla="*/ 111 w 164"/>
                <a:gd name="T9" fmla="*/ 30 h 151"/>
                <a:gd name="T10" fmla="*/ 111 w 164"/>
                <a:gd name="T11" fmla="*/ 151 h 151"/>
                <a:gd name="T12" fmla="*/ 52 w 164"/>
                <a:gd name="T13" fmla="*/ 151 h 151"/>
                <a:gd name="T14" fmla="*/ 52 w 164"/>
                <a:gd name="T15" fmla="*/ 30 h 151"/>
                <a:gd name="T16" fmla="*/ 0 w 164"/>
                <a:gd name="T17" fmla="*/ 3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4" h="151">
                  <a:moveTo>
                    <a:pt x="0" y="30"/>
                  </a:moveTo>
                  <a:lnTo>
                    <a:pt x="0" y="0"/>
                  </a:lnTo>
                  <a:lnTo>
                    <a:pt x="164" y="0"/>
                  </a:lnTo>
                  <a:lnTo>
                    <a:pt x="164" y="30"/>
                  </a:lnTo>
                  <a:lnTo>
                    <a:pt x="111" y="30"/>
                  </a:lnTo>
                  <a:lnTo>
                    <a:pt x="111" y="151"/>
                  </a:lnTo>
                  <a:lnTo>
                    <a:pt x="52" y="151"/>
                  </a:lnTo>
                  <a:lnTo>
                    <a:pt x="52" y="3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3E8ED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Freeform 7"/>
            <p:cNvSpPr>
              <a:spLocks/>
            </p:cNvSpPr>
            <p:nvPr userDrawn="1"/>
          </p:nvSpPr>
          <p:spPr bwMode="auto">
            <a:xfrm>
              <a:off x="914400" y="1289050"/>
              <a:ext cx="288925" cy="246062"/>
            </a:xfrm>
            <a:custGeom>
              <a:avLst/>
              <a:gdLst>
                <a:gd name="T0" fmla="*/ 50 w 161"/>
                <a:gd name="T1" fmla="*/ 0 h 138"/>
                <a:gd name="T2" fmla="*/ 50 w 161"/>
                <a:gd name="T3" fmla="*/ 78 h 138"/>
                <a:gd name="T4" fmla="*/ 81 w 161"/>
                <a:gd name="T5" fmla="*/ 113 h 138"/>
                <a:gd name="T6" fmla="*/ 112 w 161"/>
                <a:gd name="T7" fmla="*/ 78 h 138"/>
                <a:gd name="T8" fmla="*/ 112 w 161"/>
                <a:gd name="T9" fmla="*/ 0 h 138"/>
                <a:gd name="T10" fmla="*/ 161 w 161"/>
                <a:gd name="T11" fmla="*/ 0 h 138"/>
                <a:gd name="T12" fmla="*/ 161 w 161"/>
                <a:gd name="T13" fmla="*/ 75 h 138"/>
                <a:gd name="T14" fmla="*/ 150 w 161"/>
                <a:gd name="T15" fmla="*/ 116 h 138"/>
                <a:gd name="T16" fmla="*/ 80 w 161"/>
                <a:gd name="T17" fmla="*/ 138 h 138"/>
                <a:gd name="T18" fmla="*/ 11 w 161"/>
                <a:gd name="T19" fmla="*/ 116 h 138"/>
                <a:gd name="T20" fmla="*/ 0 w 161"/>
                <a:gd name="T21" fmla="*/ 75 h 138"/>
                <a:gd name="T22" fmla="*/ 0 w 161"/>
                <a:gd name="T23" fmla="*/ 0 h 138"/>
                <a:gd name="T24" fmla="*/ 50 w 161"/>
                <a:gd name="T25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1" h="138">
                  <a:moveTo>
                    <a:pt x="50" y="0"/>
                  </a:moveTo>
                  <a:cubicBezTo>
                    <a:pt x="50" y="78"/>
                    <a:pt x="50" y="78"/>
                    <a:pt x="50" y="78"/>
                  </a:cubicBezTo>
                  <a:cubicBezTo>
                    <a:pt x="50" y="104"/>
                    <a:pt x="63" y="113"/>
                    <a:pt x="81" y="113"/>
                  </a:cubicBezTo>
                  <a:cubicBezTo>
                    <a:pt x="98" y="113"/>
                    <a:pt x="112" y="104"/>
                    <a:pt x="112" y="78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61" y="0"/>
                    <a:pt x="161" y="0"/>
                    <a:pt x="161" y="0"/>
                  </a:cubicBezTo>
                  <a:cubicBezTo>
                    <a:pt x="161" y="75"/>
                    <a:pt x="161" y="75"/>
                    <a:pt x="161" y="75"/>
                  </a:cubicBezTo>
                  <a:cubicBezTo>
                    <a:pt x="161" y="97"/>
                    <a:pt x="159" y="108"/>
                    <a:pt x="150" y="116"/>
                  </a:cubicBezTo>
                  <a:cubicBezTo>
                    <a:pt x="136" y="130"/>
                    <a:pt x="112" y="138"/>
                    <a:pt x="80" y="138"/>
                  </a:cubicBezTo>
                  <a:cubicBezTo>
                    <a:pt x="48" y="138"/>
                    <a:pt x="25" y="130"/>
                    <a:pt x="11" y="116"/>
                  </a:cubicBezTo>
                  <a:cubicBezTo>
                    <a:pt x="2" y="108"/>
                    <a:pt x="0" y="97"/>
                    <a:pt x="0" y="75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5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3E8ED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Freeform 8"/>
            <p:cNvSpPr>
              <a:spLocks noEditPoints="1"/>
            </p:cNvSpPr>
            <p:nvPr userDrawn="1"/>
          </p:nvSpPr>
          <p:spPr bwMode="auto">
            <a:xfrm>
              <a:off x="369888" y="835026"/>
              <a:ext cx="917575" cy="1009649"/>
            </a:xfrm>
            <a:custGeom>
              <a:avLst/>
              <a:gdLst>
                <a:gd name="T0" fmla="*/ 120 w 511"/>
                <a:gd name="T1" fmla="*/ 95 h 565"/>
                <a:gd name="T2" fmla="*/ 254 w 511"/>
                <a:gd name="T3" fmla="*/ 564 h 565"/>
                <a:gd name="T4" fmla="*/ 484 w 511"/>
                <a:gd name="T5" fmla="*/ 259 h 565"/>
                <a:gd name="T6" fmla="*/ 402 w 511"/>
                <a:gd name="T7" fmla="*/ 127 h 565"/>
                <a:gd name="T8" fmla="*/ 327 w 511"/>
                <a:gd name="T9" fmla="*/ 97 h 565"/>
                <a:gd name="T10" fmla="*/ 150 w 511"/>
                <a:gd name="T11" fmla="*/ 117 h 565"/>
                <a:gd name="T12" fmla="*/ 266 w 511"/>
                <a:gd name="T13" fmla="*/ 115 h 565"/>
                <a:gd name="T14" fmla="*/ 146 w 511"/>
                <a:gd name="T15" fmla="*/ 129 h 565"/>
                <a:gd name="T16" fmla="*/ 147 w 511"/>
                <a:gd name="T17" fmla="*/ 170 h 565"/>
                <a:gd name="T18" fmla="*/ 275 w 511"/>
                <a:gd name="T19" fmla="*/ 113 h 565"/>
                <a:gd name="T20" fmla="*/ 337 w 511"/>
                <a:gd name="T21" fmla="*/ 128 h 565"/>
                <a:gd name="T22" fmla="*/ 323 w 511"/>
                <a:gd name="T23" fmla="*/ 103 h 565"/>
                <a:gd name="T24" fmla="*/ 376 w 511"/>
                <a:gd name="T25" fmla="*/ 128 h 565"/>
                <a:gd name="T26" fmla="*/ 342 w 511"/>
                <a:gd name="T27" fmla="*/ 140 h 565"/>
                <a:gd name="T28" fmla="*/ 342 w 511"/>
                <a:gd name="T29" fmla="*/ 140 h 565"/>
                <a:gd name="T30" fmla="*/ 381 w 511"/>
                <a:gd name="T31" fmla="*/ 196 h 565"/>
                <a:gd name="T32" fmla="*/ 382 w 511"/>
                <a:gd name="T33" fmla="*/ 134 h 565"/>
                <a:gd name="T34" fmla="*/ 254 w 511"/>
                <a:gd name="T35" fmla="*/ 75 h 565"/>
                <a:gd name="T36" fmla="*/ 273 w 511"/>
                <a:gd name="T37" fmla="*/ 106 h 565"/>
                <a:gd name="T38" fmla="*/ 161 w 511"/>
                <a:gd name="T39" fmla="*/ 94 h 565"/>
                <a:gd name="T40" fmla="*/ 161 w 511"/>
                <a:gd name="T41" fmla="*/ 94 h 565"/>
                <a:gd name="T42" fmla="*/ 136 w 511"/>
                <a:gd name="T43" fmla="*/ 116 h 565"/>
                <a:gd name="T44" fmla="*/ 40 w 511"/>
                <a:gd name="T45" fmla="*/ 372 h 565"/>
                <a:gd name="T46" fmla="*/ 65 w 511"/>
                <a:gd name="T47" fmla="*/ 243 h 565"/>
                <a:gd name="T48" fmla="*/ 118 w 511"/>
                <a:gd name="T49" fmla="*/ 123 h 565"/>
                <a:gd name="T50" fmla="*/ 115 w 511"/>
                <a:gd name="T51" fmla="*/ 188 h 565"/>
                <a:gd name="T52" fmla="*/ 276 w 511"/>
                <a:gd name="T53" fmla="*/ 161 h 565"/>
                <a:gd name="T54" fmla="*/ 364 w 511"/>
                <a:gd name="T55" fmla="*/ 205 h 565"/>
                <a:gd name="T56" fmla="*/ 369 w 511"/>
                <a:gd name="T57" fmla="*/ 328 h 565"/>
                <a:gd name="T58" fmla="*/ 380 w 511"/>
                <a:gd name="T59" fmla="*/ 328 h 565"/>
                <a:gd name="T60" fmla="*/ 370 w 511"/>
                <a:gd name="T61" fmla="*/ 204 h 565"/>
                <a:gd name="T62" fmla="*/ 461 w 511"/>
                <a:gd name="T63" fmla="*/ 243 h 565"/>
                <a:gd name="T64" fmla="*/ 398 w 511"/>
                <a:gd name="T65" fmla="*/ 133 h 565"/>
                <a:gd name="T66" fmla="*/ 474 w 511"/>
                <a:gd name="T67" fmla="*/ 255 h 565"/>
                <a:gd name="T68" fmla="*/ 474 w 511"/>
                <a:gd name="T69" fmla="*/ 287 h 565"/>
                <a:gd name="T70" fmla="*/ 481 w 511"/>
                <a:gd name="T71" fmla="*/ 374 h 565"/>
                <a:gd name="T72" fmla="*/ 361 w 511"/>
                <a:gd name="T73" fmla="*/ 401 h 565"/>
                <a:gd name="T74" fmla="*/ 239 w 511"/>
                <a:gd name="T75" fmla="*/ 346 h 565"/>
                <a:gd name="T76" fmla="*/ 208 w 511"/>
                <a:gd name="T77" fmla="*/ 399 h 565"/>
                <a:gd name="T78" fmla="*/ 301 w 511"/>
                <a:gd name="T79" fmla="*/ 476 h 565"/>
                <a:gd name="T80" fmla="*/ 92 w 511"/>
                <a:gd name="T81" fmla="*/ 399 h 565"/>
                <a:gd name="T82" fmla="*/ 51 w 511"/>
                <a:gd name="T83" fmla="*/ 399 h 565"/>
                <a:gd name="T84" fmla="*/ 92 w 511"/>
                <a:gd name="T85" fmla="*/ 481 h 565"/>
                <a:gd name="T86" fmla="*/ 265 w 511"/>
                <a:gd name="T87" fmla="*/ 516 h 565"/>
                <a:gd name="T88" fmla="*/ 92 w 511"/>
                <a:gd name="T89" fmla="*/ 441 h 565"/>
                <a:gd name="T90" fmla="*/ 102 w 511"/>
                <a:gd name="T91" fmla="*/ 490 h 565"/>
                <a:gd name="T92" fmla="*/ 257 w 511"/>
                <a:gd name="T93" fmla="*/ 521 h 565"/>
                <a:gd name="T94" fmla="*/ 373 w 511"/>
                <a:gd name="T95" fmla="*/ 513 h 565"/>
                <a:gd name="T96" fmla="*/ 411 w 511"/>
                <a:gd name="T97" fmla="*/ 433 h 565"/>
                <a:gd name="T98" fmla="*/ 391 w 511"/>
                <a:gd name="T99" fmla="*/ 50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11" h="565">
                  <a:moveTo>
                    <a:pt x="409" y="511"/>
                  </a:moveTo>
                  <a:cubicBezTo>
                    <a:pt x="469" y="465"/>
                    <a:pt x="508" y="392"/>
                    <a:pt x="508" y="310"/>
                  </a:cubicBezTo>
                  <a:cubicBezTo>
                    <a:pt x="508" y="170"/>
                    <a:pt x="394" y="56"/>
                    <a:pt x="254" y="56"/>
                  </a:cubicBezTo>
                  <a:cubicBezTo>
                    <a:pt x="205" y="56"/>
                    <a:pt x="159" y="70"/>
                    <a:pt x="120" y="95"/>
                  </a:cubicBezTo>
                  <a:cubicBezTo>
                    <a:pt x="98" y="65"/>
                    <a:pt x="77" y="33"/>
                    <a:pt x="55" y="0"/>
                  </a:cubicBezTo>
                  <a:cubicBezTo>
                    <a:pt x="62" y="14"/>
                    <a:pt x="83" y="58"/>
                    <a:pt x="107" y="103"/>
                  </a:cubicBezTo>
                  <a:cubicBezTo>
                    <a:pt x="42" y="149"/>
                    <a:pt x="0" y="225"/>
                    <a:pt x="0" y="310"/>
                  </a:cubicBezTo>
                  <a:cubicBezTo>
                    <a:pt x="0" y="450"/>
                    <a:pt x="114" y="564"/>
                    <a:pt x="254" y="564"/>
                  </a:cubicBezTo>
                  <a:cubicBezTo>
                    <a:pt x="306" y="564"/>
                    <a:pt x="354" y="549"/>
                    <a:pt x="394" y="522"/>
                  </a:cubicBezTo>
                  <a:cubicBezTo>
                    <a:pt x="433" y="538"/>
                    <a:pt x="473" y="552"/>
                    <a:pt x="511" y="565"/>
                  </a:cubicBezTo>
                  <a:cubicBezTo>
                    <a:pt x="479" y="549"/>
                    <a:pt x="443" y="531"/>
                    <a:pt x="409" y="511"/>
                  </a:cubicBezTo>
                  <a:close/>
                  <a:moveTo>
                    <a:pt x="484" y="259"/>
                  </a:moveTo>
                  <a:cubicBezTo>
                    <a:pt x="486" y="270"/>
                    <a:pt x="488" y="280"/>
                    <a:pt x="489" y="291"/>
                  </a:cubicBezTo>
                  <a:cubicBezTo>
                    <a:pt x="487" y="284"/>
                    <a:pt x="485" y="277"/>
                    <a:pt x="482" y="271"/>
                  </a:cubicBezTo>
                  <a:cubicBezTo>
                    <a:pt x="483" y="267"/>
                    <a:pt x="484" y="263"/>
                    <a:pt x="484" y="259"/>
                  </a:cubicBezTo>
                  <a:close/>
                  <a:moveTo>
                    <a:pt x="402" y="127"/>
                  </a:moveTo>
                  <a:cubicBezTo>
                    <a:pt x="401" y="127"/>
                    <a:pt x="400" y="127"/>
                    <a:pt x="398" y="127"/>
                  </a:cubicBezTo>
                  <a:cubicBezTo>
                    <a:pt x="394" y="127"/>
                    <a:pt x="389" y="127"/>
                    <a:pt x="384" y="127"/>
                  </a:cubicBezTo>
                  <a:cubicBezTo>
                    <a:pt x="376" y="120"/>
                    <a:pt x="367" y="113"/>
                    <a:pt x="356" y="107"/>
                  </a:cubicBezTo>
                  <a:cubicBezTo>
                    <a:pt x="346" y="103"/>
                    <a:pt x="336" y="99"/>
                    <a:pt x="327" y="97"/>
                  </a:cubicBezTo>
                  <a:cubicBezTo>
                    <a:pt x="323" y="92"/>
                    <a:pt x="320" y="87"/>
                    <a:pt x="317" y="83"/>
                  </a:cubicBezTo>
                  <a:cubicBezTo>
                    <a:pt x="348" y="92"/>
                    <a:pt x="377" y="107"/>
                    <a:pt x="402" y="127"/>
                  </a:cubicBezTo>
                  <a:close/>
                  <a:moveTo>
                    <a:pt x="146" y="129"/>
                  </a:moveTo>
                  <a:cubicBezTo>
                    <a:pt x="147" y="125"/>
                    <a:pt x="148" y="121"/>
                    <a:pt x="150" y="117"/>
                  </a:cubicBezTo>
                  <a:cubicBezTo>
                    <a:pt x="152" y="115"/>
                    <a:pt x="153" y="113"/>
                    <a:pt x="154" y="111"/>
                  </a:cubicBezTo>
                  <a:cubicBezTo>
                    <a:pt x="171" y="107"/>
                    <a:pt x="189" y="105"/>
                    <a:pt x="208" y="105"/>
                  </a:cubicBezTo>
                  <a:cubicBezTo>
                    <a:pt x="228" y="105"/>
                    <a:pt x="248" y="107"/>
                    <a:pt x="269" y="111"/>
                  </a:cubicBezTo>
                  <a:cubicBezTo>
                    <a:pt x="268" y="113"/>
                    <a:pt x="267" y="114"/>
                    <a:pt x="266" y="115"/>
                  </a:cubicBezTo>
                  <a:cubicBezTo>
                    <a:pt x="262" y="123"/>
                    <a:pt x="262" y="132"/>
                    <a:pt x="265" y="142"/>
                  </a:cubicBezTo>
                  <a:cubicBezTo>
                    <a:pt x="267" y="147"/>
                    <a:pt x="269" y="151"/>
                    <a:pt x="272" y="156"/>
                  </a:cubicBezTo>
                  <a:cubicBezTo>
                    <a:pt x="248" y="166"/>
                    <a:pt x="225" y="180"/>
                    <a:pt x="204" y="195"/>
                  </a:cubicBezTo>
                  <a:cubicBezTo>
                    <a:pt x="184" y="176"/>
                    <a:pt x="165" y="153"/>
                    <a:pt x="146" y="129"/>
                  </a:cubicBezTo>
                  <a:close/>
                  <a:moveTo>
                    <a:pt x="161" y="189"/>
                  </a:moveTo>
                  <a:cubicBezTo>
                    <a:pt x="158" y="189"/>
                    <a:pt x="156" y="189"/>
                    <a:pt x="154" y="189"/>
                  </a:cubicBezTo>
                  <a:cubicBezTo>
                    <a:pt x="152" y="184"/>
                    <a:pt x="150" y="180"/>
                    <a:pt x="148" y="175"/>
                  </a:cubicBezTo>
                  <a:cubicBezTo>
                    <a:pt x="148" y="173"/>
                    <a:pt x="147" y="172"/>
                    <a:pt x="147" y="170"/>
                  </a:cubicBezTo>
                  <a:cubicBezTo>
                    <a:pt x="152" y="177"/>
                    <a:pt x="156" y="183"/>
                    <a:pt x="161" y="189"/>
                  </a:cubicBezTo>
                  <a:close/>
                  <a:moveTo>
                    <a:pt x="271" y="140"/>
                  </a:moveTo>
                  <a:cubicBezTo>
                    <a:pt x="268" y="132"/>
                    <a:pt x="269" y="124"/>
                    <a:pt x="272" y="118"/>
                  </a:cubicBezTo>
                  <a:cubicBezTo>
                    <a:pt x="273" y="116"/>
                    <a:pt x="274" y="115"/>
                    <a:pt x="275" y="113"/>
                  </a:cubicBezTo>
                  <a:cubicBezTo>
                    <a:pt x="296" y="118"/>
                    <a:pt x="316" y="125"/>
                    <a:pt x="336" y="135"/>
                  </a:cubicBezTo>
                  <a:cubicBezTo>
                    <a:pt x="316" y="139"/>
                    <a:pt x="296" y="146"/>
                    <a:pt x="278" y="153"/>
                  </a:cubicBezTo>
                  <a:cubicBezTo>
                    <a:pt x="275" y="149"/>
                    <a:pt x="273" y="145"/>
                    <a:pt x="271" y="140"/>
                  </a:cubicBezTo>
                  <a:close/>
                  <a:moveTo>
                    <a:pt x="337" y="128"/>
                  </a:moveTo>
                  <a:cubicBezTo>
                    <a:pt x="318" y="120"/>
                    <a:pt x="300" y="113"/>
                    <a:pt x="281" y="108"/>
                  </a:cubicBezTo>
                  <a:cubicBezTo>
                    <a:pt x="283" y="106"/>
                    <a:pt x="286" y="105"/>
                    <a:pt x="289" y="104"/>
                  </a:cubicBezTo>
                  <a:cubicBezTo>
                    <a:pt x="295" y="102"/>
                    <a:pt x="301" y="101"/>
                    <a:pt x="308" y="101"/>
                  </a:cubicBezTo>
                  <a:cubicBezTo>
                    <a:pt x="312" y="101"/>
                    <a:pt x="318" y="102"/>
                    <a:pt x="323" y="103"/>
                  </a:cubicBezTo>
                  <a:cubicBezTo>
                    <a:pt x="328" y="111"/>
                    <a:pt x="333" y="120"/>
                    <a:pt x="337" y="128"/>
                  </a:cubicBezTo>
                  <a:close/>
                  <a:moveTo>
                    <a:pt x="331" y="105"/>
                  </a:moveTo>
                  <a:cubicBezTo>
                    <a:pt x="339" y="107"/>
                    <a:pt x="346" y="109"/>
                    <a:pt x="353" y="113"/>
                  </a:cubicBezTo>
                  <a:cubicBezTo>
                    <a:pt x="362" y="117"/>
                    <a:pt x="369" y="122"/>
                    <a:pt x="376" y="128"/>
                  </a:cubicBezTo>
                  <a:cubicBezTo>
                    <a:pt x="364" y="129"/>
                    <a:pt x="353" y="131"/>
                    <a:pt x="345" y="133"/>
                  </a:cubicBezTo>
                  <a:cubicBezTo>
                    <a:pt x="345" y="133"/>
                    <a:pt x="345" y="133"/>
                    <a:pt x="345" y="133"/>
                  </a:cubicBezTo>
                  <a:cubicBezTo>
                    <a:pt x="341" y="124"/>
                    <a:pt x="337" y="114"/>
                    <a:pt x="331" y="105"/>
                  </a:cubicBezTo>
                  <a:close/>
                  <a:moveTo>
                    <a:pt x="342" y="140"/>
                  </a:moveTo>
                  <a:cubicBezTo>
                    <a:pt x="350" y="159"/>
                    <a:pt x="357" y="179"/>
                    <a:pt x="362" y="199"/>
                  </a:cubicBezTo>
                  <a:cubicBezTo>
                    <a:pt x="348" y="198"/>
                    <a:pt x="332" y="194"/>
                    <a:pt x="317" y="186"/>
                  </a:cubicBezTo>
                  <a:cubicBezTo>
                    <a:pt x="303" y="179"/>
                    <a:pt x="290" y="169"/>
                    <a:pt x="282" y="159"/>
                  </a:cubicBezTo>
                  <a:cubicBezTo>
                    <a:pt x="301" y="151"/>
                    <a:pt x="321" y="144"/>
                    <a:pt x="342" y="140"/>
                  </a:cubicBezTo>
                  <a:close/>
                  <a:moveTo>
                    <a:pt x="349" y="142"/>
                  </a:moveTo>
                  <a:cubicBezTo>
                    <a:pt x="368" y="152"/>
                    <a:pt x="385" y="163"/>
                    <a:pt x="401" y="176"/>
                  </a:cubicBezTo>
                  <a:cubicBezTo>
                    <a:pt x="400" y="178"/>
                    <a:pt x="400" y="180"/>
                    <a:pt x="399" y="182"/>
                  </a:cubicBezTo>
                  <a:cubicBezTo>
                    <a:pt x="396" y="189"/>
                    <a:pt x="389" y="193"/>
                    <a:pt x="381" y="196"/>
                  </a:cubicBezTo>
                  <a:cubicBezTo>
                    <a:pt x="377" y="197"/>
                    <a:pt x="373" y="198"/>
                    <a:pt x="369" y="198"/>
                  </a:cubicBezTo>
                  <a:cubicBezTo>
                    <a:pt x="364" y="179"/>
                    <a:pt x="357" y="160"/>
                    <a:pt x="349" y="142"/>
                  </a:cubicBezTo>
                  <a:close/>
                  <a:moveTo>
                    <a:pt x="354" y="137"/>
                  </a:moveTo>
                  <a:cubicBezTo>
                    <a:pt x="362" y="136"/>
                    <a:pt x="372" y="135"/>
                    <a:pt x="382" y="134"/>
                  </a:cubicBezTo>
                  <a:cubicBezTo>
                    <a:pt x="393" y="145"/>
                    <a:pt x="400" y="157"/>
                    <a:pt x="401" y="168"/>
                  </a:cubicBezTo>
                  <a:cubicBezTo>
                    <a:pt x="387" y="157"/>
                    <a:pt x="371" y="147"/>
                    <a:pt x="354" y="137"/>
                  </a:cubicBezTo>
                  <a:close/>
                  <a:moveTo>
                    <a:pt x="188" y="84"/>
                  </a:moveTo>
                  <a:cubicBezTo>
                    <a:pt x="209" y="78"/>
                    <a:pt x="231" y="75"/>
                    <a:pt x="254" y="75"/>
                  </a:cubicBezTo>
                  <a:cubicBezTo>
                    <a:pt x="272" y="75"/>
                    <a:pt x="289" y="77"/>
                    <a:pt x="306" y="80"/>
                  </a:cubicBezTo>
                  <a:cubicBezTo>
                    <a:pt x="310" y="84"/>
                    <a:pt x="314" y="90"/>
                    <a:pt x="318" y="96"/>
                  </a:cubicBezTo>
                  <a:cubicBezTo>
                    <a:pt x="307" y="94"/>
                    <a:pt x="296" y="95"/>
                    <a:pt x="287" y="98"/>
                  </a:cubicBezTo>
                  <a:cubicBezTo>
                    <a:pt x="282" y="100"/>
                    <a:pt x="277" y="103"/>
                    <a:pt x="273" y="106"/>
                  </a:cubicBezTo>
                  <a:cubicBezTo>
                    <a:pt x="252" y="101"/>
                    <a:pt x="230" y="98"/>
                    <a:pt x="208" y="98"/>
                  </a:cubicBezTo>
                  <a:cubicBezTo>
                    <a:pt x="191" y="98"/>
                    <a:pt x="175" y="100"/>
                    <a:pt x="160" y="103"/>
                  </a:cubicBezTo>
                  <a:cubicBezTo>
                    <a:pt x="167" y="95"/>
                    <a:pt x="177" y="89"/>
                    <a:pt x="188" y="84"/>
                  </a:cubicBezTo>
                  <a:close/>
                  <a:moveTo>
                    <a:pt x="161" y="94"/>
                  </a:moveTo>
                  <a:cubicBezTo>
                    <a:pt x="157" y="97"/>
                    <a:pt x="153" y="101"/>
                    <a:pt x="150" y="105"/>
                  </a:cubicBezTo>
                  <a:cubicBezTo>
                    <a:pt x="144" y="107"/>
                    <a:pt x="138" y="109"/>
                    <a:pt x="132" y="111"/>
                  </a:cubicBezTo>
                  <a:cubicBezTo>
                    <a:pt x="131" y="111"/>
                    <a:pt x="131" y="110"/>
                    <a:pt x="131" y="109"/>
                  </a:cubicBezTo>
                  <a:cubicBezTo>
                    <a:pt x="140" y="104"/>
                    <a:pt x="150" y="98"/>
                    <a:pt x="161" y="94"/>
                  </a:cubicBezTo>
                  <a:close/>
                  <a:moveTo>
                    <a:pt x="146" y="113"/>
                  </a:moveTo>
                  <a:cubicBezTo>
                    <a:pt x="145" y="113"/>
                    <a:pt x="145" y="114"/>
                    <a:pt x="145" y="114"/>
                  </a:cubicBezTo>
                  <a:cubicBezTo>
                    <a:pt x="143" y="117"/>
                    <a:pt x="142" y="120"/>
                    <a:pt x="141" y="123"/>
                  </a:cubicBezTo>
                  <a:cubicBezTo>
                    <a:pt x="139" y="121"/>
                    <a:pt x="138" y="119"/>
                    <a:pt x="136" y="116"/>
                  </a:cubicBezTo>
                  <a:cubicBezTo>
                    <a:pt x="139" y="115"/>
                    <a:pt x="142" y="114"/>
                    <a:pt x="146" y="113"/>
                  </a:cubicBezTo>
                  <a:close/>
                  <a:moveTo>
                    <a:pt x="21" y="348"/>
                  </a:moveTo>
                  <a:cubicBezTo>
                    <a:pt x="26" y="360"/>
                    <a:pt x="32" y="372"/>
                    <a:pt x="40" y="384"/>
                  </a:cubicBezTo>
                  <a:cubicBezTo>
                    <a:pt x="40" y="372"/>
                    <a:pt x="40" y="372"/>
                    <a:pt x="40" y="372"/>
                  </a:cubicBezTo>
                  <a:cubicBezTo>
                    <a:pt x="27" y="350"/>
                    <a:pt x="20" y="329"/>
                    <a:pt x="18" y="310"/>
                  </a:cubicBezTo>
                  <a:cubicBezTo>
                    <a:pt x="18" y="263"/>
                    <a:pt x="32" y="219"/>
                    <a:pt x="56" y="182"/>
                  </a:cubicBezTo>
                  <a:cubicBezTo>
                    <a:pt x="51" y="201"/>
                    <a:pt x="52" y="222"/>
                    <a:pt x="59" y="243"/>
                  </a:cubicBezTo>
                  <a:cubicBezTo>
                    <a:pt x="65" y="243"/>
                    <a:pt x="65" y="243"/>
                    <a:pt x="65" y="243"/>
                  </a:cubicBezTo>
                  <a:cubicBezTo>
                    <a:pt x="56" y="216"/>
                    <a:pt x="57" y="190"/>
                    <a:pt x="68" y="169"/>
                  </a:cubicBezTo>
                  <a:cubicBezTo>
                    <a:pt x="70" y="165"/>
                    <a:pt x="73" y="160"/>
                    <a:pt x="77" y="155"/>
                  </a:cubicBezTo>
                  <a:cubicBezTo>
                    <a:pt x="80" y="151"/>
                    <a:pt x="83" y="148"/>
                    <a:pt x="87" y="145"/>
                  </a:cubicBezTo>
                  <a:cubicBezTo>
                    <a:pt x="96" y="136"/>
                    <a:pt x="107" y="129"/>
                    <a:pt x="118" y="123"/>
                  </a:cubicBezTo>
                  <a:cubicBezTo>
                    <a:pt x="125" y="135"/>
                    <a:pt x="131" y="146"/>
                    <a:pt x="138" y="156"/>
                  </a:cubicBezTo>
                  <a:cubicBezTo>
                    <a:pt x="139" y="163"/>
                    <a:pt x="140" y="170"/>
                    <a:pt x="143" y="177"/>
                  </a:cubicBezTo>
                  <a:cubicBezTo>
                    <a:pt x="144" y="181"/>
                    <a:pt x="146" y="185"/>
                    <a:pt x="147" y="189"/>
                  </a:cubicBezTo>
                  <a:cubicBezTo>
                    <a:pt x="137" y="190"/>
                    <a:pt x="128" y="189"/>
                    <a:pt x="115" y="188"/>
                  </a:cubicBezTo>
                  <a:cubicBezTo>
                    <a:pt x="125" y="207"/>
                    <a:pt x="136" y="226"/>
                    <a:pt x="148" y="243"/>
                  </a:cubicBezTo>
                  <a:cubicBezTo>
                    <a:pt x="264" y="243"/>
                    <a:pt x="264" y="243"/>
                    <a:pt x="264" y="243"/>
                  </a:cubicBezTo>
                  <a:cubicBezTo>
                    <a:pt x="245" y="231"/>
                    <a:pt x="226" y="216"/>
                    <a:pt x="209" y="199"/>
                  </a:cubicBezTo>
                  <a:cubicBezTo>
                    <a:pt x="229" y="184"/>
                    <a:pt x="252" y="171"/>
                    <a:pt x="276" y="161"/>
                  </a:cubicBezTo>
                  <a:cubicBezTo>
                    <a:pt x="285" y="173"/>
                    <a:pt x="298" y="184"/>
                    <a:pt x="314" y="192"/>
                  </a:cubicBezTo>
                  <a:cubicBezTo>
                    <a:pt x="330" y="200"/>
                    <a:pt x="348" y="205"/>
                    <a:pt x="363" y="205"/>
                  </a:cubicBezTo>
                  <a:cubicBezTo>
                    <a:pt x="363" y="205"/>
                    <a:pt x="363" y="205"/>
                    <a:pt x="363" y="205"/>
                  </a:cubicBezTo>
                  <a:cubicBezTo>
                    <a:pt x="364" y="205"/>
                    <a:pt x="364" y="205"/>
                    <a:pt x="364" y="205"/>
                  </a:cubicBezTo>
                  <a:cubicBezTo>
                    <a:pt x="373" y="244"/>
                    <a:pt x="375" y="283"/>
                    <a:pt x="370" y="322"/>
                  </a:cubicBezTo>
                  <a:cubicBezTo>
                    <a:pt x="368" y="322"/>
                    <a:pt x="366" y="321"/>
                    <a:pt x="363" y="321"/>
                  </a:cubicBezTo>
                  <a:cubicBezTo>
                    <a:pt x="363" y="327"/>
                    <a:pt x="363" y="327"/>
                    <a:pt x="363" y="327"/>
                  </a:cubicBezTo>
                  <a:cubicBezTo>
                    <a:pt x="365" y="328"/>
                    <a:pt x="367" y="328"/>
                    <a:pt x="369" y="328"/>
                  </a:cubicBezTo>
                  <a:cubicBezTo>
                    <a:pt x="368" y="334"/>
                    <a:pt x="367" y="341"/>
                    <a:pt x="366" y="347"/>
                  </a:cubicBezTo>
                  <a:cubicBezTo>
                    <a:pt x="367" y="350"/>
                    <a:pt x="369" y="352"/>
                    <a:pt x="371" y="353"/>
                  </a:cubicBezTo>
                  <a:cubicBezTo>
                    <a:pt x="373" y="345"/>
                    <a:pt x="374" y="337"/>
                    <a:pt x="376" y="328"/>
                  </a:cubicBezTo>
                  <a:cubicBezTo>
                    <a:pt x="377" y="328"/>
                    <a:pt x="379" y="328"/>
                    <a:pt x="380" y="328"/>
                  </a:cubicBezTo>
                  <a:cubicBezTo>
                    <a:pt x="388" y="328"/>
                    <a:pt x="397" y="328"/>
                    <a:pt x="404" y="327"/>
                  </a:cubicBezTo>
                  <a:cubicBezTo>
                    <a:pt x="404" y="320"/>
                    <a:pt x="404" y="320"/>
                    <a:pt x="404" y="320"/>
                  </a:cubicBezTo>
                  <a:cubicBezTo>
                    <a:pt x="396" y="322"/>
                    <a:pt x="386" y="322"/>
                    <a:pt x="376" y="322"/>
                  </a:cubicBezTo>
                  <a:cubicBezTo>
                    <a:pt x="381" y="283"/>
                    <a:pt x="379" y="243"/>
                    <a:pt x="370" y="204"/>
                  </a:cubicBezTo>
                  <a:cubicBezTo>
                    <a:pt x="375" y="204"/>
                    <a:pt x="379" y="203"/>
                    <a:pt x="383" y="202"/>
                  </a:cubicBezTo>
                  <a:cubicBezTo>
                    <a:pt x="393" y="199"/>
                    <a:pt x="400" y="193"/>
                    <a:pt x="404" y="185"/>
                  </a:cubicBezTo>
                  <a:cubicBezTo>
                    <a:pt x="405" y="184"/>
                    <a:pt x="406" y="182"/>
                    <a:pt x="406" y="181"/>
                  </a:cubicBezTo>
                  <a:cubicBezTo>
                    <a:pt x="428" y="199"/>
                    <a:pt x="447" y="221"/>
                    <a:pt x="461" y="243"/>
                  </a:cubicBezTo>
                  <a:cubicBezTo>
                    <a:pt x="468" y="243"/>
                    <a:pt x="468" y="243"/>
                    <a:pt x="468" y="243"/>
                  </a:cubicBezTo>
                  <a:cubicBezTo>
                    <a:pt x="453" y="218"/>
                    <a:pt x="432" y="194"/>
                    <a:pt x="407" y="173"/>
                  </a:cubicBezTo>
                  <a:cubicBezTo>
                    <a:pt x="408" y="161"/>
                    <a:pt x="402" y="146"/>
                    <a:pt x="390" y="133"/>
                  </a:cubicBezTo>
                  <a:cubicBezTo>
                    <a:pt x="393" y="133"/>
                    <a:pt x="396" y="133"/>
                    <a:pt x="398" y="133"/>
                  </a:cubicBezTo>
                  <a:cubicBezTo>
                    <a:pt x="403" y="133"/>
                    <a:pt x="406" y="133"/>
                    <a:pt x="410" y="133"/>
                  </a:cubicBezTo>
                  <a:cubicBezTo>
                    <a:pt x="440" y="161"/>
                    <a:pt x="464" y="195"/>
                    <a:pt x="477" y="235"/>
                  </a:cubicBezTo>
                  <a:cubicBezTo>
                    <a:pt x="479" y="244"/>
                    <a:pt x="479" y="253"/>
                    <a:pt x="478" y="261"/>
                  </a:cubicBezTo>
                  <a:cubicBezTo>
                    <a:pt x="477" y="259"/>
                    <a:pt x="476" y="257"/>
                    <a:pt x="474" y="255"/>
                  </a:cubicBezTo>
                  <a:cubicBezTo>
                    <a:pt x="474" y="269"/>
                    <a:pt x="474" y="269"/>
                    <a:pt x="474" y="269"/>
                  </a:cubicBezTo>
                  <a:cubicBezTo>
                    <a:pt x="475" y="270"/>
                    <a:pt x="475" y="270"/>
                    <a:pt x="475" y="271"/>
                  </a:cubicBezTo>
                  <a:cubicBezTo>
                    <a:pt x="475" y="272"/>
                    <a:pt x="475" y="272"/>
                    <a:pt x="474" y="273"/>
                  </a:cubicBezTo>
                  <a:cubicBezTo>
                    <a:pt x="474" y="287"/>
                    <a:pt x="474" y="287"/>
                    <a:pt x="474" y="287"/>
                  </a:cubicBezTo>
                  <a:cubicBezTo>
                    <a:pt x="476" y="285"/>
                    <a:pt x="477" y="283"/>
                    <a:pt x="477" y="282"/>
                  </a:cubicBezTo>
                  <a:cubicBezTo>
                    <a:pt x="478" y="281"/>
                    <a:pt x="478" y="280"/>
                    <a:pt x="479" y="279"/>
                  </a:cubicBezTo>
                  <a:cubicBezTo>
                    <a:pt x="485" y="296"/>
                    <a:pt x="488" y="313"/>
                    <a:pt x="489" y="329"/>
                  </a:cubicBezTo>
                  <a:cubicBezTo>
                    <a:pt x="488" y="344"/>
                    <a:pt x="485" y="359"/>
                    <a:pt x="481" y="374"/>
                  </a:cubicBezTo>
                  <a:cubicBezTo>
                    <a:pt x="481" y="375"/>
                    <a:pt x="480" y="376"/>
                    <a:pt x="480" y="376"/>
                  </a:cubicBezTo>
                  <a:cubicBezTo>
                    <a:pt x="469" y="398"/>
                    <a:pt x="449" y="414"/>
                    <a:pt x="421" y="423"/>
                  </a:cubicBezTo>
                  <a:cubicBezTo>
                    <a:pt x="417" y="425"/>
                    <a:pt x="413" y="426"/>
                    <a:pt x="409" y="427"/>
                  </a:cubicBezTo>
                  <a:cubicBezTo>
                    <a:pt x="393" y="419"/>
                    <a:pt x="377" y="411"/>
                    <a:pt x="361" y="401"/>
                  </a:cubicBezTo>
                  <a:cubicBezTo>
                    <a:pt x="338" y="398"/>
                    <a:pt x="319" y="391"/>
                    <a:pt x="306" y="378"/>
                  </a:cubicBezTo>
                  <a:cubicBezTo>
                    <a:pt x="299" y="371"/>
                    <a:pt x="296" y="364"/>
                    <a:pt x="294" y="355"/>
                  </a:cubicBezTo>
                  <a:cubicBezTo>
                    <a:pt x="275" y="341"/>
                    <a:pt x="257" y="326"/>
                    <a:pt x="239" y="310"/>
                  </a:cubicBezTo>
                  <a:cubicBezTo>
                    <a:pt x="239" y="346"/>
                    <a:pt x="239" y="346"/>
                    <a:pt x="239" y="346"/>
                  </a:cubicBezTo>
                  <a:cubicBezTo>
                    <a:pt x="262" y="367"/>
                    <a:pt x="285" y="386"/>
                    <a:pt x="306" y="404"/>
                  </a:cubicBezTo>
                  <a:cubicBezTo>
                    <a:pt x="299" y="408"/>
                    <a:pt x="286" y="414"/>
                    <a:pt x="273" y="418"/>
                  </a:cubicBezTo>
                  <a:cubicBezTo>
                    <a:pt x="255" y="413"/>
                    <a:pt x="238" y="407"/>
                    <a:pt x="222" y="399"/>
                  </a:cubicBezTo>
                  <a:cubicBezTo>
                    <a:pt x="208" y="399"/>
                    <a:pt x="208" y="399"/>
                    <a:pt x="208" y="399"/>
                  </a:cubicBezTo>
                  <a:cubicBezTo>
                    <a:pt x="208" y="399"/>
                    <a:pt x="209" y="400"/>
                    <a:pt x="210" y="400"/>
                  </a:cubicBezTo>
                  <a:cubicBezTo>
                    <a:pt x="227" y="409"/>
                    <a:pt x="245" y="416"/>
                    <a:pt x="263" y="422"/>
                  </a:cubicBezTo>
                  <a:cubicBezTo>
                    <a:pt x="250" y="426"/>
                    <a:pt x="238" y="429"/>
                    <a:pt x="233" y="430"/>
                  </a:cubicBezTo>
                  <a:cubicBezTo>
                    <a:pt x="255" y="448"/>
                    <a:pt x="278" y="463"/>
                    <a:pt x="301" y="476"/>
                  </a:cubicBezTo>
                  <a:cubicBezTo>
                    <a:pt x="287" y="491"/>
                    <a:pt x="272" y="504"/>
                    <a:pt x="256" y="515"/>
                  </a:cubicBezTo>
                  <a:cubicBezTo>
                    <a:pt x="227" y="510"/>
                    <a:pt x="197" y="499"/>
                    <a:pt x="167" y="484"/>
                  </a:cubicBezTo>
                  <a:cubicBezTo>
                    <a:pt x="139" y="470"/>
                    <a:pt x="113" y="452"/>
                    <a:pt x="91" y="433"/>
                  </a:cubicBezTo>
                  <a:cubicBezTo>
                    <a:pt x="91" y="421"/>
                    <a:pt x="91" y="410"/>
                    <a:pt x="92" y="399"/>
                  </a:cubicBezTo>
                  <a:cubicBezTo>
                    <a:pt x="86" y="399"/>
                    <a:pt x="86" y="399"/>
                    <a:pt x="86" y="399"/>
                  </a:cubicBezTo>
                  <a:cubicBezTo>
                    <a:pt x="85" y="408"/>
                    <a:pt x="85" y="417"/>
                    <a:pt x="85" y="427"/>
                  </a:cubicBezTo>
                  <a:cubicBezTo>
                    <a:pt x="75" y="418"/>
                    <a:pt x="67" y="408"/>
                    <a:pt x="59" y="399"/>
                  </a:cubicBezTo>
                  <a:cubicBezTo>
                    <a:pt x="51" y="399"/>
                    <a:pt x="51" y="399"/>
                    <a:pt x="51" y="399"/>
                  </a:cubicBezTo>
                  <a:cubicBezTo>
                    <a:pt x="51" y="399"/>
                    <a:pt x="51" y="399"/>
                    <a:pt x="51" y="399"/>
                  </a:cubicBezTo>
                  <a:cubicBezTo>
                    <a:pt x="61" y="412"/>
                    <a:pt x="72" y="424"/>
                    <a:pt x="85" y="436"/>
                  </a:cubicBezTo>
                  <a:cubicBezTo>
                    <a:pt x="85" y="436"/>
                    <a:pt x="85" y="437"/>
                    <a:pt x="85" y="437"/>
                  </a:cubicBezTo>
                  <a:cubicBezTo>
                    <a:pt x="86" y="449"/>
                    <a:pt x="87" y="465"/>
                    <a:pt x="92" y="481"/>
                  </a:cubicBezTo>
                  <a:cubicBezTo>
                    <a:pt x="56" y="447"/>
                    <a:pt x="30" y="400"/>
                    <a:pt x="21" y="348"/>
                  </a:cubicBezTo>
                  <a:close/>
                  <a:moveTo>
                    <a:pt x="365" y="509"/>
                  </a:moveTo>
                  <a:cubicBezTo>
                    <a:pt x="346" y="515"/>
                    <a:pt x="327" y="518"/>
                    <a:pt x="308" y="519"/>
                  </a:cubicBezTo>
                  <a:cubicBezTo>
                    <a:pt x="294" y="519"/>
                    <a:pt x="279" y="518"/>
                    <a:pt x="265" y="516"/>
                  </a:cubicBezTo>
                  <a:cubicBezTo>
                    <a:pt x="280" y="505"/>
                    <a:pt x="294" y="493"/>
                    <a:pt x="306" y="479"/>
                  </a:cubicBezTo>
                  <a:cubicBezTo>
                    <a:pt x="325" y="490"/>
                    <a:pt x="345" y="500"/>
                    <a:pt x="365" y="509"/>
                  </a:cubicBezTo>
                  <a:close/>
                  <a:moveTo>
                    <a:pt x="102" y="490"/>
                  </a:moveTo>
                  <a:cubicBezTo>
                    <a:pt x="95" y="473"/>
                    <a:pt x="93" y="458"/>
                    <a:pt x="92" y="441"/>
                  </a:cubicBezTo>
                  <a:cubicBezTo>
                    <a:pt x="113" y="460"/>
                    <a:pt x="138" y="476"/>
                    <a:pt x="165" y="490"/>
                  </a:cubicBezTo>
                  <a:cubicBezTo>
                    <a:pt x="193" y="504"/>
                    <a:pt x="221" y="514"/>
                    <a:pt x="248" y="520"/>
                  </a:cubicBezTo>
                  <a:cubicBezTo>
                    <a:pt x="237" y="526"/>
                    <a:pt x="221" y="535"/>
                    <a:pt x="202" y="540"/>
                  </a:cubicBezTo>
                  <a:cubicBezTo>
                    <a:pt x="165" y="532"/>
                    <a:pt x="130" y="514"/>
                    <a:pt x="102" y="490"/>
                  </a:cubicBezTo>
                  <a:close/>
                  <a:moveTo>
                    <a:pt x="254" y="546"/>
                  </a:moveTo>
                  <a:cubicBezTo>
                    <a:pt x="241" y="546"/>
                    <a:pt x="228" y="545"/>
                    <a:pt x="215" y="543"/>
                  </a:cubicBezTo>
                  <a:cubicBezTo>
                    <a:pt x="231" y="536"/>
                    <a:pt x="245" y="528"/>
                    <a:pt x="255" y="522"/>
                  </a:cubicBezTo>
                  <a:cubicBezTo>
                    <a:pt x="256" y="522"/>
                    <a:pt x="257" y="522"/>
                    <a:pt x="257" y="521"/>
                  </a:cubicBezTo>
                  <a:cubicBezTo>
                    <a:pt x="271" y="524"/>
                    <a:pt x="286" y="525"/>
                    <a:pt x="300" y="525"/>
                  </a:cubicBezTo>
                  <a:cubicBezTo>
                    <a:pt x="300" y="525"/>
                    <a:pt x="300" y="525"/>
                    <a:pt x="300" y="525"/>
                  </a:cubicBezTo>
                  <a:cubicBezTo>
                    <a:pt x="302" y="525"/>
                    <a:pt x="305" y="525"/>
                    <a:pt x="308" y="525"/>
                  </a:cubicBezTo>
                  <a:cubicBezTo>
                    <a:pt x="330" y="524"/>
                    <a:pt x="352" y="520"/>
                    <a:pt x="373" y="513"/>
                  </a:cubicBezTo>
                  <a:cubicBezTo>
                    <a:pt x="373" y="513"/>
                    <a:pt x="373" y="513"/>
                    <a:pt x="374" y="513"/>
                  </a:cubicBezTo>
                  <a:cubicBezTo>
                    <a:pt x="339" y="534"/>
                    <a:pt x="298" y="546"/>
                    <a:pt x="254" y="546"/>
                  </a:cubicBezTo>
                  <a:close/>
                  <a:moveTo>
                    <a:pt x="340" y="462"/>
                  </a:moveTo>
                  <a:cubicBezTo>
                    <a:pt x="367" y="456"/>
                    <a:pt x="387" y="447"/>
                    <a:pt x="411" y="433"/>
                  </a:cubicBezTo>
                  <a:cubicBezTo>
                    <a:pt x="415" y="432"/>
                    <a:pt x="419" y="430"/>
                    <a:pt x="423" y="429"/>
                  </a:cubicBezTo>
                  <a:cubicBezTo>
                    <a:pt x="444" y="422"/>
                    <a:pt x="461" y="411"/>
                    <a:pt x="473" y="397"/>
                  </a:cubicBezTo>
                  <a:cubicBezTo>
                    <a:pt x="457" y="437"/>
                    <a:pt x="431" y="471"/>
                    <a:pt x="398" y="496"/>
                  </a:cubicBezTo>
                  <a:cubicBezTo>
                    <a:pt x="396" y="498"/>
                    <a:pt x="393" y="499"/>
                    <a:pt x="391" y="500"/>
                  </a:cubicBezTo>
                  <a:cubicBezTo>
                    <a:pt x="372" y="488"/>
                    <a:pt x="355" y="475"/>
                    <a:pt x="340" y="462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3E8ED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Freeform 9"/>
            <p:cNvSpPr>
              <a:spLocks/>
            </p:cNvSpPr>
            <p:nvPr userDrawn="1"/>
          </p:nvSpPr>
          <p:spPr bwMode="auto">
            <a:xfrm>
              <a:off x="573088" y="1408113"/>
              <a:ext cx="93663" cy="93662"/>
            </a:xfrm>
            <a:custGeom>
              <a:avLst/>
              <a:gdLst>
                <a:gd name="T0" fmla="*/ 52 w 52"/>
                <a:gd name="T1" fmla="*/ 45 h 52"/>
                <a:gd name="T2" fmla="*/ 0 w 52"/>
                <a:gd name="T3" fmla="*/ 0 h 52"/>
                <a:gd name="T4" fmla="*/ 0 w 52"/>
                <a:gd name="T5" fmla="*/ 8 h 52"/>
                <a:gd name="T6" fmla="*/ 52 w 52"/>
                <a:gd name="T7" fmla="*/ 52 h 52"/>
                <a:gd name="T8" fmla="*/ 52 w 52"/>
                <a:gd name="T9" fmla="*/ 4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2">
                  <a:moveTo>
                    <a:pt x="52" y="45"/>
                  </a:moveTo>
                  <a:cubicBezTo>
                    <a:pt x="33" y="31"/>
                    <a:pt x="15" y="16"/>
                    <a:pt x="0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6" y="24"/>
                    <a:pt x="33" y="39"/>
                    <a:pt x="52" y="52"/>
                  </a:cubicBezTo>
                  <a:lnTo>
                    <a:pt x="52" y="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3E8ED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Freeform 10"/>
            <p:cNvSpPr>
              <a:spLocks/>
            </p:cNvSpPr>
            <p:nvPr userDrawn="1"/>
          </p:nvSpPr>
          <p:spPr bwMode="auto">
            <a:xfrm>
              <a:off x="820738" y="1357313"/>
              <a:ext cx="74613" cy="33337"/>
            </a:xfrm>
            <a:custGeom>
              <a:avLst/>
              <a:gdLst>
                <a:gd name="T0" fmla="*/ 13 w 42"/>
                <a:gd name="T1" fmla="*/ 0 h 19"/>
                <a:gd name="T2" fmla="*/ 13 w 42"/>
                <a:gd name="T3" fmla="*/ 0 h 19"/>
                <a:gd name="T4" fmla="*/ 0 w 42"/>
                <a:gd name="T5" fmla="*/ 0 h 19"/>
                <a:gd name="T6" fmla="*/ 10 w 42"/>
                <a:gd name="T7" fmla="*/ 5 h 19"/>
                <a:gd name="T8" fmla="*/ 42 w 42"/>
                <a:gd name="T9" fmla="*/ 19 h 19"/>
                <a:gd name="T10" fmla="*/ 42 w 42"/>
                <a:gd name="T11" fmla="*/ 13 h 19"/>
                <a:gd name="T12" fmla="*/ 13 w 42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19">
                  <a:moveTo>
                    <a:pt x="13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2"/>
                    <a:pt x="7" y="4"/>
                    <a:pt x="10" y="5"/>
                  </a:cubicBezTo>
                  <a:cubicBezTo>
                    <a:pt x="20" y="11"/>
                    <a:pt x="31" y="15"/>
                    <a:pt x="42" y="19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32" y="9"/>
                    <a:pt x="22" y="5"/>
                    <a:pt x="1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3E8ED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Freeform 11"/>
            <p:cNvSpPr>
              <a:spLocks/>
            </p:cNvSpPr>
            <p:nvPr userDrawn="1"/>
          </p:nvSpPr>
          <p:spPr bwMode="auto">
            <a:xfrm>
              <a:off x="573088" y="1357313"/>
              <a:ext cx="23813" cy="44450"/>
            </a:xfrm>
            <a:custGeom>
              <a:avLst/>
              <a:gdLst>
                <a:gd name="T0" fmla="*/ 6 w 13"/>
                <a:gd name="T1" fmla="*/ 0 h 25"/>
                <a:gd name="T2" fmla="*/ 0 w 13"/>
                <a:gd name="T3" fmla="*/ 10 h 25"/>
                <a:gd name="T4" fmla="*/ 0 w 13"/>
                <a:gd name="T5" fmla="*/ 25 h 25"/>
                <a:gd name="T6" fmla="*/ 13 w 13"/>
                <a:gd name="T7" fmla="*/ 0 h 25"/>
                <a:gd name="T8" fmla="*/ 6 w 13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5">
                  <a:moveTo>
                    <a:pt x="6" y="0"/>
                  </a:moveTo>
                  <a:cubicBezTo>
                    <a:pt x="4" y="3"/>
                    <a:pt x="2" y="7"/>
                    <a:pt x="0" y="10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4" y="16"/>
                    <a:pt x="8" y="8"/>
                    <a:pt x="13" y="0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3E8ED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14299280"/>
      </p:ext>
    </p:extLst>
  </p:cSld>
  <p:clrMapOvr>
    <a:masterClrMapping/>
  </p:clrMapOvr>
  <p:transition spd="slow">
    <p:push dir="u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548495"/>
          </a:xfrm>
        </p:spPr>
        <p:txBody>
          <a:bodyPr anchor="t">
            <a:normAutofit/>
          </a:bodyPr>
          <a:lstStyle>
            <a:lvl1pPr algn="l">
              <a:defRPr sz="4400" spc="-150" baseline="0">
                <a:solidFill>
                  <a:schemeClr val="bg1"/>
                </a:solidFill>
                <a:latin typeface="AvenirNext LT Pro Regular" panose="020B0504020202020204" pitchFamily="34" charset="0"/>
              </a:defRPr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15687" y="1806489"/>
            <a:ext cx="9141229" cy="397215"/>
          </a:xfrm>
        </p:spPr>
        <p:txBody>
          <a:bodyPr/>
          <a:lstStyle>
            <a:lvl1pPr marL="0" indent="0" algn="l">
              <a:buNone/>
              <a:defRPr sz="2400" spc="0">
                <a:solidFill>
                  <a:schemeClr val="bg1"/>
                </a:solidFill>
                <a:latin typeface="AvenirNext LT Pro Regular" panose="020B05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 headline</a:t>
            </a:r>
          </a:p>
        </p:txBody>
      </p:sp>
      <p:grpSp>
        <p:nvGrpSpPr>
          <p:cNvPr id="44" name="Group 43"/>
          <p:cNvGrpSpPr/>
          <p:nvPr userDrawn="1"/>
        </p:nvGrpSpPr>
        <p:grpSpPr>
          <a:xfrm>
            <a:off x="287060" y="148816"/>
            <a:ext cx="554037" cy="609632"/>
            <a:chOff x="369888" y="835026"/>
            <a:chExt cx="917575" cy="1009649"/>
          </a:xfrm>
        </p:grpSpPr>
        <p:sp>
          <p:nvSpPr>
            <p:cNvPr id="45" name="Rectangle 5"/>
            <p:cNvSpPr>
              <a:spLocks noChangeArrowheads="1"/>
            </p:cNvSpPr>
            <p:nvPr userDrawn="1"/>
          </p:nvSpPr>
          <p:spPr bwMode="auto">
            <a:xfrm>
              <a:off x="461963" y="1289050"/>
              <a:ext cx="90488" cy="2397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3E8ED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Freeform 6"/>
            <p:cNvSpPr>
              <a:spLocks/>
            </p:cNvSpPr>
            <p:nvPr userDrawn="1"/>
          </p:nvSpPr>
          <p:spPr bwMode="auto">
            <a:xfrm>
              <a:off x="603250" y="1289050"/>
              <a:ext cx="260350" cy="239712"/>
            </a:xfrm>
            <a:custGeom>
              <a:avLst/>
              <a:gdLst>
                <a:gd name="T0" fmla="*/ 0 w 164"/>
                <a:gd name="T1" fmla="*/ 30 h 151"/>
                <a:gd name="T2" fmla="*/ 0 w 164"/>
                <a:gd name="T3" fmla="*/ 0 h 151"/>
                <a:gd name="T4" fmla="*/ 164 w 164"/>
                <a:gd name="T5" fmla="*/ 0 h 151"/>
                <a:gd name="T6" fmla="*/ 164 w 164"/>
                <a:gd name="T7" fmla="*/ 30 h 151"/>
                <a:gd name="T8" fmla="*/ 111 w 164"/>
                <a:gd name="T9" fmla="*/ 30 h 151"/>
                <a:gd name="T10" fmla="*/ 111 w 164"/>
                <a:gd name="T11" fmla="*/ 151 h 151"/>
                <a:gd name="T12" fmla="*/ 52 w 164"/>
                <a:gd name="T13" fmla="*/ 151 h 151"/>
                <a:gd name="T14" fmla="*/ 52 w 164"/>
                <a:gd name="T15" fmla="*/ 30 h 151"/>
                <a:gd name="T16" fmla="*/ 0 w 164"/>
                <a:gd name="T17" fmla="*/ 3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4" h="151">
                  <a:moveTo>
                    <a:pt x="0" y="30"/>
                  </a:moveTo>
                  <a:lnTo>
                    <a:pt x="0" y="0"/>
                  </a:lnTo>
                  <a:lnTo>
                    <a:pt x="164" y="0"/>
                  </a:lnTo>
                  <a:lnTo>
                    <a:pt x="164" y="30"/>
                  </a:lnTo>
                  <a:lnTo>
                    <a:pt x="111" y="30"/>
                  </a:lnTo>
                  <a:lnTo>
                    <a:pt x="111" y="151"/>
                  </a:lnTo>
                  <a:lnTo>
                    <a:pt x="52" y="151"/>
                  </a:lnTo>
                  <a:lnTo>
                    <a:pt x="52" y="3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3E8ED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 7"/>
            <p:cNvSpPr>
              <a:spLocks/>
            </p:cNvSpPr>
            <p:nvPr userDrawn="1"/>
          </p:nvSpPr>
          <p:spPr bwMode="auto">
            <a:xfrm>
              <a:off x="914400" y="1289050"/>
              <a:ext cx="288925" cy="246062"/>
            </a:xfrm>
            <a:custGeom>
              <a:avLst/>
              <a:gdLst>
                <a:gd name="T0" fmla="*/ 50 w 161"/>
                <a:gd name="T1" fmla="*/ 0 h 138"/>
                <a:gd name="T2" fmla="*/ 50 w 161"/>
                <a:gd name="T3" fmla="*/ 78 h 138"/>
                <a:gd name="T4" fmla="*/ 81 w 161"/>
                <a:gd name="T5" fmla="*/ 113 h 138"/>
                <a:gd name="T6" fmla="*/ 112 w 161"/>
                <a:gd name="T7" fmla="*/ 78 h 138"/>
                <a:gd name="T8" fmla="*/ 112 w 161"/>
                <a:gd name="T9" fmla="*/ 0 h 138"/>
                <a:gd name="T10" fmla="*/ 161 w 161"/>
                <a:gd name="T11" fmla="*/ 0 h 138"/>
                <a:gd name="T12" fmla="*/ 161 w 161"/>
                <a:gd name="T13" fmla="*/ 75 h 138"/>
                <a:gd name="T14" fmla="*/ 150 w 161"/>
                <a:gd name="T15" fmla="*/ 116 h 138"/>
                <a:gd name="T16" fmla="*/ 80 w 161"/>
                <a:gd name="T17" fmla="*/ 138 h 138"/>
                <a:gd name="T18" fmla="*/ 11 w 161"/>
                <a:gd name="T19" fmla="*/ 116 h 138"/>
                <a:gd name="T20" fmla="*/ 0 w 161"/>
                <a:gd name="T21" fmla="*/ 75 h 138"/>
                <a:gd name="T22" fmla="*/ 0 w 161"/>
                <a:gd name="T23" fmla="*/ 0 h 138"/>
                <a:gd name="T24" fmla="*/ 50 w 161"/>
                <a:gd name="T25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1" h="138">
                  <a:moveTo>
                    <a:pt x="50" y="0"/>
                  </a:moveTo>
                  <a:cubicBezTo>
                    <a:pt x="50" y="78"/>
                    <a:pt x="50" y="78"/>
                    <a:pt x="50" y="78"/>
                  </a:cubicBezTo>
                  <a:cubicBezTo>
                    <a:pt x="50" y="104"/>
                    <a:pt x="63" y="113"/>
                    <a:pt x="81" y="113"/>
                  </a:cubicBezTo>
                  <a:cubicBezTo>
                    <a:pt x="98" y="113"/>
                    <a:pt x="112" y="104"/>
                    <a:pt x="112" y="78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61" y="0"/>
                    <a:pt x="161" y="0"/>
                    <a:pt x="161" y="0"/>
                  </a:cubicBezTo>
                  <a:cubicBezTo>
                    <a:pt x="161" y="75"/>
                    <a:pt x="161" y="75"/>
                    <a:pt x="161" y="75"/>
                  </a:cubicBezTo>
                  <a:cubicBezTo>
                    <a:pt x="161" y="97"/>
                    <a:pt x="159" y="108"/>
                    <a:pt x="150" y="116"/>
                  </a:cubicBezTo>
                  <a:cubicBezTo>
                    <a:pt x="136" y="130"/>
                    <a:pt x="112" y="138"/>
                    <a:pt x="80" y="138"/>
                  </a:cubicBezTo>
                  <a:cubicBezTo>
                    <a:pt x="48" y="138"/>
                    <a:pt x="25" y="130"/>
                    <a:pt x="11" y="116"/>
                  </a:cubicBezTo>
                  <a:cubicBezTo>
                    <a:pt x="2" y="108"/>
                    <a:pt x="0" y="97"/>
                    <a:pt x="0" y="75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5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3E8ED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 8"/>
            <p:cNvSpPr>
              <a:spLocks noEditPoints="1"/>
            </p:cNvSpPr>
            <p:nvPr userDrawn="1"/>
          </p:nvSpPr>
          <p:spPr bwMode="auto">
            <a:xfrm>
              <a:off x="369888" y="835026"/>
              <a:ext cx="917575" cy="1009649"/>
            </a:xfrm>
            <a:custGeom>
              <a:avLst/>
              <a:gdLst>
                <a:gd name="T0" fmla="*/ 120 w 511"/>
                <a:gd name="T1" fmla="*/ 95 h 565"/>
                <a:gd name="T2" fmla="*/ 254 w 511"/>
                <a:gd name="T3" fmla="*/ 564 h 565"/>
                <a:gd name="T4" fmla="*/ 484 w 511"/>
                <a:gd name="T5" fmla="*/ 259 h 565"/>
                <a:gd name="T6" fmla="*/ 402 w 511"/>
                <a:gd name="T7" fmla="*/ 127 h 565"/>
                <a:gd name="T8" fmla="*/ 327 w 511"/>
                <a:gd name="T9" fmla="*/ 97 h 565"/>
                <a:gd name="T10" fmla="*/ 150 w 511"/>
                <a:gd name="T11" fmla="*/ 117 h 565"/>
                <a:gd name="T12" fmla="*/ 266 w 511"/>
                <a:gd name="T13" fmla="*/ 115 h 565"/>
                <a:gd name="T14" fmla="*/ 146 w 511"/>
                <a:gd name="T15" fmla="*/ 129 h 565"/>
                <a:gd name="T16" fmla="*/ 147 w 511"/>
                <a:gd name="T17" fmla="*/ 170 h 565"/>
                <a:gd name="T18" fmla="*/ 275 w 511"/>
                <a:gd name="T19" fmla="*/ 113 h 565"/>
                <a:gd name="T20" fmla="*/ 337 w 511"/>
                <a:gd name="T21" fmla="*/ 128 h 565"/>
                <a:gd name="T22" fmla="*/ 323 w 511"/>
                <a:gd name="T23" fmla="*/ 103 h 565"/>
                <a:gd name="T24" fmla="*/ 376 w 511"/>
                <a:gd name="T25" fmla="*/ 128 h 565"/>
                <a:gd name="T26" fmla="*/ 342 w 511"/>
                <a:gd name="T27" fmla="*/ 140 h 565"/>
                <a:gd name="T28" fmla="*/ 342 w 511"/>
                <a:gd name="T29" fmla="*/ 140 h 565"/>
                <a:gd name="T30" fmla="*/ 381 w 511"/>
                <a:gd name="T31" fmla="*/ 196 h 565"/>
                <a:gd name="T32" fmla="*/ 382 w 511"/>
                <a:gd name="T33" fmla="*/ 134 h 565"/>
                <a:gd name="T34" fmla="*/ 254 w 511"/>
                <a:gd name="T35" fmla="*/ 75 h 565"/>
                <a:gd name="T36" fmla="*/ 273 w 511"/>
                <a:gd name="T37" fmla="*/ 106 h 565"/>
                <a:gd name="T38" fmla="*/ 161 w 511"/>
                <a:gd name="T39" fmla="*/ 94 h 565"/>
                <a:gd name="T40" fmla="*/ 161 w 511"/>
                <a:gd name="T41" fmla="*/ 94 h 565"/>
                <a:gd name="T42" fmla="*/ 136 w 511"/>
                <a:gd name="T43" fmla="*/ 116 h 565"/>
                <a:gd name="T44" fmla="*/ 40 w 511"/>
                <a:gd name="T45" fmla="*/ 372 h 565"/>
                <a:gd name="T46" fmla="*/ 65 w 511"/>
                <a:gd name="T47" fmla="*/ 243 h 565"/>
                <a:gd name="T48" fmla="*/ 118 w 511"/>
                <a:gd name="T49" fmla="*/ 123 h 565"/>
                <a:gd name="T50" fmla="*/ 115 w 511"/>
                <a:gd name="T51" fmla="*/ 188 h 565"/>
                <a:gd name="T52" fmla="*/ 276 w 511"/>
                <a:gd name="T53" fmla="*/ 161 h 565"/>
                <a:gd name="T54" fmla="*/ 364 w 511"/>
                <a:gd name="T55" fmla="*/ 205 h 565"/>
                <a:gd name="T56" fmla="*/ 369 w 511"/>
                <a:gd name="T57" fmla="*/ 328 h 565"/>
                <a:gd name="T58" fmla="*/ 380 w 511"/>
                <a:gd name="T59" fmla="*/ 328 h 565"/>
                <a:gd name="T60" fmla="*/ 370 w 511"/>
                <a:gd name="T61" fmla="*/ 204 h 565"/>
                <a:gd name="T62" fmla="*/ 461 w 511"/>
                <a:gd name="T63" fmla="*/ 243 h 565"/>
                <a:gd name="T64" fmla="*/ 398 w 511"/>
                <a:gd name="T65" fmla="*/ 133 h 565"/>
                <a:gd name="T66" fmla="*/ 474 w 511"/>
                <a:gd name="T67" fmla="*/ 255 h 565"/>
                <a:gd name="T68" fmla="*/ 474 w 511"/>
                <a:gd name="T69" fmla="*/ 287 h 565"/>
                <a:gd name="T70" fmla="*/ 481 w 511"/>
                <a:gd name="T71" fmla="*/ 374 h 565"/>
                <a:gd name="T72" fmla="*/ 361 w 511"/>
                <a:gd name="T73" fmla="*/ 401 h 565"/>
                <a:gd name="T74" fmla="*/ 239 w 511"/>
                <a:gd name="T75" fmla="*/ 346 h 565"/>
                <a:gd name="T76" fmla="*/ 208 w 511"/>
                <a:gd name="T77" fmla="*/ 399 h 565"/>
                <a:gd name="T78" fmla="*/ 301 w 511"/>
                <a:gd name="T79" fmla="*/ 476 h 565"/>
                <a:gd name="T80" fmla="*/ 92 w 511"/>
                <a:gd name="T81" fmla="*/ 399 h 565"/>
                <a:gd name="T82" fmla="*/ 51 w 511"/>
                <a:gd name="T83" fmla="*/ 399 h 565"/>
                <a:gd name="T84" fmla="*/ 92 w 511"/>
                <a:gd name="T85" fmla="*/ 481 h 565"/>
                <a:gd name="T86" fmla="*/ 265 w 511"/>
                <a:gd name="T87" fmla="*/ 516 h 565"/>
                <a:gd name="T88" fmla="*/ 92 w 511"/>
                <a:gd name="T89" fmla="*/ 441 h 565"/>
                <a:gd name="T90" fmla="*/ 102 w 511"/>
                <a:gd name="T91" fmla="*/ 490 h 565"/>
                <a:gd name="T92" fmla="*/ 257 w 511"/>
                <a:gd name="T93" fmla="*/ 521 h 565"/>
                <a:gd name="T94" fmla="*/ 373 w 511"/>
                <a:gd name="T95" fmla="*/ 513 h 565"/>
                <a:gd name="T96" fmla="*/ 411 w 511"/>
                <a:gd name="T97" fmla="*/ 433 h 565"/>
                <a:gd name="T98" fmla="*/ 391 w 511"/>
                <a:gd name="T99" fmla="*/ 50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11" h="565">
                  <a:moveTo>
                    <a:pt x="409" y="511"/>
                  </a:moveTo>
                  <a:cubicBezTo>
                    <a:pt x="469" y="465"/>
                    <a:pt x="508" y="392"/>
                    <a:pt x="508" y="310"/>
                  </a:cubicBezTo>
                  <a:cubicBezTo>
                    <a:pt x="508" y="170"/>
                    <a:pt x="394" y="56"/>
                    <a:pt x="254" y="56"/>
                  </a:cubicBezTo>
                  <a:cubicBezTo>
                    <a:pt x="205" y="56"/>
                    <a:pt x="159" y="70"/>
                    <a:pt x="120" y="95"/>
                  </a:cubicBezTo>
                  <a:cubicBezTo>
                    <a:pt x="98" y="65"/>
                    <a:pt x="77" y="33"/>
                    <a:pt x="55" y="0"/>
                  </a:cubicBezTo>
                  <a:cubicBezTo>
                    <a:pt x="62" y="14"/>
                    <a:pt x="83" y="58"/>
                    <a:pt x="107" y="103"/>
                  </a:cubicBezTo>
                  <a:cubicBezTo>
                    <a:pt x="42" y="149"/>
                    <a:pt x="0" y="225"/>
                    <a:pt x="0" y="310"/>
                  </a:cubicBezTo>
                  <a:cubicBezTo>
                    <a:pt x="0" y="450"/>
                    <a:pt x="114" y="564"/>
                    <a:pt x="254" y="564"/>
                  </a:cubicBezTo>
                  <a:cubicBezTo>
                    <a:pt x="306" y="564"/>
                    <a:pt x="354" y="549"/>
                    <a:pt x="394" y="522"/>
                  </a:cubicBezTo>
                  <a:cubicBezTo>
                    <a:pt x="433" y="538"/>
                    <a:pt x="473" y="552"/>
                    <a:pt x="511" y="565"/>
                  </a:cubicBezTo>
                  <a:cubicBezTo>
                    <a:pt x="479" y="549"/>
                    <a:pt x="443" y="531"/>
                    <a:pt x="409" y="511"/>
                  </a:cubicBezTo>
                  <a:close/>
                  <a:moveTo>
                    <a:pt x="484" y="259"/>
                  </a:moveTo>
                  <a:cubicBezTo>
                    <a:pt x="486" y="270"/>
                    <a:pt x="488" y="280"/>
                    <a:pt x="489" y="291"/>
                  </a:cubicBezTo>
                  <a:cubicBezTo>
                    <a:pt x="487" y="284"/>
                    <a:pt x="485" y="277"/>
                    <a:pt x="482" y="271"/>
                  </a:cubicBezTo>
                  <a:cubicBezTo>
                    <a:pt x="483" y="267"/>
                    <a:pt x="484" y="263"/>
                    <a:pt x="484" y="259"/>
                  </a:cubicBezTo>
                  <a:close/>
                  <a:moveTo>
                    <a:pt x="402" y="127"/>
                  </a:moveTo>
                  <a:cubicBezTo>
                    <a:pt x="401" y="127"/>
                    <a:pt x="400" y="127"/>
                    <a:pt x="398" y="127"/>
                  </a:cubicBezTo>
                  <a:cubicBezTo>
                    <a:pt x="394" y="127"/>
                    <a:pt x="389" y="127"/>
                    <a:pt x="384" y="127"/>
                  </a:cubicBezTo>
                  <a:cubicBezTo>
                    <a:pt x="376" y="120"/>
                    <a:pt x="367" y="113"/>
                    <a:pt x="356" y="107"/>
                  </a:cubicBezTo>
                  <a:cubicBezTo>
                    <a:pt x="346" y="103"/>
                    <a:pt x="336" y="99"/>
                    <a:pt x="327" y="97"/>
                  </a:cubicBezTo>
                  <a:cubicBezTo>
                    <a:pt x="323" y="92"/>
                    <a:pt x="320" y="87"/>
                    <a:pt x="317" y="83"/>
                  </a:cubicBezTo>
                  <a:cubicBezTo>
                    <a:pt x="348" y="92"/>
                    <a:pt x="377" y="107"/>
                    <a:pt x="402" y="127"/>
                  </a:cubicBezTo>
                  <a:close/>
                  <a:moveTo>
                    <a:pt x="146" y="129"/>
                  </a:moveTo>
                  <a:cubicBezTo>
                    <a:pt x="147" y="125"/>
                    <a:pt x="148" y="121"/>
                    <a:pt x="150" y="117"/>
                  </a:cubicBezTo>
                  <a:cubicBezTo>
                    <a:pt x="152" y="115"/>
                    <a:pt x="153" y="113"/>
                    <a:pt x="154" y="111"/>
                  </a:cubicBezTo>
                  <a:cubicBezTo>
                    <a:pt x="171" y="107"/>
                    <a:pt x="189" y="105"/>
                    <a:pt x="208" y="105"/>
                  </a:cubicBezTo>
                  <a:cubicBezTo>
                    <a:pt x="228" y="105"/>
                    <a:pt x="248" y="107"/>
                    <a:pt x="269" y="111"/>
                  </a:cubicBezTo>
                  <a:cubicBezTo>
                    <a:pt x="268" y="113"/>
                    <a:pt x="267" y="114"/>
                    <a:pt x="266" y="115"/>
                  </a:cubicBezTo>
                  <a:cubicBezTo>
                    <a:pt x="262" y="123"/>
                    <a:pt x="262" y="132"/>
                    <a:pt x="265" y="142"/>
                  </a:cubicBezTo>
                  <a:cubicBezTo>
                    <a:pt x="267" y="147"/>
                    <a:pt x="269" y="151"/>
                    <a:pt x="272" y="156"/>
                  </a:cubicBezTo>
                  <a:cubicBezTo>
                    <a:pt x="248" y="166"/>
                    <a:pt x="225" y="180"/>
                    <a:pt x="204" y="195"/>
                  </a:cubicBezTo>
                  <a:cubicBezTo>
                    <a:pt x="184" y="176"/>
                    <a:pt x="165" y="153"/>
                    <a:pt x="146" y="129"/>
                  </a:cubicBezTo>
                  <a:close/>
                  <a:moveTo>
                    <a:pt x="161" y="189"/>
                  </a:moveTo>
                  <a:cubicBezTo>
                    <a:pt x="158" y="189"/>
                    <a:pt x="156" y="189"/>
                    <a:pt x="154" y="189"/>
                  </a:cubicBezTo>
                  <a:cubicBezTo>
                    <a:pt x="152" y="184"/>
                    <a:pt x="150" y="180"/>
                    <a:pt x="148" y="175"/>
                  </a:cubicBezTo>
                  <a:cubicBezTo>
                    <a:pt x="148" y="173"/>
                    <a:pt x="147" y="172"/>
                    <a:pt x="147" y="170"/>
                  </a:cubicBezTo>
                  <a:cubicBezTo>
                    <a:pt x="152" y="177"/>
                    <a:pt x="156" y="183"/>
                    <a:pt x="161" y="189"/>
                  </a:cubicBezTo>
                  <a:close/>
                  <a:moveTo>
                    <a:pt x="271" y="140"/>
                  </a:moveTo>
                  <a:cubicBezTo>
                    <a:pt x="268" y="132"/>
                    <a:pt x="269" y="124"/>
                    <a:pt x="272" y="118"/>
                  </a:cubicBezTo>
                  <a:cubicBezTo>
                    <a:pt x="273" y="116"/>
                    <a:pt x="274" y="115"/>
                    <a:pt x="275" y="113"/>
                  </a:cubicBezTo>
                  <a:cubicBezTo>
                    <a:pt x="296" y="118"/>
                    <a:pt x="316" y="125"/>
                    <a:pt x="336" y="135"/>
                  </a:cubicBezTo>
                  <a:cubicBezTo>
                    <a:pt x="316" y="139"/>
                    <a:pt x="296" y="146"/>
                    <a:pt x="278" y="153"/>
                  </a:cubicBezTo>
                  <a:cubicBezTo>
                    <a:pt x="275" y="149"/>
                    <a:pt x="273" y="145"/>
                    <a:pt x="271" y="140"/>
                  </a:cubicBezTo>
                  <a:close/>
                  <a:moveTo>
                    <a:pt x="337" y="128"/>
                  </a:moveTo>
                  <a:cubicBezTo>
                    <a:pt x="318" y="120"/>
                    <a:pt x="300" y="113"/>
                    <a:pt x="281" y="108"/>
                  </a:cubicBezTo>
                  <a:cubicBezTo>
                    <a:pt x="283" y="106"/>
                    <a:pt x="286" y="105"/>
                    <a:pt x="289" y="104"/>
                  </a:cubicBezTo>
                  <a:cubicBezTo>
                    <a:pt x="295" y="102"/>
                    <a:pt x="301" y="101"/>
                    <a:pt x="308" y="101"/>
                  </a:cubicBezTo>
                  <a:cubicBezTo>
                    <a:pt x="312" y="101"/>
                    <a:pt x="318" y="102"/>
                    <a:pt x="323" y="103"/>
                  </a:cubicBezTo>
                  <a:cubicBezTo>
                    <a:pt x="328" y="111"/>
                    <a:pt x="333" y="120"/>
                    <a:pt x="337" y="128"/>
                  </a:cubicBezTo>
                  <a:close/>
                  <a:moveTo>
                    <a:pt x="331" y="105"/>
                  </a:moveTo>
                  <a:cubicBezTo>
                    <a:pt x="339" y="107"/>
                    <a:pt x="346" y="109"/>
                    <a:pt x="353" y="113"/>
                  </a:cubicBezTo>
                  <a:cubicBezTo>
                    <a:pt x="362" y="117"/>
                    <a:pt x="369" y="122"/>
                    <a:pt x="376" y="128"/>
                  </a:cubicBezTo>
                  <a:cubicBezTo>
                    <a:pt x="364" y="129"/>
                    <a:pt x="353" y="131"/>
                    <a:pt x="345" y="133"/>
                  </a:cubicBezTo>
                  <a:cubicBezTo>
                    <a:pt x="345" y="133"/>
                    <a:pt x="345" y="133"/>
                    <a:pt x="345" y="133"/>
                  </a:cubicBezTo>
                  <a:cubicBezTo>
                    <a:pt x="341" y="124"/>
                    <a:pt x="337" y="114"/>
                    <a:pt x="331" y="105"/>
                  </a:cubicBezTo>
                  <a:close/>
                  <a:moveTo>
                    <a:pt x="342" y="140"/>
                  </a:moveTo>
                  <a:cubicBezTo>
                    <a:pt x="350" y="159"/>
                    <a:pt x="357" y="179"/>
                    <a:pt x="362" y="199"/>
                  </a:cubicBezTo>
                  <a:cubicBezTo>
                    <a:pt x="348" y="198"/>
                    <a:pt x="332" y="194"/>
                    <a:pt x="317" y="186"/>
                  </a:cubicBezTo>
                  <a:cubicBezTo>
                    <a:pt x="303" y="179"/>
                    <a:pt x="290" y="169"/>
                    <a:pt x="282" y="159"/>
                  </a:cubicBezTo>
                  <a:cubicBezTo>
                    <a:pt x="301" y="151"/>
                    <a:pt x="321" y="144"/>
                    <a:pt x="342" y="140"/>
                  </a:cubicBezTo>
                  <a:close/>
                  <a:moveTo>
                    <a:pt x="349" y="142"/>
                  </a:moveTo>
                  <a:cubicBezTo>
                    <a:pt x="368" y="152"/>
                    <a:pt x="385" y="163"/>
                    <a:pt x="401" y="176"/>
                  </a:cubicBezTo>
                  <a:cubicBezTo>
                    <a:pt x="400" y="178"/>
                    <a:pt x="400" y="180"/>
                    <a:pt x="399" y="182"/>
                  </a:cubicBezTo>
                  <a:cubicBezTo>
                    <a:pt x="396" y="189"/>
                    <a:pt x="389" y="193"/>
                    <a:pt x="381" y="196"/>
                  </a:cubicBezTo>
                  <a:cubicBezTo>
                    <a:pt x="377" y="197"/>
                    <a:pt x="373" y="198"/>
                    <a:pt x="369" y="198"/>
                  </a:cubicBezTo>
                  <a:cubicBezTo>
                    <a:pt x="364" y="179"/>
                    <a:pt x="357" y="160"/>
                    <a:pt x="349" y="142"/>
                  </a:cubicBezTo>
                  <a:close/>
                  <a:moveTo>
                    <a:pt x="354" y="137"/>
                  </a:moveTo>
                  <a:cubicBezTo>
                    <a:pt x="362" y="136"/>
                    <a:pt x="372" y="135"/>
                    <a:pt x="382" y="134"/>
                  </a:cubicBezTo>
                  <a:cubicBezTo>
                    <a:pt x="393" y="145"/>
                    <a:pt x="400" y="157"/>
                    <a:pt x="401" y="168"/>
                  </a:cubicBezTo>
                  <a:cubicBezTo>
                    <a:pt x="387" y="157"/>
                    <a:pt x="371" y="147"/>
                    <a:pt x="354" y="137"/>
                  </a:cubicBezTo>
                  <a:close/>
                  <a:moveTo>
                    <a:pt x="188" y="84"/>
                  </a:moveTo>
                  <a:cubicBezTo>
                    <a:pt x="209" y="78"/>
                    <a:pt x="231" y="75"/>
                    <a:pt x="254" y="75"/>
                  </a:cubicBezTo>
                  <a:cubicBezTo>
                    <a:pt x="272" y="75"/>
                    <a:pt x="289" y="77"/>
                    <a:pt x="306" y="80"/>
                  </a:cubicBezTo>
                  <a:cubicBezTo>
                    <a:pt x="310" y="84"/>
                    <a:pt x="314" y="90"/>
                    <a:pt x="318" y="96"/>
                  </a:cubicBezTo>
                  <a:cubicBezTo>
                    <a:pt x="307" y="94"/>
                    <a:pt x="296" y="95"/>
                    <a:pt x="287" y="98"/>
                  </a:cubicBezTo>
                  <a:cubicBezTo>
                    <a:pt x="282" y="100"/>
                    <a:pt x="277" y="103"/>
                    <a:pt x="273" y="106"/>
                  </a:cubicBezTo>
                  <a:cubicBezTo>
                    <a:pt x="252" y="101"/>
                    <a:pt x="230" y="98"/>
                    <a:pt x="208" y="98"/>
                  </a:cubicBezTo>
                  <a:cubicBezTo>
                    <a:pt x="191" y="98"/>
                    <a:pt x="175" y="100"/>
                    <a:pt x="160" y="103"/>
                  </a:cubicBezTo>
                  <a:cubicBezTo>
                    <a:pt x="167" y="95"/>
                    <a:pt x="177" y="89"/>
                    <a:pt x="188" y="84"/>
                  </a:cubicBezTo>
                  <a:close/>
                  <a:moveTo>
                    <a:pt x="161" y="94"/>
                  </a:moveTo>
                  <a:cubicBezTo>
                    <a:pt x="157" y="97"/>
                    <a:pt x="153" y="101"/>
                    <a:pt x="150" y="105"/>
                  </a:cubicBezTo>
                  <a:cubicBezTo>
                    <a:pt x="144" y="107"/>
                    <a:pt x="138" y="109"/>
                    <a:pt x="132" y="111"/>
                  </a:cubicBezTo>
                  <a:cubicBezTo>
                    <a:pt x="131" y="111"/>
                    <a:pt x="131" y="110"/>
                    <a:pt x="131" y="109"/>
                  </a:cubicBezTo>
                  <a:cubicBezTo>
                    <a:pt x="140" y="104"/>
                    <a:pt x="150" y="98"/>
                    <a:pt x="161" y="94"/>
                  </a:cubicBezTo>
                  <a:close/>
                  <a:moveTo>
                    <a:pt x="146" y="113"/>
                  </a:moveTo>
                  <a:cubicBezTo>
                    <a:pt x="145" y="113"/>
                    <a:pt x="145" y="114"/>
                    <a:pt x="145" y="114"/>
                  </a:cubicBezTo>
                  <a:cubicBezTo>
                    <a:pt x="143" y="117"/>
                    <a:pt x="142" y="120"/>
                    <a:pt x="141" y="123"/>
                  </a:cubicBezTo>
                  <a:cubicBezTo>
                    <a:pt x="139" y="121"/>
                    <a:pt x="138" y="119"/>
                    <a:pt x="136" y="116"/>
                  </a:cubicBezTo>
                  <a:cubicBezTo>
                    <a:pt x="139" y="115"/>
                    <a:pt x="142" y="114"/>
                    <a:pt x="146" y="113"/>
                  </a:cubicBezTo>
                  <a:close/>
                  <a:moveTo>
                    <a:pt x="21" y="348"/>
                  </a:moveTo>
                  <a:cubicBezTo>
                    <a:pt x="26" y="360"/>
                    <a:pt x="32" y="372"/>
                    <a:pt x="40" y="384"/>
                  </a:cubicBezTo>
                  <a:cubicBezTo>
                    <a:pt x="40" y="372"/>
                    <a:pt x="40" y="372"/>
                    <a:pt x="40" y="372"/>
                  </a:cubicBezTo>
                  <a:cubicBezTo>
                    <a:pt x="27" y="350"/>
                    <a:pt x="20" y="329"/>
                    <a:pt x="18" y="310"/>
                  </a:cubicBezTo>
                  <a:cubicBezTo>
                    <a:pt x="18" y="263"/>
                    <a:pt x="32" y="219"/>
                    <a:pt x="56" y="182"/>
                  </a:cubicBezTo>
                  <a:cubicBezTo>
                    <a:pt x="51" y="201"/>
                    <a:pt x="52" y="222"/>
                    <a:pt x="59" y="243"/>
                  </a:cubicBezTo>
                  <a:cubicBezTo>
                    <a:pt x="65" y="243"/>
                    <a:pt x="65" y="243"/>
                    <a:pt x="65" y="243"/>
                  </a:cubicBezTo>
                  <a:cubicBezTo>
                    <a:pt x="56" y="216"/>
                    <a:pt x="57" y="190"/>
                    <a:pt x="68" y="169"/>
                  </a:cubicBezTo>
                  <a:cubicBezTo>
                    <a:pt x="70" y="165"/>
                    <a:pt x="73" y="160"/>
                    <a:pt x="77" y="155"/>
                  </a:cubicBezTo>
                  <a:cubicBezTo>
                    <a:pt x="80" y="151"/>
                    <a:pt x="83" y="148"/>
                    <a:pt x="87" y="145"/>
                  </a:cubicBezTo>
                  <a:cubicBezTo>
                    <a:pt x="96" y="136"/>
                    <a:pt x="107" y="129"/>
                    <a:pt x="118" y="123"/>
                  </a:cubicBezTo>
                  <a:cubicBezTo>
                    <a:pt x="125" y="135"/>
                    <a:pt x="131" y="146"/>
                    <a:pt x="138" y="156"/>
                  </a:cubicBezTo>
                  <a:cubicBezTo>
                    <a:pt x="139" y="163"/>
                    <a:pt x="140" y="170"/>
                    <a:pt x="143" y="177"/>
                  </a:cubicBezTo>
                  <a:cubicBezTo>
                    <a:pt x="144" y="181"/>
                    <a:pt x="146" y="185"/>
                    <a:pt x="147" y="189"/>
                  </a:cubicBezTo>
                  <a:cubicBezTo>
                    <a:pt x="137" y="190"/>
                    <a:pt x="128" y="189"/>
                    <a:pt x="115" y="188"/>
                  </a:cubicBezTo>
                  <a:cubicBezTo>
                    <a:pt x="125" y="207"/>
                    <a:pt x="136" y="226"/>
                    <a:pt x="148" y="243"/>
                  </a:cubicBezTo>
                  <a:cubicBezTo>
                    <a:pt x="264" y="243"/>
                    <a:pt x="264" y="243"/>
                    <a:pt x="264" y="243"/>
                  </a:cubicBezTo>
                  <a:cubicBezTo>
                    <a:pt x="245" y="231"/>
                    <a:pt x="226" y="216"/>
                    <a:pt x="209" y="199"/>
                  </a:cubicBezTo>
                  <a:cubicBezTo>
                    <a:pt x="229" y="184"/>
                    <a:pt x="252" y="171"/>
                    <a:pt x="276" y="161"/>
                  </a:cubicBezTo>
                  <a:cubicBezTo>
                    <a:pt x="285" y="173"/>
                    <a:pt x="298" y="184"/>
                    <a:pt x="314" y="192"/>
                  </a:cubicBezTo>
                  <a:cubicBezTo>
                    <a:pt x="330" y="200"/>
                    <a:pt x="348" y="205"/>
                    <a:pt x="363" y="205"/>
                  </a:cubicBezTo>
                  <a:cubicBezTo>
                    <a:pt x="363" y="205"/>
                    <a:pt x="363" y="205"/>
                    <a:pt x="363" y="205"/>
                  </a:cubicBezTo>
                  <a:cubicBezTo>
                    <a:pt x="364" y="205"/>
                    <a:pt x="364" y="205"/>
                    <a:pt x="364" y="205"/>
                  </a:cubicBezTo>
                  <a:cubicBezTo>
                    <a:pt x="373" y="244"/>
                    <a:pt x="375" y="283"/>
                    <a:pt x="370" y="322"/>
                  </a:cubicBezTo>
                  <a:cubicBezTo>
                    <a:pt x="368" y="322"/>
                    <a:pt x="366" y="321"/>
                    <a:pt x="363" y="321"/>
                  </a:cubicBezTo>
                  <a:cubicBezTo>
                    <a:pt x="363" y="327"/>
                    <a:pt x="363" y="327"/>
                    <a:pt x="363" y="327"/>
                  </a:cubicBezTo>
                  <a:cubicBezTo>
                    <a:pt x="365" y="328"/>
                    <a:pt x="367" y="328"/>
                    <a:pt x="369" y="328"/>
                  </a:cubicBezTo>
                  <a:cubicBezTo>
                    <a:pt x="368" y="334"/>
                    <a:pt x="367" y="341"/>
                    <a:pt x="366" y="347"/>
                  </a:cubicBezTo>
                  <a:cubicBezTo>
                    <a:pt x="367" y="350"/>
                    <a:pt x="369" y="352"/>
                    <a:pt x="371" y="353"/>
                  </a:cubicBezTo>
                  <a:cubicBezTo>
                    <a:pt x="373" y="345"/>
                    <a:pt x="374" y="337"/>
                    <a:pt x="376" y="328"/>
                  </a:cubicBezTo>
                  <a:cubicBezTo>
                    <a:pt x="377" y="328"/>
                    <a:pt x="379" y="328"/>
                    <a:pt x="380" y="328"/>
                  </a:cubicBezTo>
                  <a:cubicBezTo>
                    <a:pt x="388" y="328"/>
                    <a:pt x="397" y="328"/>
                    <a:pt x="404" y="327"/>
                  </a:cubicBezTo>
                  <a:cubicBezTo>
                    <a:pt x="404" y="320"/>
                    <a:pt x="404" y="320"/>
                    <a:pt x="404" y="320"/>
                  </a:cubicBezTo>
                  <a:cubicBezTo>
                    <a:pt x="396" y="322"/>
                    <a:pt x="386" y="322"/>
                    <a:pt x="376" y="322"/>
                  </a:cubicBezTo>
                  <a:cubicBezTo>
                    <a:pt x="381" y="283"/>
                    <a:pt x="379" y="243"/>
                    <a:pt x="370" y="204"/>
                  </a:cubicBezTo>
                  <a:cubicBezTo>
                    <a:pt x="375" y="204"/>
                    <a:pt x="379" y="203"/>
                    <a:pt x="383" y="202"/>
                  </a:cubicBezTo>
                  <a:cubicBezTo>
                    <a:pt x="393" y="199"/>
                    <a:pt x="400" y="193"/>
                    <a:pt x="404" y="185"/>
                  </a:cubicBezTo>
                  <a:cubicBezTo>
                    <a:pt x="405" y="184"/>
                    <a:pt x="406" y="182"/>
                    <a:pt x="406" y="181"/>
                  </a:cubicBezTo>
                  <a:cubicBezTo>
                    <a:pt x="428" y="199"/>
                    <a:pt x="447" y="221"/>
                    <a:pt x="461" y="243"/>
                  </a:cubicBezTo>
                  <a:cubicBezTo>
                    <a:pt x="468" y="243"/>
                    <a:pt x="468" y="243"/>
                    <a:pt x="468" y="243"/>
                  </a:cubicBezTo>
                  <a:cubicBezTo>
                    <a:pt x="453" y="218"/>
                    <a:pt x="432" y="194"/>
                    <a:pt x="407" y="173"/>
                  </a:cubicBezTo>
                  <a:cubicBezTo>
                    <a:pt x="408" y="161"/>
                    <a:pt x="402" y="146"/>
                    <a:pt x="390" y="133"/>
                  </a:cubicBezTo>
                  <a:cubicBezTo>
                    <a:pt x="393" y="133"/>
                    <a:pt x="396" y="133"/>
                    <a:pt x="398" y="133"/>
                  </a:cubicBezTo>
                  <a:cubicBezTo>
                    <a:pt x="403" y="133"/>
                    <a:pt x="406" y="133"/>
                    <a:pt x="410" y="133"/>
                  </a:cubicBezTo>
                  <a:cubicBezTo>
                    <a:pt x="440" y="161"/>
                    <a:pt x="464" y="195"/>
                    <a:pt x="477" y="235"/>
                  </a:cubicBezTo>
                  <a:cubicBezTo>
                    <a:pt x="479" y="244"/>
                    <a:pt x="479" y="253"/>
                    <a:pt x="478" y="261"/>
                  </a:cubicBezTo>
                  <a:cubicBezTo>
                    <a:pt x="477" y="259"/>
                    <a:pt x="476" y="257"/>
                    <a:pt x="474" y="255"/>
                  </a:cubicBezTo>
                  <a:cubicBezTo>
                    <a:pt x="474" y="269"/>
                    <a:pt x="474" y="269"/>
                    <a:pt x="474" y="269"/>
                  </a:cubicBezTo>
                  <a:cubicBezTo>
                    <a:pt x="475" y="270"/>
                    <a:pt x="475" y="270"/>
                    <a:pt x="475" y="271"/>
                  </a:cubicBezTo>
                  <a:cubicBezTo>
                    <a:pt x="475" y="272"/>
                    <a:pt x="475" y="272"/>
                    <a:pt x="474" y="273"/>
                  </a:cubicBezTo>
                  <a:cubicBezTo>
                    <a:pt x="474" y="287"/>
                    <a:pt x="474" y="287"/>
                    <a:pt x="474" y="287"/>
                  </a:cubicBezTo>
                  <a:cubicBezTo>
                    <a:pt x="476" y="285"/>
                    <a:pt x="477" y="283"/>
                    <a:pt x="477" y="282"/>
                  </a:cubicBezTo>
                  <a:cubicBezTo>
                    <a:pt x="478" y="281"/>
                    <a:pt x="478" y="280"/>
                    <a:pt x="479" y="279"/>
                  </a:cubicBezTo>
                  <a:cubicBezTo>
                    <a:pt x="485" y="296"/>
                    <a:pt x="488" y="313"/>
                    <a:pt x="489" y="329"/>
                  </a:cubicBezTo>
                  <a:cubicBezTo>
                    <a:pt x="488" y="344"/>
                    <a:pt x="485" y="359"/>
                    <a:pt x="481" y="374"/>
                  </a:cubicBezTo>
                  <a:cubicBezTo>
                    <a:pt x="481" y="375"/>
                    <a:pt x="480" y="376"/>
                    <a:pt x="480" y="376"/>
                  </a:cubicBezTo>
                  <a:cubicBezTo>
                    <a:pt x="469" y="398"/>
                    <a:pt x="449" y="414"/>
                    <a:pt x="421" y="423"/>
                  </a:cubicBezTo>
                  <a:cubicBezTo>
                    <a:pt x="417" y="425"/>
                    <a:pt x="413" y="426"/>
                    <a:pt x="409" y="427"/>
                  </a:cubicBezTo>
                  <a:cubicBezTo>
                    <a:pt x="393" y="419"/>
                    <a:pt x="377" y="411"/>
                    <a:pt x="361" y="401"/>
                  </a:cubicBezTo>
                  <a:cubicBezTo>
                    <a:pt x="338" y="398"/>
                    <a:pt x="319" y="391"/>
                    <a:pt x="306" y="378"/>
                  </a:cubicBezTo>
                  <a:cubicBezTo>
                    <a:pt x="299" y="371"/>
                    <a:pt x="296" y="364"/>
                    <a:pt x="294" y="355"/>
                  </a:cubicBezTo>
                  <a:cubicBezTo>
                    <a:pt x="275" y="341"/>
                    <a:pt x="257" y="326"/>
                    <a:pt x="239" y="310"/>
                  </a:cubicBezTo>
                  <a:cubicBezTo>
                    <a:pt x="239" y="346"/>
                    <a:pt x="239" y="346"/>
                    <a:pt x="239" y="346"/>
                  </a:cubicBezTo>
                  <a:cubicBezTo>
                    <a:pt x="262" y="367"/>
                    <a:pt x="285" y="386"/>
                    <a:pt x="306" y="404"/>
                  </a:cubicBezTo>
                  <a:cubicBezTo>
                    <a:pt x="299" y="408"/>
                    <a:pt x="286" y="414"/>
                    <a:pt x="273" y="418"/>
                  </a:cubicBezTo>
                  <a:cubicBezTo>
                    <a:pt x="255" y="413"/>
                    <a:pt x="238" y="407"/>
                    <a:pt x="222" y="399"/>
                  </a:cubicBezTo>
                  <a:cubicBezTo>
                    <a:pt x="208" y="399"/>
                    <a:pt x="208" y="399"/>
                    <a:pt x="208" y="399"/>
                  </a:cubicBezTo>
                  <a:cubicBezTo>
                    <a:pt x="208" y="399"/>
                    <a:pt x="209" y="400"/>
                    <a:pt x="210" y="400"/>
                  </a:cubicBezTo>
                  <a:cubicBezTo>
                    <a:pt x="227" y="409"/>
                    <a:pt x="245" y="416"/>
                    <a:pt x="263" y="422"/>
                  </a:cubicBezTo>
                  <a:cubicBezTo>
                    <a:pt x="250" y="426"/>
                    <a:pt x="238" y="429"/>
                    <a:pt x="233" y="430"/>
                  </a:cubicBezTo>
                  <a:cubicBezTo>
                    <a:pt x="255" y="448"/>
                    <a:pt x="278" y="463"/>
                    <a:pt x="301" y="476"/>
                  </a:cubicBezTo>
                  <a:cubicBezTo>
                    <a:pt x="287" y="491"/>
                    <a:pt x="272" y="504"/>
                    <a:pt x="256" y="515"/>
                  </a:cubicBezTo>
                  <a:cubicBezTo>
                    <a:pt x="227" y="510"/>
                    <a:pt x="197" y="499"/>
                    <a:pt x="167" y="484"/>
                  </a:cubicBezTo>
                  <a:cubicBezTo>
                    <a:pt x="139" y="470"/>
                    <a:pt x="113" y="452"/>
                    <a:pt x="91" y="433"/>
                  </a:cubicBezTo>
                  <a:cubicBezTo>
                    <a:pt x="91" y="421"/>
                    <a:pt x="91" y="410"/>
                    <a:pt x="92" y="399"/>
                  </a:cubicBezTo>
                  <a:cubicBezTo>
                    <a:pt x="86" y="399"/>
                    <a:pt x="86" y="399"/>
                    <a:pt x="86" y="399"/>
                  </a:cubicBezTo>
                  <a:cubicBezTo>
                    <a:pt x="85" y="408"/>
                    <a:pt x="85" y="417"/>
                    <a:pt x="85" y="427"/>
                  </a:cubicBezTo>
                  <a:cubicBezTo>
                    <a:pt x="75" y="418"/>
                    <a:pt x="67" y="408"/>
                    <a:pt x="59" y="399"/>
                  </a:cubicBezTo>
                  <a:cubicBezTo>
                    <a:pt x="51" y="399"/>
                    <a:pt x="51" y="399"/>
                    <a:pt x="51" y="399"/>
                  </a:cubicBezTo>
                  <a:cubicBezTo>
                    <a:pt x="51" y="399"/>
                    <a:pt x="51" y="399"/>
                    <a:pt x="51" y="399"/>
                  </a:cubicBezTo>
                  <a:cubicBezTo>
                    <a:pt x="61" y="412"/>
                    <a:pt x="72" y="424"/>
                    <a:pt x="85" y="436"/>
                  </a:cubicBezTo>
                  <a:cubicBezTo>
                    <a:pt x="85" y="436"/>
                    <a:pt x="85" y="437"/>
                    <a:pt x="85" y="437"/>
                  </a:cubicBezTo>
                  <a:cubicBezTo>
                    <a:pt x="86" y="449"/>
                    <a:pt x="87" y="465"/>
                    <a:pt x="92" y="481"/>
                  </a:cubicBezTo>
                  <a:cubicBezTo>
                    <a:pt x="56" y="447"/>
                    <a:pt x="30" y="400"/>
                    <a:pt x="21" y="348"/>
                  </a:cubicBezTo>
                  <a:close/>
                  <a:moveTo>
                    <a:pt x="365" y="509"/>
                  </a:moveTo>
                  <a:cubicBezTo>
                    <a:pt x="346" y="515"/>
                    <a:pt x="327" y="518"/>
                    <a:pt x="308" y="519"/>
                  </a:cubicBezTo>
                  <a:cubicBezTo>
                    <a:pt x="294" y="519"/>
                    <a:pt x="279" y="518"/>
                    <a:pt x="265" y="516"/>
                  </a:cubicBezTo>
                  <a:cubicBezTo>
                    <a:pt x="280" y="505"/>
                    <a:pt x="294" y="493"/>
                    <a:pt x="306" y="479"/>
                  </a:cubicBezTo>
                  <a:cubicBezTo>
                    <a:pt x="325" y="490"/>
                    <a:pt x="345" y="500"/>
                    <a:pt x="365" y="509"/>
                  </a:cubicBezTo>
                  <a:close/>
                  <a:moveTo>
                    <a:pt x="102" y="490"/>
                  </a:moveTo>
                  <a:cubicBezTo>
                    <a:pt x="95" y="473"/>
                    <a:pt x="93" y="458"/>
                    <a:pt x="92" y="441"/>
                  </a:cubicBezTo>
                  <a:cubicBezTo>
                    <a:pt x="113" y="460"/>
                    <a:pt x="138" y="476"/>
                    <a:pt x="165" y="490"/>
                  </a:cubicBezTo>
                  <a:cubicBezTo>
                    <a:pt x="193" y="504"/>
                    <a:pt x="221" y="514"/>
                    <a:pt x="248" y="520"/>
                  </a:cubicBezTo>
                  <a:cubicBezTo>
                    <a:pt x="237" y="526"/>
                    <a:pt x="221" y="535"/>
                    <a:pt x="202" y="540"/>
                  </a:cubicBezTo>
                  <a:cubicBezTo>
                    <a:pt x="165" y="532"/>
                    <a:pt x="130" y="514"/>
                    <a:pt x="102" y="490"/>
                  </a:cubicBezTo>
                  <a:close/>
                  <a:moveTo>
                    <a:pt x="254" y="546"/>
                  </a:moveTo>
                  <a:cubicBezTo>
                    <a:pt x="241" y="546"/>
                    <a:pt x="228" y="545"/>
                    <a:pt x="215" y="543"/>
                  </a:cubicBezTo>
                  <a:cubicBezTo>
                    <a:pt x="231" y="536"/>
                    <a:pt x="245" y="528"/>
                    <a:pt x="255" y="522"/>
                  </a:cubicBezTo>
                  <a:cubicBezTo>
                    <a:pt x="256" y="522"/>
                    <a:pt x="257" y="522"/>
                    <a:pt x="257" y="521"/>
                  </a:cubicBezTo>
                  <a:cubicBezTo>
                    <a:pt x="271" y="524"/>
                    <a:pt x="286" y="525"/>
                    <a:pt x="300" y="525"/>
                  </a:cubicBezTo>
                  <a:cubicBezTo>
                    <a:pt x="300" y="525"/>
                    <a:pt x="300" y="525"/>
                    <a:pt x="300" y="525"/>
                  </a:cubicBezTo>
                  <a:cubicBezTo>
                    <a:pt x="302" y="525"/>
                    <a:pt x="305" y="525"/>
                    <a:pt x="308" y="525"/>
                  </a:cubicBezTo>
                  <a:cubicBezTo>
                    <a:pt x="330" y="524"/>
                    <a:pt x="352" y="520"/>
                    <a:pt x="373" y="513"/>
                  </a:cubicBezTo>
                  <a:cubicBezTo>
                    <a:pt x="373" y="513"/>
                    <a:pt x="373" y="513"/>
                    <a:pt x="374" y="513"/>
                  </a:cubicBezTo>
                  <a:cubicBezTo>
                    <a:pt x="339" y="534"/>
                    <a:pt x="298" y="546"/>
                    <a:pt x="254" y="546"/>
                  </a:cubicBezTo>
                  <a:close/>
                  <a:moveTo>
                    <a:pt x="340" y="462"/>
                  </a:moveTo>
                  <a:cubicBezTo>
                    <a:pt x="367" y="456"/>
                    <a:pt x="387" y="447"/>
                    <a:pt x="411" y="433"/>
                  </a:cubicBezTo>
                  <a:cubicBezTo>
                    <a:pt x="415" y="432"/>
                    <a:pt x="419" y="430"/>
                    <a:pt x="423" y="429"/>
                  </a:cubicBezTo>
                  <a:cubicBezTo>
                    <a:pt x="444" y="422"/>
                    <a:pt x="461" y="411"/>
                    <a:pt x="473" y="397"/>
                  </a:cubicBezTo>
                  <a:cubicBezTo>
                    <a:pt x="457" y="437"/>
                    <a:pt x="431" y="471"/>
                    <a:pt x="398" y="496"/>
                  </a:cubicBezTo>
                  <a:cubicBezTo>
                    <a:pt x="396" y="498"/>
                    <a:pt x="393" y="499"/>
                    <a:pt x="391" y="500"/>
                  </a:cubicBezTo>
                  <a:cubicBezTo>
                    <a:pt x="372" y="488"/>
                    <a:pt x="355" y="475"/>
                    <a:pt x="340" y="462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3E8ED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 9"/>
            <p:cNvSpPr>
              <a:spLocks/>
            </p:cNvSpPr>
            <p:nvPr userDrawn="1"/>
          </p:nvSpPr>
          <p:spPr bwMode="auto">
            <a:xfrm>
              <a:off x="573088" y="1408113"/>
              <a:ext cx="93663" cy="93662"/>
            </a:xfrm>
            <a:custGeom>
              <a:avLst/>
              <a:gdLst>
                <a:gd name="T0" fmla="*/ 52 w 52"/>
                <a:gd name="T1" fmla="*/ 45 h 52"/>
                <a:gd name="T2" fmla="*/ 0 w 52"/>
                <a:gd name="T3" fmla="*/ 0 h 52"/>
                <a:gd name="T4" fmla="*/ 0 w 52"/>
                <a:gd name="T5" fmla="*/ 8 h 52"/>
                <a:gd name="T6" fmla="*/ 52 w 52"/>
                <a:gd name="T7" fmla="*/ 52 h 52"/>
                <a:gd name="T8" fmla="*/ 52 w 52"/>
                <a:gd name="T9" fmla="*/ 4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2">
                  <a:moveTo>
                    <a:pt x="52" y="45"/>
                  </a:moveTo>
                  <a:cubicBezTo>
                    <a:pt x="33" y="31"/>
                    <a:pt x="15" y="16"/>
                    <a:pt x="0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6" y="24"/>
                    <a:pt x="33" y="39"/>
                    <a:pt x="52" y="52"/>
                  </a:cubicBezTo>
                  <a:lnTo>
                    <a:pt x="52" y="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3E8ED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 10"/>
            <p:cNvSpPr>
              <a:spLocks/>
            </p:cNvSpPr>
            <p:nvPr userDrawn="1"/>
          </p:nvSpPr>
          <p:spPr bwMode="auto">
            <a:xfrm>
              <a:off x="820738" y="1357313"/>
              <a:ext cx="74613" cy="33337"/>
            </a:xfrm>
            <a:custGeom>
              <a:avLst/>
              <a:gdLst>
                <a:gd name="T0" fmla="*/ 13 w 42"/>
                <a:gd name="T1" fmla="*/ 0 h 19"/>
                <a:gd name="T2" fmla="*/ 13 w 42"/>
                <a:gd name="T3" fmla="*/ 0 h 19"/>
                <a:gd name="T4" fmla="*/ 0 w 42"/>
                <a:gd name="T5" fmla="*/ 0 h 19"/>
                <a:gd name="T6" fmla="*/ 10 w 42"/>
                <a:gd name="T7" fmla="*/ 5 h 19"/>
                <a:gd name="T8" fmla="*/ 42 w 42"/>
                <a:gd name="T9" fmla="*/ 19 h 19"/>
                <a:gd name="T10" fmla="*/ 42 w 42"/>
                <a:gd name="T11" fmla="*/ 13 h 19"/>
                <a:gd name="T12" fmla="*/ 13 w 42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19">
                  <a:moveTo>
                    <a:pt x="13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2"/>
                    <a:pt x="7" y="4"/>
                    <a:pt x="10" y="5"/>
                  </a:cubicBezTo>
                  <a:cubicBezTo>
                    <a:pt x="20" y="11"/>
                    <a:pt x="31" y="15"/>
                    <a:pt x="42" y="19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32" y="9"/>
                    <a:pt x="22" y="5"/>
                    <a:pt x="1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3E8ED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Freeform 11"/>
            <p:cNvSpPr>
              <a:spLocks/>
            </p:cNvSpPr>
            <p:nvPr userDrawn="1"/>
          </p:nvSpPr>
          <p:spPr bwMode="auto">
            <a:xfrm>
              <a:off x="573088" y="1357313"/>
              <a:ext cx="23813" cy="44450"/>
            </a:xfrm>
            <a:custGeom>
              <a:avLst/>
              <a:gdLst>
                <a:gd name="T0" fmla="*/ 6 w 13"/>
                <a:gd name="T1" fmla="*/ 0 h 25"/>
                <a:gd name="T2" fmla="*/ 0 w 13"/>
                <a:gd name="T3" fmla="*/ 10 h 25"/>
                <a:gd name="T4" fmla="*/ 0 w 13"/>
                <a:gd name="T5" fmla="*/ 25 h 25"/>
                <a:gd name="T6" fmla="*/ 13 w 13"/>
                <a:gd name="T7" fmla="*/ 0 h 25"/>
                <a:gd name="T8" fmla="*/ 6 w 13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5">
                  <a:moveTo>
                    <a:pt x="6" y="0"/>
                  </a:moveTo>
                  <a:cubicBezTo>
                    <a:pt x="4" y="3"/>
                    <a:pt x="2" y="7"/>
                    <a:pt x="0" y="10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4" y="16"/>
                    <a:pt x="8" y="8"/>
                    <a:pt x="13" y="0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3E8ED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2" name="Title 1"/>
          <p:cNvSpPr txBox="1">
            <a:spLocks/>
          </p:cNvSpPr>
          <p:nvPr userDrawn="1"/>
        </p:nvSpPr>
        <p:spPr>
          <a:xfrm>
            <a:off x="802131" y="348114"/>
            <a:ext cx="9144000" cy="54849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kern="1200" spc="0" baseline="0">
                <a:solidFill>
                  <a:schemeClr val="bg1"/>
                </a:solidFill>
                <a:latin typeface="AvenirNext LT Pro Regular" panose="020B050402020202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Next LT Pro Regular" panose="020B0504020202020204" pitchFamily="34" charset="0"/>
                <a:ea typeface="+mj-ea"/>
                <a:cs typeface="+mj-cs"/>
              </a:rPr>
              <a:t>Setting the standard</a:t>
            </a:r>
          </a:p>
        </p:txBody>
      </p:sp>
    </p:spTree>
    <p:extLst>
      <p:ext uri="{BB962C8B-B14F-4D97-AF65-F5344CB8AC3E}">
        <p14:creationId xmlns:p14="http://schemas.microsoft.com/office/powerpoint/2010/main" val="107162509"/>
      </p:ext>
    </p:extLst>
  </p:cSld>
  <p:clrMapOvr>
    <a:masterClrMapping/>
  </p:clrMapOvr>
  <p:transition spd="slow">
    <p:push dir="u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41891" y="334861"/>
            <a:ext cx="9144000" cy="548495"/>
          </a:xfrm>
        </p:spPr>
        <p:txBody>
          <a:bodyPr anchor="t">
            <a:noAutofit/>
          </a:bodyPr>
          <a:lstStyle>
            <a:lvl1pPr algn="l">
              <a:defRPr sz="1800" spc="0" baseline="0">
                <a:solidFill>
                  <a:schemeClr val="bg1"/>
                </a:solidFill>
                <a:latin typeface="AvenirNext LT Pro Regular" panose="020B0504020202020204" pitchFamily="34" charset="0"/>
              </a:defRPr>
            </a:lvl1pPr>
          </a:lstStyle>
          <a:p>
            <a:r>
              <a:rPr lang="en-US" dirty="0"/>
              <a:t>Setting the standard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482" y="174213"/>
            <a:ext cx="543567" cy="599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37194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41891" y="334861"/>
            <a:ext cx="9144000" cy="548495"/>
          </a:xfrm>
        </p:spPr>
        <p:txBody>
          <a:bodyPr anchor="t">
            <a:noAutofit/>
          </a:bodyPr>
          <a:lstStyle>
            <a:lvl1pPr algn="l">
              <a:defRPr sz="1800" spc="0" baseline="0">
                <a:solidFill>
                  <a:schemeClr val="bg1"/>
                </a:solidFill>
                <a:latin typeface="AvenirNext LT Pro Regular" panose="020B0504020202020204" pitchFamily="34" charset="0"/>
              </a:defRPr>
            </a:lvl1pPr>
          </a:lstStyle>
          <a:p>
            <a:r>
              <a:rPr lang="en-US" dirty="0"/>
              <a:t>Setting the standard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482" y="174213"/>
            <a:ext cx="543567" cy="599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830446"/>
      </p:ext>
    </p:extLst>
  </p:cSld>
  <p:clrMapOvr>
    <a:masterClrMapping/>
  </p:clrMapOvr>
  <p:transition spd="slow">
    <p:push dir="u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4E88DB-9A0E-43AA-A1AB-17D75C5BC39E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3E8EDE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25/10/2021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3E8EDE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3E8EDE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BC0F2-603E-4C2C-B90D-68946D6A9A0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3E8EDE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3E8EDE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2812474"/>
      </p:ext>
    </p:extLst>
  </p:cSld>
  <p:clrMapOvr>
    <a:masterClrMapping/>
  </p:clrMapOvr>
  <p:transition spd="slow">
    <p:push dir="u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4E88DB-9A0E-43AA-A1AB-17D75C5BC39E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3E8EDE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25/10/2021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3E8EDE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3E8EDE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BC0F2-603E-4C2C-B90D-68946D6A9A0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3E8EDE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3E8EDE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4550530"/>
      </p:ext>
    </p:extLst>
  </p:cSld>
  <p:clrMapOvr>
    <a:masterClrMapping/>
  </p:clrMapOvr>
  <p:transition spd="slow">
    <p:push dir="u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4E88DB-9A0E-43AA-A1AB-17D75C5BC39E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3E8EDE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25/10/2021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3E8EDE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3E8EDE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BC0F2-603E-4C2C-B90D-68946D6A9A0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3E8EDE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3E8EDE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1157100"/>
      </p:ext>
    </p:extLst>
  </p:cSld>
  <p:clrMapOvr>
    <a:masterClrMapping/>
  </p:clrMapOvr>
  <p:transition spd="slow">
    <p:push dir="u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4E88DB-9A0E-43AA-A1AB-17D75C5BC39E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3E8EDE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25/10/2021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3E8EDE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3E8EDE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BC0F2-603E-4C2C-B90D-68946D6A9A0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3E8EDE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3E8EDE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0946941"/>
      </p:ext>
    </p:extLst>
  </p:cSld>
  <p:clrMapOvr>
    <a:masterClrMapping/>
  </p:clrMapOvr>
  <p:transition spd="slow">
    <p:push dir="u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4E88DB-9A0E-43AA-A1AB-17D75C5BC39E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3E8EDE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25/10/2021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3E8EDE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3E8EDE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BC0F2-603E-4C2C-B90D-68946D6A9A0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3E8EDE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3E8EDE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2418893"/>
      </p:ext>
    </p:extLst>
  </p:cSld>
  <p:clrMapOvr>
    <a:masterClrMapping/>
  </p:clrMapOvr>
  <p:transition spd="slow">
    <p:push dir="u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4E88DB-9A0E-43AA-A1AB-17D75C5BC39E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3E8EDE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25/10/2021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3E8EDE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3E8EDE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BC0F2-603E-4C2C-B90D-68946D6A9A0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3E8EDE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3E8EDE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7145031"/>
      </p:ext>
    </p:extLst>
  </p:cSld>
  <p:clrMapOvr>
    <a:masterClrMapping/>
  </p:clrMapOvr>
  <p:transition spd="slow">
    <p:push dir="u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4E88DB-9A0E-43AA-A1AB-17D75C5BC39E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3E8EDE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25/10/2021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3E8EDE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3E8EDE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BC0F2-603E-4C2C-B90D-68946D6A9A0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3E8EDE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3E8EDE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8874901"/>
      </p:ext>
    </p:extLst>
  </p:cSld>
  <p:clrMapOvr>
    <a:masterClrMapping/>
  </p:clrMapOvr>
  <p:transition spd="slow">
    <p:push dir="u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4E88DB-9A0E-43AA-A1AB-17D75C5BC39E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3E8EDE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25/10/2021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3E8EDE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3E8EDE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BC0F2-603E-4C2C-B90D-68946D6A9A0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3E8EDE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3E8EDE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9584454"/>
      </p:ext>
    </p:extLst>
  </p:cSld>
  <p:clrMapOvr>
    <a:masterClrMapping/>
  </p:clrMapOvr>
  <p:transition spd="slow">
    <p:push dir="u"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4E88DB-9A0E-43AA-A1AB-17D75C5BC39E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3E8EDE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25/10/2021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3E8EDE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3E8EDE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BC0F2-603E-4C2C-B90D-68946D6A9A0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3E8EDE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3E8EDE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5161420"/>
      </p:ext>
    </p:extLst>
  </p:cSld>
  <p:clrMapOvr>
    <a:masterClrMapping/>
  </p:clrMapOvr>
  <p:transition spd="slow">
    <p:push dir="u"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4E88DB-9A0E-43AA-A1AB-17D75C5BC39E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3E8EDE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25/10/2021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3E8EDE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3E8EDE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BC0F2-603E-4C2C-B90D-68946D6A9A0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3E8EDE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3E8EDE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5598532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E88DB-9A0E-43AA-A1AB-17D75C5BC39E}" type="datetimeFigureOut">
              <a:rPr lang="en-GB" smtClean="0"/>
              <a:t>25/10/2021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BC0F2-603E-4C2C-B90D-68946D6A9A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6090574"/>
      </p:ext>
    </p:extLst>
  </p:cSld>
  <p:clrMapOvr>
    <a:masterClrMapping/>
  </p:clrMapOvr>
  <p:transition spd="slow">
    <p:push dir="u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034EC-3329-4B7F-86C8-EC0D04552C4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9FFBD-A5C5-40D2-BE91-E8A74DF4F21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645587"/>
      </p:ext>
    </p:extLst>
  </p:cSld>
  <p:clrMapOvr>
    <a:masterClrMapping/>
  </p:clrMapOvr>
  <p:transition spd="slow">
    <p:push dir="u"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034EC-3329-4B7F-86C8-EC0D04552C4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9FFBD-A5C5-40D2-BE91-E8A74DF4F21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27011"/>
      </p:ext>
    </p:extLst>
  </p:cSld>
  <p:clrMapOvr>
    <a:masterClrMapping/>
  </p:clrMapOvr>
  <p:transition spd="slow">
    <p:push dir="u"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034EC-3329-4B7F-86C8-EC0D04552C4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9FFBD-A5C5-40D2-BE91-E8A74DF4F21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29145"/>
      </p:ext>
    </p:extLst>
  </p:cSld>
  <p:clrMapOvr>
    <a:masterClrMapping/>
  </p:clrMapOvr>
  <p:transition spd="slow">
    <p:push dir="u"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034EC-3329-4B7F-86C8-EC0D04552C4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9FFBD-A5C5-40D2-BE91-E8A74DF4F21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361696"/>
      </p:ext>
    </p:extLst>
  </p:cSld>
  <p:clrMapOvr>
    <a:masterClrMapping/>
  </p:clrMapOvr>
  <p:transition spd="slow">
    <p:push dir="u"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034EC-3329-4B7F-86C8-EC0D04552C4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9FFBD-A5C5-40D2-BE91-E8A74DF4F21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521528"/>
      </p:ext>
    </p:extLst>
  </p:cSld>
  <p:clrMapOvr>
    <a:masterClrMapping/>
  </p:clrMapOvr>
  <p:transition spd="slow">
    <p:push dir="u"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034EC-3329-4B7F-86C8-EC0D04552C4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9FFBD-A5C5-40D2-BE91-E8A74DF4F21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914143"/>
      </p:ext>
    </p:extLst>
  </p:cSld>
  <p:clrMapOvr>
    <a:masterClrMapping/>
  </p:clrMapOvr>
  <p:transition spd="slow">
    <p:push dir="u"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034EC-3329-4B7F-86C8-EC0D04552C4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9FFBD-A5C5-40D2-BE91-E8A74DF4F21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597822"/>
      </p:ext>
    </p:extLst>
  </p:cSld>
  <p:clrMapOvr>
    <a:masterClrMapping/>
  </p:clrMapOvr>
  <p:transition spd="slow">
    <p:push dir="u"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034EC-3329-4B7F-86C8-EC0D04552C4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9FFBD-A5C5-40D2-BE91-E8A74DF4F21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688060"/>
      </p:ext>
    </p:extLst>
  </p:cSld>
  <p:clrMapOvr>
    <a:masterClrMapping/>
  </p:clrMapOvr>
  <p:transition spd="slow">
    <p:push dir="u"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034EC-3329-4B7F-86C8-EC0D04552C4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9FFBD-A5C5-40D2-BE91-E8A74DF4F21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302332"/>
      </p:ext>
    </p:extLst>
  </p:cSld>
  <p:clrMapOvr>
    <a:masterClrMapping/>
  </p:clrMapOvr>
  <p:transition spd="slow">
    <p:push dir="u"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034EC-3329-4B7F-86C8-EC0D04552C4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9FFBD-A5C5-40D2-BE91-E8A74DF4F21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828146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E88DB-9A0E-43AA-A1AB-17D75C5BC39E}" type="datetimeFigureOut">
              <a:rPr lang="en-GB" smtClean="0"/>
              <a:t>25/10/2021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BC0F2-603E-4C2C-B90D-68946D6A9A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5233475"/>
      </p:ext>
    </p:extLst>
  </p:cSld>
  <p:clrMapOvr>
    <a:masterClrMapping/>
  </p:clrMapOvr>
  <p:transition spd="slow">
    <p:push dir="u"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034EC-3329-4B7F-86C8-EC0D04552C4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9FFBD-A5C5-40D2-BE91-E8A74DF4F21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246059"/>
      </p:ext>
    </p:extLst>
  </p:cSld>
  <p:clrMapOvr>
    <a:masterClrMapping/>
  </p:clrMapOvr>
  <p:transition spd="slow">
    <p:push dir="u"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3F918A-4FDA-F24F-A584-2B48D22DF2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9621A7-3454-0641-B65E-6170ED0119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="0" i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CF85100-AC54-714B-AEAF-DB2E33CE92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26415" y="6176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1A0E1"/>
                </a:solidFill>
                <a:latin typeface="+mj-lt"/>
              </a:defRPr>
            </a:lvl1pPr>
          </a:lstStyle>
          <a:p>
            <a:fld id="{3261368A-19F4-814B-90C1-348F74BFA722}" type="datetimeFigureOut">
              <a:rPr lang="en-US" smtClean="0"/>
              <a:pPr/>
              <a:t>10/25/2021</a:t>
            </a:fld>
            <a:endParaRPr lang="en-US" dirty="0"/>
          </a:p>
          <a:p>
            <a:fld id="{01602FD8-3363-FC46-AD6A-21F557A297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4812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5000">
        <p:fade/>
      </p:transition>
    </mc:Choice>
    <mc:Fallback xmlns="">
      <p:transition spd="med" advTm="15000">
        <p:fad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B69081-9649-0842-A911-00B9148EE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603FC1-5F7B-4C4D-8964-3683621946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D073BB0-167B-E942-B838-C4F389D1BA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26415" y="6176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fld id="{3261368A-19F4-814B-90C1-348F74BFA722}" type="datetimeFigureOut">
              <a:rPr lang="en-US" smtClean="0">
                <a:solidFill>
                  <a:srgbClr val="01A0E1"/>
                </a:solidFill>
              </a:rPr>
              <a:pPr/>
              <a:t>10/25/2021</a:t>
            </a:fld>
            <a:endParaRPr lang="en-US" dirty="0">
              <a:solidFill>
                <a:srgbClr val="01A0E1"/>
              </a:solidFill>
            </a:endParaRPr>
          </a:p>
          <a:p>
            <a:fld id="{01602FD8-3363-FC46-AD6A-21F557A297E0}" type="slidenum">
              <a:rPr lang="en-US" smtClean="0">
                <a:solidFill>
                  <a:srgbClr val="01A0E1"/>
                </a:solidFill>
              </a:rPr>
              <a:pPr/>
              <a:t>‹#›</a:t>
            </a:fld>
            <a:endParaRPr lang="en-US" dirty="0">
              <a:solidFill>
                <a:srgbClr val="01A0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387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5000">
        <p:fade/>
      </p:transition>
    </mc:Choice>
    <mc:Fallback xmlns="">
      <p:transition spd="med" advTm="15000">
        <p:fade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3F827-5645-774F-A39F-F360152BB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CB9111-B4D9-4C41-B7F5-6B04E210B7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A9ED055-30DB-544C-B36B-A63F38B4A6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26415" y="6176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1A0E1"/>
                </a:solidFill>
                <a:latin typeface="+mj-lt"/>
              </a:defRPr>
            </a:lvl1pPr>
          </a:lstStyle>
          <a:p>
            <a:fld id="{3261368A-19F4-814B-90C1-348F74BFA722}" type="datetimeFigureOut">
              <a:rPr lang="en-US" smtClean="0"/>
              <a:pPr/>
              <a:t>10/25/2021</a:t>
            </a:fld>
            <a:endParaRPr lang="en-US" dirty="0"/>
          </a:p>
          <a:p>
            <a:fld id="{01602FD8-3363-FC46-AD6A-21F557A297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239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5000">
        <p:fade/>
      </p:transition>
    </mc:Choice>
    <mc:Fallback xmlns="">
      <p:transition spd="med" advTm="15000">
        <p:fade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7459EA-3E62-F84D-8E55-8DAFFEA3C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6A8B36-4347-A847-AD51-37746D5FFF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A74752-F692-EC4C-8BFD-B90084B6FC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52972CA-A004-3F48-A209-792128674D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26415" y="6176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1A0E1"/>
                </a:solidFill>
                <a:latin typeface="+mj-lt"/>
              </a:defRPr>
            </a:lvl1pPr>
          </a:lstStyle>
          <a:p>
            <a:fld id="{3261368A-19F4-814B-90C1-348F74BFA722}" type="datetimeFigureOut">
              <a:rPr lang="en-US" smtClean="0"/>
              <a:pPr/>
              <a:t>10/25/2021</a:t>
            </a:fld>
            <a:endParaRPr lang="en-US" dirty="0"/>
          </a:p>
          <a:p>
            <a:fld id="{01602FD8-3363-FC46-AD6A-21F557A297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828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5000">
        <p:fade/>
      </p:transition>
    </mc:Choice>
    <mc:Fallback xmlns="">
      <p:transition spd="med" advTm="15000">
        <p:fade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C82A40-8F7E-3D48-9D2B-B6A7BDC72D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96F611-F11A-D844-A518-0085FFCE11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019E01-EFAA-044F-A94F-172F852B03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B407D6-888C-4245-BE82-84709BB854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B57588-7494-0149-A1C0-99DADCC15C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6BDEC124-06EE-7045-B7B4-BC83AE4C33A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26415" y="6176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1A0E1"/>
                </a:solidFill>
                <a:latin typeface="+mj-lt"/>
              </a:defRPr>
            </a:lvl1pPr>
          </a:lstStyle>
          <a:p>
            <a:fld id="{3261368A-19F4-814B-90C1-348F74BFA722}" type="datetimeFigureOut">
              <a:rPr lang="en-US" smtClean="0"/>
              <a:pPr/>
              <a:t>10/25/2021</a:t>
            </a:fld>
            <a:endParaRPr lang="en-US" dirty="0"/>
          </a:p>
          <a:p>
            <a:fld id="{01602FD8-3363-FC46-AD6A-21F557A297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730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5000">
        <p:fade/>
      </p:transition>
    </mc:Choice>
    <mc:Fallback xmlns="">
      <p:transition spd="med" advTm="15000">
        <p:fade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A0BA97-C64C-D34D-8C8E-51DD29052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49BA68-202C-3346-B7C7-40B9B8053D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26415" y="6176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1A0E1"/>
                </a:solidFill>
                <a:latin typeface="+mj-lt"/>
              </a:defRPr>
            </a:lvl1pPr>
          </a:lstStyle>
          <a:p>
            <a:fld id="{3261368A-19F4-814B-90C1-348F74BFA722}" type="datetimeFigureOut">
              <a:rPr lang="en-US" smtClean="0"/>
              <a:pPr/>
              <a:t>10/25/2021</a:t>
            </a:fld>
            <a:endParaRPr lang="en-US" dirty="0"/>
          </a:p>
          <a:p>
            <a:fld id="{01602FD8-3363-FC46-AD6A-21F557A297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3092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5000">
        <p:fade/>
      </p:transition>
    </mc:Choice>
    <mc:Fallback xmlns="">
      <p:transition spd="med" advTm="15000">
        <p:fade/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03289A-0268-1447-A644-19120AAA51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26415" y="6176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1A0E1"/>
                </a:solidFill>
                <a:latin typeface="+mj-lt"/>
              </a:defRPr>
            </a:lvl1pPr>
          </a:lstStyle>
          <a:p>
            <a:fld id="{3261368A-19F4-814B-90C1-348F74BFA722}" type="datetimeFigureOut">
              <a:rPr lang="en-US" smtClean="0"/>
              <a:pPr/>
              <a:t>10/25/2021</a:t>
            </a:fld>
            <a:endParaRPr lang="en-US" dirty="0"/>
          </a:p>
          <a:p>
            <a:fld id="{01602FD8-3363-FC46-AD6A-21F557A297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092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5000">
        <p:fade/>
      </p:transition>
    </mc:Choice>
    <mc:Fallback xmlns="">
      <p:transition spd="med" advTm="15000">
        <p:fade/>
      </p:transition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2111D-0211-614F-96B2-3E0D0ADB24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53D629-BC5D-A648-AC85-A661E40CC4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006732-3C18-4C48-9303-5057B9B26E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594E36B-0D4E-DD42-8D35-E0E760D592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26415" y="6176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1A0E1"/>
                </a:solidFill>
                <a:latin typeface="+mj-lt"/>
              </a:defRPr>
            </a:lvl1pPr>
          </a:lstStyle>
          <a:p>
            <a:fld id="{3261368A-19F4-814B-90C1-348F74BFA722}" type="datetimeFigureOut">
              <a:rPr lang="en-US" smtClean="0"/>
              <a:pPr/>
              <a:t>10/25/2021</a:t>
            </a:fld>
            <a:endParaRPr lang="en-US" dirty="0"/>
          </a:p>
          <a:p>
            <a:fld id="{01602FD8-3363-FC46-AD6A-21F557A297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2246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5000">
        <p:fade/>
      </p:transition>
    </mc:Choice>
    <mc:Fallback xmlns="">
      <p:transition spd="med" advTm="15000">
        <p:fade/>
      </p:transition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0856D-8F4A-FD4D-B11F-8FCAF4958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F57AA6-E03F-8647-A3F2-78543235AD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6BC20C-161F-754C-A3B0-D0B88870B6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FE645AB-AA25-BD49-8B61-ADFF97F251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26415" y="6176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1A0E1"/>
                </a:solidFill>
                <a:latin typeface="+mj-lt"/>
              </a:defRPr>
            </a:lvl1pPr>
          </a:lstStyle>
          <a:p>
            <a:fld id="{3261368A-19F4-814B-90C1-348F74BFA722}" type="datetimeFigureOut">
              <a:rPr lang="en-US" smtClean="0"/>
              <a:pPr/>
              <a:t>10/25/2021</a:t>
            </a:fld>
            <a:endParaRPr lang="en-US" dirty="0"/>
          </a:p>
          <a:p>
            <a:fld id="{01602FD8-3363-FC46-AD6A-21F557A297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9436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5000">
        <p:fade/>
      </p:transition>
    </mc:Choice>
    <mc:Fallback xmlns="">
      <p:transition spd="med" advTm="1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image" Target="../media/image4.jp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image" Target="../media/image5.emf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5.xml"/><Relationship Id="rId18" Type="http://schemas.openxmlformats.org/officeDocument/2006/relationships/theme" Target="../theme/theme7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17" Type="http://schemas.openxmlformats.org/officeDocument/2006/relationships/slideLayout" Target="../slideLayouts/slideLayout79.xml"/><Relationship Id="rId2" Type="http://schemas.openxmlformats.org/officeDocument/2006/relationships/slideLayout" Target="../slideLayouts/slideLayout64.xml"/><Relationship Id="rId16" Type="http://schemas.openxmlformats.org/officeDocument/2006/relationships/slideLayout" Target="../slideLayouts/slideLayout78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Relationship Id="rId14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13" Type="http://schemas.openxmlformats.org/officeDocument/2006/relationships/slideLayout" Target="../slideLayouts/slideLayout103.xml"/><Relationship Id="rId18" Type="http://schemas.openxmlformats.org/officeDocument/2006/relationships/theme" Target="../theme/theme9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slideLayout" Target="../slideLayouts/slideLayout102.xml"/><Relationship Id="rId17" Type="http://schemas.openxmlformats.org/officeDocument/2006/relationships/slideLayout" Target="../slideLayouts/slideLayout107.xml"/><Relationship Id="rId2" Type="http://schemas.openxmlformats.org/officeDocument/2006/relationships/slideLayout" Target="../slideLayouts/slideLayout92.xml"/><Relationship Id="rId16" Type="http://schemas.openxmlformats.org/officeDocument/2006/relationships/slideLayout" Target="../slideLayouts/slideLayout106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00.xml"/><Relationship Id="rId19" Type="http://schemas.openxmlformats.org/officeDocument/2006/relationships/image" Target="../media/image6.jpg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Relationship Id="rId14" Type="http://schemas.openxmlformats.org/officeDocument/2006/relationships/slideLayout" Target="../slideLayouts/slideLayout10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4E88DB-9A0E-43AA-A1AB-17D75C5BC39E}" type="datetimeFigureOut">
              <a:rPr lang="en-GB" smtClean="0"/>
              <a:t>25/10/2021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CBC0F2-603E-4C2C-B90D-68946D6A9A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4683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9" r:id="rId2"/>
    <p:sldLayoutId id="2147483673" r:id="rId3"/>
    <p:sldLayoutId id="2147483684" r:id="rId4"/>
    <p:sldLayoutId id="2147483688" r:id="rId5"/>
    <p:sldLayoutId id="2147483685" r:id="rId6"/>
    <p:sldLayoutId id="2147483687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  <p:sldLayoutId id="2147483683" r:id="rId17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venirNext LT Pro Regular" panose="020B05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>
              <a:lumMod val="50000"/>
            </a:schemeClr>
          </a:solidFill>
          <a:latin typeface="AvenirNext LT Pro Regular" panose="020B05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>
              <a:lumMod val="50000"/>
            </a:schemeClr>
          </a:solidFill>
          <a:latin typeface="AvenirNext LT Pro Regular" panose="020B05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>
              <a:lumMod val="50000"/>
            </a:schemeClr>
          </a:solidFill>
          <a:latin typeface="AvenirNext LT Pro Regular" panose="020B05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>
              <a:lumMod val="50000"/>
            </a:schemeClr>
          </a:solidFill>
          <a:latin typeface="AvenirNext LT Pro Regular" panose="020B05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>
              <a:lumMod val="50000"/>
            </a:schemeClr>
          </a:solidFill>
          <a:latin typeface="AvenirNext LT Pro Regular" panose="020B05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6185"/>
            <a:ext cx="10515600" cy="13250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Montbrillant</a:t>
            </a:r>
            <a:r>
              <a:rPr lang="en-US" dirty="0"/>
              <a:t> Entrance and Tower building (level-2)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6684"/>
            <a:ext cx="10515600" cy="43497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0256" y="6356351"/>
            <a:ext cx="27432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bg1"/>
                </a:solidFill>
              </a:defRPr>
            </a:lvl1pPr>
          </a:lstStyle>
          <a:p>
            <a:pPr defTabSz="914400"/>
            <a:fld id="{83DFDC87-2E1B-4195-831D-178A07B12BFC}" type="slidenum">
              <a:rPr lang="en-US" smtClean="0">
                <a:solidFill>
                  <a:prstClr val="white"/>
                </a:solidFill>
              </a:rPr>
              <a:pPr defTabSz="914400"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20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ransition spd="slow">
    <p:push dir="u"/>
  </p:transition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2667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bg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bg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9B560E8-1B19-4CAC-B9AE-0815927B12F1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7471296" y="4922262"/>
            <a:ext cx="5088256" cy="3519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506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 spd="slow">
    <p:push dir="u"/>
  </p:transition>
  <p:txStyles>
    <p:titleStyle>
      <a:lvl1pPr algn="l" defTabSz="882762" rtl="0" eaLnBrk="1" latinLnBrk="0" hangingPunct="1">
        <a:lnSpc>
          <a:spcPct val="90000"/>
        </a:lnSpc>
        <a:spcBef>
          <a:spcPct val="0"/>
        </a:spcBef>
        <a:buNone/>
        <a:defRPr sz="424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0690" indent="-220690" algn="l" defTabSz="882762" rtl="0" eaLnBrk="1" latinLnBrk="0" hangingPunct="1">
        <a:lnSpc>
          <a:spcPct val="90000"/>
        </a:lnSpc>
        <a:spcBef>
          <a:spcPts val="965"/>
        </a:spcBef>
        <a:buFont typeface="Arial" panose="020B0604020202020204" pitchFamily="34" charset="0"/>
        <a:buChar char="•"/>
        <a:defRPr sz="2703" kern="1200">
          <a:solidFill>
            <a:schemeClr val="tx1"/>
          </a:solidFill>
          <a:latin typeface="+mn-lt"/>
          <a:ea typeface="+mn-ea"/>
          <a:cs typeface="+mn-cs"/>
        </a:defRPr>
      </a:lvl1pPr>
      <a:lvl2pPr marL="662071" indent="-220690" algn="l" defTabSz="882762" rtl="0" eaLnBrk="1" latinLnBrk="0" hangingPunct="1">
        <a:lnSpc>
          <a:spcPct val="90000"/>
        </a:lnSpc>
        <a:spcBef>
          <a:spcPts val="483"/>
        </a:spcBef>
        <a:buFont typeface="Arial" panose="020B0604020202020204" pitchFamily="34" charset="0"/>
        <a:buChar char="•"/>
        <a:defRPr sz="2317" kern="1200">
          <a:solidFill>
            <a:schemeClr val="tx1"/>
          </a:solidFill>
          <a:latin typeface="+mn-lt"/>
          <a:ea typeface="+mn-ea"/>
          <a:cs typeface="+mn-cs"/>
        </a:defRPr>
      </a:lvl2pPr>
      <a:lvl3pPr marL="1103452" indent="-220690" algn="l" defTabSz="882762" rtl="0" eaLnBrk="1" latinLnBrk="0" hangingPunct="1">
        <a:lnSpc>
          <a:spcPct val="90000"/>
        </a:lnSpc>
        <a:spcBef>
          <a:spcPts val="483"/>
        </a:spcBef>
        <a:buFont typeface="Arial" panose="020B0604020202020204" pitchFamily="34" charset="0"/>
        <a:buChar char="•"/>
        <a:defRPr sz="1931" kern="1200">
          <a:solidFill>
            <a:schemeClr val="tx1"/>
          </a:solidFill>
          <a:latin typeface="+mn-lt"/>
          <a:ea typeface="+mn-ea"/>
          <a:cs typeface="+mn-cs"/>
        </a:defRPr>
      </a:lvl3pPr>
      <a:lvl4pPr marL="1544833" indent="-220690" algn="l" defTabSz="882762" rtl="0" eaLnBrk="1" latinLnBrk="0" hangingPunct="1">
        <a:lnSpc>
          <a:spcPct val="90000"/>
        </a:lnSpc>
        <a:spcBef>
          <a:spcPts val="483"/>
        </a:spcBef>
        <a:buFont typeface="Arial" panose="020B0604020202020204" pitchFamily="34" charset="0"/>
        <a:buChar char="•"/>
        <a:defRPr sz="1738" kern="1200">
          <a:solidFill>
            <a:schemeClr val="tx1"/>
          </a:solidFill>
          <a:latin typeface="+mn-lt"/>
          <a:ea typeface="+mn-ea"/>
          <a:cs typeface="+mn-cs"/>
        </a:defRPr>
      </a:lvl4pPr>
      <a:lvl5pPr marL="1986214" indent="-220690" algn="l" defTabSz="882762" rtl="0" eaLnBrk="1" latinLnBrk="0" hangingPunct="1">
        <a:lnSpc>
          <a:spcPct val="90000"/>
        </a:lnSpc>
        <a:spcBef>
          <a:spcPts val="483"/>
        </a:spcBef>
        <a:buFont typeface="Arial" panose="020B0604020202020204" pitchFamily="34" charset="0"/>
        <a:buChar char="•"/>
        <a:defRPr sz="1738" kern="1200">
          <a:solidFill>
            <a:schemeClr val="tx1"/>
          </a:solidFill>
          <a:latin typeface="+mn-lt"/>
          <a:ea typeface="+mn-ea"/>
          <a:cs typeface="+mn-cs"/>
        </a:defRPr>
      </a:lvl5pPr>
      <a:lvl6pPr marL="2427595" indent="-220690" algn="l" defTabSz="882762" rtl="0" eaLnBrk="1" latinLnBrk="0" hangingPunct="1">
        <a:lnSpc>
          <a:spcPct val="90000"/>
        </a:lnSpc>
        <a:spcBef>
          <a:spcPts val="483"/>
        </a:spcBef>
        <a:buFont typeface="Arial" panose="020B0604020202020204" pitchFamily="34" charset="0"/>
        <a:buChar char="•"/>
        <a:defRPr sz="1738" kern="1200">
          <a:solidFill>
            <a:schemeClr val="tx1"/>
          </a:solidFill>
          <a:latin typeface="+mn-lt"/>
          <a:ea typeface="+mn-ea"/>
          <a:cs typeface="+mn-cs"/>
        </a:defRPr>
      </a:lvl6pPr>
      <a:lvl7pPr marL="2868976" indent="-220690" algn="l" defTabSz="882762" rtl="0" eaLnBrk="1" latinLnBrk="0" hangingPunct="1">
        <a:lnSpc>
          <a:spcPct val="90000"/>
        </a:lnSpc>
        <a:spcBef>
          <a:spcPts val="483"/>
        </a:spcBef>
        <a:buFont typeface="Arial" panose="020B0604020202020204" pitchFamily="34" charset="0"/>
        <a:buChar char="•"/>
        <a:defRPr sz="1738" kern="1200">
          <a:solidFill>
            <a:schemeClr val="tx1"/>
          </a:solidFill>
          <a:latin typeface="+mn-lt"/>
          <a:ea typeface="+mn-ea"/>
          <a:cs typeface="+mn-cs"/>
        </a:defRPr>
      </a:lvl7pPr>
      <a:lvl8pPr marL="3310357" indent="-220690" algn="l" defTabSz="882762" rtl="0" eaLnBrk="1" latinLnBrk="0" hangingPunct="1">
        <a:lnSpc>
          <a:spcPct val="90000"/>
        </a:lnSpc>
        <a:spcBef>
          <a:spcPts val="483"/>
        </a:spcBef>
        <a:buFont typeface="Arial" panose="020B0604020202020204" pitchFamily="34" charset="0"/>
        <a:buChar char="•"/>
        <a:defRPr sz="1738" kern="1200">
          <a:solidFill>
            <a:schemeClr val="tx1"/>
          </a:solidFill>
          <a:latin typeface="+mn-lt"/>
          <a:ea typeface="+mn-ea"/>
          <a:cs typeface="+mn-cs"/>
        </a:defRPr>
      </a:lvl8pPr>
      <a:lvl9pPr marL="3751737" indent="-220690" algn="l" defTabSz="882762" rtl="0" eaLnBrk="1" latinLnBrk="0" hangingPunct="1">
        <a:lnSpc>
          <a:spcPct val="90000"/>
        </a:lnSpc>
        <a:spcBef>
          <a:spcPts val="483"/>
        </a:spcBef>
        <a:buFont typeface="Arial" panose="020B0604020202020204" pitchFamily="34" charset="0"/>
        <a:buChar char="•"/>
        <a:defRPr sz="173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82762" rtl="0" eaLnBrk="1" latinLnBrk="0" hangingPunct="1">
        <a:defRPr sz="1738" kern="1200">
          <a:solidFill>
            <a:schemeClr val="tx1"/>
          </a:solidFill>
          <a:latin typeface="+mn-lt"/>
          <a:ea typeface="+mn-ea"/>
          <a:cs typeface="+mn-cs"/>
        </a:defRPr>
      </a:lvl1pPr>
      <a:lvl2pPr marL="441381" algn="l" defTabSz="882762" rtl="0" eaLnBrk="1" latinLnBrk="0" hangingPunct="1">
        <a:defRPr sz="1738" kern="1200">
          <a:solidFill>
            <a:schemeClr val="tx1"/>
          </a:solidFill>
          <a:latin typeface="+mn-lt"/>
          <a:ea typeface="+mn-ea"/>
          <a:cs typeface="+mn-cs"/>
        </a:defRPr>
      </a:lvl2pPr>
      <a:lvl3pPr marL="882762" algn="l" defTabSz="882762" rtl="0" eaLnBrk="1" latinLnBrk="0" hangingPunct="1">
        <a:defRPr sz="1738" kern="1200">
          <a:solidFill>
            <a:schemeClr val="tx1"/>
          </a:solidFill>
          <a:latin typeface="+mn-lt"/>
          <a:ea typeface="+mn-ea"/>
          <a:cs typeface="+mn-cs"/>
        </a:defRPr>
      </a:lvl3pPr>
      <a:lvl4pPr marL="1324143" algn="l" defTabSz="882762" rtl="0" eaLnBrk="1" latinLnBrk="0" hangingPunct="1">
        <a:defRPr sz="1738" kern="1200">
          <a:solidFill>
            <a:schemeClr val="tx1"/>
          </a:solidFill>
          <a:latin typeface="+mn-lt"/>
          <a:ea typeface="+mn-ea"/>
          <a:cs typeface="+mn-cs"/>
        </a:defRPr>
      </a:lvl4pPr>
      <a:lvl5pPr marL="1765524" algn="l" defTabSz="882762" rtl="0" eaLnBrk="1" latinLnBrk="0" hangingPunct="1">
        <a:defRPr sz="1738" kern="1200">
          <a:solidFill>
            <a:schemeClr val="tx1"/>
          </a:solidFill>
          <a:latin typeface="+mn-lt"/>
          <a:ea typeface="+mn-ea"/>
          <a:cs typeface="+mn-cs"/>
        </a:defRPr>
      </a:lvl5pPr>
      <a:lvl6pPr marL="2206904" algn="l" defTabSz="882762" rtl="0" eaLnBrk="1" latinLnBrk="0" hangingPunct="1">
        <a:defRPr sz="1738" kern="1200">
          <a:solidFill>
            <a:schemeClr val="tx1"/>
          </a:solidFill>
          <a:latin typeface="+mn-lt"/>
          <a:ea typeface="+mn-ea"/>
          <a:cs typeface="+mn-cs"/>
        </a:defRPr>
      </a:lvl6pPr>
      <a:lvl7pPr marL="2648285" algn="l" defTabSz="882762" rtl="0" eaLnBrk="1" latinLnBrk="0" hangingPunct="1">
        <a:defRPr sz="1738" kern="1200">
          <a:solidFill>
            <a:schemeClr val="tx1"/>
          </a:solidFill>
          <a:latin typeface="+mn-lt"/>
          <a:ea typeface="+mn-ea"/>
          <a:cs typeface="+mn-cs"/>
        </a:defRPr>
      </a:lvl7pPr>
      <a:lvl8pPr marL="3089666" algn="l" defTabSz="882762" rtl="0" eaLnBrk="1" latinLnBrk="0" hangingPunct="1">
        <a:defRPr sz="1738" kern="1200">
          <a:solidFill>
            <a:schemeClr val="tx1"/>
          </a:solidFill>
          <a:latin typeface="+mn-lt"/>
          <a:ea typeface="+mn-ea"/>
          <a:cs typeface="+mn-cs"/>
        </a:defRPr>
      </a:lvl8pPr>
      <a:lvl9pPr marL="3531047" algn="l" defTabSz="882762" rtl="0" eaLnBrk="1" latinLnBrk="0" hangingPunct="1">
        <a:defRPr sz="173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D9D20B9-3AC1-40D3-8F18-B51CB28A3A1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3E8EDE"/>
              </a:gs>
              <a:gs pos="100000">
                <a:schemeClr val="bg1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8072"/>
            <a:endParaRPr lang="en-GB" sz="1807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406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</p:sldLayoutIdLst>
  <p:transition spd="slow">
    <p:push dir="u"/>
  </p:transition>
  <p:txStyles>
    <p:titleStyle>
      <a:lvl1pPr algn="l" defTabSz="882762" rtl="0" eaLnBrk="1" latinLnBrk="0" hangingPunct="1">
        <a:lnSpc>
          <a:spcPct val="90000"/>
        </a:lnSpc>
        <a:spcBef>
          <a:spcPct val="0"/>
        </a:spcBef>
        <a:buNone/>
        <a:defRPr sz="424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0690" indent="-220690" algn="l" defTabSz="882762" rtl="0" eaLnBrk="1" latinLnBrk="0" hangingPunct="1">
        <a:lnSpc>
          <a:spcPct val="90000"/>
        </a:lnSpc>
        <a:spcBef>
          <a:spcPts val="965"/>
        </a:spcBef>
        <a:buFont typeface="Arial" panose="020B0604020202020204" pitchFamily="34" charset="0"/>
        <a:buChar char="•"/>
        <a:defRPr sz="2703" kern="1200">
          <a:solidFill>
            <a:schemeClr val="tx1"/>
          </a:solidFill>
          <a:latin typeface="+mn-lt"/>
          <a:ea typeface="+mn-ea"/>
          <a:cs typeface="+mn-cs"/>
        </a:defRPr>
      </a:lvl1pPr>
      <a:lvl2pPr marL="662071" indent="-220690" algn="l" defTabSz="882762" rtl="0" eaLnBrk="1" latinLnBrk="0" hangingPunct="1">
        <a:lnSpc>
          <a:spcPct val="90000"/>
        </a:lnSpc>
        <a:spcBef>
          <a:spcPts val="483"/>
        </a:spcBef>
        <a:buFont typeface="Arial" panose="020B0604020202020204" pitchFamily="34" charset="0"/>
        <a:buChar char="•"/>
        <a:defRPr sz="2317" kern="1200">
          <a:solidFill>
            <a:schemeClr val="tx1"/>
          </a:solidFill>
          <a:latin typeface="+mn-lt"/>
          <a:ea typeface="+mn-ea"/>
          <a:cs typeface="+mn-cs"/>
        </a:defRPr>
      </a:lvl2pPr>
      <a:lvl3pPr marL="1103452" indent="-220690" algn="l" defTabSz="882762" rtl="0" eaLnBrk="1" latinLnBrk="0" hangingPunct="1">
        <a:lnSpc>
          <a:spcPct val="90000"/>
        </a:lnSpc>
        <a:spcBef>
          <a:spcPts val="483"/>
        </a:spcBef>
        <a:buFont typeface="Arial" panose="020B0604020202020204" pitchFamily="34" charset="0"/>
        <a:buChar char="•"/>
        <a:defRPr sz="1931" kern="1200">
          <a:solidFill>
            <a:schemeClr val="tx1"/>
          </a:solidFill>
          <a:latin typeface="+mn-lt"/>
          <a:ea typeface="+mn-ea"/>
          <a:cs typeface="+mn-cs"/>
        </a:defRPr>
      </a:lvl3pPr>
      <a:lvl4pPr marL="1544833" indent="-220690" algn="l" defTabSz="882762" rtl="0" eaLnBrk="1" latinLnBrk="0" hangingPunct="1">
        <a:lnSpc>
          <a:spcPct val="90000"/>
        </a:lnSpc>
        <a:spcBef>
          <a:spcPts val="483"/>
        </a:spcBef>
        <a:buFont typeface="Arial" panose="020B0604020202020204" pitchFamily="34" charset="0"/>
        <a:buChar char="•"/>
        <a:defRPr sz="1738" kern="1200">
          <a:solidFill>
            <a:schemeClr val="tx1"/>
          </a:solidFill>
          <a:latin typeface="+mn-lt"/>
          <a:ea typeface="+mn-ea"/>
          <a:cs typeface="+mn-cs"/>
        </a:defRPr>
      </a:lvl4pPr>
      <a:lvl5pPr marL="1986214" indent="-220690" algn="l" defTabSz="882762" rtl="0" eaLnBrk="1" latinLnBrk="0" hangingPunct="1">
        <a:lnSpc>
          <a:spcPct val="90000"/>
        </a:lnSpc>
        <a:spcBef>
          <a:spcPts val="483"/>
        </a:spcBef>
        <a:buFont typeface="Arial" panose="020B0604020202020204" pitchFamily="34" charset="0"/>
        <a:buChar char="•"/>
        <a:defRPr sz="1738" kern="1200">
          <a:solidFill>
            <a:schemeClr val="tx1"/>
          </a:solidFill>
          <a:latin typeface="+mn-lt"/>
          <a:ea typeface="+mn-ea"/>
          <a:cs typeface="+mn-cs"/>
        </a:defRPr>
      </a:lvl5pPr>
      <a:lvl6pPr marL="2427595" indent="-220690" algn="l" defTabSz="882762" rtl="0" eaLnBrk="1" latinLnBrk="0" hangingPunct="1">
        <a:lnSpc>
          <a:spcPct val="90000"/>
        </a:lnSpc>
        <a:spcBef>
          <a:spcPts val="483"/>
        </a:spcBef>
        <a:buFont typeface="Arial" panose="020B0604020202020204" pitchFamily="34" charset="0"/>
        <a:buChar char="•"/>
        <a:defRPr sz="1738" kern="1200">
          <a:solidFill>
            <a:schemeClr val="tx1"/>
          </a:solidFill>
          <a:latin typeface="+mn-lt"/>
          <a:ea typeface="+mn-ea"/>
          <a:cs typeface="+mn-cs"/>
        </a:defRPr>
      </a:lvl6pPr>
      <a:lvl7pPr marL="2868976" indent="-220690" algn="l" defTabSz="882762" rtl="0" eaLnBrk="1" latinLnBrk="0" hangingPunct="1">
        <a:lnSpc>
          <a:spcPct val="90000"/>
        </a:lnSpc>
        <a:spcBef>
          <a:spcPts val="483"/>
        </a:spcBef>
        <a:buFont typeface="Arial" panose="020B0604020202020204" pitchFamily="34" charset="0"/>
        <a:buChar char="•"/>
        <a:defRPr sz="1738" kern="1200">
          <a:solidFill>
            <a:schemeClr val="tx1"/>
          </a:solidFill>
          <a:latin typeface="+mn-lt"/>
          <a:ea typeface="+mn-ea"/>
          <a:cs typeface="+mn-cs"/>
        </a:defRPr>
      </a:lvl7pPr>
      <a:lvl8pPr marL="3310357" indent="-220690" algn="l" defTabSz="882762" rtl="0" eaLnBrk="1" latinLnBrk="0" hangingPunct="1">
        <a:lnSpc>
          <a:spcPct val="90000"/>
        </a:lnSpc>
        <a:spcBef>
          <a:spcPts val="483"/>
        </a:spcBef>
        <a:buFont typeface="Arial" panose="020B0604020202020204" pitchFamily="34" charset="0"/>
        <a:buChar char="•"/>
        <a:defRPr sz="1738" kern="1200">
          <a:solidFill>
            <a:schemeClr val="tx1"/>
          </a:solidFill>
          <a:latin typeface="+mn-lt"/>
          <a:ea typeface="+mn-ea"/>
          <a:cs typeface="+mn-cs"/>
        </a:defRPr>
      </a:lvl8pPr>
      <a:lvl9pPr marL="3751737" indent="-220690" algn="l" defTabSz="882762" rtl="0" eaLnBrk="1" latinLnBrk="0" hangingPunct="1">
        <a:lnSpc>
          <a:spcPct val="90000"/>
        </a:lnSpc>
        <a:spcBef>
          <a:spcPts val="483"/>
        </a:spcBef>
        <a:buFont typeface="Arial" panose="020B0604020202020204" pitchFamily="34" charset="0"/>
        <a:buChar char="•"/>
        <a:defRPr sz="173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82762" rtl="0" eaLnBrk="1" latinLnBrk="0" hangingPunct="1">
        <a:defRPr sz="1738" kern="1200">
          <a:solidFill>
            <a:schemeClr val="tx1"/>
          </a:solidFill>
          <a:latin typeface="+mn-lt"/>
          <a:ea typeface="+mn-ea"/>
          <a:cs typeface="+mn-cs"/>
        </a:defRPr>
      </a:lvl1pPr>
      <a:lvl2pPr marL="441381" algn="l" defTabSz="882762" rtl="0" eaLnBrk="1" latinLnBrk="0" hangingPunct="1">
        <a:defRPr sz="1738" kern="1200">
          <a:solidFill>
            <a:schemeClr val="tx1"/>
          </a:solidFill>
          <a:latin typeface="+mn-lt"/>
          <a:ea typeface="+mn-ea"/>
          <a:cs typeface="+mn-cs"/>
        </a:defRPr>
      </a:lvl2pPr>
      <a:lvl3pPr marL="882762" algn="l" defTabSz="882762" rtl="0" eaLnBrk="1" latinLnBrk="0" hangingPunct="1">
        <a:defRPr sz="1738" kern="1200">
          <a:solidFill>
            <a:schemeClr val="tx1"/>
          </a:solidFill>
          <a:latin typeface="+mn-lt"/>
          <a:ea typeface="+mn-ea"/>
          <a:cs typeface="+mn-cs"/>
        </a:defRPr>
      </a:lvl3pPr>
      <a:lvl4pPr marL="1324143" algn="l" defTabSz="882762" rtl="0" eaLnBrk="1" latinLnBrk="0" hangingPunct="1">
        <a:defRPr sz="1738" kern="1200">
          <a:solidFill>
            <a:schemeClr val="tx1"/>
          </a:solidFill>
          <a:latin typeface="+mn-lt"/>
          <a:ea typeface="+mn-ea"/>
          <a:cs typeface="+mn-cs"/>
        </a:defRPr>
      </a:lvl4pPr>
      <a:lvl5pPr marL="1765524" algn="l" defTabSz="882762" rtl="0" eaLnBrk="1" latinLnBrk="0" hangingPunct="1">
        <a:defRPr sz="1738" kern="1200">
          <a:solidFill>
            <a:schemeClr val="tx1"/>
          </a:solidFill>
          <a:latin typeface="+mn-lt"/>
          <a:ea typeface="+mn-ea"/>
          <a:cs typeface="+mn-cs"/>
        </a:defRPr>
      </a:lvl5pPr>
      <a:lvl6pPr marL="2206904" algn="l" defTabSz="882762" rtl="0" eaLnBrk="1" latinLnBrk="0" hangingPunct="1">
        <a:defRPr sz="1738" kern="1200">
          <a:solidFill>
            <a:schemeClr val="tx1"/>
          </a:solidFill>
          <a:latin typeface="+mn-lt"/>
          <a:ea typeface="+mn-ea"/>
          <a:cs typeface="+mn-cs"/>
        </a:defRPr>
      </a:lvl6pPr>
      <a:lvl7pPr marL="2648285" algn="l" defTabSz="882762" rtl="0" eaLnBrk="1" latinLnBrk="0" hangingPunct="1">
        <a:defRPr sz="1738" kern="1200">
          <a:solidFill>
            <a:schemeClr val="tx1"/>
          </a:solidFill>
          <a:latin typeface="+mn-lt"/>
          <a:ea typeface="+mn-ea"/>
          <a:cs typeface="+mn-cs"/>
        </a:defRPr>
      </a:lvl7pPr>
      <a:lvl8pPr marL="3089666" algn="l" defTabSz="882762" rtl="0" eaLnBrk="1" latinLnBrk="0" hangingPunct="1">
        <a:defRPr sz="1738" kern="1200">
          <a:solidFill>
            <a:schemeClr val="tx1"/>
          </a:solidFill>
          <a:latin typeface="+mn-lt"/>
          <a:ea typeface="+mn-ea"/>
          <a:cs typeface="+mn-cs"/>
        </a:defRPr>
      </a:lvl8pPr>
      <a:lvl9pPr marL="3531047" algn="l" defTabSz="882762" rtl="0" eaLnBrk="1" latinLnBrk="0" hangingPunct="1">
        <a:defRPr sz="173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3228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fade/>
      </p:transition>
    </mc:Choice>
    <mc:Fallback xmlns="">
      <p:transition xmlns:p14="http://schemas.microsoft.com/office/powerpoint/2010/main" spd="slow" advClick="0" advTm="2000">
        <p:fade/>
      </p:transition>
    </mc:Fallback>
  </mc:AlternateContent>
  <p:txStyles>
    <p:titleStyle>
      <a:lvl1pPr algn="ctr" defTabSz="609585" rtl="0" eaLnBrk="0" fontAlgn="base" hangingPunct="0">
        <a:spcBef>
          <a:spcPct val="0"/>
        </a:spcBef>
        <a:spcAft>
          <a:spcPct val="0"/>
        </a:spcAft>
        <a:defRPr sz="5867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609585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2pPr>
      <a:lvl3pPr algn="ctr" defTabSz="609585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3pPr>
      <a:lvl4pPr algn="ctr" defTabSz="609585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4pPr>
      <a:lvl5pPr algn="ctr" defTabSz="609585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5pPr>
      <a:lvl6pPr marL="609585" algn="ctr" defTabSz="609585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1219170" algn="ctr" defTabSz="609585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828754" algn="ctr" defTabSz="609585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2438339" algn="ctr" defTabSz="609585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457189" indent="-457189" algn="l" defTabSz="60958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4267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990575" indent="-380990" algn="l" defTabSz="60958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733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523962" indent="-304792" algn="l" defTabSz="60958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2133547" indent="-304792" algn="l" defTabSz="60958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667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743131" indent="-304792" algn="l" defTabSz="609585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667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0B26FE-9788-49B9-A573-8C942F1D762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25/10/2021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5B76F7-DF29-4770-825D-E9DEFE21360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1890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  <p:sldLayoutId id="2147483858" r:id="rId10"/>
    <p:sldLayoutId id="21474838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4E88DB-9A0E-43AA-A1AB-17D75C5BC39E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3E8EDE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25/10/2021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3E8EDE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3E8EDE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BC0F2-603E-4C2C-B90D-68946D6A9A0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3E8EDE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3E8EDE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841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863" r:id="rId3"/>
    <p:sldLayoutId id="2147483864" r:id="rId4"/>
    <p:sldLayoutId id="2147483865" r:id="rId5"/>
    <p:sldLayoutId id="2147483866" r:id="rId6"/>
    <p:sldLayoutId id="2147483867" r:id="rId7"/>
    <p:sldLayoutId id="2147483868" r:id="rId8"/>
    <p:sldLayoutId id="2147483869" r:id="rId9"/>
    <p:sldLayoutId id="2147483870" r:id="rId10"/>
    <p:sldLayoutId id="2147483871" r:id="rId11"/>
    <p:sldLayoutId id="2147483872" r:id="rId12"/>
    <p:sldLayoutId id="2147483873" r:id="rId13"/>
    <p:sldLayoutId id="2147483874" r:id="rId14"/>
    <p:sldLayoutId id="2147483875" r:id="rId15"/>
    <p:sldLayoutId id="2147483876" r:id="rId16"/>
    <p:sldLayoutId id="2147483877" r:id="rId17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venirNext LT Pro Regular" panose="020B05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>
              <a:lumMod val="50000"/>
            </a:schemeClr>
          </a:solidFill>
          <a:latin typeface="AvenirNext LT Pro Regular" panose="020B05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>
              <a:lumMod val="50000"/>
            </a:schemeClr>
          </a:solidFill>
          <a:latin typeface="AvenirNext LT Pro Regular" panose="020B05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>
              <a:lumMod val="50000"/>
            </a:schemeClr>
          </a:solidFill>
          <a:latin typeface="AvenirNext LT Pro Regular" panose="020B05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>
              <a:lumMod val="50000"/>
            </a:schemeClr>
          </a:solidFill>
          <a:latin typeface="AvenirNext LT Pro Regular" panose="020B05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>
              <a:lumMod val="50000"/>
            </a:schemeClr>
          </a:solidFill>
          <a:latin typeface="AvenirNext LT Pro Regular" panose="020B05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4C7034EC-3329-4B7F-86C8-EC0D04552C4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00"/>
              <a:t>25/10/2021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05F9FFBD-A5C5-40D2-BE91-E8A74DF4F21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959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9" r:id="rId1"/>
    <p:sldLayoutId id="2147483880" r:id="rId2"/>
    <p:sldLayoutId id="2147483881" r:id="rId3"/>
    <p:sldLayoutId id="2147483882" r:id="rId4"/>
    <p:sldLayoutId id="2147483883" r:id="rId5"/>
    <p:sldLayoutId id="2147483884" r:id="rId6"/>
    <p:sldLayoutId id="2147483885" r:id="rId7"/>
    <p:sldLayoutId id="2147483886" r:id="rId8"/>
    <p:sldLayoutId id="2147483887" r:id="rId9"/>
    <p:sldLayoutId id="2147483888" r:id="rId10"/>
    <p:sldLayoutId id="2147483889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0F30BA-9F76-6246-B532-AFDA3366E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C790A5-C645-1A49-929A-4A4C08C0DC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9" y="1825625"/>
            <a:ext cx="11031415" cy="40710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CDC644-7A6E-854D-BA8D-7C44512C7C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26415" y="6176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1A0E1"/>
                </a:solidFill>
                <a:latin typeface="+mj-lt"/>
              </a:defRPr>
            </a:lvl1pPr>
          </a:lstStyle>
          <a:p>
            <a:pPr defTabSz="914400"/>
            <a:fld id="{3261368A-19F4-814B-90C1-348F74BFA722}" type="datetimeFigureOut">
              <a:rPr lang="en-US" smtClean="0"/>
              <a:pPr defTabSz="914400"/>
              <a:t>10/25/2021</a:t>
            </a:fld>
            <a:endParaRPr lang="en-US" dirty="0"/>
          </a:p>
          <a:p>
            <a:pPr defTabSz="914400"/>
            <a:fld id="{01602FD8-3363-FC46-AD6A-21F557A297E0}" type="slidenum">
              <a:rPr lang="en-US" smtClean="0"/>
              <a:pPr defTabSz="91440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5979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1" r:id="rId1"/>
    <p:sldLayoutId id="2147483892" r:id="rId2"/>
    <p:sldLayoutId id="2147483893" r:id="rId3"/>
    <p:sldLayoutId id="2147483894" r:id="rId4"/>
    <p:sldLayoutId id="2147483895" r:id="rId5"/>
    <p:sldLayoutId id="2147483896" r:id="rId6"/>
    <p:sldLayoutId id="2147483897" r:id="rId7"/>
    <p:sldLayoutId id="2147483898" r:id="rId8"/>
    <p:sldLayoutId id="2147483899" r:id="rId9"/>
    <p:sldLayoutId id="2147483900" r:id="rId10"/>
    <p:sldLayoutId id="2147483901" r:id="rId11"/>
    <p:sldLayoutId id="2147483902" r:id="rId12"/>
    <p:sldLayoutId id="2147483903" r:id="rId13"/>
    <p:sldLayoutId id="2147483904" r:id="rId14"/>
    <p:sldLayoutId id="2147483905" r:id="rId15"/>
    <p:sldLayoutId id="2147483906" r:id="rId16"/>
    <p:sldLayoutId id="2147483907" r:id="rId17"/>
  </p:sldLayoutIdLst>
  <mc:AlternateContent xmlns:mc="http://schemas.openxmlformats.org/markup-compatibility/2006" xmlns:p14="http://schemas.microsoft.com/office/powerpoint/2010/main">
    <mc:Choice Requires="p14">
      <p:transition spd="med" p14:dur="700" advTm="15000">
        <p:fade/>
      </p:transition>
    </mc:Choice>
    <mc:Fallback xmlns="">
      <p:transition spd="med" advTm="15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o.org/about/en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emf"/><Relationship Id="rId5" Type="http://schemas.openxmlformats.org/officeDocument/2006/relationships/image" Target="../media/image12.emf"/><Relationship Id="rId4" Type="http://schemas.openxmlformats.org/officeDocument/2006/relationships/image" Target="../media/image67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tu.int/pub/S-JNL-VOL2.ISSUE7" TargetMode="External"/><Relationship Id="rId13" Type="http://schemas.openxmlformats.org/officeDocument/2006/relationships/hyperlink" Target="https://www.itu.int/en/journal/j-fet/2022/002/Pages/default.aspx" TargetMode="External"/><Relationship Id="rId3" Type="http://schemas.openxmlformats.org/officeDocument/2006/relationships/image" Target="../media/image68.png"/><Relationship Id="rId7" Type="http://schemas.openxmlformats.org/officeDocument/2006/relationships/hyperlink" Target="https://www.itu.int/pub/S-JNL-VOL2.ISSUE3" TargetMode="External"/><Relationship Id="rId12" Type="http://schemas.openxmlformats.org/officeDocument/2006/relationships/hyperlink" Target="https://www.itu.int/en/journal/j-fet/2022/001/Pages/default.aspx" TargetMode="External"/><Relationship Id="rId17" Type="http://schemas.openxmlformats.org/officeDocument/2006/relationships/hyperlink" Target="https://www.itu.int/en/ITU-T/academia/kaleidoscope/2021/Pages/demos.aspx" TargetMode="External"/><Relationship Id="rId2" Type="http://schemas.openxmlformats.org/officeDocument/2006/relationships/notesSlide" Target="../notesSlides/notesSlide10.xml"/><Relationship Id="rId16" Type="http://schemas.openxmlformats.org/officeDocument/2006/relationships/hyperlink" Target="https://www.itu.int/en/ITU-T/academia/kaleidoscope/2021/Pages/default.aspx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itu.int/pub/S-JNL-VOL2.ISSUE4-2021" TargetMode="External"/><Relationship Id="rId11" Type="http://schemas.openxmlformats.org/officeDocument/2006/relationships/image" Target="../media/image69.png"/><Relationship Id="rId5" Type="http://schemas.openxmlformats.org/officeDocument/2006/relationships/hyperlink" Target="https://www.itu.int/pub/S-JNL-VOL2.ISSUE6" TargetMode="External"/><Relationship Id="rId15" Type="http://schemas.openxmlformats.org/officeDocument/2006/relationships/hyperlink" Target="https://www.itu.int/en/journal/j-fet/2022/004/Pages/default.aspx" TargetMode="External"/><Relationship Id="rId10" Type="http://schemas.openxmlformats.org/officeDocument/2006/relationships/hyperlink" Target="https://www.itu.int/en/myitu/Publications/2020/12/24/10/06/Future-and-evolving-technologies" TargetMode="External"/><Relationship Id="rId4" Type="http://schemas.openxmlformats.org/officeDocument/2006/relationships/hyperlink" Target="https://www.itu.int/pub/publications.aspx?lang=en&amp;parent=S-JNL-VOL2.ISSUE5-2021" TargetMode="External"/><Relationship Id="rId9" Type="http://schemas.openxmlformats.org/officeDocument/2006/relationships/hyperlink" Target="https://www.itu.int/en/journal/j-fet/" TargetMode="External"/><Relationship Id="rId14" Type="http://schemas.openxmlformats.org/officeDocument/2006/relationships/hyperlink" Target="https://www.itu.int/en/journal/j-fet/2022/003/Pages/default.aspx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aiforgood.itu.int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emf"/><Relationship Id="rId5" Type="http://schemas.openxmlformats.org/officeDocument/2006/relationships/image" Target="../media/image70.png"/><Relationship Id="rId4" Type="http://schemas.openxmlformats.org/officeDocument/2006/relationships/hyperlink" Target="https://aiforgood.itu.int/programme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aiforgood.itu.int/about/aiml-in-5g-challenge/" TargetMode="External"/><Relationship Id="rId7" Type="http://schemas.openxmlformats.org/officeDocument/2006/relationships/image" Target="../media/image7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0.png"/><Relationship Id="rId5" Type="http://schemas.openxmlformats.org/officeDocument/2006/relationships/hyperlink" Target="https://aiforgood.itu.int/event/itu-ai-ml-in-5g-grand-challenge-finale-2/" TargetMode="External"/><Relationship Id="rId4" Type="http://schemas.openxmlformats.org/officeDocument/2006/relationships/hyperlink" Target="https://aiforgood.itu.int/eventcat/ai-ml-in-5g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7" Type="http://schemas.openxmlformats.org/officeDocument/2006/relationships/hyperlink" Target="https://figi.itu.int/itu-dfs-security-clinics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itu.int/en/myitu/Publications/2021/09/20/14/33/ITU-News-Magazine--Issue-3-2021" TargetMode="External"/><Relationship Id="rId5" Type="http://schemas.openxmlformats.org/officeDocument/2006/relationships/hyperlink" Target="https://figi.itu.int/programme/" TargetMode="External"/><Relationship Id="rId4" Type="http://schemas.openxmlformats.org/officeDocument/2006/relationships/image" Target="../media/image11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13" Type="http://schemas.openxmlformats.org/officeDocument/2006/relationships/image" Target="../media/image78.emf"/><Relationship Id="rId3" Type="http://schemas.openxmlformats.org/officeDocument/2006/relationships/hyperlink" Target="https://www.oier.pro/" TargetMode="External"/><Relationship Id="rId7" Type="http://schemas.openxmlformats.org/officeDocument/2006/relationships/image" Target="../media/image20.emf"/><Relationship Id="rId12" Type="http://schemas.openxmlformats.org/officeDocument/2006/relationships/image" Target="../media/image77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3.png"/><Relationship Id="rId11" Type="http://schemas.openxmlformats.org/officeDocument/2006/relationships/image" Target="../media/image76.emf"/><Relationship Id="rId5" Type="http://schemas.openxmlformats.org/officeDocument/2006/relationships/hyperlink" Target="http://www.itu.int/go/dt4cc" TargetMode="External"/><Relationship Id="rId15" Type="http://schemas.openxmlformats.org/officeDocument/2006/relationships/image" Target="../media/image80.png"/><Relationship Id="rId10" Type="http://schemas.openxmlformats.org/officeDocument/2006/relationships/image" Target="../media/image75.emf"/><Relationship Id="rId4" Type="http://schemas.openxmlformats.org/officeDocument/2006/relationships/hyperlink" Target="https://www.itu.int/en/ITU-T/ssc/united/Pages/U4SSC-IP.aspx" TargetMode="External"/><Relationship Id="rId9" Type="http://schemas.openxmlformats.org/officeDocument/2006/relationships/image" Target="../media/image74.emf"/><Relationship Id="rId14" Type="http://schemas.openxmlformats.org/officeDocument/2006/relationships/image" Target="../media/image79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3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63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63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tu.int/md/meetingdoc.asp?lang=en&amp;parent=T17-TSAG-C-0202" TargetMode="External"/><Relationship Id="rId3" Type="http://schemas.openxmlformats.org/officeDocument/2006/relationships/image" Target="../media/image8.emf"/><Relationship Id="rId7" Type="http://schemas.openxmlformats.org/officeDocument/2006/relationships/hyperlink" Target="https://www.itu.int/md/meetingdoc.asp?lang=en&amp;parent=T17-TSAG-C-0183" TargetMode="External"/><Relationship Id="rId12" Type="http://schemas.openxmlformats.org/officeDocument/2006/relationships/hyperlink" Target="https://www.itu.int/en/ITU-T/wtsa20/irc/Pages/default.aspx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0.xml"/><Relationship Id="rId6" Type="http://schemas.openxmlformats.org/officeDocument/2006/relationships/hyperlink" Target="https://www.itu.int/md/meetingdoc.asp?lang=en&amp;parent=T17-TSAG-C-0203" TargetMode="External"/><Relationship Id="rId11" Type="http://schemas.openxmlformats.org/officeDocument/2006/relationships/image" Target="../media/image9.png"/><Relationship Id="rId5" Type="http://schemas.openxmlformats.org/officeDocument/2006/relationships/hyperlink" Target="https://www.itu.int/md/meetingdoc.asp?lang=en&amp;parent=T17-TSAG-C-0200" TargetMode="External"/><Relationship Id="rId10" Type="http://schemas.openxmlformats.org/officeDocument/2006/relationships/hyperlink" Target="https://www.itu.int/en/ITU-T/wtsa20/Pages/default.aspx" TargetMode="External"/><Relationship Id="rId4" Type="http://schemas.openxmlformats.org/officeDocument/2006/relationships/hyperlink" Target="https://www.itu.int/md/meetingdoc.asp?lang=en&amp;parent=T17-TSAG-C-0178" TargetMode="External"/><Relationship Id="rId9" Type="http://schemas.openxmlformats.org/officeDocument/2006/relationships/hyperlink" Target="https://www.itu.int/md/meetingdoc.asp?lang=en&amp;parent=T17-TSAG-C-0185" TargetMode="Externa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63.emf"/><Relationship Id="rId7" Type="http://schemas.openxmlformats.org/officeDocument/2006/relationships/image" Target="../media/image66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5.emf"/><Relationship Id="rId5" Type="http://schemas.openxmlformats.org/officeDocument/2006/relationships/image" Target="../media/image13.emf"/><Relationship Id="rId4" Type="http://schemas.openxmlformats.org/officeDocument/2006/relationships/image" Target="../media/image64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e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emf"/><Relationship Id="rId3" Type="http://schemas.openxmlformats.org/officeDocument/2006/relationships/image" Target="../media/image74.emf"/><Relationship Id="rId7" Type="http://schemas.openxmlformats.org/officeDocument/2006/relationships/image" Target="../media/image78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7.emf"/><Relationship Id="rId11" Type="http://schemas.openxmlformats.org/officeDocument/2006/relationships/image" Target="../media/image8.emf"/><Relationship Id="rId5" Type="http://schemas.openxmlformats.org/officeDocument/2006/relationships/image" Target="../media/image76.emf"/><Relationship Id="rId10" Type="http://schemas.openxmlformats.org/officeDocument/2006/relationships/image" Target="../media/image12.emf"/><Relationship Id="rId4" Type="http://schemas.openxmlformats.org/officeDocument/2006/relationships/image" Target="../media/image75.emf"/><Relationship Id="rId9" Type="http://schemas.openxmlformats.org/officeDocument/2006/relationships/image" Target="../media/image8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6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emf"/><Relationship Id="rId5" Type="http://schemas.openxmlformats.org/officeDocument/2006/relationships/image" Target="../media/image87.emf"/><Relationship Id="rId4" Type="http://schemas.openxmlformats.org/officeDocument/2006/relationships/hyperlink" Target="http://emfguide.itu.int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emf"/><Relationship Id="rId4" Type="http://schemas.openxmlformats.org/officeDocument/2006/relationships/image" Target="../media/image22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13" Type="http://schemas.openxmlformats.org/officeDocument/2006/relationships/image" Target="../media/image20.emf"/><Relationship Id="rId3" Type="http://schemas.openxmlformats.org/officeDocument/2006/relationships/image" Target="../media/image10.emf"/><Relationship Id="rId7" Type="http://schemas.openxmlformats.org/officeDocument/2006/relationships/image" Target="../media/image14.emf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3.emf"/><Relationship Id="rId1" Type="http://schemas.openxmlformats.org/officeDocument/2006/relationships/slideLayout" Target="../slideLayouts/slideLayout69.xml"/><Relationship Id="rId6" Type="http://schemas.openxmlformats.org/officeDocument/2006/relationships/image" Target="../media/image13.emf"/><Relationship Id="rId11" Type="http://schemas.openxmlformats.org/officeDocument/2006/relationships/image" Target="../media/image18.png"/><Relationship Id="rId5" Type="http://schemas.openxmlformats.org/officeDocument/2006/relationships/image" Target="../media/image12.emf"/><Relationship Id="rId15" Type="http://schemas.openxmlformats.org/officeDocument/2006/relationships/image" Target="../media/image22.emf"/><Relationship Id="rId10" Type="http://schemas.openxmlformats.org/officeDocument/2006/relationships/image" Target="../media/image17.png"/><Relationship Id="rId4" Type="http://schemas.openxmlformats.org/officeDocument/2006/relationships/image" Target="../media/image11.emf"/><Relationship Id="rId9" Type="http://schemas.openxmlformats.org/officeDocument/2006/relationships/image" Target="../media/image16.emf"/><Relationship Id="rId14" Type="http://schemas.openxmlformats.org/officeDocument/2006/relationships/image" Target="../media/image21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9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tmp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28.jpeg"/><Relationship Id="rId11" Type="http://schemas.openxmlformats.org/officeDocument/2006/relationships/image" Target="../media/image33.png"/><Relationship Id="rId5" Type="http://schemas.openxmlformats.org/officeDocument/2006/relationships/image" Target="../media/image27.jpeg"/><Relationship Id="rId10" Type="http://schemas.openxmlformats.org/officeDocument/2006/relationships/image" Target="../media/image32.jpe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18" Type="http://schemas.openxmlformats.org/officeDocument/2006/relationships/image" Target="../media/image47.png"/><Relationship Id="rId26" Type="http://schemas.openxmlformats.org/officeDocument/2006/relationships/image" Target="../media/image55.jpeg"/><Relationship Id="rId3" Type="http://schemas.openxmlformats.org/officeDocument/2006/relationships/image" Target="../media/image25.tmp"/><Relationship Id="rId21" Type="http://schemas.openxmlformats.org/officeDocument/2006/relationships/image" Target="../media/image50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17" Type="http://schemas.openxmlformats.org/officeDocument/2006/relationships/image" Target="../media/image46.jpeg"/><Relationship Id="rId25" Type="http://schemas.openxmlformats.org/officeDocument/2006/relationships/image" Target="../media/image54.jpe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45.jpeg"/><Relationship Id="rId20" Type="http://schemas.openxmlformats.org/officeDocument/2006/relationships/image" Target="../media/image49.jpeg"/><Relationship Id="rId29" Type="http://schemas.openxmlformats.org/officeDocument/2006/relationships/image" Target="../media/image58.tmp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35.jpeg"/><Relationship Id="rId11" Type="http://schemas.openxmlformats.org/officeDocument/2006/relationships/image" Target="../media/image40.jpeg"/><Relationship Id="rId24" Type="http://schemas.openxmlformats.org/officeDocument/2006/relationships/image" Target="../media/image53.png"/><Relationship Id="rId5" Type="http://schemas.openxmlformats.org/officeDocument/2006/relationships/image" Target="../media/image34.jpeg"/><Relationship Id="rId15" Type="http://schemas.openxmlformats.org/officeDocument/2006/relationships/image" Target="../media/image44.png"/><Relationship Id="rId23" Type="http://schemas.openxmlformats.org/officeDocument/2006/relationships/image" Target="../media/image52.png"/><Relationship Id="rId28" Type="http://schemas.openxmlformats.org/officeDocument/2006/relationships/image" Target="../media/image57.jpeg"/><Relationship Id="rId10" Type="http://schemas.openxmlformats.org/officeDocument/2006/relationships/image" Target="../media/image39.png"/><Relationship Id="rId19" Type="http://schemas.openxmlformats.org/officeDocument/2006/relationships/image" Target="../media/image48.jpeg"/><Relationship Id="rId4" Type="http://schemas.openxmlformats.org/officeDocument/2006/relationships/image" Target="../media/image8.emf"/><Relationship Id="rId9" Type="http://schemas.openxmlformats.org/officeDocument/2006/relationships/image" Target="../media/image38.png"/><Relationship Id="rId14" Type="http://schemas.openxmlformats.org/officeDocument/2006/relationships/image" Target="../media/image43.tmp"/><Relationship Id="rId22" Type="http://schemas.openxmlformats.org/officeDocument/2006/relationships/image" Target="../media/image51.png"/><Relationship Id="rId27" Type="http://schemas.openxmlformats.org/officeDocument/2006/relationships/image" Target="../media/image56.jpeg"/><Relationship Id="rId30" Type="http://schemas.openxmlformats.org/officeDocument/2006/relationships/image" Target="../media/image5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0.xml"/><Relationship Id="rId5" Type="http://schemas.openxmlformats.org/officeDocument/2006/relationships/image" Target="../media/image61.png"/><Relationship Id="rId4" Type="http://schemas.openxmlformats.org/officeDocument/2006/relationships/image" Target="../media/image60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tu.int/myworkspace/#/my-workspace/myevents" TargetMode="External"/><Relationship Id="rId13" Type="http://schemas.openxmlformats.org/officeDocument/2006/relationships/hyperlink" Target="https://www.itu.int/myworkspace/#/my-workspace/community" TargetMode="External"/><Relationship Id="rId18" Type="http://schemas.openxmlformats.org/officeDocument/2006/relationships/hyperlink" Target="https://www.itu.int/search#?target=Media&amp;ex=false&amp;q=TSAG&amp;fl=0" TargetMode="External"/><Relationship Id="rId3" Type="http://schemas.openxmlformats.org/officeDocument/2006/relationships/hyperlink" Target="https://itu.int/net4/itu-t/myworkspace" TargetMode="External"/><Relationship Id="rId7" Type="http://schemas.openxmlformats.org/officeDocument/2006/relationships/hyperlink" Target="https://www.itu.int/myworkspace/#/my-workspace/remote_participation" TargetMode="External"/><Relationship Id="rId12" Type="http://schemas.openxmlformats.org/officeDocument/2006/relationships/hyperlink" Target="https://www.itu.int/myworkspace/#/my-workspace/mails" TargetMode="External"/><Relationship Id="rId17" Type="http://schemas.openxmlformats.org/officeDocument/2006/relationships/hyperlink" Target="https://www.itu.int/search#?target=Social%20media" TargetMode="External"/><Relationship Id="rId2" Type="http://schemas.openxmlformats.org/officeDocument/2006/relationships/notesSlide" Target="../notesSlides/notesSlide7.xml"/><Relationship Id="rId16" Type="http://schemas.openxmlformats.org/officeDocument/2006/relationships/hyperlink" Target="https://www.itu.int/search#?target=All&amp;ex=false&amp;q=TSAG&amp;fl=0" TargetMode="External"/><Relationship Id="rId1" Type="http://schemas.openxmlformats.org/officeDocument/2006/relationships/slideLayout" Target="../slideLayouts/slideLayout80.xml"/><Relationship Id="rId6" Type="http://schemas.openxmlformats.org/officeDocument/2006/relationships/image" Target="../media/image62.emf"/><Relationship Id="rId11" Type="http://schemas.openxmlformats.org/officeDocument/2006/relationships/hyperlink" Target="http://tsbcloud.itu.int/" TargetMode="External"/><Relationship Id="rId5" Type="http://schemas.openxmlformats.org/officeDocument/2006/relationships/image" Target="../media/image60.emf"/><Relationship Id="rId15" Type="http://schemas.openxmlformats.org/officeDocument/2006/relationships/hyperlink" Target="https://www.itu.int/search" TargetMode="External"/><Relationship Id="rId10" Type="http://schemas.openxmlformats.org/officeDocument/2006/relationships/hyperlink" Target="https://www.itu.int/myworkspace/#/my-workspace/translate" TargetMode="External"/><Relationship Id="rId19" Type="http://schemas.openxmlformats.org/officeDocument/2006/relationships/hyperlink" Target="https://www.itu.int/search#?target=Base%20text&amp;ex=false&amp;q=Resolution%2032&amp;fl=0&amp;sector=t&amp;group=all&amp;collection=General" TargetMode="External"/><Relationship Id="rId4" Type="http://schemas.openxmlformats.org/officeDocument/2006/relationships/image" Target="../media/image21.emf"/><Relationship Id="rId9" Type="http://schemas.openxmlformats.org/officeDocument/2006/relationships/hyperlink" Target="https://www.itu.int/myworkspace/#/my-workspace/allevent" TargetMode="External"/><Relationship Id="rId14" Type="http://schemas.openxmlformats.org/officeDocument/2006/relationships/hyperlink" Target="https://www.itu.int/myworkspace/#/profile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unece.org/united-nations-special-envoy-road-safety" TargetMode="External"/><Relationship Id="rId3" Type="http://schemas.openxmlformats.org/officeDocument/2006/relationships/image" Target="../media/image63.emf"/><Relationship Id="rId7" Type="http://schemas.openxmlformats.org/officeDocument/2006/relationships/image" Target="../media/image66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5.emf"/><Relationship Id="rId11" Type="http://schemas.openxmlformats.org/officeDocument/2006/relationships/image" Target="../media/image8.emf"/><Relationship Id="rId5" Type="http://schemas.openxmlformats.org/officeDocument/2006/relationships/image" Target="../media/image13.emf"/><Relationship Id="rId10" Type="http://schemas.openxmlformats.org/officeDocument/2006/relationships/hyperlink" Target="https://aiforgood.itu.int/event/ai-for-road-safety/" TargetMode="External"/><Relationship Id="rId4" Type="http://schemas.openxmlformats.org/officeDocument/2006/relationships/image" Target="../media/image64.emf"/><Relationship Id="rId9" Type="http://schemas.openxmlformats.org/officeDocument/2006/relationships/hyperlink" Target="https://www.un.org/techenvoy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" y="-6095"/>
            <a:ext cx="12191997" cy="686409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62628" y="1297898"/>
            <a:ext cx="8807823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7500" spc="-200" dirty="0">
                <a:solidFill>
                  <a:prstClr val="white"/>
                </a:solidFill>
                <a:latin typeface="Arial Black" panose="020B0A04020102020204" pitchFamily="34" charset="0"/>
                <a:cs typeface="Myriad Pro Cond"/>
              </a:rPr>
              <a:t>Activity report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62628" y="2544393"/>
            <a:ext cx="95328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>
              <a:lnSpc>
                <a:spcPct val="90000"/>
              </a:lnSpc>
            </a:pPr>
            <a:r>
              <a:rPr lang="en-US" sz="4000" b="1" dirty="0">
                <a:solidFill>
                  <a:srgbClr val="BCD0F2"/>
                </a:solidFill>
                <a:latin typeface="Arial Black" panose="020B0A04020102020204" pitchFamily="34" charset="0"/>
                <a:cs typeface="Times"/>
              </a:rPr>
              <a:t>September-December 2021</a:t>
            </a:r>
            <a:endParaRPr lang="en-US" sz="4000" i="1" dirty="0">
              <a:solidFill>
                <a:srgbClr val="BCD0F2"/>
              </a:solidFill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4203037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DE56F75A-1F76-B643-A1F8-B39979E63B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01642" y="636341"/>
            <a:ext cx="7626558" cy="548495"/>
          </a:xfrm>
        </p:spPr>
        <p:txBody>
          <a:bodyPr>
            <a:noAutofit/>
          </a:bodyPr>
          <a:lstStyle/>
          <a:p>
            <a:r>
              <a:rPr lang="en-US" b="1" dirty="0">
                <a:latin typeface="AvenirNext LT Pro Regular" panose="020B0504020202020204"/>
              </a:rPr>
              <a:t>AI and IoT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E83509-5616-4DF1-8BB7-67E5AD66C220}"/>
              </a:ext>
            </a:extLst>
          </p:cNvPr>
          <p:cNvSpPr txBox="1"/>
          <p:nvPr/>
        </p:nvSpPr>
        <p:spPr>
          <a:xfrm>
            <a:off x="2099743" y="1564115"/>
            <a:ext cx="9993457" cy="69635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3E8EDE"/>
                </a:solidFill>
                <a:effectLst/>
                <a:uLnTx/>
                <a:uFillTx/>
                <a:latin typeface="AvenirNext LT Pro Regular" panose="020B0504020202020204"/>
                <a:ea typeface="+mn-ea"/>
                <a:cs typeface="+mn-cs"/>
              </a:rPr>
              <a:t>New </a:t>
            </a: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3E8EDE"/>
                </a:solidFill>
                <a:effectLst/>
                <a:uLnTx/>
                <a:uFillTx/>
                <a:latin typeface="AvenirNext LT Pro Regular" panose="020B0504020202020204"/>
                <a:ea typeface="+mn-ea"/>
                <a:cs typeface="+mn-cs"/>
              </a:rPr>
              <a:t>Focu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3E8EDE"/>
                </a:solidFill>
                <a:effectLst/>
                <a:uLnTx/>
                <a:uFillTx/>
                <a:latin typeface="AvenirNext LT Pro Regular" panose="020B0504020202020204"/>
                <a:ea typeface="+mn-ea"/>
                <a:cs typeface="+mn-cs"/>
              </a:rPr>
              <a:t>s Group on AI and IoT for digital agriculture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595959">
                    <a:lumMod val="50000"/>
                  </a:srgbClr>
                </a:solidFill>
                <a:effectLst/>
                <a:uLnTx/>
                <a:uFillTx/>
                <a:latin typeface="AvenirNext LT Pro Regular" panose="020B0504020202020204"/>
                <a:ea typeface="+mn-ea"/>
                <a:cs typeface="+mn-cs"/>
              </a:rPr>
              <a:t>Pre-standardization studies exploring AI in conjunction IoT, connected services and autonomous systems in support of practical solutions for agricultural cyber-physical systems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595959">
                    <a:lumMod val="50000"/>
                  </a:srgbClr>
                </a:solidFill>
                <a:effectLst/>
                <a:uLnTx/>
                <a:uFillTx/>
                <a:latin typeface="AvenirNext LT Pro Regular" panose="020B0504020202020204"/>
                <a:ea typeface="+mn-ea"/>
                <a:cs typeface="+mn-cs"/>
              </a:rPr>
              <a:t>Supported by ITU and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595959">
                    <a:lumMod val="50000"/>
                  </a:srgbClr>
                </a:solidFill>
                <a:effectLst/>
                <a:uLnTx/>
                <a:uFillTx/>
                <a:latin typeface="AvenirNext LT Pro Regular" panose="020B0504020202020204"/>
                <a:ea typeface="+mn-ea"/>
                <a:cs typeface="+mn-cs"/>
                <a:hlinkClick r:id="rId3"/>
              </a:rPr>
              <a:t>UN Food and Agriculture Organization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595959">
                  <a:lumMod val="50000"/>
                </a:srgbClr>
              </a:solidFill>
              <a:effectLst/>
              <a:uLnTx/>
              <a:uFillTx/>
              <a:latin typeface="AvenirNext LT Pro Regular" panose="020B0504020202020204"/>
              <a:ea typeface="+mn-ea"/>
              <a:cs typeface="+mn-cs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595959">
                    <a:lumMod val="50000"/>
                  </a:srgbClr>
                </a:solidFill>
                <a:effectLst/>
                <a:uLnTx/>
                <a:uFillTx/>
                <a:latin typeface="AvenirNext LT Pro Regular" panose="020B0504020202020204"/>
                <a:ea typeface="+mn-ea"/>
                <a:cs typeface="+mn-cs"/>
              </a:rPr>
              <a:t>Established on 21 October by parent group SG20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595959">
                  <a:lumMod val="50000"/>
                </a:srgbClr>
              </a:solidFill>
              <a:effectLst/>
              <a:uLnTx/>
              <a:uFillTx/>
              <a:latin typeface="AvenirNext LT Pro Regular" panose="020B050402020202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AC36AB5-B851-4D0E-8967-5B2DAAA71A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003" y="1441126"/>
            <a:ext cx="1324294" cy="1093444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8A07C061-CB53-4137-9575-A5E4A134B328}"/>
              </a:ext>
            </a:extLst>
          </p:cNvPr>
          <p:cNvGrpSpPr/>
          <p:nvPr/>
        </p:nvGrpSpPr>
        <p:grpSpPr>
          <a:xfrm>
            <a:off x="10540325" y="430808"/>
            <a:ext cx="1084402" cy="1010318"/>
            <a:chOff x="6446409" y="2157873"/>
            <a:chExt cx="736783" cy="736783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B4C8ECD-A4F5-48F9-9053-5DB722B58D5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584366" y="2313886"/>
              <a:ext cx="460868" cy="424755"/>
            </a:xfrm>
            <a:prstGeom prst="rect">
              <a:avLst/>
            </a:prstGeom>
          </p:spPr>
        </p:pic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55AF79E-7C3D-4FD1-9212-20A0954F96C8}"/>
                </a:ext>
              </a:extLst>
            </p:cNvPr>
            <p:cNvSpPr/>
            <p:nvPr/>
          </p:nvSpPr>
          <p:spPr>
            <a:xfrm>
              <a:off x="6446409" y="2157873"/>
              <a:ext cx="736783" cy="736783"/>
            </a:xfrm>
            <a:prstGeom prst="ellipse">
              <a:avLst/>
            </a:prstGeom>
            <a:noFill/>
            <a:ln w="57150" cap="flat" cmpd="sng" algn="ctr">
              <a:solidFill>
                <a:srgbClr val="3E8EDE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2" name="Oval 11">
            <a:extLst>
              <a:ext uri="{FF2B5EF4-FFF2-40B4-BE49-F238E27FC236}">
                <a16:creationId xmlns:a16="http://schemas.microsoft.com/office/drawing/2014/main" id="{0FD88F8F-AA8E-43C0-BE04-44C6863E2C2A}"/>
              </a:ext>
            </a:extLst>
          </p:cNvPr>
          <p:cNvSpPr/>
          <p:nvPr/>
        </p:nvSpPr>
        <p:spPr>
          <a:xfrm>
            <a:off x="666617" y="4434557"/>
            <a:ext cx="1083066" cy="1093444"/>
          </a:xfrm>
          <a:prstGeom prst="ellipse">
            <a:avLst/>
          </a:prstGeom>
          <a:noFill/>
          <a:ln w="57150" cap="flat" cmpd="sng" algn="ctr">
            <a:solidFill>
              <a:srgbClr val="3E8EDE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382D245-9D93-4DEF-8AA2-3E8F94C865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1710" y="4597328"/>
            <a:ext cx="832880" cy="76790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6F8F7C4-9FAB-4CDA-BE21-7B89B0D9F567}"/>
              </a:ext>
            </a:extLst>
          </p:cNvPr>
          <p:cNvSpPr txBox="1"/>
          <p:nvPr/>
        </p:nvSpPr>
        <p:spPr>
          <a:xfrm>
            <a:off x="2099742" y="4605230"/>
            <a:ext cx="9993457" cy="69635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3E8EDE"/>
                </a:solidFill>
                <a:effectLst/>
                <a:uLnTx/>
                <a:uFillTx/>
                <a:latin typeface="AvenirNext LT Pro Regular" panose="020B0504020202020204"/>
                <a:ea typeface="+mn-ea"/>
                <a:cs typeface="+mn-cs"/>
              </a:rPr>
              <a:t>New Correspondence Group on AI of Things (</a:t>
            </a: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3E8EDE"/>
                </a:solidFill>
                <a:effectLst/>
                <a:uLnTx/>
                <a:uFillTx/>
                <a:latin typeface="AvenirNext LT Pro Regular" panose="020B0504020202020204"/>
                <a:ea typeface="+mn-ea"/>
                <a:cs typeface="+mn-cs"/>
              </a:rPr>
              <a:t>AIoT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3E8EDE"/>
                </a:solidFill>
                <a:effectLst/>
                <a:uLnTx/>
                <a:uFillTx/>
                <a:latin typeface="AvenirNext LT Pro Regular" panose="020B0504020202020204"/>
                <a:ea typeface="+mn-ea"/>
                <a:cs typeface="+mn-cs"/>
              </a:rPr>
              <a:t>)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595959">
                    <a:lumMod val="50000"/>
                  </a:srgbClr>
                </a:solidFill>
                <a:effectLst/>
                <a:uLnTx/>
                <a:uFillTx/>
                <a:latin typeface="AvenirNext LT Pro Regular" panose="020B0504020202020204"/>
                <a:ea typeface="+mn-ea"/>
                <a:cs typeface="+mn-cs"/>
              </a:rPr>
              <a:t>Developing guidelines for future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595959">
                    <a:lumMod val="50000"/>
                  </a:srgbClr>
                </a:solidFill>
                <a:effectLst/>
                <a:uLnTx/>
                <a:uFillTx/>
                <a:latin typeface="AvenirNext LT Pro Regular" panose="020B0504020202020204"/>
                <a:ea typeface="+mn-ea"/>
                <a:cs typeface="+mn-cs"/>
              </a:rPr>
              <a:t>AIoT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595959">
                    <a:lumMod val="50000"/>
                  </a:srgbClr>
                </a:solidFill>
                <a:effectLst/>
                <a:uLnTx/>
                <a:uFillTx/>
                <a:latin typeface="AvenirNext LT Pro Regular" panose="020B0504020202020204"/>
                <a:ea typeface="+mn-ea"/>
                <a:cs typeface="+mn-cs"/>
              </a:rPr>
              <a:t> standardization activities in SG20  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595959">
                  <a:lumMod val="50000"/>
                </a:srgbClr>
              </a:solidFill>
              <a:effectLst/>
              <a:uLnTx/>
              <a:uFillTx/>
              <a:latin typeface="AvenirNext LT Pro Regular" panose="020B05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1072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>
            <a:extLst>
              <a:ext uri="{FF2B5EF4-FFF2-40B4-BE49-F238E27FC236}">
                <a16:creationId xmlns:a16="http://schemas.microsoft.com/office/drawing/2014/main" id="{30245998-C1FB-45B1-ABE1-6AA38992B6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0415" y="119877"/>
            <a:ext cx="2285765" cy="117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5D719A5-9335-4253-8B6D-5372A894243B}"/>
              </a:ext>
            </a:extLst>
          </p:cNvPr>
          <p:cNvSpPr txBox="1"/>
          <p:nvPr/>
        </p:nvSpPr>
        <p:spPr>
          <a:xfrm>
            <a:off x="2756652" y="887398"/>
            <a:ext cx="9435348" cy="210780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E8EDE"/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New </a:t>
            </a:r>
            <a:r>
              <a:rPr lang="en-US" sz="2800" b="1" dirty="0">
                <a:solidFill>
                  <a:srgbClr val="3E8EDE"/>
                </a:solidFill>
                <a:latin typeface="AvenirNext LT Pro Regular" panose="020B0504020202020204" pitchFamily="34" charset="0"/>
              </a:rPr>
              <a:t>special issues of ITU Journal: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GB" sz="2400" b="1" dirty="0">
                <a:solidFill>
                  <a:srgbClr val="595959">
                    <a:lumMod val="50000"/>
                  </a:srgbClr>
                </a:solidFill>
                <a:latin typeface="AvenirNext LT Pro Regular" panose="020B0504020202020204" pitchFamily="34" charset="0"/>
              </a:rPr>
              <a:t>Internet of Everything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595959">
                    <a:lumMod val="50000"/>
                  </a:srgbClr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: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AvNext Regular"/>
                <a:ea typeface="+mn-ea"/>
                <a:cs typeface="+mn-cs"/>
                <a:hlinkClick r:id="rId4"/>
              </a:rPr>
              <a:t>Download &gt;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5EB8"/>
              </a:solidFill>
              <a:effectLst/>
              <a:uLnTx/>
              <a:uFillTx/>
              <a:latin typeface="AvNext Regular"/>
              <a:ea typeface="+mn-ea"/>
              <a:cs typeface="+mn-cs"/>
            </a:endParaRP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en-GB" sz="2400" b="1" dirty="0">
                <a:solidFill>
                  <a:srgbClr val="595959">
                    <a:lumMod val="50000"/>
                  </a:srgbClr>
                </a:solidFill>
                <a:latin typeface="AvenirNext LT Pro Regular" panose="020B0504020202020204" pitchFamily="34" charset="0"/>
              </a:rPr>
              <a:t>Wireless communication systems beyond 5G: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AvNext Regular"/>
                <a:ea typeface="+mn-ea"/>
                <a:cs typeface="+mn-cs"/>
                <a:hlinkClick r:id="rId5"/>
              </a:rPr>
              <a:t>Download &gt;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5EB8"/>
              </a:solidFill>
              <a:effectLst/>
              <a:uLnTx/>
              <a:uFillTx/>
              <a:latin typeface="AvNext Regular"/>
              <a:ea typeface="+mn-ea"/>
              <a:cs typeface="+mn-cs"/>
            </a:endParaRP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595959">
                    <a:lumMod val="50000"/>
                  </a:srgbClr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AI/ML solutions in 5G and future networks: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AvNext Regular"/>
                <a:ea typeface="+mn-ea"/>
                <a:cs typeface="+mn-cs"/>
                <a:hlinkClick r:id="rId6"/>
              </a:rPr>
              <a:t>Download &gt;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5EB8"/>
              </a:solidFill>
              <a:effectLst/>
              <a:uLnTx/>
              <a:uFillTx/>
              <a:latin typeface="AvNext Regular"/>
              <a:ea typeface="+mn-ea"/>
              <a:cs typeface="+mn-cs"/>
            </a:endParaRPr>
          </a:p>
          <a:p>
            <a:pPr marL="342900" indent="-342900">
              <a:buFontTx/>
              <a:buChar char="-"/>
              <a:defRPr/>
            </a:pPr>
            <a:r>
              <a:rPr lang="en-GB" sz="2400" dirty="0">
                <a:solidFill>
                  <a:schemeClr val="bg2">
                    <a:lumMod val="50000"/>
                  </a:schemeClr>
                </a:solidFill>
                <a:latin typeface="AvNext Regular"/>
              </a:rPr>
              <a:t>Driven by community supporting 1</a:t>
            </a:r>
            <a:r>
              <a:rPr lang="en-GB" sz="2400" baseline="30000" dirty="0">
                <a:solidFill>
                  <a:schemeClr val="bg2">
                    <a:lumMod val="50000"/>
                  </a:schemeClr>
                </a:solidFill>
                <a:latin typeface="AvNext Regular"/>
              </a:rPr>
              <a:t>st</a:t>
            </a:r>
            <a:r>
              <a:rPr lang="en-GB" sz="2400" dirty="0">
                <a:solidFill>
                  <a:schemeClr val="bg2">
                    <a:lumMod val="50000"/>
                  </a:schemeClr>
                </a:solidFill>
                <a:latin typeface="AvNext Regular"/>
              </a:rPr>
              <a:t> edition of AI/ML in 5G Challenge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Bio-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NanoThings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 for healthcare: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 Upcoming </a:t>
            </a:r>
            <a:r>
              <a:rPr lang="en-GB" sz="2400" dirty="0">
                <a:solidFill>
                  <a:schemeClr val="bg2">
                    <a:lumMod val="50000"/>
                  </a:schemeClr>
                </a:solidFill>
                <a:latin typeface="AvenirNext LT Pro Regular" panose="020B0504020202020204" pitchFamily="34" charset="0"/>
              </a:rPr>
              <a:t>(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  <a:hlinkClick r:id="rId7"/>
              </a:rPr>
              <a:t>articles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)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Terahertz communications: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 Upcoming </a:t>
            </a:r>
            <a:r>
              <a:rPr lang="en-GB" sz="2400" dirty="0">
                <a:solidFill>
                  <a:schemeClr val="bg2">
                    <a:lumMod val="50000"/>
                  </a:schemeClr>
                </a:solidFill>
                <a:latin typeface="AvenirNext LT Pro Regular" panose="020B0504020202020204" pitchFamily="34" charset="0"/>
              </a:rPr>
              <a:t>(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595959">
                    <a:lumMod val="50000"/>
                  </a:srgbClr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  <a:hlinkClick r:id="rId8"/>
              </a:rPr>
              <a:t>articles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595959">
                    <a:lumMod val="50000"/>
                  </a:srgbClr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)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AvenirNext LT Pro Regular" panose="020B0504020202020204" pitchFamily="34" charset="0"/>
              <a:ea typeface="+mn-ea"/>
              <a:cs typeface="+mn-cs"/>
            </a:endParaRPr>
          </a:p>
          <a:p>
            <a:pPr>
              <a:defRPr/>
            </a:pP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AvenirNext LT Pro Regular" panose="020B0504020202020204" pitchFamily="34" charset="0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2542D80-7E35-4C41-B74E-3CB185CE93D3}"/>
              </a:ext>
            </a:extLst>
          </p:cNvPr>
          <p:cNvSpPr txBox="1"/>
          <p:nvPr/>
        </p:nvSpPr>
        <p:spPr>
          <a:xfrm>
            <a:off x="4034105" y="1742313"/>
            <a:ext cx="8017666" cy="45247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595959">
                  <a:lumMod val="50000"/>
                </a:srgbClr>
              </a:solidFill>
              <a:effectLst/>
              <a:uLnTx/>
              <a:uFillTx/>
              <a:latin typeface="AvenirNext LT Pro Regular" panose="020B0504020202020204" pitchFamily="34" charset="0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BED12C3-4DD5-4EAA-BD89-8FCC1A42372C}"/>
              </a:ext>
            </a:extLst>
          </p:cNvPr>
          <p:cNvSpPr txBox="1"/>
          <p:nvPr/>
        </p:nvSpPr>
        <p:spPr>
          <a:xfrm>
            <a:off x="6267450" y="406877"/>
            <a:ext cx="46813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3E8ED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9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https://www.itu.int/en/journal/j-fet/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3E8ED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hlinkClick r:id="rId10"/>
            <a:extLst>
              <a:ext uri="{FF2B5EF4-FFF2-40B4-BE49-F238E27FC236}">
                <a16:creationId xmlns:a16="http://schemas.microsoft.com/office/drawing/2014/main" id="{34D85345-9E38-41B9-9B49-1180C2DA7CE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14323" y="986671"/>
            <a:ext cx="2442329" cy="244232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D8EE9AC-2A0A-4DE3-9A25-B35FEB93F369}"/>
              </a:ext>
            </a:extLst>
          </p:cNvPr>
          <p:cNvSpPr txBox="1"/>
          <p:nvPr/>
        </p:nvSpPr>
        <p:spPr>
          <a:xfrm>
            <a:off x="701854" y="2854868"/>
            <a:ext cx="11774657" cy="286095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sz="2400" b="1" dirty="0">
              <a:solidFill>
                <a:srgbClr val="595959">
                  <a:lumMod val="50000"/>
                </a:srgbClr>
              </a:solidFill>
              <a:latin typeface="AvenirNext LT Pro Regular" panose="020B0504020202020204" pitchFamily="34" charset="0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sz="2400" dirty="0">
              <a:solidFill>
                <a:schemeClr val="bg2">
                  <a:lumMod val="50000"/>
                </a:schemeClr>
              </a:solidFill>
              <a:latin typeface="AvenirNext LT Pro Regular" panose="020B0504020202020204" pitchFamily="34" charset="0"/>
            </a:endParaRPr>
          </a:p>
          <a:p>
            <a:pPr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E8EDE"/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Upcoming </a:t>
            </a:r>
            <a:r>
              <a:rPr lang="en-US" sz="2800" b="1" dirty="0">
                <a:solidFill>
                  <a:srgbClr val="3E8EDE"/>
                </a:solidFill>
                <a:latin typeface="AvenirNext LT Pro Regular" panose="020B0504020202020204" pitchFamily="34" charset="0"/>
              </a:rPr>
              <a:t>special issues to be published in 2022: </a:t>
            </a:r>
            <a:endParaRPr lang="en-GB" sz="2800" dirty="0">
              <a:solidFill>
                <a:schemeClr val="bg2">
                  <a:lumMod val="50000"/>
                </a:schemeClr>
              </a:solidFill>
              <a:latin typeface="AvenirNext LT Pro Regular" panose="020B0504020202020204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GB" sz="2400" b="0" i="0" dirty="0">
                <a:solidFill>
                  <a:srgbClr val="212529"/>
                </a:solidFill>
                <a:effectLst/>
                <a:latin typeface="AvNext Regular"/>
              </a:rPr>
              <a:t>Innovation towards 6G in vehicular networks (</a:t>
            </a:r>
            <a:r>
              <a:rPr lang="en-GB" sz="2400" b="0" i="0" dirty="0">
                <a:solidFill>
                  <a:srgbClr val="212529"/>
                </a:solidFill>
                <a:effectLst/>
                <a:latin typeface="AvNext Regular"/>
                <a:hlinkClick r:id="rId12"/>
              </a:rPr>
              <a:t>call for papers</a:t>
            </a:r>
            <a:r>
              <a:rPr lang="en-GB" sz="2400" b="0" i="0" dirty="0">
                <a:solidFill>
                  <a:srgbClr val="212529"/>
                </a:solidFill>
                <a:effectLst/>
                <a:latin typeface="AvNext Regular"/>
              </a:rPr>
              <a:t>), autonomous network management and control (</a:t>
            </a:r>
            <a:r>
              <a:rPr lang="en-GB" sz="2400" b="0" i="0" dirty="0">
                <a:solidFill>
                  <a:srgbClr val="212529"/>
                </a:solidFill>
                <a:effectLst/>
                <a:latin typeface="AvNext Regular"/>
                <a:hlinkClick r:id="rId13"/>
              </a:rPr>
              <a:t>call for papers</a:t>
            </a:r>
            <a:r>
              <a:rPr lang="en-GB" sz="2400" b="0" i="0" dirty="0">
                <a:solidFill>
                  <a:srgbClr val="212529"/>
                </a:solidFill>
                <a:effectLst/>
                <a:latin typeface="AvNext Regular"/>
              </a:rPr>
              <a:t>), and future services from AR and VR to holographic telepresence (</a:t>
            </a:r>
            <a:r>
              <a:rPr lang="en-GB" sz="2400" b="0" i="0" dirty="0">
                <a:solidFill>
                  <a:srgbClr val="212529"/>
                </a:solidFill>
                <a:effectLst/>
                <a:latin typeface="AvNext Regular"/>
                <a:hlinkClick r:id="rId14"/>
              </a:rPr>
              <a:t>call for papers</a:t>
            </a:r>
            <a:r>
              <a:rPr lang="en-GB" sz="2400" b="0" i="0" dirty="0">
                <a:solidFill>
                  <a:srgbClr val="212529"/>
                </a:solidFill>
                <a:effectLst/>
                <a:latin typeface="AvNext Regular"/>
              </a:rPr>
              <a:t>).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GB" sz="2400" dirty="0">
                <a:solidFill>
                  <a:srgbClr val="212529"/>
                </a:solidFill>
                <a:latin typeface="AvNext Regular"/>
              </a:rPr>
              <a:t>2</a:t>
            </a:r>
            <a:r>
              <a:rPr lang="en-GB" sz="2400" baseline="30000" dirty="0">
                <a:solidFill>
                  <a:srgbClr val="212529"/>
                </a:solidFill>
                <a:latin typeface="AvNext Regular"/>
              </a:rPr>
              <a:t>nd</a:t>
            </a:r>
            <a:r>
              <a:rPr lang="en-GB" sz="2400" dirty="0">
                <a:solidFill>
                  <a:srgbClr val="212529"/>
                </a:solidFill>
                <a:latin typeface="AvNext Regular"/>
              </a:rPr>
              <a:t> </a:t>
            </a:r>
            <a:r>
              <a:rPr lang="en-GB" sz="2400" b="0" i="0" dirty="0">
                <a:solidFill>
                  <a:srgbClr val="212529"/>
                </a:solidFill>
                <a:effectLst/>
                <a:latin typeface="AvNext Regular"/>
              </a:rPr>
              <a:t>special issue on AI/ML solutions in 5G and future networks (</a:t>
            </a:r>
            <a:r>
              <a:rPr lang="en-GB" sz="2400" b="0" i="0" dirty="0">
                <a:solidFill>
                  <a:srgbClr val="212529"/>
                </a:solidFill>
                <a:effectLst/>
                <a:latin typeface="AvNext Regular"/>
                <a:hlinkClick r:id="rId15"/>
              </a:rPr>
              <a:t>call for papers</a:t>
            </a:r>
            <a:r>
              <a:rPr lang="en-GB" sz="2400" b="0" i="0" dirty="0">
                <a:solidFill>
                  <a:srgbClr val="212529"/>
                </a:solidFill>
                <a:effectLst/>
                <a:latin typeface="AvNext Regular"/>
              </a:rPr>
              <a:t>)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595959">
                  <a:lumMod val="50000"/>
                </a:srgbClr>
              </a:solidFill>
              <a:effectLst/>
              <a:uLnTx/>
              <a:uFillTx/>
              <a:latin typeface="AvenirNext LT Pro Regular" panose="020B0504020202020204" pitchFamily="34" charset="0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6C3D3BD-5B1E-4FC5-8A53-8CEE5B1FAADC}"/>
              </a:ext>
            </a:extLst>
          </p:cNvPr>
          <p:cNvSpPr txBox="1"/>
          <p:nvPr/>
        </p:nvSpPr>
        <p:spPr>
          <a:xfrm>
            <a:off x="1535487" y="4984241"/>
            <a:ext cx="11774657" cy="159954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sz="2400" b="1" dirty="0">
              <a:solidFill>
                <a:srgbClr val="595959">
                  <a:lumMod val="50000"/>
                </a:srgbClr>
              </a:solidFill>
              <a:latin typeface="AvenirNext LT Pro Regular" panose="020B0504020202020204" pitchFamily="34" charset="0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sz="2400" dirty="0">
              <a:solidFill>
                <a:schemeClr val="bg2">
                  <a:lumMod val="50000"/>
                </a:schemeClr>
              </a:solidFill>
              <a:latin typeface="AvenirNext LT Pro Regular" panose="020B0504020202020204" pitchFamily="34" charset="0"/>
            </a:endParaRPr>
          </a:p>
          <a:p>
            <a:pPr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  <a:hlinkClick r:id="rId16"/>
              </a:rPr>
              <a:t>Kaleidoscope 2021: 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  <a:hlinkClick r:id="rId16"/>
              </a:rPr>
              <a:t>Connecting physical and virtual worlds</a:t>
            </a:r>
            <a:endParaRPr lang="en-GB" sz="2400" dirty="0">
              <a:solidFill>
                <a:schemeClr val="bg2">
                  <a:lumMod val="50000"/>
                </a:schemeClr>
              </a:solidFill>
              <a:latin typeface="AvNext Regular"/>
            </a:endParaRPr>
          </a:p>
          <a:p>
            <a:pPr marL="342900" lvl="0" indent="-342900">
              <a:buFont typeface="Wingdings" panose="05000000000000000000" pitchFamily="2" charset="2"/>
              <a:buChar char="§"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212529"/>
                </a:solidFill>
                <a:effectLst/>
                <a:uLnTx/>
                <a:uFillTx/>
                <a:latin typeface="AvNext Regular"/>
                <a:ea typeface="+mn-ea"/>
                <a:cs typeface="+mn-cs"/>
              </a:rPr>
              <a:t>6-10 December online.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212529"/>
                </a:solidFill>
                <a:effectLst/>
                <a:uLnTx/>
                <a:uFillTx/>
                <a:latin typeface="AvNext Regular"/>
                <a:hlinkClick r:id="rId17"/>
              </a:rPr>
              <a:t>Call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12529"/>
                </a:solidFill>
                <a:effectLst/>
                <a:uLnTx/>
                <a:uFillTx/>
                <a:latin typeface="AvNext Regular"/>
                <a:hlinkClick r:id="rId17"/>
              </a:rPr>
              <a:t>fo</a:t>
            </a:r>
            <a:r>
              <a:rPr lang="en-GB" sz="2400" dirty="0">
                <a:solidFill>
                  <a:srgbClr val="212529"/>
                </a:solidFill>
                <a:latin typeface="AvNext Regular"/>
                <a:hlinkClick r:id="rId17"/>
              </a:rPr>
              <a:t>r video demos by 29 October &gt; 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595959">
                  <a:lumMod val="50000"/>
                </a:srgbClr>
              </a:solidFill>
              <a:effectLst/>
              <a:uLnTx/>
              <a:uFillTx/>
              <a:latin typeface="AvenirNext LT Pro Regular" panose="020B05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732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5000"/>
    </mc:Choice>
    <mc:Fallback xmlns="">
      <p:transition advClick="0" advTm="15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5D719A5-9335-4253-8B6D-5372A894243B}"/>
              </a:ext>
            </a:extLst>
          </p:cNvPr>
          <p:cNvSpPr txBox="1"/>
          <p:nvPr/>
        </p:nvSpPr>
        <p:spPr>
          <a:xfrm>
            <a:off x="3041310" y="1136304"/>
            <a:ext cx="10458590" cy="128025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E8EDE"/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All year, always online: 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3E8EDE"/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  <a:hlinkClick r:id="rId3"/>
              </a:rPr>
              <a:t>AI for Good digital platform &gt; 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3E8EDE"/>
              </a:solidFill>
              <a:effectLst/>
              <a:uLnTx/>
              <a:uFillTx/>
              <a:latin typeface="AvenirNext LT Pro Regular" panose="020B0504020202020204" pitchFamily="34" charset="0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GB" sz="2400" dirty="0">
                <a:solidFill>
                  <a:srgbClr val="595959">
                    <a:lumMod val="50000"/>
                  </a:srgbClr>
                </a:solidFill>
                <a:latin typeface="AvenirNext LT Pro Regular" panose="020B0504020202020204" pitchFamily="34" charset="0"/>
              </a:rPr>
              <a:t>Advancing AI solutions to accelerate progress towards the SDGs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GB" sz="2400" dirty="0">
                <a:solidFill>
                  <a:srgbClr val="595959">
                    <a:lumMod val="50000"/>
                  </a:srgbClr>
                </a:solidFill>
                <a:latin typeface="AvenirNext LT Pro Regular" panose="020B0504020202020204" pitchFamily="34" charset="0"/>
                <a:hlinkClick r:id="rId4"/>
              </a:rPr>
              <a:t>Weekly programming</a:t>
            </a:r>
            <a:r>
              <a:rPr lang="en-GB" sz="2400" dirty="0">
                <a:solidFill>
                  <a:srgbClr val="595959">
                    <a:lumMod val="50000"/>
                  </a:srgbClr>
                </a:solidFill>
                <a:latin typeface="AvenirNext LT Pro Regular" panose="020B0504020202020204" pitchFamily="34" charset="0"/>
              </a:rPr>
              <a:t> in three streams: Learn, Build, Connect</a:t>
            </a:r>
            <a:endParaRPr kumimoji="0" lang="en-GB" sz="2400" i="0" u="none" strike="noStrike" kern="1200" cap="none" spc="0" normalizeH="0" baseline="0" noProof="0" dirty="0">
              <a:ln>
                <a:noFill/>
              </a:ln>
              <a:solidFill>
                <a:srgbClr val="595959">
                  <a:lumMod val="50000"/>
                </a:srgbClr>
              </a:solidFill>
              <a:effectLst/>
              <a:uLnTx/>
              <a:uFillTx/>
              <a:latin typeface="AvenirNext LT Pro Regular" panose="020B0504020202020204" pitchFamily="34" charset="0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2542D80-7E35-4C41-B74E-3CB185CE93D3}"/>
              </a:ext>
            </a:extLst>
          </p:cNvPr>
          <p:cNvSpPr txBox="1"/>
          <p:nvPr/>
        </p:nvSpPr>
        <p:spPr>
          <a:xfrm>
            <a:off x="2839583" y="1618822"/>
            <a:ext cx="8017666" cy="45247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595959">
                  <a:lumMod val="50000"/>
                </a:srgbClr>
              </a:solidFill>
              <a:effectLst/>
              <a:uLnTx/>
              <a:uFillTx/>
              <a:latin typeface="AvenirNext LT Pro Regular" panose="020B0504020202020204" pitchFamily="34" charset="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9E9A8F-665C-4C1C-84F9-10F349079D72}"/>
              </a:ext>
            </a:extLst>
          </p:cNvPr>
          <p:cNvSpPr txBox="1"/>
          <p:nvPr/>
        </p:nvSpPr>
        <p:spPr>
          <a:xfrm>
            <a:off x="1180323" y="2956476"/>
            <a:ext cx="3203477" cy="18631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dirty="0">
                <a:solidFill>
                  <a:srgbClr val="3E8EDE"/>
                </a:solidFill>
                <a:latin typeface="AvenirNext LT Pro Regular" panose="020B0504020202020204" pitchFamily="34" charset="0"/>
              </a:rPr>
              <a:t>Learn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3E8EDE"/>
              </a:solidFill>
              <a:effectLst/>
              <a:uLnTx/>
              <a:uFillTx/>
              <a:latin typeface="AvenirNext LT Pro Regular" panose="020B0504020202020204" pitchFamily="34" charset="0"/>
              <a:ea typeface="+mn-ea"/>
              <a:cs typeface="+mn-cs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400" i="0" dirty="0">
                <a:solidFill>
                  <a:srgbClr val="212529"/>
                </a:solidFill>
                <a:effectLst/>
                <a:latin typeface="AvNext Regular"/>
              </a:rPr>
              <a:t>Keynotes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rgbClr val="212529"/>
                </a:solidFill>
                <a:latin typeface="AvNext Regular"/>
              </a:rPr>
              <a:t>Webinars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400" i="0" dirty="0">
                <a:solidFill>
                  <a:srgbClr val="212529"/>
                </a:solidFill>
                <a:effectLst/>
                <a:latin typeface="AvNext Regular"/>
              </a:rPr>
              <a:t>Discovery</a:t>
            </a:r>
          </a:p>
          <a:p>
            <a:pPr marL="342900" indent="-342900">
              <a:buFontTx/>
              <a:buChar char="-"/>
            </a:pPr>
            <a:r>
              <a:rPr lang="en-GB" sz="2400" dirty="0">
                <a:solidFill>
                  <a:srgbClr val="212529"/>
                </a:solidFill>
                <a:latin typeface="AvNext Regular"/>
              </a:rPr>
              <a:t>Trust, health, climate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400" i="0" dirty="0">
                <a:solidFill>
                  <a:srgbClr val="212529"/>
                </a:solidFill>
                <a:effectLst/>
                <a:latin typeface="AvNext Regular"/>
              </a:rPr>
              <a:t>Perspectives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rgbClr val="212529"/>
                </a:solidFill>
                <a:latin typeface="AvNext Regular"/>
              </a:rPr>
              <a:t>On the Go!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400" i="0" dirty="0">
                <a:solidFill>
                  <a:srgbClr val="212529"/>
                </a:solidFill>
                <a:effectLst/>
                <a:latin typeface="AvNext Regular"/>
              </a:rPr>
              <a:t>Blog</a:t>
            </a:r>
            <a:endParaRPr lang="en-GB" sz="2400" b="0" dirty="0">
              <a:solidFill>
                <a:srgbClr val="212529"/>
              </a:solidFill>
              <a:effectLst/>
              <a:latin typeface="AvNext Regular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3BBF6E7-2ED0-42E8-AF50-B5B16548F6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1887" y="833184"/>
            <a:ext cx="1874705" cy="188649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8DAAFB9-14CE-40C1-A53D-AF62CB1490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3812" y="2955324"/>
            <a:ext cx="534589" cy="53335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4A171BB-72AE-4705-87BD-A897EA524D55}"/>
              </a:ext>
            </a:extLst>
          </p:cNvPr>
          <p:cNvSpPr txBox="1"/>
          <p:nvPr/>
        </p:nvSpPr>
        <p:spPr>
          <a:xfrm>
            <a:off x="4783016" y="2955324"/>
            <a:ext cx="3203477" cy="18631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3E8EDE"/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Build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400" i="0" dirty="0">
                <a:solidFill>
                  <a:srgbClr val="212529"/>
                </a:solidFill>
                <a:effectLst/>
                <a:latin typeface="AvNext Regular"/>
              </a:rPr>
              <a:t>AI/ML in 5G Challenge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rgbClr val="212529"/>
                </a:solidFill>
                <a:latin typeface="AvNext Regular"/>
              </a:rPr>
              <a:t>Innovation factory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400" i="0" dirty="0">
                <a:solidFill>
                  <a:srgbClr val="212529"/>
                </a:solidFill>
                <a:effectLst/>
                <a:latin typeface="AvNext Regular"/>
              </a:rPr>
              <a:t>(Pre-)standardization efforts and initiatives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rgbClr val="212529"/>
                </a:solidFill>
                <a:latin typeface="AvNext Regular"/>
              </a:rPr>
              <a:t>Breakthroughs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400" i="0" dirty="0">
                <a:solidFill>
                  <a:srgbClr val="212529"/>
                </a:solidFill>
                <a:effectLst/>
                <a:latin typeface="AvNext Regular"/>
              </a:rPr>
              <a:t>Gateway</a:t>
            </a:r>
            <a:endParaRPr lang="en-GB" sz="2400" b="0" dirty="0">
              <a:solidFill>
                <a:srgbClr val="212529"/>
              </a:solidFill>
              <a:effectLst/>
              <a:latin typeface="AvNext Regular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60EB4C3-2C10-4034-8357-B9CCA1308685}"/>
              </a:ext>
            </a:extLst>
          </p:cNvPr>
          <p:cNvSpPr txBox="1"/>
          <p:nvPr/>
        </p:nvSpPr>
        <p:spPr>
          <a:xfrm>
            <a:off x="8564880" y="2955324"/>
            <a:ext cx="3203477" cy="18631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dirty="0">
                <a:solidFill>
                  <a:srgbClr val="3E8EDE"/>
                </a:solidFill>
                <a:latin typeface="AvenirNext LT Pro Regular" panose="020B0504020202020204" pitchFamily="34" charset="0"/>
              </a:rPr>
              <a:t>Connect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3E8EDE"/>
              </a:solidFill>
              <a:effectLst/>
              <a:uLnTx/>
              <a:uFillTx/>
              <a:latin typeface="AvenirNext LT Pro Regular" panose="020B0504020202020204" pitchFamily="34" charset="0"/>
              <a:ea typeface="+mn-ea"/>
              <a:cs typeface="+mn-cs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400" i="0" dirty="0">
                <a:solidFill>
                  <a:srgbClr val="212529"/>
                </a:solidFill>
                <a:effectLst/>
                <a:latin typeface="AvNext Regular"/>
              </a:rPr>
              <a:t>Global Summit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rgbClr val="212529"/>
                </a:solidFill>
                <a:latin typeface="AvNext Regular"/>
              </a:rPr>
              <a:t>Artistic intelligence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400" i="0" dirty="0">
                <a:solidFill>
                  <a:srgbClr val="212529"/>
                </a:solidFill>
                <a:effectLst/>
                <a:latin typeface="AvNext Regular"/>
              </a:rPr>
              <a:t>UN AI actions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rgbClr val="212529"/>
                </a:solidFill>
                <a:latin typeface="AvNext Regular"/>
              </a:rPr>
              <a:t>Brain trust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400" i="0" dirty="0">
                <a:solidFill>
                  <a:srgbClr val="212529"/>
                </a:solidFill>
                <a:effectLst/>
                <a:latin typeface="AvNext Regular"/>
              </a:rPr>
              <a:t>Neural network</a:t>
            </a:r>
          </a:p>
          <a:p>
            <a:pPr marL="342900" indent="-342900">
              <a:buFontTx/>
              <a:buChar char="-"/>
            </a:pPr>
            <a:r>
              <a:rPr lang="en-GB" sz="2400" b="0" dirty="0">
                <a:solidFill>
                  <a:srgbClr val="212529"/>
                </a:solidFill>
                <a:latin typeface="AvNext Regular"/>
              </a:rPr>
              <a:t>Coming soon!</a:t>
            </a:r>
            <a:endParaRPr lang="en-GB" sz="2400" dirty="0">
              <a:solidFill>
                <a:srgbClr val="212529"/>
              </a:solidFill>
              <a:latin typeface="AvNext Regular"/>
            </a:endParaRPr>
          </a:p>
          <a:p>
            <a:pPr marL="342900" indent="-342900">
              <a:buFontTx/>
              <a:buChar char="-"/>
            </a:pPr>
            <a:endParaRPr lang="en-GB" sz="2400" b="0" dirty="0">
              <a:solidFill>
                <a:srgbClr val="212529"/>
              </a:solidFill>
              <a:effectLst/>
              <a:latin typeface="AvNext Regular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80BB7B0-D816-4924-820E-CB87AE3CA7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38404" y="2955324"/>
            <a:ext cx="534589" cy="53335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3C6EDCD-952D-4B62-B0D6-2E26801137D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03311" y="2982905"/>
            <a:ext cx="534589" cy="533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328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5000"/>
    </mc:Choice>
    <mc:Fallback xmlns="">
      <p:transition advClick="0" advTm="15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E56F75A-1F76-B643-A1F8-B39979E63B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33427" y="627719"/>
            <a:ext cx="6411406" cy="548495"/>
          </a:xfrm>
        </p:spPr>
        <p:txBody>
          <a:bodyPr>
            <a:noAutofit/>
          </a:bodyPr>
          <a:lstStyle/>
          <a:p>
            <a:r>
              <a:rPr lang="en-US" b="1" dirty="0">
                <a:latin typeface="AvenirNext LT Pro Regular" panose="020B0504020202020204"/>
              </a:rPr>
              <a:t>ITU AI/ML in 5G Challenge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48B0C84-9918-9E41-A94E-6D7FD2597B70}"/>
              </a:ext>
            </a:extLst>
          </p:cNvPr>
          <p:cNvSpPr txBox="1"/>
          <p:nvPr/>
        </p:nvSpPr>
        <p:spPr>
          <a:xfrm>
            <a:off x="775958" y="1658352"/>
            <a:ext cx="11226018" cy="294393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1</a:t>
            </a:r>
            <a:r>
              <a:rPr kumimoji="0" lang="en-GB" sz="2800" b="1" i="0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st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 edition in 2020: 1300+ participants, 62 countries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GB" sz="2400" dirty="0">
                <a:solidFill>
                  <a:srgbClr val="595959">
                    <a:lumMod val="50000"/>
                  </a:srgbClr>
                </a:solidFill>
                <a:latin typeface="AvenirNext LT Pro Regular" panose="020B0504020202020204" pitchFamily="34" charset="0"/>
              </a:rPr>
              <a:t>Competing to achieve goals of problem statements from industry and academia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595959">
                    <a:lumMod val="50000"/>
                  </a:srgbClr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Support</a:t>
            </a:r>
            <a:r>
              <a:rPr lang="en-GB" sz="2400" dirty="0">
                <a:solidFill>
                  <a:srgbClr val="595959">
                    <a:lumMod val="50000"/>
                  </a:srgbClr>
                </a:solidFill>
                <a:latin typeface="AvenirNext LT Pro Regular" panose="020B0504020202020204" pitchFamily="34" charset="0"/>
              </a:rPr>
              <a:t>s growing community driving AI/ML integration and AI/ML standardization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GB" sz="2400" dirty="0">
                <a:solidFill>
                  <a:srgbClr val="595959">
                    <a:lumMod val="50000"/>
                  </a:srgbClr>
                </a:solidFill>
                <a:latin typeface="AvenirNext LT Pro Regular" panose="020B0504020202020204" pitchFamily="34" charset="0"/>
                <a:hlinkClick r:id="rId3"/>
              </a:rPr>
              <a:t>2</a:t>
            </a:r>
            <a:r>
              <a:rPr lang="en-GB" sz="2400" baseline="30000" dirty="0">
                <a:solidFill>
                  <a:srgbClr val="595959">
                    <a:lumMod val="50000"/>
                  </a:srgbClr>
                </a:solidFill>
                <a:latin typeface="AvenirNext LT Pro Regular" panose="020B0504020202020204" pitchFamily="34" charset="0"/>
                <a:hlinkClick r:id="rId3"/>
              </a:rPr>
              <a:t>nd</a:t>
            </a:r>
            <a:r>
              <a:rPr lang="en-GB" sz="2400" dirty="0">
                <a:solidFill>
                  <a:srgbClr val="595959">
                    <a:lumMod val="50000"/>
                  </a:srgbClr>
                </a:solidFill>
                <a:latin typeface="AvenirNext LT Pro Regular" panose="020B0504020202020204" pitchFamily="34" charset="0"/>
                <a:hlinkClick r:id="rId3"/>
              </a:rPr>
              <a:t> edition of the Challenge</a:t>
            </a:r>
            <a:r>
              <a:rPr lang="en-GB" sz="2400" dirty="0">
                <a:solidFill>
                  <a:srgbClr val="595959">
                    <a:lumMod val="50000"/>
                  </a:srgbClr>
                </a:solidFill>
                <a:latin typeface="AvenirNext LT Pro Regular" panose="020B0504020202020204" pitchFamily="34" charset="0"/>
              </a:rPr>
              <a:t> </a:t>
            </a:r>
            <a:r>
              <a:rPr lang="en-GB" sz="2400" b="0" i="0" dirty="0">
                <a:solidFill>
                  <a:srgbClr val="212529"/>
                </a:solidFill>
                <a:effectLst/>
                <a:latin typeface="AvNext Regular"/>
              </a:rPr>
              <a:t>in constant focus in a </a:t>
            </a:r>
            <a:r>
              <a:rPr lang="en-GB" sz="2400" b="0" i="0" u="none" strike="noStrike" dirty="0">
                <a:solidFill>
                  <a:srgbClr val="00A3E0"/>
                </a:solidFill>
                <a:effectLst/>
                <a:latin typeface="AvNext Regular"/>
                <a:hlinkClick r:id="rId4"/>
              </a:rPr>
              <a:t>series of AI for Good webinars</a:t>
            </a:r>
            <a:r>
              <a:rPr lang="en-GB" sz="2400" b="0" i="0" dirty="0">
                <a:solidFill>
                  <a:srgbClr val="212529"/>
                </a:solidFill>
                <a:effectLst/>
                <a:latin typeface="AvNext Regular"/>
              </a:rPr>
              <a:t> </a:t>
            </a:r>
            <a:r>
              <a:rPr lang="en-GB" sz="2400" b="0" i="0" dirty="0" err="1">
                <a:solidFill>
                  <a:srgbClr val="212529"/>
                </a:solidFill>
                <a:effectLst/>
                <a:latin typeface="AvNext Regular"/>
              </a:rPr>
              <a:t>en</a:t>
            </a:r>
            <a:r>
              <a:rPr lang="en-GB" sz="2400" b="0" i="0" dirty="0">
                <a:solidFill>
                  <a:srgbClr val="212529"/>
                </a:solidFill>
                <a:effectLst/>
                <a:latin typeface="AvNext Regular"/>
              </a:rPr>
              <a:t> route to the </a:t>
            </a:r>
            <a:r>
              <a:rPr lang="en-GB" sz="2400" b="0" i="0" dirty="0">
                <a:solidFill>
                  <a:srgbClr val="212529"/>
                </a:solidFill>
                <a:effectLst/>
                <a:latin typeface="AvNext Regular"/>
                <a:hlinkClick r:id="rId5"/>
              </a:rPr>
              <a:t>Grand Challenge Finale &amp; Prize Ceremony</a:t>
            </a:r>
            <a:r>
              <a:rPr lang="en-GB" sz="2400" b="0" i="0" dirty="0">
                <a:solidFill>
                  <a:srgbClr val="212529"/>
                </a:solidFill>
                <a:effectLst/>
                <a:latin typeface="AvNext Regular"/>
              </a:rPr>
              <a:t> on 14 December</a:t>
            </a:r>
            <a:r>
              <a:rPr lang="en-GB" sz="2400" dirty="0">
                <a:solidFill>
                  <a:srgbClr val="595959">
                    <a:lumMod val="50000"/>
                  </a:srgbClr>
                </a:solidFill>
                <a:latin typeface="AvenirNext LT Pro Regular" panose="020B0504020202020204" pitchFamily="34" charset="0"/>
              </a:rPr>
              <a:t> 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595959">
                  <a:lumMod val="50000"/>
                </a:srgbClr>
              </a:solidFill>
              <a:effectLst/>
              <a:uLnTx/>
              <a:uFillTx/>
              <a:latin typeface="AvenirNext LT Pro Regular" panose="020B0504020202020204" pitchFamily="34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7AAC787-C68D-4E45-85C8-A1B26AC2A1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47405" y="348186"/>
            <a:ext cx="1100641" cy="1107562"/>
          </a:xfrm>
          <a:prstGeom prst="rect">
            <a:avLst/>
          </a:prstGeom>
        </p:spPr>
      </p:pic>
      <p:pic>
        <p:nvPicPr>
          <p:cNvPr id="2050" name="Picture 2" descr="Second edition of the ITU AI/ML in 5G Challenge.">
            <a:extLst>
              <a:ext uri="{FF2B5EF4-FFF2-40B4-BE49-F238E27FC236}">
                <a16:creationId xmlns:a16="http://schemas.microsoft.com/office/drawing/2014/main" id="{3E4ADDE0-876E-4B35-AE73-7D3BA4929F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1256" y="4020457"/>
            <a:ext cx="5992826" cy="2569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8706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5000"/>
    </mc:Choice>
    <mc:Fallback xmlns="">
      <p:transition advClick="0" advTm="15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E56F75A-1F76-B643-A1F8-B39979E63B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29016" y="526393"/>
            <a:ext cx="11273609" cy="548495"/>
          </a:xfrm>
        </p:spPr>
        <p:txBody>
          <a:bodyPr>
            <a:noAutofit/>
          </a:bodyPr>
          <a:lstStyle/>
          <a:p>
            <a:r>
              <a:rPr lang="en-US" sz="3600" b="1" dirty="0">
                <a:latin typeface="AvenirNext LT Pro Regular" panose="020B0504020202020204"/>
              </a:rPr>
              <a:t>Financial Inclusion Global Initiative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EBBF31-3C93-4A29-8C46-490E3ADBD08E}"/>
              </a:ext>
            </a:extLst>
          </p:cNvPr>
          <p:cNvSpPr txBox="1"/>
          <p:nvPr/>
        </p:nvSpPr>
        <p:spPr>
          <a:xfrm>
            <a:off x="1204446" y="1341985"/>
            <a:ext cx="10255347" cy="133021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800" b="1" dirty="0">
                <a:solidFill>
                  <a:srgbClr val="3E8EDE"/>
                </a:solidFill>
                <a:latin typeface="AvenirNext LT Pro Regular" panose="020B0504020202020204" pitchFamily="34" charset="0"/>
              </a:rPr>
              <a:t>3rd and final FIGI symposium: Online 18 May to 24 June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GB" sz="2400" dirty="0">
                <a:solidFill>
                  <a:srgbClr val="595959">
                    <a:lumMod val="50000"/>
                  </a:srgbClr>
                </a:solidFill>
                <a:latin typeface="AvenirNext LT Pro Regular" panose="020B0504020202020204"/>
              </a:rPr>
              <a:t>Fintech for inclusion, gender equity, consumer protection, cybersecurity and trust, digital identity, payment acceptance, COVID-19 pandemic…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595959">
                  <a:lumMod val="50000"/>
                </a:srgbClr>
              </a:solidFill>
              <a:effectLst/>
              <a:uLnTx/>
              <a:uFillTx/>
              <a:latin typeface="AvenirNext LT Pro Regular" panose="020B0504020202020204"/>
              <a:ea typeface="+mn-ea"/>
              <a:cs typeface="+mn-cs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GB" sz="2400" dirty="0">
                <a:solidFill>
                  <a:srgbClr val="595959">
                    <a:lumMod val="50000"/>
                  </a:srgbClr>
                </a:solidFill>
                <a:latin typeface="AvenirNext LT Pro Regular" panose="020B0504020202020204"/>
              </a:rPr>
              <a:t>S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595959">
                    <a:lumMod val="50000"/>
                  </a:srgbClr>
                </a:solidFill>
                <a:effectLst/>
                <a:uLnTx/>
                <a:uFillTx/>
                <a:latin typeface="AvenirNext LT Pro Regular" panose="020B0504020202020204"/>
                <a:ea typeface="+mn-ea"/>
                <a:cs typeface="+mn-cs"/>
              </a:rPr>
              <a:t>howcased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595959">
                    <a:lumMod val="50000"/>
                  </a:srgbClr>
                </a:solidFill>
                <a:effectLst/>
                <a:uLnTx/>
                <a:uFillTx/>
                <a:latin typeface="AvenirNext LT Pro Regular" panose="020B0504020202020204"/>
                <a:ea typeface="+mn-ea"/>
                <a:cs typeface="+mn-cs"/>
              </a:rPr>
              <a:t> national experiences in promoting financial inclusion and shared the latest findings and reports from FIGI’s working groups</a:t>
            </a:r>
          </a:p>
          <a:p>
            <a:r>
              <a:rPr lang="en-US" sz="2800" b="1" dirty="0">
                <a:solidFill>
                  <a:srgbClr val="3E8EDE"/>
                </a:solidFill>
                <a:latin typeface="AvenirNext LT Pro Regular" panose="020B0504020202020204" pitchFamily="34" charset="0"/>
              </a:rPr>
              <a:t>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GB" sz="2400" dirty="0">
              <a:solidFill>
                <a:srgbClr val="212529"/>
              </a:solidFill>
              <a:latin typeface="AvNext Regular"/>
            </a:endParaRPr>
          </a:p>
          <a:p>
            <a:endParaRPr lang="en-US" dirty="0">
              <a:solidFill>
                <a:srgbClr val="212529"/>
              </a:solidFill>
              <a:latin typeface="AvNext Regular"/>
            </a:endParaRPr>
          </a:p>
          <a:p>
            <a:r>
              <a:rPr lang="en-US" dirty="0">
                <a:solidFill>
                  <a:srgbClr val="212529"/>
                </a:solidFill>
                <a:latin typeface="AvNext Regular"/>
              </a:rPr>
              <a:t> </a:t>
            </a:r>
            <a:endParaRPr lang="en-GB" b="0" i="0" dirty="0">
              <a:solidFill>
                <a:srgbClr val="212529"/>
              </a:solidFill>
              <a:effectLst/>
              <a:latin typeface="AvNext Regular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28CB48E-9B96-4FB9-B71E-DB59E54057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293" y="3820298"/>
            <a:ext cx="4813341" cy="251130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C0D273B-3653-4392-9153-EF9794BD83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0914" y="298326"/>
            <a:ext cx="1070624" cy="108569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69106A8-C31D-4591-9564-55A2D26BAA07}"/>
              </a:ext>
            </a:extLst>
          </p:cNvPr>
          <p:cNvSpPr txBox="1"/>
          <p:nvPr/>
        </p:nvSpPr>
        <p:spPr>
          <a:xfrm>
            <a:off x="5545548" y="3520699"/>
            <a:ext cx="6056159" cy="133021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GB" sz="2400" dirty="0">
                <a:solidFill>
                  <a:srgbClr val="595959">
                    <a:lumMod val="50000"/>
                  </a:srgbClr>
                </a:solidFill>
                <a:latin typeface="AvenirNext LT Pro Regular" panose="020B0504020202020204"/>
              </a:rPr>
              <a:t>1,700+ participants from 148 countries.    </a:t>
            </a:r>
            <a:r>
              <a:rPr lang="en-GB" sz="2400" dirty="0">
                <a:solidFill>
                  <a:srgbClr val="595959">
                    <a:lumMod val="50000"/>
                  </a:srgbClr>
                </a:solidFill>
                <a:latin typeface="AvenirNext LT Pro Regular" panose="020B0504020202020204"/>
                <a:hlinkClick r:id="rId5"/>
              </a:rPr>
              <a:t>All session recordings online &gt;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595959">
                  <a:lumMod val="50000"/>
                </a:srgbClr>
              </a:solidFill>
              <a:effectLst/>
              <a:uLnTx/>
              <a:uFillTx/>
              <a:latin typeface="AvenirNext LT Pro Regular" panose="020B0504020202020204"/>
              <a:ea typeface="+mn-ea"/>
              <a:cs typeface="+mn-cs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GB" sz="2400" dirty="0">
                <a:solidFill>
                  <a:srgbClr val="595959">
                    <a:lumMod val="50000"/>
                  </a:srgbClr>
                </a:solidFill>
                <a:latin typeface="AvenirNext LT Pro Regular" panose="020B0504020202020204"/>
              </a:rPr>
              <a:t>More about the symposium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595959">
                    <a:lumMod val="50000"/>
                  </a:srgbClr>
                </a:solidFill>
                <a:effectLst/>
                <a:uLnTx/>
                <a:uFillTx/>
                <a:latin typeface="AvenirNext LT Pro Regular" panose="020B0504020202020204"/>
                <a:ea typeface="+mn-ea"/>
                <a:cs typeface="+mn-cs"/>
              </a:rPr>
              <a:t>in a dedicated issue of the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595959">
                    <a:lumMod val="50000"/>
                  </a:srgbClr>
                </a:solidFill>
                <a:effectLst/>
                <a:uLnTx/>
                <a:uFillTx/>
                <a:latin typeface="AvenirNext LT Pro Regular" panose="020B0504020202020204"/>
                <a:ea typeface="+mn-ea"/>
                <a:cs typeface="+mn-cs"/>
                <a:hlinkClick r:id="rId6"/>
              </a:rPr>
              <a:t>ITU News Magazine &gt;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595959">
                  <a:lumMod val="50000"/>
                </a:srgbClr>
              </a:solidFill>
              <a:effectLst/>
              <a:uLnTx/>
              <a:uFillTx/>
              <a:latin typeface="AvenirNext LT Pro Regular" panose="020B0504020202020204"/>
              <a:ea typeface="+mn-ea"/>
              <a:cs typeface="+mn-cs"/>
            </a:endParaRPr>
          </a:p>
          <a:p>
            <a:r>
              <a:rPr lang="en-US" sz="2800" b="1" dirty="0">
                <a:solidFill>
                  <a:srgbClr val="3E8EDE"/>
                </a:solidFill>
                <a:latin typeface="AvenirNext LT Pro Regular" panose="020B0504020202020204" pitchFamily="34" charset="0"/>
              </a:rPr>
              <a:t>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GB" sz="2400" dirty="0">
              <a:solidFill>
                <a:srgbClr val="212529"/>
              </a:solidFill>
              <a:latin typeface="AvNext Regular"/>
            </a:endParaRPr>
          </a:p>
          <a:p>
            <a:endParaRPr lang="en-US" dirty="0">
              <a:solidFill>
                <a:srgbClr val="212529"/>
              </a:solidFill>
              <a:latin typeface="AvNext Regular"/>
            </a:endParaRPr>
          </a:p>
          <a:p>
            <a:r>
              <a:rPr lang="en-US" dirty="0">
                <a:solidFill>
                  <a:srgbClr val="212529"/>
                </a:solidFill>
                <a:latin typeface="AvNext Regular"/>
              </a:rPr>
              <a:t> </a:t>
            </a:r>
            <a:endParaRPr lang="en-GB" b="0" i="0" dirty="0">
              <a:solidFill>
                <a:srgbClr val="212529"/>
              </a:solidFill>
              <a:effectLst/>
              <a:latin typeface="AvNext Regular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2B868F7-CDA1-496F-AFC3-B10C21BA8990}"/>
              </a:ext>
            </a:extLst>
          </p:cNvPr>
          <p:cNvSpPr txBox="1"/>
          <p:nvPr/>
        </p:nvSpPr>
        <p:spPr>
          <a:xfrm>
            <a:off x="5949592" y="5360091"/>
            <a:ext cx="6056159" cy="133021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2800" b="1" dirty="0">
                <a:solidFill>
                  <a:srgbClr val="C00000"/>
                </a:solidFill>
                <a:latin typeface="AvenirNext LT Pro Regular" panose="020B0504020202020204"/>
              </a:rPr>
              <a:t>New DFS Security Lab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GB" sz="2400" dirty="0">
                <a:solidFill>
                  <a:srgbClr val="595959">
                    <a:lumMod val="50000"/>
                  </a:srgbClr>
                </a:solidFill>
                <a:latin typeface="AvenirNext LT Pro Regular" panose="020B0504020202020204"/>
                <a:hlinkClick r:id="rId7"/>
              </a:rPr>
              <a:t>Series of DFS Security Clinics ongoing &gt;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595959">
                  <a:lumMod val="50000"/>
                </a:srgbClr>
              </a:solidFill>
              <a:effectLst/>
              <a:uLnTx/>
              <a:uFillTx/>
              <a:latin typeface="AvenirNext LT Pro Regular" panose="020B0504020202020204"/>
              <a:ea typeface="+mn-ea"/>
              <a:cs typeface="+mn-cs"/>
            </a:endParaRPr>
          </a:p>
          <a:p>
            <a:r>
              <a:rPr lang="en-US" sz="2800" b="1" dirty="0">
                <a:solidFill>
                  <a:srgbClr val="3E8EDE"/>
                </a:solidFill>
                <a:latin typeface="AvenirNext LT Pro Regular" panose="020B0504020202020204" pitchFamily="34" charset="0"/>
              </a:rPr>
              <a:t>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GB" sz="2400" dirty="0">
              <a:solidFill>
                <a:srgbClr val="212529"/>
              </a:solidFill>
              <a:latin typeface="AvNext Regular"/>
            </a:endParaRPr>
          </a:p>
          <a:p>
            <a:endParaRPr lang="en-US" dirty="0">
              <a:solidFill>
                <a:srgbClr val="212529"/>
              </a:solidFill>
              <a:latin typeface="AvNext Regular"/>
            </a:endParaRPr>
          </a:p>
          <a:p>
            <a:r>
              <a:rPr lang="en-US" dirty="0">
                <a:solidFill>
                  <a:srgbClr val="212529"/>
                </a:solidFill>
                <a:latin typeface="AvNext Regular"/>
              </a:rPr>
              <a:t> </a:t>
            </a:r>
            <a:endParaRPr lang="en-GB" b="0" i="0" dirty="0">
              <a:solidFill>
                <a:srgbClr val="212529"/>
              </a:solidFill>
              <a:effectLst/>
              <a:latin typeface="AvNext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957159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5000"/>
    </mc:Choice>
    <mc:Fallback xmlns="">
      <p:transition advClick="0" advTm="15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E56F75A-1F76-B643-A1F8-B39979E63B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06542" y="380844"/>
            <a:ext cx="10431781" cy="548495"/>
          </a:xfrm>
        </p:spPr>
        <p:txBody>
          <a:bodyPr>
            <a:noAutofit/>
          </a:bodyPr>
          <a:lstStyle/>
          <a:p>
            <a:r>
              <a:rPr lang="en-US" b="1" dirty="0">
                <a:latin typeface="AvenirNext LT Pro Regular" panose="020B0504020202020204"/>
              </a:rPr>
              <a:t>Smart cities and communities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48B0C84-9918-9E41-A94E-6D7FD2597B70}"/>
              </a:ext>
            </a:extLst>
          </p:cNvPr>
          <p:cNvSpPr txBox="1"/>
          <p:nvPr/>
        </p:nvSpPr>
        <p:spPr>
          <a:xfrm>
            <a:off x="2513609" y="1206131"/>
            <a:ext cx="9323481" cy="13302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800" b="1" dirty="0">
                <a:solidFill>
                  <a:srgbClr val="3E8EDE"/>
                </a:solidFill>
                <a:latin typeface="AvenirNext LT Pro Regular" panose="020B0504020202020204" pitchFamily="34" charset="0"/>
              </a:rPr>
              <a:t>United for Smart Sustainable Cities (U4SSC) initiative </a:t>
            </a:r>
            <a:r>
              <a:rPr lang="en-US" sz="2400" b="1" dirty="0">
                <a:solidFill>
                  <a:schemeClr val="bg2">
                    <a:lumMod val="50000"/>
                  </a:schemeClr>
                </a:solidFill>
                <a:latin typeface="AvNext Regular"/>
              </a:rPr>
              <a:t>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rgbClr val="212529"/>
                </a:solidFill>
                <a:latin typeface="AvNext Regular"/>
              </a:rPr>
              <a:t>New MoU with </a:t>
            </a:r>
            <a:r>
              <a:rPr lang="en-US" sz="2400" dirty="0">
                <a:solidFill>
                  <a:srgbClr val="212529"/>
                </a:solidFill>
                <a:latin typeface="AvNext Regular"/>
                <a:hlinkClick r:id="rId3"/>
              </a:rPr>
              <a:t>Organization for International Economic Relations</a:t>
            </a:r>
            <a:r>
              <a:rPr lang="en-US" sz="2400" dirty="0">
                <a:solidFill>
                  <a:srgbClr val="212529"/>
                </a:solidFill>
                <a:latin typeface="AvNext Regular"/>
              </a:rPr>
              <a:t> in support of U4SSC, and </a:t>
            </a:r>
            <a:r>
              <a:rPr lang="en-US" sz="2400" dirty="0">
                <a:solidFill>
                  <a:srgbClr val="212529"/>
                </a:solidFill>
                <a:latin typeface="AvNext Regular"/>
                <a:hlinkClick r:id="rId4"/>
              </a:rPr>
              <a:t>U4SSC Implementation Programme</a:t>
            </a:r>
            <a:r>
              <a:rPr lang="en-US" sz="2400" dirty="0">
                <a:solidFill>
                  <a:srgbClr val="212529"/>
                </a:solidFill>
                <a:latin typeface="AvNext Regular"/>
              </a:rPr>
              <a:t> in particular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212529"/>
                </a:solidFill>
                <a:latin typeface="AvNext Regular"/>
              </a:rPr>
              <a:t>U4SSC backed by 17 UN partners committed to SDG11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212529"/>
                </a:solidFill>
                <a:latin typeface="AvNext Regular"/>
              </a:rPr>
              <a:t>150+ cities evaluating progress towards smart-city objectives and the SDGs with U4SSC Key Performance Indicators based on ITU standards</a:t>
            </a:r>
            <a:endParaRPr lang="en-US" dirty="0">
              <a:solidFill>
                <a:srgbClr val="212529"/>
              </a:solidFill>
              <a:latin typeface="AvNext Regular"/>
            </a:endParaRPr>
          </a:p>
          <a:p>
            <a:r>
              <a:rPr lang="en-US" dirty="0">
                <a:solidFill>
                  <a:srgbClr val="212529"/>
                </a:solidFill>
                <a:latin typeface="AvNext Regular"/>
              </a:rPr>
              <a:t> </a:t>
            </a:r>
            <a:endParaRPr lang="en-GB" b="0" i="0" dirty="0">
              <a:solidFill>
                <a:srgbClr val="212529"/>
              </a:solidFill>
              <a:effectLst/>
              <a:latin typeface="AvNext Regular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EBBF31-3C93-4A29-8C46-490E3ADBD08E}"/>
              </a:ext>
            </a:extLst>
          </p:cNvPr>
          <p:cNvSpPr txBox="1"/>
          <p:nvPr/>
        </p:nvSpPr>
        <p:spPr>
          <a:xfrm>
            <a:off x="1507118" y="3702400"/>
            <a:ext cx="9810033" cy="106212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800" b="1" dirty="0">
                <a:solidFill>
                  <a:srgbClr val="3E8EDE"/>
                </a:solidFill>
                <a:latin typeface="AvenirNext LT Pro Regular" panose="020B0504020202020204" pitchFamily="34" charset="0"/>
              </a:rPr>
              <a:t>Webinar series: Digital transformation for cities and communities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rgbClr val="212529"/>
                </a:solidFill>
                <a:latin typeface="AvNext Regular"/>
              </a:rPr>
              <a:t>12 Episodes from September through December: </a:t>
            </a:r>
            <a:r>
              <a:rPr lang="en-US" sz="2400" dirty="0">
                <a:solidFill>
                  <a:srgbClr val="212529"/>
                </a:solidFill>
                <a:latin typeface="AvNext Regular"/>
                <a:hlinkClick r:id="rId5"/>
              </a:rPr>
              <a:t>All episodes &gt;</a:t>
            </a:r>
            <a:r>
              <a:rPr lang="en-US" sz="2400" dirty="0">
                <a:solidFill>
                  <a:srgbClr val="212529"/>
                </a:solidFill>
                <a:latin typeface="AvNext Regular"/>
              </a:rPr>
              <a:t>  </a:t>
            </a:r>
            <a:endParaRPr lang="en-GB" sz="2400" dirty="0">
              <a:solidFill>
                <a:srgbClr val="212529"/>
              </a:solidFill>
              <a:latin typeface="AvNext Regular"/>
            </a:endParaRPr>
          </a:p>
          <a:p>
            <a:endParaRPr lang="en-US" dirty="0">
              <a:solidFill>
                <a:srgbClr val="212529"/>
              </a:solidFill>
              <a:latin typeface="AvNext Regular"/>
            </a:endParaRPr>
          </a:p>
          <a:p>
            <a:r>
              <a:rPr lang="en-US" dirty="0">
                <a:solidFill>
                  <a:srgbClr val="212529"/>
                </a:solidFill>
                <a:latin typeface="AvNext Regular"/>
              </a:rPr>
              <a:t> </a:t>
            </a:r>
            <a:endParaRPr lang="en-GB" b="0" i="0" dirty="0">
              <a:solidFill>
                <a:srgbClr val="212529"/>
              </a:solidFill>
              <a:effectLst/>
              <a:latin typeface="AvNext Regular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4F0A96F-FFEE-43BD-BF14-3CD5530F672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3597" y="1495692"/>
            <a:ext cx="1984922" cy="18145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81BACAC-0188-47D6-A5D2-A2F68C94E93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67286" y="397823"/>
            <a:ext cx="1060746" cy="66592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D71648C-0B22-4090-A221-A3E8B9EE5CE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1469" y="3707412"/>
            <a:ext cx="534589" cy="533358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AB836719-2D2E-4437-B6E3-96EDAD6B4D21}"/>
              </a:ext>
            </a:extLst>
          </p:cNvPr>
          <p:cNvGrpSpPr/>
          <p:nvPr/>
        </p:nvGrpSpPr>
        <p:grpSpPr>
          <a:xfrm>
            <a:off x="363912" y="4714532"/>
            <a:ext cx="11320796" cy="1696214"/>
            <a:chOff x="363912" y="4475376"/>
            <a:chExt cx="11320796" cy="1696214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53C33B29-6210-41FF-ADAA-78C9AEF68D5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632353" y="4475376"/>
              <a:ext cx="4026475" cy="1685244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768F2C25-B1F7-4BB5-A599-C414E64C291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63912" y="4681364"/>
              <a:ext cx="3323230" cy="1486731"/>
            </a:xfrm>
            <a:prstGeom prst="rect">
              <a:avLst/>
            </a:prstGeom>
          </p:spPr>
        </p:pic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6FC6A254-AD03-4464-AB7B-F3AB082ADB5B}"/>
                </a:ext>
              </a:extLst>
            </p:cNvPr>
            <p:cNvCxnSpPr/>
            <p:nvPr/>
          </p:nvCxnSpPr>
          <p:spPr>
            <a:xfrm>
              <a:off x="7630293" y="6137241"/>
              <a:ext cx="4054415" cy="0"/>
            </a:xfrm>
            <a:prstGeom prst="line">
              <a:avLst/>
            </a:prstGeom>
            <a:ln w="38100">
              <a:solidFill>
                <a:srgbClr val="3E8E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51E4FCC4-88F7-422C-8707-B214AF459A7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607465" y="4896853"/>
              <a:ext cx="4044004" cy="1274400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B43B230C-656B-4991-8C23-7C5D4435423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6084850" y="6045933"/>
              <a:ext cx="607829" cy="125657"/>
            </a:xfrm>
            <a:prstGeom prst="rect">
              <a:avLst/>
            </a:prstGeom>
          </p:spPr>
        </p:pic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F220C55D-F3CA-44F1-83CD-2C0FCCB83E98}"/>
              </a:ext>
            </a:extLst>
          </p:cNvPr>
          <p:cNvPicPr>
            <a:picLocks noChangeAspect="1"/>
          </p:cNvPicPr>
          <p:nvPr/>
        </p:nvPicPr>
        <p:blipFill>
          <a:blip r:embed="rId13">
            <a:alphaModFix amt="30000"/>
          </a:blip>
          <a:stretch>
            <a:fillRect/>
          </a:stretch>
        </p:blipFill>
        <p:spPr>
          <a:xfrm>
            <a:off x="10709072" y="4804024"/>
            <a:ext cx="477900" cy="34766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6163390-A75C-463D-97D5-3BC390F2AF9B}"/>
              </a:ext>
            </a:extLst>
          </p:cNvPr>
          <p:cNvPicPr>
            <a:picLocks noChangeAspect="1"/>
          </p:cNvPicPr>
          <p:nvPr/>
        </p:nvPicPr>
        <p:blipFill>
          <a:blip r:embed="rId13">
            <a:alphaModFix amt="30000"/>
          </a:blip>
          <a:stretch>
            <a:fillRect/>
          </a:stretch>
        </p:blipFill>
        <p:spPr>
          <a:xfrm>
            <a:off x="2630848" y="5432616"/>
            <a:ext cx="477900" cy="347667"/>
          </a:xfrm>
          <a:prstGeom prst="rect">
            <a:avLst/>
          </a:prstGeom>
        </p:spPr>
      </p:pic>
      <p:sp>
        <p:nvSpPr>
          <p:cNvPr id="24" name="AutoShape 3">
            <a:extLst>
              <a:ext uri="{FF2B5EF4-FFF2-40B4-BE49-F238E27FC236}">
                <a16:creationId xmlns:a16="http://schemas.microsoft.com/office/drawing/2014/main" id="{3C19DC76-768B-461F-A502-D11B4612A62A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5360988" y="4704794"/>
            <a:ext cx="477837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3E8ED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909D5A0-F7B7-4636-A681-02B29E901DAF}"/>
              </a:ext>
            </a:extLst>
          </p:cNvPr>
          <p:cNvGrpSpPr/>
          <p:nvPr/>
        </p:nvGrpSpPr>
        <p:grpSpPr>
          <a:xfrm>
            <a:off x="5356505" y="4743395"/>
            <a:ext cx="522128" cy="350837"/>
            <a:chOff x="5364163" y="4462463"/>
            <a:chExt cx="474662" cy="350837"/>
          </a:xfrm>
        </p:grpSpPr>
        <p:sp>
          <p:nvSpPr>
            <p:cNvPr id="26" name="Freeform 5">
              <a:extLst>
                <a:ext uri="{FF2B5EF4-FFF2-40B4-BE49-F238E27FC236}">
                  <a16:creationId xmlns:a16="http://schemas.microsoft.com/office/drawing/2014/main" id="{544DF715-9021-48F1-8E8F-3B238FB5630A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0375" y="4700588"/>
              <a:ext cx="112712" cy="112712"/>
            </a:xfrm>
            <a:custGeom>
              <a:avLst/>
              <a:gdLst>
                <a:gd name="T0" fmla="*/ 18 w 33"/>
                <a:gd name="T1" fmla="*/ 1 h 33"/>
                <a:gd name="T2" fmla="*/ 0 w 33"/>
                <a:gd name="T3" fmla="*/ 15 h 33"/>
                <a:gd name="T4" fmla="*/ 15 w 33"/>
                <a:gd name="T5" fmla="*/ 33 h 33"/>
                <a:gd name="T6" fmla="*/ 32 w 33"/>
                <a:gd name="T7" fmla="*/ 18 h 33"/>
                <a:gd name="T8" fmla="*/ 18 w 33"/>
                <a:gd name="T9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3">
                  <a:moveTo>
                    <a:pt x="18" y="1"/>
                  </a:moveTo>
                  <a:cubicBezTo>
                    <a:pt x="9" y="0"/>
                    <a:pt x="1" y="7"/>
                    <a:pt x="0" y="15"/>
                  </a:cubicBezTo>
                  <a:cubicBezTo>
                    <a:pt x="0" y="24"/>
                    <a:pt x="6" y="32"/>
                    <a:pt x="15" y="33"/>
                  </a:cubicBezTo>
                  <a:cubicBezTo>
                    <a:pt x="24" y="33"/>
                    <a:pt x="32" y="27"/>
                    <a:pt x="32" y="18"/>
                  </a:cubicBezTo>
                  <a:cubicBezTo>
                    <a:pt x="33" y="9"/>
                    <a:pt x="27" y="1"/>
                    <a:pt x="18" y="1"/>
                  </a:cubicBezTo>
                  <a:close/>
                </a:path>
              </a:pathLst>
            </a:custGeom>
            <a:solidFill>
              <a:srgbClr val="ED33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3E8ED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 6">
              <a:extLst>
                <a:ext uri="{FF2B5EF4-FFF2-40B4-BE49-F238E27FC236}">
                  <a16:creationId xmlns:a16="http://schemas.microsoft.com/office/drawing/2014/main" id="{45771474-A538-4908-AA52-3961A51EC42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1950" y="4578350"/>
              <a:ext cx="315912" cy="125412"/>
            </a:xfrm>
            <a:custGeom>
              <a:avLst/>
              <a:gdLst>
                <a:gd name="T0" fmla="*/ 50 w 93"/>
                <a:gd name="T1" fmla="*/ 1 h 37"/>
                <a:gd name="T2" fmla="*/ 3 w 93"/>
                <a:gd name="T3" fmla="*/ 22 h 37"/>
                <a:gd name="T4" fmla="*/ 4 w 93"/>
                <a:gd name="T5" fmla="*/ 33 h 37"/>
                <a:gd name="T6" fmla="*/ 15 w 93"/>
                <a:gd name="T7" fmla="*/ 31 h 37"/>
                <a:gd name="T8" fmla="*/ 49 w 93"/>
                <a:gd name="T9" fmla="*/ 16 h 37"/>
                <a:gd name="T10" fmla="*/ 78 w 93"/>
                <a:gd name="T11" fmla="*/ 34 h 37"/>
                <a:gd name="T12" fmla="*/ 84 w 93"/>
                <a:gd name="T13" fmla="*/ 37 h 37"/>
                <a:gd name="T14" fmla="*/ 88 w 93"/>
                <a:gd name="T15" fmla="*/ 36 h 37"/>
                <a:gd name="T16" fmla="*/ 91 w 93"/>
                <a:gd name="T17" fmla="*/ 26 h 37"/>
                <a:gd name="T18" fmla="*/ 50 w 93"/>
                <a:gd name="T19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3" h="37">
                  <a:moveTo>
                    <a:pt x="50" y="1"/>
                  </a:moveTo>
                  <a:cubicBezTo>
                    <a:pt x="32" y="0"/>
                    <a:pt x="14" y="8"/>
                    <a:pt x="3" y="22"/>
                  </a:cubicBezTo>
                  <a:cubicBezTo>
                    <a:pt x="0" y="25"/>
                    <a:pt x="1" y="30"/>
                    <a:pt x="4" y="33"/>
                  </a:cubicBezTo>
                  <a:cubicBezTo>
                    <a:pt x="8" y="35"/>
                    <a:pt x="12" y="35"/>
                    <a:pt x="15" y="31"/>
                  </a:cubicBezTo>
                  <a:cubicBezTo>
                    <a:pt x="23" y="21"/>
                    <a:pt x="36" y="15"/>
                    <a:pt x="49" y="16"/>
                  </a:cubicBezTo>
                  <a:cubicBezTo>
                    <a:pt x="61" y="17"/>
                    <a:pt x="71" y="24"/>
                    <a:pt x="78" y="34"/>
                  </a:cubicBezTo>
                  <a:cubicBezTo>
                    <a:pt x="79" y="36"/>
                    <a:pt x="82" y="37"/>
                    <a:pt x="84" y="37"/>
                  </a:cubicBezTo>
                  <a:cubicBezTo>
                    <a:pt x="86" y="37"/>
                    <a:pt x="87" y="37"/>
                    <a:pt x="88" y="36"/>
                  </a:cubicBezTo>
                  <a:cubicBezTo>
                    <a:pt x="92" y="34"/>
                    <a:pt x="93" y="29"/>
                    <a:pt x="91" y="26"/>
                  </a:cubicBezTo>
                  <a:cubicBezTo>
                    <a:pt x="81" y="11"/>
                    <a:pt x="66" y="2"/>
                    <a:pt x="50" y="1"/>
                  </a:cubicBezTo>
                  <a:close/>
                </a:path>
              </a:pathLst>
            </a:custGeom>
            <a:solidFill>
              <a:srgbClr val="ED33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3E8ED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Freeform 7">
              <a:extLst>
                <a:ext uri="{FF2B5EF4-FFF2-40B4-BE49-F238E27FC236}">
                  <a16:creationId xmlns:a16="http://schemas.microsoft.com/office/drawing/2014/main" id="{F6752697-EE91-40A0-9E94-372A3B23B03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4163" y="4462463"/>
              <a:ext cx="474662" cy="163512"/>
            </a:xfrm>
            <a:custGeom>
              <a:avLst/>
              <a:gdLst>
                <a:gd name="T0" fmla="*/ 75 w 140"/>
                <a:gd name="T1" fmla="*/ 2 h 48"/>
                <a:gd name="T2" fmla="*/ 3 w 140"/>
                <a:gd name="T3" fmla="*/ 31 h 48"/>
                <a:gd name="T4" fmla="*/ 3 w 140"/>
                <a:gd name="T5" fmla="*/ 42 h 48"/>
                <a:gd name="T6" fmla="*/ 14 w 140"/>
                <a:gd name="T7" fmla="*/ 42 h 48"/>
                <a:gd name="T8" fmla="*/ 74 w 140"/>
                <a:gd name="T9" fmla="*/ 18 h 48"/>
                <a:gd name="T10" fmla="*/ 125 w 140"/>
                <a:gd name="T11" fmla="*/ 45 h 48"/>
                <a:gd name="T12" fmla="*/ 131 w 140"/>
                <a:gd name="T13" fmla="*/ 48 h 48"/>
                <a:gd name="T14" fmla="*/ 136 w 140"/>
                <a:gd name="T15" fmla="*/ 46 h 48"/>
                <a:gd name="T16" fmla="*/ 137 w 140"/>
                <a:gd name="T17" fmla="*/ 36 h 48"/>
                <a:gd name="T18" fmla="*/ 75 w 140"/>
                <a:gd name="T1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0" h="48">
                  <a:moveTo>
                    <a:pt x="75" y="2"/>
                  </a:moveTo>
                  <a:cubicBezTo>
                    <a:pt x="50" y="0"/>
                    <a:pt x="22" y="12"/>
                    <a:pt x="3" y="31"/>
                  </a:cubicBezTo>
                  <a:cubicBezTo>
                    <a:pt x="0" y="34"/>
                    <a:pt x="0" y="39"/>
                    <a:pt x="3" y="42"/>
                  </a:cubicBezTo>
                  <a:cubicBezTo>
                    <a:pt x="6" y="45"/>
                    <a:pt x="11" y="45"/>
                    <a:pt x="14" y="42"/>
                  </a:cubicBezTo>
                  <a:cubicBezTo>
                    <a:pt x="30" y="26"/>
                    <a:pt x="53" y="16"/>
                    <a:pt x="74" y="18"/>
                  </a:cubicBezTo>
                  <a:cubicBezTo>
                    <a:pt x="96" y="19"/>
                    <a:pt x="113" y="28"/>
                    <a:pt x="125" y="45"/>
                  </a:cubicBezTo>
                  <a:cubicBezTo>
                    <a:pt x="126" y="47"/>
                    <a:pt x="129" y="48"/>
                    <a:pt x="131" y="48"/>
                  </a:cubicBezTo>
                  <a:cubicBezTo>
                    <a:pt x="133" y="48"/>
                    <a:pt x="134" y="47"/>
                    <a:pt x="136" y="46"/>
                  </a:cubicBezTo>
                  <a:cubicBezTo>
                    <a:pt x="139" y="44"/>
                    <a:pt x="140" y="39"/>
                    <a:pt x="137" y="36"/>
                  </a:cubicBezTo>
                  <a:cubicBezTo>
                    <a:pt x="122" y="15"/>
                    <a:pt x="101" y="4"/>
                    <a:pt x="75" y="2"/>
                  </a:cubicBezTo>
                  <a:close/>
                </a:path>
              </a:pathLst>
            </a:custGeom>
            <a:solidFill>
              <a:srgbClr val="ED33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3E8ED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4D73652E-56F7-4CD3-814D-7FE464C0819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926362" y="5287506"/>
            <a:ext cx="1085231" cy="1092667"/>
          </a:xfrm>
          <a:prstGeom prst="rect">
            <a:avLst/>
          </a:prstGeom>
        </p:spPr>
      </p:pic>
      <p:pic>
        <p:nvPicPr>
          <p:cNvPr id="30" name="Picture 48" descr="Image result for sustainable development goals logo">
            <a:extLst>
              <a:ext uri="{FF2B5EF4-FFF2-40B4-BE49-F238E27FC236}">
                <a16:creationId xmlns:a16="http://schemas.microsoft.com/office/drawing/2014/main" id="{B6CD6883-AB33-4815-B5F4-733196E6CC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542" y="6280810"/>
            <a:ext cx="3264565" cy="694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214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5000"/>
    </mc:Choice>
    <mc:Fallback xmlns="">
      <p:transition advClick="0" advTm="15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86631" y="384111"/>
            <a:ext cx="3093188" cy="548495"/>
          </a:xfrm>
        </p:spPr>
        <p:txBody>
          <a:bodyPr/>
          <a:lstStyle/>
          <a:p>
            <a:r>
              <a:rPr lang="en-GB" dirty="0"/>
              <a:t>Setting the standard</a:t>
            </a: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831696" y="1387461"/>
            <a:ext cx="8098096" cy="1913709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LT Std 45 Book" panose="020B05020202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LT Std 45 Book" panose="020B05020202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LT Std 45 Book" panose="020B05020202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LT Std 45 Book" panose="020B05020202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LT Std 45 Book" panose="020B05020202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5400" b="1" spc="-150" dirty="0">
                <a:solidFill>
                  <a:prstClr val="white"/>
                </a:solidFill>
                <a:latin typeface="AvenirNext LT Pro Regular" panose="020B0504020202020204" pitchFamily="34" charset="0"/>
              </a:rPr>
              <a:t>200+ new and revised </a:t>
            </a:r>
            <a:br>
              <a:rPr lang="en-US" sz="5400" b="1" spc="-150" dirty="0">
                <a:solidFill>
                  <a:prstClr val="white"/>
                </a:solidFill>
                <a:latin typeface="AvenirNext LT Pro Regular" panose="020B0504020202020204" pitchFamily="34" charset="0"/>
              </a:rPr>
            </a:br>
            <a:r>
              <a:rPr lang="en-US" sz="5400" b="1" spc="-150" dirty="0">
                <a:solidFill>
                  <a:prstClr val="white"/>
                </a:solidFill>
                <a:latin typeface="AvenirNext LT Pro Regular" panose="020B0504020202020204" pitchFamily="34" charset="0"/>
              </a:rPr>
              <a:t>ITU standards approved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900" b="1" spc="-150" dirty="0">
                <a:solidFill>
                  <a:prstClr val="white"/>
                </a:solidFill>
                <a:latin typeface="AvenirNext LT Pro Regular" panose="020B0504020202020204" pitchFamily="34" charset="0"/>
              </a:rPr>
              <a:t>January-September 2021 </a:t>
            </a:r>
            <a:endParaRPr lang="en-GB" sz="3900" b="1" dirty="0">
              <a:solidFill>
                <a:prstClr val="white"/>
              </a:solidFill>
              <a:latin typeface="AvenirNext LT Pro Regular" panose="020B05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3964" y="3301170"/>
            <a:ext cx="5902998" cy="325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230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/>
          <p:cNvSpPr txBox="1">
            <a:spLocks/>
          </p:cNvSpPr>
          <p:nvPr/>
        </p:nvSpPr>
        <p:spPr>
          <a:xfrm>
            <a:off x="2731671" y="1189688"/>
            <a:ext cx="9072739" cy="7850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spc="-150">
                <a:solidFill>
                  <a:schemeClr val="tx2"/>
                </a:solidFill>
                <a:latin typeface="AvenirNext LT Pro Regular" panose="020B0504020202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>
                    <a:lumMod val="50000"/>
                  </a:schemeClr>
                </a:solidFill>
                <a:latin typeface="AvenirNext LT Pro Regular" panose="020B050402020202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>
                    <a:lumMod val="50000"/>
                  </a:schemeClr>
                </a:solidFill>
                <a:latin typeface="AvenirNext LT Pro Regular" panose="020B050402020202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>
                    <a:lumMod val="50000"/>
                  </a:schemeClr>
                </a:solidFill>
                <a:latin typeface="AvenirNext LT Pro Regular" panose="020B050402020202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>
                    <a:lumMod val="50000"/>
                  </a:schemeClr>
                </a:solidFill>
                <a:latin typeface="AvenirNext LT Pro Regular" panose="020B050402020202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E8EDE"/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IMT-2020/5G transport 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95959">
                    <a:lumMod val="50000"/>
                  </a:srgbClr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Functional architecture of the Metro Transport Network </a:t>
            </a:r>
            <a:r>
              <a:rPr kumimoji="0" lang="en-US" sz="1800" b="0" i="0" u="none" strike="noStrike" kern="1200" cap="none" spc="-150" normalizeH="0" baseline="0" noProof="0" dirty="0">
                <a:ln>
                  <a:noFill/>
                </a:ln>
                <a:solidFill>
                  <a:srgbClr val="ED334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(G.8310)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E8EDE"/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95959">
                    <a:lumMod val="50000"/>
                  </a:srgbClr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and n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95959">
                    <a:lumMod val="50000"/>
                  </a:srgbClr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ew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95959">
                    <a:lumMod val="50000"/>
                  </a:srgbClr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 transport technology for MTN, including transport of D-RAN and C-RAN traffic </a:t>
            </a:r>
            <a:r>
              <a:rPr kumimoji="0" lang="en-US" sz="1800" b="0" i="0" u="none" strike="noStrike" kern="1200" cap="none" spc="-150" normalizeH="0" baseline="0" noProof="0" dirty="0">
                <a:ln>
                  <a:noFill/>
                </a:ln>
                <a:solidFill>
                  <a:srgbClr val="ED334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(G.8312)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E8EDE"/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595959">
                  <a:lumMod val="50000"/>
                </a:srgbClr>
              </a:solidFill>
              <a:effectLst/>
              <a:uLnTx/>
              <a:uFillTx/>
              <a:latin typeface="AvenirNext LT Pro Regular" panose="020B05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E8EDE"/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Higher Speed PON 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595959">
                    <a:lumMod val="50000"/>
                  </a:srgbClr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Common transmission convergence layer for single-channel and multi-channel 50 Gbit/s systems </a:t>
            </a:r>
            <a:r>
              <a:rPr kumimoji="0" lang="en-US" sz="1800" b="0" i="0" u="none" strike="noStrike" kern="1200" cap="none" spc="-150" normalizeH="0" baseline="0" noProof="0" dirty="0">
                <a:ln>
                  <a:noFill/>
                </a:ln>
                <a:solidFill>
                  <a:srgbClr val="ED334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(G.9804.3) 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595959">
                    <a:lumMod val="50000"/>
                  </a:srgbClr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and optical requirements and specifications of the 50 Gbit/s single-channel physical media dependent layer </a:t>
            </a:r>
            <a:r>
              <a:rPr kumimoji="0" lang="en-US" sz="1800" b="0" i="0" u="none" strike="noStrike" kern="1200" cap="none" spc="-150" normalizeH="0" baseline="0" noProof="0" dirty="0">
                <a:ln>
                  <a:noFill/>
                </a:ln>
                <a:solidFill>
                  <a:srgbClr val="ED334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(G.9804.3) </a:t>
            </a:r>
            <a:endParaRPr kumimoji="0" lang="en-GB" sz="1400" b="0" i="0" u="none" strike="noStrike" kern="1200" cap="none" spc="-150" normalizeH="0" baseline="0" noProof="0" dirty="0">
              <a:ln>
                <a:noFill/>
              </a:ln>
              <a:solidFill>
                <a:srgbClr val="212529"/>
              </a:solidFill>
              <a:effectLst/>
              <a:uLnTx/>
              <a:uFillTx/>
              <a:latin typeface="AvNext Regular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3E8EDE"/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MGfast over telephone wiring and coax 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595959">
                    <a:lumMod val="50000"/>
                  </a:srgbClr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Aggregate bit rate up to 8 Gbit/s if in Full Duplex mode, and up to 4 Gbit/s if in Time Division Duplexing mode </a:t>
            </a:r>
            <a:r>
              <a:rPr kumimoji="0" lang="en-US" sz="1800" b="0" i="0" u="none" strike="noStrike" kern="1200" cap="none" spc="-150" normalizeH="0" baseline="0" noProof="0" dirty="0">
                <a:ln>
                  <a:noFill/>
                </a:ln>
                <a:solidFill>
                  <a:srgbClr val="ED334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(G.9711) </a:t>
            </a:r>
            <a:endParaRPr kumimoji="0" lang="en-GB" sz="1400" b="0" i="0" u="none" strike="noStrike" kern="1200" cap="none" spc="-150" normalizeH="0" baseline="0" noProof="0" dirty="0">
              <a:ln>
                <a:noFill/>
              </a:ln>
              <a:solidFill>
                <a:srgbClr val="212529"/>
              </a:solidFill>
              <a:effectLst/>
              <a:uLnTx/>
              <a:uFillTx/>
              <a:latin typeface="AvNext Regular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595959">
                  <a:lumMod val="50000"/>
                </a:srgbClr>
              </a:solidFill>
              <a:effectLst/>
              <a:uLnTx/>
              <a:uFillTx/>
              <a:latin typeface="AvenirNext LT Pro Regular" panose="020B0504020202020204" pitchFamily="34" charset="0"/>
              <a:ea typeface="+mn-ea"/>
              <a:cs typeface="+mn-c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E56F75A-1F76-B643-A1F8-B39979E63B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11152" y="408201"/>
            <a:ext cx="6365764" cy="548495"/>
          </a:xfrm>
        </p:spPr>
        <p:txBody>
          <a:bodyPr>
            <a:noAutofit/>
          </a:bodyPr>
          <a:lstStyle/>
          <a:p>
            <a:r>
              <a:rPr lang="en-US" b="1" dirty="0"/>
              <a:t>Transport, access and home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D6B460B-4F1A-4562-9A3D-6B6D0190B6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" y="2175626"/>
            <a:ext cx="2730811" cy="273081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0D16767-C303-47E3-A892-78A1C44851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76916" y="304523"/>
            <a:ext cx="757594" cy="75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476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/>
          <p:cNvSpPr txBox="1">
            <a:spLocks/>
          </p:cNvSpPr>
          <p:nvPr/>
        </p:nvSpPr>
        <p:spPr>
          <a:xfrm>
            <a:off x="2077976" y="1732412"/>
            <a:ext cx="9893630" cy="28250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spc="-150">
                <a:solidFill>
                  <a:schemeClr val="tx2"/>
                </a:solidFill>
                <a:latin typeface="AvenirNext LT Pro Regular" panose="020B0504020202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>
                    <a:lumMod val="50000"/>
                  </a:schemeClr>
                </a:solidFill>
                <a:latin typeface="AvenirNext LT Pro Regular" panose="020B050402020202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>
                    <a:lumMod val="50000"/>
                  </a:schemeClr>
                </a:solidFill>
                <a:latin typeface="AvenirNext LT Pro Regular" panose="020B050402020202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>
                    <a:lumMod val="50000"/>
                  </a:schemeClr>
                </a:solidFill>
                <a:latin typeface="AvenirNext LT Pro Regular" panose="020B050402020202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>
                    <a:lumMod val="50000"/>
                  </a:schemeClr>
                </a:solidFill>
                <a:latin typeface="AvenirNext LT Pro Regular" panose="020B050402020202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3E8EDE"/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5G networking: 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95959">
                    <a:lumMod val="50000"/>
                  </a:srgbClr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N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95959">
                    <a:lumMod val="50000"/>
                  </a:srgbClr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etwork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95959">
                    <a:lumMod val="50000"/>
                  </a:srgbClr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 slice configuration </a:t>
            </a:r>
            <a:r>
              <a:rPr kumimoji="0" lang="en-US" sz="1800" b="0" i="0" u="none" strike="noStrike" kern="1200" cap="none" spc="-150" normalizeH="0" baseline="0" noProof="0" dirty="0">
                <a:ln>
                  <a:noFill/>
                </a:ln>
                <a:solidFill>
                  <a:srgbClr val="ED334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(Y.3157)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E8EDE"/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 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95959">
                    <a:lumMod val="50000"/>
                  </a:srgbClr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Service scheduling supporting fixed-mobile convergence </a:t>
            </a:r>
            <a:r>
              <a:rPr kumimoji="0" lang="en-US" sz="1800" b="0" i="0" u="none" strike="noStrike" kern="1200" cap="none" spc="-150" normalizeH="0" baseline="0" noProof="0" dirty="0">
                <a:ln>
                  <a:noFill/>
                </a:ln>
                <a:solidFill>
                  <a:srgbClr val="ED334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(Y.3135)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3E8EDE"/>
              </a:solidFill>
              <a:effectLst/>
              <a:uLnTx/>
              <a:uFillTx/>
              <a:latin typeface="AvenirNext LT Pro Regular" panose="020B0504020202020204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595959">
                    <a:lumMod val="50000"/>
                  </a:srgbClr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I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95959">
                    <a:lumMod val="50000"/>
                  </a:srgbClr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nternetworking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595959">
                    <a:lumMod val="50000"/>
                  </a:srgbClr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 of heterogeneous application domain connected objects through information-centric networking </a:t>
            </a:r>
            <a:r>
              <a:rPr kumimoji="0" lang="en-US" sz="1800" b="0" i="0" u="none" strike="noStrike" kern="1200" cap="none" spc="-150" normalizeH="0" baseline="0" noProof="0" dirty="0">
                <a:ln>
                  <a:noFill/>
                </a:ln>
                <a:solidFill>
                  <a:srgbClr val="ED334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(Y.3150)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595959">
                  <a:lumMod val="50000"/>
                </a:srgbClr>
              </a:solidFill>
              <a:effectLst/>
              <a:uLnTx/>
              <a:uFillTx/>
              <a:latin typeface="AvenirNext LT Pro Regular" panose="020B05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595959">
                  <a:lumMod val="50000"/>
                </a:srgbClr>
              </a:solidFill>
              <a:effectLst/>
              <a:uLnTx/>
              <a:uFillTx/>
              <a:latin typeface="AvenirNext LT Pro Regular" panose="020B05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3E8EDE"/>
              </a:solidFill>
              <a:effectLst/>
              <a:uLnTx/>
              <a:uFillTx/>
              <a:latin typeface="AvenirNext LT Pro Regular" panose="020B05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3E8EDE"/>
              </a:solidFill>
              <a:effectLst/>
              <a:uLnTx/>
              <a:uFillTx/>
              <a:latin typeface="AvenirNext LT Pro Regular" panose="020B0504020202020204" pitchFamily="34" charset="0"/>
              <a:ea typeface="+mn-ea"/>
              <a:cs typeface="+mn-c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E56F75A-1F76-B643-A1F8-B39979E63B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04049" y="635303"/>
            <a:ext cx="8672867" cy="548495"/>
          </a:xfrm>
        </p:spPr>
        <p:txBody>
          <a:bodyPr>
            <a:noAutofit/>
          </a:bodyPr>
          <a:lstStyle/>
          <a:p>
            <a:r>
              <a:rPr lang="en-US" b="1" dirty="0"/>
              <a:t>IMT-2020/5G networking and security  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169D52C-9237-4508-BD4F-DE4478D2E0B0}"/>
              </a:ext>
            </a:extLst>
          </p:cNvPr>
          <p:cNvGrpSpPr/>
          <p:nvPr/>
        </p:nvGrpSpPr>
        <p:grpSpPr>
          <a:xfrm>
            <a:off x="696870" y="1732412"/>
            <a:ext cx="1078246" cy="1000269"/>
            <a:chOff x="6446409" y="2157873"/>
            <a:chExt cx="736783" cy="736783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5A82D9EB-3DB8-42B7-8C5D-F2DBBD07943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84366" y="2313886"/>
              <a:ext cx="460868" cy="424755"/>
            </a:xfrm>
            <a:prstGeom prst="rect">
              <a:avLst/>
            </a:prstGeom>
          </p:spPr>
        </p:pic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3E6354EC-6702-4A4B-B934-827669CEDEC6}"/>
                </a:ext>
              </a:extLst>
            </p:cNvPr>
            <p:cNvSpPr/>
            <p:nvPr/>
          </p:nvSpPr>
          <p:spPr>
            <a:xfrm>
              <a:off x="6446409" y="2157873"/>
              <a:ext cx="736783" cy="736783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52C9D167-471E-4C03-87C1-9F490B3144E5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10955800" y="476223"/>
            <a:ext cx="873707" cy="866653"/>
          </a:xfrm>
          <a:prstGeom prst="rect">
            <a:avLst/>
          </a:prstGeom>
        </p:spPr>
      </p:pic>
      <p:sp>
        <p:nvSpPr>
          <p:cNvPr id="15" name="Subtitle 2">
            <a:extLst>
              <a:ext uri="{FF2B5EF4-FFF2-40B4-BE49-F238E27FC236}">
                <a16:creationId xmlns:a16="http://schemas.microsoft.com/office/drawing/2014/main" id="{586D5C83-41B8-440C-9CC1-EBD352AA256D}"/>
              </a:ext>
            </a:extLst>
          </p:cNvPr>
          <p:cNvSpPr txBox="1">
            <a:spLocks/>
          </p:cNvSpPr>
          <p:nvPr/>
        </p:nvSpPr>
        <p:spPr>
          <a:xfrm>
            <a:off x="2077976" y="4429733"/>
            <a:ext cx="8426925" cy="7850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spc="-150">
                <a:solidFill>
                  <a:schemeClr val="tx2"/>
                </a:solidFill>
                <a:latin typeface="AvenirNext LT Pro Regular" panose="020B0504020202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>
                    <a:lumMod val="50000"/>
                  </a:schemeClr>
                </a:solidFill>
                <a:latin typeface="AvenirNext LT Pro Regular" panose="020B050402020202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>
                    <a:lumMod val="50000"/>
                  </a:schemeClr>
                </a:solidFill>
                <a:latin typeface="AvenirNext LT Pro Regular" panose="020B050402020202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>
                    <a:lumMod val="50000"/>
                  </a:schemeClr>
                </a:solidFill>
                <a:latin typeface="AvenirNext LT Pro Regular" panose="020B050402020202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>
                    <a:lumMod val="50000"/>
                  </a:schemeClr>
                </a:solidFill>
                <a:latin typeface="AvenirNext LT Pro Regular" panose="020B050402020202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3E8EDE"/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5G quantum security: 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595959">
                    <a:lumMod val="50000"/>
                  </a:srgbClr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S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95959">
                    <a:lumMod val="50000"/>
                  </a:srgbClr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ecurity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595959">
                    <a:lumMod val="50000"/>
                  </a:srgbClr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 guidelines for applying quantum-safe algorithms in IMT-2020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95959">
                    <a:lumMod val="50000"/>
                  </a:srgbClr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-150" normalizeH="0" baseline="0" noProof="0" dirty="0">
                <a:ln>
                  <a:noFill/>
                </a:ln>
                <a:solidFill>
                  <a:srgbClr val="ED334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(X.1811)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595959">
                  <a:lumMod val="50000"/>
                </a:srgbClr>
              </a:solidFill>
              <a:effectLst/>
              <a:uLnTx/>
              <a:uFillTx/>
              <a:latin typeface="AvenirNext LT Pro Regular" panose="020B0504020202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800" b="0" i="0" u="none" strike="noStrike" kern="1200" cap="none" spc="-150" normalizeH="0" baseline="0" noProof="0" dirty="0">
              <a:ln>
                <a:noFill/>
              </a:ln>
              <a:solidFill>
                <a:srgbClr val="ED334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595959">
                  <a:lumMod val="50000"/>
                </a:srgbClr>
              </a:solidFill>
              <a:effectLst/>
              <a:uLnTx/>
              <a:uFillTx/>
              <a:latin typeface="AvenirNext LT Pro Regular" panose="020B05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3E8EDE"/>
              </a:solidFill>
              <a:effectLst/>
              <a:uLnTx/>
              <a:uFillTx/>
              <a:latin typeface="AvenirNext LT Pro Regular" panose="020B05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3E8EDE"/>
              </a:solidFill>
              <a:effectLst/>
              <a:uLnTx/>
              <a:uFillTx/>
              <a:latin typeface="AvenirNext LT Pro Regular" panose="020B0504020202020204" pitchFamily="34" charset="0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B6BF7B7-2B05-4478-A46F-C312BCE83FB9}"/>
              </a:ext>
            </a:extLst>
          </p:cNvPr>
          <p:cNvGrpSpPr/>
          <p:nvPr/>
        </p:nvGrpSpPr>
        <p:grpSpPr>
          <a:xfrm>
            <a:off x="751177" y="4414075"/>
            <a:ext cx="1078246" cy="1007168"/>
            <a:chOff x="10915628" y="4818044"/>
            <a:chExt cx="736783" cy="736783"/>
          </a:xfrm>
        </p:grpSpPr>
        <p:pic>
          <p:nvPicPr>
            <p:cNvPr id="13" name="Picture 4" descr="Image result for quantum icon red">
              <a:extLst>
                <a:ext uri="{FF2B5EF4-FFF2-40B4-BE49-F238E27FC236}">
                  <a16:creationId xmlns:a16="http://schemas.microsoft.com/office/drawing/2014/main" id="{3FC5E531-9E08-4A7C-AEF0-D1C3E536A1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26812" y="4917507"/>
              <a:ext cx="536448" cy="5364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CC0FB75-8FCE-4F7E-86E4-1E7D6B12E92C}"/>
                </a:ext>
              </a:extLst>
            </p:cNvPr>
            <p:cNvSpPr/>
            <p:nvPr/>
          </p:nvSpPr>
          <p:spPr>
            <a:xfrm>
              <a:off x="10915628" y="4818044"/>
              <a:ext cx="736783" cy="736783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71646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/>
          <p:cNvSpPr txBox="1">
            <a:spLocks/>
          </p:cNvSpPr>
          <p:nvPr/>
        </p:nvSpPr>
        <p:spPr>
          <a:xfrm>
            <a:off x="1421457" y="1611556"/>
            <a:ext cx="10550149" cy="28250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spc="-150">
                <a:solidFill>
                  <a:schemeClr val="tx2"/>
                </a:solidFill>
                <a:latin typeface="AvenirNext LT Pro Regular" panose="020B0504020202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>
                    <a:lumMod val="50000"/>
                  </a:schemeClr>
                </a:solidFill>
                <a:latin typeface="AvenirNext LT Pro Regular" panose="020B050402020202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>
                    <a:lumMod val="50000"/>
                  </a:schemeClr>
                </a:solidFill>
                <a:latin typeface="AvenirNext LT Pro Regular" panose="020B050402020202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>
                    <a:lumMod val="50000"/>
                  </a:schemeClr>
                </a:solidFill>
                <a:latin typeface="AvenirNext LT Pro Regular" panose="020B050402020202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>
                    <a:lumMod val="50000"/>
                  </a:schemeClr>
                </a:solidFill>
                <a:latin typeface="AvenirNext LT Pro Regular" panose="020B050402020202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3E8EDE"/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Machine learning for IMT-2020/5G: 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595959">
                    <a:lumMod val="50000"/>
                  </a:srgbClr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Architectural framework for AI-based network automation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95959">
                    <a:lumMod val="50000"/>
                  </a:srgbClr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-150" normalizeH="0" baseline="0" noProof="0" dirty="0">
                <a:ln>
                  <a:noFill/>
                </a:ln>
                <a:solidFill>
                  <a:srgbClr val="ED334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(Y.3177)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E8EDE"/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 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95959">
                    <a:lumMod val="50000"/>
                  </a:srgbClr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Architectural framework for ML model serving </a:t>
            </a:r>
            <a:r>
              <a:rPr kumimoji="0" lang="en-US" sz="1800" b="0" i="0" u="none" strike="noStrike" kern="1200" cap="none" spc="-150" normalizeH="0" baseline="0" noProof="0" dirty="0">
                <a:ln>
                  <a:noFill/>
                </a:ln>
                <a:solidFill>
                  <a:srgbClr val="ED334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(Y.3179)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3E8EDE"/>
              </a:solidFill>
              <a:effectLst/>
              <a:uLnTx/>
              <a:uFillTx/>
              <a:latin typeface="AvenirNext LT Pro Regular" panose="020B0504020202020204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595959">
                    <a:lumMod val="50000"/>
                  </a:srgbClr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Functional framework of AI-based network service provisioning </a:t>
            </a:r>
            <a:r>
              <a:rPr kumimoji="0" lang="en-US" sz="1800" b="0" i="0" u="none" strike="noStrike" kern="1200" cap="none" spc="-150" normalizeH="0" baseline="0" noProof="0" dirty="0">
                <a:ln>
                  <a:noFill/>
                </a:ln>
                <a:solidFill>
                  <a:srgbClr val="ED334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(Y.3178)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595959">
                  <a:lumMod val="50000"/>
                </a:srgbClr>
              </a:solidFill>
              <a:effectLst/>
              <a:uLnTx/>
              <a:uFillTx/>
              <a:latin typeface="AvenirNext LT Pro Regular" panose="020B05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595959">
                  <a:lumMod val="50000"/>
                </a:srgbClr>
              </a:solidFill>
              <a:effectLst/>
              <a:uLnTx/>
              <a:uFillTx/>
              <a:latin typeface="AvenirNext LT Pro Regular" panose="020B05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3E8EDE"/>
              </a:solidFill>
              <a:effectLst/>
              <a:uLnTx/>
              <a:uFillTx/>
              <a:latin typeface="AvenirNext LT Pro Regular" panose="020B05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3E8EDE"/>
              </a:solidFill>
              <a:effectLst/>
              <a:uLnTx/>
              <a:uFillTx/>
              <a:latin typeface="AvenirNext LT Pro Regular" panose="020B0504020202020204" pitchFamily="34" charset="0"/>
              <a:ea typeface="+mn-ea"/>
              <a:cs typeface="+mn-c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E56F75A-1F76-B643-A1F8-B39979E63B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39951" y="635303"/>
            <a:ext cx="4536965" cy="548495"/>
          </a:xfrm>
        </p:spPr>
        <p:txBody>
          <a:bodyPr>
            <a:noAutofit/>
          </a:bodyPr>
          <a:lstStyle/>
          <a:p>
            <a:r>
              <a:rPr lang="en-US" b="1" dirty="0"/>
              <a:t>Machine learning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586D5C83-41B8-440C-9CC1-EBD352AA256D}"/>
              </a:ext>
            </a:extLst>
          </p:cNvPr>
          <p:cNvSpPr txBox="1">
            <a:spLocks/>
          </p:cNvSpPr>
          <p:nvPr/>
        </p:nvSpPr>
        <p:spPr>
          <a:xfrm>
            <a:off x="1421457" y="4074848"/>
            <a:ext cx="10048560" cy="7850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spc="-150">
                <a:solidFill>
                  <a:schemeClr val="tx2"/>
                </a:solidFill>
                <a:latin typeface="AvenirNext LT Pro Regular" panose="020B0504020202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>
                    <a:lumMod val="50000"/>
                  </a:schemeClr>
                </a:solidFill>
                <a:latin typeface="AvenirNext LT Pro Regular" panose="020B050402020202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>
                    <a:lumMod val="50000"/>
                  </a:schemeClr>
                </a:solidFill>
                <a:latin typeface="AvenirNext LT Pro Regular" panose="020B050402020202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>
                    <a:lumMod val="50000"/>
                  </a:schemeClr>
                </a:solidFill>
                <a:latin typeface="AvenirNext LT Pro Regular" panose="020B050402020202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>
                    <a:lumMod val="50000"/>
                  </a:schemeClr>
                </a:solidFill>
                <a:latin typeface="AvenirNext LT Pro Regular" panose="020B050402020202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3E8EDE"/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Machine learning for quantum key distribution networks (QKDN): 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595959">
                    <a:lumMod val="50000"/>
                  </a:srgbClr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A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95959">
                    <a:lumMod val="50000"/>
                  </a:srgbClr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pplications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595959">
                    <a:lumMod val="50000"/>
                  </a:srgbClr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 of ML in the quantum layer, the key management layer and the management and control layers of QKDN, including the use case background and analysis </a:t>
            </a:r>
            <a:r>
              <a:rPr kumimoji="0" lang="en-US" sz="1800" b="0" i="0" u="none" strike="noStrike" kern="1200" cap="none" spc="-150" normalizeH="0" baseline="0" noProof="0" dirty="0">
                <a:ln>
                  <a:noFill/>
                </a:ln>
                <a:solidFill>
                  <a:srgbClr val="ED334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(Y.Supp.70)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3E8EDE"/>
              </a:solidFill>
              <a:effectLst/>
              <a:uLnTx/>
              <a:uFillTx/>
              <a:latin typeface="AvenirNext LT Pro Regular" panose="020B0504020202020204" pitchFamily="34" charset="0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1E99E82-410F-4828-BA39-4A6E251367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5093" y="366431"/>
            <a:ext cx="858187" cy="108623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071F56A-CFDB-40BB-9EBC-D514CEDD6E8C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354732" y="1611556"/>
            <a:ext cx="873707" cy="866653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1747B5CB-252B-45CA-8802-3A532378601F}"/>
              </a:ext>
            </a:extLst>
          </p:cNvPr>
          <p:cNvGrpSpPr/>
          <p:nvPr/>
        </p:nvGrpSpPr>
        <p:grpSpPr>
          <a:xfrm>
            <a:off x="258222" y="4074848"/>
            <a:ext cx="1066725" cy="992278"/>
            <a:chOff x="10915628" y="4818044"/>
            <a:chExt cx="736783" cy="736783"/>
          </a:xfrm>
        </p:grpSpPr>
        <p:pic>
          <p:nvPicPr>
            <p:cNvPr id="16" name="Picture 4" descr="Image result for quantum icon red">
              <a:extLst>
                <a:ext uri="{FF2B5EF4-FFF2-40B4-BE49-F238E27FC236}">
                  <a16:creationId xmlns:a16="http://schemas.microsoft.com/office/drawing/2014/main" id="{F06FC68B-5654-49E7-9509-1DD86A2FF0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26812" y="4917507"/>
              <a:ext cx="536448" cy="5364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D3F7B124-BCB7-4A18-B31D-71F9E0531F69}"/>
                </a:ext>
              </a:extLst>
            </p:cNvPr>
            <p:cNvSpPr/>
            <p:nvPr/>
          </p:nvSpPr>
          <p:spPr>
            <a:xfrm>
              <a:off x="10915628" y="4818044"/>
              <a:ext cx="736783" cy="736783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48792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12BD46A-2059-4A9E-8D5A-38FD8D3037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286" y="4070464"/>
            <a:ext cx="566066" cy="56476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2E22C68-010D-4192-9F87-D617FB067CAD}"/>
              </a:ext>
            </a:extLst>
          </p:cNvPr>
          <p:cNvSpPr txBox="1"/>
          <p:nvPr/>
        </p:nvSpPr>
        <p:spPr>
          <a:xfrm>
            <a:off x="1713810" y="4816372"/>
            <a:ext cx="10671746" cy="43666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IRM updates on regional preparations: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APT (</a:t>
            </a:r>
            <a:r>
              <a:rPr lang="en-US" sz="2400" dirty="0">
                <a:solidFill>
                  <a:prstClr val="black"/>
                </a:solidFill>
                <a:latin typeface="AvenirNext LT Pro Regular" panose="020B0504020202020204" pitchFamily="34" charset="0"/>
                <a:hlinkClick r:id="rId4"/>
              </a:rPr>
              <a:t>C178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); AST (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  <a:hlinkClick r:id="rId5"/>
              </a:rPr>
              <a:t>C200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); ATU (</a:t>
            </a:r>
            <a:r>
              <a:rPr lang="en-US" sz="2400" dirty="0">
                <a:solidFill>
                  <a:prstClr val="black"/>
                </a:solidFill>
                <a:latin typeface="AvenirNext LT Pro Regular" panose="020B0504020202020204" pitchFamily="34" charset="0"/>
                <a:hlinkClick r:id="rId6"/>
              </a:rPr>
              <a:t>C203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); CEPT (</a:t>
            </a:r>
            <a:r>
              <a:rPr lang="en-US" sz="2400" dirty="0">
                <a:solidFill>
                  <a:prstClr val="black"/>
                </a:solidFill>
                <a:latin typeface="AvenirNext LT Pro Regular" panose="020B0504020202020204" pitchFamily="34" charset="0"/>
                <a:hlinkClick r:id="rId7"/>
              </a:rPr>
              <a:t>C183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); CITEL (</a:t>
            </a:r>
            <a:r>
              <a:rPr lang="en-US" sz="2400" dirty="0">
                <a:solidFill>
                  <a:prstClr val="black"/>
                </a:solidFill>
                <a:latin typeface="AvenirNext LT Pro Regular" panose="020B0504020202020204" pitchFamily="34" charset="0"/>
                <a:hlinkClick r:id="rId8"/>
              </a:rPr>
              <a:t>C202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); RCC (</a:t>
            </a:r>
            <a:r>
              <a:rPr lang="en-US" sz="2400" dirty="0">
                <a:solidFill>
                  <a:prstClr val="black"/>
                </a:solidFill>
                <a:latin typeface="AvenirNext LT Pro Regular" panose="020B0504020202020204" pitchFamily="34" charset="0"/>
                <a:hlinkClick r:id="rId9"/>
              </a:rPr>
              <a:t>C185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)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Next LT Pro Regular" panose="020B0504020202020204" pitchFamily="34" charset="0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A52DAAF-A561-4505-BF5E-DE16375DB2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286" y="5787942"/>
            <a:ext cx="566066" cy="56476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07853E9-4A60-4DD3-913B-73DADADBBB2D}"/>
              </a:ext>
            </a:extLst>
          </p:cNvPr>
          <p:cNvSpPr txBox="1"/>
          <p:nvPr/>
        </p:nvSpPr>
        <p:spPr>
          <a:xfrm>
            <a:off x="1655753" y="5851990"/>
            <a:ext cx="10671746" cy="43666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WTSA homepage: </a:t>
            </a:r>
            <a:r>
              <a:rPr kumimoji="0" lang="en-GB" sz="2400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  <a:hlinkClick r:id="rId10"/>
              </a:rPr>
              <a:t>https://www.itu.int/en/ITU-T/wtsa20/Pages/default.aspx</a:t>
            </a:r>
            <a:r>
              <a:rPr kumimoji="0" lang="en-GB" sz="2400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  </a:t>
            </a:r>
            <a:endParaRPr kumimoji="0" lang="en-GB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Next LT Pro Regular" panose="020B0504020202020204" pitchFamily="34" charset="0"/>
              <a:ea typeface="+mn-ea"/>
              <a:cs typeface="+mn-cs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4800660-221A-42AC-805A-17C51A7842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668" y="352895"/>
            <a:ext cx="9970664" cy="348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9795AB0-19BA-4BD5-AC04-F88D07D2B5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286" y="4929203"/>
            <a:ext cx="566066" cy="56476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7DF1B1C-5E16-4609-8428-BE1BA123CC6B}"/>
              </a:ext>
            </a:extLst>
          </p:cNvPr>
          <p:cNvSpPr txBox="1"/>
          <p:nvPr/>
        </p:nvSpPr>
        <p:spPr>
          <a:xfrm>
            <a:off x="1713810" y="4122172"/>
            <a:ext cx="10671746" cy="43666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21 October: 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venirNext LT Pro Regular" panose="020B0504020202020204" pitchFamily="34" charset="0"/>
                <a:hlinkClick r:id="rId12"/>
              </a:rPr>
              <a:t>3</a:t>
            </a:r>
            <a:r>
              <a:rPr kumimoji="0" lang="en-US" sz="2400" i="0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latin typeface="AvenirNext LT Pro Regular" panose="020B0504020202020204" pitchFamily="34" charset="0"/>
                <a:hlinkClick r:id="rId12"/>
              </a:rPr>
              <a:t>rd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venirNext LT Pro Regular" panose="020B0504020202020204" pitchFamily="34" charset="0"/>
                <a:hlinkClick r:id="rId12"/>
              </a:rPr>
              <a:t> Interregional Meeting (IRM) </a:t>
            </a:r>
            <a:r>
              <a:rPr lang="en-US" sz="2400" dirty="0">
                <a:latin typeface="AvenirNext LT Pro Regular" panose="020B0504020202020204" pitchFamily="34" charset="0"/>
                <a:hlinkClick r:id="rId12"/>
              </a:rPr>
              <a:t>for Preparation of WTSA-20</a:t>
            </a:r>
            <a:endParaRPr kumimoji="0" lang="en-GB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Next LT Pro Regular" panose="020B05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1004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9A1AFF6-DBD2-41DE-ADA6-3941BD3386A7}"/>
              </a:ext>
            </a:extLst>
          </p:cNvPr>
          <p:cNvCxnSpPr/>
          <p:nvPr/>
        </p:nvCxnSpPr>
        <p:spPr>
          <a:xfrm>
            <a:off x="0" y="5413676"/>
            <a:ext cx="13728031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F31B54C-DAC1-4A43-AF17-A823171D4166}"/>
              </a:ext>
            </a:extLst>
          </p:cNvPr>
          <p:cNvCxnSpPr/>
          <p:nvPr/>
        </p:nvCxnSpPr>
        <p:spPr>
          <a:xfrm>
            <a:off x="-926430" y="6164751"/>
            <a:ext cx="13728031" cy="0"/>
          </a:xfrm>
          <a:prstGeom prst="line">
            <a:avLst/>
          </a:prstGeom>
          <a:ln w="57150">
            <a:solidFill>
              <a:schemeClr val="accent1">
                <a:alpha val="39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14562701-58A5-3048-A22F-32FEEAA36E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9933767" y="1337780"/>
            <a:ext cx="566579" cy="56200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155D463-4F6A-4E47-8332-DD4BE6BC7F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10462" y="1261961"/>
            <a:ext cx="360751" cy="575666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94E36EC7-EE8A-6A4A-974F-BF11E3B912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52323" y="392828"/>
            <a:ext cx="692688" cy="68914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E38C4CB-FA78-6B48-814E-00833517C9A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54871" y="443055"/>
            <a:ext cx="743200" cy="600734"/>
          </a:xfrm>
          <a:prstGeom prst="rect">
            <a:avLst/>
          </a:prstGeom>
        </p:spPr>
      </p:pic>
      <p:sp>
        <p:nvSpPr>
          <p:cNvPr id="32" name="Title 1">
            <a:extLst>
              <a:ext uri="{FF2B5EF4-FFF2-40B4-BE49-F238E27FC236}">
                <a16:creationId xmlns:a16="http://schemas.microsoft.com/office/drawing/2014/main" id="{CFAD3D62-1BFB-1240-8A81-64CC06BA4D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38056" y="718059"/>
            <a:ext cx="6559897" cy="1326091"/>
          </a:xfrm>
        </p:spPr>
        <p:txBody>
          <a:bodyPr wrap="square">
            <a:noAutofit/>
          </a:bodyPr>
          <a:lstStyle/>
          <a:p>
            <a:r>
              <a:rPr lang="en-US" sz="4800" b="1" dirty="0"/>
              <a:t>Smart mobility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50F983B-C840-0C48-BC2E-6C5F039CFB2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31170" y="562938"/>
            <a:ext cx="561923" cy="55753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91B0EA5-F40B-334B-97B4-26C15066DE5C}"/>
              </a:ext>
            </a:extLst>
          </p:cNvPr>
          <p:cNvSpPr txBox="1"/>
          <p:nvPr/>
        </p:nvSpPr>
        <p:spPr>
          <a:xfrm>
            <a:off x="903297" y="2207184"/>
            <a:ext cx="11288703" cy="28309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595959">
                    <a:lumMod val="50000"/>
                  </a:srgbClr>
                </a:solidFill>
                <a:effectLst/>
                <a:uLnTx/>
                <a:uFillTx/>
                <a:latin typeface="AvenirNext LT Pro Regular" panose="020B0504020202020204"/>
                <a:ea typeface="+mn-ea"/>
                <a:cs typeface="+mn-cs"/>
              </a:rPr>
              <a:t>F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95959">
                    <a:lumMod val="50000"/>
                  </a:srgbClr>
                </a:solidFill>
                <a:effectLst/>
                <a:uLnTx/>
                <a:uFillTx/>
                <a:latin typeface="AvenirNext LT Pro Regular" panose="020B0504020202020204"/>
                <a:ea typeface="+mn-ea"/>
                <a:cs typeface="+mn-cs"/>
              </a:rPr>
              <a:t>unctional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595959">
                    <a:lumMod val="50000"/>
                  </a:srgbClr>
                </a:solidFill>
                <a:effectLst/>
                <a:uLnTx/>
                <a:uFillTx/>
                <a:latin typeface="AvenirNext LT Pro Regular" panose="020B0504020202020204"/>
                <a:ea typeface="+mn-ea"/>
                <a:cs typeface="+mn-cs"/>
              </a:rPr>
              <a:t> architecture of network-based driving assistance for autonomous vehicles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ED334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(Y.4471) 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ED334E"/>
              </a:solidFill>
              <a:effectLst/>
              <a:uLnTx/>
              <a:uFillTx/>
              <a:latin typeface="AvenirNext LT Pro Regular" panose="020B050402020202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595959">
                    <a:lumMod val="50000"/>
                  </a:srgbClr>
                </a:solidFill>
                <a:effectLst/>
                <a:uLnTx/>
                <a:uFillTx/>
                <a:latin typeface="AvenirNext LT Pro Regular" panose="020B0504020202020204"/>
                <a:ea typeface="+mn-ea"/>
                <a:cs typeface="+mn-cs"/>
              </a:rPr>
              <a:t>S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95959">
                    <a:lumMod val="50000"/>
                  </a:srgbClr>
                </a:solidFill>
                <a:effectLst/>
                <a:uLnTx/>
                <a:uFillTx/>
                <a:latin typeface="AvenirNext LT Pro Regular" panose="020B0504020202020204"/>
                <a:ea typeface="+mn-ea"/>
                <a:cs typeface="+mn-cs"/>
              </a:rPr>
              <a:t>ecurity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595959">
                    <a:lumMod val="50000"/>
                  </a:srgbClr>
                </a:solidFill>
                <a:effectLst/>
                <a:uLnTx/>
                <a:uFillTx/>
                <a:latin typeface="AvenirNext LT Pro Regular" panose="020B0504020202020204"/>
                <a:ea typeface="+mn-ea"/>
                <a:cs typeface="+mn-cs"/>
              </a:rPr>
              <a:t>-related misbehaviour detection mechanism using big data for connected vehicles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ED334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(X.1376)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ED334E"/>
              </a:solidFill>
              <a:effectLst/>
              <a:uLnTx/>
              <a:uFillTx/>
              <a:latin typeface="AvenirNext LT Pro Regular" panose="020B050402020202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595959">
                    <a:lumMod val="50000"/>
                  </a:srgbClr>
                </a:solidFill>
                <a:effectLst/>
                <a:uLnTx/>
                <a:uFillTx/>
                <a:latin typeface="AvenirNext LT Pro Regular" panose="020B0504020202020204"/>
                <a:ea typeface="+mn-ea"/>
                <a:cs typeface="+mn-cs"/>
              </a:rPr>
              <a:t>Use cases for multimedia comms enabled vehicle systems using AI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ED334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(F.749.4)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ED334E"/>
              </a:solidFill>
              <a:effectLst/>
              <a:uLnTx/>
              <a:uFillTx/>
              <a:latin typeface="AvenirNext LT Pro Regular" panose="020B0504020202020204"/>
              <a:ea typeface="+mn-ea"/>
              <a:cs typeface="+mn-cs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842EB11D-82BA-684D-A24E-21C718E5509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8708" y="2207184"/>
            <a:ext cx="534589" cy="533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029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0"/>
    </mc:Choice>
    <mc:Fallback xmlns="">
      <p:transition advClick="0" advTm="1000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22554" y="2318607"/>
            <a:ext cx="10850578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595959">
                    <a:lumMod val="50000"/>
                  </a:srgbClr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G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95959">
                    <a:lumMod val="50000"/>
                  </a:srgbClr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overnance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595959">
                    <a:lumMod val="50000"/>
                  </a:srgbClr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 of information security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ED334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(revised X.1054)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ED334E"/>
              </a:solidFill>
              <a:effectLst/>
              <a:uLnTx/>
              <a:uFillTx/>
              <a:latin typeface="AvenirNext LT Pro Regular" panose="020B0504020202020204" pitchFamily="34" charset="0"/>
              <a:ea typeface="+mn-ea"/>
              <a:cs typeface="+mn-cs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595959">
                    <a:lumMod val="50000"/>
                  </a:srgbClr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Framework for creation and operation of cyber defence centres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ED334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(X.1060)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ED334E"/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 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595959">
                    <a:lumMod val="50000"/>
                  </a:srgbClr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G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95959">
                    <a:lumMod val="50000"/>
                  </a:srgbClr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uidelines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595959">
                    <a:lumMod val="50000"/>
                  </a:srgbClr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 for applying threat intelligence in telecommunication network operation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ED334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(X.1217)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ED334E"/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 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595959">
                    <a:lumMod val="50000"/>
                  </a:srgbClr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Baseline identity management terms and definitions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ED334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(revised X.1252)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ED334E"/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 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595959">
                    <a:lumMod val="50000"/>
                  </a:srgbClr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Guidelines for countering spam over instant messaging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ED334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(X.1233)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ED334E"/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 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ED334E"/>
              </a:solidFill>
              <a:effectLst/>
              <a:uLnTx/>
              <a:uFillTx/>
              <a:latin typeface="AvenirNext LT Pro Regular" panose="020B0504020202020204" pitchFamily="34" charset="0"/>
              <a:ea typeface="+mn-ea"/>
              <a:cs typeface="+mn-cs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ED334E"/>
              </a:solidFill>
              <a:effectLst/>
              <a:uLnTx/>
              <a:uFillTx/>
              <a:latin typeface="AvenirNext LT Pro Regular" panose="020B0504020202020204" pitchFamily="34" charset="0"/>
              <a:ea typeface="+mn-ea"/>
              <a:cs typeface="+mn-cs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ED334E"/>
              </a:solidFill>
              <a:effectLst/>
              <a:uLnTx/>
              <a:uFillTx/>
              <a:latin typeface="AvenirNext LT Pro Regular" panose="020B0504020202020204" pitchFamily="34" charset="0"/>
              <a:ea typeface="+mn-ea"/>
              <a:cs typeface="+mn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E56F75A-1F76-B643-A1F8-B39979E63BF9}"/>
              </a:ext>
            </a:extLst>
          </p:cNvPr>
          <p:cNvSpPr txBox="1">
            <a:spLocks/>
          </p:cNvSpPr>
          <p:nvPr/>
        </p:nvSpPr>
        <p:spPr>
          <a:xfrm>
            <a:off x="3193365" y="864274"/>
            <a:ext cx="5382729" cy="54849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AvenirNext LT Pro Regular" panose="020B050402020202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3E8EDE"/>
                </a:solidFill>
                <a:effectLst/>
                <a:uLnTx/>
                <a:uFillTx/>
                <a:latin typeface="AvenirNext LT Pro Regular" panose="020B0504020202020204" pitchFamily="34" charset="0"/>
                <a:ea typeface="+mj-ea"/>
                <a:cs typeface="+mj-cs"/>
              </a:rPr>
              <a:t>Security and trust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1AB55A4-0E6E-419D-8B14-C5779B240C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1510" y="450482"/>
            <a:ext cx="4525784" cy="16780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8D33149-C409-4B3C-9FEA-C8D3D0983F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965" y="2318607"/>
            <a:ext cx="534589" cy="533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24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roup 71">
            <a:extLst>
              <a:ext uri="{FF2B5EF4-FFF2-40B4-BE49-F238E27FC236}">
                <a16:creationId xmlns:a16="http://schemas.microsoft.com/office/drawing/2014/main" id="{6B2A6A8A-B615-4569-B506-FF4F600A65A4}"/>
              </a:ext>
            </a:extLst>
          </p:cNvPr>
          <p:cNvGrpSpPr/>
          <p:nvPr/>
        </p:nvGrpSpPr>
        <p:grpSpPr>
          <a:xfrm>
            <a:off x="363912" y="4714532"/>
            <a:ext cx="11320796" cy="1696214"/>
            <a:chOff x="363912" y="4475376"/>
            <a:chExt cx="11320796" cy="1696214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2AD7A7F-CD37-4BCE-998C-A58930F1576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32353" y="4475376"/>
              <a:ext cx="4026475" cy="1685244"/>
            </a:xfrm>
            <a:prstGeom prst="rect">
              <a:avLst/>
            </a:prstGeom>
          </p:spPr>
        </p:pic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27F19CBF-A429-417E-92B5-4B8D2386DD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3912" y="4681364"/>
              <a:ext cx="3323230" cy="1486731"/>
            </a:xfrm>
            <a:prstGeom prst="rect">
              <a:avLst/>
            </a:prstGeom>
          </p:spPr>
        </p:pic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58536A0D-866A-4F7C-B4FD-AA16345DA589}"/>
                </a:ext>
              </a:extLst>
            </p:cNvPr>
            <p:cNvCxnSpPr/>
            <p:nvPr/>
          </p:nvCxnSpPr>
          <p:spPr>
            <a:xfrm>
              <a:off x="7630293" y="6137241"/>
              <a:ext cx="4054415" cy="0"/>
            </a:xfrm>
            <a:prstGeom prst="line">
              <a:avLst/>
            </a:prstGeom>
            <a:ln w="38100">
              <a:solidFill>
                <a:srgbClr val="3E8E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430FE0C8-62D1-405D-ACE7-6EAD62A2887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607465" y="4896853"/>
              <a:ext cx="4044004" cy="1274400"/>
            </a:xfrm>
            <a:prstGeom prst="rect">
              <a:avLst/>
            </a:prstGeom>
          </p:spPr>
        </p:pic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639856C1-6B63-449F-8AB6-285E1C132BF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084850" y="6045933"/>
              <a:ext cx="607829" cy="125657"/>
            </a:xfrm>
            <a:prstGeom prst="rect">
              <a:avLst/>
            </a:prstGeom>
          </p:spPr>
        </p:pic>
      </p:grpSp>
      <p:sp>
        <p:nvSpPr>
          <p:cNvPr id="16" name="Subtitle 2">
            <a:extLst>
              <a:ext uri="{FF2B5EF4-FFF2-40B4-BE49-F238E27FC236}">
                <a16:creationId xmlns:a16="http://schemas.microsoft.com/office/drawing/2014/main" id="{313098B5-C462-634A-83DB-E9842D3DA1FA}"/>
              </a:ext>
            </a:extLst>
          </p:cNvPr>
          <p:cNvSpPr txBox="1">
            <a:spLocks/>
          </p:cNvSpPr>
          <p:nvPr/>
        </p:nvSpPr>
        <p:spPr>
          <a:xfrm>
            <a:off x="1367526" y="1690944"/>
            <a:ext cx="10824474" cy="57580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LT Std 45 Book" panose="020B05020202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LT Std 45 Book" panose="020B05020202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LT Std 45 Book" panose="020B05020202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LT Std 45 Book" panose="020B05020202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LT Std 45 Book" panose="020B05020202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000" marR="0" lvl="0" indent="-3420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GB" dirty="0">
                <a:solidFill>
                  <a:srgbClr val="595959">
                    <a:lumMod val="50000"/>
                  </a:srgbClr>
                </a:solidFill>
                <a:latin typeface="AvenirNext LT Pro Regular" panose="020B0504020202020204"/>
              </a:rPr>
              <a:t>R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95959">
                    <a:lumMod val="50000"/>
                  </a:srgbClr>
                </a:solidFill>
                <a:effectLst/>
                <a:uLnTx/>
                <a:uFillTx/>
                <a:latin typeface="AvenirNext LT Pro Regular" panose="020B0504020202020204"/>
                <a:ea typeface="+mn-ea"/>
                <a:cs typeface="+mn-cs"/>
              </a:rPr>
              <a:t>equirements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595959">
                    <a:lumMod val="50000"/>
                  </a:srgbClr>
                </a:solidFill>
                <a:effectLst/>
                <a:uLnTx/>
                <a:uFillTx/>
                <a:latin typeface="AvenirNext LT Pro Regular" panose="020B0504020202020204"/>
                <a:ea typeface="+mn-ea"/>
                <a:cs typeface="+mn-cs"/>
              </a:rPr>
              <a:t> and capability framework of edge computing-enabled gateway in IoT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ED334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(Y.4122)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95959">
                    <a:lumMod val="50000"/>
                  </a:srgbClr>
                </a:solidFill>
                <a:effectLst/>
                <a:uLnTx/>
                <a:uFillTx/>
                <a:latin typeface="AvenirNext LT Pro Regular" panose="020B0504020202020204"/>
                <a:ea typeface="+mn-ea"/>
                <a:cs typeface="+mn-cs"/>
              </a:rPr>
              <a:t> 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595959">
                  <a:lumMod val="50000"/>
                </a:srgbClr>
              </a:solidFill>
              <a:effectLst/>
              <a:uLnTx/>
              <a:uFillTx/>
              <a:latin typeface="AvenirNext LT Pro Regular" panose="020B0504020202020204"/>
              <a:ea typeface="+mn-ea"/>
              <a:cs typeface="+mn-cs"/>
            </a:endParaRPr>
          </a:p>
          <a:p>
            <a:pPr marL="342000" marR="0" lvl="0" indent="-3420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595959">
                    <a:lumMod val="50000"/>
                  </a:srgbClr>
                </a:solidFill>
                <a:effectLst/>
                <a:uLnTx/>
                <a:uFillTx/>
                <a:latin typeface="AvenirNext LT Pro Regular" panose="020B0504020202020204"/>
                <a:ea typeface="+mn-ea"/>
                <a:cs typeface="+mn-cs"/>
              </a:rPr>
              <a:t>R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95959">
                    <a:lumMod val="50000"/>
                  </a:srgbClr>
                </a:solidFill>
                <a:effectLst/>
                <a:uLnTx/>
                <a:uFillTx/>
                <a:latin typeface="AvenirNext LT Pro Regular" panose="020B0504020202020204"/>
                <a:ea typeface="+mn-ea"/>
                <a:cs typeface="+mn-cs"/>
              </a:rPr>
              <a:t>equirements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595959">
                    <a:lumMod val="50000"/>
                  </a:srgbClr>
                </a:solidFill>
                <a:effectLst/>
                <a:uLnTx/>
                <a:uFillTx/>
                <a:latin typeface="AvenirNext LT Pro Regular" panose="020B0504020202020204"/>
                <a:ea typeface="+mn-ea"/>
                <a:cs typeface="+mn-cs"/>
              </a:rPr>
              <a:t> and capability framework of smart utility metering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ED334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(Y.4419)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595959">
                  <a:lumMod val="50000"/>
                </a:srgbClr>
              </a:solidFill>
              <a:effectLst/>
              <a:uLnTx/>
              <a:uFillTx/>
              <a:latin typeface="AvenirNext LT Pro Regular" panose="020B0504020202020204"/>
              <a:ea typeface="+mn-ea"/>
              <a:cs typeface="+mn-cs"/>
            </a:endParaRPr>
          </a:p>
          <a:p>
            <a:pPr marL="342000" marR="0" lvl="0" indent="-3420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595959">
                    <a:lumMod val="50000"/>
                  </a:srgbClr>
                </a:solidFill>
                <a:effectLst/>
                <a:uLnTx/>
                <a:uFillTx/>
                <a:latin typeface="AvenirNext LT Pro Regular" panose="020B0504020202020204"/>
                <a:ea typeface="+mn-ea"/>
                <a:cs typeface="+mn-cs"/>
              </a:rPr>
              <a:t>F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95959">
                    <a:lumMod val="50000"/>
                  </a:srgbClr>
                </a:solidFill>
                <a:effectLst/>
                <a:uLnTx/>
                <a:uFillTx/>
                <a:latin typeface="AvenirNext LT Pro Regular" panose="020B0504020202020204"/>
                <a:ea typeface="+mn-ea"/>
                <a:cs typeface="+mn-cs"/>
              </a:rPr>
              <a:t>ramework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595959">
                    <a:lumMod val="50000"/>
                  </a:srgbClr>
                </a:solidFill>
                <a:effectLst/>
                <a:uLnTx/>
                <a:uFillTx/>
                <a:latin typeface="AvenirNext LT Pro Regular" panose="020B0504020202020204"/>
                <a:ea typeface="+mn-ea"/>
                <a:cs typeface="+mn-cs"/>
              </a:rPr>
              <a:t> of IoT-based monitoring and management for lifts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ED334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(Y.4420)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595959">
                  <a:lumMod val="50000"/>
                </a:srgbClr>
              </a:solidFill>
              <a:effectLst/>
              <a:uLnTx/>
              <a:uFillTx/>
              <a:latin typeface="AvenirNext LT Pro Regular" panose="020B0504020202020204"/>
              <a:ea typeface="+mn-ea"/>
              <a:cs typeface="+mn-cs"/>
            </a:endParaRPr>
          </a:p>
          <a:p>
            <a:pPr marL="342000" marR="0" lvl="0" indent="-3420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595959">
                    <a:lumMod val="50000"/>
                  </a:srgbClr>
                </a:solidFill>
                <a:effectLst/>
                <a:uLnTx/>
                <a:uFillTx/>
                <a:latin typeface="AvenirNext LT Pro Regular" panose="020B0504020202020204"/>
                <a:ea typeface="+mn-ea"/>
                <a:cs typeface="+mn-cs"/>
              </a:rPr>
              <a:t>S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95959">
                    <a:lumMod val="50000"/>
                  </a:srgbClr>
                </a:solidFill>
                <a:effectLst/>
                <a:uLnTx/>
                <a:uFillTx/>
                <a:latin typeface="AvenirNext LT Pro Regular" panose="020B0504020202020204"/>
                <a:ea typeface="+mn-ea"/>
                <a:cs typeface="+mn-cs"/>
              </a:rPr>
              <a:t>ecure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595959">
                    <a:lumMod val="50000"/>
                  </a:srgbClr>
                </a:solidFill>
                <a:effectLst/>
                <a:uLnTx/>
                <a:uFillTx/>
                <a:latin typeface="AvenirNext LT Pro Regular" panose="020B0504020202020204"/>
                <a:ea typeface="+mn-ea"/>
                <a:cs typeface="+mn-cs"/>
              </a:rPr>
              <a:t> firmware/software update for IoT devices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ED334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(X.1368)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595959">
                  <a:lumMod val="50000"/>
                </a:srgbClr>
              </a:solidFill>
              <a:effectLst/>
              <a:uLnTx/>
              <a:uFillTx/>
              <a:latin typeface="AvenirNext LT Pro Regular" panose="020B0504020202020204"/>
              <a:ea typeface="+mn-ea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8D94332-9894-44F3-8722-E0138C06839F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30000"/>
          </a:blip>
          <a:stretch>
            <a:fillRect/>
          </a:stretch>
        </p:blipFill>
        <p:spPr>
          <a:xfrm>
            <a:off x="10709072" y="4804024"/>
            <a:ext cx="477900" cy="34766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9079643-74D3-4616-98E0-6B5B41458B17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30000"/>
          </a:blip>
          <a:stretch>
            <a:fillRect/>
          </a:stretch>
        </p:blipFill>
        <p:spPr>
          <a:xfrm>
            <a:off x="2630848" y="5432616"/>
            <a:ext cx="477900" cy="347667"/>
          </a:xfrm>
          <a:prstGeom prst="rect">
            <a:avLst/>
          </a:prstGeom>
        </p:spPr>
      </p:pic>
      <p:sp>
        <p:nvSpPr>
          <p:cNvPr id="31" name="AutoShape 3">
            <a:extLst>
              <a:ext uri="{FF2B5EF4-FFF2-40B4-BE49-F238E27FC236}">
                <a16:creationId xmlns:a16="http://schemas.microsoft.com/office/drawing/2014/main" id="{95F8AF29-F0E1-43A2-B26E-D09C28EF9F54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5360988" y="4704794"/>
            <a:ext cx="477837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3E8ED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9DD6BE90-DBBE-40DC-802D-87262B74023C}"/>
              </a:ext>
            </a:extLst>
          </p:cNvPr>
          <p:cNvGrpSpPr/>
          <p:nvPr/>
        </p:nvGrpSpPr>
        <p:grpSpPr>
          <a:xfrm>
            <a:off x="5356505" y="4743395"/>
            <a:ext cx="522128" cy="350837"/>
            <a:chOff x="5364163" y="4462463"/>
            <a:chExt cx="474662" cy="350837"/>
          </a:xfrm>
        </p:grpSpPr>
        <p:sp>
          <p:nvSpPr>
            <p:cNvPr id="32" name="Freeform 5">
              <a:extLst>
                <a:ext uri="{FF2B5EF4-FFF2-40B4-BE49-F238E27FC236}">
                  <a16:creationId xmlns:a16="http://schemas.microsoft.com/office/drawing/2014/main" id="{E65C7DB8-E0B4-4AC1-9005-ECEB69954BE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0375" y="4700588"/>
              <a:ext cx="112712" cy="112712"/>
            </a:xfrm>
            <a:custGeom>
              <a:avLst/>
              <a:gdLst>
                <a:gd name="T0" fmla="*/ 18 w 33"/>
                <a:gd name="T1" fmla="*/ 1 h 33"/>
                <a:gd name="T2" fmla="*/ 0 w 33"/>
                <a:gd name="T3" fmla="*/ 15 h 33"/>
                <a:gd name="T4" fmla="*/ 15 w 33"/>
                <a:gd name="T5" fmla="*/ 33 h 33"/>
                <a:gd name="T6" fmla="*/ 32 w 33"/>
                <a:gd name="T7" fmla="*/ 18 h 33"/>
                <a:gd name="T8" fmla="*/ 18 w 33"/>
                <a:gd name="T9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3">
                  <a:moveTo>
                    <a:pt x="18" y="1"/>
                  </a:moveTo>
                  <a:cubicBezTo>
                    <a:pt x="9" y="0"/>
                    <a:pt x="1" y="7"/>
                    <a:pt x="0" y="15"/>
                  </a:cubicBezTo>
                  <a:cubicBezTo>
                    <a:pt x="0" y="24"/>
                    <a:pt x="6" y="32"/>
                    <a:pt x="15" y="33"/>
                  </a:cubicBezTo>
                  <a:cubicBezTo>
                    <a:pt x="24" y="33"/>
                    <a:pt x="32" y="27"/>
                    <a:pt x="32" y="18"/>
                  </a:cubicBezTo>
                  <a:cubicBezTo>
                    <a:pt x="33" y="9"/>
                    <a:pt x="27" y="1"/>
                    <a:pt x="18" y="1"/>
                  </a:cubicBezTo>
                  <a:close/>
                </a:path>
              </a:pathLst>
            </a:custGeom>
            <a:solidFill>
              <a:srgbClr val="ED33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3E8ED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Freeform 6">
              <a:extLst>
                <a:ext uri="{FF2B5EF4-FFF2-40B4-BE49-F238E27FC236}">
                  <a16:creationId xmlns:a16="http://schemas.microsoft.com/office/drawing/2014/main" id="{EF57D1EC-422F-4830-962D-085D0151E14B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1950" y="4578350"/>
              <a:ext cx="315912" cy="125412"/>
            </a:xfrm>
            <a:custGeom>
              <a:avLst/>
              <a:gdLst>
                <a:gd name="T0" fmla="*/ 50 w 93"/>
                <a:gd name="T1" fmla="*/ 1 h 37"/>
                <a:gd name="T2" fmla="*/ 3 w 93"/>
                <a:gd name="T3" fmla="*/ 22 h 37"/>
                <a:gd name="T4" fmla="*/ 4 w 93"/>
                <a:gd name="T5" fmla="*/ 33 h 37"/>
                <a:gd name="T6" fmla="*/ 15 w 93"/>
                <a:gd name="T7" fmla="*/ 31 h 37"/>
                <a:gd name="T8" fmla="*/ 49 w 93"/>
                <a:gd name="T9" fmla="*/ 16 h 37"/>
                <a:gd name="T10" fmla="*/ 78 w 93"/>
                <a:gd name="T11" fmla="*/ 34 h 37"/>
                <a:gd name="T12" fmla="*/ 84 w 93"/>
                <a:gd name="T13" fmla="*/ 37 h 37"/>
                <a:gd name="T14" fmla="*/ 88 w 93"/>
                <a:gd name="T15" fmla="*/ 36 h 37"/>
                <a:gd name="T16" fmla="*/ 91 w 93"/>
                <a:gd name="T17" fmla="*/ 26 h 37"/>
                <a:gd name="T18" fmla="*/ 50 w 93"/>
                <a:gd name="T19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3" h="37">
                  <a:moveTo>
                    <a:pt x="50" y="1"/>
                  </a:moveTo>
                  <a:cubicBezTo>
                    <a:pt x="32" y="0"/>
                    <a:pt x="14" y="8"/>
                    <a:pt x="3" y="22"/>
                  </a:cubicBezTo>
                  <a:cubicBezTo>
                    <a:pt x="0" y="25"/>
                    <a:pt x="1" y="30"/>
                    <a:pt x="4" y="33"/>
                  </a:cubicBezTo>
                  <a:cubicBezTo>
                    <a:pt x="8" y="35"/>
                    <a:pt x="12" y="35"/>
                    <a:pt x="15" y="31"/>
                  </a:cubicBezTo>
                  <a:cubicBezTo>
                    <a:pt x="23" y="21"/>
                    <a:pt x="36" y="15"/>
                    <a:pt x="49" y="16"/>
                  </a:cubicBezTo>
                  <a:cubicBezTo>
                    <a:pt x="61" y="17"/>
                    <a:pt x="71" y="24"/>
                    <a:pt x="78" y="34"/>
                  </a:cubicBezTo>
                  <a:cubicBezTo>
                    <a:pt x="79" y="36"/>
                    <a:pt x="82" y="37"/>
                    <a:pt x="84" y="37"/>
                  </a:cubicBezTo>
                  <a:cubicBezTo>
                    <a:pt x="86" y="37"/>
                    <a:pt x="87" y="37"/>
                    <a:pt x="88" y="36"/>
                  </a:cubicBezTo>
                  <a:cubicBezTo>
                    <a:pt x="92" y="34"/>
                    <a:pt x="93" y="29"/>
                    <a:pt x="91" y="26"/>
                  </a:cubicBezTo>
                  <a:cubicBezTo>
                    <a:pt x="81" y="11"/>
                    <a:pt x="66" y="2"/>
                    <a:pt x="50" y="1"/>
                  </a:cubicBezTo>
                  <a:close/>
                </a:path>
              </a:pathLst>
            </a:custGeom>
            <a:solidFill>
              <a:srgbClr val="ED33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3E8ED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 7">
              <a:extLst>
                <a:ext uri="{FF2B5EF4-FFF2-40B4-BE49-F238E27FC236}">
                  <a16:creationId xmlns:a16="http://schemas.microsoft.com/office/drawing/2014/main" id="{C76BB59F-493B-49E5-AD7E-66FA9ED5D44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4163" y="4462463"/>
              <a:ext cx="474662" cy="163512"/>
            </a:xfrm>
            <a:custGeom>
              <a:avLst/>
              <a:gdLst>
                <a:gd name="T0" fmla="*/ 75 w 140"/>
                <a:gd name="T1" fmla="*/ 2 h 48"/>
                <a:gd name="T2" fmla="*/ 3 w 140"/>
                <a:gd name="T3" fmla="*/ 31 h 48"/>
                <a:gd name="T4" fmla="*/ 3 w 140"/>
                <a:gd name="T5" fmla="*/ 42 h 48"/>
                <a:gd name="T6" fmla="*/ 14 w 140"/>
                <a:gd name="T7" fmla="*/ 42 h 48"/>
                <a:gd name="T8" fmla="*/ 74 w 140"/>
                <a:gd name="T9" fmla="*/ 18 h 48"/>
                <a:gd name="T10" fmla="*/ 125 w 140"/>
                <a:gd name="T11" fmla="*/ 45 h 48"/>
                <a:gd name="T12" fmla="*/ 131 w 140"/>
                <a:gd name="T13" fmla="*/ 48 h 48"/>
                <a:gd name="T14" fmla="*/ 136 w 140"/>
                <a:gd name="T15" fmla="*/ 46 h 48"/>
                <a:gd name="T16" fmla="*/ 137 w 140"/>
                <a:gd name="T17" fmla="*/ 36 h 48"/>
                <a:gd name="T18" fmla="*/ 75 w 140"/>
                <a:gd name="T1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0" h="48">
                  <a:moveTo>
                    <a:pt x="75" y="2"/>
                  </a:moveTo>
                  <a:cubicBezTo>
                    <a:pt x="50" y="0"/>
                    <a:pt x="22" y="12"/>
                    <a:pt x="3" y="31"/>
                  </a:cubicBezTo>
                  <a:cubicBezTo>
                    <a:pt x="0" y="34"/>
                    <a:pt x="0" y="39"/>
                    <a:pt x="3" y="42"/>
                  </a:cubicBezTo>
                  <a:cubicBezTo>
                    <a:pt x="6" y="45"/>
                    <a:pt x="11" y="45"/>
                    <a:pt x="14" y="42"/>
                  </a:cubicBezTo>
                  <a:cubicBezTo>
                    <a:pt x="30" y="26"/>
                    <a:pt x="53" y="16"/>
                    <a:pt x="74" y="18"/>
                  </a:cubicBezTo>
                  <a:cubicBezTo>
                    <a:pt x="96" y="19"/>
                    <a:pt x="113" y="28"/>
                    <a:pt x="125" y="45"/>
                  </a:cubicBezTo>
                  <a:cubicBezTo>
                    <a:pt x="126" y="47"/>
                    <a:pt x="129" y="48"/>
                    <a:pt x="131" y="48"/>
                  </a:cubicBezTo>
                  <a:cubicBezTo>
                    <a:pt x="133" y="48"/>
                    <a:pt x="134" y="47"/>
                    <a:pt x="136" y="46"/>
                  </a:cubicBezTo>
                  <a:cubicBezTo>
                    <a:pt x="139" y="44"/>
                    <a:pt x="140" y="39"/>
                    <a:pt x="137" y="36"/>
                  </a:cubicBezTo>
                  <a:cubicBezTo>
                    <a:pt x="122" y="15"/>
                    <a:pt x="101" y="4"/>
                    <a:pt x="75" y="2"/>
                  </a:cubicBezTo>
                  <a:close/>
                </a:path>
              </a:pathLst>
            </a:custGeom>
            <a:solidFill>
              <a:srgbClr val="ED33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3E8ED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70" name="Picture 69">
            <a:extLst>
              <a:ext uri="{FF2B5EF4-FFF2-40B4-BE49-F238E27FC236}">
                <a16:creationId xmlns:a16="http://schemas.microsoft.com/office/drawing/2014/main" id="{C9C79D85-63FB-4BDE-A8AC-5EB38C54D85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26362" y="5287506"/>
            <a:ext cx="1085231" cy="1092667"/>
          </a:xfrm>
          <a:prstGeom prst="rect">
            <a:avLst/>
          </a:prstGeom>
        </p:spPr>
      </p:pic>
      <p:pic>
        <p:nvPicPr>
          <p:cNvPr id="45" name="Picture 48" descr="Image result for sustainable development goals logo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542" y="6280810"/>
            <a:ext cx="3264565" cy="694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Title 1">
            <a:extLst>
              <a:ext uri="{FF2B5EF4-FFF2-40B4-BE49-F238E27FC236}">
                <a16:creationId xmlns:a16="http://schemas.microsoft.com/office/drawing/2014/main" id="{DE56F75A-1F76-B643-A1F8-B39979E63B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99200" y="561575"/>
            <a:ext cx="4333504" cy="548495"/>
          </a:xfrm>
        </p:spPr>
        <p:txBody>
          <a:bodyPr>
            <a:noAutofit/>
          </a:bodyPr>
          <a:lstStyle/>
          <a:p>
            <a:r>
              <a:rPr lang="en-US" b="1" dirty="0"/>
              <a:t>Internet of Things </a:t>
            </a:r>
          </a:p>
        </p:txBody>
      </p:sp>
      <p:sp>
        <p:nvSpPr>
          <p:cNvPr id="54" name="Subtitle 2">
            <a:extLst>
              <a:ext uri="{FF2B5EF4-FFF2-40B4-BE49-F238E27FC236}">
                <a16:creationId xmlns:a16="http://schemas.microsoft.com/office/drawing/2014/main" id="{313098B5-C462-634A-83DB-E9842D3DA1FA}"/>
              </a:ext>
            </a:extLst>
          </p:cNvPr>
          <p:cNvSpPr txBox="1">
            <a:spLocks/>
          </p:cNvSpPr>
          <p:nvPr/>
        </p:nvSpPr>
        <p:spPr>
          <a:xfrm>
            <a:off x="1622363" y="2567386"/>
            <a:ext cx="11685921" cy="57580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LT Std 45 Book" panose="020B05020202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LT Std 45 Book" panose="020B05020202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LT Std 45 Book" panose="020B05020202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LT Std 45 Book" panose="020B05020202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LT Std 45 Book" panose="020B05020202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3E8EDE"/>
              </a:solidFill>
              <a:effectLst/>
              <a:uLnTx/>
              <a:uFillTx/>
              <a:latin typeface="AvenirNext LT Pro Regular" panose="020B0504020202020204"/>
              <a:ea typeface="+mn-ea"/>
              <a:cs typeface="+mn-cs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78B391B-08DA-43EF-8FE4-1642544AB178}"/>
              </a:ext>
            </a:extLst>
          </p:cNvPr>
          <p:cNvGrpSpPr/>
          <p:nvPr/>
        </p:nvGrpSpPr>
        <p:grpSpPr>
          <a:xfrm>
            <a:off x="10632704" y="481602"/>
            <a:ext cx="872955" cy="787865"/>
            <a:chOff x="6446409" y="2157873"/>
            <a:chExt cx="736783" cy="736783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6B742A78-78FD-4FB7-B08D-54A791643ED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584366" y="2313886"/>
              <a:ext cx="460868" cy="424755"/>
            </a:xfrm>
            <a:prstGeom prst="rect">
              <a:avLst/>
            </a:prstGeom>
          </p:spPr>
        </p:pic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5CAC5311-B317-47E8-AC30-D961221A9FB0}"/>
                </a:ext>
              </a:extLst>
            </p:cNvPr>
            <p:cNvSpPr/>
            <p:nvPr/>
          </p:nvSpPr>
          <p:spPr>
            <a:xfrm>
              <a:off x="6446409" y="2157873"/>
              <a:ext cx="736783" cy="736783"/>
            </a:xfrm>
            <a:prstGeom prst="ellipse">
              <a:avLst/>
            </a:prstGeom>
            <a:noFill/>
            <a:ln w="57150" cap="flat" cmpd="sng" algn="ctr">
              <a:solidFill>
                <a:srgbClr val="3E8EDE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EE4599EA-F2EF-413F-B311-72B1C4CD6DC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0560" y="1712165"/>
            <a:ext cx="534589" cy="533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536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5000"/>
    </mc:Choice>
    <mc:Fallback xmlns="">
      <p:transition advClick="0" advTm="1500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764655" y="2301905"/>
            <a:ext cx="879429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000" marR="0" lvl="0" indent="-3420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595959">
                    <a:lumMod val="50000"/>
                  </a:srgbClr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S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95959">
                    <a:lumMod val="50000"/>
                  </a:srgbClr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ecurity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595959">
                    <a:lumMod val="50000"/>
                  </a:srgbClr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 threats and requirements for digital payment services based on DLT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ED334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(X.1405)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ED334E"/>
              </a:solidFill>
              <a:effectLst/>
              <a:uLnTx/>
              <a:uFillTx/>
              <a:latin typeface="AvenirNext LT Pro Regular" panose="020B0504020202020204" pitchFamily="34" charset="0"/>
              <a:ea typeface="+mn-ea"/>
              <a:cs typeface="+mn-cs"/>
            </a:endParaRPr>
          </a:p>
          <a:p>
            <a:pPr marL="342000" marR="0" lvl="0" indent="-3420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595959">
                    <a:lumMod val="50000"/>
                  </a:srgbClr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S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95959">
                    <a:lumMod val="50000"/>
                  </a:srgbClr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ecurity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595959">
                    <a:lumMod val="50000"/>
                  </a:srgbClr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 threats to online voting systems using DLT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ED334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(X.1406)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ED334E"/>
              </a:solidFill>
              <a:effectLst/>
              <a:uLnTx/>
              <a:uFillTx/>
              <a:latin typeface="AvenirNext LT Pro Regular" panose="020B0504020202020204" pitchFamily="34" charset="0"/>
              <a:ea typeface="+mn-ea"/>
              <a:cs typeface="+mn-cs"/>
            </a:endParaRPr>
          </a:p>
          <a:p>
            <a:pPr marL="342000" marR="0" lvl="0" indent="-3420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595959">
                    <a:lumMod val="50000"/>
                  </a:srgbClr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Object identifier (OID)-based resolution framework for transaction of distributed ledger assigned to IoT resources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ED334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(Y.4476)</a:t>
            </a:r>
          </a:p>
          <a:p>
            <a:pPr marL="342000" marR="0" lvl="0" indent="-3420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595959">
                    <a:lumMod val="50000"/>
                  </a:srgbClr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G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95959">
                    <a:lumMod val="50000"/>
                  </a:srgbClr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uidelines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595959">
                    <a:lumMod val="50000"/>
                  </a:srgbClr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 on energy-efficient blockchain systems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ED334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(L.1317)</a:t>
            </a:r>
          </a:p>
          <a:p>
            <a:pPr marL="342000" marR="0" lvl="0" indent="-3420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ED334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6F97477-F5AE-BE42-BD5A-A783DC4B83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4050" y="588872"/>
            <a:ext cx="1342624" cy="8428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5D5C73D-0037-4BBC-A46E-CEAFD1E774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5151" y="1474720"/>
            <a:ext cx="924546" cy="86623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6879364-C86F-41C5-BBAE-F6C0B41814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5151" y="3028846"/>
            <a:ext cx="924546" cy="86623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797D65E-293D-4492-B11E-C66780B231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5151" y="4582972"/>
            <a:ext cx="924546" cy="86623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94CA132-E493-4B92-A3B5-5A61788E8471}"/>
              </a:ext>
            </a:extLst>
          </p:cNvPr>
          <p:cNvCxnSpPr>
            <a:cxnSpLocks/>
          </p:cNvCxnSpPr>
          <p:nvPr/>
        </p:nvCxnSpPr>
        <p:spPr>
          <a:xfrm>
            <a:off x="2081729" y="3868667"/>
            <a:ext cx="0" cy="94763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12FC108-2B9E-445D-877E-ACA9F6546D39}"/>
              </a:ext>
            </a:extLst>
          </p:cNvPr>
          <p:cNvCxnSpPr>
            <a:cxnSpLocks/>
          </p:cNvCxnSpPr>
          <p:nvPr/>
        </p:nvCxnSpPr>
        <p:spPr>
          <a:xfrm>
            <a:off x="2083055" y="2311537"/>
            <a:ext cx="0" cy="94763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BCC9803-1650-4B2A-B38D-D9D052E98DB4}"/>
              </a:ext>
            </a:extLst>
          </p:cNvPr>
          <p:cNvCxnSpPr>
            <a:cxnSpLocks/>
          </p:cNvCxnSpPr>
          <p:nvPr/>
        </p:nvCxnSpPr>
        <p:spPr>
          <a:xfrm>
            <a:off x="2083243" y="5420307"/>
            <a:ext cx="0" cy="157466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38BBF48-6ACE-F64F-9F32-55FEEEB72040}"/>
              </a:ext>
            </a:extLst>
          </p:cNvPr>
          <p:cNvCxnSpPr>
            <a:cxnSpLocks/>
          </p:cNvCxnSpPr>
          <p:nvPr/>
        </p:nvCxnSpPr>
        <p:spPr>
          <a:xfrm>
            <a:off x="2081729" y="-307703"/>
            <a:ext cx="0" cy="194411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">
            <a:extLst>
              <a:ext uri="{FF2B5EF4-FFF2-40B4-BE49-F238E27FC236}">
                <a16:creationId xmlns:a16="http://schemas.microsoft.com/office/drawing/2014/main" id="{DE56F75A-1F76-B643-A1F8-B39979E63BF9}"/>
              </a:ext>
            </a:extLst>
          </p:cNvPr>
          <p:cNvSpPr txBox="1">
            <a:spLocks/>
          </p:cNvSpPr>
          <p:nvPr/>
        </p:nvSpPr>
        <p:spPr>
          <a:xfrm>
            <a:off x="5866232" y="561575"/>
            <a:ext cx="4766472" cy="54849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AvenirNext LT Pro Regular" panose="020B050402020202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3E8EDE"/>
                </a:solidFill>
                <a:effectLst/>
                <a:uLnTx/>
                <a:uFillTx/>
                <a:latin typeface="AvenirNext LT Pro Regular" panose="020B0504020202020204" pitchFamily="34" charset="0"/>
                <a:ea typeface="+mj-ea"/>
                <a:cs typeface="+mj-cs"/>
              </a:rPr>
              <a:t>Blockchain and DLT</a:t>
            </a:r>
          </a:p>
        </p:txBody>
      </p:sp>
    </p:spTree>
    <p:extLst>
      <p:ext uri="{BB962C8B-B14F-4D97-AF65-F5344CB8AC3E}">
        <p14:creationId xmlns:p14="http://schemas.microsoft.com/office/powerpoint/2010/main" val="1864039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/>
          <p:cNvSpPr txBox="1">
            <a:spLocks/>
          </p:cNvSpPr>
          <p:nvPr/>
        </p:nvSpPr>
        <p:spPr>
          <a:xfrm>
            <a:off x="2077976" y="1732412"/>
            <a:ext cx="9893630" cy="1573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spc="-150">
                <a:solidFill>
                  <a:schemeClr val="tx2"/>
                </a:solidFill>
                <a:latin typeface="AvenirNext LT Pro Regular" panose="020B0504020202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>
                    <a:lumMod val="50000"/>
                  </a:schemeClr>
                </a:solidFill>
                <a:latin typeface="AvenirNext LT Pro Regular" panose="020B050402020202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>
                    <a:lumMod val="50000"/>
                  </a:schemeClr>
                </a:solidFill>
                <a:latin typeface="AvenirNext LT Pro Regular" panose="020B050402020202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>
                    <a:lumMod val="50000"/>
                  </a:schemeClr>
                </a:solidFill>
                <a:latin typeface="AvenirNext LT Pro Regular" panose="020B050402020202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>
                    <a:lumMod val="50000"/>
                  </a:schemeClr>
                </a:solidFill>
                <a:latin typeface="AvenirNext LT Pro Regular" panose="020B050402020202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3E8EDE"/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G</a:t>
            </a: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3E8EDE"/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uide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3E8EDE"/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 on electromagnetic fields: 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595959">
                    <a:lumMod val="50000"/>
                  </a:srgbClr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U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95959">
                    <a:lumMod val="50000"/>
                  </a:srgbClr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pdated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595959">
                    <a:lumMod val="50000"/>
                  </a:srgbClr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 information on WHO and ICNIRP guidelines and relevant aspects of IMT-2020/5G </a:t>
            </a:r>
            <a:r>
              <a:rPr kumimoji="0" lang="en-US" sz="1800" b="0" i="0" u="none" strike="noStrike" kern="1200" cap="none" spc="-150" normalizeH="0" baseline="0" noProof="0" dirty="0">
                <a:ln>
                  <a:noFill/>
                </a:ln>
                <a:solidFill>
                  <a:srgbClr val="ED334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(revised  K.suppl.1)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E8EDE"/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3E8EDE"/>
              </a:solidFill>
              <a:effectLst/>
              <a:uLnTx/>
              <a:uFillTx/>
              <a:latin typeface="AvenirNext LT Pro Regular" panose="020B05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3E8EDE"/>
              </a:solidFill>
              <a:effectLst/>
              <a:uLnTx/>
              <a:uFillTx/>
              <a:latin typeface="AvenirNext LT Pro Regular" panose="020B0504020202020204" pitchFamily="34" charset="0"/>
              <a:ea typeface="+mn-ea"/>
              <a:cs typeface="+mn-c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E56F75A-1F76-B643-A1F8-B39979E63B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11483" y="635303"/>
            <a:ext cx="5465433" cy="548495"/>
          </a:xfrm>
        </p:spPr>
        <p:txBody>
          <a:bodyPr>
            <a:noAutofit/>
          </a:bodyPr>
          <a:lstStyle/>
          <a:p>
            <a:r>
              <a:rPr lang="en-US" b="1" dirty="0"/>
              <a:t>Electromagnetic fields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2C9D167-471E-4C03-87C1-9F490B3144E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10955800" y="476223"/>
            <a:ext cx="873707" cy="866653"/>
          </a:xfrm>
          <a:prstGeom prst="rect">
            <a:avLst/>
          </a:prstGeom>
        </p:spPr>
      </p:pic>
      <p:sp>
        <p:nvSpPr>
          <p:cNvPr id="15" name="Subtitle 2">
            <a:extLst>
              <a:ext uri="{FF2B5EF4-FFF2-40B4-BE49-F238E27FC236}">
                <a16:creationId xmlns:a16="http://schemas.microsoft.com/office/drawing/2014/main" id="{586D5C83-41B8-440C-9CC1-EBD352AA256D}"/>
              </a:ext>
            </a:extLst>
          </p:cNvPr>
          <p:cNvSpPr txBox="1">
            <a:spLocks/>
          </p:cNvSpPr>
          <p:nvPr/>
        </p:nvSpPr>
        <p:spPr>
          <a:xfrm>
            <a:off x="2077976" y="3629021"/>
            <a:ext cx="8426925" cy="7850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spc="-150">
                <a:solidFill>
                  <a:schemeClr val="tx2"/>
                </a:solidFill>
                <a:latin typeface="AvenirNext LT Pro Regular" panose="020B0504020202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>
                    <a:lumMod val="50000"/>
                  </a:schemeClr>
                </a:solidFill>
                <a:latin typeface="AvenirNext LT Pro Regular" panose="020B050402020202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>
                    <a:lumMod val="50000"/>
                  </a:schemeClr>
                </a:solidFill>
                <a:latin typeface="AvenirNext LT Pro Regular" panose="020B050402020202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>
                    <a:lumMod val="50000"/>
                  </a:schemeClr>
                </a:solidFill>
                <a:latin typeface="AvenirNext LT Pro Regular" panose="020B050402020202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>
                    <a:lumMod val="50000"/>
                  </a:schemeClr>
                </a:solidFill>
                <a:latin typeface="AvenirNext LT Pro Regular" panose="020B050402020202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3E8EDE"/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  <a:hlinkClick r:id="rId4"/>
              </a:rPr>
              <a:t>EMF Guide web and mobile app &gt;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3E8EDE"/>
              </a:solidFill>
              <a:effectLst/>
              <a:uLnTx/>
              <a:uFillTx/>
              <a:latin typeface="AvenirNext LT Pro Regular" panose="020B0504020202020204" pitchFamily="34" charset="0"/>
              <a:ea typeface="+mn-ea"/>
              <a:cs typeface="+mn-cs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595959">
                    <a:lumMod val="50000"/>
                  </a:srgbClr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Up-to-date information and education resources on electromagnetic fields suitable for all communities and government stakeholders 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595959">
                    <a:lumMod val="50000"/>
                  </a:srgbClr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Available in the six official languages of the Union</a:t>
            </a:r>
            <a:endParaRPr kumimoji="0" lang="en-GB" sz="2800" b="0" i="0" u="none" strike="noStrike" kern="1200" cap="none" spc="-150" normalizeH="0" baseline="0" noProof="0" dirty="0">
              <a:ln>
                <a:noFill/>
              </a:ln>
              <a:solidFill>
                <a:srgbClr val="ED334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595959">
                  <a:lumMod val="50000"/>
                </a:srgbClr>
              </a:solidFill>
              <a:effectLst/>
              <a:uLnTx/>
              <a:uFillTx/>
              <a:latin typeface="AvenirNext LT Pro Regular" panose="020B05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3E8EDE"/>
              </a:solidFill>
              <a:effectLst/>
              <a:uLnTx/>
              <a:uFillTx/>
              <a:latin typeface="AvenirNext LT Pro Regular" panose="020B05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3E8EDE"/>
              </a:solidFill>
              <a:effectLst/>
              <a:uLnTx/>
              <a:uFillTx/>
              <a:latin typeface="AvenirNext LT Pro Regular" panose="020B0504020202020204" pitchFamily="34" charset="0"/>
              <a:ea typeface="+mn-ea"/>
              <a:cs typeface="+mn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6231DFE-4CA4-4083-BC14-395DFD30DA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250" y="3417441"/>
            <a:ext cx="1239535" cy="120821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5E9B298-835F-4891-8A46-F51C3A92A2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16196" y="1732412"/>
            <a:ext cx="534589" cy="533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178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DE56F75A-1F76-B643-A1F8-B39979E63B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31500" y="735213"/>
            <a:ext cx="8272830" cy="548495"/>
          </a:xfrm>
        </p:spPr>
        <p:txBody>
          <a:bodyPr>
            <a:noAutofit/>
          </a:bodyPr>
          <a:lstStyle/>
          <a:p>
            <a:r>
              <a:rPr lang="en-US" b="1" dirty="0">
                <a:latin typeface="AvenirNext LT Pro Regular" panose="020B0504020202020204"/>
              </a:rPr>
              <a:t>Environment and circular economy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161459" y="1774804"/>
            <a:ext cx="10124529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000" marR="0" lvl="0" indent="-34200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595959">
                    <a:lumMod val="50000"/>
                  </a:srgbClr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M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95959">
                    <a:lumMod val="50000"/>
                  </a:srgbClr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ethodology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595959">
                    <a:lumMod val="50000"/>
                  </a:srgbClr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 to assess the environmental impact and e-waste generation of different network architectures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ED334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(L.1050)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595959">
                  <a:lumMod val="50000"/>
                </a:srgbClr>
              </a:solidFill>
              <a:effectLst/>
              <a:uLnTx/>
              <a:uFillTx/>
              <a:latin typeface="AvenirNext LT Pro Regular" panose="020B0504020202020204" pitchFamily="34" charset="0"/>
              <a:ea typeface="+mn-ea"/>
              <a:cs typeface="+mn-cs"/>
            </a:endParaRPr>
          </a:p>
          <a:p>
            <a:pPr marL="342000" marR="0" lvl="0" indent="-34200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595959">
                    <a:lumMod val="50000"/>
                  </a:srgbClr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G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95959">
                    <a:lumMod val="50000"/>
                  </a:srgbClr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uide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595959">
                    <a:lumMod val="50000"/>
                  </a:srgbClr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 for institutions of higher learning to contribute to the effective lifecycle management of e-equipment and e-waste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ED334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(L.1033)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595959">
                  <a:lumMod val="50000"/>
                </a:srgbClr>
              </a:solidFill>
              <a:effectLst/>
              <a:uLnTx/>
              <a:uFillTx/>
              <a:latin typeface="AvenirNext LT Pro Regular" panose="020B0504020202020204" pitchFamily="34" charset="0"/>
              <a:ea typeface="+mn-ea"/>
              <a:cs typeface="+mn-cs"/>
            </a:endParaRPr>
          </a:p>
          <a:p>
            <a:pPr marL="342000" marR="0" lvl="0" indent="-34200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595959">
                    <a:lumMod val="50000"/>
                  </a:srgbClr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G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95959">
                    <a:lumMod val="50000"/>
                  </a:srgbClr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eneral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595959">
                    <a:lumMod val="50000"/>
                  </a:srgbClr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 principles for green supply chain management in the ICT manufacturing industry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ED334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(L.1060)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595959">
                  <a:lumMod val="50000"/>
                </a:srgbClr>
              </a:solidFill>
              <a:effectLst/>
              <a:uLnTx/>
              <a:uFillTx/>
              <a:latin typeface="AvenirNext LT Pro Regular" panose="020B0504020202020204" pitchFamily="34" charset="0"/>
              <a:ea typeface="+mn-ea"/>
              <a:cs typeface="+mn-cs"/>
            </a:endParaRPr>
          </a:p>
          <a:p>
            <a:pPr marL="342000" marR="0" lvl="0" indent="-34200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595959">
                    <a:lumMod val="50000"/>
                  </a:srgbClr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guidance and criteria for ICT organisations on setting Net Zero targets and strategies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ED334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(L.1471)</a:t>
            </a:r>
          </a:p>
          <a:p>
            <a:pPr marL="342000" marR="0" lvl="0" indent="-34200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595959">
                    <a:lumMod val="50000"/>
                  </a:srgbClr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Smart energy solutions for application in cities and homes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ED334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(L.1383)</a:t>
            </a:r>
          </a:p>
          <a:p>
            <a:pPr marL="342000" marR="0" lvl="0" indent="-34200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595959">
                  <a:lumMod val="50000"/>
                </a:srgbClr>
              </a:solidFill>
              <a:effectLst/>
              <a:uLnTx/>
              <a:uFillTx/>
              <a:latin typeface="AvenirNext LT Pro Regular" panose="020B0504020202020204" pitchFamily="34" charset="0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34A185-4A19-4A81-A52A-92708717EB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91303" y="496023"/>
            <a:ext cx="1223618" cy="101031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97AA751-9002-4B50-9F2B-1441BDA3CB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270" y="1774804"/>
            <a:ext cx="534589" cy="533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27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773868" y="1932342"/>
            <a:ext cx="890351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595959">
                    <a:lumMod val="50000"/>
                  </a:srgbClr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M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95959">
                    <a:lumMod val="50000"/>
                  </a:srgbClr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ethodologies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595959">
                    <a:lumMod val="50000"/>
                  </a:srgbClr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 and interfaces between mobile device access list audit systems and mobile network operators' equipment identity registers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ED334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(Q.5053)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595959">
                  <a:lumMod val="50000"/>
                </a:srgbClr>
              </a:solidFill>
              <a:effectLst/>
              <a:uLnTx/>
              <a:uFillTx/>
              <a:latin typeface="AvenirNext LT Pro Regular" panose="020B0504020202020204" pitchFamily="34" charset="0"/>
              <a:ea typeface="+mn-ea"/>
              <a:cs typeface="+mn-cs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595959">
                    <a:lumMod val="50000"/>
                  </a:srgbClr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G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95959">
                    <a:lumMod val="50000"/>
                  </a:srgbClr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uidelines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595959">
                    <a:lumMod val="50000"/>
                  </a:srgbClr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 for permissive versus restrictive system implementations to address counterfeit, stolen and illegal mobile devices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ED334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(Q.Suppl.73)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595959">
                  <a:lumMod val="50000"/>
                </a:srgbClr>
              </a:solidFill>
              <a:effectLst/>
              <a:uLnTx/>
              <a:uFillTx/>
              <a:latin typeface="AvenirNext LT Pro Regular" panose="020B0504020202020204" pitchFamily="34" charset="0"/>
              <a:ea typeface="+mn-ea"/>
              <a:cs typeface="+mn-cs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595959">
                    <a:lumMod val="50000"/>
                  </a:srgbClr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R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95959">
                    <a:lumMod val="50000"/>
                  </a:srgbClr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oadmap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595959">
                    <a:lumMod val="50000"/>
                  </a:srgbClr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 for the combatting of counterfeit ICT and stolen mobile devices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ED334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(Q.Suppl.74)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595959">
                  <a:lumMod val="50000"/>
                </a:srgbClr>
              </a:solidFill>
              <a:effectLst/>
              <a:uLnTx/>
              <a:uFillTx/>
              <a:latin typeface="AvenirNext LT Pro Regular" panose="020B0504020202020204" pitchFamily="34" charset="0"/>
              <a:ea typeface="+mn-ea"/>
              <a:cs typeface="+mn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E56F75A-1F76-B643-A1F8-B39979E63BF9}"/>
              </a:ext>
            </a:extLst>
          </p:cNvPr>
          <p:cNvSpPr txBox="1">
            <a:spLocks/>
          </p:cNvSpPr>
          <p:nvPr/>
        </p:nvSpPr>
        <p:spPr>
          <a:xfrm>
            <a:off x="2321169" y="748869"/>
            <a:ext cx="8579661" cy="54849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AvenirNext LT Pro Regular" panose="020B050402020202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3E8EDE"/>
                </a:solidFill>
                <a:effectLst/>
                <a:uLnTx/>
                <a:uFillTx/>
                <a:latin typeface="AvenirNext LT Pro Regular" panose="020B0504020202020204" pitchFamily="34" charset="0"/>
                <a:ea typeface="+mj-ea"/>
                <a:cs typeface="+mj-cs"/>
              </a:rPr>
              <a:t>Combatting counterfeiting and theft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6C1937-5894-42DA-A1BC-2D73FB71D9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8526" y="250254"/>
            <a:ext cx="1214152" cy="11834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7FBCD48-A28F-4378-81C7-8A417F5EE2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0248" y="1932342"/>
            <a:ext cx="534589" cy="533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051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57728" y="1416126"/>
            <a:ext cx="10979528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3E8EDE"/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Protocols: 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595959">
                    <a:lumMod val="50000"/>
                  </a:srgbClr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S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95959">
                    <a:lumMod val="50000"/>
                  </a:srgbClr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ignalling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595959">
                    <a:lumMod val="50000"/>
                  </a:srgbClr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 requirements for virtualized network function lifecycle management in a testing environment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ED334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(Q.4067)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595959">
                  <a:lumMod val="50000"/>
                </a:srgbClr>
              </a:solidFill>
              <a:effectLst/>
              <a:uLnTx/>
              <a:uFillTx/>
              <a:latin typeface="AvenirNext LT Pro Regular" panose="020B0504020202020204" pitchFamily="34" charset="0"/>
              <a:ea typeface="+mn-ea"/>
              <a:cs typeface="+mn-cs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595959">
                    <a:lumMod val="50000"/>
                  </a:srgbClr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P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95959">
                    <a:lumMod val="50000"/>
                  </a:srgbClr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rotocols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595959">
                    <a:lumMod val="50000"/>
                  </a:srgbClr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 for managing intelligent network slicing with AI-assisted analysis in IMT-2020 network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ED334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(Q.5023)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595959">
                    <a:lumMod val="50000"/>
                  </a:srgbClr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 and hybrid peer-to-peer communications: tree and data recovery procedures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ED334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(Q.4101)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595959">
                  <a:lumMod val="50000"/>
                </a:srgbClr>
              </a:solidFill>
              <a:effectLst/>
              <a:uLnTx/>
              <a:uFillTx/>
              <a:latin typeface="AvenirNext LT Pro Regular" panose="020B0504020202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3E8EDE"/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Test specs: 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595959">
                  <a:lumMod val="50000"/>
                </a:srgbClr>
              </a:solidFill>
              <a:effectLst/>
              <a:uLnTx/>
              <a:uFillTx/>
              <a:latin typeface="AvenirNext LT Pro Regular" panose="020B0504020202020204" pitchFamily="34" charset="0"/>
              <a:ea typeface="+mn-ea"/>
              <a:cs typeface="+mn-cs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595959">
                    <a:lumMod val="50000"/>
                  </a:srgbClr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F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95959">
                    <a:lumMod val="50000"/>
                  </a:srgbClr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ramework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595959">
                    <a:lumMod val="50000"/>
                  </a:srgbClr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 of a model network for tactile Internet testing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ED334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(Q.4065)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595959">
                  <a:lumMod val="50000"/>
                </a:srgbClr>
              </a:solidFill>
              <a:effectLst/>
              <a:uLnTx/>
              <a:uFillTx/>
              <a:latin typeface="AvenirNext LT Pro Regular" panose="020B0504020202020204" pitchFamily="34" charset="0"/>
              <a:ea typeface="+mn-ea"/>
              <a:cs typeface="+mn-cs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595959">
                    <a:lumMod val="50000"/>
                  </a:srgbClr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T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95959">
                    <a:lumMod val="50000"/>
                  </a:srgbClr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est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595959">
                    <a:lumMod val="50000"/>
                  </a:srgbClr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 suite for the interoperability testing of virtual switches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ED334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(Q.4044)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595959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595959">
                    <a:lumMod val="50000"/>
                  </a:srgbClr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Open APIs for interoperable testbed federations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ED334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(Q.4068)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595959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595959">
                  <a:lumMod val="50000"/>
                </a:srgbClr>
              </a:solidFill>
              <a:effectLst/>
              <a:uLnTx/>
              <a:uFillTx/>
              <a:latin typeface="AvenirNext LT Pro Regular" panose="020B0504020202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ED334E"/>
              </a:solidFill>
              <a:effectLst/>
              <a:uLnTx/>
              <a:uFillTx/>
              <a:latin typeface="AvenirNext LT Pro Regular" panose="020B0504020202020204" pitchFamily="34" charset="0"/>
              <a:ea typeface="+mn-ea"/>
              <a:cs typeface="+mn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E56F75A-1F76-B643-A1F8-B39979E63BF9}"/>
              </a:ext>
            </a:extLst>
          </p:cNvPr>
          <p:cNvSpPr txBox="1">
            <a:spLocks/>
          </p:cNvSpPr>
          <p:nvPr/>
        </p:nvSpPr>
        <p:spPr>
          <a:xfrm>
            <a:off x="5106572" y="567744"/>
            <a:ext cx="5892732" cy="54849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AvenirNext LT Pro Regular" panose="020B050402020202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3E8EDE"/>
                </a:solidFill>
                <a:effectLst/>
                <a:uLnTx/>
                <a:uFillTx/>
                <a:latin typeface="AvenirNext LT Pro Regular" panose="020B0504020202020204" pitchFamily="34" charset="0"/>
                <a:ea typeface="+mj-ea"/>
                <a:cs typeface="+mj-cs"/>
              </a:rPr>
              <a:t>Protocols and </a:t>
            </a:r>
            <a:r>
              <a:rPr kumimoji="0" lang="en-US" sz="4400" b="1" i="0" u="none" strike="noStrike" kern="1200" cap="none" spc="-150" normalizeH="0" baseline="0" noProof="0" dirty="0" err="1">
                <a:ln>
                  <a:noFill/>
                </a:ln>
                <a:solidFill>
                  <a:srgbClr val="3E8EDE"/>
                </a:solidFill>
                <a:effectLst/>
                <a:uLnTx/>
                <a:uFillTx/>
                <a:latin typeface="AvenirNext LT Pro Regular" panose="020B0504020202020204" pitchFamily="34" charset="0"/>
                <a:ea typeface="+mj-ea"/>
                <a:cs typeface="+mj-cs"/>
              </a:rPr>
              <a:t>tes</a:t>
            </a: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3E8EDE"/>
                </a:solidFill>
                <a:effectLst/>
                <a:uLnTx/>
                <a:uFillTx/>
                <a:latin typeface="AvenirNext LT Pro Regular" panose="020B0504020202020204" pitchFamily="34" charset="0"/>
                <a:ea typeface="+mj-ea"/>
                <a:cs typeface="+mj-cs"/>
              </a:rPr>
              <a:t>t specs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6C1937-5894-42DA-A1BC-2D73FB71D9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8526" y="250254"/>
            <a:ext cx="1214152" cy="11834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6BD85FB-8CBF-4FF2-A21A-9852251B6A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322" y="1432549"/>
            <a:ext cx="534589" cy="53335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4DFDD9B-C6F5-4B7B-9224-7D2C1E59BC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321" y="4211309"/>
            <a:ext cx="534589" cy="533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574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5589" y="414592"/>
            <a:ext cx="890703" cy="842459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DE56F75A-1F76-B643-A1F8-B39979E63B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29514" y="561575"/>
            <a:ext cx="6798320" cy="548495"/>
          </a:xfrm>
        </p:spPr>
        <p:txBody>
          <a:bodyPr>
            <a:noAutofit/>
          </a:bodyPr>
          <a:lstStyle/>
          <a:p>
            <a:r>
              <a:rPr lang="en-US" b="1" dirty="0"/>
              <a:t>Performance, </a:t>
            </a:r>
            <a:r>
              <a:rPr lang="en-US" b="1" dirty="0" err="1"/>
              <a:t>QoS</a:t>
            </a:r>
            <a:r>
              <a:rPr lang="en-US" b="1" dirty="0"/>
              <a:t> &amp; </a:t>
            </a:r>
            <a:r>
              <a:rPr lang="en-US" b="1" dirty="0" err="1"/>
              <a:t>QoE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965708" y="1486553"/>
            <a:ext cx="10561787" cy="5062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000" marR="0" lvl="0" indent="-3420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595959">
                    <a:lumMod val="50000"/>
                  </a:srgbClr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Subjective assessment of video quality, audio quality and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95959">
                    <a:lumMod val="50000"/>
                  </a:srgbClr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audiovisual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595959">
                    <a:lumMod val="50000"/>
                  </a:srgbClr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 quality of Internet video and distribution-quality television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ED334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(revised P.913)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595959">
                  <a:lumMod val="50000"/>
                </a:srgbClr>
              </a:solidFill>
              <a:effectLst/>
              <a:uLnTx/>
              <a:uFillTx/>
              <a:latin typeface="AvenirNext LT Pro Regular" panose="020B0504020202020204" pitchFamily="34" charset="0"/>
              <a:ea typeface="+mn-ea"/>
              <a:cs typeface="+mn-cs"/>
            </a:endParaRPr>
          </a:p>
          <a:p>
            <a:pPr marL="342000" marR="0" lvl="0" indent="-3420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595959">
                    <a:lumMod val="50000"/>
                  </a:srgbClr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P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95959">
                    <a:lumMod val="50000"/>
                  </a:srgbClr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arametric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595959">
                    <a:lumMod val="50000"/>
                  </a:srgbClr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 bitstream-based quality assessment of progressive download and adaptive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95959">
                    <a:lumMod val="50000"/>
                  </a:srgbClr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audiovisual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595959">
                    <a:lumMod val="50000"/>
                  </a:srgbClr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 streaming services over reliable transport - quality integration module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ED334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(revised P.1203.3)</a:t>
            </a:r>
          </a:p>
          <a:p>
            <a:pPr marL="342000" marR="0" lvl="0" indent="-3420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595959">
                    <a:lumMod val="50000"/>
                  </a:srgbClr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Technical requirements and test methods for the digital wired or wireless headset interface of mobile terminals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ED334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(P.383)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595959">
                    <a:lumMod val="50000"/>
                  </a:srgbClr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, artificial ears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ED334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(revised P.57)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595959">
                    <a:lumMod val="50000"/>
                  </a:srgbClr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, and head and torso simulator for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95959">
                    <a:lumMod val="50000"/>
                  </a:srgbClr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telephonometry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595959">
                    <a:lumMod val="50000"/>
                  </a:srgbClr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ED334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(revised P.58)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595959">
                  <a:lumMod val="50000"/>
                </a:srgbClr>
              </a:solidFill>
              <a:effectLst/>
              <a:uLnTx/>
              <a:uFillTx/>
              <a:latin typeface="AvenirNext LT Pro Regular" panose="020B0504020202020204" pitchFamily="34" charset="0"/>
              <a:ea typeface="+mn-ea"/>
              <a:cs typeface="+mn-cs"/>
            </a:endParaRPr>
          </a:p>
          <a:p>
            <a:pPr marL="342000" marR="0" lvl="0" indent="-3420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595959">
                    <a:lumMod val="50000"/>
                  </a:srgbClr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Guidance on the calculation of loudness for speech communication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ED334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(revised P.700)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595959">
                    <a:lumMod val="50000"/>
                  </a:srgbClr>
                </a:solidFill>
                <a:effectLst/>
                <a:uLnTx/>
                <a:uFillTx/>
                <a:latin typeface="AvenirNext LT Pro Regular" panose="020B05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595959">
                    <a:lumMod val="50000"/>
                  </a:srgbClr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and the subjective evaluation of speech quality with a crowdsourcing approach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ED334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(revised P.808)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595959">
                  <a:lumMod val="50000"/>
                </a:srgbClr>
              </a:solidFill>
              <a:effectLst/>
              <a:uLnTx/>
              <a:uFillTx/>
              <a:latin typeface="AvenirNext LT Pro Regular" panose="020B0504020202020204" pitchFamily="34" charset="0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CBAF4DD-5AA2-4C22-B646-429EC50FBC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638" y="1486553"/>
            <a:ext cx="534589" cy="533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976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599329" y="1874426"/>
            <a:ext cx="10174515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595959">
                    <a:lumMod val="50000"/>
                  </a:srgbClr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F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95959">
                    <a:lumMod val="50000"/>
                  </a:srgbClr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unctional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595959">
                    <a:lumMod val="50000"/>
                  </a:srgbClr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 architecture for big data driven networking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ED334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(Y.3653)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ED334E"/>
              </a:solidFill>
              <a:effectLst/>
              <a:uLnTx/>
              <a:uFillTx/>
              <a:latin typeface="AvenirNext LT Pro Regular" panose="020B0504020202020204" pitchFamily="34" charset="0"/>
              <a:ea typeface="+mn-ea"/>
              <a:cs typeface="+mn-cs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595959">
                    <a:lumMod val="50000"/>
                  </a:srgbClr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E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95959">
                    <a:lumMod val="50000"/>
                  </a:srgbClr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nd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595959">
                    <a:lumMod val="50000"/>
                  </a:srgbClr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-to-end fault and performance management framework of network services in inter-cloud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ED334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(X.3527)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ED334E"/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 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ED334E"/>
              </a:solidFill>
              <a:effectLst/>
              <a:uLnTx/>
              <a:uFillTx/>
              <a:latin typeface="AvenirNext LT Pro Regular" panose="020B0504020202020204" pitchFamily="34" charset="0"/>
              <a:ea typeface="+mn-ea"/>
              <a:cs typeface="+mn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E56F75A-1F76-B643-A1F8-B39979E63BF9}"/>
              </a:ext>
            </a:extLst>
          </p:cNvPr>
          <p:cNvSpPr txBox="1">
            <a:spLocks/>
          </p:cNvSpPr>
          <p:nvPr/>
        </p:nvSpPr>
        <p:spPr>
          <a:xfrm>
            <a:off x="5809957" y="662691"/>
            <a:ext cx="5464016" cy="54849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AvenirNext LT Pro Regular" panose="020B050402020202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3E8EDE"/>
                </a:solidFill>
                <a:effectLst/>
                <a:uLnTx/>
                <a:uFillTx/>
                <a:latin typeface="AvenirNext LT Pro Regular" panose="020B0504020202020204" pitchFamily="34" charset="0"/>
                <a:ea typeface="+mj-ea"/>
                <a:cs typeface="+mj-cs"/>
              </a:rPr>
              <a:t>Big d</a:t>
            </a:r>
            <a:r>
              <a:rPr kumimoji="0" lang="en-US" sz="4400" b="1" i="0" u="none" strike="noStrike" kern="1200" cap="none" spc="-150" normalizeH="0" baseline="0" noProof="0" dirty="0" err="1">
                <a:ln>
                  <a:noFill/>
                </a:ln>
                <a:solidFill>
                  <a:srgbClr val="3E8EDE"/>
                </a:solidFill>
                <a:effectLst/>
                <a:uLnTx/>
                <a:uFillTx/>
                <a:latin typeface="AvenirNext LT Pro Regular" panose="020B0504020202020204" pitchFamily="34" charset="0"/>
                <a:ea typeface="+mj-ea"/>
                <a:cs typeface="+mj-cs"/>
              </a:rPr>
              <a:t>ata</a:t>
            </a: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3E8EDE"/>
                </a:solidFill>
                <a:effectLst/>
                <a:uLnTx/>
                <a:uFillTx/>
                <a:latin typeface="AvenirNext LT Pro Regular" panose="020B0504020202020204" pitchFamily="34" charset="0"/>
                <a:ea typeface="+mj-ea"/>
                <a:cs typeface="+mj-cs"/>
              </a:rPr>
              <a:t> and cloud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1AB55A4-0E6E-419D-8B14-C5779B240C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598" y="4034812"/>
            <a:ext cx="6908093" cy="25614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75B746-F89E-44B7-9695-75951E1291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78680" y="497282"/>
            <a:ext cx="1027878" cy="91444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13D70E1-0F63-40BD-BF6D-113BFEA3D8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1860" y="1874426"/>
            <a:ext cx="534589" cy="533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545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1678" y="366427"/>
            <a:ext cx="3093188" cy="548495"/>
          </a:xfrm>
        </p:spPr>
        <p:txBody>
          <a:bodyPr/>
          <a:lstStyle/>
          <a:p>
            <a:r>
              <a:rPr lang="en-GB" dirty="0"/>
              <a:t>Setting the standard</a:t>
            </a: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1287624" y="760112"/>
            <a:ext cx="10590366" cy="169272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LT Std 45 Book" panose="020B05020202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LT Std 45 Book" panose="020B05020202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LT Std 45 Book" panose="020B05020202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LT Std 45 Book" panose="020B05020202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LT Std 45 Book" panose="020B05020202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4800" b="1" spc="-150" dirty="0">
                <a:solidFill>
                  <a:prstClr val="white"/>
                </a:solidFill>
                <a:latin typeface="AvenirNext LT Pro Regular" panose="020B0504020202020204" pitchFamily="34" charset="0"/>
              </a:rPr>
              <a:t>Welcoming new </a:t>
            </a:r>
            <a:r>
              <a:rPr kumimoji="0" lang="en-US" sz="48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communities 2017-2020</a:t>
            </a: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GB" sz="2400" b="0" i="0" dirty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 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Next LT Pro Regular" panose="020B0504020202020204" pitchFamily="34" charset="0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2ECC8D8-8D87-D240-ABE7-EDA8387FCB0C}"/>
              </a:ext>
            </a:extLst>
          </p:cNvPr>
          <p:cNvSpPr/>
          <p:nvPr/>
        </p:nvSpPr>
        <p:spPr>
          <a:xfrm>
            <a:off x="0" y="1992389"/>
            <a:ext cx="12210616" cy="48799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5EF781F-08DA-164D-AE24-C5CDCE9EDD7F}"/>
              </a:ext>
            </a:extLst>
          </p:cNvPr>
          <p:cNvGrpSpPr/>
          <p:nvPr/>
        </p:nvGrpSpPr>
        <p:grpSpPr>
          <a:xfrm>
            <a:off x="957839" y="3016742"/>
            <a:ext cx="991479" cy="957509"/>
            <a:chOff x="3379413" y="2171839"/>
            <a:chExt cx="736783" cy="736783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1A028929-9E5F-964D-A47D-2B9877A80C97}"/>
                </a:ext>
              </a:extLst>
            </p:cNvPr>
            <p:cNvSpPr/>
            <p:nvPr/>
          </p:nvSpPr>
          <p:spPr>
            <a:xfrm>
              <a:off x="3379413" y="2171839"/>
              <a:ext cx="736783" cy="736783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2C665AE0-09B4-F345-9CEC-59E7DBE0C14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3579642" flipH="1">
              <a:off x="3613305" y="2279135"/>
              <a:ext cx="252626" cy="515690"/>
            </a:xfrm>
            <a:prstGeom prst="rect">
              <a:avLst/>
            </a:prstGeom>
          </p:spPr>
        </p:pic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5450643-151D-B647-A836-42273319CD95}"/>
              </a:ext>
            </a:extLst>
          </p:cNvPr>
          <p:cNvGrpSpPr/>
          <p:nvPr/>
        </p:nvGrpSpPr>
        <p:grpSpPr>
          <a:xfrm>
            <a:off x="4028947" y="3038979"/>
            <a:ext cx="1056743" cy="973069"/>
            <a:chOff x="4855068" y="2168588"/>
            <a:chExt cx="736783" cy="736783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D34D298F-DB73-214A-B5F3-0B0C68E85BC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97294" y="2327819"/>
              <a:ext cx="452179" cy="443135"/>
            </a:xfrm>
            <a:prstGeom prst="rect">
              <a:avLst/>
            </a:prstGeom>
          </p:spPr>
        </p:pic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3CBA2921-D9EB-3C4F-805D-FE2911DF9FA7}"/>
                </a:ext>
              </a:extLst>
            </p:cNvPr>
            <p:cNvSpPr/>
            <p:nvPr/>
          </p:nvSpPr>
          <p:spPr>
            <a:xfrm>
              <a:off x="4855068" y="2168588"/>
              <a:ext cx="736783" cy="736783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76A90725-3000-0540-9D8A-DD0EE1F6BCB6}"/>
              </a:ext>
            </a:extLst>
          </p:cNvPr>
          <p:cNvGrpSpPr/>
          <p:nvPr/>
        </p:nvGrpSpPr>
        <p:grpSpPr>
          <a:xfrm>
            <a:off x="5662762" y="3068480"/>
            <a:ext cx="1020617" cy="937015"/>
            <a:chOff x="6446409" y="2157873"/>
            <a:chExt cx="736783" cy="736783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01D2C3DC-95ED-E74E-9164-217EA978E4B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584366" y="2313886"/>
              <a:ext cx="460868" cy="424755"/>
            </a:xfrm>
            <a:prstGeom prst="rect">
              <a:avLst/>
            </a:prstGeom>
          </p:spPr>
        </p:pic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C5CD635B-F678-AC4C-B604-F63D0CA6DBB8}"/>
                </a:ext>
              </a:extLst>
            </p:cNvPr>
            <p:cNvSpPr/>
            <p:nvPr/>
          </p:nvSpPr>
          <p:spPr>
            <a:xfrm>
              <a:off x="6446409" y="2157873"/>
              <a:ext cx="736783" cy="736783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311E0856-5BD3-0A4A-9811-E665C30DC693}"/>
              </a:ext>
            </a:extLst>
          </p:cNvPr>
          <p:cNvGrpSpPr/>
          <p:nvPr/>
        </p:nvGrpSpPr>
        <p:grpSpPr>
          <a:xfrm>
            <a:off x="2498078" y="3061366"/>
            <a:ext cx="991673" cy="920367"/>
            <a:chOff x="8037750" y="2144354"/>
            <a:chExt cx="736783" cy="736783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1A0288F3-9790-E440-ABAD-E7D03429A43E}"/>
                </a:ext>
              </a:extLst>
            </p:cNvPr>
            <p:cNvSpPr/>
            <p:nvPr/>
          </p:nvSpPr>
          <p:spPr>
            <a:xfrm>
              <a:off x="8037750" y="2144354"/>
              <a:ext cx="736783" cy="736783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BBF34CA9-6D95-9B46-9147-F332A56635F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179383" y="2144354"/>
              <a:ext cx="595150" cy="592103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FCCC4496-551E-5944-9549-1F59278E0270}"/>
              </a:ext>
            </a:extLst>
          </p:cNvPr>
          <p:cNvGrpSpPr/>
          <p:nvPr/>
        </p:nvGrpSpPr>
        <p:grpSpPr>
          <a:xfrm>
            <a:off x="8750719" y="3081640"/>
            <a:ext cx="1038875" cy="939051"/>
            <a:chOff x="9731083" y="2144354"/>
            <a:chExt cx="736783" cy="736783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05121814-8811-874E-8343-990C1F3C261F}"/>
                </a:ext>
              </a:extLst>
            </p:cNvPr>
            <p:cNvSpPr/>
            <p:nvPr/>
          </p:nvSpPr>
          <p:spPr>
            <a:xfrm>
              <a:off x="9731083" y="2144354"/>
              <a:ext cx="736783" cy="736783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CF1850B9-7BED-0843-96FE-F2C0DFD6193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924570" y="2320908"/>
              <a:ext cx="370898" cy="370898"/>
            </a:xfrm>
            <a:prstGeom prst="rect">
              <a:avLst/>
            </a:prstGeom>
          </p:spPr>
        </p:pic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5819B0B1-3E1C-2243-97CF-B199375E2B8E}"/>
              </a:ext>
            </a:extLst>
          </p:cNvPr>
          <p:cNvGrpSpPr/>
          <p:nvPr/>
        </p:nvGrpSpPr>
        <p:grpSpPr>
          <a:xfrm>
            <a:off x="10260276" y="3096696"/>
            <a:ext cx="946317" cy="920446"/>
            <a:chOff x="3371226" y="3358617"/>
            <a:chExt cx="736783" cy="736783"/>
          </a:xfrm>
        </p:grpSpPr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BCA02535-5BB1-9B4B-BE3E-CAAEC769E1F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523437" y="3571199"/>
              <a:ext cx="448733" cy="311620"/>
            </a:xfrm>
            <a:prstGeom prst="rect">
              <a:avLst/>
            </a:prstGeom>
          </p:spPr>
        </p:pic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11D441C7-784A-D348-83E8-EB887D8763CC}"/>
                </a:ext>
              </a:extLst>
            </p:cNvPr>
            <p:cNvSpPr/>
            <p:nvPr/>
          </p:nvSpPr>
          <p:spPr>
            <a:xfrm>
              <a:off x="3371226" y="3358617"/>
              <a:ext cx="736783" cy="736783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6" name="Title 1">
            <a:extLst>
              <a:ext uri="{FF2B5EF4-FFF2-40B4-BE49-F238E27FC236}">
                <a16:creationId xmlns:a16="http://schemas.microsoft.com/office/drawing/2014/main" id="{26E936FD-A82A-9146-8081-CC6162AB3D7B}"/>
              </a:ext>
            </a:extLst>
          </p:cNvPr>
          <p:cNvSpPr txBox="1">
            <a:spLocks/>
          </p:cNvSpPr>
          <p:nvPr/>
        </p:nvSpPr>
        <p:spPr>
          <a:xfrm>
            <a:off x="676355" y="2676757"/>
            <a:ext cx="1558059" cy="51735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kern="1200" spc="0" baseline="0">
                <a:solidFill>
                  <a:schemeClr val="bg1"/>
                </a:solidFill>
                <a:latin typeface="AvenirNext LT Pro Regular" panose="020B050402020202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E8EDE"/>
                </a:solidFill>
                <a:effectLst/>
                <a:uLnTx/>
                <a:uFillTx/>
                <a:latin typeface="AvenirNext LT Pro Regular" panose="020B0504020202020204" pitchFamily="34" charset="0"/>
                <a:ea typeface="+mj-ea"/>
                <a:cs typeface="+mj-cs"/>
              </a:rPr>
              <a:t>Automotive</a:t>
            </a:r>
          </a:p>
        </p:txBody>
      </p:sp>
      <p:sp>
        <p:nvSpPr>
          <p:cNvPr id="47" name="Title 1">
            <a:extLst>
              <a:ext uri="{FF2B5EF4-FFF2-40B4-BE49-F238E27FC236}">
                <a16:creationId xmlns:a16="http://schemas.microsoft.com/office/drawing/2014/main" id="{4AD8791C-C9C2-0D43-8395-6E23EE7029FF}"/>
              </a:ext>
            </a:extLst>
          </p:cNvPr>
          <p:cNvSpPr txBox="1">
            <a:spLocks/>
          </p:cNvSpPr>
          <p:nvPr/>
        </p:nvSpPr>
        <p:spPr>
          <a:xfrm>
            <a:off x="3492161" y="2710087"/>
            <a:ext cx="2055560" cy="57231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kern="1200" spc="0" baseline="0">
                <a:solidFill>
                  <a:schemeClr val="bg1"/>
                </a:solidFill>
                <a:latin typeface="AvenirNext LT Pro Regular" panose="020B0504020202020204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E8EDE"/>
                </a:solidFill>
                <a:effectLst/>
                <a:uLnTx/>
                <a:uFillTx/>
                <a:latin typeface="AvenirNext LT Pro Regular" panose="020B0504020202020204" pitchFamily="34" charset="0"/>
                <a:ea typeface="+mj-ea"/>
                <a:cs typeface="+mj-cs"/>
              </a:rPr>
              <a:t>Fintech</a:t>
            </a:r>
          </a:p>
        </p:txBody>
      </p:sp>
      <p:sp>
        <p:nvSpPr>
          <p:cNvPr id="48" name="Title 1">
            <a:extLst>
              <a:ext uri="{FF2B5EF4-FFF2-40B4-BE49-F238E27FC236}">
                <a16:creationId xmlns:a16="http://schemas.microsoft.com/office/drawing/2014/main" id="{D496018D-8FB3-7443-82DD-81259411172D}"/>
              </a:ext>
            </a:extLst>
          </p:cNvPr>
          <p:cNvSpPr txBox="1">
            <a:spLocks/>
          </p:cNvSpPr>
          <p:nvPr/>
        </p:nvSpPr>
        <p:spPr>
          <a:xfrm>
            <a:off x="5520931" y="2718972"/>
            <a:ext cx="1207422" cy="24512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kern="1200" spc="0" baseline="0">
                <a:solidFill>
                  <a:schemeClr val="bg1"/>
                </a:solidFill>
                <a:latin typeface="AvenirNext LT Pro Regular" panose="020B050402020202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E8EDE"/>
                </a:solidFill>
                <a:effectLst/>
                <a:uLnTx/>
                <a:uFillTx/>
                <a:latin typeface="AvenirNext LT Pro Regular" panose="020B0504020202020204" pitchFamily="34" charset="0"/>
                <a:ea typeface="+mj-ea"/>
                <a:cs typeface="+mj-cs"/>
              </a:rPr>
              <a:t>IoT/M2M</a:t>
            </a:r>
          </a:p>
        </p:txBody>
      </p:sp>
      <p:sp>
        <p:nvSpPr>
          <p:cNvPr id="49" name="Title 1">
            <a:extLst>
              <a:ext uri="{FF2B5EF4-FFF2-40B4-BE49-F238E27FC236}">
                <a16:creationId xmlns:a16="http://schemas.microsoft.com/office/drawing/2014/main" id="{B0F14A1C-5F36-F440-9AA1-B86F8B511FDE}"/>
              </a:ext>
            </a:extLst>
          </p:cNvPr>
          <p:cNvSpPr txBox="1">
            <a:spLocks/>
          </p:cNvSpPr>
          <p:nvPr/>
        </p:nvSpPr>
        <p:spPr>
          <a:xfrm>
            <a:off x="2565954" y="2679520"/>
            <a:ext cx="1012748" cy="54849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kern="1200" spc="0" baseline="0">
                <a:solidFill>
                  <a:schemeClr val="bg1"/>
                </a:solidFill>
                <a:latin typeface="AvenirNext LT Pro Regular" panose="020B050402020202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E8EDE"/>
                </a:solidFill>
                <a:effectLst/>
                <a:uLnTx/>
                <a:uFillTx/>
                <a:latin typeface="AvenirNext LT Pro Regular" panose="020B0504020202020204" pitchFamily="34" charset="0"/>
                <a:ea typeface="+mj-ea"/>
                <a:cs typeface="+mj-cs"/>
              </a:rPr>
              <a:t>Space</a:t>
            </a:r>
          </a:p>
        </p:txBody>
      </p:sp>
      <p:sp>
        <p:nvSpPr>
          <p:cNvPr id="50" name="Title 1">
            <a:extLst>
              <a:ext uri="{FF2B5EF4-FFF2-40B4-BE49-F238E27FC236}">
                <a16:creationId xmlns:a16="http://schemas.microsoft.com/office/drawing/2014/main" id="{98859D8E-63B6-4246-84D4-046AD9720E96}"/>
              </a:ext>
            </a:extLst>
          </p:cNvPr>
          <p:cNvSpPr txBox="1">
            <a:spLocks/>
          </p:cNvSpPr>
          <p:nvPr/>
        </p:nvSpPr>
        <p:spPr>
          <a:xfrm>
            <a:off x="8886520" y="2728394"/>
            <a:ext cx="874311" cy="54849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kern="1200" spc="0" baseline="0">
                <a:solidFill>
                  <a:schemeClr val="bg1"/>
                </a:solidFill>
                <a:latin typeface="AvenirNext LT Pro Regular" panose="020B050402020202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E8EDE"/>
                </a:solidFill>
                <a:effectLst/>
                <a:uLnTx/>
                <a:uFillTx/>
                <a:latin typeface="AvenirNext LT Pro Regular" panose="020B0504020202020204" pitchFamily="34" charset="0"/>
                <a:ea typeface="+mj-ea"/>
                <a:cs typeface="+mj-cs"/>
              </a:rPr>
              <a:t>UAVs</a:t>
            </a:r>
          </a:p>
        </p:txBody>
      </p:sp>
      <p:sp>
        <p:nvSpPr>
          <p:cNvPr id="51" name="Title 1">
            <a:extLst>
              <a:ext uri="{FF2B5EF4-FFF2-40B4-BE49-F238E27FC236}">
                <a16:creationId xmlns:a16="http://schemas.microsoft.com/office/drawing/2014/main" id="{804456C5-305A-2049-9163-2D63F1A1B827}"/>
              </a:ext>
            </a:extLst>
          </p:cNvPr>
          <p:cNvSpPr txBox="1">
            <a:spLocks/>
          </p:cNvSpPr>
          <p:nvPr/>
        </p:nvSpPr>
        <p:spPr>
          <a:xfrm>
            <a:off x="10374983" y="2709768"/>
            <a:ext cx="943273" cy="54849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kern="1200" spc="0" baseline="0">
                <a:solidFill>
                  <a:schemeClr val="bg1"/>
                </a:solidFill>
                <a:latin typeface="AvenirNext LT Pro Regular" panose="020B050402020202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E8EDE"/>
                </a:solidFill>
                <a:effectLst/>
                <a:uLnTx/>
                <a:uFillTx/>
                <a:latin typeface="AvenirNext LT Pro Regular" panose="020B0504020202020204" pitchFamily="34" charset="0"/>
                <a:ea typeface="+mj-ea"/>
                <a:cs typeface="+mj-cs"/>
              </a:rPr>
              <a:t>OTTs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059950" y="4846609"/>
            <a:ext cx="978792" cy="929674"/>
            <a:chOff x="9682128" y="4786282"/>
            <a:chExt cx="736783" cy="736783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48F631A-A60F-6444-92A8-0D8044EBA1C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9853793" y="4951937"/>
              <a:ext cx="409426" cy="409426"/>
            </a:xfrm>
            <a:prstGeom prst="rect">
              <a:avLst/>
            </a:prstGeom>
          </p:spPr>
        </p:pic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FA5F4110-2C67-8341-A2E6-622010AFC8EC}"/>
                </a:ext>
              </a:extLst>
            </p:cNvPr>
            <p:cNvSpPr/>
            <p:nvPr/>
          </p:nvSpPr>
          <p:spPr>
            <a:xfrm>
              <a:off x="9682128" y="4786282"/>
              <a:ext cx="736783" cy="736783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5" name="Title 1">
            <a:extLst>
              <a:ext uri="{FF2B5EF4-FFF2-40B4-BE49-F238E27FC236}">
                <a16:creationId xmlns:a16="http://schemas.microsoft.com/office/drawing/2014/main" id="{0753D744-D610-C44D-B4DD-9433092EE89C}"/>
              </a:ext>
            </a:extLst>
          </p:cNvPr>
          <p:cNvSpPr txBox="1">
            <a:spLocks/>
          </p:cNvSpPr>
          <p:nvPr/>
        </p:nvSpPr>
        <p:spPr>
          <a:xfrm>
            <a:off x="4041104" y="4447376"/>
            <a:ext cx="1033077" cy="27424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kern="1200" spc="0" baseline="0">
                <a:solidFill>
                  <a:schemeClr val="bg1"/>
                </a:solidFill>
                <a:latin typeface="AvenirNext LT Pro Regular" panose="020B050402020202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E8EDE"/>
                </a:solidFill>
                <a:effectLst/>
                <a:uLnTx/>
                <a:uFillTx/>
                <a:latin typeface="AvenirNext LT Pro Regular" panose="020B0504020202020204" pitchFamily="34" charset="0"/>
                <a:ea typeface="+mj-ea"/>
                <a:cs typeface="+mj-cs"/>
              </a:rPr>
              <a:t>Utilities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7245601" y="3083277"/>
            <a:ext cx="1010419" cy="935776"/>
            <a:chOff x="10915628" y="4818044"/>
            <a:chExt cx="736783" cy="736783"/>
          </a:xfrm>
        </p:grpSpPr>
        <p:pic>
          <p:nvPicPr>
            <p:cNvPr id="36868" name="Picture 4" descr="Image result for quantum icon red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26812" y="4917507"/>
              <a:ext cx="536448" cy="5364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FA5F4110-2C67-8341-A2E6-622010AFC8EC}"/>
                </a:ext>
              </a:extLst>
            </p:cNvPr>
            <p:cNvSpPr/>
            <p:nvPr/>
          </p:nvSpPr>
          <p:spPr>
            <a:xfrm>
              <a:off x="10915628" y="4818044"/>
              <a:ext cx="736783" cy="736783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3" name="Title 1">
            <a:extLst>
              <a:ext uri="{FF2B5EF4-FFF2-40B4-BE49-F238E27FC236}">
                <a16:creationId xmlns:a16="http://schemas.microsoft.com/office/drawing/2014/main" id="{0753D744-D610-C44D-B4DD-9433092EE89C}"/>
              </a:ext>
            </a:extLst>
          </p:cNvPr>
          <p:cNvSpPr txBox="1">
            <a:spLocks/>
          </p:cNvSpPr>
          <p:nvPr/>
        </p:nvSpPr>
        <p:spPr>
          <a:xfrm>
            <a:off x="7098980" y="2711811"/>
            <a:ext cx="1327327" cy="45882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kern="1200" spc="0" baseline="0">
                <a:solidFill>
                  <a:schemeClr val="bg1"/>
                </a:solidFill>
                <a:latin typeface="AvenirNext LT Pro Regular" panose="020B050402020202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E8EDE"/>
                </a:solidFill>
                <a:effectLst/>
                <a:uLnTx/>
                <a:uFillTx/>
                <a:latin typeface="AvenirNext LT Pro Regular" panose="020B0504020202020204" pitchFamily="34" charset="0"/>
                <a:ea typeface="+mj-ea"/>
                <a:cs typeface="+mj-cs"/>
              </a:rPr>
              <a:t>Quantum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927926" y="4820331"/>
            <a:ext cx="1013529" cy="949235"/>
            <a:chOff x="5767176" y="5916089"/>
            <a:chExt cx="736783" cy="736783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878057" y="6046778"/>
              <a:ext cx="515020" cy="475403"/>
            </a:xfrm>
            <a:prstGeom prst="rect">
              <a:avLst/>
            </a:prstGeom>
          </p:spPr>
        </p:pic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FA5F4110-2C67-8341-A2E6-622010AFC8EC}"/>
                </a:ext>
              </a:extLst>
            </p:cNvPr>
            <p:cNvSpPr/>
            <p:nvPr/>
          </p:nvSpPr>
          <p:spPr>
            <a:xfrm>
              <a:off x="5767176" y="5916089"/>
              <a:ext cx="736783" cy="736783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7" name="Title 1">
            <a:extLst>
              <a:ext uri="{FF2B5EF4-FFF2-40B4-BE49-F238E27FC236}">
                <a16:creationId xmlns:a16="http://schemas.microsoft.com/office/drawing/2014/main" id="{98859D8E-63B6-4246-84D4-046AD9720E96}"/>
              </a:ext>
            </a:extLst>
          </p:cNvPr>
          <p:cNvSpPr txBox="1">
            <a:spLocks/>
          </p:cNvSpPr>
          <p:nvPr/>
        </p:nvSpPr>
        <p:spPr>
          <a:xfrm>
            <a:off x="381518" y="4412085"/>
            <a:ext cx="1884216" cy="54849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kern="1200" spc="0" baseline="0">
                <a:solidFill>
                  <a:schemeClr val="bg1"/>
                </a:solidFill>
                <a:latin typeface="AvenirNext LT Pro Regular" panose="020B050402020202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E8EDE"/>
                </a:solidFill>
                <a:effectLst/>
                <a:uLnTx/>
                <a:uFillTx/>
                <a:latin typeface="AvenirNext LT Pro Regular" panose="020B0504020202020204" pitchFamily="34" charset="0"/>
                <a:ea typeface="+mj-ea"/>
                <a:cs typeface="+mj-cs"/>
              </a:rPr>
              <a:t>MVNOs/MVNEs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E4BCA90-DADC-4BF8-A9A4-13414223712A}"/>
              </a:ext>
            </a:extLst>
          </p:cNvPr>
          <p:cNvSpPr/>
          <p:nvPr/>
        </p:nvSpPr>
        <p:spPr>
          <a:xfrm>
            <a:off x="5657988" y="4837801"/>
            <a:ext cx="978793" cy="929674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60A7810-0200-4848-A2BF-6BE6DA96D0D9}"/>
              </a:ext>
            </a:extLst>
          </p:cNvPr>
          <p:cNvSpPr/>
          <p:nvPr/>
        </p:nvSpPr>
        <p:spPr>
          <a:xfrm>
            <a:off x="7217653" y="4820011"/>
            <a:ext cx="978793" cy="929674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D3E7653-9D00-4926-A425-5B31116B0292}"/>
              </a:ext>
            </a:extLst>
          </p:cNvPr>
          <p:cNvSpPr/>
          <p:nvPr/>
        </p:nvSpPr>
        <p:spPr>
          <a:xfrm>
            <a:off x="8722486" y="4831226"/>
            <a:ext cx="978793" cy="929674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DC794A45-3BE2-4FB0-9313-D250B66C3547}"/>
              </a:ext>
            </a:extLst>
          </p:cNvPr>
          <p:cNvSpPr txBox="1">
            <a:spLocks/>
          </p:cNvSpPr>
          <p:nvPr/>
        </p:nvSpPr>
        <p:spPr>
          <a:xfrm>
            <a:off x="5615588" y="4432345"/>
            <a:ext cx="1033077" cy="27424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kern="1200" spc="0" baseline="0">
                <a:solidFill>
                  <a:schemeClr val="bg1"/>
                </a:solidFill>
                <a:latin typeface="AvenirNext LT Pro Regular" panose="020B050402020202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rgbClr val="3E8EDE"/>
                </a:solidFill>
              </a:rPr>
              <a:t>Esports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3E8EDE"/>
              </a:solidFill>
              <a:effectLst/>
              <a:uLnTx/>
              <a:uFillTx/>
              <a:latin typeface="AvenirNext LT Pro Regular" panose="020B0504020202020204" pitchFamily="34" charset="0"/>
              <a:ea typeface="+mj-ea"/>
              <a:cs typeface="+mj-cs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5EDF5E2C-9774-447C-B48A-8090B0B6991A}"/>
              </a:ext>
            </a:extLst>
          </p:cNvPr>
          <p:cNvSpPr txBox="1">
            <a:spLocks/>
          </p:cNvSpPr>
          <p:nvPr/>
        </p:nvSpPr>
        <p:spPr>
          <a:xfrm>
            <a:off x="7385469" y="4428194"/>
            <a:ext cx="1033077" cy="27424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kern="1200" spc="0" baseline="0">
                <a:solidFill>
                  <a:schemeClr val="bg1"/>
                </a:solidFill>
                <a:latin typeface="AvenirNext LT Pro Regular" panose="020B050402020202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E8EDE"/>
                </a:solidFill>
                <a:effectLst/>
                <a:uLnTx/>
                <a:uFillTx/>
                <a:latin typeface="AvenirNext LT Pro Regular" panose="020B0504020202020204" pitchFamily="34" charset="0"/>
                <a:ea typeface="+mj-ea"/>
                <a:cs typeface="+mj-cs"/>
              </a:rPr>
              <a:t>LiFi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3E8EDE"/>
              </a:solidFill>
              <a:effectLst/>
              <a:uLnTx/>
              <a:uFillTx/>
              <a:latin typeface="AvenirNext LT Pro Regular" panose="020B0504020202020204" pitchFamily="34" charset="0"/>
              <a:ea typeface="+mj-ea"/>
              <a:cs typeface="+mj-cs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E29A52B6-8327-4A28-9E8D-7EDED4D5E1AF}"/>
              </a:ext>
            </a:extLst>
          </p:cNvPr>
          <p:cNvSpPr txBox="1">
            <a:spLocks/>
          </p:cNvSpPr>
          <p:nvPr/>
        </p:nvSpPr>
        <p:spPr>
          <a:xfrm>
            <a:off x="8505231" y="4432347"/>
            <a:ext cx="1426740" cy="28830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kern="1200" spc="0" baseline="0">
                <a:solidFill>
                  <a:schemeClr val="bg1"/>
                </a:solidFill>
                <a:latin typeface="AvenirNext LT Pro Regular" panose="020B050402020202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rgbClr val="3E8EDE"/>
                </a:solidFill>
              </a:rPr>
              <a:t>Blockchain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3E8EDE"/>
              </a:solidFill>
              <a:effectLst/>
              <a:uLnTx/>
              <a:uFillTx/>
              <a:latin typeface="AvenirNext LT Pro Regular" panose="020B0504020202020204" pitchFamily="34" charset="0"/>
              <a:ea typeface="+mj-ea"/>
              <a:cs typeface="+mj-cs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DAE3C46-D950-4216-B309-A20630FF0C8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451" y="4894704"/>
            <a:ext cx="498912" cy="732743"/>
          </a:xfrm>
          <a:prstGeom prst="rect">
            <a:avLst/>
          </a:prstGeom>
          <a:noFill/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D951CA3-73C1-4662-8363-59CB29C6BA3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838468" y="5074156"/>
            <a:ext cx="755951" cy="47458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99C3598-4E71-46CD-B353-671354D3526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803154" y="4977639"/>
            <a:ext cx="724105" cy="667614"/>
          </a:xfrm>
          <a:prstGeom prst="rect">
            <a:avLst/>
          </a:prstGeom>
        </p:spPr>
      </p:pic>
      <p:sp>
        <p:nvSpPr>
          <p:cNvPr id="21" name="Oval 20">
            <a:extLst>
              <a:ext uri="{FF2B5EF4-FFF2-40B4-BE49-F238E27FC236}">
                <a16:creationId xmlns:a16="http://schemas.microsoft.com/office/drawing/2014/main" id="{3F68DD27-289C-4D3C-9217-06B0D5490C0F}"/>
              </a:ext>
            </a:extLst>
          </p:cNvPr>
          <p:cNvSpPr/>
          <p:nvPr/>
        </p:nvSpPr>
        <p:spPr>
          <a:xfrm>
            <a:off x="10217105" y="4820959"/>
            <a:ext cx="978793" cy="929674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74F13984-A511-4875-94A0-F698971FCDF2}"/>
              </a:ext>
            </a:extLst>
          </p:cNvPr>
          <p:cNvSpPr txBox="1">
            <a:spLocks/>
          </p:cNvSpPr>
          <p:nvPr/>
        </p:nvSpPr>
        <p:spPr>
          <a:xfrm>
            <a:off x="10125386" y="4425320"/>
            <a:ext cx="1426740" cy="28830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kern="1200" spc="0" baseline="0">
                <a:solidFill>
                  <a:schemeClr val="bg1"/>
                </a:solidFill>
                <a:latin typeface="AvenirNext LT Pro Regular" panose="020B050402020202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E8EDE"/>
                </a:solidFill>
                <a:effectLst/>
                <a:uLnTx/>
                <a:uFillTx/>
                <a:latin typeface="AvenirNext LT Pro Regular" panose="020B0504020202020204" pitchFamily="34" charset="0"/>
                <a:ea typeface="+mj-ea"/>
                <a:cs typeface="+mj-cs"/>
              </a:rPr>
              <a:t>IP speed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EF404D79-B088-4721-B1F5-89E884AEECE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410761" y="5015596"/>
            <a:ext cx="628015" cy="558706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F4B8845B-D46D-4E7E-8495-E9EC6E433912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94294" y="4792144"/>
            <a:ext cx="1038311" cy="1020988"/>
          </a:xfrm>
          <a:prstGeom prst="rect">
            <a:avLst/>
          </a:prstGeom>
        </p:spPr>
      </p:pic>
      <p:sp>
        <p:nvSpPr>
          <p:cNvPr id="72" name="Title 1">
            <a:extLst>
              <a:ext uri="{FF2B5EF4-FFF2-40B4-BE49-F238E27FC236}">
                <a16:creationId xmlns:a16="http://schemas.microsoft.com/office/drawing/2014/main" id="{00697F65-CA85-4C69-B7CF-7CFDE5106A92}"/>
              </a:ext>
            </a:extLst>
          </p:cNvPr>
          <p:cNvSpPr txBox="1">
            <a:spLocks/>
          </p:cNvSpPr>
          <p:nvPr/>
        </p:nvSpPr>
        <p:spPr>
          <a:xfrm>
            <a:off x="2292006" y="4424362"/>
            <a:ext cx="1442885" cy="29628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kern="1200" spc="0" baseline="0">
                <a:solidFill>
                  <a:schemeClr val="bg1"/>
                </a:solidFill>
                <a:latin typeface="AvenirNext LT Pro Regular" panose="020B050402020202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rgbClr val="3E8EDE"/>
                </a:solidFill>
              </a:rPr>
              <a:t>Smart </a:t>
            </a:r>
            <a:r>
              <a:rPr lang="en-US" sz="2000" b="1" dirty="0" err="1">
                <a:solidFill>
                  <a:srgbClr val="3E8EDE"/>
                </a:solidFill>
              </a:rPr>
              <a:t>citie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E8EDE"/>
                </a:solidFill>
                <a:effectLst/>
                <a:uLnTx/>
                <a:uFillTx/>
                <a:latin typeface="AvenirNext LT Pro Regular" panose="020B0504020202020204" pitchFamily="34" charset="0"/>
                <a:ea typeface="+mj-ea"/>
                <a:cs typeface="+mj-cs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463934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5000"/>
    </mc:Choice>
    <mc:Fallback xmlns="">
      <p:transition advClick="0" advTm="15000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3251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0"/>
    </mc:Choice>
    <mc:Fallback xmlns="">
      <p:transition advClick="0" advTm="10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Picture 104">
            <a:extLst>
              <a:ext uri="{FF2B5EF4-FFF2-40B4-BE49-F238E27FC236}">
                <a16:creationId xmlns:a16="http://schemas.microsoft.com/office/drawing/2014/main" id="{324BF1C6-BE5F-9F4E-9839-B660311B73C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2189676" y="1788532"/>
            <a:ext cx="7632540" cy="4171272"/>
          </a:xfrm>
          <a:prstGeom prst="rect">
            <a:avLst/>
          </a:prstGeom>
        </p:spPr>
      </p:pic>
      <p:sp>
        <p:nvSpPr>
          <p:cNvPr id="4" name="Subtitle 2">
            <a:extLst>
              <a:ext uri="{FF2B5EF4-FFF2-40B4-BE49-F238E27FC236}">
                <a16:creationId xmlns:a16="http://schemas.microsoft.com/office/drawing/2014/main" id="{CC969C6E-2CCE-CA4D-950F-745B83ADBCAA}"/>
              </a:ext>
            </a:extLst>
          </p:cNvPr>
          <p:cNvSpPr txBox="1">
            <a:spLocks/>
          </p:cNvSpPr>
          <p:nvPr/>
        </p:nvSpPr>
        <p:spPr>
          <a:xfrm>
            <a:off x="1353033" y="905595"/>
            <a:ext cx="10570660" cy="821927"/>
          </a:xfrm>
          <a:prstGeom prst="rect">
            <a:avLst/>
          </a:prstGeom>
        </p:spPr>
        <p:txBody>
          <a:bodyPr vert="horz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LT Std 45 Book" panose="020B05020202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LT Std 45 Book" panose="020B05020202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LT Std 45 Book" panose="020B05020202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LT Std 45 Book" panose="020B05020202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LT Std 45 Book" panose="020B05020202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3600" dirty="0">
                <a:solidFill>
                  <a:srgbClr val="3E8EDE"/>
                </a:solidFill>
                <a:latin typeface="AvenirNext LT Pro Regular" panose="020B0504020202020204"/>
              </a:rPr>
              <a:t>ITU-T 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3E8EDE"/>
                </a:solidFill>
                <a:effectLst/>
                <a:uLnTx/>
                <a:uFillTx/>
                <a:latin typeface="AvenirNext LT Pro Regular" panose="020B0504020202020204"/>
                <a:ea typeface="+mn-ea"/>
                <a:cs typeface="+mn-cs"/>
              </a:rPr>
              <a:t>Sector Members and Associates </a:t>
            </a:r>
            <a:r>
              <a:rPr lang="en-GB" sz="3600" dirty="0">
                <a:solidFill>
                  <a:srgbClr val="3E8EDE"/>
                </a:solidFill>
                <a:latin typeface="AvenirNext LT Pro Regular" panose="020B0504020202020204"/>
              </a:rPr>
              <a:t>2017-2020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srgbClr val="3E8EDE"/>
              </a:solidFill>
              <a:effectLst/>
              <a:uLnTx/>
              <a:uFillTx/>
              <a:latin typeface="AvenirNext LT Pro Regular" panose="020B0504020202020204"/>
              <a:ea typeface="+mn-ea"/>
              <a:cs typeface="+mn-cs"/>
            </a:endParaRP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0B6D5AC5-34E7-B14A-81D6-9D34124E9007}"/>
              </a:ext>
            </a:extLst>
          </p:cNvPr>
          <p:cNvSpPr txBox="1">
            <a:spLocks/>
          </p:cNvSpPr>
          <p:nvPr/>
        </p:nvSpPr>
        <p:spPr>
          <a:xfrm>
            <a:off x="973073" y="2538208"/>
            <a:ext cx="2248929" cy="821927"/>
          </a:xfrm>
          <a:prstGeom prst="rect">
            <a:avLst/>
          </a:prstGeom>
        </p:spPr>
        <p:txBody>
          <a:bodyPr vert="horz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LT Std 45 Book" panose="020B05020202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LT Std 45 Book" panose="020B05020202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LT Std 45 Book" panose="020B05020202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LT Std 45 Book" panose="020B05020202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LT Std 45 Book" panose="020B05020202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3E8EDE"/>
                </a:solidFill>
                <a:effectLst/>
                <a:uLnTx/>
                <a:uFillTx/>
                <a:latin typeface="Avenir LT Std 45 Book" panose="020B0502020203020204" pitchFamily="34" charset="0"/>
                <a:ea typeface="+mn-ea"/>
                <a:cs typeface="+mn-cs"/>
              </a:rPr>
              <a:t>2017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3E8EDE"/>
              </a:solidFill>
              <a:effectLst/>
              <a:uLnTx/>
              <a:uFillTx/>
              <a:latin typeface="AvenirNext LT Pro Regular" panose="020B0504020202020204" pitchFamily="34" charset="0"/>
              <a:ea typeface="+mn-ea"/>
              <a:cs typeface="+mn-cs"/>
            </a:endParaRP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7916DA01-1615-8742-9170-22640B8A099E}"/>
              </a:ext>
            </a:extLst>
          </p:cNvPr>
          <p:cNvSpPr txBox="1">
            <a:spLocks/>
          </p:cNvSpPr>
          <p:nvPr/>
        </p:nvSpPr>
        <p:spPr>
          <a:xfrm>
            <a:off x="2874332" y="2555228"/>
            <a:ext cx="2320505" cy="499648"/>
          </a:xfrm>
          <a:prstGeom prst="rect">
            <a:avLst/>
          </a:prstGeom>
        </p:spPr>
        <p:txBody>
          <a:bodyPr vert="horz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LT Std 45 Book" panose="020B05020202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LT Std 45 Book" panose="020B05020202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LT Std 45 Book" panose="020B05020202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LT Std 45 Book" panose="020B05020202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LT Std 45 Book" panose="020B05020202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3E8EDE"/>
                </a:solidFill>
                <a:effectLst/>
                <a:uLnTx/>
                <a:uFillTx/>
                <a:latin typeface="Avenir LT Std 45 Book" panose="020B0502020203020204" pitchFamily="34" charset="0"/>
                <a:ea typeface="+mn-ea"/>
                <a:cs typeface="+mn-cs"/>
              </a:rPr>
              <a:t>2018 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3E8EDE"/>
              </a:solidFill>
              <a:effectLst/>
              <a:uLnTx/>
              <a:uFillTx/>
              <a:latin typeface="AvenirNext LT Pro Regular" panose="020B0504020202020204" pitchFamily="34" charset="0"/>
              <a:ea typeface="+mn-ea"/>
              <a:cs typeface="+mn-cs"/>
            </a:endParaRPr>
          </a:p>
        </p:txBody>
      </p:sp>
      <p:sp>
        <p:nvSpPr>
          <p:cNvPr id="104" name="Subtitle 2">
            <a:extLst>
              <a:ext uri="{FF2B5EF4-FFF2-40B4-BE49-F238E27FC236}">
                <a16:creationId xmlns:a16="http://schemas.microsoft.com/office/drawing/2014/main" id="{8C7D430D-30CB-9444-9E7E-98BDFACC36A2}"/>
              </a:ext>
            </a:extLst>
          </p:cNvPr>
          <p:cNvSpPr txBox="1">
            <a:spLocks/>
          </p:cNvSpPr>
          <p:nvPr/>
        </p:nvSpPr>
        <p:spPr>
          <a:xfrm>
            <a:off x="7507906" y="2538922"/>
            <a:ext cx="1313460" cy="821927"/>
          </a:xfrm>
          <a:prstGeom prst="rect">
            <a:avLst/>
          </a:prstGeom>
        </p:spPr>
        <p:txBody>
          <a:bodyPr vert="horz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LT Std 45 Book" panose="020B05020202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LT Std 45 Book" panose="020B05020202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LT Std 45 Book" panose="020B05020202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LT Std 45 Book" panose="020B05020202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LT Std 45 Book" panose="020B05020202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3E8EDE"/>
                </a:solidFill>
                <a:effectLst/>
                <a:uLnTx/>
                <a:uFillTx/>
                <a:latin typeface="Avenir LT Std 45 Book" panose="020B0502020203020204" pitchFamily="34" charset="0"/>
                <a:ea typeface="+mn-ea"/>
                <a:cs typeface="+mn-cs"/>
              </a:rPr>
              <a:t>2020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3E8EDE"/>
              </a:solidFill>
              <a:effectLst/>
              <a:uLnTx/>
              <a:uFillTx/>
              <a:latin typeface="AvenirNext LT Pro Regular" panose="020B0504020202020204" pitchFamily="34" charset="0"/>
              <a:ea typeface="+mn-ea"/>
              <a:cs typeface="+mn-cs"/>
            </a:endParaRPr>
          </a:p>
        </p:txBody>
      </p: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5F272D80-3186-044A-B7C6-FC61B5232A64}"/>
              </a:ext>
            </a:extLst>
          </p:cNvPr>
          <p:cNvCxnSpPr>
            <a:cxnSpLocks/>
          </p:cNvCxnSpPr>
          <p:nvPr/>
        </p:nvCxnSpPr>
        <p:spPr>
          <a:xfrm>
            <a:off x="890812" y="3109018"/>
            <a:ext cx="10230269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B88C0718-E0EC-9D4C-9380-4D84A08A14A4}"/>
              </a:ext>
            </a:extLst>
          </p:cNvPr>
          <p:cNvCxnSpPr>
            <a:cxnSpLocks/>
          </p:cNvCxnSpPr>
          <p:nvPr/>
        </p:nvCxnSpPr>
        <p:spPr>
          <a:xfrm>
            <a:off x="2992628" y="1798360"/>
            <a:ext cx="11833" cy="41403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D4762F71-160E-4345-92BB-2D1146EC2ADF}"/>
              </a:ext>
            </a:extLst>
          </p:cNvPr>
          <p:cNvCxnSpPr>
            <a:cxnSpLocks/>
          </p:cNvCxnSpPr>
          <p:nvPr/>
        </p:nvCxnSpPr>
        <p:spPr>
          <a:xfrm>
            <a:off x="5111308" y="1767426"/>
            <a:ext cx="16114" cy="41712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91BE44AB-7AE5-0B45-BFEF-718D2E788C3C}"/>
              </a:ext>
            </a:extLst>
          </p:cNvPr>
          <p:cNvGrpSpPr>
            <a:grpSpLocks noChangeAspect="1"/>
          </p:cNvGrpSpPr>
          <p:nvPr/>
        </p:nvGrpSpPr>
        <p:grpSpPr>
          <a:xfrm>
            <a:off x="5464061" y="3773013"/>
            <a:ext cx="1163492" cy="1163492"/>
            <a:chOff x="5863097" y="3311465"/>
            <a:chExt cx="1327140" cy="1327140"/>
          </a:xfrm>
          <a:solidFill>
            <a:schemeClr val="accent1">
              <a:lumMod val="75000"/>
            </a:schemeClr>
          </a:solidFill>
        </p:grpSpPr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3AAB7024-1086-724B-8BCB-B1D091A2A6A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863097" y="3311465"/>
              <a:ext cx="1327140" cy="1327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Subtitle 2">
              <a:extLst>
                <a:ext uri="{FF2B5EF4-FFF2-40B4-BE49-F238E27FC236}">
                  <a16:creationId xmlns:a16="http://schemas.microsoft.com/office/drawing/2014/main" id="{2E1CC0AA-84D9-FA4D-9F56-7911CA8C16B6}"/>
                </a:ext>
              </a:extLst>
            </p:cNvPr>
            <p:cNvSpPr txBox="1">
              <a:spLocks/>
            </p:cNvSpPr>
            <p:nvPr/>
          </p:nvSpPr>
          <p:spPr>
            <a:xfrm>
              <a:off x="5991797" y="3685099"/>
              <a:ext cx="1103196" cy="579871"/>
            </a:xfrm>
            <a:prstGeom prst="rect">
              <a:avLst/>
            </a:prstGeom>
            <a:grpFill/>
          </p:spPr>
          <p:txBody>
            <a:bodyPr vert="horz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venir LT Std 45 Book" panose="020B050202020302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venir LT Std 45 Book" panose="020B0502020203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venir LT Std 45 Book" panose="020B0502020203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venir LT Std 45 Book" panose="020B0502020203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venir LT Std 45 Book" panose="020B0502020203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venir LT Std 45 Book" panose="020B0502020203020204" pitchFamily="34" charset="0"/>
                  <a:ea typeface="+mn-ea"/>
                  <a:cs typeface="+mn-cs"/>
                </a:rPr>
                <a:t>452</a:t>
              </a:r>
              <a:endParaRPr kumimoji="0" lang="en-GB" sz="32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E72B70E6-A62D-4D47-8176-52CA1FF52405}"/>
              </a:ext>
            </a:extLst>
          </p:cNvPr>
          <p:cNvGrpSpPr/>
          <p:nvPr/>
        </p:nvGrpSpPr>
        <p:grpSpPr>
          <a:xfrm>
            <a:off x="3457543" y="3819447"/>
            <a:ext cx="1134308" cy="1134308"/>
            <a:chOff x="3266305" y="3389019"/>
            <a:chExt cx="1134308" cy="1134308"/>
          </a:xfrm>
          <a:solidFill>
            <a:schemeClr val="accent1">
              <a:lumMod val="75000"/>
            </a:schemeClr>
          </a:solidFill>
        </p:grpSpPr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DB999FC3-E5B0-F544-9E03-442F596421C7}"/>
                </a:ext>
              </a:extLst>
            </p:cNvPr>
            <p:cNvSpPr/>
            <p:nvPr/>
          </p:nvSpPr>
          <p:spPr>
            <a:xfrm>
              <a:off x="3266305" y="3389019"/>
              <a:ext cx="1134308" cy="11343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" name="Subtitle 2">
              <a:extLst>
                <a:ext uri="{FF2B5EF4-FFF2-40B4-BE49-F238E27FC236}">
                  <a16:creationId xmlns:a16="http://schemas.microsoft.com/office/drawing/2014/main" id="{169CA737-F822-CA46-914C-1B3E2B4FCD81}"/>
                </a:ext>
              </a:extLst>
            </p:cNvPr>
            <p:cNvSpPr txBox="1">
              <a:spLocks/>
            </p:cNvSpPr>
            <p:nvPr/>
          </p:nvSpPr>
          <p:spPr>
            <a:xfrm>
              <a:off x="3333423" y="3686499"/>
              <a:ext cx="1019849" cy="532862"/>
            </a:xfrm>
            <a:prstGeom prst="rect">
              <a:avLst/>
            </a:prstGeom>
            <a:grpFill/>
          </p:spPr>
          <p:txBody>
            <a:bodyPr vert="horz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venir LT Std 45 Book" panose="020B050202020302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venir LT Std 45 Book" panose="020B0502020203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venir LT Std 45 Book" panose="020B0502020203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venir LT Std 45 Book" panose="020B0502020203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venir LT Std 45 Book" panose="020B0502020203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venirNext LT Pro Regular" panose="020B0504020202020204" pitchFamily="34" charset="0"/>
                  <a:ea typeface="+mn-ea"/>
                  <a:cs typeface="+mn-cs"/>
                </a:rPr>
                <a:t>414</a:t>
              </a:r>
              <a:endPara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72B70E6-A62D-4D47-8176-52CA1FF52405}"/>
              </a:ext>
            </a:extLst>
          </p:cNvPr>
          <p:cNvGrpSpPr/>
          <p:nvPr/>
        </p:nvGrpSpPr>
        <p:grpSpPr>
          <a:xfrm>
            <a:off x="1513684" y="3806130"/>
            <a:ext cx="1134308" cy="1134308"/>
            <a:chOff x="3266305" y="3389019"/>
            <a:chExt cx="1134308" cy="1134308"/>
          </a:xfrm>
          <a:solidFill>
            <a:schemeClr val="accent1">
              <a:lumMod val="75000"/>
            </a:schemeClr>
          </a:solidFill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DB999FC3-E5B0-F544-9E03-442F596421C7}"/>
                </a:ext>
              </a:extLst>
            </p:cNvPr>
            <p:cNvSpPr/>
            <p:nvPr/>
          </p:nvSpPr>
          <p:spPr>
            <a:xfrm>
              <a:off x="3266305" y="3389019"/>
              <a:ext cx="1134308" cy="11343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Subtitle 2">
              <a:extLst>
                <a:ext uri="{FF2B5EF4-FFF2-40B4-BE49-F238E27FC236}">
                  <a16:creationId xmlns:a16="http://schemas.microsoft.com/office/drawing/2014/main" id="{169CA737-F822-CA46-914C-1B3E2B4FCD81}"/>
                </a:ext>
              </a:extLst>
            </p:cNvPr>
            <p:cNvSpPr txBox="1">
              <a:spLocks/>
            </p:cNvSpPr>
            <p:nvPr/>
          </p:nvSpPr>
          <p:spPr>
            <a:xfrm>
              <a:off x="3332911" y="3686499"/>
              <a:ext cx="968288" cy="509266"/>
            </a:xfrm>
            <a:prstGeom prst="rect">
              <a:avLst/>
            </a:prstGeom>
            <a:grpFill/>
          </p:spPr>
          <p:txBody>
            <a:bodyPr vert="horz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venir LT Std 45 Book" panose="020B050202020302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venir LT Std 45 Book" panose="020B0502020203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venir LT Std 45 Book" panose="020B0502020203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venir LT Std 45 Book" panose="020B0502020203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venir LT Std 45 Book" panose="020B0502020203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venirNext LT Pro Regular" panose="020B0504020202020204" pitchFamily="34" charset="0"/>
                  <a:ea typeface="+mn-ea"/>
                  <a:cs typeface="+mn-cs"/>
                </a:rPr>
                <a:t>394</a:t>
              </a:r>
              <a:endPara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endParaRPr>
            </a:p>
          </p:txBody>
        </p:sp>
      </p:grp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9B19B0B-00D5-D044-9985-BF79ABBD44ED}"/>
              </a:ext>
            </a:extLst>
          </p:cNvPr>
          <p:cNvCxnSpPr>
            <a:cxnSpLocks/>
          </p:cNvCxnSpPr>
          <p:nvPr/>
        </p:nvCxnSpPr>
        <p:spPr>
          <a:xfrm flipV="1">
            <a:off x="2105017" y="6290995"/>
            <a:ext cx="2513603" cy="229608"/>
          </a:xfrm>
          <a:prstGeom prst="line">
            <a:avLst/>
          </a:pr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065E704-2863-274F-AA74-16B2B8A414CF}"/>
              </a:ext>
            </a:extLst>
          </p:cNvPr>
          <p:cNvCxnSpPr>
            <a:cxnSpLocks/>
          </p:cNvCxnSpPr>
          <p:nvPr/>
        </p:nvCxnSpPr>
        <p:spPr>
          <a:xfrm flipV="1">
            <a:off x="4794353" y="5805816"/>
            <a:ext cx="2502367" cy="463422"/>
          </a:xfrm>
          <a:prstGeom prst="line">
            <a:avLst/>
          </a:pr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id="{F0EC024B-EC05-7D4F-9712-9F886C89F209}"/>
              </a:ext>
            </a:extLst>
          </p:cNvPr>
          <p:cNvSpPr/>
          <p:nvPr/>
        </p:nvSpPr>
        <p:spPr>
          <a:xfrm>
            <a:off x="1887836" y="6406926"/>
            <a:ext cx="217181" cy="197697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F7B407ED-F1CC-7548-ADFF-2FF4B0697D0B}"/>
              </a:ext>
            </a:extLst>
          </p:cNvPr>
          <p:cNvCxnSpPr>
            <a:cxnSpLocks/>
            <a:stCxn id="5" idx="6"/>
          </p:cNvCxnSpPr>
          <p:nvPr/>
        </p:nvCxnSpPr>
        <p:spPr>
          <a:xfrm flipV="1">
            <a:off x="7488908" y="5212377"/>
            <a:ext cx="2376594" cy="550110"/>
          </a:xfrm>
          <a:prstGeom prst="straightConnector1">
            <a:avLst/>
          </a:prstGeom>
          <a:ln w="12700" cmpd="sng"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3E6518AD-4AFB-406C-8F50-3EE8D78D30B9}"/>
              </a:ext>
            </a:extLst>
          </p:cNvPr>
          <p:cNvCxnSpPr>
            <a:cxnSpLocks/>
          </p:cNvCxnSpPr>
          <p:nvPr/>
        </p:nvCxnSpPr>
        <p:spPr>
          <a:xfrm>
            <a:off x="7085092" y="1751377"/>
            <a:ext cx="16114" cy="41712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ubtitle 2">
            <a:extLst>
              <a:ext uri="{FF2B5EF4-FFF2-40B4-BE49-F238E27FC236}">
                <a16:creationId xmlns:a16="http://schemas.microsoft.com/office/drawing/2014/main" id="{86A0BF4B-B5BC-4CD9-BFA8-8EC09C7DB530}"/>
              </a:ext>
            </a:extLst>
          </p:cNvPr>
          <p:cNvSpPr txBox="1">
            <a:spLocks/>
          </p:cNvSpPr>
          <p:nvPr/>
        </p:nvSpPr>
        <p:spPr>
          <a:xfrm>
            <a:off x="4962131" y="2538208"/>
            <a:ext cx="2320505" cy="499648"/>
          </a:xfrm>
          <a:prstGeom prst="rect">
            <a:avLst/>
          </a:prstGeom>
        </p:spPr>
        <p:txBody>
          <a:bodyPr vert="horz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LT Std 45 Book" panose="020B05020202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LT Std 45 Book" panose="020B05020202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LT Std 45 Book" panose="020B05020202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LT Std 45 Book" panose="020B05020202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LT Std 45 Book" panose="020B05020202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3E8EDE"/>
                </a:solidFill>
                <a:effectLst/>
                <a:uLnTx/>
                <a:uFillTx/>
                <a:latin typeface="Avenir LT Std 45 Book" panose="020B0502020203020204" pitchFamily="34" charset="0"/>
                <a:ea typeface="+mn-ea"/>
                <a:cs typeface="+mn-cs"/>
              </a:rPr>
              <a:t>2019 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3E8EDE"/>
              </a:solidFill>
              <a:effectLst/>
              <a:uLnTx/>
              <a:uFillTx/>
              <a:latin typeface="AvenirNext LT Pro Regular" panose="020B0504020202020204" pitchFamily="34" charset="0"/>
              <a:ea typeface="+mn-ea"/>
              <a:cs typeface="+mn-cs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3A950D0-1942-4DFB-8B8D-81CC3F4CF5FB}"/>
              </a:ext>
            </a:extLst>
          </p:cNvPr>
          <p:cNvGrpSpPr/>
          <p:nvPr/>
        </p:nvGrpSpPr>
        <p:grpSpPr>
          <a:xfrm>
            <a:off x="7577325" y="3793128"/>
            <a:ext cx="1134308" cy="1134308"/>
            <a:chOff x="3266305" y="3389019"/>
            <a:chExt cx="1134308" cy="1134308"/>
          </a:xfrm>
          <a:solidFill>
            <a:schemeClr val="accent1">
              <a:lumMod val="75000"/>
            </a:schemeClr>
          </a:solidFill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FCA40632-ED34-4032-9DCE-A3C189AA1725}"/>
                </a:ext>
              </a:extLst>
            </p:cNvPr>
            <p:cNvSpPr/>
            <p:nvPr/>
          </p:nvSpPr>
          <p:spPr>
            <a:xfrm>
              <a:off x="3266305" y="3389019"/>
              <a:ext cx="1134308" cy="11343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Subtitle 2">
              <a:extLst>
                <a:ext uri="{FF2B5EF4-FFF2-40B4-BE49-F238E27FC236}">
                  <a16:creationId xmlns:a16="http://schemas.microsoft.com/office/drawing/2014/main" id="{B5104A39-42CD-4545-B2C6-C439FFD116CF}"/>
                </a:ext>
              </a:extLst>
            </p:cNvPr>
            <p:cNvSpPr txBox="1">
              <a:spLocks/>
            </p:cNvSpPr>
            <p:nvPr/>
          </p:nvSpPr>
          <p:spPr>
            <a:xfrm>
              <a:off x="3326798" y="3700147"/>
              <a:ext cx="968288" cy="509266"/>
            </a:xfrm>
            <a:prstGeom prst="rect">
              <a:avLst/>
            </a:prstGeom>
            <a:grpFill/>
          </p:spPr>
          <p:txBody>
            <a:bodyPr vert="horz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venir LT Std 45 Book" panose="020B050202020302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venir LT Std 45 Book" panose="020B0502020203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venir LT Std 45 Book" panose="020B0502020203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venir LT Std 45 Book" panose="020B0502020203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venir LT Std 45 Book" panose="020B0502020203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en-US" sz="3200" dirty="0">
                  <a:solidFill>
                    <a:prstClr val="white"/>
                  </a:solidFill>
                  <a:latin typeface="AvenirNext LT Pro Regular" panose="020B0504020202020204" pitchFamily="34" charset="0"/>
                </a:rPr>
                <a:t>469</a:t>
              </a:r>
            </a:p>
          </p:txBody>
        </p:sp>
      </p:grpSp>
      <p:sp>
        <p:nvSpPr>
          <p:cNvPr id="3" name="Oval 2">
            <a:extLst>
              <a:ext uri="{FF2B5EF4-FFF2-40B4-BE49-F238E27FC236}">
                <a16:creationId xmlns:a16="http://schemas.microsoft.com/office/drawing/2014/main" id="{7319D48A-7241-4589-9856-7C787FCDFD20}"/>
              </a:ext>
            </a:extLst>
          </p:cNvPr>
          <p:cNvSpPr/>
          <p:nvPr/>
        </p:nvSpPr>
        <p:spPr>
          <a:xfrm>
            <a:off x="4618620" y="6135115"/>
            <a:ext cx="217181" cy="197697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22D2A71-7D8C-4061-9E07-C72118FCFD17}"/>
              </a:ext>
            </a:extLst>
          </p:cNvPr>
          <p:cNvSpPr/>
          <p:nvPr/>
        </p:nvSpPr>
        <p:spPr>
          <a:xfrm>
            <a:off x="7271727" y="5663638"/>
            <a:ext cx="217181" cy="197697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E2FDE56C-64E8-4FCF-A12D-5F825F8C5B4A}"/>
              </a:ext>
            </a:extLst>
          </p:cNvPr>
          <p:cNvGrpSpPr/>
          <p:nvPr/>
        </p:nvGrpSpPr>
        <p:grpSpPr>
          <a:xfrm>
            <a:off x="9501783" y="3802197"/>
            <a:ext cx="1134308" cy="1134308"/>
            <a:chOff x="4695303" y="3228931"/>
            <a:chExt cx="1134308" cy="1134308"/>
          </a:xfrm>
          <a:solidFill>
            <a:schemeClr val="accent1">
              <a:lumMod val="75000"/>
            </a:schemeClr>
          </a:solidFill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6B074530-8093-401C-8E25-4EECFAB7B738}"/>
                </a:ext>
              </a:extLst>
            </p:cNvPr>
            <p:cNvSpPr/>
            <p:nvPr/>
          </p:nvSpPr>
          <p:spPr>
            <a:xfrm>
              <a:off x="4695303" y="3228931"/>
              <a:ext cx="1134308" cy="11343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Subtitle 2">
              <a:extLst>
                <a:ext uri="{FF2B5EF4-FFF2-40B4-BE49-F238E27FC236}">
                  <a16:creationId xmlns:a16="http://schemas.microsoft.com/office/drawing/2014/main" id="{5B4D3175-9290-4916-B5CC-06A42B554814}"/>
                </a:ext>
              </a:extLst>
            </p:cNvPr>
            <p:cNvSpPr txBox="1">
              <a:spLocks/>
            </p:cNvSpPr>
            <p:nvPr/>
          </p:nvSpPr>
          <p:spPr>
            <a:xfrm>
              <a:off x="4769794" y="3526411"/>
              <a:ext cx="968288" cy="509266"/>
            </a:xfrm>
            <a:prstGeom prst="rect">
              <a:avLst/>
            </a:prstGeom>
            <a:grpFill/>
          </p:spPr>
          <p:txBody>
            <a:bodyPr vert="horz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venir LT Std 45 Book" panose="020B050202020302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venir LT Std 45 Book" panose="020B0502020203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venir LT Std 45 Book" panose="020B0502020203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venir LT Std 45 Book" panose="020B0502020203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venir LT Std 45 Book" panose="020B0502020203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en-US" sz="3200" b="1" u="sng" dirty="0">
                  <a:solidFill>
                    <a:prstClr val="white"/>
                  </a:solidFill>
                  <a:latin typeface="AvenirNext LT Pro Regular" panose="020B0504020202020204" pitchFamily="34" charset="0"/>
                </a:rPr>
                <a:t>479</a:t>
              </a:r>
            </a:p>
          </p:txBody>
        </p:sp>
      </p:grp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16391C05-2A9E-42F8-B499-F4D532009D15}"/>
              </a:ext>
            </a:extLst>
          </p:cNvPr>
          <p:cNvCxnSpPr>
            <a:cxnSpLocks/>
          </p:cNvCxnSpPr>
          <p:nvPr/>
        </p:nvCxnSpPr>
        <p:spPr>
          <a:xfrm>
            <a:off x="9120120" y="1723152"/>
            <a:ext cx="16114" cy="41712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Subtitle 2">
            <a:extLst>
              <a:ext uri="{FF2B5EF4-FFF2-40B4-BE49-F238E27FC236}">
                <a16:creationId xmlns:a16="http://schemas.microsoft.com/office/drawing/2014/main" id="{49E5C162-9DEE-45BA-9A04-BB1AA7730197}"/>
              </a:ext>
            </a:extLst>
          </p:cNvPr>
          <p:cNvSpPr txBox="1">
            <a:spLocks/>
          </p:cNvSpPr>
          <p:nvPr/>
        </p:nvSpPr>
        <p:spPr>
          <a:xfrm>
            <a:off x="9408508" y="2287091"/>
            <a:ext cx="1640816" cy="821927"/>
          </a:xfrm>
          <a:prstGeom prst="rect">
            <a:avLst/>
          </a:prstGeom>
        </p:spPr>
        <p:txBody>
          <a:bodyPr vert="horz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LT Std 45 Book" panose="020B05020202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LT Std 45 Book" panose="020B05020202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LT Std 45 Book" panose="020B05020202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LT Std 45 Book" panose="020B05020202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LT Std 45 Book" panose="020B05020202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3E8EDE"/>
                </a:solidFill>
                <a:effectLst/>
                <a:uLnTx/>
                <a:uFillTx/>
                <a:latin typeface="Avenir LT Std 45 Book" panose="020B0502020203020204" pitchFamily="34" charset="0"/>
                <a:ea typeface="+mn-ea"/>
                <a:cs typeface="+mn-cs"/>
              </a:rPr>
              <a:t>September 2021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3E8EDE"/>
              </a:solidFill>
              <a:effectLst/>
              <a:uLnTx/>
              <a:uFillTx/>
              <a:latin typeface="AvenirNext LT Pro Regular" panose="020B05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655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0"/>
    </mc:Choice>
    <mc:Fallback xmlns="">
      <p:transition advClick="0" advTm="10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07" y="88844"/>
            <a:ext cx="2322627" cy="71755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53F2DC5-5829-42D6-B725-89285CDE0C58}"/>
              </a:ext>
            </a:extLst>
          </p:cNvPr>
          <p:cNvSpPr/>
          <p:nvPr/>
        </p:nvSpPr>
        <p:spPr>
          <a:xfrm>
            <a:off x="2876549" y="632822"/>
            <a:ext cx="9018554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E8EDE"/>
                </a:solidFill>
                <a:effectLst/>
                <a:uLnTx/>
                <a:uFillTx/>
                <a:latin typeface="AvenirNext LT Pro Regular" panose="020B0504020202020204"/>
                <a:ea typeface="+mn-ea"/>
                <a:cs typeface="+mn-cs"/>
              </a:rPr>
              <a:t>9 new Sector Members </a:t>
            </a:r>
            <a:r>
              <a:rPr lang="en-US" sz="3600" b="1" dirty="0">
                <a:solidFill>
                  <a:srgbClr val="3E8EDE"/>
                </a:solidFill>
                <a:latin typeface="AvenirNext LT Pro Regular" panose="020B0504020202020204"/>
              </a:rPr>
              <a:t>in 2021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srgbClr val="3E8EDE"/>
              </a:solidFill>
              <a:effectLst/>
              <a:uLnTx/>
              <a:uFillTx/>
              <a:latin typeface="AvenirNext LT Pro Regular" panose="020B05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8E77A4A-C698-4845-887B-659ED615A4BA}"/>
              </a:ext>
            </a:extLst>
          </p:cNvPr>
          <p:cNvSpPr txBox="1"/>
          <p:nvPr/>
        </p:nvSpPr>
        <p:spPr>
          <a:xfrm>
            <a:off x="1909762" y="5461883"/>
            <a:ext cx="1933575" cy="66678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QRCrypto SA C/itk AVtobvS Sarl</a:t>
            </a:r>
          </a:p>
        </p:txBody>
      </p:sp>
      <p:pic>
        <p:nvPicPr>
          <p:cNvPr id="20" name="Picture 2" descr="H3C Technologies">
            <a:extLst>
              <a:ext uri="{FF2B5EF4-FFF2-40B4-BE49-F238E27FC236}">
                <a16:creationId xmlns:a16="http://schemas.microsoft.com/office/drawing/2014/main" id="{AE6E71ED-E28C-43CD-9909-C7C0A102A5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367" y="2077079"/>
            <a:ext cx="2247900" cy="560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Zenaciti | LinkedIn">
            <a:extLst>
              <a:ext uri="{FF2B5EF4-FFF2-40B4-BE49-F238E27FC236}">
                <a16:creationId xmlns:a16="http://schemas.microsoft.com/office/drawing/2014/main" id="{82E5434D-19EA-4F6F-BFDF-415BC4CD00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0" t="15893" r="10780" b="13773"/>
          <a:stretch/>
        </p:blipFill>
        <p:spPr bwMode="auto">
          <a:xfrm>
            <a:off x="4745240" y="1593417"/>
            <a:ext cx="1912141" cy="1674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The Southern African Development Community (SADC): Outstanding Contribution  to Socio-Economic Development Southern Africa 2020 | CFI.co">
            <a:extLst>
              <a:ext uri="{FF2B5EF4-FFF2-40B4-BE49-F238E27FC236}">
                <a16:creationId xmlns:a16="http://schemas.microsoft.com/office/drawing/2014/main" id="{FD061B11-1D4A-4E5D-A85C-96057BD1AB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85" r="9416"/>
          <a:stretch/>
        </p:blipFill>
        <p:spPr bwMode="auto">
          <a:xfrm>
            <a:off x="4866681" y="4873910"/>
            <a:ext cx="1790700" cy="1580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8" descr="La Francophonie en bref | Organisation internationale de la francophonie">
            <a:extLst>
              <a:ext uri="{FF2B5EF4-FFF2-40B4-BE49-F238E27FC236}">
                <a16:creationId xmlns:a16="http://schemas.microsoft.com/office/drawing/2014/main" id="{9F9FE54C-434A-4345-91C9-B23BF57518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3724" y="5104985"/>
            <a:ext cx="2235369" cy="1106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0" descr="AI &amp;amp; Deep Learning Solutions - Inspur Systems">
            <a:extLst>
              <a:ext uri="{FF2B5EF4-FFF2-40B4-BE49-F238E27FC236}">
                <a16:creationId xmlns:a16="http://schemas.microsoft.com/office/drawing/2014/main" id="{628C21D3-D2D3-4F23-82F2-E06C671C7C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3939" y="2119749"/>
            <a:ext cx="2379866" cy="615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4" descr="Hewlett Packard Enterprise (HPE) - Intelligence artificielle">
            <a:extLst>
              <a:ext uri="{FF2B5EF4-FFF2-40B4-BE49-F238E27FC236}">
                <a16:creationId xmlns:a16="http://schemas.microsoft.com/office/drawing/2014/main" id="{4CF8D713-A5E5-4D2D-BDC1-29E5EB0D5D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401" y="3696786"/>
            <a:ext cx="2379866" cy="1002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6" descr="Settlement of Lawsuit Against HiLight | Semtech">
            <a:extLst>
              <a:ext uri="{FF2B5EF4-FFF2-40B4-BE49-F238E27FC236}">
                <a16:creationId xmlns:a16="http://schemas.microsoft.com/office/drawing/2014/main" id="{A37237BA-277A-45E1-94FB-35B2CA838B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0097" y="3410310"/>
            <a:ext cx="2603158" cy="1396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8">
            <a:extLst>
              <a:ext uri="{FF2B5EF4-FFF2-40B4-BE49-F238E27FC236}">
                <a16:creationId xmlns:a16="http://schemas.microsoft.com/office/drawing/2014/main" id="{DF480321-F1BD-4BE5-AFC2-78F53D4DCB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904" y="3808491"/>
            <a:ext cx="2374108" cy="62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46305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42314" y="6049333"/>
            <a:ext cx="11277834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prstClr val="black"/>
                </a:solidFill>
                <a:latin typeface="AvenirNext LT Pro Regular" panose="020B0504020202020204"/>
              </a:rPr>
              <a:t> 32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Next LT Pro Regular" panose="020B0504020202020204"/>
                <a:ea typeface="+mn-ea"/>
                <a:cs typeface="+mn-cs"/>
              </a:rPr>
              <a:t>Associates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Next LT Pro Regular" panose="020B0504020202020204"/>
                <a:ea typeface="+mn-ea"/>
                <a:cs typeface="+mn-cs"/>
              </a:rPr>
              <a:t>ar</a:t>
            </a:r>
            <a:r>
              <a:rPr lang="en-US" sz="2800" dirty="0">
                <a:solidFill>
                  <a:prstClr val="black"/>
                </a:solidFill>
                <a:latin typeface="AvenirNext LT Pro Regular" panose="020B0504020202020204"/>
              </a:rPr>
              <a:t>e now participating under the reduced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Next LT Pro Regular" panose="020B0504020202020204"/>
                <a:ea typeface="+mn-ea"/>
                <a:cs typeface="+mn-cs"/>
              </a:rPr>
              <a:t>SME fee structure 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Next LT Pro Regular" panose="020B0504020202020204"/>
              <a:ea typeface="+mn-ea"/>
              <a:cs typeface="+mn-cs"/>
            </a:endParaRPr>
          </a:p>
        </p:txBody>
      </p:sp>
      <p:pic>
        <p:nvPicPr>
          <p:cNvPr id="42" name="Picture 4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07" y="88844"/>
            <a:ext cx="2322627" cy="71755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53F2DC5-5829-42D6-B725-89285CDE0C58}"/>
              </a:ext>
            </a:extLst>
          </p:cNvPr>
          <p:cNvSpPr/>
          <p:nvPr/>
        </p:nvSpPr>
        <p:spPr>
          <a:xfrm>
            <a:off x="3255603" y="533512"/>
            <a:ext cx="9649080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3E8EDE"/>
                </a:solidFill>
                <a:latin typeface="AvenirNext LT Pro Regular" panose="020B0504020202020204"/>
              </a:rPr>
              <a:t>26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E8EDE"/>
                </a:solidFill>
                <a:effectLst/>
                <a:uLnTx/>
                <a:uFillTx/>
                <a:latin typeface="AvenirNext LT Pro Regular" panose="020B0504020202020204"/>
                <a:ea typeface="+mn-ea"/>
                <a:cs typeface="+mn-cs"/>
              </a:rPr>
              <a:t>new Associates in 2021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srgbClr val="3E8EDE"/>
              </a:solidFill>
              <a:effectLst/>
              <a:uLnTx/>
              <a:uFillTx/>
              <a:latin typeface="AvenirNext LT Pro Regular" panose="020B050402020202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927038-3463-4ABC-B9A0-9F9E9ABF03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015" y="5970455"/>
            <a:ext cx="560299" cy="559009"/>
          </a:xfrm>
          <a:prstGeom prst="rect">
            <a:avLst/>
          </a:prstGeom>
        </p:spPr>
      </p:pic>
      <p:pic>
        <p:nvPicPr>
          <p:cNvPr id="41" name="Picture 2" descr="Companhia de Telecomunicações de Macau, S.A.R.L. – Portal do Governo da RAE  de Macau">
            <a:extLst>
              <a:ext uri="{FF2B5EF4-FFF2-40B4-BE49-F238E27FC236}">
                <a16:creationId xmlns:a16="http://schemas.microsoft.com/office/drawing/2014/main" id="{199423C6-A092-4B67-BFD3-3FBF3C196C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015" y="1507206"/>
            <a:ext cx="1476962" cy="738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" descr="Svyazcom">
            <a:extLst>
              <a:ext uri="{FF2B5EF4-FFF2-40B4-BE49-F238E27FC236}">
                <a16:creationId xmlns:a16="http://schemas.microsoft.com/office/drawing/2014/main" id="{4E6E3EF2-34FE-4E92-834E-7B18EBD216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879" y="1330467"/>
            <a:ext cx="1377954" cy="93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6" descr="Electronic design, test automation &amp;amp; measurement equipment | Keysight">
            <a:extLst>
              <a:ext uri="{FF2B5EF4-FFF2-40B4-BE49-F238E27FC236}">
                <a16:creationId xmlns:a16="http://schemas.microsoft.com/office/drawing/2014/main" id="{4DB08133-E40A-4C5F-8AAF-DDEA5D5B9E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42" b="23066"/>
          <a:stretch/>
        </p:blipFill>
        <p:spPr bwMode="auto">
          <a:xfrm>
            <a:off x="3297533" y="1466212"/>
            <a:ext cx="1781658" cy="682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8" descr="BJT Partners – Monfax.com - MonFax.com">
            <a:extLst>
              <a:ext uri="{FF2B5EF4-FFF2-40B4-BE49-F238E27FC236}">
                <a16:creationId xmlns:a16="http://schemas.microsoft.com/office/drawing/2014/main" id="{C08B589C-74BF-4187-BAEE-13F53C2BDC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05" t="5601" r="25714" b="4400"/>
          <a:stretch/>
        </p:blipFill>
        <p:spPr bwMode="auto">
          <a:xfrm>
            <a:off x="5181516" y="1290407"/>
            <a:ext cx="926416" cy="1047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10" descr="Citibeats - Understanding what matters to people, at scale in real-time">
            <a:extLst>
              <a:ext uri="{FF2B5EF4-FFF2-40B4-BE49-F238E27FC236}">
                <a16:creationId xmlns:a16="http://schemas.microsoft.com/office/drawing/2014/main" id="{FEB81860-5534-49A1-9CAA-2DB97779B6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809" y="1580342"/>
            <a:ext cx="1614557" cy="523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12" descr="GSMA | Dust Mobile - Membership">
            <a:extLst>
              <a:ext uri="{FF2B5EF4-FFF2-40B4-BE49-F238E27FC236}">
                <a16:creationId xmlns:a16="http://schemas.microsoft.com/office/drawing/2014/main" id="{A1AA8E05-D88D-48C7-B4DC-D4E967E5D5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143" y="1547603"/>
            <a:ext cx="1091000" cy="523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14" descr="GSMA | Airnity - 会员资格">
            <a:extLst>
              <a:ext uri="{FF2B5EF4-FFF2-40B4-BE49-F238E27FC236}">
                <a16:creationId xmlns:a16="http://schemas.microsoft.com/office/drawing/2014/main" id="{2001F023-5F35-4C3C-9514-8BDF1B2843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1359" y="1300197"/>
            <a:ext cx="860105" cy="848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16" descr="iBASIS | BE THERE FIRST">
            <a:extLst>
              <a:ext uri="{FF2B5EF4-FFF2-40B4-BE49-F238E27FC236}">
                <a16:creationId xmlns:a16="http://schemas.microsoft.com/office/drawing/2014/main" id="{0939031D-FC0D-4DD2-B0C6-993E358434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0275" y="1683415"/>
            <a:ext cx="1320259" cy="330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18" descr="Home - Net Vision Consultants">
            <a:extLst>
              <a:ext uri="{FF2B5EF4-FFF2-40B4-BE49-F238E27FC236}">
                <a16:creationId xmlns:a16="http://schemas.microsoft.com/office/drawing/2014/main" id="{6BCACC31-9058-494A-A5CA-AF200C789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015" y="2628770"/>
            <a:ext cx="1894011" cy="590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54" descr="A picture containing logo&#10;&#10;Description automatically generated">
            <a:extLst>
              <a:ext uri="{FF2B5EF4-FFF2-40B4-BE49-F238E27FC236}">
                <a16:creationId xmlns:a16="http://schemas.microsoft.com/office/drawing/2014/main" id="{AD1B7983-D481-4F6E-BBFD-A7CC29F1DF2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375" y="2455847"/>
            <a:ext cx="1964993" cy="813967"/>
          </a:xfrm>
          <a:prstGeom prst="rect">
            <a:avLst/>
          </a:prstGeom>
        </p:spPr>
      </p:pic>
      <p:pic>
        <p:nvPicPr>
          <p:cNvPr id="56" name="Picture 20" descr="Sevana">
            <a:extLst>
              <a:ext uri="{FF2B5EF4-FFF2-40B4-BE49-F238E27FC236}">
                <a16:creationId xmlns:a16="http://schemas.microsoft.com/office/drawing/2014/main" id="{73502167-FAD2-40C7-9C54-34211609B9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328" y="2681868"/>
            <a:ext cx="1894011" cy="544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22" descr="الوظائف في شركة enablers inc والملفات الشخصية للموظفين الحاليين | العثور  على ترشيحات | LinkedIn">
            <a:extLst>
              <a:ext uri="{FF2B5EF4-FFF2-40B4-BE49-F238E27FC236}">
                <a16:creationId xmlns:a16="http://schemas.microsoft.com/office/drawing/2014/main" id="{B4E827E9-04DF-4C47-99D8-F4D3C3FD9B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5201" y="2325208"/>
            <a:ext cx="1047455" cy="1047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24" descr="Eseye - Pioneering IoT Cellular Connectivity Solutions For Your IoT Project">
            <a:extLst>
              <a:ext uri="{FF2B5EF4-FFF2-40B4-BE49-F238E27FC236}">
                <a16:creationId xmlns:a16="http://schemas.microsoft.com/office/drawing/2014/main" id="{C0907A6A-8D73-4F7C-9117-8437ECFEB5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1012" y="2802605"/>
            <a:ext cx="1326320" cy="345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26" descr="5GMARK - Mobile performance test">
            <a:extLst>
              <a:ext uri="{FF2B5EF4-FFF2-40B4-BE49-F238E27FC236}">
                <a16:creationId xmlns:a16="http://schemas.microsoft.com/office/drawing/2014/main" id="{C864AD02-EBBB-48A0-A23D-EDC8F12F39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1411" y="2735194"/>
            <a:ext cx="1748831" cy="49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28" descr="Vast New Telecom | LinkedIn">
            <a:extLst>
              <a:ext uri="{FF2B5EF4-FFF2-40B4-BE49-F238E27FC236}">
                <a16:creationId xmlns:a16="http://schemas.microsoft.com/office/drawing/2014/main" id="{DB5FB9CB-ECA7-45F3-A903-974D475554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3362871"/>
            <a:ext cx="1143978" cy="1143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30" descr="AugmentCity Employees, Location, Careers | LinkedIn">
            <a:extLst>
              <a:ext uri="{FF2B5EF4-FFF2-40B4-BE49-F238E27FC236}">
                <a16:creationId xmlns:a16="http://schemas.microsoft.com/office/drawing/2014/main" id="{2ED10366-A7F2-45E3-A39C-60293B9E1A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21" b="18027"/>
          <a:stretch/>
        </p:blipFill>
        <p:spPr bwMode="auto">
          <a:xfrm>
            <a:off x="1689943" y="3401816"/>
            <a:ext cx="1647826" cy="1075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32" descr="Aflorithmic Labs Spain, SL">
            <a:extLst>
              <a:ext uri="{FF2B5EF4-FFF2-40B4-BE49-F238E27FC236}">
                <a16:creationId xmlns:a16="http://schemas.microsoft.com/office/drawing/2014/main" id="{6CB658E2-5C9A-4A1B-89E2-D61D081F5F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071" y="3684933"/>
            <a:ext cx="1742095" cy="628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34" descr="HMD Global - Wikipedia">
            <a:extLst>
              <a:ext uri="{FF2B5EF4-FFF2-40B4-BE49-F238E27FC236}">
                <a16:creationId xmlns:a16="http://schemas.microsoft.com/office/drawing/2014/main" id="{0CDAB100-44E3-457A-88DB-5A7E310380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577"/>
          <a:stretch/>
        </p:blipFill>
        <p:spPr bwMode="auto">
          <a:xfrm>
            <a:off x="5611405" y="3797227"/>
            <a:ext cx="1479880" cy="492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36" descr="Monty Mobile Blog - Explore the latest in telecom">
            <a:extLst>
              <a:ext uri="{FF2B5EF4-FFF2-40B4-BE49-F238E27FC236}">
                <a16:creationId xmlns:a16="http://schemas.microsoft.com/office/drawing/2014/main" id="{6013F2E7-5EA6-429A-8486-943709A5D7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7804" y="3714432"/>
            <a:ext cx="1781658" cy="747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38" descr="SmartMore&amp;#39;s Competitors, Revenue, Number of Employees, Funding,  Acquisitions &amp;amp; News - Owler Company Profile">
            <a:extLst>
              <a:ext uri="{FF2B5EF4-FFF2-40B4-BE49-F238E27FC236}">
                <a16:creationId xmlns:a16="http://schemas.microsoft.com/office/drawing/2014/main" id="{D9D97210-D3A8-48C1-BE53-6FF0F8136E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1411" y="3839352"/>
            <a:ext cx="1781658" cy="467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40" descr="Une victoire clé de brevet standard essentiel au Royaume-Uni pour TQ Delta  | Business Wire">
            <a:extLst>
              <a:ext uri="{FF2B5EF4-FFF2-40B4-BE49-F238E27FC236}">
                <a16:creationId xmlns:a16="http://schemas.microsoft.com/office/drawing/2014/main" id="{3CE78DF7-0FC7-4BFB-97FE-1BE3BC6310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30" b="28316"/>
          <a:stretch/>
        </p:blipFill>
        <p:spPr bwMode="auto">
          <a:xfrm>
            <a:off x="338855" y="4762248"/>
            <a:ext cx="2007372" cy="724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42">
            <a:extLst>
              <a:ext uri="{FF2B5EF4-FFF2-40B4-BE49-F238E27FC236}">
                <a16:creationId xmlns:a16="http://schemas.microsoft.com/office/drawing/2014/main" id="{E120782E-8C79-4243-B29A-37039110AE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4145" y="4945672"/>
            <a:ext cx="1647827" cy="380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44" descr="Webbing Now Offers eSIM Global Data Connectivity for iPhone and iPad">
            <a:extLst>
              <a:ext uri="{FF2B5EF4-FFF2-40B4-BE49-F238E27FC236}">
                <a16:creationId xmlns:a16="http://schemas.microsoft.com/office/drawing/2014/main" id="{4452D3C3-3565-4CB6-870F-D40E52D527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968" y="4574198"/>
            <a:ext cx="1076977" cy="886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48" descr="Distributeur | Partenaire agréé SiTime | Arrow.com">
            <a:extLst>
              <a:ext uri="{FF2B5EF4-FFF2-40B4-BE49-F238E27FC236}">
                <a16:creationId xmlns:a16="http://schemas.microsoft.com/office/drawing/2014/main" id="{E14BF4D7-BA0C-485A-AD91-48A29817F7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2926" y="4823281"/>
            <a:ext cx="1326320" cy="663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69" descr="Text, logo&#10;&#10;Description automatically generated">
            <a:extLst>
              <a:ext uri="{FF2B5EF4-FFF2-40B4-BE49-F238E27FC236}">
                <a16:creationId xmlns:a16="http://schemas.microsoft.com/office/drawing/2014/main" id="{372009C2-A178-44D8-9EA3-72510212E282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7918" y="4902358"/>
            <a:ext cx="2122616" cy="467571"/>
          </a:xfrm>
          <a:prstGeom prst="rect">
            <a:avLst/>
          </a:prstGeom>
        </p:spPr>
      </p:pic>
      <p:pic>
        <p:nvPicPr>
          <p:cNvPr id="71" name="Picture 50" descr="Mimi Hearing Technologies | Press">
            <a:extLst>
              <a:ext uri="{FF2B5EF4-FFF2-40B4-BE49-F238E27FC236}">
                <a16:creationId xmlns:a16="http://schemas.microsoft.com/office/drawing/2014/main" id="{AF5C231B-E8AF-485C-B869-86D41F061C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6941" y="4886303"/>
            <a:ext cx="1706989" cy="40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46472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19">
            <a:extLst>
              <a:ext uri="{FF2B5EF4-FFF2-40B4-BE49-F238E27FC236}">
                <a16:creationId xmlns:a16="http://schemas.microsoft.com/office/drawing/2014/main" id="{3CBA2921-D9EB-3C4F-805D-FE2911DF9FA7}"/>
              </a:ext>
            </a:extLst>
          </p:cNvPr>
          <p:cNvSpPr/>
          <p:nvPr/>
        </p:nvSpPr>
        <p:spPr>
          <a:xfrm>
            <a:off x="899162" y="5644336"/>
            <a:ext cx="749288" cy="790483"/>
          </a:xfrm>
          <a:prstGeom prst="ellipse">
            <a:avLst/>
          </a:prstGeom>
          <a:noFill/>
          <a:ln w="57150" cap="flat" cmpd="sng" algn="ctr">
            <a:solidFill>
              <a:srgbClr val="3E8EDE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DE56F75A-1F76-B643-A1F8-B39979E63BF9}"/>
              </a:ext>
            </a:extLst>
          </p:cNvPr>
          <p:cNvSpPr txBox="1">
            <a:spLocks/>
          </p:cNvSpPr>
          <p:nvPr/>
        </p:nvSpPr>
        <p:spPr>
          <a:xfrm>
            <a:off x="5817704" y="278859"/>
            <a:ext cx="5147365" cy="54849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AvenirNext LT Pro Regular" panose="020B050402020202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AvenirNext LT Pro Regular" panose="020B0504020202020204"/>
                <a:ea typeface="+mj-ea"/>
                <a:cs typeface="+mj-cs"/>
              </a:rPr>
              <a:t>Broader participation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4A01151-731A-4C5D-A2A4-85543CAD3B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854" y="5748828"/>
            <a:ext cx="654089" cy="58149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D4FE3C6-3E91-48E5-9214-AF5FF15789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3034" y="128804"/>
            <a:ext cx="1039996" cy="103760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FB514120-62CE-46C2-88D0-0A5FEDFD9BFD}"/>
              </a:ext>
            </a:extLst>
          </p:cNvPr>
          <p:cNvSpPr txBox="1"/>
          <p:nvPr/>
        </p:nvSpPr>
        <p:spPr>
          <a:xfrm>
            <a:off x="1803533" y="5685788"/>
            <a:ext cx="943261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Virtual ITU-T workshops and symposia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attracting broader participation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than previously (physical-virtual)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7F2C562-2E71-445E-89A1-D189498D8F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6075" y="1316461"/>
            <a:ext cx="10913449" cy="3862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205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48B0C84-9918-9E41-A94E-6D7FD2597B70}"/>
              </a:ext>
            </a:extLst>
          </p:cNvPr>
          <p:cNvSpPr txBox="1"/>
          <p:nvPr/>
        </p:nvSpPr>
        <p:spPr>
          <a:xfrm>
            <a:off x="721458" y="948172"/>
            <a:ext cx="7170996" cy="43666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defRPr/>
            </a:pPr>
            <a:r>
              <a:rPr lang="en-US" sz="4000" b="1" dirty="0">
                <a:solidFill>
                  <a:schemeClr val="accent1"/>
                </a:solidFill>
                <a:latin typeface="AvenirNext LT Pro Regular" panose="020B0504020202020204" pitchFamily="34" charset="0"/>
              </a:rPr>
              <a:t>MyWorkspace</a:t>
            </a:r>
            <a:r>
              <a:rPr lang="en-US" sz="3600" b="1" dirty="0">
                <a:solidFill>
                  <a:schemeClr val="accent1"/>
                </a:solidFill>
                <a:latin typeface="AvenirNext LT Pro Regular" panose="020B0504020202020204" pitchFamily="34" charset="0"/>
              </a:rPr>
              <a:t> </a:t>
            </a:r>
            <a:r>
              <a:rPr lang="en-GB" sz="1400" dirty="0">
                <a:solidFill>
                  <a:schemeClr val="accent1"/>
                </a:solidFill>
                <a:latin typeface="AvenirNext LT Pro Regular" panose="020B0504020202020204" pitchFamily="34" charset="0"/>
                <a:hlinkClick r:id="rId3"/>
              </a:rPr>
              <a:t>https://itu.int/net4/itu-t/myworkspace</a:t>
            </a:r>
            <a:endParaRPr kumimoji="0" lang="en-GB" sz="140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venirNext LT Pro Regular" panose="020B05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5B9BD5"/>
              </a:solidFill>
              <a:effectLst/>
              <a:uLnTx/>
              <a:uFillTx/>
              <a:latin typeface="AvenirNext LT Pro Regular" panose="020B0504020202020204" pitchFamily="34" charset="0"/>
              <a:ea typeface="+mn-ea"/>
              <a:cs typeface="+mn-cs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CBA2921-D9EB-3C4F-805D-FE2911DF9FA7}"/>
              </a:ext>
            </a:extLst>
          </p:cNvPr>
          <p:cNvSpPr/>
          <p:nvPr/>
        </p:nvSpPr>
        <p:spPr>
          <a:xfrm>
            <a:off x="1781693" y="5827296"/>
            <a:ext cx="752802" cy="683022"/>
          </a:xfrm>
          <a:prstGeom prst="ellipse">
            <a:avLst/>
          </a:prstGeom>
          <a:noFill/>
          <a:ln w="57150" cap="flat" cmpd="sng" algn="ctr">
            <a:solidFill>
              <a:srgbClr val="3E8EDE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DE56F75A-1F76-B643-A1F8-B39979E63BF9}"/>
              </a:ext>
            </a:extLst>
          </p:cNvPr>
          <p:cNvSpPr txBox="1">
            <a:spLocks/>
          </p:cNvSpPr>
          <p:nvPr/>
        </p:nvSpPr>
        <p:spPr>
          <a:xfrm>
            <a:off x="6830008" y="278859"/>
            <a:ext cx="4135062" cy="54849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AvenirNext LT Pro Regular" panose="020B050402020202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rgbClr val="5B9BD5"/>
                </a:solidFill>
                <a:latin typeface="AvenirNext LT Pro Regular" panose="020B0504020202020204"/>
              </a:rPr>
              <a:t>V</a:t>
            </a:r>
            <a:r>
              <a:rPr kumimoji="0" lang="en-US" sz="4400" b="1" i="0" u="none" strike="noStrike" kern="1200" cap="none" spc="-150" normalizeH="0" baseline="0" noProof="0" dirty="0" err="1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AvenirNext LT Pro Regular" panose="020B0504020202020204"/>
                <a:ea typeface="+mj-ea"/>
                <a:cs typeface="+mj-cs"/>
              </a:rPr>
              <a:t>irtual</a:t>
            </a: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AvenirNext LT Pro Regular" panose="020B0504020202020204"/>
                <a:ea typeface="+mj-ea"/>
                <a:cs typeface="+mj-cs"/>
              </a:rPr>
              <a:t> meeting</a:t>
            </a:r>
            <a:r>
              <a:rPr lang="en-US" b="1" dirty="0">
                <a:solidFill>
                  <a:srgbClr val="5B9BD5"/>
                </a:solidFill>
                <a:latin typeface="AvenirNext LT Pro Regular" panose="020B0504020202020204"/>
              </a:rPr>
              <a:t>s</a:t>
            </a:r>
            <a:endParaRPr kumimoji="0" lang="en-US" sz="4400" b="1" i="0" u="none" strike="noStrike" kern="1200" cap="none" spc="-150" normalizeH="0" baseline="0" noProof="0" dirty="0">
              <a:ln>
                <a:noFill/>
              </a:ln>
              <a:solidFill>
                <a:srgbClr val="5B9BD5"/>
              </a:solidFill>
              <a:effectLst/>
              <a:uLnTx/>
              <a:uFillTx/>
              <a:latin typeface="AvenirNext LT Pro Regular" panose="020B0504020202020204"/>
              <a:ea typeface="+mj-ea"/>
              <a:cs typeface="+mj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4A01151-731A-4C5D-A2A4-85543CAD3B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3800" y="5917995"/>
            <a:ext cx="520260" cy="47967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D4FE3C6-3E91-48E5-9214-AF5FF15789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59052" y="128804"/>
            <a:ext cx="1039996" cy="103760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58A6E56-727C-4BA3-8184-55413DD34F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8449" y="2061855"/>
            <a:ext cx="1905426" cy="241010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C0DDFAF-78D5-443D-AF62-5054D78FA186}"/>
              </a:ext>
            </a:extLst>
          </p:cNvPr>
          <p:cNvSpPr txBox="1"/>
          <p:nvPr/>
        </p:nvSpPr>
        <p:spPr>
          <a:xfrm>
            <a:off x="2381457" y="1709840"/>
            <a:ext cx="7429085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hangingPunct="0">
              <a:spcBef>
                <a:spcPts val="600"/>
              </a:spcBef>
              <a:spcAft>
                <a:spcPts val="0"/>
              </a:spcAft>
              <a:tabLst>
                <a:tab pos="504190" algn="l"/>
                <a:tab pos="756285" algn="l"/>
                <a:tab pos="1008380" algn="l"/>
                <a:tab pos="1260475" algn="l"/>
              </a:tabLst>
            </a:pPr>
            <a:r>
              <a:rPr lang="en-GB" sz="2000" u="sng" dirty="0">
                <a:solidFill>
                  <a:srgbClr val="0000FF"/>
                </a:solidFill>
                <a:effectLst/>
                <a:latin typeface="AvenirNext LT Pro Regular" panose="020B0504020202020204"/>
                <a:ea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MyMeetings</a:t>
            </a:r>
            <a:r>
              <a:rPr lang="en-GB" sz="2000" dirty="0">
                <a:effectLst/>
                <a:latin typeface="AvenirNext LT Pro Regular" panose="020B0504020202020204"/>
                <a:ea typeface="Times New Roman" panose="02020603050405020304" pitchFamily="18" charset="0"/>
              </a:rPr>
              <a:t> remote participation </a:t>
            </a:r>
          </a:p>
          <a:p>
            <a:pPr lvl="0" hangingPunct="0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tabLst>
                <a:tab pos="504190" algn="l"/>
                <a:tab pos="756285" algn="l"/>
                <a:tab pos="1008380" algn="l"/>
                <a:tab pos="1260475" algn="l"/>
              </a:tabLst>
            </a:pPr>
            <a:r>
              <a:rPr lang="en-GB" sz="2000" u="sng" dirty="0" err="1">
                <a:solidFill>
                  <a:srgbClr val="0000FF"/>
                </a:solidFill>
                <a:effectLst/>
                <a:latin typeface="AvenirNext LT Pro Regular" panose="020B0504020202020204"/>
                <a:ea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MyEvents</a:t>
            </a:r>
            <a:r>
              <a:rPr lang="en-GB" sz="2000" dirty="0">
                <a:effectLst/>
                <a:latin typeface="AvenirNext LT Pro Regular" panose="020B0504020202020204"/>
                <a:ea typeface="Times New Roman" panose="02020603050405020304" pitchFamily="18" charset="0"/>
              </a:rPr>
              <a:t> agenda and networking </a:t>
            </a:r>
          </a:p>
          <a:p>
            <a:pPr lvl="0" hangingPunct="0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tabLst>
                <a:tab pos="504190" algn="l"/>
                <a:tab pos="756285" algn="l"/>
                <a:tab pos="1008380" algn="l"/>
                <a:tab pos="1260475" algn="l"/>
              </a:tabLst>
            </a:pPr>
            <a:r>
              <a:rPr lang="en-GB" sz="2000" u="sng" dirty="0">
                <a:solidFill>
                  <a:srgbClr val="0000FF"/>
                </a:solidFill>
                <a:effectLst/>
                <a:latin typeface="AvenirNext LT Pro Regular" panose="020B0504020202020204"/>
                <a:ea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All Events</a:t>
            </a:r>
            <a:r>
              <a:rPr lang="en-GB" sz="2000" dirty="0">
                <a:effectLst/>
                <a:latin typeface="AvenirNext LT Pro Regular" panose="020B0504020202020204"/>
                <a:ea typeface="Times New Roman" panose="02020603050405020304" pitchFamily="18" charset="0"/>
              </a:rPr>
              <a:t> calendar view</a:t>
            </a:r>
          </a:p>
          <a:p>
            <a:pPr lvl="0" hangingPunct="0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tabLst>
                <a:tab pos="504190" algn="l"/>
                <a:tab pos="756285" algn="l"/>
                <a:tab pos="1008380" algn="l"/>
                <a:tab pos="1260475" algn="l"/>
              </a:tabLst>
            </a:pPr>
            <a:r>
              <a:rPr lang="en-GB" sz="2000" u="sng" dirty="0">
                <a:solidFill>
                  <a:srgbClr val="0000FF"/>
                </a:solidFill>
                <a:effectLst/>
                <a:latin typeface="AvenirNext LT Pro Regular" panose="020B0504020202020204"/>
                <a:ea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ITU Translate</a:t>
            </a:r>
            <a:r>
              <a:rPr lang="en-GB" sz="2000" dirty="0">
                <a:effectLst/>
                <a:latin typeface="AvenirNext LT Pro Regular" panose="020B0504020202020204"/>
                <a:ea typeface="Times New Roman" panose="02020603050405020304" pitchFamily="18" charset="0"/>
              </a:rPr>
              <a:t> trained on ITU documents</a:t>
            </a:r>
          </a:p>
          <a:p>
            <a:pPr lvl="0" hangingPunct="0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tabLst>
                <a:tab pos="504190" algn="l"/>
                <a:tab pos="756285" algn="l"/>
                <a:tab pos="1008380" algn="l"/>
                <a:tab pos="1260475" algn="l"/>
              </a:tabLst>
            </a:pPr>
            <a:r>
              <a:rPr lang="en-GB" sz="2000" u="sng" dirty="0">
                <a:solidFill>
                  <a:srgbClr val="0000FF"/>
                </a:solidFill>
                <a:effectLst/>
                <a:latin typeface="AvenirNext LT Pro Regular" panose="020B0504020202020204"/>
                <a:ea typeface="Times New Roman" panose="02020603050405020304" pitchFamily="18" charset="0"/>
                <a:cs typeface="Times New Roman" panose="02020603050405020304" pitchFamily="18" charset="0"/>
                <a:hlinkClick r:id="rId11"/>
              </a:rPr>
              <a:t>ITU-T Cloud</a:t>
            </a:r>
            <a:r>
              <a:rPr lang="en-GB" sz="2000" dirty="0">
                <a:effectLst/>
                <a:latin typeface="AvenirNext LT Pro Regular" panose="020B0504020202020204"/>
                <a:ea typeface="Times New Roman" panose="02020603050405020304" pitchFamily="18" charset="0"/>
              </a:rPr>
              <a:t> 10GB per user</a:t>
            </a:r>
          </a:p>
          <a:p>
            <a:pPr lvl="0" hangingPunct="0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tabLst>
                <a:tab pos="504190" algn="l"/>
                <a:tab pos="756285" algn="l"/>
                <a:tab pos="1008380" algn="l"/>
                <a:tab pos="1260475" algn="l"/>
              </a:tabLst>
            </a:pPr>
            <a:r>
              <a:rPr lang="en-GB" sz="2000" u="sng" dirty="0">
                <a:solidFill>
                  <a:srgbClr val="0000FF"/>
                </a:solidFill>
                <a:effectLst/>
                <a:latin typeface="AvenirNext LT Pro Regular" panose="020B0504020202020204"/>
                <a:ea typeface="Times New Roman" panose="02020603050405020304" pitchFamily="18" charset="0"/>
                <a:cs typeface="Times New Roman" panose="02020603050405020304" pitchFamily="18" charset="0"/>
                <a:hlinkClick r:id="rId12"/>
              </a:rPr>
              <a:t>Mailing list</a:t>
            </a:r>
            <a:r>
              <a:rPr lang="en-GB" sz="2000" dirty="0">
                <a:effectLst/>
                <a:latin typeface="AvenirNext LT Pro Regular" panose="020B0504020202020204"/>
                <a:ea typeface="Times New Roman" panose="02020603050405020304" pitchFamily="18" charset="0"/>
              </a:rPr>
              <a:t> management with search </a:t>
            </a:r>
          </a:p>
          <a:p>
            <a:pPr lvl="0" hangingPunct="0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tabLst>
                <a:tab pos="504190" algn="l"/>
                <a:tab pos="756285" algn="l"/>
                <a:tab pos="1008380" algn="l"/>
                <a:tab pos="1260475" algn="l"/>
              </a:tabLst>
            </a:pPr>
            <a:r>
              <a:rPr lang="en-GB" sz="2000" u="sng" dirty="0">
                <a:solidFill>
                  <a:srgbClr val="0000FF"/>
                </a:solidFill>
                <a:effectLst/>
                <a:latin typeface="AvenirNext LT Pro Regular" panose="020B0504020202020204"/>
                <a:ea typeface="Times New Roman" panose="02020603050405020304" pitchFamily="18" charset="0"/>
                <a:cs typeface="Times New Roman" panose="02020603050405020304" pitchFamily="18" charset="0"/>
                <a:hlinkClick r:id="rId13"/>
              </a:rPr>
              <a:t>Community</a:t>
            </a:r>
            <a:r>
              <a:rPr lang="en-GB" sz="2000" dirty="0">
                <a:effectLst/>
                <a:latin typeface="AvenirNext LT Pro Regular" panose="020B0504020202020204"/>
                <a:ea typeface="Times New Roman" panose="02020603050405020304" pitchFamily="18" charset="0"/>
              </a:rPr>
              <a:t> user directory</a:t>
            </a:r>
          </a:p>
          <a:p>
            <a:pPr lvl="0" hangingPunct="0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tabLst>
                <a:tab pos="504190" algn="l"/>
                <a:tab pos="756285" algn="l"/>
                <a:tab pos="1008380" algn="l"/>
                <a:tab pos="1260475" algn="l"/>
              </a:tabLst>
            </a:pPr>
            <a:r>
              <a:rPr lang="en-US" sz="2000" u="sng" dirty="0">
                <a:solidFill>
                  <a:srgbClr val="0000FF"/>
                </a:solidFill>
                <a:effectLst/>
                <a:latin typeface="AvenirNext LT Pro Regular" panose="020B0504020202020204"/>
                <a:ea typeface="Times New Roman" panose="02020603050405020304" pitchFamily="18" charset="0"/>
                <a:cs typeface="Times New Roman" panose="02020603050405020304" pitchFamily="18" charset="0"/>
                <a:hlinkClick r:id="rId14"/>
              </a:rPr>
              <a:t>Profile</a:t>
            </a:r>
            <a:r>
              <a:rPr lang="en-US" sz="2000" dirty="0">
                <a:effectLst/>
                <a:latin typeface="AvenirNext LT Pro Regular" panose="020B0504020202020204"/>
                <a:ea typeface="Times New Roman" panose="02020603050405020304" pitchFamily="18" charset="0"/>
              </a:rPr>
              <a:t> for user information and interests</a:t>
            </a:r>
          </a:p>
          <a:p>
            <a:pPr hangingPunct="0">
              <a:lnSpc>
                <a:spcPct val="107000"/>
              </a:lnSpc>
              <a:spcBef>
                <a:spcPts val="600"/>
              </a:spcBef>
              <a:tabLst>
                <a:tab pos="504190" algn="l"/>
                <a:tab pos="756285" algn="l"/>
                <a:tab pos="1008380" algn="l"/>
                <a:tab pos="1260475" algn="l"/>
              </a:tabLst>
            </a:pPr>
            <a:r>
              <a:rPr lang="en-GB" sz="2000" b="1" dirty="0">
                <a:effectLst/>
                <a:latin typeface="AvenirNext LT Pro Regular" panose="020B0504020202020204"/>
                <a:ea typeface="Times New Roman" panose="02020603050405020304" pitchFamily="18" charset="0"/>
              </a:rPr>
              <a:t>+ Suggested meeting documents </a:t>
            </a:r>
            <a:r>
              <a:rPr lang="en-GB" sz="2000" dirty="0">
                <a:effectLst/>
                <a:latin typeface="AvenirNext LT Pro Regular" panose="020B0504020202020204"/>
                <a:ea typeface="Times New Roman" panose="02020603050405020304" pitchFamily="18" charset="0"/>
              </a:rPr>
              <a:t>based on pre-set user interests &amp; option to </a:t>
            </a:r>
            <a:r>
              <a:rPr lang="en-GB" sz="2000" b="1" dirty="0">
                <a:effectLst/>
                <a:latin typeface="AvenirNext LT Pro Regular" panose="020B0504020202020204"/>
                <a:ea typeface="Times New Roman" panose="02020603050405020304" pitchFamily="18" charset="0"/>
              </a:rPr>
              <a:t>bookmark</a:t>
            </a:r>
            <a:r>
              <a:rPr lang="en-GB" sz="2000" dirty="0">
                <a:effectLst/>
                <a:latin typeface="AvenirNext LT Pro Regular" panose="020B0504020202020204"/>
                <a:ea typeface="Times New Roman" panose="02020603050405020304" pitchFamily="18" charset="0"/>
              </a:rPr>
              <a:t> favourites</a:t>
            </a:r>
          </a:p>
          <a:p>
            <a:pPr marL="342900" lvl="0" indent="-342900" hangingPunct="0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Font typeface="Times New Roman" panose="02020603050405020304" pitchFamily="18" charset="0"/>
              <a:buChar char="–"/>
              <a:tabLst>
                <a:tab pos="504190" algn="l"/>
                <a:tab pos="756285" algn="l"/>
                <a:tab pos="1008380" algn="l"/>
                <a:tab pos="1260475" algn="l"/>
              </a:tabLst>
            </a:pPr>
            <a:endParaRPr lang="en-GB" sz="2000" b="1" dirty="0">
              <a:effectLst/>
              <a:latin typeface="AvenirNext LT Pro Regular" panose="020B0504020202020204"/>
              <a:ea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9BF36BD-1AB0-4C04-BB35-36214079D4C8}"/>
              </a:ext>
            </a:extLst>
          </p:cNvPr>
          <p:cNvSpPr txBox="1"/>
          <p:nvPr/>
        </p:nvSpPr>
        <p:spPr>
          <a:xfrm>
            <a:off x="2626193" y="5935987"/>
            <a:ext cx="7875574" cy="43666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Feedback </a:t>
            </a:r>
            <a:r>
              <a:rPr lang="en-US" sz="2400" b="1" dirty="0">
                <a:solidFill>
                  <a:schemeClr val="accent1"/>
                </a:solidFill>
                <a:latin typeface="AvenirNext LT Pro Regular" panose="020B0504020202020204" pitchFamily="34" charset="0"/>
              </a:rPr>
              <a:t>from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ITU-T Study Groups driving TSB development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venirNext LT Pro Regular" panose="020B0504020202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5B9BD5"/>
              </a:solidFill>
              <a:effectLst/>
              <a:uLnTx/>
              <a:uFillTx/>
              <a:latin typeface="AvenirNext LT Pro Regular" panose="020B0504020202020204" pitchFamily="34" charset="0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B478B6D-384C-4303-B99A-FD277726C3F5}"/>
              </a:ext>
            </a:extLst>
          </p:cNvPr>
          <p:cNvSpPr txBox="1"/>
          <p:nvPr/>
        </p:nvSpPr>
        <p:spPr>
          <a:xfrm>
            <a:off x="7082065" y="2061855"/>
            <a:ext cx="535918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hangingPunct="0">
              <a:spcBef>
                <a:spcPts val="600"/>
              </a:spcBef>
              <a:spcAft>
                <a:spcPts val="0"/>
              </a:spcAft>
              <a:tabLst>
                <a:tab pos="504190" algn="l"/>
                <a:tab pos="756285" algn="l"/>
                <a:tab pos="1008380" algn="l"/>
                <a:tab pos="1260475" algn="l"/>
              </a:tabLst>
            </a:pPr>
            <a:r>
              <a:rPr lang="en-US" sz="4000" b="1" dirty="0">
                <a:solidFill>
                  <a:schemeClr val="accent1"/>
                </a:solidFill>
                <a:latin typeface="AvenirNext LT Pro Regular" panose="020B0504020202020204" pitchFamily="34" charset="0"/>
              </a:rPr>
              <a:t>ITUSearch</a:t>
            </a:r>
            <a:r>
              <a:rPr lang="en-US" sz="3600" b="1" dirty="0">
                <a:solidFill>
                  <a:schemeClr val="accent1"/>
                </a:solidFill>
                <a:latin typeface="AvenirNext LT Pro Regular" panose="020B0504020202020204" pitchFamily="34" charset="0"/>
              </a:rPr>
              <a:t> </a:t>
            </a:r>
            <a:r>
              <a:rPr lang="en-US" sz="1400" dirty="0">
                <a:solidFill>
                  <a:schemeClr val="accent1"/>
                </a:solidFill>
                <a:latin typeface="AvenirNext LT Pro Regular" panose="020B0504020202020204" pitchFamily="34" charset="0"/>
                <a:hlinkClick r:id="rId15"/>
              </a:rPr>
              <a:t>https://www.itu.int/search</a:t>
            </a:r>
            <a:r>
              <a:rPr lang="en-US" sz="1400" dirty="0">
                <a:solidFill>
                  <a:schemeClr val="accent1"/>
                </a:solidFill>
                <a:latin typeface="AvenirNext LT Pro Regular" panose="020B0504020202020204" pitchFamily="34" charset="0"/>
              </a:rPr>
              <a:t> </a:t>
            </a:r>
          </a:p>
          <a:p>
            <a:pPr lvl="0" hangingPunct="0">
              <a:spcBef>
                <a:spcPts val="600"/>
              </a:spcBef>
              <a:spcAft>
                <a:spcPts val="0"/>
              </a:spcAft>
              <a:tabLst>
                <a:tab pos="504190" algn="l"/>
                <a:tab pos="756285" algn="l"/>
                <a:tab pos="1008380" algn="l"/>
                <a:tab pos="1260475" algn="l"/>
              </a:tabLst>
            </a:pPr>
            <a:r>
              <a:rPr lang="en-GB" sz="2000" u="sng" dirty="0">
                <a:solidFill>
                  <a:srgbClr val="0000FF"/>
                </a:solidFill>
                <a:effectLst/>
                <a:latin typeface="AvenirNext LT Pro Regular" panose="020B0504020202020204"/>
                <a:ea typeface="Times New Roman" panose="02020603050405020304" pitchFamily="18" charset="0"/>
                <a:cs typeface="Times New Roman" panose="02020603050405020304" pitchFamily="18" charset="0"/>
                <a:hlinkClick r:id="rId16"/>
              </a:rPr>
              <a:t>Search All</a:t>
            </a:r>
            <a:r>
              <a:rPr lang="en-GB" sz="2000" dirty="0">
                <a:effectLst/>
                <a:latin typeface="AvenirNext LT Pro Regular" panose="020B0504020202020204"/>
                <a:ea typeface="Times New Roman" panose="02020603050405020304" pitchFamily="18" charset="0"/>
              </a:rPr>
              <a:t> ITU resources by sector and type</a:t>
            </a:r>
          </a:p>
          <a:p>
            <a:pPr lvl="0" hangingPunct="0">
              <a:spcBef>
                <a:spcPts val="600"/>
              </a:spcBef>
              <a:spcAft>
                <a:spcPts val="0"/>
              </a:spcAft>
              <a:tabLst>
                <a:tab pos="504190" algn="l"/>
                <a:tab pos="756285" algn="l"/>
                <a:tab pos="1008380" algn="l"/>
                <a:tab pos="1260475" algn="l"/>
              </a:tabLst>
            </a:pPr>
            <a:r>
              <a:rPr lang="en-GB" sz="2000" u="sng" dirty="0">
                <a:solidFill>
                  <a:srgbClr val="0000FF"/>
                </a:solidFill>
                <a:effectLst/>
                <a:latin typeface="AvenirNext LT Pro Regular" panose="020B0504020202020204"/>
                <a:ea typeface="Times New Roman" panose="02020603050405020304" pitchFamily="18" charset="0"/>
                <a:cs typeface="Times New Roman" panose="02020603050405020304" pitchFamily="18" charset="0"/>
                <a:hlinkClick r:id="rId17"/>
              </a:rPr>
              <a:t>Social media</a:t>
            </a:r>
            <a:r>
              <a:rPr lang="en-GB" sz="2000" dirty="0">
                <a:effectLst/>
                <a:latin typeface="AvenirNext LT Pro Regular" panose="020B0504020202020204"/>
                <a:ea typeface="Times New Roman" panose="02020603050405020304" pitchFamily="18" charset="0"/>
              </a:rPr>
              <a:t> search ITU Facebook and Twitter</a:t>
            </a:r>
          </a:p>
          <a:p>
            <a:pPr lvl="0" hangingPunct="0">
              <a:spcBef>
                <a:spcPts val="600"/>
              </a:spcBef>
              <a:spcAft>
                <a:spcPts val="0"/>
              </a:spcAft>
              <a:tabLst>
                <a:tab pos="504190" algn="l"/>
                <a:tab pos="756285" algn="l"/>
                <a:tab pos="1008380" algn="l"/>
                <a:tab pos="1260475" algn="l"/>
              </a:tabLst>
            </a:pPr>
            <a:r>
              <a:rPr lang="en-GB" sz="2000" u="sng" dirty="0">
                <a:solidFill>
                  <a:srgbClr val="0000FF"/>
                </a:solidFill>
                <a:effectLst/>
                <a:latin typeface="AvenirNext LT Pro Regular" panose="020B0504020202020204"/>
                <a:ea typeface="Times New Roman" panose="02020603050405020304" pitchFamily="18" charset="0"/>
                <a:cs typeface="Times New Roman" panose="02020603050405020304" pitchFamily="18" charset="0"/>
                <a:hlinkClick r:id="rId18"/>
              </a:rPr>
              <a:t>Multimedia</a:t>
            </a:r>
            <a:r>
              <a:rPr lang="en-GB" sz="2000" dirty="0">
                <a:effectLst/>
                <a:latin typeface="AvenirNext LT Pro Regular" panose="020B0504020202020204"/>
                <a:ea typeface="Times New Roman" panose="02020603050405020304" pitchFamily="18" charset="0"/>
              </a:rPr>
              <a:t> search ITU Flickr and YouTube </a:t>
            </a:r>
          </a:p>
          <a:p>
            <a:pPr lvl="0" hangingPunct="0">
              <a:spcBef>
                <a:spcPts val="600"/>
              </a:spcBef>
              <a:spcAft>
                <a:spcPts val="0"/>
              </a:spcAft>
              <a:tabLst>
                <a:tab pos="504190" algn="l"/>
                <a:tab pos="756285" algn="l"/>
                <a:tab pos="1008380" algn="l"/>
                <a:tab pos="1260475" algn="l"/>
              </a:tabLst>
            </a:pPr>
            <a:r>
              <a:rPr lang="en-GB" sz="2000" u="sng" dirty="0">
                <a:solidFill>
                  <a:srgbClr val="0000FF"/>
                </a:solidFill>
                <a:effectLst/>
                <a:latin typeface="AvenirNext LT Pro Regular" panose="020B0504020202020204"/>
                <a:ea typeface="Times New Roman" panose="02020603050405020304" pitchFamily="18" charset="0"/>
                <a:cs typeface="Times New Roman" panose="02020603050405020304" pitchFamily="18" charset="0"/>
                <a:hlinkClick r:id="rId19"/>
              </a:rPr>
              <a:t>ITU basic texts</a:t>
            </a:r>
            <a:r>
              <a:rPr lang="en-GB" sz="2000" dirty="0">
                <a:effectLst/>
                <a:latin typeface="AvenirNext LT Pro Regular" panose="020B0504020202020204"/>
                <a:ea typeface="Times New Roman" panose="02020603050405020304" pitchFamily="18" charset="0"/>
              </a:rPr>
              <a:t> full text search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5843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9A1AFF6-DBD2-41DE-ADA6-3941BD3386A7}"/>
              </a:ext>
            </a:extLst>
          </p:cNvPr>
          <p:cNvCxnSpPr/>
          <p:nvPr/>
        </p:nvCxnSpPr>
        <p:spPr>
          <a:xfrm>
            <a:off x="0" y="5413676"/>
            <a:ext cx="13728031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F31B54C-DAC1-4A43-AF17-A823171D4166}"/>
              </a:ext>
            </a:extLst>
          </p:cNvPr>
          <p:cNvCxnSpPr/>
          <p:nvPr/>
        </p:nvCxnSpPr>
        <p:spPr>
          <a:xfrm>
            <a:off x="-926430" y="6164751"/>
            <a:ext cx="13728031" cy="0"/>
          </a:xfrm>
          <a:prstGeom prst="line">
            <a:avLst/>
          </a:prstGeom>
          <a:ln w="57150">
            <a:solidFill>
              <a:schemeClr val="accent1">
                <a:alpha val="39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14562701-58A5-3048-A22F-32FEEAA36E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9933767" y="1337780"/>
            <a:ext cx="566579" cy="56200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155D463-4F6A-4E47-8332-DD4BE6BC7F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10462" y="1261961"/>
            <a:ext cx="360751" cy="575666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94E36EC7-EE8A-6A4A-974F-BF11E3B912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52323" y="392828"/>
            <a:ext cx="692688" cy="68914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E38C4CB-FA78-6B48-814E-00833517C9A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54871" y="443055"/>
            <a:ext cx="743200" cy="600734"/>
          </a:xfrm>
          <a:prstGeom prst="rect">
            <a:avLst/>
          </a:prstGeom>
        </p:spPr>
      </p:pic>
      <p:sp>
        <p:nvSpPr>
          <p:cNvPr id="32" name="Title 1">
            <a:extLst>
              <a:ext uri="{FF2B5EF4-FFF2-40B4-BE49-F238E27FC236}">
                <a16:creationId xmlns:a16="http://schemas.microsoft.com/office/drawing/2014/main" id="{CFAD3D62-1BFB-1240-8A81-64CC06BA4D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33196" y="693248"/>
            <a:ext cx="6559897" cy="1326091"/>
          </a:xfrm>
        </p:spPr>
        <p:txBody>
          <a:bodyPr wrap="square">
            <a:noAutofit/>
          </a:bodyPr>
          <a:lstStyle/>
          <a:p>
            <a:r>
              <a:rPr lang="en-US" b="1" dirty="0"/>
              <a:t>AI for Road Safety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50F983B-C840-0C48-BC2E-6C5F039CFB2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31170" y="562938"/>
            <a:ext cx="561923" cy="55753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91B0EA5-F40B-334B-97B4-26C15066DE5C}"/>
              </a:ext>
            </a:extLst>
          </p:cNvPr>
          <p:cNvSpPr txBox="1"/>
          <p:nvPr/>
        </p:nvSpPr>
        <p:spPr>
          <a:xfrm>
            <a:off x="1162937" y="1989963"/>
            <a:ext cx="10105285" cy="69635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3E8EDE"/>
                </a:solidFill>
                <a:effectLst/>
                <a:uLnTx/>
                <a:uFillTx/>
                <a:latin typeface="AvenirNext LT Pro Regular" panose="020B0504020202020204"/>
                <a:ea typeface="+mn-ea"/>
                <a:cs typeface="+mn-cs"/>
              </a:rPr>
              <a:t>New AI for Road </a:t>
            </a: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3E8EDE"/>
                </a:solidFill>
                <a:effectLst/>
                <a:uLnTx/>
                <a:uFillTx/>
                <a:latin typeface="AvenirNext LT Pro Regular" panose="020B0504020202020204"/>
                <a:ea typeface="+mn-ea"/>
                <a:cs typeface="+mn-cs"/>
              </a:rPr>
              <a:t>Safet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3E8EDE"/>
                </a:solidFill>
                <a:effectLst/>
                <a:uLnTx/>
                <a:uFillTx/>
                <a:latin typeface="AvenirNext LT Pro Regular" panose="020B0504020202020204"/>
                <a:ea typeface="+mn-ea"/>
                <a:cs typeface="+mn-cs"/>
              </a:rPr>
              <a:t>y initiative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595959">
                    <a:lumMod val="50000"/>
                  </a:srgbClr>
                </a:solidFill>
                <a:effectLst/>
                <a:uLnTx/>
                <a:uFillTx/>
                <a:latin typeface="AvenirNext LT Pro Regular" panose="020B0504020202020204"/>
                <a:ea typeface="+mn-ea"/>
                <a:cs typeface="+mn-cs"/>
              </a:rPr>
              <a:t>ITU and </a:t>
            </a:r>
            <a:r>
              <a:rPr lang="en-GB" sz="2400" dirty="0">
                <a:solidFill>
                  <a:srgbClr val="595959">
                    <a:lumMod val="50000"/>
                  </a:srgbClr>
                </a:solidFill>
                <a:latin typeface="AvenirNext LT Pro Regular" panose="020B0504020202020204"/>
              </a:rPr>
              <a:t>o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595959">
                    <a:lumMod val="50000"/>
                  </a:srgbClr>
                </a:solidFill>
                <a:effectLst/>
                <a:uLnTx/>
                <a:uFillTx/>
                <a:latin typeface="AvenirNext LT Pro Regular" panose="020B0504020202020204"/>
                <a:ea typeface="+mn-ea"/>
                <a:cs typeface="+mn-cs"/>
              </a:rPr>
              <a:t>ffices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595959">
                    <a:lumMod val="50000"/>
                  </a:srgbClr>
                </a:solidFill>
                <a:effectLst/>
                <a:uLnTx/>
                <a:uFillTx/>
                <a:latin typeface="AvenirNext LT Pro Regular" panose="020B0504020202020204"/>
                <a:ea typeface="+mn-ea"/>
                <a:cs typeface="+mn-cs"/>
              </a:rPr>
              <a:t> of the UN Secretary-General’s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595959">
                    <a:lumMod val="50000"/>
                  </a:srgbClr>
                </a:solidFill>
                <a:effectLst/>
                <a:uLnTx/>
                <a:uFillTx/>
                <a:latin typeface="AvenirNext LT Pro Regular" panose="020B0504020202020204"/>
                <a:ea typeface="+mn-ea"/>
                <a:cs typeface="+mn-cs"/>
                <a:hlinkClick r:id="rId8"/>
              </a:rPr>
              <a:t>Special Envoy for Road Safety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595959">
                    <a:lumMod val="50000"/>
                  </a:srgbClr>
                </a:solidFill>
                <a:effectLst/>
                <a:uLnTx/>
                <a:uFillTx/>
                <a:latin typeface="AvenirNext LT Pro Regular" panose="020B0504020202020204"/>
                <a:ea typeface="+mn-ea"/>
                <a:cs typeface="+mn-cs"/>
              </a:rPr>
              <a:t> and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595959">
                    <a:lumMod val="50000"/>
                  </a:srgbClr>
                </a:solidFill>
                <a:effectLst/>
                <a:uLnTx/>
                <a:uFillTx/>
                <a:latin typeface="AvenirNext LT Pro Regular" panose="020B0504020202020204"/>
                <a:ea typeface="+mn-ea"/>
                <a:cs typeface="+mn-cs"/>
                <a:hlinkClick r:id="rId9"/>
              </a:rPr>
              <a:t>Envoy on Technology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595959">
                  <a:lumMod val="50000"/>
                </a:srgbClr>
              </a:solidFill>
              <a:effectLst/>
              <a:uLnTx/>
              <a:uFillTx/>
              <a:latin typeface="AvenirNext LT Pro Regular" panose="020B0504020202020204"/>
              <a:ea typeface="+mn-ea"/>
              <a:cs typeface="+mn-cs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595959">
                    <a:lumMod val="50000"/>
                  </a:srgbClr>
                </a:solidFill>
                <a:effectLst/>
                <a:uLnTx/>
                <a:uFillTx/>
                <a:latin typeface="AvenirNext LT Pro Regular" panose="020B0504020202020204"/>
                <a:ea typeface="+mn-ea"/>
                <a:cs typeface="+mn-cs"/>
              </a:rPr>
              <a:t>Launched at an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595959">
                    <a:lumMod val="50000"/>
                  </a:srgbClr>
                </a:solidFill>
                <a:effectLst/>
                <a:uLnTx/>
                <a:uFillTx/>
                <a:latin typeface="AvenirNext LT Pro Regular" panose="020B0504020202020204"/>
                <a:ea typeface="+mn-ea"/>
                <a:cs typeface="+mn-cs"/>
                <a:hlinkClick r:id="rId10"/>
              </a:rPr>
              <a:t>AI for Good webinar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595959">
                    <a:lumMod val="50000"/>
                  </a:srgbClr>
                </a:solidFill>
                <a:effectLst/>
                <a:uLnTx/>
                <a:uFillTx/>
                <a:latin typeface="AvenirNext LT Pro Regular" panose="020B0504020202020204"/>
                <a:ea typeface="+mn-ea"/>
                <a:cs typeface="+mn-cs"/>
              </a:rPr>
              <a:t>, 6 October, the initiative will advance AI’s support to the ‘safe system’ approach to road safety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595959">
                    <a:lumMod val="50000"/>
                  </a:srgbClr>
                </a:solidFill>
                <a:effectLst/>
                <a:uLnTx/>
                <a:uFillTx/>
                <a:latin typeface="AvenirNext LT Pro Regular" panose="020B0504020202020204"/>
                <a:ea typeface="+mn-ea"/>
                <a:cs typeface="+mn-cs"/>
              </a:rPr>
              <a:t>Building on established ITU standardization work for ITS and work of Focus Groups on AI for autonomous and assisted driving and vehicular multimedia  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595959">
                  <a:lumMod val="50000"/>
                </a:srgbClr>
              </a:solidFill>
              <a:effectLst/>
              <a:uLnTx/>
              <a:uFillTx/>
              <a:latin typeface="AvenirNext LT Pro Regular" panose="020B0504020202020204"/>
              <a:ea typeface="+mn-ea"/>
              <a:cs typeface="+mn-cs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842EB11D-82BA-684D-A24E-21C718E5509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24462" y="1989963"/>
            <a:ext cx="534589" cy="533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99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0"/>
    </mc:Choice>
    <mc:Fallback xmlns="">
      <p:transition advClick="0" advTm="10000"/>
    </mc:Fallback>
  </mc:AlternateContent>
</p:sld>
</file>

<file path=ppt/theme/theme1.xml><?xml version="1.0" encoding="utf-8"?>
<a:theme xmlns:a="http://schemas.openxmlformats.org/drawingml/2006/main" name="Office Theme">
  <a:themeElements>
    <a:clrScheme name="ITU">
      <a:dk1>
        <a:srgbClr val="3E8EDE"/>
      </a:dk1>
      <a:lt1>
        <a:sysClr val="window" lastClr="FFFFFF"/>
      </a:lt1>
      <a:dk2>
        <a:srgbClr val="ED334E"/>
      </a:dk2>
      <a:lt2>
        <a:srgbClr val="595959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BDD7EE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BDD7EE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7_Office Theme">
  <a:themeElements>
    <a:clrScheme name="ITU">
      <a:dk1>
        <a:srgbClr val="3E8EDE"/>
      </a:dk1>
      <a:lt1>
        <a:sysClr val="window" lastClr="FFFFFF"/>
      </a:lt1>
      <a:dk2>
        <a:srgbClr val="ED334E"/>
      </a:dk2>
      <a:lt2>
        <a:srgbClr val="595959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18 powerpoint template_white" id="{60B3BD31-65B8-9747-8720-1863CC10568E}" vid="{57391263-339D-EE49-BF7F-A0FD5EDDBC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54342</TotalTime>
  <Words>1739</Words>
  <Application>Microsoft Office PowerPoint</Application>
  <PresentationFormat>Widescreen</PresentationFormat>
  <Paragraphs>257</Paragraphs>
  <Slides>30</Slides>
  <Notes>29</Notes>
  <HiddenSlides>0</HiddenSlides>
  <MMClips>0</MMClips>
  <ScaleCrop>false</ScaleCrop>
  <HeadingPairs>
    <vt:vector size="8" baseType="variant">
      <vt:variant>
        <vt:lpstr>Fonts Used</vt:lpstr>
      </vt:variant>
      <vt:variant>
        <vt:i4>17</vt:i4>
      </vt:variant>
      <vt:variant>
        <vt:lpstr>Theme</vt:lpstr>
      </vt:variant>
      <vt:variant>
        <vt:i4>9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57" baseType="lpstr">
      <vt:lpstr>ＭＳ Ｐゴシック</vt:lpstr>
      <vt:lpstr>ＭＳ Ｐゴシック</vt:lpstr>
      <vt:lpstr>Arial</vt:lpstr>
      <vt:lpstr>Arial Black</vt:lpstr>
      <vt:lpstr>Arial Narrow</vt:lpstr>
      <vt:lpstr>Avenir LT Std 45 Book</vt:lpstr>
      <vt:lpstr>AvenirNext LT Pro Bold</vt:lpstr>
      <vt:lpstr>AvenirNext LT Pro Regular</vt:lpstr>
      <vt:lpstr>AvNext Regular</vt:lpstr>
      <vt:lpstr>Calibri</vt:lpstr>
      <vt:lpstr>Calibri Light</vt:lpstr>
      <vt:lpstr>Georgia</vt:lpstr>
      <vt:lpstr>Myriad Pro Cond</vt:lpstr>
      <vt:lpstr>Times</vt:lpstr>
      <vt:lpstr>Times New Roman</vt:lpstr>
      <vt:lpstr>Trebuchet MS</vt:lpstr>
      <vt:lpstr>Wingdings</vt:lpstr>
      <vt:lpstr>Office Theme</vt:lpstr>
      <vt:lpstr>1_Custom Design</vt:lpstr>
      <vt:lpstr>4_Office Theme</vt:lpstr>
      <vt:lpstr>5_Office Theme</vt:lpstr>
      <vt:lpstr>6_Office Theme</vt:lpstr>
      <vt:lpstr>1_Office Theme</vt:lpstr>
      <vt:lpstr>7_Office Theme</vt:lpstr>
      <vt:lpstr>2_Office Theme</vt:lpstr>
      <vt:lpstr>3_Office Theme</vt:lpstr>
      <vt:lpstr>Image</vt:lpstr>
      <vt:lpstr>PowerPoint Presentation</vt:lpstr>
      <vt:lpstr>PowerPoint Presentation</vt:lpstr>
      <vt:lpstr>Setting the standard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AI for Road Safety </vt:lpstr>
      <vt:lpstr>AI and IoT</vt:lpstr>
      <vt:lpstr>PowerPoint Presentation</vt:lpstr>
      <vt:lpstr>PowerPoint Presentation</vt:lpstr>
      <vt:lpstr>ITU AI/ML in 5G Challenge</vt:lpstr>
      <vt:lpstr>Financial Inclusion Global Initiative</vt:lpstr>
      <vt:lpstr>Smart cities and communities</vt:lpstr>
      <vt:lpstr>Setting the standard</vt:lpstr>
      <vt:lpstr>Transport, access and home</vt:lpstr>
      <vt:lpstr>IMT-2020/5G networking and security  </vt:lpstr>
      <vt:lpstr>Machine learning</vt:lpstr>
      <vt:lpstr>Smart mobility </vt:lpstr>
      <vt:lpstr>PowerPoint Presentation</vt:lpstr>
      <vt:lpstr>Internet of Things </vt:lpstr>
      <vt:lpstr>PowerPoint Presentation</vt:lpstr>
      <vt:lpstr>Electromagnetic fields</vt:lpstr>
      <vt:lpstr>Environment and circular economy</vt:lpstr>
      <vt:lpstr>PowerPoint Presentation</vt:lpstr>
      <vt:lpstr>PowerPoint Presentation</vt:lpstr>
      <vt:lpstr>Performance, QoS &amp; QoE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 Scarks Design</dc:creator>
  <cp:lastModifiedBy>Al-Mnini, Lara</cp:lastModifiedBy>
  <cp:revision>1216</cp:revision>
  <cp:lastPrinted>2018-10-18T14:12:12Z</cp:lastPrinted>
  <dcterms:created xsi:type="dcterms:W3CDTF">2016-10-05T18:54:39Z</dcterms:created>
  <dcterms:modified xsi:type="dcterms:W3CDTF">2021-10-25T10:10:00Z</dcterms:modified>
</cp:coreProperties>
</file>