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theme/theme9.xml" ContentType="application/vnd.openxmlformats-officedocument.theme+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0.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theme/theme11.xml" ContentType="application/vnd.openxmlformats-officedocument.theme+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885" r:id="rId5"/>
    <p:sldMasterId id="2147483955" r:id="rId6"/>
    <p:sldMasterId id="2147484095" r:id="rId7"/>
    <p:sldMasterId id="2147484123" r:id="rId8"/>
    <p:sldMasterId id="2147484137" r:id="rId9"/>
    <p:sldMasterId id="2147484151" r:id="rId10"/>
    <p:sldMasterId id="2147484207" r:id="rId11"/>
    <p:sldMasterId id="2147484221" r:id="rId12"/>
    <p:sldMasterId id="2147484235" r:id="rId13"/>
    <p:sldMasterId id="2147484277" r:id="rId14"/>
    <p:sldMasterId id="2147484319" r:id="rId15"/>
  </p:sldMasterIdLst>
  <p:notesMasterIdLst>
    <p:notesMasterId r:id="rId33"/>
  </p:notesMasterIdLst>
  <p:sldIdLst>
    <p:sldId id="368" r:id="rId16"/>
    <p:sldId id="360" r:id="rId17"/>
    <p:sldId id="374" r:id="rId18"/>
    <p:sldId id="369" r:id="rId19"/>
    <p:sldId id="361" r:id="rId20"/>
    <p:sldId id="341" r:id="rId21"/>
    <p:sldId id="373" r:id="rId22"/>
    <p:sldId id="367" r:id="rId23"/>
    <p:sldId id="293" r:id="rId24"/>
    <p:sldId id="375" r:id="rId25"/>
    <p:sldId id="351" r:id="rId26"/>
    <p:sldId id="336" r:id="rId27"/>
    <p:sldId id="354" r:id="rId28"/>
    <p:sldId id="355" r:id="rId29"/>
    <p:sldId id="370" r:id="rId30"/>
    <p:sldId id="353" r:id="rId31"/>
    <p:sldId id="37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E5E5"/>
    <a:srgbClr val="99CDF1"/>
    <a:srgbClr val="6FB9C1"/>
    <a:srgbClr val="EB7B6F"/>
    <a:srgbClr val="EE853E"/>
    <a:srgbClr val="ED6C49"/>
    <a:srgbClr val="05CB55"/>
    <a:srgbClr val="000000"/>
    <a:srgbClr val="418F5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3792" autoAdjust="0"/>
  </p:normalViewPr>
  <p:slideViewPr>
    <p:cSldViewPr snapToGrid="0">
      <p:cViewPr varScale="1">
        <p:scale>
          <a:sx n="66" d="100"/>
          <a:sy n="66" d="100"/>
        </p:scale>
        <p:origin x="774" y="78"/>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3.xml"/><Relationship Id="rId26" Type="http://schemas.openxmlformats.org/officeDocument/2006/relationships/slide" Target="slides/slide11.xml"/><Relationship Id="rId21" Type="http://schemas.openxmlformats.org/officeDocument/2006/relationships/slide" Target="slides/slide6.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viewProps" Target="view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0227EE-549F-4692-9090-64A5C3D9CB7C}"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63733-CD45-4CEA-A5EC-06AA3CC53339}" type="slidenum">
              <a:rPr lang="en-US" smtClean="0"/>
              <a:t>‹#›</a:t>
            </a:fld>
            <a:endParaRPr lang="en-US"/>
          </a:p>
        </p:txBody>
      </p:sp>
    </p:spTree>
    <p:extLst>
      <p:ext uri="{BB962C8B-B14F-4D97-AF65-F5344CB8AC3E}">
        <p14:creationId xmlns:p14="http://schemas.microsoft.com/office/powerpoint/2010/main" val="25211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963733-CD45-4CEA-A5EC-06AA3CC53339}" type="slidenum">
              <a:rPr lang="en-US" smtClean="0"/>
              <a:t>2</a:t>
            </a:fld>
            <a:endParaRPr lang="en-US"/>
          </a:p>
        </p:txBody>
      </p:sp>
    </p:spTree>
    <p:extLst>
      <p:ext uri="{BB962C8B-B14F-4D97-AF65-F5344CB8AC3E}">
        <p14:creationId xmlns:p14="http://schemas.microsoft.com/office/powerpoint/2010/main" val="4177059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ABA7EC6B-678D-4B4B-AB95-E35BBF07F85A}" type="slidenum">
              <a:rPr lang="ja-JP" altLang="en-US" sz="1200" smtClean="0">
                <a:solidFill>
                  <a:srgbClr val="000000"/>
                </a:solidFill>
                <a:latin typeface="Verdana" panose="020B0604030504040204" pitchFamily="34" charset="0"/>
              </a:rPr>
              <a:pPr/>
              <a:t>12</a:t>
            </a:fld>
            <a:endParaRPr lang="en-US" altLang="ja-JP" sz="1200">
              <a:solidFill>
                <a:srgbClr val="000000"/>
              </a:solidFill>
              <a:latin typeface="Verdana" panose="020B0604030504040204"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398660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78231FAE-51AE-4000-B055-2B267BF9FAC4}" type="slidenum">
              <a:rPr lang="ja-JP" altLang="en-US" sz="1200" smtClean="0">
                <a:solidFill>
                  <a:srgbClr val="000000"/>
                </a:solidFill>
                <a:latin typeface="Verdana" panose="020B0604030504040204" pitchFamily="34" charset="0"/>
              </a:rPr>
              <a:pPr/>
              <a:t>13</a:t>
            </a:fld>
            <a:endParaRPr lang="en-US" altLang="ja-JP" sz="1200">
              <a:solidFill>
                <a:srgbClr val="000000"/>
              </a:solidFill>
              <a:latin typeface="Verdana" panose="020B0604030504040204"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253166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963733-CD45-4CEA-A5EC-06AA3CC53339}" type="slidenum">
              <a:rPr lang="en-US" smtClean="0"/>
              <a:t>3</a:t>
            </a:fld>
            <a:endParaRPr lang="en-US"/>
          </a:p>
        </p:txBody>
      </p:sp>
    </p:spTree>
    <p:extLst>
      <p:ext uri="{BB962C8B-B14F-4D97-AF65-F5344CB8AC3E}">
        <p14:creationId xmlns:p14="http://schemas.microsoft.com/office/powerpoint/2010/main" val="3250101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963733-CD45-4CEA-A5EC-06AA3CC53339}" type="slidenum">
              <a:rPr lang="en-US" smtClean="0"/>
              <a:t>4</a:t>
            </a:fld>
            <a:endParaRPr lang="en-US"/>
          </a:p>
        </p:txBody>
      </p:sp>
    </p:spTree>
    <p:extLst>
      <p:ext uri="{BB962C8B-B14F-4D97-AF65-F5344CB8AC3E}">
        <p14:creationId xmlns:p14="http://schemas.microsoft.com/office/powerpoint/2010/main" val="2897895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963733-CD45-4CEA-A5EC-06AA3CC53339}" type="slidenum">
              <a:rPr lang="en-US" smtClean="0"/>
              <a:t>5</a:t>
            </a:fld>
            <a:endParaRPr lang="en-US"/>
          </a:p>
        </p:txBody>
      </p:sp>
    </p:spTree>
    <p:extLst>
      <p:ext uri="{BB962C8B-B14F-4D97-AF65-F5344CB8AC3E}">
        <p14:creationId xmlns:p14="http://schemas.microsoft.com/office/powerpoint/2010/main" val="878925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C4B4A3B0-AEBF-463F-9759-E36FFAB79C37}" type="slidenum">
              <a:rPr lang="ja-JP" altLang="en-US" sz="1200" smtClean="0">
                <a:solidFill>
                  <a:srgbClr val="000000"/>
                </a:solidFill>
                <a:latin typeface="Verdana" panose="020B0604030504040204" pitchFamily="34" charset="0"/>
              </a:rPr>
              <a:pPr/>
              <a:t>6</a:t>
            </a:fld>
            <a:endParaRPr lang="en-US" altLang="ja-JP" sz="1200">
              <a:solidFill>
                <a:srgbClr val="000000"/>
              </a:solidFill>
              <a:latin typeface="Verdana" panose="020B0604030504040204"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2968613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7B55740C-493C-467F-BD6A-1C74112B71DC}" type="slidenum">
              <a:rPr lang="en-US" altLang="ko-KR" sz="1200" smtClean="0">
                <a:solidFill>
                  <a:srgbClr val="000000"/>
                </a:solidFill>
                <a:latin typeface="Verdana" panose="020B0604030504040204" pitchFamily="34" charset="0"/>
              </a:rPr>
              <a:pPr/>
              <a:t>7</a:t>
            </a:fld>
            <a:endParaRPr lang="en-US" altLang="ko-KR" sz="1200">
              <a:solidFill>
                <a:srgbClr val="000000"/>
              </a:solidFill>
              <a:latin typeface="Verdana" panose="020B0604030504040204" pitchFamily="34"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ko-KR">
              <a:ea typeface="굴림" panose="020B0600000101010101" pitchFamily="34" charset="-127"/>
            </a:endParaRPr>
          </a:p>
        </p:txBody>
      </p:sp>
    </p:spTree>
    <p:extLst>
      <p:ext uri="{BB962C8B-B14F-4D97-AF65-F5344CB8AC3E}">
        <p14:creationId xmlns:p14="http://schemas.microsoft.com/office/powerpoint/2010/main" val="1715136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544EC55A-FBD2-430F-8D50-90A5D8391D87}" type="slidenum">
              <a:rPr lang="ja-JP" altLang="en-US" sz="1200" smtClean="0">
                <a:solidFill>
                  <a:srgbClr val="000000"/>
                </a:solidFill>
                <a:latin typeface="Verdana" panose="020B0604030504040204" pitchFamily="34" charset="0"/>
              </a:rPr>
              <a:pPr/>
              <a:t>8</a:t>
            </a:fld>
            <a:endParaRPr lang="en-US" altLang="ja-JP" sz="1200">
              <a:solidFill>
                <a:srgbClr val="000000"/>
              </a:solidFill>
              <a:latin typeface="Verdana" panose="020B0604030504040204" pitchFamily="34"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74744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075E1C4C-EAD4-448E-9EE7-BC0FCAFEE754}" type="slidenum">
              <a:rPr lang="ja-JP" altLang="en-US" sz="1200" smtClean="0">
                <a:solidFill>
                  <a:srgbClr val="000000"/>
                </a:solidFill>
                <a:latin typeface="Verdana" panose="020B0604030504040204" pitchFamily="34" charset="0"/>
              </a:rPr>
              <a:pPr/>
              <a:t>10</a:t>
            </a:fld>
            <a:endParaRPr lang="en-US" altLang="ja-JP" sz="1200">
              <a:solidFill>
                <a:srgbClr val="000000"/>
              </a:solidFill>
              <a:latin typeface="Verdana" panose="020B060403050404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037707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fld id="{4B3789A9-E307-4F1C-9A14-F9D11C4D31C9}" type="slidenum">
              <a:rPr lang="ja-JP" altLang="en-US" sz="1200" smtClean="0">
                <a:solidFill>
                  <a:srgbClr val="000000"/>
                </a:solidFill>
                <a:latin typeface="Verdana" panose="020B0604030504040204" pitchFamily="34" charset="0"/>
              </a:rPr>
              <a:pPr/>
              <a:t>11</a:t>
            </a:fld>
            <a:endParaRPr lang="en-US" altLang="ja-JP" sz="1200">
              <a:solidFill>
                <a:srgbClr val="000000"/>
              </a:solidFill>
              <a:latin typeface="Verdana" panose="020B0604030504040204"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257225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CF937B-DE55-4036-BA0B-F0EA21BA335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356158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CF937B-DE55-4036-BA0B-F0EA21BA335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402650687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611512494"/>
      </p:ext>
    </p:extLst>
  </p:cSld>
  <p:clrMapOvr>
    <a:masterClrMapping/>
  </p:clrMapOvr>
  <p:transition spd="slow">
    <p:pull dir="lu"/>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1854193446"/>
      </p:ext>
    </p:extLst>
  </p:cSld>
  <p:clrMapOvr>
    <a:masterClrMapping/>
  </p:clrMapOvr>
  <p:transition spd="slow">
    <p:pull dir="lu"/>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3566800"/>
      </p:ext>
    </p:extLst>
  </p:cSld>
  <p:clrMapOvr>
    <a:masterClrMapping/>
  </p:clrMapOvr>
  <p:transition spd="slow">
    <p:pull dir="lu"/>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422179721"/>
      </p:ext>
    </p:extLst>
  </p:cSld>
  <p:clrMapOvr>
    <a:masterClrMapping/>
  </p:clrMapOvr>
  <p:transition spd="slow">
    <p:pull dir="lu"/>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91304199"/>
      </p:ext>
    </p:extLst>
  </p:cSld>
  <p:clrMapOvr>
    <a:masterClrMapping/>
  </p:clrMapOvr>
  <p:transition spd="slow">
    <p:pull dir="lu"/>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639980741"/>
      </p:ext>
    </p:extLst>
  </p:cSld>
  <p:clrMapOvr>
    <a:masterClrMapping/>
  </p:clrMapOvr>
  <p:transition spd="slow">
    <p:pull dir="lu"/>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804466234"/>
      </p:ext>
    </p:extLst>
  </p:cSld>
  <p:clrMapOvr>
    <a:masterClrMapping/>
  </p:clrMapOvr>
  <p:transition spd="slow">
    <p:pull dir="lu"/>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563562314"/>
      </p:ext>
    </p:extLst>
  </p:cSld>
  <p:clrMapOvr>
    <a:masterClrMapping/>
  </p:clrMapOvr>
  <p:transition spd="slow">
    <p:pull dir="lu"/>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49228096"/>
      </p:ext>
    </p:extLst>
  </p:cSld>
  <p:clrMapOvr>
    <a:masterClrMapping/>
  </p:clrMapOvr>
  <p:transition spd="slow">
    <p:pull dir="lu"/>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325101963"/>
      </p:ext>
    </p:extLst>
  </p:cSld>
  <p:clrMapOvr>
    <a:masterClrMapping/>
  </p:clrMapOvr>
  <p:transition spd="slow">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CF937B-DE55-4036-BA0B-F0EA21BA335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103591819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467784089"/>
      </p:ext>
    </p:extLst>
  </p:cSld>
  <p:clrMapOvr>
    <a:masterClrMapping/>
  </p:clrMapOvr>
  <p:transition spd="slow">
    <p:pull dir="lu"/>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732924291"/>
      </p:ext>
    </p:extLst>
  </p:cSld>
  <p:clrMapOvr>
    <a:masterClrMapping/>
  </p:clrMapOvr>
  <p:transition spd="slow">
    <p:pull dir="lu"/>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584828129"/>
      </p:ext>
    </p:extLst>
  </p:cSld>
  <p:clrMapOvr>
    <a:masterClrMapping/>
  </p:clrMapOvr>
  <p:transition spd="slow">
    <p:pull dir="lu"/>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631488581"/>
      </p:ext>
    </p:extLst>
  </p:cSld>
  <p:clrMapOvr>
    <a:masterClrMapping/>
  </p:clrMapOvr>
  <p:transition spd="slow">
    <p:pull dir="lu"/>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4154183960"/>
      </p:ext>
    </p:extLst>
  </p:cSld>
  <p:clrMapOvr>
    <a:masterClrMapping/>
  </p:clrMapOvr>
  <p:transition spd="slow">
    <p:pull dir="lu"/>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0595091"/>
      </p:ext>
    </p:extLst>
  </p:cSld>
  <p:clrMapOvr>
    <a:masterClrMapping/>
  </p:clrMapOvr>
  <p:transition spd="slow">
    <p:pull dir="lu"/>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2778305209"/>
      </p:ext>
    </p:extLst>
  </p:cSld>
  <p:clrMapOvr>
    <a:masterClrMapping/>
  </p:clrMapOvr>
  <p:transition spd="slow">
    <p:pull dir="lu"/>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758276774"/>
      </p:ext>
    </p:extLst>
  </p:cSld>
  <p:clrMapOvr>
    <a:masterClrMapping/>
  </p:clrMapOvr>
  <p:transition spd="slow">
    <p:pull dir="lu"/>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709311381"/>
      </p:ext>
    </p:extLst>
  </p:cSld>
  <p:clrMapOvr>
    <a:masterClrMapping/>
  </p:clrMapOvr>
  <p:transition spd="slow">
    <p:pull dir="lu"/>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620271140"/>
      </p:ext>
    </p:extLst>
  </p:cSld>
  <p:clrMapOvr>
    <a:masterClrMapping/>
  </p:clrMapOvr>
  <p:transition spd="slow">
    <p:pull dir="l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3420066761"/>
      </p:ext>
    </p:extLst>
  </p:cSld>
  <p:clrMapOvr>
    <a:masterClrMapping/>
  </p:clrMapOvr>
  <p:transition spd="slow">
    <p:pull dir="lu"/>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61970680"/>
      </p:ext>
    </p:extLst>
  </p:cSld>
  <p:clrMapOvr>
    <a:masterClrMapping/>
  </p:clrMapOvr>
  <p:transition spd="slow">
    <p:pull dir="lu"/>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106422149"/>
      </p:ext>
    </p:extLst>
  </p:cSld>
  <p:clrMapOvr>
    <a:masterClrMapping/>
  </p:clrMapOvr>
  <p:transition spd="slow">
    <p:pull dir="lu"/>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746359103"/>
      </p:ext>
    </p:extLst>
  </p:cSld>
  <p:clrMapOvr>
    <a:masterClrMapping/>
  </p:clrMapOvr>
  <p:transition spd="slow">
    <p:pull dir="lu"/>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87053384"/>
      </p:ext>
    </p:extLst>
  </p:cSld>
  <p:clrMapOvr>
    <a:masterClrMapping/>
  </p:clrMapOvr>
  <p:transition spd="slow">
    <p:pull dir="lu"/>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686345358"/>
      </p:ext>
    </p:extLst>
  </p:cSld>
  <p:clrMapOvr>
    <a:masterClrMapping/>
  </p:clrMapOvr>
  <p:transition spd="slow">
    <p:pull dir="lu"/>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942182335"/>
      </p:ext>
    </p:extLst>
  </p:cSld>
  <p:clrMapOvr>
    <a:masterClrMapping/>
  </p:clrMapOvr>
  <p:transition spd="slow">
    <p:pull dir="lu"/>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105504588"/>
      </p:ext>
    </p:extLst>
  </p:cSld>
  <p:clrMapOvr>
    <a:masterClrMapping/>
  </p:clrMapOvr>
  <p:transition spd="slow">
    <p:pull dir="lu"/>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1747751909"/>
      </p:ext>
    </p:extLst>
  </p:cSld>
  <p:clrMapOvr>
    <a:masterClrMapping/>
  </p:clrMapOvr>
  <p:transition spd="slow">
    <p:pull dir="lu"/>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4992598"/>
      </p:ext>
    </p:extLst>
  </p:cSld>
  <p:clrMapOvr>
    <a:masterClrMapping/>
  </p:clrMapOvr>
  <p:transition spd="slow">
    <p:pull dir="lu"/>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3447275142"/>
      </p:ext>
    </p:extLst>
  </p:cSld>
  <p:clrMapOvr>
    <a:masterClrMapping/>
  </p:clrMapOvr>
  <p:transition spd="slow">
    <p:pull dir="l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894637536"/>
      </p:ext>
    </p:extLst>
  </p:cSld>
  <p:clrMapOvr>
    <a:masterClrMapping/>
  </p:clrMapOvr>
  <p:transition spd="slow">
    <p:pull dir="lu"/>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705734480"/>
      </p:ext>
    </p:extLst>
  </p:cSld>
  <p:clrMapOvr>
    <a:masterClrMapping/>
  </p:clrMapOvr>
  <p:transition spd="slow">
    <p:pull dir="lu"/>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833685955"/>
      </p:ext>
    </p:extLst>
  </p:cSld>
  <p:clrMapOvr>
    <a:masterClrMapping/>
  </p:clrMapOvr>
  <p:transition spd="slow">
    <p:pull dir="lu"/>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843663826"/>
      </p:ext>
    </p:extLst>
  </p:cSld>
  <p:clrMapOvr>
    <a:masterClrMapping/>
  </p:clrMapOvr>
  <p:transition spd="slow">
    <p:pull dir="lu"/>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137243727"/>
      </p:ext>
    </p:extLst>
  </p:cSld>
  <p:clrMapOvr>
    <a:masterClrMapping/>
  </p:clrMapOvr>
  <p:transition spd="slow">
    <p:pull dir="lu"/>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948999640"/>
      </p:ext>
    </p:extLst>
  </p:cSld>
  <p:clrMapOvr>
    <a:masterClrMapping/>
  </p:clrMapOvr>
  <p:transition spd="slow">
    <p:pull dir="lu"/>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22677705"/>
      </p:ext>
    </p:extLst>
  </p:cSld>
  <p:clrMapOvr>
    <a:masterClrMapping/>
  </p:clrMapOvr>
  <p:transition spd="slow">
    <p:pull dir="lu"/>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339143775"/>
      </p:ext>
    </p:extLst>
  </p:cSld>
  <p:clrMapOvr>
    <a:masterClrMapping/>
  </p:clrMapOvr>
  <p:transition spd="slow">
    <p:pull dir="lu"/>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188195965"/>
      </p:ext>
    </p:extLst>
  </p:cSld>
  <p:clrMapOvr>
    <a:masterClrMapping/>
  </p:clrMapOvr>
  <p:transition spd="slow">
    <p:pull dir="lu"/>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768592049"/>
      </p:ext>
    </p:extLst>
  </p:cSld>
  <p:clrMapOvr>
    <a:masterClrMapping/>
  </p:clrMapOvr>
  <p:transition spd="slow">
    <p:pull dir="lu"/>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471424141"/>
      </p:ext>
    </p:extLst>
  </p:cSld>
  <p:clrMapOvr>
    <a:masterClrMapping/>
  </p:clrMapOvr>
  <p:transition spd="slow">
    <p:pull dir="l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419639681"/>
      </p:ext>
    </p:extLst>
  </p:cSld>
  <p:clrMapOvr>
    <a:masterClrMapping/>
  </p:clrMapOvr>
  <p:transition spd="slow">
    <p:pull dir="lu"/>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629318826"/>
      </p:ext>
    </p:extLst>
  </p:cSld>
  <p:clrMapOvr>
    <a:masterClrMapping/>
  </p:clrMapOvr>
  <p:transition spd="slow">
    <p:pull dir="lu"/>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189373"/>
      </p:ext>
    </p:extLst>
  </p:cSld>
  <p:clrMapOvr>
    <a:masterClrMapping/>
  </p:clrMapOvr>
  <p:transition spd="slow">
    <p:pull dir="lu"/>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3076291555"/>
      </p:ext>
    </p:extLst>
  </p:cSld>
  <p:clrMapOvr>
    <a:masterClrMapping/>
  </p:clrMapOvr>
  <p:transition spd="slow">
    <p:pull dir="lu"/>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050578965"/>
      </p:ext>
    </p:extLst>
  </p:cSld>
  <p:clrMapOvr>
    <a:masterClrMapping/>
  </p:clrMapOvr>
  <p:transition spd="slow">
    <p:pull dir="lu"/>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25997666"/>
      </p:ext>
    </p:extLst>
  </p:cSld>
  <p:clrMapOvr>
    <a:masterClrMapping/>
  </p:clrMapOvr>
  <p:transition spd="slow">
    <p:pull dir="lu"/>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331474795"/>
      </p:ext>
    </p:extLst>
  </p:cSld>
  <p:clrMapOvr>
    <a:masterClrMapping/>
  </p:clrMapOvr>
  <p:transition spd="slow">
    <p:pull dir="lu"/>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656372276"/>
      </p:ext>
    </p:extLst>
  </p:cSld>
  <p:clrMapOvr>
    <a:masterClrMapping/>
  </p:clrMapOvr>
  <p:transition spd="slow">
    <p:pull dir="lu"/>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986250859"/>
      </p:ext>
    </p:extLst>
  </p:cSld>
  <p:clrMapOvr>
    <a:masterClrMapping/>
  </p:clrMapOvr>
  <p:transition spd="slow">
    <p:pull dir="lu"/>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992107334"/>
      </p:ext>
    </p:extLst>
  </p:cSld>
  <p:clrMapOvr>
    <a:masterClrMapping/>
  </p:clrMapOvr>
  <p:transition spd="slow">
    <p:pull dir="lu"/>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752701625"/>
      </p:ext>
    </p:extLst>
  </p:cSld>
  <p:clrMapOvr>
    <a:masterClrMapping/>
  </p:clrMapOvr>
  <p:transition spd="slow">
    <p:pull dir="l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921007495"/>
      </p:ext>
    </p:extLst>
  </p:cSld>
  <p:clrMapOvr>
    <a:masterClrMapping/>
  </p:clrMapOvr>
  <p:transition spd="slow">
    <p:pull dir="lu"/>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077473819"/>
      </p:ext>
    </p:extLst>
  </p:cSld>
  <p:clrMapOvr>
    <a:masterClrMapping/>
  </p:clrMapOvr>
  <p:transition spd="slow">
    <p:pull dir="lu"/>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90081813"/>
      </p:ext>
    </p:extLst>
  </p:cSld>
  <p:clrMapOvr>
    <a:masterClrMapping/>
  </p:clrMapOvr>
  <p:transition spd="slow">
    <p:pull dir="lu"/>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06773123"/>
      </p:ext>
    </p:extLst>
  </p:cSld>
  <p:clrMapOvr>
    <a:masterClrMapping/>
  </p:clrMapOvr>
  <p:transition spd="slow">
    <p:pull dir="lu"/>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2064615151"/>
      </p:ext>
    </p:extLst>
  </p:cSld>
  <p:clrMapOvr>
    <a:masterClrMapping/>
  </p:clrMapOvr>
  <p:transition spd="slow">
    <p:pull dir="lu"/>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506626"/>
      </p:ext>
    </p:extLst>
  </p:cSld>
  <p:clrMapOvr>
    <a:masterClrMapping/>
  </p:clrMapOvr>
  <p:transition spd="slow">
    <p:pull dir="l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488549282"/>
      </p:ext>
    </p:extLst>
  </p:cSld>
  <p:clrMapOvr>
    <a:masterClrMapping/>
  </p:clrMapOvr>
  <p:transition spd="slow">
    <p:pull dir="l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792443938"/>
      </p:ext>
    </p:extLst>
  </p:cSld>
  <p:clrMapOvr>
    <a:masterClrMapping/>
  </p:clrMapOvr>
  <p:transition spd="slow">
    <p:pull dir="l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521490502"/>
      </p:ext>
    </p:extLst>
  </p:cSld>
  <p:clrMapOvr>
    <a:masterClrMapping/>
  </p:clrMapOvr>
  <p:transition spd="slow">
    <p:pull dir="l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799441668"/>
      </p:ext>
    </p:extLst>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CF937B-DE55-4036-BA0B-F0EA21BA335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85310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137355004"/>
      </p:ext>
    </p:extLst>
  </p:cSld>
  <p:clrMapOvr>
    <a:masterClrMapping/>
  </p:clrMapOvr>
  <p:transition spd="slow">
    <p:pull dir="l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546519718"/>
      </p:ext>
    </p:extLst>
  </p:cSld>
  <p:clrMapOvr>
    <a:masterClrMapping/>
  </p:clrMapOvr>
  <p:transition spd="slow">
    <p:pull dir="l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246703319"/>
      </p:ext>
    </p:extLst>
  </p:cSld>
  <p:clrMapOvr>
    <a:masterClrMapping/>
  </p:clrMapOvr>
  <p:transition spd="slow">
    <p:pull dir="l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3561908321"/>
      </p:ext>
    </p:extLst>
  </p:cSld>
  <p:clrMapOvr>
    <a:masterClrMapping/>
  </p:clrMapOvr>
  <p:transition spd="slow">
    <p:pull dir="lu"/>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635052"/>
      </p:ext>
    </p:extLst>
  </p:cSld>
  <p:clrMapOvr>
    <a:masterClrMapping/>
  </p:clrMapOvr>
  <p:transition spd="slow">
    <p:pull dir="l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307622534"/>
      </p:ext>
    </p:extLst>
  </p:cSld>
  <p:clrMapOvr>
    <a:masterClrMapping/>
  </p:clrMapOvr>
  <p:transition spd="slow">
    <p:pull dir="lu"/>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762036167"/>
      </p:ext>
    </p:extLst>
  </p:cSld>
  <p:clrMapOvr>
    <a:masterClrMapping/>
  </p:clrMapOvr>
  <p:transition spd="slow">
    <p:pull dir="lu"/>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976990355"/>
      </p:ext>
    </p:extLst>
  </p:cSld>
  <p:clrMapOvr>
    <a:masterClrMapping/>
  </p:clrMapOvr>
  <p:transition spd="slow">
    <p:pull dir="lu"/>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727399074"/>
      </p:ext>
    </p:extLst>
  </p:cSld>
  <p:clrMapOvr>
    <a:masterClrMapping/>
  </p:clrMapOvr>
  <p:transition spd="slow">
    <p:pull dir="lu"/>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953130067"/>
      </p:ext>
    </p:extLst>
  </p:cSld>
  <p:clrMapOvr>
    <a:masterClrMapping/>
  </p:clrMapOvr>
  <p:transition spd="slow">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F937B-DE55-4036-BA0B-F0EA21BA335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18444323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81595403"/>
      </p:ext>
    </p:extLst>
  </p:cSld>
  <p:clrMapOvr>
    <a:masterClrMapping/>
  </p:clrMapOvr>
  <p:transition spd="slow">
    <p:pull dir="lu"/>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71904061"/>
      </p:ext>
    </p:extLst>
  </p:cSld>
  <p:clrMapOvr>
    <a:masterClrMapping/>
  </p:clrMapOvr>
  <p:transition spd="slow">
    <p:pull dir="lu"/>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377366896"/>
      </p:ext>
    </p:extLst>
  </p:cSld>
  <p:clrMapOvr>
    <a:masterClrMapping/>
  </p:clrMapOvr>
  <p:transition spd="slow">
    <p:pull dir="lu"/>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930790706"/>
      </p:ext>
    </p:extLst>
  </p:cSld>
  <p:clrMapOvr>
    <a:masterClrMapping/>
  </p:clrMapOvr>
  <p:transition spd="slow">
    <p:pull dir="lu"/>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468658043"/>
      </p:ext>
    </p:extLst>
  </p:cSld>
  <p:clrMapOvr>
    <a:masterClrMapping/>
  </p:clrMapOvr>
  <p:transition spd="slow">
    <p:pull dir="lu"/>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20362332"/>
      </p:ext>
    </p:extLst>
  </p:cSld>
  <p:clrMapOvr>
    <a:masterClrMapping/>
  </p:clrMapOvr>
  <p:transition spd="slow">
    <p:pull dir="lu"/>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3516327153"/>
      </p:ext>
    </p:extLst>
  </p:cSld>
  <p:clrMapOvr>
    <a:masterClrMapping/>
  </p:clrMapOvr>
  <p:transition spd="slow">
    <p:pull dir="lu"/>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164214"/>
      </p:ext>
    </p:extLst>
  </p:cSld>
  <p:clrMapOvr>
    <a:masterClrMapping/>
  </p:clrMapOvr>
  <p:transition spd="slow">
    <p:pull dir="lu"/>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1534723462"/>
      </p:ext>
    </p:extLst>
  </p:cSld>
  <p:clrMapOvr>
    <a:masterClrMapping/>
  </p:clrMapOvr>
  <p:transition spd="slow">
    <p:pull dir="lu"/>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452926071"/>
      </p:ext>
    </p:extLst>
  </p:cSld>
  <p:clrMapOvr>
    <a:masterClrMapping/>
  </p:clrMapOvr>
  <p:transition spd="slow">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CF937B-DE55-4036-BA0B-F0EA21BA335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39154460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48582630"/>
      </p:ext>
    </p:extLst>
  </p:cSld>
  <p:clrMapOvr>
    <a:masterClrMapping/>
  </p:clrMapOvr>
  <p:transition spd="slow">
    <p:pull dir="lu"/>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6355200"/>
      </p:ext>
    </p:extLst>
  </p:cSld>
  <p:clrMapOvr>
    <a:masterClrMapping/>
  </p:clrMapOvr>
  <p:transition spd="slow">
    <p:pull dir="lu"/>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58858810"/>
      </p:ext>
    </p:extLst>
  </p:cSld>
  <p:clrMapOvr>
    <a:masterClrMapping/>
  </p:clrMapOvr>
  <p:transition spd="slow">
    <p:pull dir="lu"/>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202293494"/>
      </p:ext>
    </p:extLst>
  </p:cSld>
  <p:clrMapOvr>
    <a:masterClrMapping/>
  </p:clrMapOvr>
  <p:transition spd="slow">
    <p:pull dir="lu"/>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793760969"/>
      </p:ext>
    </p:extLst>
  </p:cSld>
  <p:clrMapOvr>
    <a:masterClrMapping/>
  </p:clrMapOvr>
  <p:transition spd="slow">
    <p:pull dir="lu"/>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474447467"/>
      </p:ext>
    </p:extLst>
  </p:cSld>
  <p:clrMapOvr>
    <a:masterClrMapping/>
  </p:clrMapOvr>
  <p:transition spd="slow">
    <p:pull dir="lu"/>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915287627"/>
      </p:ext>
    </p:extLst>
  </p:cSld>
  <p:clrMapOvr>
    <a:masterClrMapping/>
  </p:clrMapOvr>
  <p:transition spd="slow">
    <p:pull dir="lu"/>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73370147"/>
      </p:ext>
    </p:extLst>
  </p:cSld>
  <p:clrMapOvr>
    <a:masterClrMapping/>
  </p:clrMapOvr>
  <p:transition spd="slow">
    <p:pull dir="lu"/>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959756656"/>
      </p:ext>
    </p:extLst>
  </p:cSld>
  <p:clrMapOvr>
    <a:masterClrMapping/>
  </p:clrMapOvr>
  <p:transition spd="slow">
    <p:pull dir="lu"/>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648033068"/>
      </p:ext>
    </p:extLst>
  </p:cSld>
  <p:clrMapOvr>
    <a:masterClrMapping/>
  </p:clrMapOvr>
  <p:transition spd="slow">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CF937B-DE55-4036-BA0B-F0EA21BA335D}"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32529373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6500170"/>
      </p:ext>
    </p:extLst>
  </p:cSld>
  <p:clrMapOvr>
    <a:masterClrMapping/>
  </p:clrMapOvr>
  <p:transition spd="slow">
    <p:pull dir="lu"/>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2793711784"/>
      </p:ext>
    </p:extLst>
  </p:cSld>
  <p:clrMapOvr>
    <a:masterClrMapping/>
  </p:clrMapOvr>
  <p:transition spd="slow">
    <p:pull dir="lu"/>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99774637"/>
      </p:ext>
    </p:extLst>
  </p:cSld>
  <p:clrMapOvr>
    <a:masterClrMapping/>
  </p:clrMapOvr>
  <p:transition spd="slow">
    <p:pull dir="lu"/>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9726960"/>
      </p:ext>
    </p:extLst>
  </p:cSld>
  <p:clrMapOvr>
    <a:masterClrMapping/>
  </p:clrMapOvr>
  <p:transition spd="slow">
    <p:pull dir="lu"/>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91546246"/>
      </p:ext>
    </p:extLst>
  </p:cSld>
  <p:clrMapOvr>
    <a:masterClrMapping/>
  </p:clrMapOvr>
  <p:transition spd="slow">
    <p:pull dir="lu"/>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864338880"/>
      </p:ext>
    </p:extLst>
  </p:cSld>
  <p:clrMapOvr>
    <a:masterClrMapping/>
  </p:clrMapOvr>
  <p:transition spd="slow">
    <p:pull dir="lu"/>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517994808"/>
      </p:ext>
    </p:extLst>
  </p:cSld>
  <p:clrMapOvr>
    <a:masterClrMapping/>
  </p:clrMapOvr>
  <p:transition spd="slow">
    <p:pull dir="lu"/>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77278596"/>
      </p:ext>
    </p:extLst>
  </p:cSld>
  <p:clrMapOvr>
    <a:masterClrMapping/>
  </p:clrMapOvr>
  <p:transition spd="slow">
    <p:pull dir="lu"/>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278676242"/>
      </p:ext>
    </p:extLst>
  </p:cSld>
  <p:clrMapOvr>
    <a:masterClrMapping/>
  </p:clrMapOvr>
  <p:transition spd="slow">
    <p:pull dir="lu"/>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92362407"/>
      </p:ext>
    </p:extLst>
  </p:cSld>
  <p:clrMapOvr>
    <a:masterClrMapping/>
  </p:clrMapOvr>
  <p:transition spd="slow">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CF937B-DE55-4036-BA0B-F0EA21BA335D}"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14359023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488346311"/>
      </p:ext>
    </p:extLst>
  </p:cSld>
  <p:clrMapOvr>
    <a:masterClrMapping/>
  </p:clrMapOvr>
  <p:transition spd="slow">
    <p:pull dir="lu"/>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970212809"/>
      </p:ext>
    </p:extLst>
  </p:cSld>
  <p:clrMapOvr>
    <a:masterClrMapping/>
  </p:clrMapOvr>
  <p:transition spd="slow">
    <p:pull dir="lu"/>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3691209862"/>
      </p:ext>
    </p:extLst>
  </p:cSld>
  <p:clrMapOvr>
    <a:masterClrMapping/>
  </p:clrMapOvr>
  <p:transition spd="slow">
    <p:pull dir="lu"/>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0402392"/>
      </p:ext>
    </p:extLst>
  </p:cSld>
  <p:clrMapOvr>
    <a:masterClrMapping/>
  </p:clrMapOvr>
  <p:transition spd="slow">
    <p:pull dir="lu"/>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1990302054"/>
      </p:ext>
    </p:extLst>
  </p:cSld>
  <p:clrMapOvr>
    <a:masterClrMapping/>
  </p:clrMapOvr>
  <p:transition spd="slow">
    <p:pull dir="lu"/>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60057552"/>
      </p:ext>
    </p:extLst>
  </p:cSld>
  <p:clrMapOvr>
    <a:masterClrMapping/>
  </p:clrMapOvr>
  <p:transition spd="slow">
    <p:pull dir="lu"/>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025326697"/>
      </p:ext>
    </p:extLst>
  </p:cSld>
  <p:clrMapOvr>
    <a:masterClrMapping/>
  </p:clrMapOvr>
  <p:transition spd="slow">
    <p:pull dir="lu"/>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529136089"/>
      </p:ext>
    </p:extLst>
  </p:cSld>
  <p:clrMapOvr>
    <a:masterClrMapping/>
  </p:clrMapOvr>
  <p:transition spd="slow">
    <p:pull dir="lu"/>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277294184"/>
      </p:ext>
    </p:extLst>
  </p:cSld>
  <p:clrMapOvr>
    <a:masterClrMapping/>
  </p:clrMapOvr>
  <p:transition spd="slow">
    <p:pull dir="lu"/>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594565156"/>
      </p:ext>
    </p:extLst>
  </p:cSld>
  <p:clrMapOvr>
    <a:masterClrMapping/>
  </p:clrMapOvr>
  <p:transition spd="slow">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F937B-DE55-4036-BA0B-F0EA21BA335D}"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96072247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90212530"/>
      </p:ext>
    </p:extLst>
  </p:cSld>
  <p:clrMapOvr>
    <a:masterClrMapping/>
  </p:clrMapOvr>
  <p:transition spd="slow">
    <p:pull dir="lu"/>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639547979"/>
      </p:ext>
    </p:extLst>
  </p:cSld>
  <p:clrMapOvr>
    <a:masterClrMapping/>
  </p:clrMapOvr>
  <p:transition spd="slow">
    <p:pull dir="lu"/>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548039439"/>
      </p:ext>
    </p:extLst>
  </p:cSld>
  <p:clrMapOvr>
    <a:masterClrMapping/>
  </p:clrMapOvr>
  <p:transition spd="slow">
    <p:pull dir="lu"/>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82270545"/>
      </p:ext>
    </p:extLst>
  </p:cSld>
  <p:clrMapOvr>
    <a:masterClrMapping/>
  </p:clrMapOvr>
  <p:transition spd="slow">
    <p:pull dir="lu"/>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532926777"/>
      </p:ext>
    </p:extLst>
  </p:cSld>
  <p:clrMapOvr>
    <a:masterClrMapping/>
  </p:clrMapOvr>
  <p:transition spd="slow">
    <p:pull dir="lu"/>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436240705"/>
      </p:ext>
    </p:extLst>
  </p:cSld>
  <p:clrMapOvr>
    <a:masterClrMapping/>
  </p:clrMapOvr>
  <p:transition spd="slow">
    <p:pull dir="lu"/>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9412157"/>
      </p:ext>
    </p:extLst>
  </p:cSld>
  <p:clrMapOvr>
    <a:masterClrMapping/>
  </p:clrMapOvr>
  <p:transition spd="slow">
    <p:pull dir="lu"/>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799011751"/>
      </p:ext>
    </p:extLst>
  </p:cSld>
  <p:clrMapOvr>
    <a:masterClrMapping/>
  </p:clrMapOvr>
  <p:transition spd="slow">
    <p:pull dir="lu"/>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636071797"/>
      </p:ext>
    </p:extLst>
  </p:cSld>
  <p:clrMapOvr>
    <a:masterClrMapping/>
  </p:clrMapOvr>
  <p:transition spd="slow">
    <p:pull dir="lu"/>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45525130"/>
      </p:ext>
    </p:extLst>
  </p:cSld>
  <p:clrMapOvr>
    <a:masterClrMapping/>
  </p:clrMapOvr>
  <p:transition spd="slow">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CF937B-DE55-4036-BA0B-F0EA21BA335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174247325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771281980"/>
      </p:ext>
    </p:extLst>
  </p:cSld>
  <p:clrMapOvr>
    <a:masterClrMapping/>
  </p:clrMapOvr>
  <p:transition spd="slow">
    <p:pull dir="lu"/>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196121928"/>
      </p:ext>
    </p:extLst>
  </p:cSld>
  <p:clrMapOvr>
    <a:masterClrMapping/>
  </p:clrMapOvr>
  <p:transition spd="slow">
    <p:pull dir="lu"/>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631557252"/>
      </p:ext>
    </p:extLst>
  </p:cSld>
  <p:clrMapOvr>
    <a:masterClrMapping/>
  </p:clrMapOvr>
  <p:transition spd="slow">
    <p:pull dir="lu"/>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219318332"/>
      </p:ext>
    </p:extLst>
  </p:cSld>
  <p:clrMapOvr>
    <a:masterClrMapping/>
  </p:clrMapOvr>
  <p:transition spd="slow">
    <p:pull dir="lu"/>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64163140"/>
      </p:ext>
    </p:extLst>
  </p:cSld>
  <p:clrMapOvr>
    <a:masterClrMapping/>
  </p:clrMapOvr>
  <p:transition spd="slow">
    <p:pull dir="lu"/>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58196496"/>
      </p:ext>
    </p:extLst>
  </p:cSld>
  <p:clrMapOvr>
    <a:masterClrMapping/>
  </p:clrMapOvr>
  <p:transition spd="slow">
    <p:pull dir="lu"/>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873424795"/>
      </p:ext>
    </p:extLst>
  </p:cSld>
  <p:clrMapOvr>
    <a:masterClrMapping/>
  </p:clrMapOvr>
  <p:transition spd="slow">
    <p:pull dir="lu"/>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5869" y="1052513"/>
            <a:ext cx="1292662" cy="51927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285" y="1052513"/>
            <a:ext cx="7571316" cy="5192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8571414"/>
      </p:ext>
    </p:extLst>
  </p:cSld>
  <p:clrMapOvr>
    <a:masterClrMapping/>
  </p:clrMapOvr>
  <p:transition spd="slow">
    <p:pull dir="lu"/>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Table Placeholder 2"/>
          <p:cNvSpPr>
            <a:spLocks noGrp="1"/>
          </p:cNvSpPr>
          <p:nvPr>
            <p:ph type="tbl" idx="1"/>
          </p:nvPr>
        </p:nvSpPr>
        <p:spPr>
          <a:xfrm>
            <a:off x="609600" y="1052513"/>
            <a:ext cx="10972800" cy="4641850"/>
          </a:xfrm>
        </p:spPr>
        <p:txBody>
          <a:bodyPr/>
          <a:lstStyle/>
          <a:p>
            <a:pPr lvl="0"/>
            <a:endParaRPr lang="en-US" noProof="0"/>
          </a:p>
        </p:txBody>
      </p:sp>
    </p:spTree>
    <p:extLst>
      <p:ext uri="{BB962C8B-B14F-4D97-AF65-F5344CB8AC3E}">
        <p14:creationId xmlns:p14="http://schemas.microsoft.com/office/powerpoint/2010/main" val="1382248002"/>
      </p:ext>
    </p:extLst>
  </p:cSld>
  <p:clrMapOvr>
    <a:masterClrMapping/>
  </p:clrMapOvr>
  <p:transition spd="slow">
    <p:pull dir="lu"/>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203092"/>
            <a:ext cx="12192000" cy="646331"/>
          </a:xfrm>
        </p:spPr>
        <p:txBody>
          <a:bodyPr/>
          <a:lstStyle/>
          <a:p>
            <a:r>
              <a:rPr lang="en-US"/>
              <a:t>Click to edit Master title style</a:t>
            </a:r>
          </a:p>
        </p:txBody>
      </p:sp>
      <p:sp>
        <p:nvSpPr>
          <p:cNvPr id="3" name="ClipArt Placeholder 2"/>
          <p:cNvSpPr>
            <a:spLocks noGrp="1"/>
          </p:cNvSpPr>
          <p:nvPr>
            <p:ph type="clipArt" sz="half" idx="1"/>
          </p:nvPr>
        </p:nvSpPr>
        <p:spPr>
          <a:xfrm>
            <a:off x="609600" y="1052513"/>
            <a:ext cx="5384800" cy="4641850"/>
          </a:xfrm>
        </p:spPr>
        <p:txBody>
          <a:bodyPr/>
          <a:lstStyle/>
          <a:p>
            <a:pPr lvl="0"/>
            <a:endParaRPr lang="en-US" noProof="0"/>
          </a:p>
        </p:txBody>
      </p:sp>
      <p:sp>
        <p:nvSpPr>
          <p:cNvPr id="4" name="Text Placeholder 3"/>
          <p:cNvSpPr>
            <a:spLocks noGrp="1"/>
          </p:cNvSpPr>
          <p:nvPr>
            <p:ph type="body" sz="half" idx="2"/>
          </p:nvPr>
        </p:nvSpPr>
        <p:spPr>
          <a:xfrm>
            <a:off x="6197600" y="1052513"/>
            <a:ext cx="5384800" cy="4641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4506779"/>
      </p:ext>
    </p:extLst>
  </p:cSld>
  <p:clrMapOvr>
    <a:masterClrMapping/>
  </p:clrMapOvr>
  <p:transition spd="slow">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CF937B-DE55-4036-BA0B-F0EA21BA335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68F8D-03EF-4588-9F60-ACF73A1CBE67}" type="slidenum">
              <a:rPr lang="en-US" smtClean="0"/>
              <a:t>‹#›</a:t>
            </a:fld>
            <a:endParaRPr lang="en-US"/>
          </a:p>
        </p:txBody>
      </p:sp>
    </p:spTree>
    <p:extLst>
      <p:ext uri="{BB962C8B-B14F-4D97-AF65-F5344CB8AC3E}">
        <p14:creationId xmlns:p14="http://schemas.microsoft.com/office/powerpoint/2010/main" val="258472499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6"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pic>
        <p:nvPicPr>
          <p:cNvPr id="7"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9" name="Rectangle 8"/>
          <p:cNvSpPr>
            <a:spLocks noChangeArrowheads="1"/>
          </p:cNvSpPr>
          <p:nvPr/>
        </p:nvSpPr>
        <p:spPr bwMode="auto">
          <a:xfrm>
            <a:off x="8568267"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0" name="Rectangle 9"/>
          <p:cNvSpPr>
            <a:spLocks noChangeArrowheads="1"/>
          </p:cNvSpPr>
          <p:nvPr/>
        </p:nvSpPr>
        <p:spPr bwMode="auto">
          <a:xfrm>
            <a:off x="9759951"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200" b="1">
                <a:solidFill>
                  <a:srgbClr val="0C4B84"/>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1" name="Rectangle 10"/>
          <p:cNvSpPr>
            <a:spLocks noChangeArrowheads="1"/>
          </p:cNvSpPr>
          <p:nvPr/>
        </p:nvSpPr>
        <p:spPr bwMode="auto">
          <a:xfrm>
            <a:off x="7040033"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000">
                <a:solidFill>
                  <a:schemeClr val="bg1"/>
                </a:solidFill>
                <a:latin typeface="Times New Roman" panose="02020603050405020304" pitchFamily="18" charset="0"/>
              </a:defRPr>
            </a:lvl1pPr>
            <a:lvl2pPr marL="742950" indent="-285750">
              <a:defRPr sz="2000">
                <a:solidFill>
                  <a:schemeClr val="bg1"/>
                </a:solidFill>
                <a:latin typeface="Times New Roman" panose="02020603050405020304" pitchFamily="18" charset="0"/>
              </a:defRPr>
            </a:lvl2pPr>
            <a:lvl3pPr marL="1143000" indent="-228600">
              <a:defRPr sz="2000">
                <a:solidFill>
                  <a:schemeClr val="bg1"/>
                </a:solidFill>
                <a:latin typeface="Times New Roman" panose="02020603050405020304" pitchFamily="18" charset="0"/>
              </a:defRPr>
            </a:lvl3pPr>
            <a:lvl4pPr marL="1600200" indent="-228600">
              <a:defRPr sz="2000">
                <a:solidFill>
                  <a:schemeClr val="bg1"/>
                </a:solidFill>
                <a:latin typeface="Times New Roman" panose="02020603050405020304" pitchFamily="18" charset="0"/>
              </a:defRPr>
            </a:lvl4pPr>
            <a:lvl5pPr marL="2057400" indent="-228600">
              <a:defRPr sz="20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1"/>
                </a:solidFill>
                <a:latin typeface="Times New Roman" panose="02020603050405020304" pitchFamily="18" charset="0"/>
              </a:defRPr>
            </a:lvl9pPr>
          </a:lstStyle>
          <a:p>
            <a:pPr eaLnBrk="0" fontAlgn="base" hangingPunct="0">
              <a:spcBef>
                <a:spcPct val="0"/>
              </a:spcBef>
              <a:spcAft>
                <a:spcPct val="0"/>
              </a:spcAft>
              <a:defRPr/>
            </a:pPr>
            <a:r>
              <a:rPr lang="ja-JP" altLang="en-US" sz="1000">
                <a:solidFill>
                  <a:srgbClr val="000000"/>
                </a:solidFill>
                <a:latin typeface="Verdana" panose="020B0604030504040204" pitchFamily="34" charset="0"/>
                <a:ea typeface="ＭＳ Ｐゴシック" panose="020B0600070205080204" pitchFamily="34" charset="-128"/>
              </a:rPr>
              <a:t> </a:t>
            </a:r>
            <a:endParaRPr lang="ja-JP" altLang="en-US" sz="2400">
              <a:solidFill>
                <a:srgbClr val="5C5C5C"/>
              </a:solidFill>
              <a:latin typeface="Verdana" panose="020B0604030504040204" pitchFamily="34" charset="0"/>
              <a:ea typeface="ＭＳ Ｐゴシック" panose="020B0600070205080204" pitchFamily="34" charset="-128"/>
            </a:endParaRPr>
          </a:p>
        </p:txBody>
      </p:sp>
      <p:sp>
        <p:nvSpPr>
          <p:cNvPr id="179203" name="Rectangle 3"/>
          <p:cNvSpPr>
            <a:spLocks noGrp="1" noChangeArrowheads="1"/>
          </p:cNvSpPr>
          <p:nvPr>
            <p:ph type="ctrTitle"/>
          </p:nvPr>
        </p:nvSpPr>
        <p:spPr>
          <a:xfrm>
            <a:off x="914400" y="1994764"/>
            <a:ext cx="10363200" cy="707886"/>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828800" y="3429001"/>
            <a:ext cx="8534400" cy="2447925"/>
          </a:xfrm>
        </p:spPr>
        <p:txBody>
          <a:bodyPr/>
          <a:lstStyle>
            <a:lvl1pPr marL="0" indent="0" algn="ctr">
              <a:buFont typeface="Wingdings" pitchFamily="2" charset="2"/>
              <a:buNone/>
              <a:defRPr sz="2400"/>
            </a:lvl1pPr>
          </a:lstStyle>
          <a:p>
            <a:r>
              <a:rPr lang="en-US" dirty="0"/>
              <a:t>Click to edit Master subtitle style</a:t>
            </a:r>
          </a:p>
        </p:txBody>
      </p:sp>
    </p:spTree>
    <p:extLst>
      <p:ext uri="{BB962C8B-B14F-4D97-AF65-F5344CB8AC3E}">
        <p14:creationId xmlns:p14="http://schemas.microsoft.com/office/powerpoint/2010/main" val="3680657783"/>
      </p:ext>
    </p:extLst>
  </p:cSld>
  <p:clrMapOvr>
    <a:masterClrMapping/>
  </p:clrMapOvr>
  <p:transition spd="slow">
    <p:pull dir="lu"/>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3006677253"/>
      </p:ext>
    </p:extLst>
  </p:cSld>
  <p:clrMapOvr>
    <a:masterClrMapping/>
  </p:clrMapOvr>
  <p:transition spd="slow">
    <p:pull dir="lu"/>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13867558"/>
      </p:ext>
    </p:extLst>
  </p:cSld>
  <p:clrMapOvr>
    <a:masterClrMapping/>
  </p:clrMapOvr>
  <p:transition spd="slow">
    <p:pull dir="lu"/>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2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44675"/>
            <a:ext cx="508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640446587"/>
      </p:ext>
    </p:extLst>
  </p:cSld>
  <p:clrMapOvr>
    <a:masterClrMapping/>
  </p:clrMapOvr>
  <p:transition spd="slow">
    <p:pull dir="lu"/>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22972"/>
            <a:ext cx="10972800" cy="6463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661768455"/>
      </p:ext>
    </p:extLst>
  </p:cSld>
  <p:clrMapOvr>
    <a:masterClrMapping/>
  </p:clrMapOvr>
  <p:transition spd="slow">
    <p:pull dir="lu"/>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348230283"/>
      </p:ext>
    </p:extLst>
  </p:cSld>
  <p:clrMapOvr>
    <a:masterClrMapping/>
  </p:clrMapOvr>
  <p:transition spd="slow">
    <p:pull dir="lu"/>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2795888120"/>
      </p:ext>
    </p:extLst>
  </p:cSld>
  <p:clrMapOvr>
    <a:masterClrMapping/>
  </p:clrMapOvr>
  <p:transition spd="slow">
    <p:pull dir="lu"/>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27214"/>
            <a:ext cx="4011084" cy="7078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440073605"/>
      </p:ext>
    </p:extLst>
  </p:cSld>
  <p:clrMapOvr>
    <a:masterClrMapping/>
  </p:clrMapOvr>
  <p:transition spd="slow">
    <p:pull dir="lu"/>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67228"/>
            <a:ext cx="7315200" cy="40011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105771895"/>
      </p:ext>
    </p:extLst>
  </p:cSld>
  <p:clrMapOvr>
    <a:masterClrMapping/>
  </p:clrMapOvr>
  <p:transition spd="slow">
    <p:pull dir="lu"/>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p:cNvSpPr>
            <a:spLocks noGrp="1" noChangeArrowheads="1"/>
          </p:cNvSpPr>
          <p:nvPr>
            <p:ph type="sldNum" sz="quarter" idx="10"/>
          </p:nvPr>
        </p:nvSpPr>
        <p:spPr>
          <a:xfrm>
            <a:off x="11452703" y="6381751"/>
            <a:ext cx="184730" cy="246221"/>
          </a:xfrm>
        </p:spPr>
        <p:txBody>
          <a:bodyPr/>
          <a:lstStyle>
            <a:lvl1pPr>
              <a:defRPr/>
            </a:lvl1pPr>
          </a:lstStyle>
          <a:p>
            <a:pPr>
              <a:defRPr/>
            </a:pPr>
            <a:endParaRPr lang="en-US" altLang="ja-JP"/>
          </a:p>
        </p:txBody>
      </p:sp>
    </p:spTree>
    <p:extLst>
      <p:ext uri="{BB962C8B-B14F-4D97-AF65-F5344CB8AC3E}">
        <p14:creationId xmlns:p14="http://schemas.microsoft.com/office/powerpoint/2010/main" val="853408930"/>
      </p:ext>
    </p:extLst>
  </p:cSld>
  <p:clrMapOvr>
    <a:masterClrMapping/>
  </p:clrMapOvr>
  <p:transition spd="slow">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3.xml"/><Relationship Id="rId13" Type="http://schemas.openxmlformats.org/officeDocument/2006/relationships/slideLayout" Target="../slideLayouts/slideLayout128.xml"/><Relationship Id="rId3" Type="http://schemas.openxmlformats.org/officeDocument/2006/relationships/slideLayout" Target="../slideLayouts/slideLayout118.xml"/><Relationship Id="rId7" Type="http://schemas.openxmlformats.org/officeDocument/2006/relationships/slideLayout" Target="../slideLayouts/slideLayout122.xml"/><Relationship Id="rId12" Type="http://schemas.openxmlformats.org/officeDocument/2006/relationships/slideLayout" Target="../slideLayouts/slideLayout127.xml"/><Relationship Id="rId2" Type="http://schemas.openxmlformats.org/officeDocument/2006/relationships/slideLayout" Target="../slideLayouts/slideLayout117.xml"/><Relationship Id="rId16" Type="http://schemas.openxmlformats.org/officeDocument/2006/relationships/image" Target="../media/image2.png"/><Relationship Id="rId1" Type="http://schemas.openxmlformats.org/officeDocument/2006/relationships/slideLayout" Target="../slideLayouts/slideLayout116.xml"/><Relationship Id="rId6" Type="http://schemas.openxmlformats.org/officeDocument/2006/relationships/slideLayout" Target="../slideLayouts/slideLayout121.xml"/><Relationship Id="rId11" Type="http://schemas.openxmlformats.org/officeDocument/2006/relationships/slideLayout" Target="../slideLayouts/slideLayout126.xml"/><Relationship Id="rId5" Type="http://schemas.openxmlformats.org/officeDocument/2006/relationships/slideLayout" Target="../slideLayouts/slideLayout120.xml"/><Relationship Id="rId15" Type="http://schemas.openxmlformats.org/officeDocument/2006/relationships/image" Target="../media/image1.png"/><Relationship Id="rId10" Type="http://schemas.openxmlformats.org/officeDocument/2006/relationships/slideLayout" Target="../slideLayouts/slideLayout125.xml"/><Relationship Id="rId4" Type="http://schemas.openxmlformats.org/officeDocument/2006/relationships/slideLayout" Target="../slideLayouts/slideLayout119.xml"/><Relationship Id="rId9" Type="http://schemas.openxmlformats.org/officeDocument/2006/relationships/slideLayout" Target="../slideLayouts/slideLayout124.xml"/><Relationship Id="rId1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6.xml"/><Relationship Id="rId13" Type="http://schemas.openxmlformats.org/officeDocument/2006/relationships/slideLayout" Target="../slideLayouts/slideLayout141.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slideLayout" Target="../slideLayouts/slideLayout140.xml"/><Relationship Id="rId2" Type="http://schemas.openxmlformats.org/officeDocument/2006/relationships/slideLayout" Target="../slideLayouts/slideLayout130.xml"/><Relationship Id="rId16" Type="http://schemas.openxmlformats.org/officeDocument/2006/relationships/image" Target="../media/image2.png"/><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5" Type="http://schemas.openxmlformats.org/officeDocument/2006/relationships/image" Target="../media/image1.png"/><Relationship Id="rId10" Type="http://schemas.openxmlformats.org/officeDocument/2006/relationships/slideLayout" Target="../slideLayouts/slideLayout138.xml"/><Relationship Id="rId4" Type="http://schemas.openxmlformats.org/officeDocument/2006/relationships/slideLayout" Target="../slideLayouts/slideLayout132.xml"/><Relationship Id="rId9" Type="http://schemas.openxmlformats.org/officeDocument/2006/relationships/slideLayout" Target="../slideLayouts/slideLayout137.xml"/><Relationship Id="rId1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9.xml"/><Relationship Id="rId13" Type="http://schemas.openxmlformats.org/officeDocument/2006/relationships/slideLayout" Target="../slideLayouts/slideLayout154.xml"/><Relationship Id="rId3" Type="http://schemas.openxmlformats.org/officeDocument/2006/relationships/slideLayout" Target="../slideLayouts/slideLayout144.xml"/><Relationship Id="rId7" Type="http://schemas.openxmlformats.org/officeDocument/2006/relationships/slideLayout" Target="../slideLayouts/slideLayout148.xml"/><Relationship Id="rId12" Type="http://schemas.openxmlformats.org/officeDocument/2006/relationships/slideLayout" Target="../slideLayouts/slideLayout153.xml"/><Relationship Id="rId2" Type="http://schemas.openxmlformats.org/officeDocument/2006/relationships/slideLayout" Target="../slideLayouts/slideLayout143.xml"/><Relationship Id="rId16" Type="http://schemas.openxmlformats.org/officeDocument/2006/relationships/image" Target="../media/image2.png"/><Relationship Id="rId1" Type="http://schemas.openxmlformats.org/officeDocument/2006/relationships/slideLayout" Target="../slideLayouts/slideLayout142.xml"/><Relationship Id="rId6" Type="http://schemas.openxmlformats.org/officeDocument/2006/relationships/slideLayout" Target="../slideLayouts/slideLayout147.xml"/><Relationship Id="rId11" Type="http://schemas.openxmlformats.org/officeDocument/2006/relationships/slideLayout" Target="../slideLayouts/slideLayout152.xml"/><Relationship Id="rId5" Type="http://schemas.openxmlformats.org/officeDocument/2006/relationships/slideLayout" Target="../slideLayouts/slideLayout146.xml"/><Relationship Id="rId15" Type="http://schemas.openxmlformats.org/officeDocument/2006/relationships/image" Target="../media/image1.png"/><Relationship Id="rId10" Type="http://schemas.openxmlformats.org/officeDocument/2006/relationships/slideLayout" Target="../slideLayouts/slideLayout151.xml"/><Relationship Id="rId4" Type="http://schemas.openxmlformats.org/officeDocument/2006/relationships/slideLayout" Target="../slideLayouts/slideLayout145.xml"/><Relationship Id="rId9" Type="http://schemas.openxmlformats.org/officeDocument/2006/relationships/slideLayout" Target="../slideLayouts/slideLayout150.xml"/><Relationship Id="rId1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2.pn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2.pn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pn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pn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pn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pn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pn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pn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pn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slideLayout" Target="../slideLayouts/slideLayout115.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6" Type="http://schemas.openxmlformats.org/officeDocument/2006/relationships/image" Target="../media/image2.png"/><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image" Target="../media/image1.png"/><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F937B-DE55-4036-BA0B-F0EA21BA335D}" type="datetimeFigureOut">
              <a:rPr lang="en-US" smtClean="0"/>
              <a:t>9/17/2020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68F8D-03EF-4588-9F60-ACF73A1CBE67}" type="slidenum">
              <a:rPr lang="en-US" smtClean="0"/>
              <a:t>‹#›</a:t>
            </a:fld>
            <a:endParaRPr lang="en-US"/>
          </a:p>
        </p:txBody>
      </p:sp>
    </p:spTree>
    <p:extLst>
      <p:ext uri="{BB962C8B-B14F-4D97-AF65-F5344CB8AC3E}">
        <p14:creationId xmlns:p14="http://schemas.microsoft.com/office/powerpoint/2010/main" val="3944267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579232594"/>
      </p:ext>
    </p:extLst>
  </p:cSld>
  <p:clrMap bg1="lt1" tx1="dk1" bg2="lt2" tx2="dk2" accent1="accent1" accent2="accent2" accent3="accent3" accent4="accent4" accent5="accent5" accent6="accent6" hlink="hlink" folHlink="folHlink"/>
  <p:sldLayoutIdLst>
    <p:sldLayoutId id="2147484236" r:id="rId1"/>
    <p:sldLayoutId id="2147484237" r:id="rId2"/>
    <p:sldLayoutId id="2147484238" r:id="rId3"/>
    <p:sldLayoutId id="2147484239" r:id="rId4"/>
    <p:sldLayoutId id="2147484240" r:id="rId5"/>
    <p:sldLayoutId id="2147484241" r:id="rId6"/>
    <p:sldLayoutId id="2147484242" r:id="rId7"/>
    <p:sldLayoutId id="2147484243" r:id="rId8"/>
    <p:sldLayoutId id="2147484244" r:id="rId9"/>
    <p:sldLayoutId id="2147484245" r:id="rId10"/>
    <p:sldLayoutId id="2147484246" r:id="rId11"/>
    <p:sldLayoutId id="2147484247" r:id="rId12"/>
    <p:sldLayoutId id="2147484248"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570291018"/>
      </p:ext>
    </p:extLst>
  </p:cSld>
  <p:clrMap bg1="lt1" tx1="dk1" bg2="lt2" tx2="dk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 id="2147484289" r:id="rId12"/>
    <p:sldLayoutId id="2147484290"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1364989246"/>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 id="2147484331" r:id="rId12"/>
    <p:sldLayoutId id="2147484332"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2464845784"/>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97754886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67" r:id="rId12"/>
    <p:sldLayoutId id="2147483968"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1623471142"/>
      </p:ext>
    </p:extLst>
  </p:cSld>
  <p:clrMap bg1="lt1" tx1="dk1" bg2="lt2" tx2="dk2" accent1="accent1" accent2="accent2" accent3="accent3" accent4="accent4" accent5="accent5" accent6="accent6" hlink="hlink" folHlink="folHlink"/>
  <p:sldLayoutIdLst>
    <p:sldLayoutId id="2147484096" r:id="rId1"/>
    <p:sldLayoutId id="2147484097" r:id="rId2"/>
    <p:sldLayoutId id="2147484098" r:id="rId3"/>
    <p:sldLayoutId id="2147484099" r:id="rId4"/>
    <p:sldLayoutId id="2147484100" r:id="rId5"/>
    <p:sldLayoutId id="2147484101" r:id="rId6"/>
    <p:sldLayoutId id="2147484102" r:id="rId7"/>
    <p:sldLayoutId id="2147484103" r:id="rId8"/>
    <p:sldLayoutId id="2147484104" r:id="rId9"/>
    <p:sldLayoutId id="2147484105" r:id="rId10"/>
    <p:sldLayoutId id="2147484106" r:id="rId11"/>
    <p:sldLayoutId id="2147484107" r:id="rId12"/>
    <p:sldLayoutId id="2147484108"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150591199"/>
      </p:ext>
    </p:extLst>
  </p:cSld>
  <p:clrMap bg1="lt1" tx1="dk1" bg2="lt2" tx2="dk2" accent1="accent1" accent2="accent2" accent3="accent3" accent4="accent4" accent5="accent5" accent6="accent6" hlink="hlink" folHlink="folHlink"/>
  <p:sldLayoutIdLst>
    <p:sldLayoutId id="2147484124"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 id="2147484135" r:id="rId12"/>
    <p:sldLayoutId id="2147484136"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8866435"/>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 id="2147484149" r:id="rId12"/>
    <p:sldLayoutId id="2147484150"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1015262438"/>
      </p:ext>
    </p:extLst>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 id="2147484163" r:id="rId12"/>
    <p:sldLayoutId id="2147484164"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2289984929"/>
      </p:ext>
    </p:extLst>
  </p:cSld>
  <p:clrMap bg1="lt1" tx1="dk1" bg2="lt2" tx2="dk2" accent1="accent1" accent2="accent2" accent3="accent3" accent4="accent4" accent5="accent5" accent6="accent6" hlink="hlink" folHlink="folHlink"/>
  <p:sldLayoutIdLst>
    <p:sldLayoutId id="2147484208" r:id="rId1"/>
    <p:sldLayoutId id="2147484209" r:id="rId2"/>
    <p:sldLayoutId id="2147484210" r:id="rId3"/>
    <p:sldLayoutId id="2147484211" r:id="rId4"/>
    <p:sldLayoutId id="2147484212" r:id="rId5"/>
    <p:sldLayoutId id="2147484213" r:id="rId6"/>
    <p:sldLayoutId id="2147484214" r:id="rId7"/>
    <p:sldLayoutId id="2147484215" r:id="rId8"/>
    <p:sldLayoutId id="2147484216" r:id="rId9"/>
    <p:sldLayoutId id="2147484217" r:id="rId10"/>
    <p:sldLayoutId id="2147484218" r:id="rId11"/>
    <p:sldLayoutId id="2147484219" r:id="rId12"/>
    <p:sldLayoutId id="2147484220"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6"/>
            <a:ext cx="86233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14400" y="1052513"/>
            <a:ext cx="1036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ja-JP"/>
              <a:t>Click to edit Master title style</a:t>
            </a:r>
          </a:p>
        </p:txBody>
      </p:sp>
      <p:sp>
        <p:nvSpPr>
          <p:cNvPr id="1028" name="Rectangle 3"/>
          <p:cNvSpPr>
            <a:spLocks noGrp="1" noChangeArrowheads="1"/>
          </p:cNvSpPr>
          <p:nvPr>
            <p:ph type="body" idx="1"/>
          </p:nvPr>
        </p:nvSpPr>
        <p:spPr bwMode="auto">
          <a:xfrm>
            <a:off x="912284" y="1844675"/>
            <a:ext cx="10363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31" name="Text Box 73"/>
          <p:cNvSpPr txBox="1">
            <a:spLocks noChangeArrowheads="1"/>
          </p:cNvSpPr>
          <p:nvPr/>
        </p:nvSpPr>
        <p:spPr bwMode="auto">
          <a:xfrm>
            <a:off x="5890685" y="404813"/>
            <a:ext cx="3566583" cy="260350"/>
          </a:xfrm>
          <a:prstGeom prst="rect">
            <a:avLst/>
          </a:prstGeom>
          <a:noFill/>
          <a:ln>
            <a:noFill/>
          </a:ln>
        </p:spPr>
        <p:txBody>
          <a:bodyPr>
            <a:spAutoFit/>
          </a:bodyPr>
          <a:lstStyle>
            <a:lvl1pPr>
              <a:defRPr sz="2000">
                <a:solidFill>
                  <a:schemeClr val="bg1"/>
                </a:solidFill>
                <a:latin typeface="Times New Roman" pitchFamily="18" charset="0"/>
              </a:defRPr>
            </a:lvl1pPr>
            <a:lvl2pPr marL="742950" indent="-285750">
              <a:defRPr sz="2000">
                <a:solidFill>
                  <a:schemeClr val="bg1"/>
                </a:solidFill>
                <a:latin typeface="Times New Roman" pitchFamily="18" charset="0"/>
              </a:defRPr>
            </a:lvl2pPr>
            <a:lvl3pPr marL="1143000" indent="-228600">
              <a:defRPr sz="2000">
                <a:solidFill>
                  <a:schemeClr val="bg1"/>
                </a:solidFill>
                <a:latin typeface="Times New Roman" pitchFamily="18" charset="0"/>
              </a:defRPr>
            </a:lvl3pPr>
            <a:lvl4pPr marL="1600200" indent="-228600">
              <a:defRPr sz="2000">
                <a:solidFill>
                  <a:schemeClr val="bg1"/>
                </a:solidFill>
                <a:latin typeface="Times New Roman" pitchFamily="18" charset="0"/>
              </a:defRPr>
            </a:lvl4pPr>
            <a:lvl5pPr marL="2057400" indent="-228600">
              <a:defRPr sz="2000">
                <a:solidFill>
                  <a:schemeClr val="bg1"/>
                </a:solidFill>
                <a:latin typeface="Times New Roman" pitchFamily="18" charset="0"/>
              </a:defRPr>
            </a:lvl5pPr>
            <a:lvl6pPr marL="25146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6pPr>
            <a:lvl7pPr marL="29718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7pPr>
            <a:lvl8pPr marL="34290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8pPr>
            <a:lvl9pPr marL="3886200" indent="-228600" eaLnBrk="0" fontAlgn="base" hangingPunct="0">
              <a:spcBef>
                <a:spcPct val="0"/>
              </a:spcBef>
              <a:spcAft>
                <a:spcPct val="0"/>
              </a:spcAft>
              <a:buClr>
                <a:schemeClr val="tx1"/>
              </a:buClr>
              <a:buFont typeface="Arial" charset="0"/>
              <a:defRPr sz="2000">
                <a:solidFill>
                  <a:schemeClr val="bg1"/>
                </a:solidFill>
                <a:latin typeface="Times New Roman" pitchFamily="18" charset="0"/>
              </a:defRPr>
            </a:lvl9pPr>
          </a:lstStyle>
          <a:p>
            <a:pPr algn="r" eaLnBrk="0" fontAlgn="base" hangingPunct="0">
              <a:spcBef>
                <a:spcPct val="0"/>
              </a:spcBef>
              <a:spcAft>
                <a:spcPct val="0"/>
              </a:spcAft>
              <a:defRPr/>
            </a:pPr>
            <a:r>
              <a:rPr lang="en-US" altLang="ja-JP" sz="1100" b="1">
                <a:solidFill>
                  <a:srgbClr val="1B5BA2"/>
                </a:solidFill>
                <a:latin typeface="Arial" charset="0"/>
                <a:ea typeface="ＭＳ Ｐゴシック" pitchFamily="34" charset="-128"/>
              </a:rPr>
              <a:t>Committed to Connecting the World</a:t>
            </a:r>
          </a:p>
        </p:txBody>
      </p:sp>
      <p:sp>
        <p:nvSpPr>
          <p:cNvPr id="1030" name="Line 74"/>
          <p:cNvSpPr>
            <a:spLocks noChangeShapeType="1"/>
          </p:cNvSpPr>
          <p:nvPr/>
        </p:nvSpPr>
        <p:spPr bwMode="auto">
          <a:xfrm flipH="1">
            <a:off x="527051" y="549275"/>
            <a:ext cx="54737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
        <p:nvSpPr>
          <p:cNvPr id="1067" name="Rectangle 43"/>
          <p:cNvSpPr>
            <a:spLocks noGrp="1" noChangeArrowheads="1"/>
          </p:cNvSpPr>
          <p:nvPr>
            <p:ph type="sldNum" sz="quarter" idx="4"/>
          </p:nvPr>
        </p:nvSpPr>
        <p:spPr bwMode="auto">
          <a:xfrm>
            <a:off x="11295674" y="6381751"/>
            <a:ext cx="341760" cy="246221"/>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pitchFamily="34" charset="0"/>
                <a:ea typeface="ＭＳ Ｐゴシック" panose="020B0600070205080204" pitchFamily="34" charset="-128"/>
                <a:cs typeface="Times New Roman" panose="02020603050405020304" pitchFamily="18" charset="0"/>
              </a:defRPr>
            </a:lvl1pPr>
          </a:lstStyle>
          <a:p>
            <a:pPr fontAlgn="base">
              <a:spcBef>
                <a:spcPct val="0"/>
              </a:spcBef>
              <a:spcAft>
                <a:spcPct val="0"/>
              </a:spcAft>
              <a:defRPr/>
            </a:pPr>
            <a:fld id="{0AB4E6D2-5188-4172-86D1-F269CB3FA06B}" type="slidenum">
              <a:rPr lang="ja-JP" altLang="en-US"/>
              <a:pPr fontAlgn="base">
                <a:spcBef>
                  <a:spcPct val="0"/>
                </a:spcBef>
                <a:spcAft>
                  <a:spcPct val="0"/>
                </a:spcAft>
                <a:defRPr/>
              </a:pPr>
              <a:t>‹#›</a:t>
            </a:fld>
            <a:endParaRPr lang="en-US" altLang="ja-JP"/>
          </a:p>
        </p:txBody>
      </p:sp>
      <p:pic>
        <p:nvPicPr>
          <p:cNvPr id="1032"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935634" y="44451"/>
            <a:ext cx="1663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74"/>
          <p:cNvSpPr>
            <a:spLocks noChangeShapeType="1"/>
          </p:cNvSpPr>
          <p:nvPr/>
        </p:nvSpPr>
        <p:spPr bwMode="auto">
          <a:xfrm flipH="1">
            <a:off x="9457267" y="549275"/>
            <a:ext cx="670984"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0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524101228"/>
      </p:ext>
    </p:extLst>
  </p:cSld>
  <p:clrMap bg1="lt1" tx1="dk1" bg2="lt2" tx2="dk2" accent1="accent1" accent2="accent2" accent3="accent3" accent4="accent4" accent5="accent5" accent6="accent6" hlink="hlink" folHlink="folHlink"/>
  <p:sldLayoutIdLst>
    <p:sldLayoutId id="2147484222" r:id="rId1"/>
    <p:sldLayoutId id="2147484223" r:id="rId2"/>
    <p:sldLayoutId id="2147484224" r:id="rId3"/>
    <p:sldLayoutId id="2147484225" r:id="rId4"/>
    <p:sldLayoutId id="2147484226" r:id="rId5"/>
    <p:sldLayoutId id="2147484227" r:id="rId6"/>
    <p:sldLayoutId id="2147484228" r:id="rId7"/>
    <p:sldLayoutId id="2147484229" r:id="rId8"/>
    <p:sldLayoutId id="2147484230" r:id="rId9"/>
    <p:sldLayoutId id="2147484231" r:id="rId10"/>
    <p:sldLayoutId id="2147484232" r:id="rId11"/>
    <p:sldLayoutId id="2147484233" r:id="rId12"/>
    <p:sldLayoutId id="2147484234" r:id="rId13"/>
  </p:sldLayoutIdLst>
  <p:transition spd="slow">
    <p:pull dir="lu"/>
  </p:transition>
  <p:hf sldNum="0"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0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890649" y="836451"/>
            <a:ext cx="10616540" cy="2062103"/>
          </a:xfrm>
        </p:spPr>
        <p:txBody>
          <a:bodyPr/>
          <a:lstStyle/>
          <a:p>
            <a:r>
              <a:rPr lang="en-US" altLang="ko-KR" sz="3200" dirty="0">
                <a:ea typeface="ＭＳ Ｐゴシック" panose="020B0600070205080204" pitchFamily="34" charset="-128"/>
              </a:rPr>
              <a:t>SG13: </a:t>
            </a:r>
            <a:r>
              <a:rPr lang="en-GB" sz="3200" dirty="0">
                <a:ea typeface="ＭＳ Ｐゴシック" panose="020B0600070205080204" pitchFamily="34" charset="-128"/>
              </a:rPr>
              <a:t>Future networks, with focus on IMT-2020, cloud computing and trusted network infrastructures</a:t>
            </a:r>
            <a:endParaRPr lang="en-US" altLang="ko-KR" sz="3200" dirty="0">
              <a:ea typeface="ＭＳ Ｐゴシック" panose="020B0600070205080204" pitchFamily="34" charset="-128"/>
            </a:endParaRPr>
          </a:p>
        </p:txBody>
      </p:sp>
      <p:sp>
        <p:nvSpPr>
          <p:cNvPr id="109571" name="Content Placeholder 2"/>
          <p:cNvSpPr>
            <a:spLocks noGrp="1"/>
          </p:cNvSpPr>
          <p:nvPr>
            <p:ph idx="1"/>
          </p:nvPr>
        </p:nvSpPr>
        <p:spPr>
          <a:xfrm>
            <a:off x="818147" y="2758341"/>
            <a:ext cx="10291011" cy="1804736"/>
          </a:xfrm>
        </p:spPr>
        <p:txBody>
          <a:bodyPr/>
          <a:lstStyle/>
          <a:p>
            <a:pPr marL="0" indent="0">
              <a:buNone/>
              <a:defRPr/>
            </a:pPr>
            <a:r>
              <a:rPr lang="en-US" altLang="ko-KR" sz="2000" b="1" dirty="0">
                <a:ea typeface="굴림" panose="020B0600000101010101" pitchFamily="34" charset="-127"/>
              </a:rPr>
              <a:t> </a:t>
            </a:r>
          </a:p>
          <a:p>
            <a:pPr marL="0" indent="0">
              <a:buNone/>
              <a:defRPr/>
            </a:pPr>
            <a:r>
              <a:rPr lang="en-US" altLang="ko-KR" b="1" dirty="0">
                <a:solidFill>
                  <a:srgbClr val="1B5BA2"/>
                </a:solidFill>
                <a:latin typeface="+mj-lt"/>
                <a:ea typeface="ＭＳ Ｐゴシック" panose="020B0600070205080204" pitchFamily="34" charset="-128"/>
                <a:cs typeface="+mj-cs"/>
              </a:rPr>
              <a:t>       SG13 Chairman, Dr Leo Lehmann</a:t>
            </a:r>
          </a:p>
        </p:txBody>
      </p:sp>
      <p:sp>
        <p:nvSpPr>
          <p:cNvPr id="4" name="Oval 3">
            <a:extLst>
              <a:ext uri="{FF2B5EF4-FFF2-40B4-BE49-F238E27FC236}">
                <a16:creationId xmlns:a16="http://schemas.microsoft.com/office/drawing/2014/main" id="{4721AD7A-51C7-4394-BD0A-BCDC66B7AC97}"/>
              </a:ext>
            </a:extLst>
          </p:cNvPr>
          <p:cNvSpPr/>
          <p:nvPr/>
        </p:nvSpPr>
        <p:spPr bwMode="auto">
          <a:xfrm>
            <a:off x="7652755" y="4371107"/>
            <a:ext cx="2519362" cy="1943100"/>
          </a:xfrm>
          <a:prstGeom prst="ellipse">
            <a:avLst/>
          </a:prstGeom>
          <a:solidFill>
            <a:schemeClr val="accent1">
              <a:lumMod val="20000"/>
              <a:lumOff val="80000"/>
              <a:alpha val="22000"/>
            </a:schemeClr>
          </a:solidFill>
          <a:ln w="76200" cap="flat" cmpd="sng" algn="ctr">
            <a:solidFill>
              <a:schemeClr val="tx2"/>
            </a:solidFill>
            <a:prstDash val="solid"/>
            <a:round/>
            <a:headEnd type="none" w="med" len="med"/>
            <a:tailEnd type="none" w="med" len="med"/>
          </a:ln>
          <a:effectLst/>
        </p:spPr>
        <p:txBody>
          <a:bodyPr anchor="ctr"/>
          <a:lstStyle/>
          <a:p>
            <a:pPr algn="ctr">
              <a:buClr>
                <a:schemeClr val="tx1"/>
              </a:buClr>
              <a:buFont typeface="Arial" pitchFamily="34" charset="0"/>
              <a:buNone/>
              <a:defRPr/>
            </a:pPr>
            <a:r>
              <a:rPr lang="en-US" sz="2800" b="1" i="1" dirty="0">
                <a:solidFill>
                  <a:schemeClr val="tx2"/>
                </a:solidFill>
                <a:latin typeface="Lato Black" charset="0"/>
                <a:ea typeface="Lato Black" charset="0"/>
                <a:cs typeface="Lato Black" charset="0"/>
              </a:rPr>
              <a:t>All about networks</a:t>
            </a:r>
          </a:p>
        </p:txBody>
      </p:sp>
    </p:spTree>
    <p:extLst>
      <p:ext uri="{BB962C8B-B14F-4D97-AF65-F5344CB8AC3E}">
        <p14:creationId xmlns:p14="http://schemas.microsoft.com/office/powerpoint/2010/main" val="2473093824"/>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iterate type="lt">
                                    <p:tmAbs val="100"/>
                                  </p:iterate>
                                  <p:childTnLst>
                                    <p:set>
                                      <p:cBhvr>
                                        <p:cTn id="9"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ctrTitle"/>
          </p:nvPr>
        </p:nvSpPr>
        <p:spPr>
          <a:xfrm>
            <a:off x="911225" y="260350"/>
            <a:ext cx="8064500" cy="2001838"/>
          </a:xfrm>
        </p:spPr>
        <p:txBody>
          <a:bodyPr/>
          <a:lstStyle/>
          <a:p>
            <a:pPr>
              <a:spcBef>
                <a:spcPct val="50000"/>
              </a:spcBef>
              <a:defRPr/>
            </a:pPr>
            <a:br>
              <a:rPr lang="en-US" altLang="ja-JP" dirty="0">
                <a:effectLst>
                  <a:outerShdw blurRad="38100" dist="38100" dir="2700000" algn="tl">
                    <a:srgbClr val="C0C0C0"/>
                  </a:outerShdw>
                </a:effectLst>
                <a:ea typeface="ＭＳ Ｐゴシック" panose="020B0600070205080204" pitchFamily="34" charset="-128"/>
              </a:rPr>
            </a:br>
            <a:r>
              <a:rPr lang="en-GB" sz="2800" dirty="0">
                <a:ea typeface="ＭＳ Ｐゴシック" panose="020B0600070205080204" pitchFamily="34" charset="-128"/>
              </a:rPr>
              <a:t>Future networks, with focus on IMT-2020, cloud computing and trusted network infrastructures</a:t>
            </a:r>
            <a:endParaRPr lang="en-US" altLang="ja-JP" sz="2000" i="1" dirty="0">
              <a:effectLst>
                <a:outerShdw blurRad="38100" dist="38100" dir="2700000" algn="tl">
                  <a:srgbClr val="C0C0C0"/>
                </a:outerShdw>
              </a:effectLst>
              <a:ea typeface="ＭＳ Ｐゴシック" panose="020B0600070205080204" pitchFamily="34" charset="-128"/>
            </a:endParaRPr>
          </a:p>
        </p:txBody>
      </p:sp>
      <p:sp>
        <p:nvSpPr>
          <p:cNvPr id="33795" name="Rectangle 3"/>
          <p:cNvSpPr>
            <a:spLocks noGrp="1" noChangeArrowheads="1"/>
          </p:cNvSpPr>
          <p:nvPr>
            <p:ph type="subTitle" idx="1"/>
          </p:nvPr>
        </p:nvSpPr>
        <p:spPr>
          <a:xfrm>
            <a:off x="2892426" y="3860800"/>
            <a:ext cx="7775575" cy="1366838"/>
          </a:xfrm>
        </p:spPr>
        <p:txBody>
          <a:bodyPr/>
          <a:lstStyle/>
          <a:p>
            <a:pPr marL="457200" lvl="1" indent="0">
              <a:buNone/>
            </a:pPr>
            <a:r>
              <a:rPr lang="en-GB" altLang="en-US" sz="1800" i="1" dirty="0">
                <a:solidFill>
                  <a:srgbClr val="0070C0"/>
                </a:solidFill>
              </a:rPr>
              <a:t>“A collection of networks, end user equipment, information, and human resources which can be used to access valuable information, communicate with each other, work, learn, receive entertainment from it, at any time and from any place, with affordable cost on a global scale.”</a:t>
            </a:r>
            <a:endParaRPr lang="en-US" altLang="en-US" sz="1800" i="1" dirty="0">
              <a:solidFill>
                <a:srgbClr val="0070C0"/>
              </a:solidFill>
            </a:endParaRPr>
          </a:p>
          <a:p>
            <a:pPr marL="457200" lvl="1" indent="0">
              <a:buNone/>
            </a:pPr>
            <a:endParaRPr lang="en-US" altLang="ja-JP" sz="2000" dirty="0">
              <a:ea typeface="ＭＳ Ｐゴシック" panose="020B0600070205080204" pitchFamily="34" charset="-128"/>
            </a:endParaRPr>
          </a:p>
          <a:p>
            <a:pPr marL="457200" lvl="1" indent="0">
              <a:buNone/>
            </a:pPr>
            <a:r>
              <a:rPr lang="en-US" altLang="ja-JP" sz="2000" dirty="0">
                <a:ea typeface="ＭＳ Ｐゴシック" panose="020B0600070205080204" pitchFamily="34" charset="-128"/>
              </a:rPr>
              <a:t>G.101 “</a:t>
            </a:r>
            <a:r>
              <a:rPr lang="en-US" altLang="en-US" sz="2000" dirty="0"/>
              <a:t>Global Information Infrastructure terminology: Terms and definitions</a:t>
            </a:r>
            <a:r>
              <a:rPr lang="en-US" altLang="ja-JP" sz="2000" dirty="0">
                <a:ea typeface="ＭＳ Ｐゴシック" panose="020B0600070205080204" pitchFamily="34" charset="-128"/>
              </a:rPr>
              <a:t>” (03/2000)</a:t>
            </a:r>
          </a:p>
          <a:p>
            <a:pPr marL="457200" lvl="1" indent="0" algn="r">
              <a:buNone/>
            </a:pPr>
            <a:endParaRPr lang="en-GB" altLang="ja-JP" sz="2400" dirty="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873808804"/>
      </p:ext>
    </p:extLst>
  </p:cSld>
  <p:clrMapOvr>
    <a:masterClrMapping/>
  </p:clrMapOvr>
  <p:transition spd="slow">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8"/>
          <p:cNvSpPr>
            <a:spLocks noGrp="1" noChangeArrowheads="1"/>
          </p:cNvSpPr>
          <p:nvPr>
            <p:ph type="title"/>
          </p:nvPr>
        </p:nvSpPr>
        <p:spPr>
          <a:xfrm>
            <a:off x="2063751" y="620713"/>
            <a:ext cx="8207375" cy="641350"/>
          </a:xfrm>
        </p:spPr>
        <p:txBody>
          <a:bodyPr/>
          <a:lstStyle/>
          <a:p>
            <a:r>
              <a:rPr lang="en-US" altLang="ja-JP">
                <a:ea typeface="ＭＳ Ｐゴシック" panose="020B0600070205080204" pitchFamily="34" charset="-128"/>
              </a:rPr>
              <a:t>Study Group 13 Overview</a:t>
            </a:r>
            <a:endParaRPr lang="en-US" altLang="ja-JP">
              <a:solidFill>
                <a:srgbClr val="FF0000"/>
              </a:solidFill>
              <a:ea typeface="ＭＳ Ｐゴシック" panose="020B0600070205080204" pitchFamily="34" charset="-128"/>
            </a:endParaRPr>
          </a:p>
        </p:txBody>
      </p:sp>
      <p:sp>
        <p:nvSpPr>
          <p:cNvPr id="76803" name="Rectangle 9"/>
          <p:cNvSpPr>
            <a:spLocks noGrp="1" noChangeArrowheads="1"/>
          </p:cNvSpPr>
          <p:nvPr>
            <p:ph type="body" sz="half" idx="1"/>
          </p:nvPr>
        </p:nvSpPr>
        <p:spPr>
          <a:xfrm>
            <a:off x="625642" y="1341438"/>
            <a:ext cx="9791533" cy="4971130"/>
          </a:xfrm>
          <a:ln>
            <a:solidFill>
              <a:schemeClr val="accent1"/>
            </a:solidFill>
            <a:miter lim="800000"/>
            <a:headEnd/>
            <a:tailEnd/>
          </a:ln>
        </p:spPr>
        <p:txBody>
          <a:bodyPr/>
          <a:lstStyle/>
          <a:p>
            <a:pPr marL="0" indent="0">
              <a:buNone/>
            </a:pPr>
            <a:r>
              <a:rPr lang="en-US" altLang="en-US" dirty="0"/>
              <a:t>SG13 - </a:t>
            </a:r>
            <a:r>
              <a:rPr lang="en-GB" sz="2800" dirty="0">
                <a:ea typeface="ＭＳ Ｐゴシック" panose="020B0600070205080204" pitchFamily="34" charset="-128"/>
              </a:rPr>
              <a:t>Future networks, with focus on IMT-2020, cloud computing and trusted network infrastructures </a:t>
            </a:r>
          </a:p>
          <a:p>
            <a:pPr marL="0" indent="0">
              <a:buNone/>
            </a:pPr>
            <a:r>
              <a:rPr lang="en-US" altLang="ja-JP" dirty="0">
                <a:ea typeface="ＭＳ Ｐゴシック" panose="020B0600070205080204" pitchFamily="34" charset="-128"/>
              </a:rPr>
              <a:t>Lead SG on:</a:t>
            </a:r>
          </a:p>
          <a:p>
            <a:pPr lvl="1">
              <a:buClr>
                <a:schemeClr val="tx2"/>
              </a:buClr>
            </a:pPr>
            <a:r>
              <a:rPr lang="en-US" altLang="en-US" dirty="0"/>
              <a:t>future networks, including IMT-2020 network aspects</a:t>
            </a:r>
            <a:endParaRPr lang="en-US" altLang="ja-JP" dirty="0">
              <a:ea typeface="ＭＳ Ｐゴシック" panose="020B0600070205080204" pitchFamily="34" charset="-128"/>
            </a:endParaRPr>
          </a:p>
          <a:p>
            <a:pPr lvl="1">
              <a:buClr>
                <a:schemeClr val="tx2"/>
              </a:buClr>
            </a:pPr>
            <a:r>
              <a:rPr lang="en-US" altLang="en-US" dirty="0"/>
              <a:t>mobility management</a:t>
            </a:r>
            <a:endParaRPr lang="en-US" altLang="ja-JP" dirty="0">
              <a:ea typeface="ＭＳ Ｐゴシック" panose="020B0600070205080204" pitchFamily="34" charset="-128"/>
            </a:endParaRPr>
          </a:p>
          <a:p>
            <a:pPr lvl="1">
              <a:buClr>
                <a:schemeClr val="tx2"/>
              </a:buClr>
            </a:pPr>
            <a:r>
              <a:rPr lang="en-US" altLang="en-US" dirty="0"/>
              <a:t>cloud computing</a:t>
            </a:r>
            <a:r>
              <a:rPr lang="en-US" altLang="ja-JP" dirty="0">
                <a:ea typeface="ＭＳ Ｐゴシック" panose="020B0600070205080204" pitchFamily="34" charset="-128"/>
              </a:rPr>
              <a:t> </a:t>
            </a:r>
          </a:p>
          <a:p>
            <a:pPr lvl="1">
              <a:buClr>
                <a:schemeClr val="tx2"/>
              </a:buClr>
            </a:pPr>
            <a:r>
              <a:rPr lang="en-US" altLang="ja-JP" dirty="0">
                <a:ea typeface="ＭＳ Ｐゴシック" panose="020B0600070205080204" pitchFamily="34" charset="-128"/>
              </a:rPr>
              <a:t>trusted network infrastructures</a:t>
            </a:r>
          </a:p>
          <a:p>
            <a:pPr marL="0" indent="0"/>
            <a:r>
              <a:rPr lang="en-US" altLang="ja-JP" dirty="0">
                <a:ea typeface="ＭＳ Ｐゴシック" panose="020B0600070205080204" pitchFamily="34" charset="-128"/>
              </a:rPr>
              <a:t> Participants: ~</a:t>
            </a:r>
            <a:r>
              <a:rPr lang="en-US" altLang="ja-JP" dirty="0">
                <a:solidFill>
                  <a:srgbClr val="1B5BA2"/>
                </a:solidFill>
                <a:ea typeface="ＭＳ Ｐゴシック" panose="020B0600070205080204" pitchFamily="34" charset="-128"/>
              </a:rPr>
              <a:t>200</a:t>
            </a:r>
            <a:r>
              <a:rPr lang="en-US" altLang="ja-JP" dirty="0">
                <a:ea typeface="ＭＳ Ｐゴシック" panose="020B0600070205080204" pitchFamily="34" charset="-128"/>
              </a:rPr>
              <a:t> delegates from </a:t>
            </a:r>
            <a:r>
              <a:rPr lang="en-US" altLang="ja-JP" dirty="0">
                <a:solidFill>
                  <a:srgbClr val="1B5BA2"/>
                </a:solidFill>
                <a:ea typeface="ＭＳ Ｐゴシック" panose="020B0600070205080204" pitchFamily="34" charset="-128"/>
              </a:rPr>
              <a:t>37</a:t>
            </a:r>
            <a:r>
              <a:rPr lang="en-US" altLang="ja-JP" dirty="0">
                <a:ea typeface="ＭＳ Ｐゴシック" panose="020B0600070205080204" pitchFamily="34" charset="-128"/>
              </a:rPr>
              <a:t> countries</a:t>
            </a:r>
          </a:p>
          <a:p>
            <a:pPr marL="0" indent="0"/>
            <a:r>
              <a:rPr lang="en-US" altLang="ja-JP" dirty="0">
                <a:ea typeface="ＭＳ Ｐゴシック" panose="020B0600070205080204" pitchFamily="34" charset="-128"/>
              </a:rPr>
              <a:t> Around 170 contributions</a:t>
            </a:r>
          </a:p>
          <a:p>
            <a:pPr marL="0" indent="0">
              <a:buNone/>
            </a:pPr>
            <a:r>
              <a:rPr lang="en-US" altLang="ja-JP" dirty="0">
                <a:solidFill>
                  <a:srgbClr val="1B5BA2"/>
                </a:solidFill>
                <a:ea typeface="ＭＳ Ｐゴシック" panose="020B0600070205080204" pitchFamily="34" charset="-128"/>
              </a:rPr>
              <a:t>		</a:t>
            </a:r>
            <a:endParaRPr lang="en-US" altLang="ja-JP" dirty="0">
              <a:ea typeface="ＭＳ Ｐゴシック" panose="020B0600070205080204" pitchFamily="34" charset="-128"/>
            </a:endParaRPr>
          </a:p>
          <a:p>
            <a:pPr marL="0" indent="0">
              <a:buNone/>
            </a:pPr>
            <a:r>
              <a:rPr lang="en-US" altLang="ja-JP" dirty="0">
                <a:ea typeface="ＭＳ Ｐゴシック" panose="020B0600070205080204" pitchFamily="34" charset="-128"/>
              </a:rPr>
              <a:t>         </a:t>
            </a:r>
          </a:p>
        </p:txBody>
      </p:sp>
    </p:spTree>
    <p:extLst>
      <p:ext uri="{BB962C8B-B14F-4D97-AF65-F5344CB8AC3E}">
        <p14:creationId xmlns:p14="http://schemas.microsoft.com/office/powerpoint/2010/main" val="1686669179"/>
      </p:ext>
    </p:extLst>
  </p:cSld>
  <p:clrMapOvr>
    <a:masterClrMapping/>
  </p:clrMapOvr>
  <p:transition spd="slow">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8"/>
          <p:cNvSpPr>
            <a:spLocks noGrp="1" noChangeArrowheads="1"/>
          </p:cNvSpPr>
          <p:nvPr>
            <p:ph type="title"/>
          </p:nvPr>
        </p:nvSpPr>
        <p:spPr>
          <a:xfrm>
            <a:off x="1726406" y="457995"/>
            <a:ext cx="8207375" cy="641350"/>
          </a:xfrm>
        </p:spPr>
        <p:txBody>
          <a:bodyPr/>
          <a:lstStyle/>
          <a:p>
            <a:r>
              <a:rPr lang="en-US" altLang="ja-JP" dirty="0">
                <a:ea typeface="ＭＳ Ｐゴシック" panose="020B0600070205080204" pitchFamily="34" charset="-128"/>
              </a:rPr>
              <a:t>Trust for ICT</a:t>
            </a:r>
            <a:endParaRPr lang="en-US" altLang="ja-JP" dirty="0">
              <a:solidFill>
                <a:srgbClr val="FF0000"/>
              </a:solidFill>
              <a:ea typeface="ＭＳ Ｐゴシック" panose="020B0600070205080204" pitchFamily="34" charset="-128"/>
            </a:endParaRPr>
          </a:p>
        </p:txBody>
      </p:sp>
      <p:sp>
        <p:nvSpPr>
          <p:cNvPr id="10244" name="Rectangle 9"/>
          <p:cNvSpPr>
            <a:spLocks noGrp="1" noChangeArrowheads="1"/>
          </p:cNvSpPr>
          <p:nvPr>
            <p:ph type="body" sz="half" idx="1"/>
          </p:nvPr>
        </p:nvSpPr>
        <p:spPr>
          <a:xfrm>
            <a:off x="1050758" y="1211264"/>
            <a:ext cx="9582317" cy="5188741"/>
          </a:xfrm>
          <a:ln>
            <a:solidFill>
              <a:schemeClr val="accent1"/>
            </a:solidFill>
            <a:miter lim="800000"/>
            <a:headEnd/>
            <a:tailEnd/>
          </a:ln>
        </p:spPr>
        <p:txBody>
          <a:bodyPr/>
          <a:lstStyle/>
          <a:p>
            <a:pPr marL="457200" lvl="1" indent="0">
              <a:buNone/>
              <a:defRPr/>
            </a:pPr>
            <a:endParaRPr lang="en-US" altLang="en-US" dirty="0"/>
          </a:p>
          <a:p>
            <a:pPr lvl="1">
              <a:defRPr/>
            </a:pPr>
            <a:endParaRPr lang="en-US" altLang="ja-JP" dirty="0">
              <a:ea typeface="ＭＳ Ｐゴシック" panose="020B0600070205080204" pitchFamily="34" charset="-128"/>
            </a:endParaRPr>
          </a:p>
          <a:p>
            <a:pPr marL="0" indent="0">
              <a:buNone/>
              <a:defRPr/>
            </a:pPr>
            <a:r>
              <a:rPr lang="en-US" altLang="ja-JP" dirty="0">
                <a:solidFill>
                  <a:srgbClr val="1B5BA2"/>
                </a:solidFill>
                <a:ea typeface="ＭＳ Ｐゴシック" panose="020B0600070205080204" pitchFamily="34" charset="-128"/>
              </a:rPr>
              <a:t>		</a:t>
            </a:r>
            <a:endParaRPr lang="en-US" altLang="ja-JP" dirty="0">
              <a:ea typeface="ＭＳ Ｐゴシック" panose="020B0600070205080204" pitchFamily="34" charset="-128"/>
            </a:endParaRPr>
          </a:p>
          <a:p>
            <a:pPr marL="0" indent="0">
              <a:buNone/>
              <a:defRPr/>
            </a:pPr>
            <a:r>
              <a:rPr lang="en-US" altLang="ja-JP" dirty="0">
                <a:ea typeface="ＭＳ Ｐゴシック" panose="020B0600070205080204" pitchFamily="34" charset="-128"/>
              </a:rPr>
              <a:t>         </a:t>
            </a:r>
          </a:p>
          <a:p>
            <a:pPr marL="0" indent="0">
              <a:buNone/>
              <a:defRPr/>
            </a:pPr>
            <a:endParaRPr lang="en-US" altLang="ja-JP" dirty="0">
              <a:ea typeface="ＭＳ Ｐゴシック" panose="020B0600070205080204" pitchFamily="34" charset="-128"/>
            </a:endParaRPr>
          </a:p>
          <a:p>
            <a:pPr marL="0" indent="0">
              <a:buNone/>
              <a:defRPr/>
            </a:pPr>
            <a:r>
              <a:rPr lang="en-US" altLang="ja-JP" dirty="0">
                <a:ea typeface="ＭＳ Ｐゴシック" panose="020B0600070205080204" pitchFamily="34" charset="-128"/>
              </a:rPr>
              <a:t> </a:t>
            </a:r>
          </a:p>
        </p:txBody>
      </p:sp>
      <p:sp>
        <p:nvSpPr>
          <p:cNvPr id="2" name="Oval 1"/>
          <p:cNvSpPr/>
          <p:nvPr/>
        </p:nvSpPr>
        <p:spPr bwMode="auto">
          <a:xfrm>
            <a:off x="4246564" y="1628775"/>
            <a:ext cx="2713037" cy="1944688"/>
          </a:xfrm>
          <a:prstGeom prst="ellipse">
            <a:avLst/>
          </a:prstGeom>
          <a:solidFill>
            <a:srgbClr val="FF0000">
              <a:alpha val="22000"/>
            </a:srgb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5400" dirty="0">
                <a:solidFill>
                  <a:srgbClr val="5C5C5C">
                    <a:lumMod val="50000"/>
                  </a:srgbClr>
                </a:solidFill>
                <a:latin typeface="Times New Roman" panose="02020603050405020304" pitchFamily="18" charset="0"/>
              </a:rPr>
              <a:t>Trust</a:t>
            </a:r>
          </a:p>
        </p:txBody>
      </p:sp>
      <p:sp>
        <p:nvSpPr>
          <p:cNvPr id="9" name="Oval 8"/>
          <p:cNvSpPr/>
          <p:nvPr/>
        </p:nvSpPr>
        <p:spPr bwMode="auto">
          <a:xfrm>
            <a:off x="2159001" y="1150939"/>
            <a:ext cx="2087563" cy="955675"/>
          </a:xfrm>
          <a:prstGeom prst="ellipse">
            <a:avLst/>
          </a:prstGeom>
          <a:solidFill>
            <a:srgbClr val="FFFF00">
              <a:alpha val="13000"/>
            </a:srgb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Definition</a:t>
            </a:r>
          </a:p>
        </p:txBody>
      </p:sp>
      <p:sp>
        <p:nvSpPr>
          <p:cNvPr id="10" name="Oval 9"/>
          <p:cNvSpPr/>
          <p:nvPr/>
        </p:nvSpPr>
        <p:spPr bwMode="auto">
          <a:xfrm>
            <a:off x="4786313" y="3719514"/>
            <a:ext cx="2087562" cy="955675"/>
          </a:xfrm>
          <a:prstGeom prst="ellipse">
            <a:avLst/>
          </a:prstGeom>
          <a:solidFill>
            <a:schemeClr val="bg1">
              <a:alpha val="22000"/>
            </a:scheme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Dynamic</a:t>
            </a:r>
          </a:p>
        </p:txBody>
      </p:sp>
      <p:sp>
        <p:nvSpPr>
          <p:cNvPr id="11" name="Oval 10"/>
          <p:cNvSpPr/>
          <p:nvPr/>
        </p:nvSpPr>
        <p:spPr bwMode="auto">
          <a:xfrm>
            <a:off x="8112125" y="3519488"/>
            <a:ext cx="2520950" cy="957262"/>
          </a:xfrm>
          <a:prstGeom prst="ellipse">
            <a:avLst/>
          </a:prstGeom>
          <a:solidFill>
            <a:schemeClr val="bg1">
              <a:alpha val="22000"/>
            </a:scheme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Asymmetric</a:t>
            </a:r>
          </a:p>
        </p:txBody>
      </p:sp>
      <p:sp>
        <p:nvSpPr>
          <p:cNvPr id="12" name="Oval 11"/>
          <p:cNvSpPr/>
          <p:nvPr/>
        </p:nvSpPr>
        <p:spPr bwMode="auto">
          <a:xfrm>
            <a:off x="6535738" y="4325939"/>
            <a:ext cx="2309812" cy="955675"/>
          </a:xfrm>
          <a:prstGeom prst="ellipse">
            <a:avLst/>
          </a:prstGeom>
          <a:solidFill>
            <a:schemeClr val="bg1">
              <a:alpha val="22000"/>
            </a:scheme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Context-dependent</a:t>
            </a:r>
          </a:p>
        </p:txBody>
      </p:sp>
      <p:sp>
        <p:nvSpPr>
          <p:cNvPr id="13" name="Oval 12"/>
          <p:cNvSpPr/>
          <p:nvPr/>
        </p:nvSpPr>
        <p:spPr bwMode="auto">
          <a:xfrm>
            <a:off x="1993901" y="5445126"/>
            <a:ext cx="2087563" cy="957263"/>
          </a:xfrm>
          <a:prstGeom prst="ellipse">
            <a:avLst/>
          </a:prstGeom>
          <a:solidFill>
            <a:schemeClr val="bg1">
              <a:alpha val="22000"/>
            </a:scheme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defRPr/>
            </a:pPr>
            <a:r>
              <a:rPr lang="en-US" sz="2000" dirty="0">
                <a:solidFill>
                  <a:srgbClr val="5C5C5C">
                    <a:lumMod val="50000"/>
                  </a:srgbClr>
                </a:solidFill>
                <a:latin typeface="Times New Roman" panose="02020603050405020304" pitchFamily="18" charset="0"/>
              </a:rPr>
              <a:t>Trusted inter-cloud </a:t>
            </a:r>
          </a:p>
        </p:txBody>
      </p:sp>
      <p:sp>
        <p:nvSpPr>
          <p:cNvPr id="15" name="Oval 14"/>
          <p:cNvSpPr/>
          <p:nvPr/>
        </p:nvSpPr>
        <p:spPr bwMode="auto">
          <a:xfrm>
            <a:off x="6653214" y="1211263"/>
            <a:ext cx="2160587" cy="957262"/>
          </a:xfrm>
          <a:prstGeom prst="ellipse">
            <a:avLst/>
          </a:prstGeom>
          <a:solidFill>
            <a:srgbClr val="FFFF00">
              <a:alpha val="13000"/>
            </a:srgb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Existing tendencies</a:t>
            </a:r>
          </a:p>
        </p:txBody>
      </p:sp>
      <p:sp>
        <p:nvSpPr>
          <p:cNvPr id="16" name="Oval 15"/>
          <p:cNvSpPr/>
          <p:nvPr/>
        </p:nvSpPr>
        <p:spPr bwMode="auto">
          <a:xfrm>
            <a:off x="6672263" y="2836863"/>
            <a:ext cx="2159000" cy="957262"/>
          </a:xfrm>
          <a:prstGeom prst="ellipse">
            <a:avLst/>
          </a:prstGeom>
          <a:solidFill>
            <a:srgbClr val="FFFF00">
              <a:alpha val="13000"/>
            </a:srgbClr>
          </a:solid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400" dirty="0">
                <a:solidFill>
                  <a:srgbClr val="5C5C5C">
                    <a:lumMod val="50000"/>
                  </a:srgbClr>
                </a:solidFill>
                <a:latin typeface="Times New Roman" panose="02020603050405020304" pitchFamily="18" charset="0"/>
              </a:rPr>
              <a:t>Key features</a:t>
            </a:r>
          </a:p>
        </p:txBody>
      </p:sp>
      <p:sp>
        <p:nvSpPr>
          <p:cNvPr id="17" name="Oval 16"/>
          <p:cNvSpPr/>
          <p:nvPr/>
        </p:nvSpPr>
        <p:spPr bwMode="auto">
          <a:xfrm>
            <a:off x="1993901" y="2590801"/>
            <a:ext cx="2359025" cy="955675"/>
          </a:xfrm>
          <a:prstGeom prst="ellipse">
            <a:avLst/>
          </a:prstGeom>
          <a:noFill/>
          <a:ln w="76200" cap="flat" cmpd="sng" algn="ctr">
            <a:solidFill>
              <a:srgbClr val="B2B2B2"/>
            </a:solidFill>
            <a:prstDash val="solid"/>
            <a:round/>
            <a:headEnd type="none" w="med" len="med"/>
            <a:tailEnd type="none" w="med" len="med"/>
          </a:ln>
          <a:effectLst/>
        </p:spPr>
        <p:txBody>
          <a:bodyPr anchor="ctr"/>
          <a:lstStyle/>
          <a:p>
            <a:pPr algn="ctr" eaLnBrk="0" fontAlgn="base" hangingPunct="0">
              <a:spcBef>
                <a:spcPct val="0"/>
              </a:spcBef>
              <a:spcAft>
                <a:spcPct val="0"/>
              </a:spcAft>
              <a:buClr>
                <a:srgbClr val="5C5C5C"/>
              </a:buClr>
              <a:buFont typeface="Arial" pitchFamily="34" charset="0"/>
              <a:buNone/>
              <a:defRPr/>
            </a:pPr>
            <a:r>
              <a:rPr lang="en-US" sz="2000" dirty="0">
                <a:solidFill>
                  <a:srgbClr val="5C5C5C">
                    <a:lumMod val="50000"/>
                  </a:srgbClr>
                </a:solidFill>
                <a:latin typeface="Times New Roman" panose="02020603050405020304" pitchFamily="18" charset="0"/>
              </a:rPr>
              <a:t>Trust relationships</a:t>
            </a:r>
          </a:p>
        </p:txBody>
      </p:sp>
    </p:spTree>
    <p:extLst>
      <p:ext uri="{BB962C8B-B14F-4D97-AF65-F5344CB8AC3E}">
        <p14:creationId xmlns:p14="http://schemas.microsoft.com/office/powerpoint/2010/main" val="1495239138"/>
      </p:ext>
    </p:extLst>
  </p:cSld>
  <p:clrMapOvr>
    <a:masterClrMapping/>
  </p:clrMapOvr>
  <p:transition spd="slow">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8"/>
          <p:cNvSpPr>
            <a:spLocks noGrp="1" noChangeArrowheads="1"/>
          </p:cNvSpPr>
          <p:nvPr>
            <p:ph type="title"/>
          </p:nvPr>
        </p:nvSpPr>
        <p:spPr>
          <a:xfrm>
            <a:off x="1668464" y="620714"/>
            <a:ext cx="8207375" cy="585787"/>
          </a:xfrm>
        </p:spPr>
        <p:txBody>
          <a:bodyPr/>
          <a:lstStyle/>
          <a:p>
            <a:r>
              <a:rPr lang="en-US" altLang="ja-JP" sz="3200" dirty="0">
                <a:ea typeface="ＭＳ Ｐゴシック" panose="020B0600070205080204" pitchFamily="34" charset="-128"/>
              </a:rPr>
              <a:t>SG13 Regional Group for Africa</a:t>
            </a:r>
            <a:endParaRPr lang="en-US" altLang="ja-JP" sz="3200" dirty="0">
              <a:solidFill>
                <a:srgbClr val="FF0000"/>
              </a:solidFill>
              <a:ea typeface="ＭＳ Ｐゴシック" panose="020B0600070205080204" pitchFamily="34" charset="-128"/>
            </a:endParaRPr>
          </a:p>
        </p:txBody>
      </p:sp>
      <p:sp>
        <p:nvSpPr>
          <p:cNvPr id="81923" name="Rectangle 1"/>
          <p:cNvSpPr>
            <a:spLocks noChangeArrowheads="1"/>
          </p:cNvSpPr>
          <p:nvPr/>
        </p:nvSpPr>
        <p:spPr bwMode="white">
          <a:xfrm>
            <a:off x="3699222" y="90101"/>
            <a:ext cx="47935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anose="05000000000000000000" pitchFamily="2" charset="2"/>
              <a:buChar char="§"/>
              <a:defRPr sz="3200">
                <a:solidFill>
                  <a:srgbClr val="5C5C5C"/>
                </a:solidFill>
                <a:latin typeface="Verdana" panose="020B0604030504040204" pitchFamily="34" charset="0"/>
              </a:defRPr>
            </a:lvl1pPr>
            <a:lvl2pPr marL="742950" indent="-285750">
              <a:spcBef>
                <a:spcPct val="20000"/>
              </a:spcBef>
              <a:buClr>
                <a:srgbClr val="0099CC"/>
              </a:buClr>
              <a:buFont typeface="Wingdings" panose="05000000000000000000" pitchFamily="2" charset="2"/>
              <a:buChar char="Ø"/>
              <a:defRPr sz="2800">
                <a:solidFill>
                  <a:srgbClr val="5C5C5C"/>
                </a:solidFill>
                <a:latin typeface="Verdana" panose="020B0604030504040204" pitchFamily="34" charset="0"/>
              </a:defRPr>
            </a:lvl2pPr>
            <a:lvl3pPr marL="1143000" indent="-228600">
              <a:spcBef>
                <a:spcPct val="20000"/>
              </a:spcBef>
              <a:buClr>
                <a:srgbClr val="0099CC"/>
              </a:buClr>
              <a:buFont typeface="Wingdings" panose="05000000000000000000" pitchFamily="2" charset="2"/>
              <a:buChar char="§"/>
              <a:defRPr sz="2400">
                <a:solidFill>
                  <a:srgbClr val="5C5C5C"/>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rgbClr val="5C5C5C"/>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rgbClr val="5C5C5C"/>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9pPr>
          </a:lstStyle>
          <a:p>
            <a:pPr algn="ctr" eaLnBrk="0" fontAlgn="base" hangingPunct="0">
              <a:spcBef>
                <a:spcPct val="0"/>
              </a:spcBef>
              <a:spcAft>
                <a:spcPct val="0"/>
              </a:spcAft>
              <a:buClr>
                <a:srgbClr val="5C5C5C"/>
              </a:buClr>
              <a:buSzTx/>
              <a:buFont typeface="Arial" panose="020B0604020202020204" pitchFamily="34" charset="0"/>
              <a:buNone/>
            </a:pPr>
            <a:r>
              <a:rPr lang="en-US" altLang="ko-KR" sz="1200" b="1">
                <a:solidFill>
                  <a:srgbClr val="FFFFFF"/>
                </a:solidFill>
                <a:latin typeface="Arial" panose="020B0604020202020204" pitchFamily="34" charset="0"/>
                <a:ea typeface="맑은 고딕" panose="020B0503020000020004" pitchFamily="34" charset="-127"/>
                <a:cs typeface="Arial" panose="020B0604020202020204" pitchFamily="34" charset="0"/>
              </a:rPr>
              <a:t>WORKING PARITES</a:t>
            </a:r>
            <a:r>
              <a:rPr lang="en-US" altLang="zh-CN" sz="1200" b="1">
                <a:solidFill>
                  <a:srgbClr val="FFFFFF"/>
                </a:solidFill>
                <a:latin typeface="Arial" panose="020B0604020202020204" pitchFamily="34" charset="0"/>
                <a:ea typeface="맑은 고딕" panose="020B0503020000020004" pitchFamily="34" charset="-127"/>
                <a:cs typeface="Arial" panose="020B0604020202020204" pitchFamily="34" charset="0"/>
              </a:rPr>
              <a:t> </a:t>
            </a:r>
            <a:r>
              <a:rPr lang="en-US" altLang="ko-KR" sz="1200" b="1">
                <a:solidFill>
                  <a:srgbClr val="FFFFFF"/>
                </a:solidFill>
                <a:latin typeface="Arial" panose="020B0604020202020204" pitchFamily="34" charset="0"/>
                <a:ea typeface="맑은 고딕" panose="020B0503020000020004" pitchFamily="34" charset="-127"/>
                <a:cs typeface="Arial" panose="020B0604020202020204" pitchFamily="34" charset="0"/>
              </a:rPr>
              <a:t>AND LEADERSHIP </a:t>
            </a:r>
            <a:r>
              <a:rPr lang="en-US" altLang="zh-CN" sz="1200" b="1">
                <a:solidFill>
                  <a:srgbClr val="FFFFFF"/>
                </a:solidFill>
                <a:latin typeface="Arial" panose="020B0604020202020204" pitchFamily="34" charset="0"/>
                <a:ea typeface="맑은 고딕" panose="020B0503020000020004" pitchFamily="34" charset="-127"/>
                <a:cs typeface="Arial" panose="020B0604020202020204" pitchFamily="34" charset="0"/>
              </a:rPr>
              <a:t>FOR STUDY GROUP 13</a:t>
            </a:r>
            <a:endParaRPr lang="en-US" altLang="zh-CN" sz="2000">
              <a:solidFill>
                <a:srgbClr val="FFFFFF"/>
              </a:solidFill>
              <a:latin typeface="Times New Roman" panose="02020603050405020304" pitchFamily="18" charset="0"/>
              <a:ea typeface="맑은 고딕" panose="020B0503020000020004" pitchFamily="34" charset="-127"/>
              <a:cs typeface="Arial" panose="020B0604020202020204" pitchFamily="34" charset="0"/>
            </a:endParaRPr>
          </a:p>
        </p:txBody>
      </p:sp>
      <p:sp>
        <p:nvSpPr>
          <p:cNvPr id="81924" name="Rectangle 1"/>
          <p:cNvSpPr>
            <a:spLocks noChangeArrowheads="1"/>
          </p:cNvSpPr>
          <p:nvPr/>
        </p:nvSpPr>
        <p:spPr bwMode="white">
          <a:xfrm>
            <a:off x="625642" y="1202630"/>
            <a:ext cx="1000743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wrap="square" anchor="ctr">
            <a:spAutoFit/>
          </a:bodyPr>
          <a:lstStyle>
            <a:lvl1pPr>
              <a:spcBef>
                <a:spcPct val="20000"/>
              </a:spcBef>
              <a:buClr>
                <a:srgbClr val="0E438A"/>
              </a:buClr>
              <a:buSzPct val="110000"/>
              <a:buFont typeface="Wingdings" panose="05000000000000000000" pitchFamily="2" charset="2"/>
              <a:buChar char="§"/>
              <a:defRPr sz="3200">
                <a:solidFill>
                  <a:srgbClr val="5C5C5C"/>
                </a:solidFill>
                <a:latin typeface="Verdana" panose="020B0604030504040204" pitchFamily="34" charset="0"/>
              </a:defRPr>
            </a:lvl1pPr>
            <a:lvl2pPr marL="742950" indent="-285750">
              <a:spcBef>
                <a:spcPct val="20000"/>
              </a:spcBef>
              <a:buClr>
                <a:srgbClr val="0099CC"/>
              </a:buClr>
              <a:buFont typeface="Wingdings" panose="05000000000000000000" pitchFamily="2" charset="2"/>
              <a:buChar char="Ø"/>
              <a:defRPr sz="2800">
                <a:solidFill>
                  <a:srgbClr val="5C5C5C"/>
                </a:solidFill>
                <a:latin typeface="Verdana" panose="020B0604030504040204" pitchFamily="34" charset="0"/>
              </a:defRPr>
            </a:lvl2pPr>
            <a:lvl3pPr marL="1143000" indent="-228600">
              <a:spcBef>
                <a:spcPct val="20000"/>
              </a:spcBef>
              <a:buClr>
                <a:srgbClr val="0099CC"/>
              </a:buClr>
              <a:buFont typeface="Wingdings" panose="05000000000000000000" pitchFamily="2" charset="2"/>
              <a:buChar char="§"/>
              <a:defRPr sz="2400">
                <a:solidFill>
                  <a:srgbClr val="5C5C5C"/>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rgbClr val="5C5C5C"/>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rgbClr val="5C5C5C"/>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9pPr>
          </a:lstStyle>
          <a:p>
            <a:pPr eaLnBrk="0" fontAlgn="base" hangingPunct="0">
              <a:spcBef>
                <a:spcPct val="0"/>
              </a:spcBef>
              <a:spcAft>
                <a:spcPct val="0"/>
              </a:spcAft>
              <a:buClr>
                <a:srgbClr val="5C5C5C"/>
              </a:buClr>
              <a:buSzTx/>
              <a:buFont typeface="Arial" panose="020B0604020202020204" pitchFamily="34" charset="0"/>
              <a:buNone/>
            </a:pPr>
            <a:r>
              <a:rPr lang="en-US" altLang="zh-CN" sz="1600" dirty="0">
                <a:latin typeface="+mn-lt"/>
                <a:ea typeface="ＭＳ Ｐゴシック" panose="020B0600070205080204" pitchFamily="34" charset="-128"/>
              </a:rPr>
              <a:t>The main objective: encourage national authorities and operators from countries in Africa to work together and better contribute to ITU-T SG 13 activities in general and to Cloud Computing in particular in line with SG 13 mandate.</a:t>
            </a:r>
            <a:br>
              <a:rPr lang="en-US" altLang="zh-CN" sz="1600" dirty="0">
                <a:latin typeface="+mn-lt"/>
                <a:ea typeface="ＭＳ Ｐゴシック" panose="020B0600070205080204" pitchFamily="34" charset="-128"/>
              </a:rPr>
            </a:br>
            <a:endParaRPr lang="en-US" altLang="ko-KR" sz="1600" dirty="0">
              <a:latin typeface="+mn-lt"/>
              <a:ea typeface="ＭＳ Ｐゴシック" panose="020B0600070205080204" pitchFamily="34" charset="-128"/>
            </a:endParaRPr>
          </a:p>
          <a:p>
            <a:pPr algn="ctr" eaLnBrk="0" fontAlgn="base" hangingPunct="0">
              <a:spcBef>
                <a:spcPct val="0"/>
              </a:spcBef>
              <a:spcAft>
                <a:spcPct val="0"/>
              </a:spcAft>
              <a:buClrTx/>
              <a:buSzTx/>
              <a:buFontTx/>
              <a:buNone/>
            </a:pPr>
            <a:r>
              <a:rPr lang="en-US" altLang="zh-CN" sz="1600" b="1" dirty="0">
                <a:latin typeface="+mn-lt"/>
                <a:ea typeface="ＭＳ Ｐゴシック" panose="020B0600070205080204" pitchFamily="34" charset="-128"/>
              </a:rPr>
              <a:t>Terms of Reference:</a:t>
            </a:r>
            <a:endParaRPr lang="en-US" altLang="ko-KR" sz="1600" b="1"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a) To encourage participation in the SG 13 and to report SG 13’s outcomes and deliverables.</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b) To maintain an electronic forum on evolving computing paradigm incl. regulatory issues.</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c) To establish training needs on current standardization areas in Africa and coordinate the organization of technical tutorials in the region on such topics with SG 13.</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d) To encourage African countries to the development of new/revised ITU-T Recommendations on current standardization areas.</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e) To disseminate relevant information provided by ITU-T on current hot topics and future networks standards and document relevant use cases of future computing architectures and services including emerging mobile services.</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f, g) To provide the focal points identified on hot topics issues and future networks in African countries and to collaborate with African Telecommunication Union (ATU).</a:t>
            </a:r>
            <a:endParaRPr lang="en-US" altLang="ko-KR" sz="1600" dirty="0">
              <a:latin typeface="+mn-lt"/>
              <a:ea typeface="ＭＳ Ｐゴシック" panose="020B0600070205080204" pitchFamily="34" charset="-128"/>
            </a:endParaRPr>
          </a:p>
          <a:p>
            <a:pPr eaLnBrk="0" fontAlgn="base" hangingPunct="0">
              <a:spcBef>
                <a:spcPct val="0"/>
              </a:spcBef>
              <a:spcAft>
                <a:spcPct val="0"/>
              </a:spcAft>
              <a:buClrTx/>
              <a:buSzTx/>
              <a:buFontTx/>
              <a:buNone/>
            </a:pPr>
            <a:r>
              <a:rPr lang="en-US" altLang="zh-CN" sz="1600" dirty="0">
                <a:latin typeface="+mn-lt"/>
                <a:ea typeface="ＭＳ Ｐゴシック" panose="020B0600070205080204" pitchFamily="34" charset="-128"/>
              </a:rPr>
              <a:t>h) Act as a liaison body between administrations, operators, regulators and ITU-T in matters relating to hot standardization areas.</a:t>
            </a:r>
          </a:p>
          <a:p>
            <a:pPr lvl="0" eaLnBrk="0" fontAlgn="base" hangingPunct="0">
              <a:spcBef>
                <a:spcPct val="0"/>
              </a:spcBef>
              <a:spcAft>
                <a:spcPct val="0"/>
              </a:spcAft>
              <a:buClrTx/>
              <a:buSzTx/>
              <a:buFontTx/>
              <a:buChar char="•"/>
              <a:tabLst>
                <a:tab pos="2286000" algn="l"/>
              </a:tabLst>
            </a:pPr>
            <a:r>
              <a:rPr lang="en-US" altLang="zh-CN" sz="1600" dirty="0">
                <a:latin typeface="+mn-lt"/>
                <a:ea typeface="ＭＳ Ｐゴシック" panose="020B0600070205080204" pitchFamily="34" charset="-128"/>
              </a:rPr>
              <a:t>i) Continent priorities are set to: </a:t>
            </a:r>
            <a:r>
              <a:rPr lang="en-GB" altLang="en-US" sz="1600" i="1" u="sng" dirty="0">
                <a:solidFill>
                  <a:srgbClr val="008080"/>
                </a:solidFill>
                <a:latin typeface="Arial" panose="020B0604020202020204" pitchFamily="34" charset="0"/>
                <a:ea typeface="Times New Roman" panose="02020603050405020304" pitchFamily="18" charset="0"/>
              </a:rPr>
              <a:t>Future Computing and Data </a:t>
            </a:r>
            <a:r>
              <a:rPr lang="en-GB" altLang="en-US" sz="1600" i="1" u="sng" dirty="0" err="1">
                <a:solidFill>
                  <a:srgbClr val="008080"/>
                </a:solidFill>
                <a:latin typeface="Arial" panose="020B0604020202020204" pitchFamily="34" charset="0"/>
                <a:ea typeface="Times New Roman" panose="02020603050405020304" pitchFamily="18" charset="0"/>
              </a:rPr>
              <a:t>Prosessing</a:t>
            </a:r>
            <a:r>
              <a:rPr lang="en-GB" altLang="en-US" sz="1600" i="1" u="sng" dirty="0">
                <a:solidFill>
                  <a:srgbClr val="008080"/>
                </a:solidFill>
                <a:latin typeface="Arial" panose="020B0604020202020204" pitchFamily="34" charset="0"/>
                <a:ea typeface="Times New Roman" panose="02020603050405020304" pitchFamily="18" charset="0"/>
              </a:rPr>
              <a:t>, Artificial Intelligence as applied to networks, IMT-2020 (non radio aspects), Next generation of IMT networks and machine learning, Future networks (Network 2030), </a:t>
            </a:r>
            <a:r>
              <a:rPr lang="fr-FR" altLang="en-US" sz="1600" i="1" u="sng" dirty="0">
                <a:solidFill>
                  <a:srgbClr val="008080"/>
                </a:solidFill>
                <a:latin typeface="Arial" panose="020B0604020202020204" pitchFamily="34" charset="0"/>
                <a:ea typeface="Times New Roman" panose="02020603050405020304" pitchFamily="18" charset="0"/>
              </a:rPr>
              <a:t>Trust</a:t>
            </a:r>
            <a:endParaRPr lang="en-US" altLang="zh-CN" sz="1800" dirty="0">
              <a:solidFill>
                <a:srgbClr val="2E2E2E"/>
              </a:solidFill>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92110435"/>
      </p:ext>
    </p:extLst>
  </p:cSld>
  <p:clrMapOvr>
    <a:masterClrMapping/>
  </p:clrMapOvr>
  <p:transition spd="slow">
    <p:pull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033337" y="620044"/>
            <a:ext cx="7772400" cy="641350"/>
          </a:xfrm>
        </p:spPr>
        <p:txBody>
          <a:bodyPr/>
          <a:lstStyle/>
          <a:p>
            <a:r>
              <a:rPr lang="en-US" altLang="ja-JP" dirty="0">
                <a:ea typeface="ＭＳ Ｐゴシック" panose="020B0600070205080204" pitchFamily="34" charset="-128"/>
              </a:rPr>
              <a:t>JCA-SDN  </a:t>
            </a:r>
          </a:p>
        </p:txBody>
      </p:sp>
      <p:sp>
        <p:nvSpPr>
          <p:cNvPr id="83971" name="Rectangle 3"/>
          <p:cNvSpPr>
            <a:spLocks noGrp="1" noChangeArrowheads="1"/>
          </p:cNvSpPr>
          <p:nvPr>
            <p:ph type="body" idx="1"/>
          </p:nvPr>
        </p:nvSpPr>
        <p:spPr>
          <a:xfrm>
            <a:off x="184484" y="1261395"/>
            <a:ext cx="12007516" cy="4746373"/>
          </a:xfrm>
        </p:spPr>
        <p:txBody>
          <a:bodyPr/>
          <a:lstStyle/>
          <a:p>
            <a:pPr lvl="1" indent="-471488"/>
            <a:endParaRPr lang="en-US" altLang="ja-JP" sz="2400" dirty="0">
              <a:solidFill>
                <a:srgbClr val="2E2E2E"/>
              </a:solidFill>
              <a:ea typeface="ＭＳ Ｐゴシック" panose="020B0600070205080204" pitchFamily="34" charset="-128"/>
            </a:endParaRPr>
          </a:p>
          <a:p>
            <a:pPr lvl="1" indent="-471488">
              <a:buClr>
                <a:schemeClr val="tx2"/>
              </a:buClr>
            </a:pPr>
            <a:r>
              <a:rPr lang="en-US" altLang="ja-JP" sz="2400" dirty="0">
                <a:solidFill>
                  <a:srgbClr val="2E2E2E"/>
                </a:solidFill>
                <a:ea typeface="ＭＳ Ｐゴシック" panose="020B0600070205080204" pitchFamily="34" charset="-128"/>
              </a:rPr>
              <a:t>JCA-SDN “</a:t>
            </a:r>
            <a:r>
              <a:rPr lang="en-US" altLang="en-US" sz="2400" dirty="0">
                <a:solidFill>
                  <a:srgbClr val="2E2E2E"/>
                </a:solidFill>
                <a:ea typeface="ＭＳ Ｐゴシック" panose="020B0600070205080204" pitchFamily="34" charset="-128"/>
              </a:rPr>
              <a:t>Joint Coordination Activity on Software-Defined Networking</a:t>
            </a:r>
            <a:r>
              <a:rPr lang="en-US" altLang="ja-JP" sz="2400" dirty="0">
                <a:solidFill>
                  <a:srgbClr val="2E2E2E"/>
                </a:solidFill>
                <a:ea typeface="ＭＳ Ｐゴシック" panose="020B0600070205080204" pitchFamily="34" charset="-128"/>
              </a:rPr>
              <a:t>”:</a:t>
            </a:r>
            <a:br>
              <a:rPr lang="en-US" altLang="ja-JP" sz="2400" dirty="0">
                <a:solidFill>
                  <a:srgbClr val="2E2E2E"/>
                </a:solidFill>
                <a:ea typeface="ＭＳ Ｐゴシック" panose="020B0600070205080204" pitchFamily="34" charset="-128"/>
              </a:rPr>
            </a:br>
            <a:endParaRPr lang="en-US" altLang="ja-JP" sz="2400" dirty="0">
              <a:solidFill>
                <a:srgbClr val="2E2E2E"/>
              </a:solidFill>
              <a:ea typeface="ＭＳ Ｐゴシック" panose="020B0600070205080204" pitchFamily="34" charset="-128"/>
            </a:endParaRP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Created by TSAG in </a:t>
            </a:r>
            <a:r>
              <a:rPr lang="en-US" altLang="en-US" sz="2400" dirty="0">
                <a:solidFill>
                  <a:srgbClr val="2E2E2E"/>
                </a:solidFill>
                <a:ea typeface="ＭＳ Ｐゴシック" panose="020B0600070205080204" pitchFamily="34" charset="-128"/>
              </a:rPr>
              <a:t>June 2013</a:t>
            </a:r>
          </a:p>
          <a:p>
            <a:pPr lvl="1" indent="-471488">
              <a:buClr>
                <a:schemeClr val="tx2"/>
              </a:buClr>
              <a:buFont typeface="Courier New" panose="02070309020205020404" pitchFamily="49" charset="0"/>
              <a:buChar char="o"/>
            </a:pPr>
            <a:r>
              <a:rPr lang="en-US" altLang="en-US" sz="2400" dirty="0">
                <a:solidFill>
                  <a:srgbClr val="2E2E2E"/>
                </a:solidFill>
                <a:ea typeface="ＭＳ Ｐゴシック" panose="020B0600070205080204" pitchFamily="34" charset="-128"/>
              </a:rPr>
              <a:t>Since June 2015 JCA-SDN reported its progress to SG13</a:t>
            </a:r>
            <a:endParaRPr lang="en-US" altLang="ja-JP" sz="2400" dirty="0">
              <a:solidFill>
                <a:srgbClr val="2E2E2E"/>
              </a:solidFill>
              <a:ea typeface="ＭＳ Ｐゴシック" panose="020B0600070205080204" pitchFamily="34" charset="-128"/>
            </a:endParaRP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Extended in February 2017 to run until the end of 2017</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Maintained the SDN standardization roadmap</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Accomplished its activities in November 2017</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Passed over the SDN standardization roadmap to the JCA-IMT2020</a:t>
            </a:r>
          </a:p>
        </p:txBody>
      </p:sp>
    </p:spTree>
    <p:extLst>
      <p:ext uri="{BB962C8B-B14F-4D97-AF65-F5344CB8AC3E}">
        <p14:creationId xmlns:p14="http://schemas.microsoft.com/office/powerpoint/2010/main" val="523964812"/>
      </p:ext>
    </p:extLst>
  </p:cSld>
  <p:clrMapOvr>
    <a:masterClrMapping/>
  </p:clrMapOvr>
  <p:transition spd="slow">
    <p:pull dir="l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153653" y="652129"/>
            <a:ext cx="7772400" cy="641350"/>
          </a:xfrm>
        </p:spPr>
        <p:txBody>
          <a:bodyPr/>
          <a:lstStyle/>
          <a:p>
            <a:r>
              <a:rPr lang="en-US" altLang="ja-JP" dirty="0">
                <a:ea typeface="ＭＳ Ｐゴシック" panose="020B0600070205080204" pitchFamily="34" charset="-128"/>
              </a:rPr>
              <a:t>JCA-IMT2020  </a:t>
            </a:r>
          </a:p>
        </p:txBody>
      </p:sp>
      <p:sp>
        <p:nvSpPr>
          <p:cNvPr id="83971" name="Rectangle 3"/>
          <p:cNvSpPr>
            <a:spLocks noGrp="1" noChangeArrowheads="1"/>
          </p:cNvSpPr>
          <p:nvPr>
            <p:ph type="body" idx="1"/>
          </p:nvPr>
        </p:nvSpPr>
        <p:spPr>
          <a:xfrm>
            <a:off x="473243" y="1293480"/>
            <a:ext cx="11061032" cy="4762415"/>
          </a:xfrm>
        </p:spPr>
        <p:txBody>
          <a:bodyPr/>
          <a:lstStyle/>
          <a:p>
            <a:pPr lvl="1" indent="-471488"/>
            <a:endParaRPr lang="en-US" altLang="ja-JP" sz="2400" dirty="0">
              <a:solidFill>
                <a:srgbClr val="2E2E2E"/>
              </a:solidFill>
              <a:ea typeface="ＭＳ Ｐゴシック" panose="020B0600070205080204" pitchFamily="34" charset="-128"/>
            </a:endParaRPr>
          </a:p>
          <a:p>
            <a:pPr lvl="1" indent="-471488">
              <a:buClr>
                <a:schemeClr val="tx2"/>
              </a:buClr>
            </a:pPr>
            <a:r>
              <a:rPr lang="en-US" altLang="ja-JP" sz="2400" dirty="0">
                <a:solidFill>
                  <a:srgbClr val="2E2E2E"/>
                </a:solidFill>
                <a:ea typeface="ＭＳ Ｐゴシック" panose="020B0600070205080204" pitchFamily="34" charset="-128"/>
              </a:rPr>
              <a:t>JCA-IMT2020 “</a:t>
            </a:r>
            <a:r>
              <a:rPr lang="en-US" altLang="en-US" sz="2400" dirty="0"/>
              <a:t>Joint Coordination Activity on IMT-2020</a:t>
            </a:r>
            <a:r>
              <a:rPr lang="en-US" altLang="ja-JP" sz="2400" dirty="0">
                <a:solidFill>
                  <a:srgbClr val="2E2E2E"/>
                </a:solidFill>
                <a:ea typeface="ＭＳ Ｐゴシック" panose="020B0600070205080204" pitchFamily="34" charset="-128"/>
              </a:rPr>
              <a:t>”:</a:t>
            </a:r>
            <a:br>
              <a:rPr lang="en-US" altLang="ja-JP" sz="2400" dirty="0">
                <a:solidFill>
                  <a:srgbClr val="2E2E2E"/>
                </a:solidFill>
                <a:ea typeface="ＭＳ Ｐゴシック" panose="020B0600070205080204" pitchFamily="34" charset="-128"/>
              </a:rPr>
            </a:br>
            <a:endParaRPr lang="en-US" altLang="ja-JP" sz="2400" dirty="0">
              <a:solidFill>
                <a:srgbClr val="2E2E2E"/>
              </a:solidFill>
              <a:ea typeface="ＭＳ Ｐゴシック" panose="020B0600070205080204" pitchFamily="34" charset="-128"/>
            </a:endParaRP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Created by SG13 in February 2017</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Maintains the SDN standardization roadmap</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Started and maintains the IMT-2020 standardization roadmap </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Published a snapshot of IMT-2020 roadmap as Supplement 59 to Y.3100-series in March 2020</a:t>
            </a:r>
          </a:p>
          <a:p>
            <a:pPr lvl="1" indent="-471488">
              <a:buClr>
                <a:schemeClr val="tx2"/>
              </a:buClr>
              <a:buFont typeface="Courier New" panose="02070309020205020404" pitchFamily="49" charset="0"/>
              <a:buChar char="o"/>
            </a:pPr>
            <a:r>
              <a:rPr lang="en-US" altLang="ja-JP" sz="2400" dirty="0">
                <a:solidFill>
                  <a:srgbClr val="2E2E2E"/>
                </a:solidFill>
                <a:ea typeface="ＭＳ Ｐゴシック" panose="020B0600070205080204" pitchFamily="34" charset="-128"/>
              </a:rPr>
              <a:t>Lifetime extended until the end of 2021</a:t>
            </a:r>
          </a:p>
        </p:txBody>
      </p:sp>
    </p:spTree>
    <p:extLst>
      <p:ext uri="{BB962C8B-B14F-4D97-AF65-F5344CB8AC3E}">
        <p14:creationId xmlns:p14="http://schemas.microsoft.com/office/powerpoint/2010/main" val="1668858378"/>
      </p:ext>
    </p:extLst>
  </p:cSld>
  <p:clrMapOvr>
    <a:masterClrMapping/>
  </p:clrMapOvr>
  <p:transition spd="slow">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2153653" y="667394"/>
            <a:ext cx="7772400" cy="646331"/>
          </a:xfrm>
        </p:spPr>
        <p:txBody>
          <a:bodyPr/>
          <a:lstStyle/>
          <a:p>
            <a:r>
              <a:rPr lang="en-US" altLang="en-US" dirty="0">
                <a:ea typeface="ＭＳ Ｐゴシック" panose="020B0600070205080204" pitchFamily="34" charset="-128"/>
              </a:rPr>
              <a:t>Focus Group on ML5G</a:t>
            </a:r>
            <a:r>
              <a:rPr lang="en-US" altLang="ja-JP" dirty="0">
                <a:ea typeface="ＭＳ Ｐゴシック" panose="020B0600070205080204" pitchFamily="34" charset="-128"/>
              </a:rPr>
              <a:t> </a:t>
            </a:r>
          </a:p>
        </p:txBody>
      </p:sp>
      <p:sp>
        <p:nvSpPr>
          <p:cNvPr id="20484" name="Rectangle 3"/>
          <p:cNvSpPr>
            <a:spLocks noGrp="1" noChangeArrowheads="1"/>
          </p:cNvSpPr>
          <p:nvPr>
            <p:ph type="body" idx="1"/>
          </p:nvPr>
        </p:nvSpPr>
        <p:spPr>
          <a:xfrm>
            <a:off x="393032" y="1251119"/>
            <a:ext cx="11333746" cy="4660397"/>
          </a:xfrm>
        </p:spPr>
        <p:txBody>
          <a:bodyPr/>
          <a:lstStyle/>
          <a:p>
            <a:pPr>
              <a:lnSpc>
                <a:spcPct val="90000"/>
              </a:lnSpc>
              <a:buFont typeface="Wingdings" panose="05000000000000000000" pitchFamily="2" charset="2"/>
              <a:buChar char="Ø"/>
              <a:defRPr/>
            </a:pPr>
            <a:endParaRPr lang="en-US" sz="2400" dirty="0">
              <a:solidFill>
                <a:schemeClr val="tx2">
                  <a:lumMod val="60000"/>
                  <a:lumOff val="40000"/>
                </a:schemeClr>
              </a:solidFill>
              <a:latin typeface="Arial" panose="020B0604020202020204" pitchFamily="34" charset="0"/>
            </a:endParaRPr>
          </a:p>
          <a:p>
            <a:pPr lvl="1" indent="-471488">
              <a:buClr>
                <a:schemeClr val="tx2"/>
              </a:buClr>
              <a:defRPr/>
            </a:pPr>
            <a:r>
              <a:rPr lang="en-US" altLang="ja-JP" sz="2400" dirty="0">
                <a:solidFill>
                  <a:srgbClr val="2E2E2E"/>
                </a:solidFill>
                <a:ea typeface="ＭＳ Ｐゴシック" panose="020B0600070205080204" pitchFamily="34" charset="-128"/>
              </a:rPr>
              <a:t>Established in November</a:t>
            </a:r>
            <a:r>
              <a:rPr lang="en-US" sz="2400" dirty="0">
                <a:solidFill>
                  <a:srgbClr val="2E2E2E"/>
                </a:solidFill>
                <a:ea typeface="ＭＳ Ｐゴシック" panose="020B0600070205080204" pitchFamily="34" charset="-128"/>
              </a:rPr>
              <a:t> 2017, run until July 2020 </a:t>
            </a:r>
          </a:p>
          <a:p>
            <a:pPr lvl="1" indent="-471488">
              <a:buClr>
                <a:schemeClr val="tx2"/>
              </a:buClr>
              <a:defRPr/>
            </a:pPr>
            <a:r>
              <a:rPr lang="en-US" altLang="ja-JP" sz="2400" dirty="0">
                <a:solidFill>
                  <a:srgbClr val="2E2E2E"/>
                </a:solidFill>
                <a:ea typeface="ＭＳ Ｐゴシック" panose="020B0600070205080204" pitchFamily="34" charset="-128"/>
              </a:rPr>
              <a:t>Looked after </a:t>
            </a:r>
            <a:r>
              <a:rPr lang="en-GB" sz="2400" dirty="0">
                <a:solidFill>
                  <a:srgbClr val="2E2E2E"/>
                </a:solidFill>
                <a:ea typeface="ＭＳ Ｐゴシック" panose="020B0600070205080204" pitchFamily="34" charset="-128"/>
              </a:rPr>
              <a:t>machine learning (ML) for future networks, including interfaces, network architectures, protocols, algorithms and data formats</a:t>
            </a:r>
            <a:endParaRPr lang="en-US" altLang="ja-JP" sz="2400" dirty="0">
              <a:solidFill>
                <a:srgbClr val="2E2E2E"/>
              </a:solidFill>
              <a:ea typeface="ＭＳ Ｐゴシック" panose="020B0600070205080204" pitchFamily="34" charset="-128"/>
            </a:endParaRPr>
          </a:p>
          <a:p>
            <a:pPr lvl="1" indent="-471488">
              <a:buClr>
                <a:schemeClr val="tx2"/>
              </a:buClr>
              <a:defRPr/>
            </a:pPr>
            <a:r>
              <a:rPr lang="en-US" altLang="ja-JP" sz="2400" dirty="0">
                <a:solidFill>
                  <a:srgbClr val="2E2E2E"/>
                </a:solidFill>
                <a:ea typeface="ＭＳ Ｐゴシック" panose="020B0600070205080204" pitchFamily="34" charset="-128"/>
              </a:rPr>
              <a:t>Reported to SG13</a:t>
            </a:r>
          </a:p>
          <a:p>
            <a:pPr lvl="1" indent="-471488">
              <a:buClr>
                <a:schemeClr val="tx2"/>
              </a:buClr>
              <a:defRPr/>
            </a:pPr>
            <a:r>
              <a:rPr lang="en-US" altLang="ja-JP" sz="2400" dirty="0">
                <a:solidFill>
                  <a:srgbClr val="2E2E2E"/>
                </a:solidFill>
                <a:ea typeface="ＭＳ Ｐゴシック" panose="020B0600070205080204" pitchFamily="34" charset="-128"/>
              </a:rPr>
              <a:t>Had 9 meetings and 9 workshops</a:t>
            </a:r>
          </a:p>
          <a:p>
            <a:pPr lvl="1" indent="-471488">
              <a:buClr>
                <a:schemeClr val="tx2"/>
              </a:buClr>
              <a:defRPr/>
            </a:pPr>
            <a:r>
              <a:rPr lang="en-US" altLang="ja-JP" sz="2400" dirty="0">
                <a:solidFill>
                  <a:srgbClr val="2E2E2E"/>
                </a:solidFill>
                <a:ea typeface="ＭＳ Ｐゴシック" panose="020B0600070205080204" pitchFamily="34" charset="-128"/>
              </a:rPr>
              <a:t>Delivered 11 technical specifications and technical reports including the Gap Analysis Report </a:t>
            </a:r>
            <a:r>
              <a:rPr lang="en-US" sz="2400" dirty="0">
                <a:solidFill>
                  <a:srgbClr val="2E2E2E"/>
                </a:solidFill>
                <a:ea typeface="ＭＳ Ｐゴシック" panose="020B0600070205080204" pitchFamily="34" charset="-128"/>
              </a:rPr>
              <a:t>identifying the area for future work</a:t>
            </a:r>
          </a:p>
        </p:txBody>
      </p:sp>
    </p:spTree>
    <p:extLst>
      <p:ext uri="{BB962C8B-B14F-4D97-AF65-F5344CB8AC3E}">
        <p14:creationId xmlns:p14="http://schemas.microsoft.com/office/powerpoint/2010/main" val="2119064460"/>
      </p:ext>
    </p:extLst>
  </p:cSld>
  <p:clrMapOvr>
    <a:masterClrMapping/>
  </p:clrMapOvr>
  <p:transition spd="slow">
    <p:pull dir="l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411705" y="550816"/>
            <a:ext cx="8257674" cy="1133605"/>
          </a:xfrm>
        </p:spPr>
        <p:txBody>
          <a:bodyPr/>
          <a:lstStyle/>
          <a:p>
            <a:r>
              <a:rPr lang="en-US" altLang="en-US" dirty="0">
                <a:ea typeface="ＭＳ Ｐゴシック" panose="020B0600070205080204" pitchFamily="34" charset="-128"/>
              </a:rPr>
              <a:t>Focus Group on Network 2030</a:t>
            </a:r>
            <a:r>
              <a:rPr lang="en-US" altLang="ja-JP" dirty="0">
                <a:ea typeface="ＭＳ Ｐゴシック" panose="020B0600070205080204" pitchFamily="34" charset="-128"/>
              </a:rPr>
              <a:t> </a:t>
            </a:r>
          </a:p>
        </p:txBody>
      </p:sp>
      <p:sp>
        <p:nvSpPr>
          <p:cNvPr id="20484" name="Rectangle 3"/>
          <p:cNvSpPr>
            <a:spLocks noGrp="1" noChangeArrowheads="1"/>
          </p:cNvSpPr>
          <p:nvPr>
            <p:ph type="body" idx="1"/>
          </p:nvPr>
        </p:nvSpPr>
        <p:spPr>
          <a:xfrm>
            <a:off x="673768" y="1523835"/>
            <a:ext cx="10162674" cy="4403723"/>
          </a:xfrm>
        </p:spPr>
        <p:txBody>
          <a:bodyPr/>
          <a:lstStyle/>
          <a:p>
            <a:pPr>
              <a:lnSpc>
                <a:spcPct val="90000"/>
              </a:lnSpc>
              <a:buFont typeface="Wingdings" panose="05000000000000000000" pitchFamily="2" charset="2"/>
              <a:buChar char="Ø"/>
              <a:defRPr/>
            </a:pPr>
            <a:endParaRPr lang="en-US" sz="1800" dirty="0">
              <a:solidFill>
                <a:schemeClr val="tx2">
                  <a:lumMod val="60000"/>
                  <a:lumOff val="40000"/>
                </a:schemeClr>
              </a:solidFill>
              <a:latin typeface="Arial" panose="020B0604020202020204" pitchFamily="34" charset="0"/>
            </a:endParaRPr>
          </a:p>
          <a:p>
            <a:pPr lvl="1" indent="-471488">
              <a:buClr>
                <a:schemeClr val="tx2"/>
              </a:buClr>
              <a:defRPr/>
            </a:pPr>
            <a:r>
              <a:rPr lang="en-US" altLang="ja-JP" sz="2400" dirty="0">
                <a:solidFill>
                  <a:srgbClr val="2E2E2E"/>
                </a:solidFill>
                <a:ea typeface="ＭＳ Ｐゴシック" panose="020B0600070205080204" pitchFamily="34" charset="-128"/>
              </a:rPr>
              <a:t>Established in July</a:t>
            </a:r>
            <a:r>
              <a:rPr lang="en-US" sz="2400" dirty="0">
                <a:solidFill>
                  <a:srgbClr val="2E2E2E"/>
                </a:solidFill>
                <a:ea typeface="ＭＳ Ｐゴシック" panose="020B0600070205080204" pitchFamily="34" charset="-128"/>
              </a:rPr>
              <a:t> 2018, run until July 2020</a:t>
            </a:r>
          </a:p>
          <a:p>
            <a:pPr lvl="1" indent="-471488">
              <a:buClr>
                <a:schemeClr val="tx2"/>
              </a:buClr>
              <a:defRPr/>
            </a:pPr>
            <a:r>
              <a:rPr lang="en-US" altLang="ja-JP" sz="2400" dirty="0">
                <a:solidFill>
                  <a:srgbClr val="2E2E2E"/>
                </a:solidFill>
                <a:ea typeface="ＭＳ Ｐゴシック" panose="020B0600070205080204" pitchFamily="34" charset="-128"/>
              </a:rPr>
              <a:t>Looked after the </a:t>
            </a:r>
            <a:r>
              <a:rPr lang="en-GB" sz="2400" dirty="0">
                <a:solidFill>
                  <a:srgbClr val="2E2E2E"/>
                </a:solidFill>
                <a:ea typeface="ＭＳ Ｐゴシック" panose="020B0600070205080204" pitchFamily="34" charset="-128"/>
              </a:rPr>
              <a:t>capabilities of networks for the year 2030 and beyond</a:t>
            </a:r>
            <a:endParaRPr lang="en-US" altLang="ja-JP" sz="2400" dirty="0">
              <a:solidFill>
                <a:srgbClr val="2E2E2E"/>
              </a:solidFill>
              <a:ea typeface="ＭＳ Ｐゴシック" panose="020B0600070205080204" pitchFamily="34" charset="-128"/>
            </a:endParaRPr>
          </a:p>
          <a:p>
            <a:pPr lvl="1" indent="-471488">
              <a:buClr>
                <a:schemeClr val="tx2"/>
              </a:buClr>
              <a:defRPr/>
            </a:pPr>
            <a:r>
              <a:rPr lang="en-US" altLang="ja-JP" sz="2400" dirty="0">
                <a:solidFill>
                  <a:srgbClr val="2E2E2E"/>
                </a:solidFill>
                <a:ea typeface="ＭＳ Ｐゴシック" panose="020B0600070205080204" pitchFamily="34" charset="-128"/>
              </a:rPr>
              <a:t>Reported to SG13</a:t>
            </a:r>
          </a:p>
          <a:p>
            <a:pPr lvl="1" indent="-471488">
              <a:buClr>
                <a:schemeClr val="tx2"/>
              </a:buClr>
              <a:defRPr/>
            </a:pPr>
            <a:r>
              <a:rPr lang="en-US" altLang="ja-JP" sz="2400" dirty="0">
                <a:solidFill>
                  <a:srgbClr val="2E2E2E"/>
                </a:solidFill>
                <a:ea typeface="ＭＳ Ｐゴシック" panose="020B0600070205080204" pitchFamily="34" charset="-128"/>
              </a:rPr>
              <a:t>Had 7 meetings and 6 workshops</a:t>
            </a:r>
          </a:p>
          <a:p>
            <a:pPr lvl="1" indent="-471488">
              <a:buClr>
                <a:schemeClr val="tx2"/>
              </a:buClr>
              <a:defRPr/>
            </a:pPr>
            <a:r>
              <a:rPr lang="en-US" altLang="ja-JP" sz="2400" dirty="0">
                <a:solidFill>
                  <a:srgbClr val="2E2E2E"/>
                </a:solidFill>
                <a:ea typeface="ＭＳ Ｐゴシック" panose="020B0600070205080204" pitchFamily="34" charset="-128"/>
              </a:rPr>
              <a:t>Delivered the Gap Analysis Report </a:t>
            </a:r>
            <a:r>
              <a:rPr lang="en-US" sz="2400" dirty="0">
                <a:solidFill>
                  <a:srgbClr val="2E2E2E"/>
                </a:solidFill>
                <a:ea typeface="ＭＳ Ｐゴシック" panose="020B0600070205080204" pitchFamily="34" charset="-128"/>
              </a:rPr>
              <a:t>identifying the areas for future standardization efforts application and 8 technical specifications and technical reports</a:t>
            </a:r>
          </a:p>
          <a:p>
            <a:pPr lvl="1" indent="-471488">
              <a:buClr>
                <a:schemeClr val="tx2"/>
              </a:buClr>
              <a:defRPr/>
            </a:pPr>
            <a:r>
              <a:rPr lang="en-US" altLang="ja-JP" sz="2400" dirty="0">
                <a:solidFill>
                  <a:srgbClr val="2E2E2E"/>
                </a:solidFill>
                <a:ea typeface="ＭＳ Ｐゴシック" panose="020B0600070205080204" pitchFamily="34" charset="-128"/>
              </a:rPr>
              <a:t>Complemented the work in ITU-R on beyond IMT-2020</a:t>
            </a:r>
          </a:p>
          <a:p>
            <a:pPr lvl="1" indent="-471488">
              <a:buClr>
                <a:schemeClr val="tx2"/>
              </a:buClr>
              <a:defRPr/>
            </a:pPr>
            <a:r>
              <a:rPr lang="en-US" altLang="ja-JP" sz="2400" dirty="0">
                <a:solidFill>
                  <a:srgbClr val="2E2E2E"/>
                </a:solidFill>
                <a:ea typeface="ＭＳ Ｐゴシック" panose="020B0600070205080204" pitchFamily="34" charset="-128"/>
              </a:rPr>
              <a:t>Set up a vision for Network 2030 and its architecture framework</a:t>
            </a:r>
            <a:endParaRPr lang="en-US" altLang="ja-JP" sz="2000" dirty="0">
              <a:solidFill>
                <a:srgbClr val="2E2E2E"/>
              </a:solidFill>
              <a:ea typeface="ＭＳ Ｐゴシック" panose="020B0600070205080204" pitchFamily="34" charset="-128"/>
            </a:endParaRPr>
          </a:p>
        </p:txBody>
      </p:sp>
    </p:spTree>
    <p:extLst>
      <p:ext uri="{BB962C8B-B14F-4D97-AF65-F5344CB8AC3E}">
        <p14:creationId xmlns:p14="http://schemas.microsoft.com/office/powerpoint/2010/main" val="1601925232"/>
      </p:ext>
    </p:extLst>
  </p:cSld>
  <p:clrMapOvr>
    <a:masterClrMapping/>
  </p:clrMapOvr>
  <p:transition spd="slow">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2279650" y="662335"/>
            <a:ext cx="7772400" cy="1077218"/>
          </a:xfrm>
        </p:spPr>
        <p:txBody>
          <a:bodyPr/>
          <a:lstStyle/>
          <a:p>
            <a:r>
              <a:rPr lang="en-US" altLang="ko-KR" sz="3200" dirty="0">
                <a:ea typeface="ＭＳ Ｐゴシック" panose="020B0600070205080204" pitchFamily="34" charset="-128"/>
              </a:rPr>
              <a:t>Statistics: standards/people - figures</a:t>
            </a:r>
            <a:endParaRPr lang="en-US" altLang="ko-KR" sz="3200" dirty="0">
              <a:ea typeface="굴림" panose="020B0600000101010101" pitchFamily="34" charset="-127"/>
            </a:endParaRPr>
          </a:p>
        </p:txBody>
      </p:sp>
      <p:sp>
        <p:nvSpPr>
          <p:cNvPr id="89091" name="Content Placeholder 2"/>
          <p:cNvSpPr>
            <a:spLocks noGrp="1"/>
          </p:cNvSpPr>
          <p:nvPr>
            <p:ph idx="1"/>
          </p:nvPr>
        </p:nvSpPr>
        <p:spPr>
          <a:xfrm>
            <a:off x="272716" y="1700214"/>
            <a:ext cx="11694695" cy="4451933"/>
          </a:xfrm>
        </p:spPr>
        <p:txBody>
          <a:bodyPr/>
          <a:lstStyle/>
          <a:p>
            <a:pPr marL="342900" marR="0" lvl="0" indent="-342900">
              <a:spcBef>
                <a:spcPts val="0"/>
              </a:spcBef>
              <a:spcAft>
                <a:spcPts val="0"/>
              </a:spcAft>
              <a:buFont typeface="Wingdings" panose="05000000000000000000" pitchFamily="2" charset="2"/>
              <a:buChar char=""/>
              <a:tabLst>
                <a:tab pos="457200" algn="l"/>
              </a:tabLst>
            </a:pPr>
            <a:endParaRPr lang="en-US" sz="2000" b="1" dirty="0">
              <a:solidFill>
                <a:srgbClr val="FF0000"/>
              </a:solidFill>
              <a:ea typeface="굴림" panose="020B0600000101010101" pitchFamily="34" charset="-127"/>
            </a:endParaRPr>
          </a:p>
          <a:p>
            <a:pPr marL="342900" marR="0" lvl="0" indent="-342900">
              <a:spcBef>
                <a:spcPts val="0"/>
              </a:spcBef>
              <a:spcAft>
                <a:spcPts val="0"/>
              </a:spcAft>
              <a:buFont typeface="Wingdings" panose="05000000000000000000" pitchFamily="2" charset="2"/>
              <a:buChar char=""/>
              <a:tabLst>
                <a:tab pos="457200" algn="l"/>
              </a:tabLst>
            </a:pPr>
            <a:r>
              <a:rPr lang="en-US" sz="2400" b="1" dirty="0">
                <a:solidFill>
                  <a:srgbClr val="FF0000"/>
                </a:solidFill>
                <a:ea typeface="굴림" panose="020B0600000101010101" pitchFamily="34" charset="-127"/>
              </a:rPr>
              <a:t>1024</a:t>
            </a:r>
            <a:r>
              <a:rPr lang="en-US" sz="2400" dirty="0">
                <a:ea typeface="굴림" panose="020B0600000101010101" pitchFamily="34" charset="-127"/>
              </a:rPr>
              <a:t> </a:t>
            </a:r>
            <a:r>
              <a:rPr lang="en-GB" sz="2400" dirty="0">
                <a:ea typeface="굴림" panose="020B0600000101010101" pitchFamily="34" charset="-127"/>
              </a:rPr>
              <a:t>contributions received (plus </a:t>
            </a:r>
            <a:r>
              <a:rPr lang="en-US" sz="2400" b="1" dirty="0">
                <a:solidFill>
                  <a:srgbClr val="FF0000"/>
                </a:solidFill>
                <a:ea typeface="굴림" panose="020B0600000101010101" pitchFamily="34" charset="-127"/>
              </a:rPr>
              <a:t>1258</a:t>
            </a:r>
            <a:r>
              <a:rPr lang="en-GB" sz="2400" dirty="0">
                <a:ea typeface="굴림" panose="020B0600000101010101" pitchFamily="34" charset="-127"/>
              </a:rPr>
              <a:t> for the interim meetings) by 16.09.2020.</a:t>
            </a:r>
          </a:p>
          <a:p>
            <a:pPr>
              <a:spcBef>
                <a:spcPts val="0"/>
              </a:spcBef>
              <a:spcAft>
                <a:spcPts val="0"/>
              </a:spcAft>
              <a:buFont typeface="Wingdings" panose="05000000000000000000" pitchFamily="2" charset="2"/>
              <a:buChar char=""/>
              <a:tabLst>
                <a:tab pos="457200" algn="l"/>
              </a:tabLst>
            </a:pPr>
            <a:r>
              <a:rPr lang="fr-FR" sz="2400" dirty="0">
                <a:ea typeface="굴림" panose="020B0600000101010101" pitchFamily="34" charset="-127"/>
              </a:rPr>
              <a:t>Max/Min/</a:t>
            </a:r>
            <a:r>
              <a:rPr lang="fr-FR" sz="2400" dirty="0" err="1">
                <a:ea typeface="굴림" panose="020B0600000101010101" pitchFamily="34" charset="-127"/>
              </a:rPr>
              <a:t>Average</a:t>
            </a:r>
            <a:r>
              <a:rPr lang="fr-FR" sz="2400" dirty="0">
                <a:ea typeface="굴림" panose="020B0600000101010101" pitchFamily="34" charset="-127"/>
              </a:rPr>
              <a:t> SG participants: 313/123/218</a:t>
            </a:r>
            <a:endParaRPr lang="en-US" sz="2400" dirty="0">
              <a:ea typeface="굴림" panose="020B0600000101010101" pitchFamily="34" charset="-127"/>
            </a:endParaRPr>
          </a:p>
          <a:p>
            <a:pPr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156 Rapporteur meetings held</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9</a:t>
            </a:r>
            <a:r>
              <a:rPr lang="en-GB" sz="2400" dirty="0">
                <a:ea typeface="굴림" panose="020B0600000101010101" pitchFamily="34" charset="-127"/>
              </a:rPr>
              <a:t> SG meetings (7+2 planned)</a:t>
            </a:r>
            <a:endParaRPr lang="en-US" sz="2400" dirty="0">
              <a:ea typeface="굴림" panose="020B0600000101010101" pitchFamily="34" charset="-127"/>
            </a:endParaRP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12 WP meetings held</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21 Workshops</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102 New/Revised Recommendations</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14 Supplements</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4 Technical Reports/White Papers</a:t>
            </a:r>
          </a:p>
          <a:p>
            <a:pPr marL="0" indent="0">
              <a:buNone/>
            </a:pPr>
            <a:endParaRPr lang="en-US" altLang="en-US" sz="900" dirty="0">
              <a:ea typeface="굴림" panose="020B0600000101010101" pitchFamily="34" charset="-127"/>
            </a:endParaRPr>
          </a:p>
          <a:p>
            <a:pPr marL="0" indent="0">
              <a:buNone/>
            </a:pPr>
            <a:endParaRPr lang="en-US" altLang="ko-KR" sz="1800" dirty="0">
              <a:ea typeface="굴림" panose="020B0600000101010101" pitchFamily="34" charset="-127"/>
            </a:endParaRPr>
          </a:p>
          <a:p>
            <a:pPr marL="0" indent="0">
              <a:buNone/>
            </a:pPr>
            <a:endParaRPr lang="en-US" altLang="ko-KR" sz="1800" dirty="0">
              <a:ea typeface="굴림" panose="020B0600000101010101" pitchFamily="34" charset="-127"/>
            </a:endParaRPr>
          </a:p>
        </p:txBody>
      </p:sp>
    </p:spTree>
    <p:extLst>
      <p:ext uri="{BB962C8B-B14F-4D97-AF65-F5344CB8AC3E}">
        <p14:creationId xmlns:p14="http://schemas.microsoft.com/office/powerpoint/2010/main" val="4107435426"/>
      </p:ext>
    </p:extLst>
  </p:cSld>
  <p:clrMapOvr>
    <a:masterClrMapping/>
  </p:clrMapOvr>
  <p:transition spd="slow">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589560" y="539545"/>
            <a:ext cx="9458959" cy="584775"/>
          </a:xfrm>
        </p:spPr>
        <p:txBody>
          <a:bodyPr/>
          <a:lstStyle/>
          <a:p>
            <a:r>
              <a:rPr lang="en-US" altLang="ko-KR" sz="3200" dirty="0">
                <a:ea typeface="ＭＳ Ｐゴシック" panose="020B0600070205080204" pitchFamily="34" charset="-128"/>
              </a:rPr>
              <a:t>Statistics: standards/people - graphics</a:t>
            </a:r>
            <a:endParaRPr lang="en-US" altLang="ko-KR" sz="3200" dirty="0">
              <a:ea typeface="굴림" panose="020B0600000101010101" pitchFamily="34" charset="-127"/>
            </a:endParaRPr>
          </a:p>
        </p:txBody>
      </p:sp>
      <p:sp>
        <p:nvSpPr>
          <p:cNvPr id="89091" name="Content Placeholder 2"/>
          <p:cNvSpPr>
            <a:spLocks noGrp="1"/>
          </p:cNvSpPr>
          <p:nvPr>
            <p:ph idx="1"/>
          </p:nvPr>
        </p:nvSpPr>
        <p:spPr>
          <a:xfrm>
            <a:off x="272716" y="1700214"/>
            <a:ext cx="11694695" cy="4451933"/>
          </a:xfrm>
        </p:spPr>
        <p:txBody>
          <a:bodyPr/>
          <a:lstStyle/>
          <a:p>
            <a:pPr marL="0" indent="0">
              <a:buNone/>
            </a:pPr>
            <a:endParaRPr lang="en-US" altLang="en-US" sz="900" dirty="0">
              <a:ea typeface="굴림" panose="020B0600000101010101" pitchFamily="34" charset="-127"/>
            </a:endParaRPr>
          </a:p>
          <a:p>
            <a:pPr marL="0" indent="0">
              <a:buNone/>
            </a:pPr>
            <a:endParaRPr lang="en-US" altLang="ko-KR" sz="1800" dirty="0">
              <a:ea typeface="굴림" panose="020B0600000101010101" pitchFamily="34" charset="-127"/>
            </a:endParaRPr>
          </a:p>
          <a:p>
            <a:pPr marL="0" indent="0">
              <a:buNone/>
            </a:pPr>
            <a:endParaRPr lang="en-US" altLang="ko-KR" sz="1800" dirty="0">
              <a:ea typeface="굴림" panose="020B0600000101010101" pitchFamily="34" charset="-127"/>
            </a:endParaRPr>
          </a:p>
        </p:txBody>
      </p:sp>
      <p:sp>
        <p:nvSpPr>
          <p:cNvPr id="68" name="Freeform 1882">
            <a:extLst>
              <a:ext uri="{FF2B5EF4-FFF2-40B4-BE49-F238E27FC236}">
                <a16:creationId xmlns:a16="http://schemas.microsoft.com/office/drawing/2014/main" id="{6B8FC7F4-4B32-4C70-BCE3-0F3D6DABAC11}"/>
              </a:ext>
            </a:extLst>
          </p:cNvPr>
          <p:cNvSpPr>
            <a:spLocks noChangeArrowheads="1"/>
          </p:cNvSpPr>
          <p:nvPr/>
        </p:nvSpPr>
        <p:spPr bwMode="auto">
          <a:xfrm>
            <a:off x="589625" y="1082792"/>
            <a:ext cx="1392088" cy="2602516"/>
          </a:xfrm>
          <a:custGeom>
            <a:avLst/>
            <a:gdLst>
              <a:gd name="T0" fmla="*/ 1485 w 1486"/>
              <a:gd name="T1" fmla="*/ 2582 h 2692"/>
              <a:gd name="T2" fmla="*/ 1485 w 1486"/>
              <a:gd name="T3" fmla="*/ 2582 h 2692"/>
              <a:gd name="T4" fmla="*/ 1382 w 1486"/>
              <a:gd name="T5" fmla="*/ 2691 h 2692"/>
              <a:gd name="T6" fmla="*/ 103 w 1486"/>
              <a:gd name="T7" fmla="*/ 2691 h 2692"/>
              <a:gd name="T8" fmla="*/ 0 w 1486"/>
              <a:gd name="T9" fmla="*/ 2582 h 2692"/>
              <a:gd name="T10" fmla="*/ 0 w 1486"/>
              <a:gd name="T11" fmla="*/ 109 h 2692"/>
              <a:gd name="T12" fmla="*/ 103 w 1486"/>
              <a:gd name="T13" fmla="*/ 0 h 2692"/>
              <a:gd name="T14" fmla="*/ 1382 w 1486"/>
              <a:gd name="T15" fmla="*/ 0 h 2692"/>
              <a:gd name="T16" fmla="*/ 1485 w 1486"/>
              <a:gd name="T17" fmla="*/ 109 h 2692"/>
              <a:gd name="T18" fmla="*/ 1485 w 1486"/>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6" h="2692">
                <a:moveTo>
                  <a:pt x="1485" y="2582"/>
                </a:moveTo>
                <a:lnTo>
                  <a:pt x="1485" y="2582"/>
                </a:lnTo>
                <a:cubicBezTo>
                  <a:pt x="1485" y="2642"/>
                  <a:pt x="1436" y="2691"/>
                  <a:pt x="1382" y="2691"/>
                </a:cubicBezTo>
                <a:cubicBezTo>
                  <a:pt x="103" y="2691"/>
                  <a:pt x="103" y="2691"/>
                  <a:pt x="103" y="2691"/>
                </a:cubicBezTo>
                <a:cubicBezTo>
                  <a:pt x="43" y="2691"/>
                  <a:pt x="0" y="2642"/>
                  <a:pt x="0" y="2582"/>
                </a:cubicBezTo>
                <a:cubicBezTo>
                  <a:pt x="0" y="109"/>
                  <a:pt x="0" y="109"/>
                  <a:pt x="0" y="109"/>
                </a:cubicBezTo>
                <a:cubicBezTo>
                  <a:pt x="0" y="49"/>
                  <a:pt x="43" y="0"/>
                  <a:pt x="103" y="0"/>
                </a:cubicBezTo>
                <a:cubicBezTo>
                  <a:pt x="1382" y="0"/>
                  <a:pt x="1382" y="0"/>
                  <a:pt x="1382" y="0"/>
                </a:cubicBezTo>
                <a:cubicBezTo>
                  <a:pt x="1436" y="0"/>
                  <a:pt x="1485" y="49"/>
                  <a:pt x="1485" y="109"/>
                </a:cubicBezTo>
                <a:cubicBezTo>
                  <a:pt x="1485" y="2582"/>
                  <a:pt x="1485" y="2582"/>
                  <a:pt x="1485" y="2582"/>
                </a:cubicBezTo>
              </a:path>
            </a:pathLst>
          </a:custGeom>
          <a:solidFill>
            <a:srgbClr val="5B9BD5"/>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69" name="Freeform 1883">
            <a:extLst>
              <a:ext uri="{FF2B5EF4-FFF2-40B4-BE49-F238E27FC236}">
                <a16:creationId xmlns:a16="http://schemas.microsoft.com/office/drawing/2014/main" id="{131897EA-11B7-40C6-9F07-0C156C3E8C1B}"/>
              </a:ext>
            </a:extLst>
          </p:cNvPr>
          <p:cNvSpPr>
            <a:spLocks noChangeArrowheads="1"/>
          </p:cNvSpPr>
          <p:nvPr/>
        </p:nvSpPr>
        <p:spPr bwMode="auto">
          <a:xfrm>
            <a:off x="1225674" y="1082792"/>
            <a:ext cx="771989" cy="2602516"/>
          </a:xfrm>
          <a:custGeom>
            <a:avLst/>
            <a:gdLst>
              <a:gd name="T0" fmla="*/ 649 w 753"/>
              <a:gd name="T1" fmla="*/ 0 h 2692"/>
              <a:gd name="T2" fmla="*/ 752 w 753"/>
              <a:gd name="T3" fmla="*/ 109 h 2692"/>
              <a:gd name="T4" fmla="*/ 752 w 753"/>
              <a:gd name="T5" fmla="*/ 2582 h 2692"/>
              <a:gd name="T6" fmla="*/ 649 w 753"/>
              <a:gd name="T7" fmla="*/ 2691 h 2692"/>
              <a:gd name="T8" fmla="*/ 0 w 753"/>
              <a:gd name="T9" fmla="*/ 2691 h 2692"/>
              <a:gd name="T10" fmla="*/ 0 w 753"/>
              <a:gd name="T11" fmla="*/ 0 h 2692"/>
              <a:gd name="T12" fmla="*/ 649 w 753"/>
              <a:gd name="T13" fmla="*/ 0 h 2692"/>
              <a:gd name="T14" fmla="*/ 649 w 753"/>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3" h="2692">
                <a:moveTo>
                  <a:pt x="649" y="0"/>
                </a:moveTo>
                <a:cubicBezTo>
                  <a:pt x="703" y="0"/>
                  <a:pt x="752" y="49"/>
                  <a:pt x="752" y="109"/>
                </a:cubicBezTo>
                <a:cubicBezTo>
                  <a:pt x="752" y="109"/>
                  <a:pt x="752" y="109"/>
                  <a:pt x="752" y="2582"/>
                </a:cubicBezTo>
                <a:cubicBezTo>
                  <a:pt x="752" y="2642"/>
                  <a:pt x="703" y="2691"/>
                  <a:pt x="649" y="2691"/>
                </a:cubicBezTo>
                <a:cubicBezTo>
                  <a:pt x="649" y="2691"/>
                  <a:pt x="649" y="2691"/>
                  <a:pt x="0" y="2691"/>
                </a:cubicBezTo>
                <a:cubicBezTo>
                  <a:pt x="0" y="2691"/>
                  <a:pt x="0" y="2691"/>
                  <a:pt x="0" y="0"/>
                </a:cubicBezTo>
                <a:cubicBezTo>
                  <a:pt x="0" y="0"/>
                  <a:pt x="0" y="0"/>
                  <a:pt x="649" y="0"/>
                </a:cubicBezTo>
                <a:lnTo>
                  <a:pt x="649" y="0"/>
                </a:lnTo>
              </a:path>
            </a:pathLst>
          </a:custGeom>
          <a:solidFill>
            <a:srgbClr val="5B9BD5">
              <a:lumMod val="75000"/>
            </a:srgbClr>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70" name="Freeform 1884">
            <a:extLst>
              <a:ext uri="{FF2B5EF4-FFF2-40B4-BE49-F238E27FC236}">
                <a16:creationId xmlns:a16="http://schemas.microsoft.com/office/drawing/2014/main" id="{402FEB5B-C43A-42F2-9462-33EE1FF8D7FA}"/>
              </a:ext>
            </a:extLst>
          </p:cNvPr>
          <p:cNvSpPr>
            <a:spLocks noChangeArrowheads="1"/>
          </p:cNvSpPr>
          <p:nvPr/>
        </p:nvSpPr>
        <p:spPr bwMode="auto">
          <a:xfrm>
            <a:off x="589560" y="1229009"/>
            <a:ext cx="1401290" cy="990585"/>
          </a:xfrm>
          <a:custGeom>
            <a:avLst/>
            <a:gdLst>
              <a:gd name="T0" fmla="*/ 1485 w 1486"/>
              <a:gd name="T1" fmla="*/ 969 h 970"/>
              <a:gd name="T2" fmla="*/ 0 w 1486"/>
              <a:gd name="T3" fmla="*/ 969 h 970"/>
              <a:gd name="T4" fmla="*/ 0 w 1486"/>
              <a:gd name="T5" fmla="*/ 0 h 970"/>
              <a:gd name="T6" fmla="*/ 1485 w 1486"/>
              <a:gd name="T7" fmla="*/ 0 h 970"/>
              <a:gd name="T8" fmla="*/ 1485 w 1486"/>
              <a:gd name="T9" fmla="*/ 969 h 970"/>
            </a:gdLst>
            <a:ahLst/>
            <a:cxnLst>
              <a:cxn ang="0">
                <a:pos x="T0" y="T1"/>
              </a:cxn>
              <a:cxn ang="0">
                <a:pos x="T2" y="T3"/>
              </a:cxn>
              <a:cxn ang="0">
                <a:pos x="T4" y="T5"/>
              </a:cxn>
              <a:cxn ang="0">
                <a:pos x="T6" y="T7"/>
              </a:cxn>
              <a:cxn ang="0">
                <a:pos x="T8" y="T9"/>
              </a:cxn>
            </a:cxnLst>
            <a:rect l="0" t="0" r="r" b="b"/>
            <a:pathLst>
              <a:path w="1486" h="970">
                <a:moveTo>
                  <a:pt x="1485" y="969"/>
                </a:moveTo>
                <a:lnTo>
                  <a:pt x="0" y="969"/>
                </a:lnTo>
                <a:lnTo>
                  <a:pt x="0" y="0"/>
                </a:lnTo>
                <a:lnTo>
                  <a:pt x="1485" y="0"/>
                </a:lnTo>
                <a:lnTo>
                  <a:pt x="1485" y="969"/>
                </a:lnTo>
              </a:path>
            </a:pathLst>
          </a:custGeom>
          <a:solidFill>
            <a:srgbClr val="F1F0F0"/>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71" name="Text Box 1900">
            <a:extLst>
              <a:ext uri="{FF2B5EF4-FFF2-40B4-BE49-F238E27FC236}">
                <a16:creationId xmlns:a16="http://schemas.microsoft.com/office/drawing/2014/main" id="{8B146389-98FC-4C4B-8361-7ECD79390FF2}"/>
              </a:ext>
            </a:extLst>
          </p:cNvPr>
          <p:cNvSpPr txBox="1">
            <a:spLocks noChangeArrowheads="1"/>
          </p:cNvSpPr>
          <p:nvPr/>
        </p:nvSpPr>
        <p:spPr bwMode="auto">
          <a:xfrm>
            <a:off x="1064454" y="1209858"/>
            <a:ext cx="442429" cy="9233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6000" b="1" dirty="0">
                <a:solidFill>
                  <a:prstClr val="white">
                    <a:lumMod val="50000"/>
                  </a:prstClr>
                </a:solidFill>
                <a:latin typeface="Lato Regular"/>
                <a:cs typeface="Lato Regular"/>
              </a:rPr>
              <a:t>9</a:t>
            </a:r>
            <a:endParaRPr lang="en-US" sz="4800" b="1" dirty="0">
              <a:solidFill>
                <a:prstClr val="white">
                  <a:lumMod val="50000"/>
                </a:prstClr>
              </a:solidFill>
              <a:latin typeface="Lato Regular"/>
              <a:cs typeface="Lato Regular"/>
            </a:endParaRPr>
          </a:p>
        </p:txBody>
      </p:sp>
      <p:sp>
        <p:nvSpPr>
          <p:cNvPr id="73" name="Freeform 1905">
            <a:extLst>
              <a:ext uri="{FF2B5EF4-FFF2-40B4-BE49-F238E27FC236}">
                <a16:creationId xmlns:a16="http://schemas.microsoft.com/office/drawing/2014/main" id="{4B8477E9-A244-47D5-AD77-A68F4CF79726}"/>
              </a:ext>
            </a:extLst>
          </p:cNvPr>
          <p:cNvSpPr>
            <a:spLocks noChangeArrowheads="1"/>
          </p:cNvSpPr>
          <p:nvPr/>
        </p:nvSpPr>
        <p:spPr bwMode="auto">
          <a:xfrm>
            <a:off x="2431331" y="1095620"/>
            <a:ext cx="1420517" cy="2653803"/>
          </a:xfrm>
          <a:custGeom>
            <a:avLst/>
            <a:gdLst>
              <a:gd name="T0" fmla="*/ 1484 w 1485"/>
              <a:gd name="T1" fmla="*/ 2582 h 2692"/>
              <a:gd name="T2" fmla="*/ 1484 w 1485"/>
              <a:gd name="T3" fmla="*/ 2582 h 2692"/>
              <a:gd name="T4" fmla="*/ 1381 w 1485"/>
              <a:gd name="T5" fmla="*/ 2691 h 2692"/>
              <a:gd name="T6" fmla="*/ 109 w 1485"/>
              <a:gd name="T7" fmla="*/ 2691 h 2692"/>
              <a:gd name="T8" fmla="*/ 0 w 1485"/>
              <a:gd name="T9" fmla="*/ 2582 h 2692"/>
              <a:gd name="T10" fmla="*/ 0 w 1485"/>
              <a:gd name="T11" fmla="*/ 109 h 2692"/>
              <a:gd name="T12" fmla="*/ 109 w 1485"/>
              <a:gd name="T13" fmla="*/ 0 h 2692"/>
              <a:gd name="T14" fmla="*/ 1381 w 1485"/>
              <a:gd name="T15" fmla="*/ 0 h 2692"/>
              <a:gd name="T16" fmla="*/ 1484 w 1485"/>
              <a:gd name="T17" fmla="*/ 109 h 2692"/>
              <a:gd name="T18" fmla="*/ 1484 w 1485"/>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5" h="2692">
                <a:moveTo>
                  <a:pt x="1484" y="2582"/>
                </a:moveTo>
                <a:lnTo>
                  <a:pt x="1484" y="2582"/>
                </a:lnTo>
                <a:cubicBezTo>
                  <a:pt x="1484" y="2642"/>
                  <a:pt x="1442" y="2691"/>
                  <a:pt x="1381" y="2691"/>
                </a:cubicBezTo>
                <a:cubicBezTo>
                  <a:pt x="109" y="2691"/>
                  <a:pt x="109" y="2691"/>
                  <a:pt x="109" y="2691"/>
                </a:cubicBezTo>
                <a:cubicBezTo>
                  <a:pt x="48" y="2691"/>
                  <a:pt x="0" y="2642"/>
                  <a:pt x="0" y="2582"/>
                </a:cubicBezTo>
                <a:cubicBezTo>
                  <a:pt x="0" y="109"/>
                  <a:pt x="0" y="109"/>
                  <a:pt x="0" y="109"/>
                </a:cubicBezTo>
                <a:cubicBezTo>
                  <a:pt x="0" y="49"/>
                  <a:pt x="48" y="0"/>
                  <a:pt x="109" y="0"/>
                </a:cubicBezTo>
                <a:cubicBezTo>
                  <a:pt x="1381" y="0"/>
                  <a:pt x="1381" y="0"/>
                  <a:pt x="1381" y="0"/>
                </a:cubicBezTo>
                <a:cubicBezTo>
                  <a:pt x="1442" y="0"/>
                  <a:pt x="1484" y="49"/>
                  <a:pt x="1484" y="109"/>
                </a:cubicBezTo>
                <a:cubicBezTo>
                  <a:pt x="1484" y="2582"/>
                  <a:pt x="1484" y="2582"/>
                  <a:pt x="1484" y="2582"/>
                </a:cubicBezTo>
              </a:path>
            </a:pathLst>
          </a:custGeom>
          <a:solidFill>
            <a:srgbClr val="ED6C49"/>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75" name="Freeform 1906">
            <a:extLst>
              <a:ext uri="{FF2B5EF4-FFF2-40B4-BE49-F238E27FC236}">
                <a16:creationId xmlns:a16="http://schemas.microsoft.com/office/drawing/2014/main" id="{5D847EDC-06D1-4325-847E-57DED99DAE7C}"/>
              </a:ext>
            </a:extLst>
          </p:cNvPr>
          <p:cNvSpPr>
            <a:spLocks noChangeArrowheads="1"/>
          </p:cNvSpPr>
          <p:nvPr/>
        </p:nvSpPr>
        <p:spPr bwMode="auto">
          <a:xfrm>
            <a:off x="3203244" y="1095620"/>
            <a:ext cx="638538" cy="2668166"/>
          </a:xfrm>
          <a:custGeom>
            <a:avLst/>
            <a:gdLst>
              <a:gd name="T0" fmla="*/ 648 w 752"/>
              <a:gd name="T1" fmla="*/ 0 h 2692"/>
              <a:gd name="T2" fmla="*/ 751 w 752"/>
              <a:gd name="T3" fmla="*/ 109 h 2692"/>
              <a:gd name="T4" fmla="*/ 751 w 752"/>
              <a:gd name="T5" fmla="*/ 2582 h 2692"/>
              <a:gd name="T6" fmla="*/ 648 w 752"/>
              <a:gd name="T7" fmla="*/ 2691 h 2692"/>
              <a:gd name="T8" fmla="*/ 0 w 752"/>
              <a:gd name="T9" fmla="*/ 2691 h 2692"/>
              <a:gd name="T10" fmla="*/ 0 w 752"/>
              <a:gd name="T11" fmla="*/ 0 h 2692"/>
              <a:gd name="T12" fmla="*/ 648 w 752"/>
              <a:gd name="T13" fmla="*/ 0 h 2692"/>
              <a:gd name="T14" fmla="*/ 648 w 752"/>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2" h="2692">
                <a:moveTo>
                  <a:pt x="648" y="0"/>
                </a:moveTo>
                <a:cubicBezTo>
                  <a:pt x="709" y="0"/>
                  <a:pt x="751" y="49"/>
                  <a:pt x="751" y="109"/>
                </a:cubicBezTo>
                <a:cubicBezTo>
                  <a:pt x="751" y="109"/>
                  <a:pt x="751" y="109"/>
                  <a:pt x="751" y="2582"/>
                </a:cubicBezTo>
                <a:cubicBezTo>
                  <a:pt x="751" y="2642"/>
                  <a:pt x="709" y="2691"/>
                  <a:pt x="648" y="2691"/>
                </a:cubicBezTo>
                <a:cubicBezTo>
                  <a:pt x="648" y="2691"/>
                  <a:pt x="648" y="2691"/>
                  <a:pt x="0" y="2691"/>
                </a:cubicBezTo>
                <a:cubicBezTo>
                  <a:pt x="0" y="2691"/>
                  <a:pt x="0" y="2691"/>
                  <a:pt x="0" y="0"/>
                </a:cubicBezTo>
                <a:cubicBezTo>
                  <a:pt x="0" y="0"/>
                  <a:pt x="0" y="0"/>
                  <a:pt x="648" y="0"/>
                </a:cubicBezTo>
                <a:lnTo>
                  <a:pt x="648" y="0"/>
                </a:lnTo>
              </a:path>
            </a:pathLst>
          </a:custGeom>
          <a:solidFill>
            <a:srgbClr val="EB7B6F"/>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76" name="Freeform 1907">
            <a:extLst>
              <a:ext uri="{FF2B5EF4-FFF2-40B4-BE49-F238E27FC236}">
                <a16:creationId xmlns:a16="http://schemas.microsoft.com/office/drawing/2014/main" id="{BA6D8AFF-DC07-4F39-B86E-8D23DBBDEEC1}"/>
              </a:ext>
            </a:extLst>
          </p:cNvPr>
          <p:cNvSpPr>
            <a:spLocks noChangeArrowheads="1"/>
          </p:cNvSpPr>
          <p:nvPr/>
        </p:nvSpPr>
        <p:spPr bwMode="auto">
          <a:xfrm>
            <a:off x="2420507" y="1248130"/>
            <a:ext cx="1429705" cy="988162"/>
          </a:xfrm>
          <a:custGeom>
            <a:avLst/>
            <a:gdLst>
              <a:gd name="T0" fmla="*/ 1484 w 1485"/>
              <a:gd name="T1" fmla="*/ 969 h 970"/>
              <a:gd name="T2" fmla="*/ 0 w 1485"/>
              <a:gd name="T3" fmla="*/ 969 h 970"/>
              <a:gd name="T4" fmla="*/ 0 w 1485"/>
              <a:gd name="T5" fmla="*/ 0 h 970"/>
              <a:gd name="T6" fmla="*/ 1484 w 1485"/>
              <a:gd name="T7" fmla="*/ 0 h 970"/>
              <a:gd name="T8" fmla="*/ 1484 w 1485"/>
              <a:gd name="T9" fmla="*/ 969 h 970"/>
            </a:gdLst>
            <a:ahLst/>
            <a:cxnLst>
              <a:cxn ang="0">
                <a:pos x="T0" y="T1"/>
              </a:cxn>
              <a:cxn ang="0">
                <a:pos x="T2" y="T3"/>
              </a:cxn>
              <a:cxn ang="0">
                <a:pos x="T4" y="T5"/>
              </a:cxn>
              <a:cxn ang="0">
                <a:pos x="T6" y="T7"/>
              </a:cxn>
              <a:cxn ang="0">
                <a:pos x="T8" y="T9"/>
              </a:cxn>
            </a:cxnLst>
            <a:rect l="0" t="0" r="r" b="b"/>
            <a:pathLst>
              <a:path w="1485" h="970">
                <a:moveTo>
                  <a:pt x="1484" y="969"/>
                </a:moveTo>
                <a:lnTo>
                  <a:pt x="0" y="969"/>
                </a:lnTo>
                <a:lnTo>
                  <a:pt x="0" y="0"/>
                </a:lnTo>
                <a:lnTo>
                  <a:pt x="1484" y="0"/>
                </a:lnTo>
                <a:lnTo>
                  <a:pt x="1484" y="969"/>
                </a:lnTo>
              </a:path>
            </a:pathLst>
          </a:custGeom>
          <a:solidFill>
            <a:srgbClr val="F1F0F0"/>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77" name="Text Box 1923">
            <a:extLst>
              <a:ext uri="{FF2B5EF4-FFF2-40B4-BE49-F238E27FC236}">
                <a16:creationId xmlns:a16="http://schemas.microsoft.com/office/drawing/2014/main" id="{82E8F804-C15F-4682-96DF-43282E60BB3B}"/>
              </a:ext>
            </a:extLst>
          </p:cNvPr>
          <p:cNvSpPr txBox="1">
            <a:spLocks noChangeArrowheads="1"/>
          </p:cNvSpPr>
          <p:nvPr/>
        </p:nvSpPr>
        <p:spPr bwMode="auto">
          <a:xfrm>
            <a:off x="2677121" y="1262636"/>
            <a:ext cx="880213" cy="9233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6000" b="1" dirty="0">
                <a:solidFill>
                  <a:prstClr val="white">
                    <a:lumMod val="50000"/>
                  </a:prstClr>
                </a:solidFill>
                <a:latin typeface="Lato Regular"/>
                <a:cs typeface="Lato Regular"/>
              </a:rPr>
              <a:t>12</a:t>
            </a:r>
            <a:endParaRPr lang="en-US" sz="4800" b="1" dirty="0">
              <a:solidFill>
                <a:prstClr val="white">
                  <a:lumMod val="50000"/>
                </a:prstClr>
              </a:solidFill>
              <a:latin typeface="Lato Regular"/>
              <a:cs typeface="Lato Regular"/>
            </a:endParaRPr>
          </a:p>
        </p:txBody>
      </p:sp>
      <p:sp>
        <p:nvSpPr>
          <p:cNvPr id="78" name="Freeform 1951">
            <a:extLst>
              <a:ext uri="{FF2B5EF4-FFF2-40B4-BE49-F238E27FC236}">
                <a16:creationId xmlns:a16="http://schemas.microsoft.com/office/drawing/2014/main" id="{8F2B13FF-43A3-4575-9E86-FCAF8952A593}"/>
              </a:ext>
            </a:extLst>
          </p:cNvPr>
          <p:cNvSpPr>
            <a:spLocks noChangeArrowheads="1"/>
          </p:cNvSpPr>
          <p:nvPr/>
        </p:nvSpPr>
        <p:spPr bwMode="auto">
          <a:xfrm>
            <a:off x="4290754" y="1114870"/>
            <a:ext cx="1420517" cy="2602516"/>
          </a:xfrm>
          <a:custGeom>
            <a:avLst/>
            <a:gdLst>
              <a:gd name="T0" fmla="*/ 1485 w 1486"/>
              <a:gd name="T1" fmla="*/ 2582 h 2692"/>
              <a:gd name="T2" fmla="*/ 1485 w 1486"/>
              <a:gd name="T3" fmla="*/ 2582 h 2692"/>
              <a:gd name="T4" fmla="*/ 1382 w 1486"/>
              <a:gd name="T5" fmla="*/ 2691 h 2692"/>
              <a:gd name="T6" fmla="*/ 109 w 1486"/>
              <a:gd name="T7" fmla="*/ 2691 h 2692"/>
              <a:gd name="T8" fmla="*/ 0 w 1486"/>
              <a:gd name="T9" fmla="*/ 2582 h 2692"/>
              <a:gd name="T10" fmla="*/ 0 w 1486"/>
              <a:gd name="T11" fmla="*/ 109 h 2692"/>
              <a:gd name="T12" fmla="*/ 109 w 1486"/>
              <a:gd name="T13" fmla="*/ 0 h 2692"/>
              <a:gd name="T14" fmla="*/ 1382 w 1486"/>
              <a:gd name="T15" fmla="*/ 0 h 2692"/>
              <a:gd name="T16" fmla="*/ 1485 w 1486"/>
              <a:gd name="T17" fmla="*/ 109 h 2692"/>
              <a:gd name="T18" fmla="*/ 1485 w 1486"/>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6" h="2692">
                <a:moveTo>
                  <a:pt x="1485" y="2582"/>
                </a:moveTo>
                <a:lnTo>
                  <a:pt x="1485" y="2582"/>
                </a:lnTo>
                <a:cubicBezTo>
                  <a:pt x="1485" y="2642"/>
                  <a:pt x="1442" y="2691"/>
                  <a:pt x="1382" y="2691"/>
                </a:cubicBezTo>
                <a:cubicBezTo>
                  <a:pt x="109" y="2691"/>
                  <a:pt x="109" y="2691"/>
                  <a:pt x="109" y="2691"/>
                </a:cubicBezTo>
                <a:cubicBezTo>
                  <a:pt x="49" y="2691"/>
                  <a:pt x="0" y="2642"/>
                  <a:pt x="0" y="2582"/>
                </a:cubicBezTo>
                <a:cubicBezTo>
                  <a:pt x="0" y="109"/>
                  <a:pt x="0" y="109"/>
                  <a:pt x="0" y="109"/>
                </a:cubicBezTo>
                <a:cubicBezTo>
                  <a:pt x="0" y="49"/>
                  <a:pt x="49" y="0"/>
                  <a:pt x="109" y="0"/>
                </a:cubicBezTo>
                <a:cubicBezTo>
                  <a:pt x="1382" y="0"/>
                  <a:pt x="1382" y="0"/>
                  <a:pt x="1382" y="0"/>
                </a:cubicBezTo>
                <a:cubicBezTo>
                  <a:pt x="1442" y="0"/>
                  <a:pt x="1485" y="49"/>
                  <a:pt x="1485" y="109"/>
                </a:cubicBezTo>
                <a:cubicBezTo>
                  <a:pt x="1485" y="2582"/>
                  <a:pt x="1485" y="2582"/>
                  <a:pt x="1485" y="2582"/>
                </a:cubicBezTo>
              </a:path>
            </a:pathLst>
          </a:custGeom>
          <a:solidFill>
            <a:srgbClr val="FFC000"/>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79" name="Freeform 1952">
            <a:extLst>
              <a:ext uri="{FF2B5EF4-FFF2-40B4-BE49-F238E27FC236}">
                <a16:creationId xmlns:a16="http://schemas.microsoft.com/office/drawing/2014/main" id="{E2EDE354-9893-4BF8-B805-0E59486B7736}"/>
              </a:ext>
            </a:extLst>
          </p:cNvPr>
          <p:cNvSpPr>
            <a:spLocks noChangeArrowheads="1"/>
          </p:cNvSpPr>
          <p:nvPr/>
        </p:nvSpPr>
        <p:spPr bwMode="auto">
          <a:xfrm>
            <a:off x="5079740" y="1111760"/>
            <a:ext cx="616789" cy="2602515"/>
          </a:xfrm>
          <a:custGeom>
            <a:avLst/>
            <a:gdLst>
              <a:gd name="T0" fmla="*/ 648 w 752"/>
              <a:gd name="T1" fmla="*/ 0 h 2692"/>
              <a:gd name="T2" fmla="*/ 751 w 752"/>
              <a:gd name="T3" fmla="*/ 109 h 2692"/>
              <a:gd name="T4" fmla="*/ 751 w 752"/>
              <a:gd name="T5" fmla="*/ 2582 h 2692"/>
              <a:gd name="T6" fmla="*/ 648 w 752"/>
              <a:gd name="T7" fmla="*/ 2691 h 2692"/>
              <a:gd name="T8" fmla="*/ 0 w 752"/>
              <a:gd name="T9" fmla="*/ 2691 h 2692"/>
              <a:gd name="T10" fmla="*/ 0 w 752"/>
              <a:gd name="T11" fmla="*/ 0 h 2692"/>
              <a:gd name="T12" fmla="*/ 648 w 752"/>
              <a:gd name="T13" fmla="*/ 0 h 2692"/>
              <a:gd name="T14" fmla="*/ 648 w 752"/>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2" h="2692">
                <a:moveTo>
                  <a:pt x="648" y="0"/>
                </a:moveTo>
                <a:cubicBezTo>
                  <a:pt x="708" y="0"/>
                  <a:pt x="751" y="49"/>
                  <a:pt x="751" y="109"/>
                </a:cubicBezTo>
                <a:cubicBezTo>
                  <a:pt x="751" y="109"/>
                  <a:pt x="751" y="109"/>
                  <a:pt x="751" y="2582"/>
                </a:cubicBezTo>
                <a:cubicBezTo>
                  <a:pt x="751" y="2642"/>
                  <a:pt x="708" y="2691"/>
                  <a:pt x="648" y="2691"/>
                </a:cubicBezTo>
                <a:cubicBezTo>
                  <a:pt x="648" y="2691"/>
                  <a:pt x="648" y="2691"/>
                  <a:pt x="0" y="2691"/>
                </a:cubicBezTo>
                <a:cubicBezTo>
                  <a:pt x="0" y="2691"/>
                  <a:pt x="0" y="2691"/>
                  <a:pt x="0" y="0"/>
                </a:cubicBezTo>
                <a:cubicBezTo>
                  <a:pt x="0" y="0"/>
                  <a:pt x="0" y="0"/>
                  <a:pt x="648" y="0"/>
                </a:cubicBezTo>
                <a:lnTo>
                  <a:pt x="648" y="0"/>
                </a:lnTo>
              </a:path>
            </a:pathLst>
          </a:custGeom>
          <a:solidFill>
            <a:srgbClr val="FFC000">
              <a:lumMod val="75000"/>
            </a:srgbClr>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80" name="Freeform 1953">
            <a:extLst>
              <a:ext uri="{FF2B5EF4-FFF2-40B4-BE49-F238E27FC236}">
                <a16:creationId xmlns:a16="http://schemas.microsoft.com/office/drawing/2014/main" id="{40243638-6714-4BE9-9EA1-0819171DAD4A}"/>
              </a:ext>
            </a:extLst>
          </p:cNvPr>
          <p:cNvSpPr>
            <a:spLocks noChangeArrowheads="1"/>
          </p:cNvSpPr>
          <p:nvPr/>
        </p:nvSpPr>
        <p:spPr bwMode="auto">
          <a:xfrm>
            <a:off x="4288545" y="1261730"/>
            <a:ext cx="1424933" cy="974562"/>
          </a:xfrm>
          <a:custGeom>
            <a:avLst/>
            <a:gdLst>
              <a:gd name="T0" fmla="*/ 1485 w 1486"/>
              <a:gd name="T1" fmla="*/ 969 h 970"/>
              <a:gd name="T2" fmla="*/ 0 w 1486"/>
              <a:gd name="T3" fmla="*/ 969 h 970"/>
              <a:gd name="T4" fmla="*/ 0 w 1486"/>
              <a:gd name="T5" fmla="*/ 0 h 970"/>
              <a:gd name="T6" fmla="*/ 1485 w 1486"/>
              <a:gd name="T7" fmla="*/ 0 h 970"/>
              <a:gd name="T8" fmla="*/ 1485 w 1486"/>
              <a:gd name="T9" fmla="*/ 969 h 970"/>
            </a:gdLst>
            <a:ahLst/>
            <a:cxnLst>
              <a:cxn ang="0">
                <a:pos x="T0" y="T1"/>
              </a:cxn>
              <a:cxn ang="0">
                <a:pos x="T2" y="T3"/>
              </a:cxn>
              <a:cxn ang="0">
                <a:pos x="T4" y="T5"/>
              </a:cxn>
              <a:cxn ang="0">
                <a:pos x="T6" y="T7"/>
              </a:cxn>
              <a:cxn ang="0">
                <a:pos x="T8" y="T9"/>
              </a:cxn>
            </a:cxnLst>
            <a:rect l="0" t="0" r="r" b="b"/>
            <a:pathLst>
              <a:path w="1486" h="970">
                <a:moveTo>
                  <a:pt x="1485" y="969"/>
                </a:moveTo>
                <a:lnTo>
                  <a:pt x="0" y="969"/>
                </a:lnTo>
                <a:lnTo>
                  <a:pt x="0" y="0"/>
                </a:lnTo>
                <a:lnTo>
                  <a:pt x="1485" y="0"/>
                </a:lnTo>
                <a:lnTo>
                  <a:pt x="1485" y="969"/>
                </a:lnTo>
              </a:path>
            </a:pathLst>
          </a:custGeom>
          <a:solidFill>
            <a:srgbClr val="F1F0F0"/>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81" name="Text Box 1969">
            <a:extLst>
              <a:ext uri="{FF2B5EF4-FFF2-40B4-BE49-F238E27FC236}">
                <a16:creationId xmlns:a16="http://schemas.microsoft.com/office/drawing/2014/main" id="{E8E256B9-383C-4C35-B81C-65363C33D545}"/>
              </a:ext>
            </a:extLst>
          </p:cNvPr>
          <p:cNvSpPr txBox="1">
            <a:spLocks noChangeArrowheads="1"/>
          </p:cNvSpPr>
          <p:nvPr/>
        </p:nvSpPr>
        <p:spPr bwMode="auto">
          <a:xfrm>
            <a:off x="4487808" y="1348884"/>
            <a:ext cx="1062791" cy="73866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4800" b="1" dirty="0">
                <a:solidFill>
                  <a:prstClr val="white">
                    <a:lumMod val="50000"/>
                  </a:prstClr>
                </a:solidFill>
                <a:latin typeface="Lato Regular"/>
                <a:cs typeface="Lato Regular"/>
              </a:rPr>
              <a:t>156</a:t>
            </a:r>
          </a:p>
        </p:txBody>
      </p:sp>
      <p:sp>
        <p:nvSpPr>
          <p:cNvPr id="82" name="TextBox 81">
            <a:extLst>
              <a:ext uri="{FF2B5EF4-FFF2-40B4-BE49-F238E27FC236}">
                <a16:creationId xmlns:a16="http://schemas.microsoft.com/office/drawing/2014/main" id="{6BF3C3DF-0B03-4D93-8721-6849D39F5818}"/>
              </a:ext>
            </a:extLst>
          </p:cNvPr>
          <p:cNvSpPr txBox="1"/>
          <p:nvPr/>
        </p:nvSpPr>
        <p:spPr>
          <a:xfrm>
            <a:off x="2457353" y="2284161"/>
            <a:ext cx="1337276" cy="923312"/>
          </a:xfrm>
          <a:prstGeom prst="rect">
            <a:avLst/>
          </a:prstGeom>
          <a:noFill/>
        </p:spPr>
        <p:txBody>
          <a:bodyPr wrap="square" lIns="109710" tIns="54855" rIns="109710" bIns="54855" rtlCol="0">
            <a:spAutoFit/>
          </a:bodyPr>
          <a:lstStyle/>
          <a:p>
            <a:pPr algn="ctr">
              <a:lnSpc>
                <a:spcPct val="110000"/>
              </a:lnSpc>
            </a:pPr>
            <a:r>
              <a:rPr lang="en-US" sz="1600" b="1" dirty="0">
                <a:solidFill>
                  <a:prstClr val="white"/>
                </a:solidFill>
                <a:latin typeface="Lato Regular"/>
                <a:cs typeface="Lato Regular"/>
              </a:rPr>
              <a:t>WORKING PARTY MEETING</a:t>
            </a:r>
            <a:endParaRPr lang="en-US" sz="1600" dirty="0">
              <a:solidFill>
                <a:prstClr val="white"/>
              </a:solidFill>
              <a:latin typeface="Lato Light"/>
              <a:cs typeface="Lato Light"/>
            </a:endParaRPr>
          </a:p>
        </p:txBody>
      </p:sp>
      <p:sp>
        <p:nvSpPr>
          <p:cNvPr id="83" name="TextBox 82">
            <a:extLst>
              <a:ext uri="{FF2B5EF4-FFF2-40B4-BE49-F238E27FC236}">
                <a16:creationId xmlns:a16="http://schemas.microsoft.com/office/drawing/2014/main" id="{8AF9CDE1-FA34-4788-A27A-93381F225CBA}"/>
              </a:ext>
            </a:extLst>
          </p:cNvPr>
          <p:cNvSpPr txBox="1"/>
          <p:nvPr/>
        </p:nvSpPr>
        <p:spPr>
          <a:xfrm>
            <a:off x="4221234" y="2270015"/>
            <a:ext cx="1580580" cy="803150"/>
          </a:xfrm>
          <a:prstGeom prst="rect">
            <a:avLst/>
          </a:prstGeom>
          <a:noFill/>
        </p:spPr>
        <p:txBody>
          <a:bodyPr wrap="square" lIns="109710" tIns="54855" rIns="109710" bIns="54855" rtlCol="0">
            <a:spAutoFit/>
          </a:bodyPr>
          <a:lstStyle/>
          <a:p>
            <a:pPr algn="ctr">
              <a:lnSpc>
                <a:spcPct val="110000"/>
              </a:lnSpc>
            </a:pPr>
            <a:r>
              <a:rPr lang="en-US" sz="1400" b="1" dirty="0">
                <a:solidFill>
                  <a:prstClr val="white"/>
                </a:solidFill>
                <a:latin typeface="Lato Regular"/>
                <a:cs typeface="Lato Regular"/>
              </a:rPr>
              <a:t>RAPPORTEUR </a:t>
            </a:r>
            <a:br>
              <a:rPr lang="en-US" sz="1400" b="1" dirty="0">
                <a:solidFill>
                  <a:prstClr val="white"/>
                </a:solidFill>
                <a:latin typeface="Lato Regular"/>
                <a:cs typeface="Lato Regular"/>
              </a:rPr>
            </a:br>
            <a:r>
              <a:rPr lang="en-US" sz="1400" b="1" dirty="0">
                <a:solidFill>
                  <a:prstClr val="white"/>
                </a:solidFill>
                <a:latin typeface="Lato Regular"/>
                <a:cs typeface="Lato Regular"/>
              </a:rPr>
              <a:t>GROUP </a:t>
            </a:r>
            <a:br>
              <a:rPr lang="en-US" sz="1400" b="1" dirty="0">
                <a:solidFill>
                  <a:prstClr val="white"/>
                </a:solidFill>
                <a:latin typeface="Lato Regular"/>
                <a:cs typeface="Lato Regular"/>
              </a:rPr>
            </a:br>
            <a:r>
              <a:rPr lang="en-US" sz="1400" b="1" dirty="0">
                <a:solidFill>
                  <a:prstClr val="white"/>
                </a:solidFill>
                <a:latin typeface="Lato Regular"/>
                <a:cs typeface="Lato Regular"/>
              </a:rPr>
              <a:t>MEETINGS</a:t>
            </a:r>
            <a:endParaRPr lang="en-US" sz="1400" dirty="0">
              <a:solidFill>
                <a:prstClr val="white"/>
              </a:solidFill>
              <a:latin typeface="Lato Light"/>
              <a:cs typeface="Lato Light"/>
            </a:endParaRPr>
          </a:p>
        </p:txBody>
      </p:sp>
      <p:sp>
        <p:nvSpPr>
          <p:cNvPr id="84" name="TextBox 83">
            <a:extLst>
              <a:ext uri="{FF2B5EF4-FFF2-40B4-BE49-F238E27FC236}">
                <a16:creationId xmlns:a16="http://schemas.microsoft.com/office/drawing/2014/main" id="{7E60C229-3437-4B5F-A58D-66FE3F9546B3}"/>
              </a:ext>
            </a:extLst>
          </p:cNvPr>
          <p:cNvSpPr txBox="1"/>
          <p:nvPr/>
        </p:nvSpPr>
        <p:spPr>
          <a:xfrm>
            <a:off x="598617" y="2216687"/>
            <a:ext cx="1337276" cy="1443775"/>
          </a:xfrm>
          <a:prstGeom prst="rect">
            <a:avLst/>
          </a:prstGeom>
          <a:noFill/>
        </p:spPr>
        <p:txBody>
          <a:bodyPr wrap="square" lIns="109710" tIns="54855" rIns="109710" bIns="54855" rtlCol="0">
            <a:spAutoFit/>
          </a:bodyPr>
          <a:lstStyle/>
          <a:p>
            <a:pPr algn="ctr">
              <a:lnSpc>
                <a:spcPct val="110000"/>
              </a:lnSpc>
            </a:pPr>
            <a:r>
              <a:rPr lang="en-US" sz="1600" b="1" dirty="0">
                <a:solidFill>
                  <a:prstClr val="white"/>
                </a:solidFill>
                <a:latin typeface="Lato Regular"/>
                <a:cs typeface="Lato Regular"/>
              </a:rPr>
              <a:t>STUDY GROUP MEETINGS</a:t>
            </a:r>
          </a:p>
          <a:p>
            <a:pPr algn="ctr">
              <a:lnSpc>
                <a:spcPct val="110000"/>
              </a:lnSpc>
            </a:pPr>
            <a:r>
              <a:rPr lang="en-US" sz="1600" b="1" dirty="0">
                <a:solidFill>
                  <a:prstClr val="white"/>
                </a:solidFill>
                <a:latin typeface="Lato Regular"/>
                <a:cs typeface="Lato Light"/>
              </a:rPr>
              <a:t>(7+2 planned)</a:t>
            </a:r>
            <a:endParaRPr lang="en-US" sz="1600" dirty="0">
              <a:solidFill>
                <a:prstClr val="white"/>
              </a:solidFill>
              <a:latin typeface="Lato Light"/>
              <a:cs typeface="Lato Light"/>
            </a:endParaRPr>
          </a:p>
        </p:txBody>
      </p:sp>
      <p:sp>
        <p:nvSpPr>
          <p:cNvPr id="61" name="Freeform 1882">
            <a:extLst>
              <a:ext uri="{FF2B5EF4-FFF2-40B4-BE49-F238E27FC236}">
                <a16:creationId xmlns:a16="http://schemas.microsoft.com/office/drawing/2014/main" id="{564CA979-5A6A-4494-A3E2-C526983BA090}"/>
              </a:ext>
            </a:extLst>
          </p:cNvPr>
          <p:cNvSpPr>
            <a:spLocks noChangeArrowheads="1"/>
          </p:cNvSpPr>
          <p:nvPr/>
        </p:nvSpPr>
        <p:spPr bwMode="auto">
          <a:xfrm>
            <a:off x="501974" y="3790723"/>
            <a:ext cx="1521409" cy="2754068"/>
          </a:xfrm>
          <a:custGeom>
            <a:avLst/>
            <a:gdLst>
              <a:gd name="T0" fmla="*/ 1485 w 1486"/>
              <a:gd name="T1" fmla="*/ 2582 h 2692"/>
              <a:gd name="T2" fmla="*/ 1485 w 1486"/>
              <a:gd name="T3" fmla="*/ 2582 h 2692"/>
              <a:gd name="T4" fmla="*/ 1382 w 1486"/>
              <a:gd name="T5" fmla="*/ 2691 h 2692"/>
              <a:gd name="T6" fmla="*/ 103 w 1486"/>
              <a:gd name="T7" fmla="*/ 2691 h 2692"/>
              <a:gd name="T8" fmla="*/ 0 w 1486"/>
              <a:gd name="T9" fmla="*/ 2582 h 2692"/>
              <a:gd name="T10" fmla="*/ 0 w 1486"/>
              <a:gd name="T11" fmla="*/ 109 h 2692"/>
              <a:gd name="T12" fmla="*/ 103 w 1486"/>
              <a:gd name="T13" fmla="*/ 0 h 2692"/>
              <a:gd name="T14" fmla="*/ 1382 w 1486"/>
              <a:gd name="T15" fmla="*/ 0 h 2692"/>
              <a:gd name="T16" fmla="*/ 1485 w 1486"/>
              <a:gd name="T17" fmla="*/ 109 h 2692"/>
              <a:gd name="T18" fmla="*/ 1485 w 1486"/>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6" h="2692">
                <a:moveTo>
                  <a:pt x="1485" y="2582"/>
                </a:moveTo>
                <a:lnTo>
                  <a:pt x="1485" y="2582"/>
                </a:lnTo>
                <a:cubicBezTo>
                  <a:pt x="1485" y="2642"/>
                  <a:pt x="1436" y="2691"/>
                  <a:pt x="1382" y="2691"/>
                </a:cubicBezTo>
                <a:cubicBezTo>
                  <a:pt x="103" y="2691"/>
                  <a:pt x="103" y="2691"/>
                  <a:pt x="103" y="2691"/>
                </a:cubicBezTo>
                <a:cubicBezTo>
                  <a:pt x="43" y="2691"/>
                  <a:pt x="0" y="2642"/>
                  <a:pt x="0" y="2582"/>
                </a:cubicBezTo>
                <a:cubicBezTo>
                  <a:pt x="0" y="109"/>
                  <a:pt x="0" y="109"/>
                  <a:pt x="0" y="109"/>
                </a:cubicBezTo>
                <a:cubicBezTo>
                  <a:pt x="0" y="49"/>
                  <a:pt x="43" y="0"/>
                  <a:pt x="103" y="0"/>
                </a:cubicBezTo>
                <a:cubicBezTo>
                  <a:pt x="1382" y="0"/>
                  <a:pt x="1382" y="0"/>
                  <a:pt x="1382" y="0"/>
                </a:cubicBezTo>
                <a:cubicBezTo>
                  <a:pt x="1436" y="0"/>
                  <a:pt x="1485" y="49"/>
                  <a:pt x="1485" y="109"/>
                </a:cubicBezTo>
                <a:cubicBezTo>
                  <a:pt x="1485" y="2582"/>
                  <a:pt x="1485" y="2582"/>
                  <a:pt x="1485" y="2582"/>
                </a:cubicBezTo>
              </a:path>
            </a:pathLst>
          </a:custGeom>
          <a:solidFill>
            <a:srgbClr val="6FB9C1"/>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63" name="Freeform 1883">
            <a:extLst>
              <a:ext uri="{FF2B5EF4-FFF2-40B4-BE49-F238E27FC236}">
                <a16:creationId xmlns:a16="http://schemas.microsoft.com/office/drawing/2014/main" id="{76DEC1C4-831A-4CCE-A7FE-3CCAB317894B}"/>
              </a:ext>
            </a:extLst>
          </p:cNvPr>
          <p:cNvSpPr>
            <a:spLocks noChangeArrowheads="1"/>
          </p:cNvSpPr>
          <p:nvPr/>
        </p:nvSpPr>
        <p:spPr bwMode="auto">
          <a:xfrm>
            <a:off x="1251394" y="3798357"/>
            <a:ext cx="771989" cy="2754068"/>
          </a:xfrm>
          <a:custGeom>
            <a:avLst/>
            <a:gdLst>
              <a:gd name="T0" fmla="*/ 649 w 753"/>
              <a:gd name="T1" fmla="*/ 0 h 2692"/>
              <a:gd name="T2" fmla="*/ 752 w 753"/>
              <a:gd name="T3" fmla="*/ 109 h 2692"/>
              <a:gd name="T4" fmla="*/ 752 w 753"/>
              <a:gd name="T5" fmla="*/ 2582 h 2692"/>
              <a:gd name="T6" fmla="*/ 649 w 753"/>
              <a:gd name="T7" fmla="*/ 2691 h 2692"/>
              <a:gd name="T8" fmla="*/ 0 w 753"/>
              <a:gd name="T9" fmla="*/ 2691 h 2692"/>
              <a:gd name="T10" fmla="*/ 0 w 753"/>
              <a:gd name="T11" fmla="*/ 0 h 2692"/>
              <a:gd name="T12" fmla="*/ 649 w 753"/>
              <a:gd name="T13" fmla="*/ 0 h 2692"/>
              <a:gd name="T14" fmla="*/ 649 w 753"/>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3" h="2692">
                <a:moveTo>
                  <a:pt x="649" y="0"/>
                </a:moveTo>
                <a:cubicBezTo>
                  <a:pt x="703" y="0"/>
                  <a:pt x="752" y="49"/>
                  <a:pt x="752" y="109"/>
                </a:cubicBezTo>
                <a:cubicBezTo>
                  <a:pt x="752" y="109"/>
                  <a:pt x="752" y="109"/>
                  <a:pt x="752" y="2582"/>
                </a:cubicBezTo>
                <a:cubicBezTo>
                  <a:pt x="752" y="2642"/>
                  <a:pt x="703" y="2691"/>
                  <a:pt x="649" y="2691"/>
                </a:cubicBezTo>
                <a:cubicBezTo>
                  <a:pt x="649" y="2691"/>
                  <a:pt x="649" y="2691"/>
                  <a:pt x="0" y="2691"/>
                </a:cubicBezTo>
                <a:cubicBezTo>
                  <a:pt x="0" y="2691"/>
                  <a:pt x="0" y="2691"/>
                  <a:pt x="0" y="0"/>
                </a:cubicBezTo>
                <a:cubicBezTo>
                  <a:pt x="0" y="0"/>
                  <a:pt x="0" y="0"/>
                  <a:pt x="649" y="0"/>
                </a:cubicBezTo>
                <a:lnTo>
                  <a:pt x="649" y="0"/>
                </a:lnTo>
              </a:path>
            </a:pathLst>
          </a:custGeom>
          <a:solidFill>
            <a:srgbClr val="A5E5E5"/>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65" name="Freeform 1884">
            <a:extLst>
              <a:ext uri="{FF2B5EF4-FFF2-40B4-BE49-F238E27FC236}">
                <a16:creationId xmlns:a16="http://schemas.microsoft.com/office/drawing/2014/main" id="{5DEEA38A-7C86-4C1E-A1D7-EF12C6117D06}"/>
              </a:ext>
            </a:extLst>
          </p:cNvPr>
          <p:cNvSpPr>
            <a:spLocks noChangeArrowheads="1"/>
          </p:cNvSpPr>
          <p:nvPr/>
        </p:nvSpPr>
        <p:spPr bwMode="auto">
          <a:xfrm>
            <a:off x="498969" y="3916322"/>
            <a:ext cx="1521409" cy="993270"/>
          </a:xfrm>
          <a:custGeom>
            <a:avLst/>
            <a:gdLst>
              <a:gd name="T0" fmla="*/ 1485 w 1486"/>
              <a:gd name="T1" fmla="*/ 969 h 970"/>
              <a:gd name="T2" fmla="*/ 0 w 1486"/>
              <a:gd name="T3" fmla="*/ 969 h 970"/>
              <a:gd name="T4" fmla="*/ 0 w 1486"/>
              <a:gd name="T5" fmla="*/ 0 h 970"/>
              <a:gd name="T6" fmla="*/ 1485 w 1486"/>
              <a:gd name="T7" fmla="*/ 0 h 970"/>
              <a:gd name="T8" fmla="*/ 1485 w 1486"/>
              <a:gd name="T9" fmla="*/ 969 h 970"/>
            </a:gdLst>
            <a:ahLst/>
            <a:cxnLst>
              <a:cxn ang="0">
                <a:pos x="T0" y="T1"/>
              </a:cxn>
              <a:cxn ang="0">
                <a:pos x="T2" y="T3"/>
              </a:cxn>
              <a:cxn ang="0">
                <a:pos x="T4" y="T5"/>
              </a:cxn>
              <a:cxn ang="0">
                <a:pos x="T6" y="T7"/>
              </a:cxn>
              <a:cxn ang="0">
                <a:pos x="T8" y="T9"/>
              </a:cxn>
            </a:cxnLst>
            <a:rect l="0" t="0" r="r" b="b"/>
            <a:pathLst>
              <a:path w="1486" h="970">
                <a:moveTo>
                  <a:pt x="1485" y="969"/>
                </a:moveTo>
                <a:lnTo>
                  <a:pt x="0" y="969"/>
                </a:lnTo>
                <a:lnTo>
                  <a:pt x="0" y="0"/>
                </a:lnTo>
                <a:lnTo>
                  <a:pt x="1485" y="0"/>
                </a:lnTo>
                <a:lnTo>
                  <a:pt x="1485" y="969"/>
                </a:lnTo>
              </a:path>
            </a:pathLst>
          </a:custGeom>
          <a:solidFill>
            <a:srgbClr val="F1F0F0"/>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67" name="Text Box 1900">
            <a:extLst>
              <a:ext uri="{FF2B5EF4-FFF2-40B4-BE49-F238E27FC236}">
                <a16:creationId xmlns:a16="http://schemas.microsoft.com/office/drawing/2014/main" id="{81E87464-CD2F-4A6A-897A-DB9B1D8E72A3}"/>
              </a:ext>
            </a:extLst>
          </p:cNvPr>
          <p:cNvSpPr txBox="1">
            <a:spLocks noChangeArrowheads="1"/>
          </p:cNvSpPr>
          <p:nvPr/>
        </p:nvSpPr>
        <p:spPr bwMode="auto">
          <a:xfrm>
            <a:off x="507343" y="4157657"/>
            <a:ext cx="1295226" cy="67710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4400" b="1" dirty="0">
                <a:solidFill>
                  <a:prstClr val="white">
                    <a:lumMod val="50000"/>
                  </a:prstClr>
                </a:solidFill>
                <a:latin typeface="Lato Regular"/>
                <a:cs typeface="Lato Regular"/>
              </a:rPr>
              <a:t>1024</a:t>
            </a:r>
          </a:p>
        </p:txBody>
      </p:sp>
      <p:sp>
        <p:nvSpPr>
          <p:cNvPr id="92" name="TextBox 91">
            <a:extLst>
              <a:ext uri="{FF2B5EF4-FFF2-40B4-BE49-F238E27FC236}">
                <a16:creationId xmlns:a16="http://schemas.microsoft.com/office/drawing/2014/main" id="{00E3E766-58C3-469C-B6AF-16E78CA70BD4}"/>
              </a:ext>
            </a:extLst>
          </p:cNvPr>
          <p:cNvSpPr txBox="1"/>
          <p:nvPr/>
        </p:nvSpPr>
        <p:spPr>
          <a:xfrm>
            <a:off x="426271" y="4900803"/>
            <a:ext cx="1521410" cy="1751102"/>
          </a:xfrm>
          <a:prstGeom prst="rect">
            <a:avLst/>
          </a:prstGeom>
          <a:noFill/>
        </p:spPr>
        <p:txBody>
          <a:bodyPr wrap="square" lIns="109710" tIns="54855" rIns="109710" bIns="54855" rtlCol="0">
            <a:spAutoFit/>
          </a:bodyPr>
          <a:lstStyle/>
          <a:p>
            <a:pPr algn="ctr">
              <a:lnSpc>
                <a:spcPct val="110000"/>
              </a:lnSpc>
            </a:pPr>
            <a:r>
              <a:rPr lang="en-US" sz="1600" b="1" dirty="0">
                <a:solidFill>
                  <a:prstClr val="white"/>
                </a:solidFill>
                <a:latin typeface="Lato Regular"/>
                <a:cs typeface="Lato Regular"/>
              </a:rPr>
              <a:t>Contributions received </a:t>
            </a:r>
            <a:r>
              <a:rPr lang="en-US" sz="1400" b="1" dirty="0">
                <a:solidFill>
                  <a:prstClr val="white"/>
                </a:solidFill>
                <a:latin typeface="Lato Regular"/>
                <a:cs typeface="Lato Regular"/>
              </a:rPr>
              <a:t>(</a:t>
            </a:r>
            <a:r>
              <a:rPr lang="en-GB" sz="1400" b="1" dirty="0">
                <a:solidFill>
                  <a:prstClr val="white"/>
                </a:solidFill>
                <a:latin typeface="Lato Regular"/>
                <a:cs typeface="Lato Regular"/>
              </a:rPr>
              <a:t>plus </a:t>
            </a:r>
            <a:r>
              <a:rPr lang="en-GB" sz="2400" b="1" dirty="0">
                <a:solidFill>
                  <a:srgbClr val="FF0000"/>
                </a:solidFill>
                <a:latin typeface="Lato Regular"/>
                <a:cs typeface="Lato Regular"/>
              </a:rPr>
              <a:t>1258 </a:t>
            </a:r>
            <a:r>
              <a:rPr lang="en-GB" sz="1400" b="1" dirty="0">
                <a:solidFill>
                  <a:prstClr val="white"/>
                </a:solidFill>
                <a:latin typeface="Lato Regular"/>
                <a:cs typeface="Lato Regular"/>
              </a:rPr>
              <a:t>for the interim meetings) by 16.09.2020</a:t>
            </a:r>
            <a:endParaRPr lang="en-US" sz="1400" dirty="0">
              <a:solidFill>
                <a:prstClr val="white"/>
              </a:solidFill>
              <a:latin typeface="Lato Light"/>
              <a:cs typeface="Lato Light"/>
            </a:endParaRPr>
          </a:p>
        </p:txBody>
      </p:sp>
      <p:sp>
        <p:nvSpPr>
          <p:cNvPr id="94" name="Freeform 1905">
            <a:extLst>
              <a:ext uri="{FF2B5EF4-FFF2-40B4-BE49-F238E27FC236}">
                <a16:creationId xmlns:a16="http://schemas.microsoft.com/office/drawing/2014/main" id="{D2F533B9-494D-4EE7-8BB1-1DECDCB4B73D}"/>
              </a:ext>
            </a:extLst>
          </p:cNvPr>
          <p:cNvSpPr>
            <a:spLocks noChangeArrowheads="1"/>
          </p:cNvSpPr>
          <p:nvPr/>
        </p:nvSpPr>
        <p:spPr bwMode="auto">
          <a:xfrm>
            <a:off x="2482385" y="3811204"/>
            <a:ext cx="1406702" cy="2653804"/>
          </a:xfrm>
          <a:custGeom>
            <a:avLst/>
            <a:gdLst>
              <a:gd name="T0" fmla="*/ 1484 w 1485"/>
              <a:gd name="T1" fmla="*/ 2582 h 2692"/>
              <a:gd name="T2" fmla="*/ 1484 w 1485"/>
              <a:gd name="T3" fmla="*/ 2582 h 2692"/>
              <a:gd name="T4" fmla="*/ 1381 w 1485"/>
              <a:gd name="T5" fmla="*/ 2691 h 2692"/>
              <a:gd name="T6" fmla="*/ 109 w 1485"/>
              <a:gd name="T7" fmla="*/ 2691 h 2692"/>
              <a:gd name="T8" fmla="*/ 0 w 1485"/>
              <a:gd name="T9" fmla="*/ 2582 h 2692"/>
              <a:gd name="T10" fmla="*/ 0 w 1485"/>
              <a:gd name="T11" fmla="*/ 109 h 2692"/>
              <a:gd name="T12" fmla="*/ 109 w 1485"/>
              <a:gd name="T13" fmla="*/ 0 h 2692"/>
              <a:gd name="T14" fmla="*/ 1381 w 1485"/>
              <a:gd name="T15" fmla="*/ 0 h 2692"/>
              <a:gd name="T16" fmla="*/ 1484 w 1485"/>
              <a:gd name="T17" fmla="*/ 109 h 2692"/>
              <a:gd name="T18" fmla="*/ 1484 w 1485"/>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5" h="2692">
                <a:moveTo>
                  <a:pt x="1484" y="2582"/>
                </a:moveTo>
                <a:lnTo>
                  <a:pt x="1484" y="2582"/>
                </a:lnTo>
                <a:cubicBezTo>
                  <a:pt x="1484" y="2642"/>
                  <a:pt x="1442" y="2691"/>
                  <a:pt x="1381" y="2691"/>
                </a:cubicBezTo>
                <a:cubicBezTo>
                  <a:pt x="109" y="2691"/>
                  <a:pt x="109" y="2691"/>
                  <a:pt x="109" y="2691"/>
                </a:cubicBezTo>
                <a:cubicBezTo>
                  <a:pt x="48" y="2691"/>
                  <a:pt x="0" y="2642"/>
                  <a:pt x="0" y="2582"/>
                </a:cubicBezTo>
                <a:cubicBezTo>
                  <a:pt x="0" y="109"/>
                  <a:pt x="0" y="109"/>
                  <a:pt x="0" y="109"/>
                </a:cubicBezTo>
                <a:cubicBezTo>
                  <a:pt x="0" y="49"/>
                  <a:pt x="48" y="0"/>
                  <a:pt x="109" y="0"/>
                </a:cubicBezTo>
                <a:cubicBezTo>
                  <a:pt x="1381" y="0"/>
                  <a:pt x="1381" y="0"/>
                  <a:pt x="1381" y="0"/>
                </a:cubicBezTo>
                <a:cubicBezTo>
                  <a:pt x="1442" y="0"/>
                  <a:pt x="1484" y="49"/>
                  <a:pt x="1484" y="109"/>
                </a:cubicBezTo>
                <a:cubicBezTo>
                  <a:pt x="1484" y="2582"/>
                  <a:pt x="1484" y="2582"/>
                  <a:pt x="1484" y="2582"/>
                </a:cubicBezTo>
              </a:path>
            </a:pathLst>
          </a:custGeom>
          <a:solidFill>
            <a:schemeClr val="accent2">
              <a:lumMod val="40000"/>
              <a:lumOff val="60000"/>
            </a:schemeClr>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96" name="Freeform 1883">
            <a:extLst>
              <a:ext uri="{FF2B5EF4-FFF2-40B4-BE49-F238E27FC236}">
                <a16:creationId xmlns:a16="http://schemas.microsoft.com/office/drawing/2014/main" id="{0F17A002-9908-454E-824A-065EA14BB807}"/>
              </a:ext>
            </a:extLst>
          </p:cNvPr>
          <p:cNvSpPr>
            <a:spLocks noChangeArrowheads="1"/>
          </p:cNvSpPr>
          <p:nvPr/>
        </p:nvSpPr>
        <p:spPr bwMode="auto">
          <a:xfrm>
            <a:off x="3131672" y="3817989"/>
            <a:ext cx="771989" cy="2647020"/>
          </a:xfrm>
          <a:custGeom>
            <a:avLst/>
            <a:gdLst>
              <a:gd name="T0" fmla="*/ 649 w 753"/>
              <a:gd name="T1" fmla="*/ 0 h 2692"/>
              <a:gd name="T2" fmla="*/ 752 w 753"/>
              <a:gd name="T3" fmla="*/ 109 h 2692"/>
              <a:gd name="T4" fmla="*/ 752 w 753"/>
              <a:gd name="T5" fmla="*/ 2582 h 2692"/>
              <a:gd name="T6" fmla="*/ 649 w 753"/>
              <a:gd name="T7" fmla="*/ 2691 h 2692"/>
              <a:gd name="T8" fmla="*/ 0 w 753"/>
              <a:gd name="T9" fmla="*/ 2691 h 2692"/>
              <a:gd name="T10" fmla="*/ 0 w 753"/>
              <a:gd name="T11" fmla="*/ 0 h 2692"/>
              <a:gd name="T12" fmla="*/ 649 w 753"/>
              <a:gd name="T13" fmla="*/ 0 h 2692"/>
              <a:gd name="T14" fmla="*/ 649 w 753"/>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3" h="2692">
                <a:moveTo>
                  <a:pt x="649" y="0"/>
                </a:moveTo>
                <a:cubicBezTo>
                  <a:pt x="703" y="0"/>
                  <a:pt x="752" y="49"/>
                  <a:pt x="752" y="109"/>
                </a:cubicBezTo>
                <a:cubicBezTo>
                  <a:pt x="752" y="109"/>
                  <a:pt x="752" y="109"/>
                  <a:pt x="752" y="2582"/>
                </a:cubicBezTo>
                <a:cubicBezTo>
                  <a:pt x="752" y="2642"/>
                  <a:pt x="703" y="2691"/>
                  <a:pt x="649" y="2691"/>
                </a:cubicBezTo>
                <a:cubicBezTo>
                  <a:pt x="649" y="2691"/>
                  <a:pt x="649" y="2691"/>
                  <a:pt x="0" y="2691"/>
                </a:cubicBezTo>
                <a:cubicBezTo>
                  <a:pt x="0" y="2691"/>
                  <a:pt x="0" y="2691"/>
                  <a:pt x="0" y="0"/>
                </a:cubicBezTo>
                <a:cubicBezTo>
                  <a:pt x="0" y="0"/>
                  <a:pt x="0" y="0"/>
                  <a:pt x="649" y="0"/>
                </a:cubicBezTo>
                <a:lnTo>
                  <a:pt x="649" y="0"/>
                </a:lnTo>
              </a:path>
            </a:pathLst>
          </a:custGeom>
          <a:solidFill>
            <a:schemeClr val="accent2">
              <a:lumMod val="60000"/>
              <a:lumOff val="40000"/>
            </a:schemeClr>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98" name="TextBox 97">
            <a:extLst>
              <a:ext uri="{FF2B5EF4-FFF2-40B4-BE49-F238E27FC236}">
                <a16:creationId xmlns:a16="http://schemas.microsoft.com/office/drawing/2014/main" id="{6FD9F734-AC5A-4F45-99CD-6FF28C38021F}"/>
              </a:ext>
            </a:extLst>
          </p:cNvPr>
          <p:cNvSpPr txBox="1"/>
          <p:nvPr/>
        </p:nvSpPr>
        <p:spPr>
          <a:xfrm>
            <a:off x="2439887" y="5043834"/>
            <a:ext cx="1491697" cy="1172932"/>
          </a:xfrm>
          <a:prstGeom prst="rect">
            <a:avLst/>
          </a:prstGeom>
          <a:noFill/>
        </p:spPr>
        <p:txBody>
          <a:bodyPr wrap="square" lIns="109710" tIns="54855" rIns="109710" bIns="54855" rtlCol="0">
            <a:spAutoFit/>
          </a:bodyPr>
          <a:lstStyle/>
          <a:p>
            <a:pPr algn="ctr">
              <a:lnSpc>
                <a:spcPct val="110000"/>
              </a:lnSpc>
            </a:pPr>
            <a:r>
              <a:rPr lang="fr-CH" sz="1600" b="1" dirty="0">
                <a:solidFill>
                  <a:prstClr val="white"/>
                </a:solidFill>
                <a:latin typeface="Lato Regular"/>
                <a:cs typeface="Lato Regular"/>
              </a:rPr>
              <a:t>Max/Min/</a:t>
            </a:r>
            <a:br>
              <a:rPr lang="fr-CH" sz="1600" b="1" dirty="0">
                <a:solidFill>
                  <a:prstClr val="white"/>
                </a:solidFill>
                <a:latin typeface="Lato Regular"/>
                <a:cs typeface="Lato Regular"/>
              </a:rPr>
            </a:br>
            <a:r>
              <a:rPr lang="fr-CH" sz="1600" b="1" dirty="0" err="1">
                <a:solidFill>
                  <a:prstClr val="white"/>
                </a:solidFill>
                <a:latin typeface="Lato Regular"/>
                <a:cs typeface="Lato Regular"/>
              </a:rPr>
              <a:t>Average</a:t>
            </a:r>
            <a:r>
              <a:rPr lang="fr-CH" sz="1600" b="1" dirty="0">
                <a:solidFill>
                  <a:prstClr val="white"/>
                </a:solidFill>
                <a:latin typeface="Lato Regular"/>
                <a:cs typeface="Lato Regular"/>
              </a:rPr>
              <a:t> SG participants: 313/123/218</a:t>
            </a:r>
          </a:p>
        </p:txBody>
      </p:sp>
      <p:sp>
        <p:nvSpPr>
          <p:cNvPr id="100" name="Freeform 1884">
            <a:extLst>
              <a:ext uri="{FF2B5EF4-FFF2-40B4-BE49-F238E27FC236}">
                <a16:creationId xmlns:a16="http://schemas.microsoft.com/office/drawing/2014/main" id="{D6770F45-7B83-4BEB-9266-FEE9C7AE1566}"/>
              </a:ext>
            </a:extLst>
          </p:cNvPr>
          <p:cNvSpPr>
            <a:spLocks noChangeArrowheads="1"/>
          </p:cNvSpPr>
          <p:nvPr/>
        </p:nvSpPr>
        <p:spPr bwMode="auto">
          <a:xfrm>
            <a:off x="2479383" y="3939237"/>
            <a:ext cx="1438034" cy="988162"/>
          </a:xfrm>
          <a:custGeom>
            <a:avLst/>
            <a:gdLst>
              <a:gd name="T0" fmla="*/ 1485 w 1486"/>
              <a:gd name="T1" fmla="*/ 969 h 970"/>
              <a:gd name="T2" fmla="*/ 0 w 1486"/>
              <a:gd name="T3" fmla="*/ 969 h 970"/>
              <a:gd name="T4" fmla="*/ 0 w 1486"/>
              <a:gd name="T5" fmla="*/ 0 h 970"/>
              <a:gd name="T6" fmla="*/ 1485 w 1486"/>
              <a:gd name="T7" fmla="*/ 0 h 970"/>
              <a:gd name="T8" fmla="*/ 1485 w 1486"/>
              <a:gd name="T9" fmla="*/ 969 h 970"/>
            </a:gdLst>
            <a:ahLst/>
            <a:cxnLst>
              <a:cxn ang="0">
                <a:pos x="T0" y="T1"/>
              </a:cxn>
              <a:cxn ang="0">
                <a:pos x="T2" y="T3"/>
              </a:cxn>
              <a:cxn ang="0">
                <a:pos x="T4" y="T5"/>
              </a:cxn>
              <a:cxn ang="0">
                <a:pos x="T6" y="T7"/>
              </a:cxn>
              <a:cxn ang="0">
                <a:pos x="T8" y="T9"/>
              </a:cxn>
            </a:cxnLst>
            <a:rect l="0" t="0" r="r" b="b"/>
            <a:pathLst>
              <a:path w="1486" h="970">
                <a:moveTo>
                  <a:pt x="1485" y="969"/>
                </a:moveTo>
                <a:lnTo>
                  <a:pt x="0" y="969"/>
                </a:lnTo>
                <a:lnTo>
                  <a:pt x="0" y="0"/>
                </a:lnTo>
                <a:lnTo>
                  <a:pt x="1485" y="0"/>
                </a:lnTo>
                <a:lnTo>
                  <a:pt x="1485" y="969"/>
                </a:lnTo>
              </a:path>
            </a:pathLst>
          </a:custGeom>
          <a:solidFill>
            <a:srgbClr val="F1F0F0"/>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104" name="Text Box 1923">
            <a:extLst>
              <a:ext uri="{FF2B5EF4-FFF2-40B4-BE49-F238E27FC236}">
                <a16:creationId xmlns:a16="http://schemas.microsoft.com/office/drawing/2014/main" id="{7E4E3558-EFC2-4750-A571-350CEC84EBDE}"/>
              </a:ext>
            </a:extLst>
          </p:cNvPr>
          <p:cNvSpPr txBox="1">
            <a:spLocks noChangeArrowheads="1"/>
          </p:cNvSpPr>
          <p:nvPr/>
        </p:nvSpPr>
        <p:spPr bwMode="auto">
          <a:xfrm>
            <a:off x="2529674" y="4006933"/>
            <a:ext cx="1192634" cy="83099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5400" b="1" dirty="0">
                <a:solidFill>
                  <a:prstClr val="white">
                    <a:lumMod val="50000"/>
                  </a:prstClr>
                </a:solidFill>
                <a:latin typeface="Lato Regular"/>
                <a:cs typeface="Lato Regular"/>
              </a:rPr>
              <a:t>218</a:t>
            </a:r>
            <a:endParaRPr lang="en-US" sz="4400" b="1" dirty="0">
              <a:solidFill>
                <a:prstClr val="white">
                  <a:lumMod val="50000"/>
                </a:prstClr>
              </a:solidFill>
              <a:latin typeface="Lato Regular"/>
              <a:cs typeface="Lato Regular"/>
            </a:endParaRPr>
          </a:p>
        </p:txBody>
      </p:sp>
      <p:sp>
        <p:nvSpPr>
          <p:cNvPr id="106" name="Freeform 1905">
            <a:extLst>
              <a:ext uri="{FF2B5EF4-FFF2-40B4-BE49-F238E27FC236}">
                <a16:creationId xmlns:a16="http://schemas.microsoft.com/office/drawing/2014/main" id="{431BC679-A880-47CE-8DA7-D707694ACF52}"/>
              </a:ext>
            </a:extLst>
          </p:cNvPr>
          <p:cNvSpPr>
            <a:spLocks noChangeArrowheads="1"/>
          </p:cNvSpPr>
          <p:nvPr/>
        </p:nvSpPr>
        <p:spPr bwMode="auto">
          <a:xfrm>
            <a:off x="4298088" y="3823579"/>
            <a:ext cx="1404854" cy="2602517"/>
          </a:xfrm>
          <a:custGeom>
            <a:avLst/>
            <a:gdLst>
              <a:gd name="T0" fmla="*/ 1484 w 1485"/>
              <a:gd name="T1" fmla="*/ 2582 h 2692"/>
              <a:gd name="T2" fmla="*/ 1484 w 1485"/>
              <a:gd name="T3" fmla="*/ 2582 h 2692"/>
              <a:gd name="T4" fmla="*/ 1381 w 1485"/>
              <a:gd name="T5" fmla="*/ 2691 h 2692"/>
              <a:gd name="T6" fmla="*/ 109 w 1485"/>
              <a:gd name="T7" fmla="*/ 2691 h 2692"/>
              <a:gd name="T8" fmla="*/ 0 w 1485"/>
              <a:gd name="T9" fmla="*/ 2582 h 2692"/>
              <a:gd name="T10" fmla="*/ 0 w 1485"/>
              <a:gd name="T11" fmla="*/ 109 h 2692"/>
              <a:gd name="T12" fmla="*/ 109 w 1485"/>
              <a:gd name="T13" fmla="*/ 0 h 2692"/>
              <a:gd name="T14" fmla="*/ 1381 w 1485"/>
              <a:gd name="T15" fmla="*/ 0 h 2692"/>
              <a:gd name="T16" fmla="*/ 1484 w 1485"/>
              <a:gd name="T17" fmla="*/ 109 h 2692"/>
              <a:gd name="T18" fmla="*/ 1484 w 1485"/>
              <a:gd name="T19" fmla="*/ 2582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5" h="2692">
                <a:moveTo>
                  <a:pt x="1484" y="2582"/>
                </a:moveTo>
                <a:lnTo>
                  <a:pt x="1484" y="2582"/>
                </a:lnTo>
                <a:cubicBezTo>
                  <a:pt x="1484" y="2642"/>
                  <a:pt x="1442" y="2691"/>
                  <a:pt x="1381" y="2691"/>
                </a:cubicBezTo>
                <a:cubicBezTo>
                  <a:pt x="109" y="2691"/>
                  <a:pt x="109" y="2691"/>
                  <a:pt x="109" y="2691"/>
                </a:cubicBezTo>
                <a:cubicBezTo>
                  <a:pt x="48" y="2691"/>
                  <a:pt x="0" y="2642"/>
                  <a:pt x="0" y="2582"/>
                </a:cubicBezTo>
                <a:cubicBezTo>
                  <a:pt x="0" y="109"/>
                  <a:pt x="0" y="109"/>
                  <a:pt x="0" y="109"/>
                </a:cubicBezTo>
                <a:cubicBezTo>
                  <a:pt x="0" y="49"/>
                  <a:pt x="48" y="0"/>
                  <a:pt x="109" y="0"/>
                </a:cubicBezTo>
                <a:cubicBezTo>
                  <a:pt x="1381" y="0"/>
                  <a:pt x="1381" y="0"/>
                  <a:pt x="1381" y="0"/>
                </a:cubicBezTo>
                <a:cubicBezTo>
                  <a:pt x="1442" y="0"/>
                  <a:pt x="1484" y="49"/>
                  <a:pt x="1484" y="109"/>
                </a:cubicBezTo>
                <a:cubicBezTo>
                  <a:pt x="1484" y="2582"/>
                  <a:pt x="1484" y="2582"/>
                  <a:pt x="1484" y="2582"/>
                </a:cubicBezTo>
              </a:path>
            </a:pathLst>
          </a:custGeom>
          <a:solidFill>
            <a:srgbClr val="05CB55"/>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108" name="Freeform 1906">
            <a:extLst>
              <a:ext uri="{FF2B5EF4-FFF2-40B4-BE49-F238E27FC236}">
                <a16:creationId xmlns:a16="http://schemas.microsoft.com/office/drawing/2014/main" id="{2CF54DC7-8DC6-444A-95D9-CECDC2D3628F}"/>
              </a:ext>
            </a:extLst>
          </p:cNvPr>
          <p:cNvSpPr>
            <a:spLocks noChangeArrowheads="1"/>
          </p:cNvSpPr>
          <p:nvPr/>
        </p:nvSpPr>
        <p:spPr bwMode="auto">
          <a:xfrm>
            <a:off x="5020417" y="3823579"/>
            <a:ext cx="685197" cy="2602516"/>
          </a:xfrm>
          <a:custGeom>
            <a:avLst/>
            <a:gdLst>
              <a:gd name="T0" fmla="*/ 648 w 752"/>
              <a:gd name="T1" fmla="*/ 0 h 2692"/>
              <a:gd name="T2" fmla="*/ 751 w 752"/>
              <a:gd name="T3" fmla="*/ 109 h 2692"/>
              <a:gd name="T4" fmla="*/ 751 w 752"/>
              <a:gd name="T5" fmla="*/ 2582 h 2692"/>
              <a:gd name="T6" fmla="*/ 648 w 752"/>
              <a:gd name="T7" fmla="*/ 2691 h 2692"/>
              <a:gd name="T8" fmla="*/ 0 w 752"/>
              <a:gd name="T9" fmla="*/ 2691 h 2692"/>
              <a:gd name="T10" fmla="*/ 0 w 752"/>
              <a:gd name="T11" fmla="*/ 0 h 2692"/>
              <a:gd name="T12" fmla="*/ 648 w 752"/>
              <a:gd name="T13" fmla="*/ 0 h 2692"/>
              <a:gd name="T14" fmla="*/ 648 w 752"/>
              <a:gd name="T15" fmla="*/ 0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2" h="2692">
                <a:moveTo>
                  <a:pt x="648" y="0"/>
                </a:moveTo>
                <a:cubicBezTo>
                  <a:pt x="709" y="0"/>
                  <a:pt x="751" y="49"/>
                  <a:pt x="751" y="109"/>
                </a:cubicBezTo>
                <a:cubicBezTo>
                  <a:pt x="751" y="109"/>
                  <a:pt x="751" y="109"/>
                  <a:pt x="751" y="2582"/>
                </a:cubicBezTo>
                <a:cubicBezTo>
                  <a:pt x="751" y="2642"/>
                  <a:pt x="709" y="2691"/>
                  <a:pt x="648" y="2691"/>
                </a:cubicBezTo>
                <a:cubicBezTo>
                  <a:pt x="648" y="2691"/>
                  <a:pt x="648" y="2691"/>
                  <a:pt x="0" y="2691"/>
                </a:cubicBezTo>
                <a:cubicBezTo>
                  <a:pt x="0" y="2691"/>
                  <a:pt x="0" y="2691"/>
                  <a:pt x="0" y="0"/>
                </a:cubicBezTo>
                <a:cubicBezTo>
                  <a:pt x="0" y="0"/>
                  <a:pt x="0" y="0"/>
                  <a:pt x="648" y="0"/>
                </a:cubicBezTo>
                <a:lnTo>
                  <a:pt x="648" y="0"/>
                </a:lnTo>
              </a:path>
            </a:pathLst>
          </a:custGeom>
          <a:solidFill>
            <a:srgbClr val="418F50"/>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300" b="0" i="0" u="none" strike="noStrike" kern="0" cap="none" spc="0" normalizeH="0" baseline="0" noProof="0">
              <a:ln>
                <a:noFill/>
              </a:ln>
              <a:solidFill>
                <a:prstClr val="black"/>
              </a:solidFill>
              <a:effectLst/>
              <a:uLnTx/>
              <a:uFillTx/>
              <a:latin typeface="Calibri" panose="020F0502020204030204"/>
            </a:endParaRPr>
          </a:p>
        </p:txBody>
      </p:sp>
      <p:sp>
        <p:nvSpPr>
          <p:cNvPr id="116" name="TextBox 115">
            <a:extLst>
              <a:ext uri="{FF2B5EF4-FFF2-40B4-BE49-F238E27FC236}">
                <a16:creationId xmlns:a16="http://schemas.microsoft.com/office/drawing/2014/main" id="{04D4CE54-DBA6-47FB-BD4B-0C20C0D12F06}"/>
              </a:ext>
            </a:extLst>
          </p:cNvPr>
          <p:cNvSpPr txBox="1"/>
          <p:nvPr/>
        </p:nvSpPr>
        <p:spPr>
          <a:xfrm>
            <a:off x="4164061" y="5155468"/>
            <a:ext cx="1580580" cy="329175"/>
          </a:xfrm>
          <a:prstGeom prst="rect">
            <a:avLst/>
          </a:prstGeom>
          <a:noFill/>
        </p:spPr>
        <p:txBody>
          <a:bodyPr wrap="square" lIns="109710" tIns="54855" rIns="109710" bIns="54855" rtlCol="0">
            <a:spAutoFit/>
          </a:bodyPr>
          <a:lstStyle/>
          <a:p>
            <a:pPr algn="ctr">
              <a:lnSpc>
                <a:spcPct val="110000"/>
              </a:lnSpc>
            </a:pPr>
            <a:r>
              <a:rPr lang="en-US" sz="1400" b="1" dirty="0">
                <a:solidFill>
                  <a:prstClr val="white"/>
                </a:solidFill>
                <a:latin typeface="Lato Regular"/>
                <a:cs typeface="Lato Regular"/>
              </a:rPr>
              <a:t>WORKSHOPS</a:t>
            </a:r>
            <a:endParaRPr lang="en-US" sz="1400" dirty="0">
              <a:solidFill>
                <a:prstClr val="white"/>
              </a:solidFill>
              <a:latin typeface="Lato Light"/>
              <a:cs typeface="Lato Light"/>
            </a:endParaRPr>
          </a:p>
        </p:txBody>
      </p:sp>
      <p:sp>
        <p:nvSpPr>
          <p:cNvPr id="118" name="Freeform 1907">
            <a:extLst>
              <a:ext uri="{FF2B5EF4-FFF2-40B4-BE49-F238E27FC236}">
                <a16:creationId xmlns:a16="http://schemas.microsoft.com/office/drawing/2014/main" id="{002DD260-4694-4732-BE52-2A2CF868A919}"/>
              </a:ext>
            </a:extLst>
          </p:cNvPr>
          <p:cNvSpPr>
            <a:spLocks noChangeArrowheads="1"/>
          </p:cNvSpPr>
          <p:nvPr/>
        </p:nvSpPr>
        <p:spPr bwMode="auto">
          <a:xfrm>
            <a:off x="4278581" y="4006933"/>
            <a:ext cx="1429705" cy="988162"/>
          </a:xfrm>
          <a:custGeom>
            <a:avLst/>
            <a:gdLst>
              <a:gd name="T0" fmla="*/ 1484 w 1485"/>
              <a:gd name="T1" fmla="*/ 969 h 970"/>
              <a:gd name="T2" fmla="*/ 0 w 1485"/>
              <a:gd name="T3" fmla="*/ 969 h 970"/>
              <a:gd name="T4" fmla="*/ 0 w 1485"/>
              <a:gd name="T5" fmla="*/ 0 h 970"/>
              <a:gd name="T6" fmla="*/ 1484 w 1485"/>
              <a:gd name="T7" fmla="*/ 0 h 970"/>
              <a:gd name="T8" fmla="*/ 1484 w 1485"/>
              <a:gd name="T9" fmla="*/ 969 h 970"/>
            </a:gdLst>
            <a:ahLst/>
            <a:cxnLst>
              <a:cxn ang="0">
                <a:pos x="T0" y="T1"/>
              </a:cxn>
              <a:cxn ang="0">
                <a:pos x="T2" y="T3"/>
              </a:cxn>
              <a:cxn ang="0">
                <a:pos x="T4" y="T5"/>
              </a:cxn>
              <a:cxn ang="0">
                <a:pos x="T6" y="T7"/>
              </a:cxn>
              <a:cxn ang="0">
                <a:pos x="T8" y="T9"/>
              </a:cxn>
            </a:cxnLst>
            <a:rect l="0" t="0" r="r" b="b"/>
            <a:pathLst>
              <a:path w="1485" h="970">
                <a:moveTo>
                  <a:pt x="1484" y="969"/>
                </a:moveTo>
                <a:lnTo>
                  <a:pt x="0" y="969"/>
                </a:lnTo>
                <a:lnTo>
                  <a:pt x="0" y="0"/>
                </a:lnTo>
                <a:lnTo>
                  <a:pt x="1484" y="0"/>
                </a:lnTo>
                <a:lnTo>
                  <a:pt x="1484" y="969"/>
                </a:lnTo>
              </a:path>
            </a:pathLst>
          </a:custGeom>
          <a:solidFill>
            <a:srgbClr val="F1F0F0"/>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sz="8300">
              <a:solidFill>
                <a:prstClr val="white">
                  <a:lumMod val="85000"/>
                </a:prstClr>
              </a:solidFill>
              <a:latin typeface="Calibri" panose="020F0502020204030204"/>
            </a:endParaRPr>
          </a:p>
        </p:txBody>
      </p:sp>
      <p:sp>
        <p:nvSpPr>
          <p:cNvPr id="120" name="Text Box 1923">
            <a:extLst>
              <a:ext uri="{FF2B5EF4-FFF2-40B4-BE49-F238E27FC236}">
                <a16:creationId xmlns:a16="http://schemas.microsoft.com/office/drawing/2014/main" id="{1668A7FC-48F0-46D2-A683-58BAB7A91835}"/>
              </a:ext>
            </a:extLst>
          </p:cNvPr>
          <p:cNvSpPr txBox="1">
            <a:spLocks noChangeArrowheads="1"/>
          </p:cNvSpPr>
          <p:nvPr/>
        </p:nvSpPr>
        <p:spPr bwMode="auto">
          <a:xfrm>
            <a:off x="4542159" y="3988224"/>
            <a:ext cx="884859" cy="92333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6000" b="1" dirty="0">
                <a:solidFill>
                  <a:prstClr val="white">
                    <a:lumMod val="50000"/>
                  </a:prstClr>
                </a:solidFill>
                <a:latin typeface="Lato Regular"/>
                <a:cs typeface="Lato Regular"/>
              </a:rPr>
              <a:t>21</a:t>
            </a:r>
            <a:endParaRPr lang="en-US" sz="4800" b="1" dirty="0">
              <a:solidFill>
                <a:prstClr val="white">
                  <a:lumMod val="50000"/>
                </a:prstClr>
              </a:solidFill>
              <a:latin typeface="Lato Regular"/>
              <a:cs typeface="Lato Regular"/>
            </a:endParaRPr>
          </a:p>
        </p:txBody>
      </p:sp>
      <p:pic>
        <p:nvPicPr>
          <p:cNvPr id="2" name="Picture 1">
            <a:extLst>
              <a:ext uri="{FF2B5EF4-FFF2-40B4-BE49-F238E27FC236}">
                <a16:creationId xmlns:a16="http://schemas.microsoft.com/office/drawing/2014/main" id="{BAC1C19D-1CA6-4CE5-AE88-DF3C3913FB19}"/>
              </a:ext>
            </a:extLst>
          </p:cNvPr>
          <p:cNvPicPr>
            <a:picLocks noChangeAspect="1"/>
          </p:cNvPicPr>
          <p:nvPr/>
        </p:nvPicPr>
        <p:blipFill>
          <a:blip r:embed="rId3"/>
          <a:stretch>
            <a:fillRect/>
          </a:stretch>
        </p:blipFill>
        <p:spPr>
          <a:xfrm>
            <a:off x="6083961" y="1461848"/>
            <a:ext cx="5681768" cy="3693620"/>
          </a:xfrm>
          <a:prstGeom prst="rect">
            <a:avLst/>
          </a:prstGeom>
        </p:spPr>
      </p:pic>
    </p:spTree>
    <p:extLst>
      <p:ext uri="{BB962C8B-B14F-4D97-AF65-F5344CB8AC3E}">
        <p14:creationId xmlns:p14="http://schemas.microsoft.com/office/powerpoint/2010/main" val="702877934"/>
      </p:ext>
    </p:extLst>
  </p:cSld>
  <p:clrMapOvr>
    <a:masterClrMapping/>
  </p:clrMapOvr>
  <p:transition spd="slow">
    <p:pull dir="l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2130794" y="573068"/>
            <a:ext cx="7772400" cy="584775"/>
          </a:xfrm>
        </p:spPr>
        <p:txBody>
          <a:bodyPr/>
          <a:lstStyle/>
          <a:p>
            <a:r>
              <a:rPr lang="en-US" altLang="ko-KR" sz="3200" dirty="0">
                <a:ea typeface="ＭＳ Ｐゴシック" panose="020B0600070205080204" pitchFamily="34" charset="-128"/>
              </a:rPr>
              <a:t>Statistics: activities/structure</a:t>
            </a:r>
            <a:endParaRPr lang="en-US" altLang="ko-KR" sz="3200" dirty="0">
              <a:ea typeface="굴림" panose="020B0600000101010101" pitchFamily="34" charset="-127"/>
            </a:endParaRPr>
          </a:p>
        </p:txBody>
      </p:sp>
      <p:sp>
        <p:nvSpPr>
          <p:cNvPr id="89091" name="Content Placeholder 2"/>
          <p:cNvSpPr>
            <a:spLocks noGrp="1"/>
          </p:cNvSpPr>
          <p:nvPr>
            <p:ph idx="1"/>
          </p:nvPr>
        </p:nvSpPr>
        <p:spPr>
          <a:xfrm>
            <a:off x="304801" y="1253647"/>
            <a:ext cx="11287124" cy="5509103"/>
          </a:xfrm>
        </p:spPr>
        <p:txBody>
          <a:bodyPr/>
          <a:lstStyle/>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13 Questions assigned by WTSA-16</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4 revised Questions during study period</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12 Questions proposed for next study period (on 16.09.2020)</a:t>
            </a:r>
          </a:p>
          <a:p>
            <a:pPr marL="342900" marR="0" lvl="0" indent="-34290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Two pending Questions on </a:t>
            </a:r>
            <a:r>
              <a:rPr lang="en-US" sz="2400" b="0" i="1" u="none" strike="noStrike" dirty="0">
                <a:solidFill>
                  <a:srgbClr val="444444"/>
                </a:solidFill>
                <a:effectLst/>
                <a:latin typeface="verdana" panose="020B0604030504040204" pitchFamily="34" charset="0"/>
              </a:rPr>
              <a:t>Future Vertical Communication Networks </a:t>
            </a:r>
            <a:r>
              <a:rPr lang="en-US" sz="2400" dirty="0">
                <a:ea typeface="굴림" panose="020B0600000101010101" pitchFamily="34" charset="-127"/>
              </a:rPr>
              <a:t>for approval at 17 December 2020 SG13 meeting</a:t>
            </a:r>
            <a:br>
              <a:rPr lang="en-US" sz="2400" dirty="0">
                <a:ea typeface="굴림" panose="020B0600000101010101" pitchFamily="34" charset="-127"/>
              </a:rPr>
            </a:br>
            <a:endParaRPr lang="en-US" sz="2400" dirty="0">
              <a:ea typeface="굴림" panose="020B0600000101010101" pitchFamily="34" charset="-127"/>
            </a:endParaRP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2 Questionnaires</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 JRG (join rapporteur group)</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1 CQ (Quantum communication)</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3 FGs (Focus Groups)</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2 JCAs (Joint Coordination Activities)</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2 RGs (Regional Groups)</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3 correspondence groups</a:t>
            </a: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2 long life ad-</a:t>
            </a:r>
            <a:r>
              <a:rPr lang="en-US" sz="2400" dirty="0" err="1">
                <a:ea typeface="굴림" panose="020B0600000101010101" pitchFamily="34" charset="-127"/>
              </a:rPr>
              <a:t>hocs</a:t>
            </a:r>
            <a:endParaRPr lang="en-US" sz="2400" dirty="0">
              <a:ea typeface="굴림" panose="020B0600000101010101" pitchFamily="34" charset="-127"/>
            </a:endParaRPr>
          </a:p>
          <a:p>
            <a:pPr marR="0" lvl="0">
              <a:spcBef>
                <a:spcPts val="0"/>
              </a:spcBef>
              <a:spcAft>
                <a:spcPts val="0"/>
              </a:spcAft>
              <a:buFont typeface="Wingdings" panose="05000000000000000000" pitchFamily="2" charset="2"/>
              <a:buChar char=""/>
              <a:tabLst>
                <a:tab pos="457200" algn="l"/>
              </a:tabLst>
            </a:pPr>
            <a:r>
              <a:rPr lang="en-US" sz="2400" dirty="0">
                <a:ea typeface="굴림" panose="020B0600000101010101" pitchFamily="34" charset="-127"/>
              </a:rPr>
              <a:t>5 technical tutorials</a:t>
            </a:r>
          </a:p>
          <a:p>
            <a:pPr marL="0" indent="0">
              <a:buNone/>
            </a:pPr>
            <a:endParaRPr lang="en-US" altLang="en-US" sz="900" dirty="0">
              <a:ea typeface="굴림" panose="020B0600000101010101" pitchFamily="34" charset="-127"/>
            </a:endParaRPr>
          </a:p>
          <a:p>
            <a:pPr marL="0" indent="0">
              <a:buNone/>
            </a:pPr>
            <a:endParaRPr lang="en-US" altLang="ko-KR" sz="1800" dirty="0">
              <a:ea typeface="굴림" panose="020B0600000101010101" pitchFamily="34" charset="-127"/>
            </a:endParaRPr>
          </a:p>
          <a:p>
            <a:pPr marL="0" indent="0">
              <a:buNone/>
            </a:pPr>
            <a:endParaRPr lang="en-US" altLang="ko-KR" sz="1800" dirty="0">
              <a:ea typeface="굴림" panose="020B0600000101010101" pitchFamily="34" charset="-127"/>
            </a:endParaRPr>
          </a:p>
        </p:txBody>
      </p:sp>
    </p:spTree>
    <p:extLst>
      <p:ext uri="{BB962C8B-B14F-4D97-AF65-F5344CB8AC3E}">
        <p14:creationId xmlns:p14="http://schemas.microsoft.com/office/powerpoint/2010/main" val="3714565063"/>
      </p:ext>
    </p:extLst>
  </p:cSld>
  <p:clrMapOvr>
    <a:masterClrMapping/>
  </p:clrMapOvr>
  <p:transition spd="slow">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1392038" y="401806"/>
            <a:ext cx="7772400" cy="585787"/>
          </a:xfrm>
        </p:spPr>
        <p:txBody>
          <a:bodyPr/>
          <a:lstStyle/>
          <a:p>
            <a:r>
              <a:rPr lang="en-US" altLang="ko-KR" sz="3200" dirty="0">
                <a:ea typeface="ＭＳ Ｐゴシック" panose="020B0600070205080204" pitchFamily="34" charset="-128"/>
              </a:rPr>
              <a:t>Achievements</a:t>
            </a:r>
            <a:r>
              <a:rPr lang="en-US" altLang="ja-JP" sz="3200" dirty="0">
                <a:ea typeface="ＭＳ Ｐゴシック" panose="020B0600070205080204" pitchFamily="34" charset="-128"/>
              </a:rPr>
              <a:t> </a:t>
            </a:r>
            <a:endParaRPr lang="en-US" altLang="ko-KR" sz="3200" dirty="0">
              <a:ea typeface="굴림" panose="020B0600000101010101" pitchFamily="34" charset="-127"/>
            </a:endParaRPr>
          </a:p>
        </p:txBody>
      </p:sp>
      <p:sp>
        <p:nvSpPr>
          <p:cNvPr id="90115" name="Content Placeholder 2"/>
          <p:cNvSpPr>
            <a:spLocks noGrp="1"/>
          </p:cNvSpPr>
          <p:nvPr>
            <p:ph idx="1"/>
          </p:nvPr>
        </p:nvSpPr>
        <p:spPr>
          <a:xfrm>
            <a:off x="240633" y="930442"/>
            <a:ext cx="10980820" cy="5855369"/>
          </a:xfrm>
        </p:spPr>
        <p:txBody>
          <a:bodyPr/>
          <a:lstStyle/>
          <a:p>
            <a:pPr marL="0" indent="0"/>
            <a:r>
              <a:rPr lang="en-US" altLang="ko-KR" sz="2000" dirty="0">
                <a:ea typeface="굴림" panose="020B0600000101010101" pitchFamily="34" charset="-127"/>
              </a:rPr>
              <a:t> </a:t>
            </a:r>
            <a:r>
              <a:rPr lang="en-US" altLang="ko-KR" sz="2000" b="1" dirty="0">
                <a:ea typeface="굴림" panose="020B0600000101010101" pitchFamily="34" charset="-127"/>
              </a:rPr>
              <a:t>Quantum Key Distribution Networks </a:t>
            </a:r>
            <a:r>
              <a:rPr lang="en-US" altLang="ko-KR" sz="2000" dirty="0">
                <a:ea typeface="굴림" panose="020B0600000101010101" pitchFamily="34" charset="-127"/>
              </a:rPr>
              <a:t>(QKDN) – initiated the work at ITU, approved first ITU Recommendation with QKDN overview. Approved/consented 4 more Recommendations, 7 are ongoing.</a:t>
            </a:r>
            <a:br>
              <a:rPr lang="en-US" altLang="ko-KR" sz="2000" dirty="0">
                <a:ea typeface="굴림" panose="020B0600000101010101" pitchFamily="34" charset="-127"/>
              </a:rPr>
            </a:br>
            <a:endParaRPr lang="en-US" altLang="ko-KR" sz="2000" dirty="0">
              <a:ea typeface="굴림" panose="020B0600000101010101" pitchFamily="34" charset="-127"/>
            </a:endParaRPr>
          </a:p>
          <a:p>
            <a:pPr marL="0" indent="0"/>
            <a:r>
              <a:rPr lang="en-US" altLang="ko-KR" sz="2000" dirty="0">
                <a:ea typeface="굴림" panose="020B0600000101010101" pitchFamily="34" charset="-127"/>
              </a:rPr>
              <a:t> </a:t>
            </a:r>
            <a:r>
              <a:rPr lang="en-US" altLang="ko-KR" sz="2000" b="1" dirty="0">
                <a:ea typeface="굴림" panose="020B0600000101010101" pitchFamily="34" charset="-127"/>
              </a:rPr>
              <a:t>Machine Learning </a:t>
            </a:r>
            <a:r>
              <a:rPr lang="en-US" altLang="ko-KR" sz="2000" dirty="0">
                <a:ea typeface="굴림" panose="020B0600000101010101" pitchFamily="34" charset="-127"/>
              </a:rPr>
              <a:t>– 6 Recommendations and one Supplement are approved, 15 in progress</a:t>
            </a:r>
            <a:br>
              <a:rPr lang="en-US" altLang="ko-KR" sz="2000" dirty="0">
                <a:ea typeface="굴림" panose="020B0600000101010101" pitchFamily="34" charset="-127"/>
              </a:rPr>
            </a:br>
            <a:endParaRPr lang="en-US" altLang="ko-KR" sz="2000" dirty="0">
              <a:ea typeface="굴림" panose="020B0600000101010101" pitchFamily="34" charset="-127"/>
            </a:endParaRPr>
          </a:p>
          <a:p>
            <a:pPr marL="0" indent="0"/>
            <a:r>
              <a:rPr lang="en-US" altLang="ko-KR" sz="2000" dirty="0">
                <a:ea typeface="굴림" panose="020B0600000101010101" pitchFamily="34" charset="-127"/>
              </a:rPr>
              <a:t> </a:t>
            </a:r>
            <a:r>
              <a:rPr lang="en-US" altLang="ko-KR" sz="2000" b="1" dirty="0">
                <a:ea typeface="굴림" panose="020B0600000101010101" pitchFamily="34" charset="-127"/>
              </a:rPr>
              <a:t>Trust</a:t>
            </a:r>
            <a:r>
              <a:rPr lang="en-US" altLang="ko-KR" sz="2000" dirty="0">
                <a:ea typeface="굴림" panose="020B0600000101010101" pitchFamily="34" charset="-127"/>
              </a:rPr>
              <a:t> in ICT: 6 Recommendations approved, 8 in progress</a:t>
            </a:r>
          </a:p>
          <a:p>
            <a:pPr marL="0" indent="0">
              <a:buNone/>
            </a:pPr>
            <a:endParaRPr lang="en-US" altLang="en-US" sz="800" dirty="0">
              <a:ea typeface="굴림" panose="020B0600000101010101" pitchFamily="34" charset="-127"/>
            </a:endParaRPr>
          </a:p>
          <a:p>
            <a:pPr marL="0" indent="0"/>
            <a:r>
              <a:rPr lang="en-US" altLang="ko-KR" sz="2000" dirty="0">
                <a:ea typeface="굴림" panose="020B0600000101010101" pitchFamily="34" charset="-127"/>
              </a:rPr>
              <a:t> Cloud computing and big data: 24 Recommendations and 3 Supplements are approved, 29 in progress</a:t>
            </a:r>
            <a:br>
              <a:rPr lang="en-US" altLang="ko-KR" sz="2000" dirty="0">
                <a:ea typeface="굴림" panose="020B0600000101010101" pitchFamily="34" charset="-127"/>
              </a:rPr>
            </a:br>
            <a:endParaRPr lang="en-US" altLang="ko-KR" sz="2000" dirty="0">
              <a:ea typeface="굴림" panose="020B0600000101010101" pitchFamily="34" charset="-127"/>
            </a:endParaRPr>
          </a:p>
          <a:p>
            <a:pPr marL="0" indent="0"/>
            <a:r>
              <a:rPr lang="en-US" altLang="ko-KR" sz="2000" dirty="0">
                <a:ea typeface="굴림" panose="020B0600000101010101" pitchFamily="34" charset="-127"/>
              </a:rPr>
              <a:t> IMT-2020: 38 Recs and 3 Supplements are approved and 50 under development</a:t>
            </a:r>
          </a:p>
          <a:p>
            <a:pPr marL="0" indent="0"/>
            <a:r>
              <a:rPr lang="en-US" altLang="ko-KR" sz="2000" dirty="0">
                <a:ea typeface="굴림" panose="020B0600000101010101" pitchFamily="34" charset="-127"/>
              </a:rPr>
              <a:t> </a:t>
            </a:r>
            <a:r>
              <a:rPr lang="en-US" altLang="ko-KR" sz="2000" b="1" dirty="0">
                <a:ea typeface="굴림" panose="020B0600000101010101" pitchFamily="34" charset="-127"/>
              </a:rPr>
              <a:t>FMC</a:t>
            </a:r>
            <a:r>
              <a:rPr lang="en-US" altLang="ko-KR" sz="2000" dirty="0">
                <a:ea typeface="굴림" panose="020B0600000101010101" pitchFamily="34" charset="-127"/>
              </a:rPr>
              <a:t>: 7 </a:t>
            </a:r>
            <a:r>
              <a:rPr lang="en-US" altLang="ko-KR" sz="2000" dirty="0" err="1">
                <a:ea typeface="굴림" panose="020B0600000101010101" pitchFamily="34" charset="-127"/>
              </a:rPr>
              <a:t>Recommendationss</a:t>
            </a:r>
            <a:r>
              <a:rPr lang="en-US" altLang="ko-KR" sz="2000" dirty="0">
                <a:ea typeface="굴림" panose="020B0600000101010101" pitchFamily="34" charset="-127"/>
              </a:rPr>
              <a:t> approved and 8 under development</a:t>
            </a:r>
          </a:p>
          <a:p>
            <a:pPr marL="0" indent="0"/>
            <a:r>
              <a:rPr lang="en-US" altLang="ko-KR" sz="2000" dirty="0">
                <a:ea typeface="굴림" panose="020B0600000101010101" pitchFamily="34" charset="-127"/>
              </a:rPr>
              <a:t> </a:t>
            </a:r>
            <a:r>
              <a:rPr lang="en-US" altLang="ko-KR" sz="2000" b="1" dirty="0">
                <a:ea typeface="굴림" panose="020B0600000101010101" pitchFamily="34" charset="-127"/>
              </a:rPr>
              <a:t>Network 2030</a:t>
            </a:r>
            <a:r>
              <a:rPr lang="en-US" altLang="ko-KR" sz="2000" dirty="0">
                <a:ea typeface="굴림" panose="020B0600000101010101" pitchFamily="34" charset="-127"/>
              </a:rPr>
              <a:t>: 8 deliverables of the FG. White paper, two Supplements and one Technical Report published.</a:t>
            </a:r>
          </a:p>
          <a:p>
            <a:pPr marL="0" indent="0">
              <a:buNone/>
            </a:pPr>
            <a:endParaRPr lang="en-US" altLang="ko-KR" sz="2000" dirty="0">
              <a:ea typeface="굴림" panose="020B0600000101010101" pitchFamily="34" charset="-127"/>
            </a:endParaRPr>
          </a:p>
          <a:p>
            <a:pPr marL="0" indent="0"/>
            <a:endParaRPr lang="en-US" altLang="ko-KR" sz="1800" dirty="0">
              <a:ea typeface="굴림" panose="020B0600000101010101" pitchFamily="34" charset="-127"/>
            </a:endParaRPr>
          </a:p>
          <a:p>
            <a:pPr marL="0" indent="0">
              <a:buNone/>
            </a:pPr>
            <a:endParaRPr lang="en-US" altLang="ko-KR" sz="1800" dirty="0">
              <a:ea typeface="굴림" panose="020B0600000101010101" pitchFamily="34" charset="-127"/>
            </a:endParaRPr>
          </a:p>
        </p:txBody>
      </p:sp>
    </p:spTree>
    <p:extLst>
      <p:ext uri="{BB962C8B-B14F-4D97-AF65-F5344CB8AC3E}">
        <p14:creationId xmlns:p14="http://schemas.microsoft.com/office/powerpoint/2010/main" val="2821291990"/>
      </p:ext>
    </p:extLst>
  </p:cSld>
  <p:clrMapOvr>
    <a:masterClrMapping/>
  </p:clrMapOvr>
  <p:transition spd="slow">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8"/>
          <p:cNvSpPr>
            <a:spLocks noGrp="1" noChangeArrowheads="1"/>
          </p:cNvSpPr>
          <p:nvPr>
            <p:ph type="title"/>
          </p:nvPr>
        </p:nvSpPr>
        <p:spPr>
          <a:xfrm>
            <a:off x="2063751" y="620713"/>
            <a:ext cx="8207375" cy="641350"/>
          </a:xfrm>
        </p:spPr>
        <p:txBody>
          <a:bodyPr/>
          <a:lstStyle/>
          <a:p>
            <a:r>
              <a:rPr lang="en-US" altLang="ja-JP" dirty="0">
                <a:ea typeface="ＭＳ Ｐゴシック" panose="020B0600070205080204" pitchFamily="34" charset="-128"/>
              </a:rPr>
              <a:t>In short, SG13 today</a:t>
            </a:r>
            <a:endParaRPr lang="en-US" altLang="ja-JP" dirty="0">
              <a:solidFill>
                <a:srgbClr val="FF0000"/>
              </a:solidFill>
              <a:ea typeface="ＭＳ Ｐゴシック" panose="020B0600070205080204" pitchFamily="34" charset="-128"/>
            </a:endParaRPr>
          </a:p>
        </p:txBody>
      </p:sp>
      <p:sp>
        <p:nvSpPr>
          <p:cNvPr id="10244" name="Rectangle 9"/>
          <p:cNvSpPr>
            <a:spLocks noGrp="1" noChangeArrowheads="1"/>
          </p:cNvSpPr>
          <p:nvPr>
            <p:ph type="body" sz="half" idx="1"/>
          </p:nvPr>
        </p:nvSpPr>
        <p:spPr>
          <a:xfrm>
            <a:off x="1042738" y="1509881"/>
            <a:ext cx="9751428" cy="4618204"/>
          </a:xfrm>
          <a:ln>
            <a:solidFill>
              <a:schemeClr val="accent1"/>
            </a:solidFill>
            <a:miter lim="800000"/>
            <a:headEnd/>
            <a:tailEnd/>
          </a:ln>
        </p:spPr>
        <p:txBody>
          <a:bodyPr/>
          <a:lstStyle/>
          <a:p>
            <a:pPr lvl="1">
              <a:defRPr/>
            </a:pPr>
            <a:endParaRPr lang="en-US" altLang="en-US" sz="2000" b="1" dirty="0"/>
          </a:p>
          <a:p>
            <a:pPr lvl="1">
              <a:defRPr/>
            </a:pPr>
            <a:r>
              <a:rPr lang="en-US" altLang="en-US" sz="2000" b="1" dirty="0"/>
              <a:t>Innovative</a:t>
            </a:r>
            <a:r>
              <a:rPr lang="en-US" altLang="en-US" sz="2000" dirty="0"/>
              <a:t>: New ideas from research arms: digital twin, intend-based networks, Network 2030</a:t>
            </a:r>
            <a:br>
              <a:rPr lang="en-US" altLang="en-US" sz="2000" dirty="0"/>
            </a:br>
            <a:endParaRPr lang="en-US" altLang="ja-JP" sz="2000" dirty="0">
              <a:ea typeface="ＭＳ Ｐゴシック" panose="020B0600070205080204" pitchFamily="34" charset="-128"/>
            </a:endParaRPr>
          </a:p>
          <a:p>
            <a:pPr lvl="1">
              <a:defRPr/>
            </a:pPr>
            <a:r>
              <a:rPr lang="en-US" altLang="en-US" sz="2000" b="1" dirty="0"/>
              <a:t>Reliable</a:t>
            </a:r>
            <a:r>
              <a:rPr lang="en-US" altLang="en-US" sz="2000" dirty="0"/>
              <a:t>: Enhancements to the existing networks</a:t>
            </a:r>
          </a:p>
          <a:p>
            <a:pPr lvl="1">
              <a:defRPr/>
            </a:pPr>
            <a:r>
              <a:rPr lang="en-US" altLang="en-US" sz="2000" b="1" dirty="0"/>
              <a:t>Practicable</a:t>
            </a:r>
            <a:r>
              <a:rPr lang="en-US" altLang="en-US" sz="2000" dirty="0"/>
              <a:t>: Mobile communications (network aspects)</a:t>
            </a:r>
          </a:p>
          <a:p>
            <a:pPr lvl="1">
              <a:defRPr/>
            </a:pPr>
            <a:r>
              <a:rPr lang="en-US" altLang="en-US" sz="2000" b="1" dirty="0"/>
              <a:t>Intelligent</a:t>
            </a:r>
            <a:r>
              <a:rPr lang="en-US" altLang="en-US" sz="2000" dirty="0"/>
              <a:t>: Cloud computing, big data, future computing and processing enabling AI/ML </a:t>
            </a:r>
          </a:p>
          <a:p>
            <a:pPr lvl="1">
              <a:defRPr/>
            </a:pPr>
            <a:r>
              <a:rPr lang="en-US" altLang="en-US" sz="2000" b="1" dirty="0"/>
              <a:t>Modern</a:t>
            </a:r>
            <a:r>
              <a:rPr lang="en-US" altLang="en-US" sz="2000" dirty="0"/>
              <a:t>: Networks of the future (evolving edge computing)</a:t>
            </a:r>
          </a:p>
          <a:p>
            <a:pPr lvl="1">
              <a:defRPr/>
            </a:pPr>
            <a:r>
              <a:rPr lang="en-US" altLang="en-US" sz="2000" b="1" dirty="0"/>
              <a:t>Solution oriented</a:t>
            </a:r>
            <a:r>
              <a:rPr lang="en-US" altLang="en-US" sz="2000" dirty="0"/>
              <a:t>: New secure technics for networks (QKDN)</a:t>
            </a:r>
            <a:br>
              <a:rPr lang="en-US" altLang="en-US" sz="2000" dirty="0"/>
            </a:br>
            <a:endParaRPr lang="en-US" altLang="en-US" sz="2000" dirty="0"/>
          </a:p>
          <a:p>
            <a:pPr lvl="1">
              <a:defRPr/>
            </a:pPr>
            <a:r>
              <a:rPr lang="en-US" altLang="en-US" sz="2000" b="1" dirty="0"/>
              <a:t>Supportive</a:t>
            </a:r>
            <a:r>
              <a:rPr lang="en-US" altLang="en-US" sz="2000" dirty="0"/>
              <a:t>: Assistance and solutions for developing countries</a:t>
            </a:r>
          </a:p>
          <a:p>
            <a:pPr lvl="1">
              <a:defRPr/>
            </a:pPr>
            <a:endParaRPr lang="en-US" altLang="en-US" dirty="0"/>
          </a:p>
          <a:p>
            <a:pPr lvl="1">
              <a:defRPr/>
            </a:pPr>
            <a:endParaRPr lang="en-US" altLang="ja-JP" dirty="0">
              <a:ea typeface="ＭＳ Ｐゴシック" panose="020B0600070205080204" pitchFamily="34" charset="-128"/>
            </a:endParaRPr>
          </a:p>
          <a:p>
            <a:pPr marL="0" indent="0">
              <a:buNone/>
              <a:defRPr/>
            </a:pPr>
            <a:r>
              <a:rPr lang="en-US" altLang="ja-JP" dirty="0">
                <a:solidFill>
                  <a:srgbClr val="1B5BA2"/>
                </a:solidFill>
                <a:ea typeface="ＭＳ Ｐゴシック" panose="020B0600070205080204" pitchFamily="34" charset="-128"/>
              </a:rPr>
              <a:t>		</a:t>
            </a:r>
            <a:endParaRPr lang="en-US" altLang="ja-JP" dirty="0">
              <a:ea typeface="ＭＳ Ｐゴシック" panose="020B0600070205080204" pitchFamily="34" charset="-128"/>
            </a:endParaRPr>
          </a:p>
          <a:p>
            <a:pPr marL="0" indent="0">
              <a:buNone/>
              <a:defRPr/>
            </a:pPr>
            <a:r>
              <a:rPr lang="en-US" altLang="ja-JP" dirty="0">
                <a:ea typeface="ＭＳ Ｐゴシック" panose="020B0600070205080204" pitchFamily="34" charset="-128"/>
              </a:rPr>
              <a:t>         </a:t>
            </a:r>
          </a:p>
        </p:txBody>
      </p:sp>
    </p:spTree>
    <p:extLst>
      <p:ext uri="{BB962C8B-B14F-4D97-AF65-F5344CB8AC3E}">
        <p14:creationId xmlns:p14="http://schemas.microsoft.com/office/powerpoint/2010/main" val="1184839009"/>
      </p:ext>
    </p:extLst>
  </p:cSld>
  <p:clrMapOvr>
    <a:masterClrMapping/>
  </p:clrMapOvr>
  <p:transition spd="slow">
    <p:pull dir="l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2057400" y="1600201"/>
            <a:ext cx="815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anose="05000000000000000000" pitchFamily="2" charset="2"/>
              <a:buChar char="§"/>
              <a:defRPr sz="3200">
                <a:solidFill>
                  <a:srgbClr val="5C5C5C"/>
                </a:solidFill>
                <a:latin typeface="Verdana" panose="020B0604030504040204" pitchFamily="34" charset="0"/>
              </a:defRPr>
            </a:lvl1pPr>
            <a:lvl2pPr marL="742950" indent="-285750">
              <a:spcBef>
                <a:spcPct val="20000"/>
              </a:spcBef>
              <a:buClr>
                <a:srgbClr val="0099CC"/>
              </a:buClr>
              <a:buFont typeface="Wingdings" panose="05000000000000000000" pitchFamily="2" charset="2"/>
              <a:buChar char="Ø"/>
              <a:defRPr sz="2800">
                <a:solidFill>
                  <a:srgbClr val="5C5C5C"/>
                </a:solidFill>
                <a:latin typeface="Verdana" panose="020B0604030504040204" pitchFamily="34" charset="0"/>
              </a:defRPr>
            </a:lvl2pPr>
            <a:lvl3pPr marL="1143000" indent="-228600">
              <a:spcBef>
                <a:spcPct val="20000"/>
              </a:spcBef>
              <a:buClr>
                <a:srgbClr val="0099CC"/>
              </a:buClr>
              <a:buFont typeface="Wingdings" panose="05000000000000000000" pitchFamily="2" charset="2"/>
              <a:buChar char="§"/>
              <a:defRPr sz="2400">
                <a:solidFill>
                  <a:srgbClr val="5C5C5C"/>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rgbClr val="5C5C5C"/>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rgbClr val="5C5C5C"/>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rgbClr val="5C5C5C"/>
                </a:solidFill>
                <a:latin typeface="Verdana" panose="020B0604030504040204" pitchFamily="34" charset="0"/>
              </a:defRPr>
            </a:lvl9pPr>
          </a:lstStyle>
          <a:p>
            <a:pPr eaLnBrk="0" fontAlgn="base" hangingPunct="0">
              <a:spcAft>
                <a:spcPct val="0"/>
              </a:spcAft>
              <a:buClrTx/>
              <a:buSzTx/>
              <a:buFontTx/>
              <a:buNone/>
            </a:pPr>
            <a:endParaRPr lang="ko-KR" altLang="ko-KR" sz="2800" b="1">
              <a:solidFill>
                <a:srgbClr val="3333CC"/>
              </a:solidFill>
              <a:latin typeface="Times New Roman" panose="02020603050405020304" pitchFamily="18" charset="0"/>
              <a:ea typeface="굴림" panose="020B0600000101010101" pitchFamily="34" charset="-127"/>
            </a:endParaRPr>
          </a:p>
        </p:txBody>
      </p:sp>
      <p:sp>
        <p:nvSpPr>
          <p:cNvPr id="93187" name="Rectangle 3"/>
          <p:cNvSpPr>
            <a:spLocks noGrp="1" noChangeArrowheads="1"/>
          </p:cNvSpPr>
          <p:nvPr>
            <p:ph type="title"/>
          </p:nvPr>
        </p:nvSpPr>
        <p:spPr>
          <a:xfrm>
            <a:off x="1524000" y="-35033"/>
            <a:ext cx="5327650" cy="646331"/>
          </a:xfrm>
        </p:spPr>
        <p:txBody>
          <a:bodyPr/>
          <a:lstStyle/>
          <a:p>
            <a:r>
              <a:rPr lang="en-US" altLang="ko-KR">
                <a:ea typeface="굴림" panose="020B0600000101010101" pitchFamily="34" charset="-127"/>
              </a:rPr>
              <a:t>Management Team</a:t>
            </a:r>
            <a:endParaRPr lang="en-GB" altLang="ko-KR">
              <a:ea typeface="굴림" panose="020B0600000101010101" pitchFamily="34" charset="-127"/>
            </a:endParaRPr>
          </a:p>
        </p:txBody>
      </p:sp>
      <p:graphicFrame>
        <p:nvGraphicFramePr>
          <p:cNvPr id="388100" name="Group 4"/>
          <p:cNvGraphicFramePr>
            <a:graphicFrameLocks noGrp="1"/>
          </p:cNvGraphicFramePr>
          <p:nvPr>
            <p:ph type="tbl" idx="1"/>
            <p:extLst>
              <p:ext uri="{D42A27DB-BD31-4B8C-83A1-F6EECF244321}">
                <p14:modId xmlns:p14="http://schemas.microsoft.com/office/powerpoint/2010/main" val="2167264513"/>
              </p:ext>
            </p:extLst>
          </p:nvPr>
        </p:nvGraphicFramePr>
        <p:xfrm>
          <a:off x="288759" y="1011918"/>
          <a:ext cx="10700086" cy="5823902"/>
        </p:xfrm>
        <a:graphic>
          <a:graphicData uri="http://schemas.openxmlformats.org/drawingml/2006/table">
            <a:tbl>
              <a:tblPr/>
              <a:tblGrid>
                <a:gridCol w="2649545">
                  <a:extLst>
                    <a:ext uri="{9D8B030D-6E8A-4147-A177-3AD203B41FA5}">
                      <a16:colId xmlns:a16="http://schemas.microsoft.com/office/drawing/2014/main" val="20000"/>
                    </a:ext>
                  </a:extLst>
                </a:gridCol>
                <a:gridCol w="4896628">
                  <a:extLst>
                    <a:ext uri="{9D8B030D-6E8A-4147-A177-3AD203B41FA5}">
                      <a16:colId xmlns:a16="http://schemas.microsoft.com/office/drawing/2014/main" val="20001"/>
                    </a:ext>
                  </a:extLst>
                </a:gridCol>
                <a:gridCol w="3153913">
                  <a:extLst>
                    <a:ext uri="{9D8B030D-6E8A-4147-A177-3AD203B41FA5}">
                      <a16:colId xmlns:a16="http://schemas.microsoft.com/office/drawing/2014/main" val="20002"/>
                    </a:ext>
                  </a:extLst>
                </a:gridCol>
              </a:tblGrid>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0" u="none" strike="noStrike" cap="none" normalizeH="0" baseline="0" dirty="0">
                          <a:ln>
                            <a:noFill/>
                          </a:ln>
                          <a:solidFill>
                            <a:schemeClr val="bg2"/>
                          </a:solidFill>
                          <a:effectLst/>
                          <a:latin typeface="Verdana" pitchFamily="34" charset="0"/>
                          <a:ea typeface="굴림" charset="-127"/>
                        </a:rPr>
                        <a:t>Chair</a:t>
                      </a: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Dr Leo Lehmann</a:t>
                      </a:r>
                      <a:endParaRPr kumimoji="0" lang="en-GB"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(Switzerland) </a:t>
                      </a: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0"/>
                  </a:ext>
                </a:extLst>
              </a:tr>
              <a:tr h="863697">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0" u="none" strike="noStrike" cap="none" normalizeH="0" baseline="0" dirty="0">
                          <a:ln>
                            <a:noFill/>
                          </a:ln>
                          <a:solidFill>
                            <a:schemeClr val="bg2"/>
                          </a:solidFill>
                          <a:effectLst/>
                          <a:latin typeface="Verdana" pitchFamily="34" charset="0"/>
                          <a:ea typeface="굴림" charset="-127"/>
                        </a:rPr>
                        <a:t>Vice-Chairs:</a:t>
                      </a: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Mr</a:t>
                      </a:r>
                      <a:r>
                        <a:rPr kumimoji="0" lang="en-US" sz="1600" b="1" i="1" u="none" strike="noStrike" kern="1200" cap="none" normalizeH="0" baseline="0" dirty="0">
                          <a:ln>
                            <a:noFill/>
                          </a:ln>
                          <a:solidFill>
                            <a:schemeClr val="bg2"/>
                          </a:solidFill>
                          <a:effectLst/>
                          <a:latin typeface="Verdana" pitchFamily="34" charset="0"/>
                          <a:ea typeface="굴림" charset="-127"/>
                          <a:cs typeface="+mn-cs"/>
                        </a:rPr>
                        <a:t> Yoshinori Goto</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GB" altLang="ko-KR" sz="1600" b="1" i="1" u="none" strike="noStrike" kern="1200" cap="none" normalizeH="0" baseline="0" dirty="0">
                          <a:ln>
                            <a:noFill/>
                          </a:ln>
                          <a:solidFill>
                            <a:schemeClr val="bg2"/>
                          </a:solidFill>
                          <a:effectLst/>
                          <a:latin typeface="Verdana" pitchFamily="34" charset="0"/>
                          <a:ea typeface="굴림" charset="-127"/>
                          <a:cs typeface="+mn-cs"/>
                        </a:rPr>
                        <a:t>Mr </a:t>
                      </a:r>
                      <a:r>
                        <a:rPr kumimoji="0" lang="en-GB" altLang="ko-KR" sz="1600" b="1" i="1" u="none" strike="noStrike" kern="1200" cap="none" normalizeH="0" baseline="0" dirty="0" err="1">
                          <a:ln>
                            <a:noFill/>
                          </a:ln>
                          <a:solidFill>
                            <a:schemeClr val="bg2"/>
                          </a:solidFill>
                          <a:effectLst/>
                          <a:latin typeface="Verdana" pitchFamily="34" charset="0"/>
                          <a:ea typeface="굴림" charset="-127"/>
                          <a:cs typeface="+mn-cs"/>
                        </a:rPr>
                        <a:t>Heyuan</a:t>
                      </a:r>
                      <a:r>
                        <a:rPr kumimoji="0" lang="en-GB" altLang="ko-KR" sz="1600" b="1" i="1" u="none" strike="noStrike" kern="1200" cap="none" normalizeH="0" baseline="0" dirty="0">
                          <a:ln>
                            <a:noFill/>
                          </a:ln>
                          <a:solidFill>
                            <a:schemeClr val="bg2"/>
                          </a:solidFill>
                          <a:effectLst/>
                          <a:latin typeface="Verdana" pitchFamily="34" charset="0"/>
                          <a:ea typeface="굴림" charset="-127"/>
                          <a:cs typeface="+mn-cs"/>
                        </a:rPr>
                        <a:t> Xu</a:t>
                      </a:r>
                    </a:p>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GB" altLang="ko-KR" sz="1600" b="1" i="1" u="none" strike="noStrike" kern="1200" cap="none" normalizeH="0" baseline="0" dirty="0">
                          <a:ln>
                            <a:noFill/>
                          </a:ln>
                          <a:solidFill>
                            <a:schemeClr val="bg2"/>
                          </a:solidFill>
                          <a:effectLst/>
                          <a:latin typeface="Verdana" pitchFamily="34" charset="0"/>
                          <a:ea typeface="굴림" charset="-127"/>
                          <a:cs typeface="+mn-cs"/>
                        </a:rPr>
                        <a:t>Dr Hyungsoo (Hans) Kim</a:t>
                      </a: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kern="1200" cap="none" normalizeH="0" baseline="0" dirty="0">
                          <a:ln>
                            <a:noFill/>
                          </a:ln>
                          <a:solidFill>
                            <a:schemeClr val="bg2"/>
                          </a:solidFill>
                          <a:effectLst/>
                          <a:latin typeface="Verdana" pitchFamily="34" charset="0"/>
                          <a:ea typeface="굴림" charset="-127"/>
                          <a:cs typeface="+mn-cs"/>
                        </a:rPr>
                        <a:t>(</a:t>
                      </a:r>
                      <a:r>
                        <a:rPr kumimoji="0" lang="en-US" altLang="ko-KR" sz="1600" b="1" i="1" u="none" strike="noStrike" cap="none" normalizeH="0" baseline="0" dirty="0">
                          <a:ln>
                            <a:noFill/>
                          </a:ln>
                          <a:solidFill>
                            <a:schemeClr val="bg2"/>
                          </a:solidFill>
                          <a:effectLst/>
                          <a:latin typeface="Verdana" pitchFamily="34" charset="0"/>
                          <a:ea typeface="굴림" charset="-127"/>
                        </a:rPr>
                        <a:t>Japan</a:t>
                      </a:r>
                      <a:r>
                        <a:rPr kumimoji="0" lang="en-US" altLang="ko-KR" sz="1600" b="1" i="1" u="none" strike="noStrike" kern="1200" cap="none" normalizeH="0" baseline="0" dirty="0">
                          <a:ln>
                            <a:noFill/>
                          </a:ln>
                          <a:solidFill>
                            <a:schemeClr val="bg2"/>
                          </a:solidFill>
                          <a:effectLst/>
                          <a:latin typeface="Verdana" pitchFamily="34" charset="0"/>
                          <a:ea typeface="굴림" charset="-127"/>
                          <a:cs typeface="+mn-cs"/>
                        </a:rPr>
                        <a:t>)</a:t>
                      </a:r>
                    </a:p>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cap="none" normalizeH="0" baseline="0" dirty="0">
                          <a:ln>
                            <a:noFill/>
                          </a:ln>
                          <a:solidFill>
                            <a:schemeClr val="bg2"/>
                          </a:solidFill>
                          <a:effectLst/>
                          <a:latin typeface="Verdana" pitchFamily="34" charset="0"/>
                          <a:ea typeface="굴림" charset="-127"/>
                        </a:rPr>
                        <a:t>(China)</a:t>
                      </a:r>
                    </a:p>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kern="1200" cap="none" normalizeH="0" baseline="0" dirty="0">
                          <a:ln>
                            <a:noFill/>
                          </a:ln>
                          <a:solidFill>
                            <a:schemeClr val="bg2"/>
                          </a:solidFill>
                          <a:effectLst/>
                          <a:latin typeface="Verdana" pitchFamily="34" charset="0"/>
                          <a:ea typeface="굴림" charset="-127"/>
                          <a:cs typeface="+mn-cs"/>
                        </a:rPr>
                        <a:t>(Republic of Korea)</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0" u="none" strike="noStrike" cap="none" normalizeH="0" baseline="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Mr</a:t>
                      </a:r>
                      <a:r>
                        <a:rPr kumimoji="0" lang="en-US" sz="1600" b="1" i="1" u="none" strike="noStrike" kern="1200" cap="none" normalizeH="0" baseline="0" dirty="0">
                          <a:ln>
                            <a:noFill/>
                          </a:ln>
                          <a:solidFill>
                            <a:schemeClr val="bg2"/>
                          </a:solidFill>
                          <a:effectLst/>
                          <a:latin typeface="Verdana" pitchFamily="34" charset="0"/>
                          <a:ea typeface="굴림" charset="-127"/>
                          <a:cs typeface="+mn-cs"/>
                        </a:rPr>
                        <a:t> Mohammed Al Tamimi</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(Saudi Arabia)</a:t>
                      </a:r>
                      <a:endParaRPr kumimoji="0" lang="en-GB"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GB" altLang="ko-KR" sz="1600" b="1" i="1" u="none" strike="noStrike" kern="1200" cap="none" normalizeH="0" baseline="0" dirty="0">
                          <a:ln>
                            <a:noFill/>
                          </a:ln>
                          <a:solidFill>
                            <a:schemeClr val="bg2"/>
                          </a:solidFill>
                          <a:effectLst/>
                          <a:latin typeface="Verdana" pitchFamily="34" charset="0"/>
                          <a:ea typeface="굴림" charset="-127"/>
                          <a:cs typeface="+mn-cs"/>
                        </a:rPr>
                        <a:t>Mr Brice Murara</a:t>
                      </a:r>
                      <a:endParaRPr kumimoji="0" lang="en-GB"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cap="none" normalizeH="0" baseline="0" dirty="0">
                          <a:ln>
                            <a:noFill/>
                          </a:ln>
                          <a:solidFill>
                            <a:schemeClr val="bg2"/>
                          </a:solidFill>
                          <a:effectLst/>
                          <a:latin typeface="Verdana" pitchFamily="34" charset="0"/>
                          <a:ea typeface="굴림" charset="-127"/>
                        </a:rPr>
                        <a:t>(Rwanda)</a:t>
                      </a: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589155">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sz="1600" b="1" i="1" u="none" strike="noStrike" kern="1200" cap="none" normalizeH="0" baseline="0" dirty="0">
                          <a:ln>
                            <a:noFill/>
                          </a:ln>
                          <a:solidFill>
                            <a:schemeClr val="bg2"/>
                          </a:solidFill>
                          <a:effectLst/>
                          <a:latin typeface="Verdana" pitchFamily="34" charset="0"/>
                          <a:ea typeface="굴림" charset="-127"/>
                          <a:cs typeface="+mn-cs"/>
                        </a:rPr>
                        <a:t>Dr Rim Belhassine-Cherif </a:t>
                      </a:r>
                    </a:p>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kern="1200" cap="none" normalizeH="0" baseline="0" dirty="0">
                          <a:ln>
                            <a:noFill/>
                          </a:ln>
                          <a:solidFill>
                            <a:schemeClr val="bg2"/>
                          </a:solidFill>
                          <a:effectLst/>
                          <a:latin typeface="Verdana" pitchFamily="34" charset="0"/>
                          <a:ea typeface="굴림" charset="-127"/>
                          <a:cs typeface="+mn-cs"/>
                        </a:rPr>
                        <a:t>Dr Fidelis Onah</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(Tunisia)</a:t>
                      </a:r>
                    </a:p>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(Nigeria)</a:t>
                      </a: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Mr</a:t>
                      </a:r>
                      <a:r>
                        <a:rPr kumimoji="0" lang="en-US" sz="1600" b="1" i="1" u="none" strike="noStrike" kern="1200" cap="none" normalizeH="0" baseline="0" dirty="0">
                          <a:ln>
                            <a:noFill/>
                          </a:ln>
                          <a:solidFill>
                            <a:schemeClr val="bg2"/>
                          </a:solidFill>
                          <a:effectLst/>
                          <a:latin typeface="Verdana" pitchFamily="34" charset="0"/>
                          <a:ea typeface="굴림" charset="-127"/>
                          <a:cs typeface="+mn-cs"/>
                        </a:rPr>
                        <a:t> Scott Mansfield</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(Ericsson, Canada)</a:t>
                      </a: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5"/>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Mr</a:t>
                      </a:r>
                      <a:r>
                        <a:rPr kumimoji="0" lang="en-US" sz="1600" b="1" i="1" u="none" strike="noStrike" kern="1200" cap="none" normalizeH="0" baseline="0" dirty="0">
                          <a:ln>
                            <a:noFill/>
                          </a:ln>
                          <a:solidFill>
                            <a:schemeClr val="bg2"/>
                          </a:solidFill>
                          <a:effectLst/>
                          <a:latin typeface="Verdana" pitchFamily="34" charset="0"/>
                          <a:ea typeface="굴림" charset="-127"/>
                          <a:cs typeface="+mn-cs"/>
                        </a:rPr>
                        <a:t> Juan Carlos </a:t>
                      </a: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Minuto</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r>
                        <a:rPr kumimoji="0" lang="en-US" altLang="ko-KR" sz="1600" b="1" i="1" u="none" strike="noStrike" cap="none" normalizeH="0" baseline="0" dirty="0">
                          <a:ln>
                            <a:noFill/>
                          </a:ln>
                          <a:solidFill>
                            <a:schemeClr val="bg2"/>
                          </a:solidFill>
                          <a:effectLst/>
                          <a:latin typeface="Verdana" pitchFamily="34" charset="0"/>
                          <a:ea typeface="굴림" charset="-127"/>
                        </a:rPr>
                        <a:t>(Argentina)</a:t>
                      </a: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6"/>
                  </a:ext>
                </a:extLst>
              </a:tr>
              <a:tr h="589155">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Mr</a:t>
                      </a:r>
                      <a:r>
                        <a:rPr kumimoji="0" lang="en-US" sz="1600" b="1" i="1" u="none" strike="noStrike" kern="1200" cap="none" normalizeH="0" baseline="0" dirty="0">
                          <a:ln>
                            <a:noFill/>
                          </a:ln>
                          <a:solidFill>
                            <a:schemeClr val="bg2"/>
                          </a:solidFill>
                          <a:effectLst/>
                          <a:latin typeface="Verdana" pitchFamily="34" charset="0"/>
                          <a:ea typeface="굴림" charset="-127"/>
                          <a:cs typeface="+mn-cs"/>
                        </a:rPr>
                        <a:t> Ahmed </a:t>
                      </a:r>
                      <a:r>
                        <a:rPr kumimoji="0" lang="en-US" sz="1600" b="1" i="1" u="none" strike="noStrike" kern="1200" cap="none" normalizeH="0" baseline="0" dirty="0" err="1">
                          <a:ln>
                            <a:noFill/>
                          </a:ln>
                          <a:solidFill>
                            <a:schemeClr val="bg2"/>
                          </a:solidFill>
                          <a:effectLst/>
                          <a:latin typeface="Verdana" pitchFamily="34" charset="0"/>
                          <a:ea typeface="굴림" charset="-127"/>
                          <a:cs typeface="+mn-cs"/>
                        </a:rPr>
                        <a:t>Raghy</a:t>
                      </a:r>
                      <a:endParaRPr kumimoji="0" lang="en-US"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cap="none" normalizeH="0" baseline="0" dirty="0">
                          <a:ln>
                            <a:noFill/>
                          </a:ln>
                          <a:solidFill>
                            <a:schemeClr val="bg2"/>
                          </a:solidFill>
                          <a:effectLst/>
                          <a:latin typeface="Verdana" pitchFamily="34" charset="0"/>
                          <a:ea typeface="굴림" charset="-127"/>
                        </a:rPr>
                        <a:t>(Egypt)</a:t>
                      </a:r>
                    </a:p>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7"/>
                  </a:ext>
                </a:extLst>
              </a:tr>
              <a:tr h="589155">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0" u="none" strike="noStrike" cap="none" normalizeH="0" baseline="0" dirty="0">
                          <a:ln>
                            <a:noFill/>
                          </a:ln>
                          <a:solidFill>
                            <a:schemeClr val="bg2"/>
                          </a:solidFill>
                          <a:effectLst/>
                          <a:latin typeface="Verdana" pitchFamily="34" charset="0"/>
                          <a:ea typeface="굴림" charset="-127"/>
                        </a:rPr>
                        <a:t>TSB</a:t>
                      </a: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cap="none" normalizeH="0" baseline="0" dirty="0">
                          <a:ln>
                            <a:noFill/>
                          </a:ln>
                          <a:solidFill>
                            <a:schemeClr val="bg2"/>
                          </a:solidFill>
                          <a:effectLst/>
                          <a:latin typeface="Verdana" pitchFamily="34" charset="0"/>
                          <a:ea typeface="굴림" charset="-127"/>
                        </a:rPr>
                        <a:t>Dr Tatiana Kurakova</a:t>
                      </a:r>
                    </a:p>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US" altLang="ko-KR" sz="1600" b="1" i="1" u="none" strike="noStrike" kern="1200" cap="none" normalizeH="0" baseline="0" dirty="0" err="1">
                          <a:ln>
                            <a:noFill/>
                          </a:ln>
                          <a:solidFill>
                            <a:schemeClr val="bg2"/>
                          </a:solidFill>
                          <a:effectLst/>
                          <a:latin typeface="Verdana" pitchFamily="34" charset="0"/>
                          <a:ea typeface="굴림" charset="-127"/>
                          <a:cs typeface="+mn-cs"/>
                        </a:rPr>
                        <a:t>Ms</a:t>
                      </a:r>
                      <a:r>
                        <a:rPr kumimoji="0" lang="en-US" altLang="ko-KR" sz="1600" b="1" i="1" u="none" strike="noStrike" kern="1200" cap="none" normalizeH="0" baseline="0" dirty="0">
                          <a:ln>
                            <a:noFill/>
                          </a:ln>
                          <a:solidFill>
                            <a:schemeClr val="bg2"/>
                          </a:solidFill>
                          <a:effectLst/>
                          <a:latin typeface="Verdana" pitchFamily="34" charset="0"/>
                          <a:ea typeface="굴림" charset="-127"/>
                          <a:cs typeface="+mn-cs"/>
                        </a:rPr>
                        <a:t> Shabnam Karimova </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8"/>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r>
                        <a:rPr kumimoji="0" lang="en-GB" altLang="ko-KR" sz="1600" b="1" i="1" u="none" strike="noStrike" kern="1200" cap="none" normalizeH="0" baseline="0" dirty="0">
                          <a:ln>
                            <a:noFill/>
                          </a:ln>
                          <a:solidFill>
                            <a:schemeClr val="bg2"/>
                          </a:solidFill>
                          <a:effectLst/>
                          <a:latin typeface="Verdana" pitchFamily="34" charset="0"/>
                          <a:ea typeface="굴림" charset="-127"/>
                          <a:cs typeface="+mn-cs"/>
                        </a:rPr>
                        <a:t>(succeed Ms Na </a:t>
                      </a:r>
                      <a:r>
                        <a:rPr kumimoji="0" lang="en-GB" altLang="ko-KR" sz="1600" b="1" i="1" u="none" strike="noStrike" kern="1200" cap="none" normalizeH="0" baseline="0" dirty="0" err="1">
                          <a:ln>
                            <a:noFill/>
                          </a:ln>
                          <a:solidFill>
                            <a:schemeClr val="bg2"/>
                          </a:solidFill>
                          <a:effectLst/>
                          <a:latin typeface="Verdana" pitchFamily="34" charset="0"/>
                          <a:ea typeface="굴림" charset="-127"/>
                          <a:cs typeface="+mn-cs"/>
                        </a:rPr>
                        <a:t>Demoulin</a:t>
                      </a:r>
                      <a:r>
                        <a:rPr kumimoji="0" lang="en-GB" altLang="ko-KR" sz="1600" b="1" i="1" u="none" strike="noStrike" cap="none" normalizeH="0" baseline="0" dirty="0">
                          <a:ln>
                            <a:noFill/>
                          </a:ln>
                          <a:solidFill>
                            <a:schemeClr val="bg2"/>
                          </a:solidFill>
                          <a:effectLst/>
                          <a:latin typeface="Verdana" pitchFamily="34" charset="0"/>
                          <a:ea typeface="굴림" charset="-127"/>
                        </a:rPr>
                        <a:t>)</a:t>
                      </a: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9"/>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10"/>
                  </a:ext>
                </a:extLst>
              </a:tr>
              <a:tr h="337070">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11"/>
                  </a:ext>
                </a:extLst>
              </a:tr>
              <a:tr h="314613">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GB" altLang="ko-KR" sz="1600" b="1" i="0"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defRPr/>
                      </a:pPr>
                      <a:endParaRPr kumimoji="0" lang="en-GB" altLang="ko-KR" sz="1600" b="1" i="1" u="none" strike="noStrike" kern="1200" cap="none" normalizeH="0" baseline="0" dirty="0">
                        <a:ln>
                          <a:noFill/>
                        </a:ln>
                        <a:solidFill>
                          <a:schemeClr val="bg2"/>
                        </a:solidFill>
                        <a:effectLst/>
                        <a:latin typeface="Verdana" pitchFamily="34" charset="0"/>
                        <a:ea typeface="굴림" charset="-127"/>
                        <a:cs typeface="+mn-cs"/>
                      </a:endParaRPr>
                    </a:p>
                  </a:txBody>
                  <a:tcPr marT="45738" marB="45738"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Pct val="75000"/>
                        <a:buFontTx/>
                        <a:buNone/>
                        <a:tabLst/>
                      </a:pPr>
                      <a:endParaRPr kumimoji="0" lang="en-US" altLang="ko-KR" sz="1600" b="1" i="1" u="none" strike="noStrike" cap="none" normalizeH="0" baseline="0" dirty="0">
                        <a:ln>
                          <a:noFill/>
                        </a:ln>
                        <a:solidFill>
                          <a:schemeClr val="bg2"/>
                        </a:solidFill>
                        <a:effectLst/>
                        <a:latin typeface="Verdana" pitchFamily="34" charset="0"/>
                        <a:ea typeface="굴림" charset="-127"/>
                      </a:endParaRPr>
                    </a:p>
                  </a:txBody>
                  <a:tcPr marT="45738" marB="45738"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586900343"/>
      </p:ext>
    </p:extLst>
  </p:cSld>
  <p:clrMapOvr>
    <a:masterClrMapping/>
  </p:clrMapOvr>
  <p:transition spd="slow">
    <p:pull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ctrTitle"/>
          </p:nvPr>
        </p:nvSpPr>
        <p:spPr>
          <a:xfrm>
            <a:off x="2063750" y="1636714"/>
            <a:ext cx="8064500" cy="1385887"/>
          </a:xfrm>
        </p:spPr>
        <p:txBody>
          <a:bodyPr/>
          <a:lstStyle/>
          <a:p>
            <a:pPr>
              <a:spcBef>
                <a:spcPct val="50000"/>
              </a:spcBef>
              <a:defRPr/>
            </a:pPr>
            <a:r>
              <a:rPr lang="en-US" altLang="ja-JP" sz="2800" dirty="0">
                <a:effectLst>
                  <a:outerShdw blurRad="38100" dist="38100" dir="2700000" algn="tl">
                    <a:srgbClr val="C0C0C0"/>
                  </a:outerShdw>
                </a:effectLst>
                <a:ea typeface="ＭＳ Ｐゴシック" panose="020B0600070205080204" pitchFamily="34" charset="-128"/>
              </a:rPr>
              <a:t>SG13 “</a:t>
            </a:r>
            <a:r>
              <a:rPr lang="en-GB" sz="2800" dirty="0">
                <a:ea typeface="ＭＳ Ｐゴシック" panose="020B0600070205080204" pitchFamily="34" charset="-128"/>
              </a:rPr>
              <a:t>Future networks, with focus on IMT-2020, cloud computing and trusted network infrastructures</a:t>
            </a:r>
            <a:r>
              <a:rPr lang="en-US" altLang="ja-JP" sz="2800" dirty="0">
                <a:effectLst>
                  <a:outerShdw blurRad="38100" dist="38100" dir="2700000" algn="tl">
                    <a:srgbClr val="C0C0C0"/>
                  </a:outerShdw>
                </a:effectLst>
                <a:ea typeface="ＭＳ Ｐゴシック" panose="020B0600070205080204" pitchFamily="34" charset="-128"/>
              </a:rPr>
              <a:t>”,</a:t>
            </a:r>
            <a:endParaRPr lang="en-US" altLang="ja-JP" sz="2000" dirty="0">
              <a:effectLst>
                <a:outerShdw blurRad="38100" dist="38100" dir="2700000" algn="tl">
                  <a:srgbClr val="C0C0C0"/>
                </a:outerShdw>
              </a:effectLst>
              <a:ea typeface="ＭＳ Ｐゴシック" panose="020B0600070205080204" pitchFamily="34" charset="-128"/>
            </a:endParaRPr>
          </a:p>
        </p:txBody>
      </p:sp>
      <p:sp>
        <p:nvSpPr>
          <p:cNvPr id="88067" name="Rectangle 3"/>
          <p:cNvSpPr>
            <a:spLocks noGrp="1" noChangeArrowheads="1"/>
          </p:cNvSpPr>
          <p:nvPr>
            <p:ph type="subTitle" idx="1"/>
          </p:nvPr>
        </p:nvSpPr>
        <p:spPr>
          <a:xfrm>
            <a:off x="2089151" y="3213100"/>
            <a:ext cx="7775575" cy="1366838"/>
          </a:xfrm>
        </p:spPr>
        <p:txBody>
          <a:bodyPr/>
          <a:lstStyle/>
          <a:p>
            <a:pPr>
              <a:defRPr/>
            </a:pPr>
            <a:r>
              <a:rPr lang="en-GB" altLang="ja-JP" sz="3200" b="1" dirty="0">
                <a:ea typeface="ＭＳ Ｐゴシック" panose="020B0600070205080204" pitchFamily="34" charset="-128"/>
                <a:cs typeface="Arial" panose="020B0604020202020204" pitchFamily="34" charset="0"/>
              </a:rPr>
              <a:t> its Chairman Leo Lehmann and</a:t>
            </a:r>
          </a:p>
          <a:p>
            <a:pPr>
              <a:defRPr/>
            </a:pPr>
            <a:r>
              <a:rPr lang="en-US" altLang="ja-JP" sz="3200" b="1" dirty="0">
                <a:ea typeface="ＭＳ Ｐゴシック" panose="020B0600070205080204" pitchFamily="34" charset="-128"/>
                <a:cs typeface="Arial" panose="020B0604020202020204" pitchFamily="34" charset="0"/>
              </a:rPr>
              <a:t>Counsellor Tatiana Kurakova</a:t>
            </a:r>
          </a:p>
          <a:p>
            <a:pPr>
              <a:defRPr/>
            </a:pPr>
            <a:endParaRPr lang="en-US" altLang="ja-JP" sz="3200" b="1" dirty="0">
              <a:ea typeface="ＭＳ Ｐゴシック" panose="020B0600070205080204" pitchFamily="34" charset="-128"/>
              <a:cs typeface="Arial" panose="020B0604020202020204" pitchFamily="34" charset="0"/>
            </a:endParaRPr>
          </a:p>
          <a:p>
            <a:pPr>
              <a:defRPr/>
            </a:pPr>
            <a:r>
              <a:rPr lang="en-US" altLang="ja-JP" sz="2800" b="1" dirty="0">
                <a:solidFill>
                  <a:srgbClr val="1B5BA2"/>
                </a:solidFill>
                <a:effectLst>
                  <a:outerShdw blurRad="38100" dist="38100" dir="2700000" algn="tl">
                    <a:srgbClr val="C0C0C0"/>
                  </a:outerShdw>
                </a:effectLst>
                <a:latin typeface="+mj-lt"/>
                <a:ea typeface="ＭＳ Ｐゴシック" panose="020B0600070205080204" pitchFamily="34" charset="-128"/>
                <a:cs typeface="+mj-cs"/>
              </a:rPr>
              <a:t>are thankful to you for your attention</a:t>
            </a:r>
            <a:endParaRPr lang="en-GB" altLang="ja-JP" sz="2800" b="1" dirty="0">
              <a:solidFill>
                <a:srgbClr val="1B5BA2"/>
              </a:solidFill>
              <a:effectLst>
                <a:outerShdw blurRad="38100" dist="38100" dir="2700000" algn="tl">
                  <a:srgbClr val="C0C0C0"/>
                </a:outerShdw>
              </a:effectLst>
              <a:latin typeface="+mj-lt"/>
              <a:ea typeface="ＭＳ Ｐゴシック" panose="020B0600070205080204" pitchFamily="34" charset="-128"/>
              <a:cs typeface="+mj-cs"/>
            </a:endParaRPr>
          </a:p>
        </p:txBody>
      </p:sp>
    </p:spTree>
    <p:extLst>
      <p:ext uri="{BB962C8B-B14F-4D97-AF65-F5344CB8AC3E}">
        <p14:creationId xmlns:p14="http://schemas.microsoft.com/office/powerpoint/2010/main" val="857052753"/>
      </p:ext>
    </p:extLst>
  </p:cSld>
  <p:clrMapOvr>
    <a:masterClrMapping/>
  </p:clrMapOvr>
  <p:transition spd="slow">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34534" y="2283136"/>
            <a:ext cx="9261819" cy="1154154"/>
          </a:xfrm>
          <a:prstGeom prst="rect">
            <a:avLst/>
          </a:prstGeom>
          <a:noFill/>
        </p:spPr>
        <p:txBody>
          <a:bodyPr wrap="square" lIns="45711" tIns="22856" rIns="45711" bIns="22856" rtlCol="0">
            <a:spAutoFit/>
          </a:bodyPr>
          <a:lstStyle/>
          <a:p>
            <a:pPr algn="ctr"/>
            <a:r>
              <a:rPr lang="en-US" sz="7200" b="1" dirty="0">
                <a:solidFill>
                  <a:schemeClr val="tx2"/>
                </a:solidFill>
                <a:latin typeface="Lato Regular"/>
                <a:cs typeface="Lato Regular"/>
              </a:rPr>
              <a:t>Additional Slides</a:t>
            </a:r>
            <a:endParaRPr lang="id-ID" sz="4800" b="1" dirty="0">
              <a:solidFill>
                <a:schemeClr val="tx2"/>
              </a:solidFill>
              <a:latin typeface="Lato Regular"/>
              <a:cs typeface="Lato Regular"/>
            </a:endParaRPr>
          </a:p>
        </p:txBody>
      </p:sp>
    </p:spTree>
    <p:extLst>
      <p:ext uri="{BB962C8B-B14F-4D97-AF65-F5344CB8AC3E}">
        <p14:creationId xmlns:p14="http://schemas.microsoft.com/office/powerpoint/2010/main" val="1888909234"/>
      </p:ext>
    </p:extLst>
  </p:cSld>
  <p:clrMapOvr>
    <a:masterClrMapping/>
  </p:clrMapOvr>
  <p:transition spd="slow">
    <p:pull dir="l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39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45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9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9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1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3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7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8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F68931A6B455448096185B52C4590C" ma:contentTypeVersion="1" ma:contentTypeDescription="Create a new document." ma:contentTypeScope="" ma:versionID="6d4bce9a11d7407a5aa2b81ab4d4068c">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A54CFB-6090-4C96-AF98-39EBEE25EE77}">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E0C79346-9E97-44F5-B84A-9F47F45BFFD7}">
  <ds:schemaRefs>
    <ds:schemaRef ds:uri="http://schemas.microsoft.com/sharepoint/v3/contenttype/forms"/>
  </ds:schemaRefs>
</ds:datastoreItem>
</file>

<file path=customXml/itemProps3.xml><?xml version="1.0" encoding="utf-8"?>
<ds:datastoreItem xmlns:ds="http://schemas.openxmlformats.org/officeDocument/2006/customXml" ds:itemID="{AA085E3B-37DD-421F-B671-633CA1A0C6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1156</TotalTime>
  <Words>1254</Words>
  <Application>Microsoft Office PowerPoint</Application>
  <PresentationFormat>Widescreen</PresentationFormat>
  <Paragraphs>191</Paragraphs>
  <Slides>17</Slides>
  <Notes>11</Notes>
  <HiddenSlides>0</HiddenSlides>
  <MMClips>0</MMClips>
  <ScaleCrop>false</ScaleCrop>
  <HeadingPairs>
    <vt:vector size="6" baseType="variant">
      <vt:variant>
        <vt:lpstr>Fonts Used</vt:lpstr>
      </vt:variant>
      <vt:variant>
        <vt:i4>12</vt:i4>
      </vt:variant>
      <vt:variant>
        <vt:lpstr>Theme</vt:lpstr>
      </vt:variant>
      <vt:variant>
        <vt:i4>12</vt:i4>
      </vt:variant>
      <vt:variant>
        <vt:lpstr>Slide Titles</vt:lpstr>
      </vt:variant>
      <vt:variant>
        <vt:i4>17</vt:i4>
      </vt:variant>
    </vt:vector>
  </HeadingPairs>
  <TitlesOfParts>
    <vt:vector size="41" baseType="lpstr">
      <vt:lpstr>Arial</vt:lpstr>
      <vt:lpstr>Calibri</vt:lpstr>
      <vt:lpstr>Calibri Light</vt:lpstr>
      <vt:lpstr>Courier New</vt:lpstr>
      <vt:lpstr>Lato Black</vt:lpstr>
      <vt:lpstr>Lato Light</vt:lpstr>
      <vt:lpstr>Lato Regular</vt:lpstr>
      <vt:lpstr>Times New Roman</vt:lpstr>
      <vt:lpstr>verdana</vt:lpstr>
      <vt:lpstr>verdana</vt:lpstr>
      <vt:lpstr>Wingdings</vt:lpstr>
      <vt:lpstr>Zurich BT</vt:lpstr>
      <vt:lpstr>Office Theme</vt:lpstr>
      <vt:lpstr>14_ITU-e</vt:lpstr>
      <vt:lpstr>19_ITU-e</vt:lpstr>
      <vt:lpstr>29_ITU-e</vt:lpstr>
      <vt:lpstr>31_ITU-e</vt:lpstr>
      <vt:lpstr>32_ITU-e</vt:lpstr>
      <vt:lpstr>33_ITU-e</vt:lpstr>
      <vt:lpstr>37_ITU-e</vt:lpstr>
      <vt:lpstr>38_ITU-e</vt:lpstr>
      <vt:lpstr>39_ITU-e</vt:lpstr>
      <vt:lpstr>42_ITU-e</vt:lpstr>
      <vt:lpstr>45_ITU-e</vt:lpstr>
      <vt:lpstr>SG13: Future networks, with focus on IMT-2020, cloud computing and trusted network infrastructures</vt:lpstr>
      <vt:lpstr>Statistics: standards/people - figures</vt:lpstr>
      <vt:lpstr>Statistics: standards/people - graphics</vt:lpstr>
      <vt:lpstr>Statistics: activities/structure</vt:lpstr>
      <vt:lpstr>Achievements </vt:lpstr>
      <vt:lpstr>In short, SG13 today</vt:lpstr>
      <vt:lpstr>Management Team</vt:lpstr>
      <vt:lpstr>SG13 “Future networks, with focus on IMT-2020, cloud computing and trusted network infrastructures”,</vt:lpstr>
      <vt:lpstr>PowerPoint Presentation</vt:lpstr>
      <vt:lpstr> Future networks, with focus on IMT-2020, cloud computing and trusted network infrastructures</vt:lpstr>
      <vt:lpstr>Study Group 13 Overview</vt:lpstr>
      <vt:lpstr>Trust for ICT</vt:lpstr>
      <vt:lpstr>SG13 Regional Group for Africa</vt:lpstr>
      <vt:lpstr>JCA-SDN  </vt:lpstr>
      <vt:lpstr>JCA-IMT2020  </vt:lpstr>
      <vt:lpstr>Focus Group on ML5G </vt:lpstr>
      <vt:lpstr>Focus Group on Network 2030 </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Meshkurti, Ana Maria</dc:creator>
  <cp:lastModifiedBy>Al-Mnini, Lara</cp:lastModifiedBy>
  <cp:revision>166</cp:revision>
  <dcterms:created xsi:type="dcterms:W3CDTF">2016-10-03T13:51:04Z</dcterms:created>
  <dcterms:modified xsi:type="dcterms:W3CDTF">2020-09-17T14:40:38Z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0x01010057F68931A6B455448096185B52C4590C</vt:lpwstr>
  </property>
</Properties>
</file>