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343" r:id="rId4"/>
    <p:sldId id="338" r:id="rId5"/>
    <p:sldId id="348" r:id="rId6"/>
    <p:sldId id="325" r:id="rId7"/>
    <p:sldId id="330" r:id="rId8"/>
    <p:sldId id="331" r:id="rId9"/>
    <p:sldId id="341" r:id="rId10"/>
    <p:sldId id="337" r:id="rId11"/>
    <p:sldId id="326" r:id="rId12"/>
    <p:sldId id="339" r:id="rId13"/>
    <p:sldId id="340" r:id="rId14"/>
    <p:sldId id="3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70C0"/>
                </a:solidFill>
              </a:rPr>
              <a:t>Participation at ITU-T</a:t>
            </a:r>
            <a:r>
              <a:rPr lang="en-US" sz="1600" b="1" baseline="0" dirty="0">
                <a:solidFill>
                  <a:srgbClr val="0070C0"/>
                </a:solidFill>
              </a:rPr>
              <a:t> SG3 Meetings</a:t>
            </a:r>
            <a:br>
              <a:rPr lang="en-US" sz="1600" b="1" baseline="0" dirty="0">
                <a:solidFill>
                  <a:srgbClr val="0070C0"/>
                </a:solidFill>
              </a:rPr>
            </a:br>
            <a:r>
              <a:rPr lang="en-US" sz="1600" b="1" baseline="0" dirty="0">
                <a:solidFill>
                  <a:srgbClr val="0070C0"/>
                </a:solidFill>
              </a:rPr>
              <a:t>during 2017-2020 </a:t>
            </a:r>
            <a:endParaRPr lang="en-US" sz="16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Geneva, Apr 2017</c:v>
                </c:pt>
                <c:pt idx="1">
                  <c:v>Geneva, Apr 2018</c:v>
                </c:pt>
                <c:pt idx="2">
                  <c:v>Geneva, Mar-Apr 2019</c:v>
                </c:pt>
                <c:pt idx="3">
                  <c:v>Virtual, Mar-Apr 2020</c:v>
                </c:pt>
                <c:pt idx="4">
                  <c:v>Virtual, Aug 2020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106</c:v>
                </c:pt>
                <c:pt idx="1">
                  <c:v>104</c:v>
                </c:pt>
                <c:pt idx="2">
                  <c:v>98</c:v>
                </c:pt>
                <c:pt idx="3">
                  <c:v>108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F-446E-A5AC-890010C22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45458879"/>
        <c:axId val="1193368719"/>
      </c:barChart>
      <c:catAx>
        <c:axId val="12454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368719"/>
        <c:crosses val="autoZero"/>
        <c:auto val="1"/>
        <c:lblAlgn val="ctr"/>
        <c:lblOffset val="100"/>
        <c:noMultiLvlLbl val="0"/>
      </c:catAx>
      <c:valAx>
        <c:axId val="1193368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5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70C0"/>
                </a:solidFill>
              </a:rPr>
              <a:t>Participation</a:t>
            </a:r>
            <a:r>
              <a:rPr lang="en-US" sz="1600" b="1" baseline="0" dirty="0">
                <a:solidFill>
                  <a:srgbClr val="0070C0"/>
                </a:solidFill>
              </a:rPr>
              <a:t> by Region at ITU-T SG3 Meetings</a:t>
            </a:r>
            <a:br>
              <a:rPr lang="en-US" sz="1600" b="1" baseline="0" dirty="0">
                <a:solidFill>
                  <a:srgbClr val="0070C0"/>
                </a:solidFill>
              </a:rPr>
            </a:br>
            <a:r>
              <a:rPr lang="en-US" sz="1600" b="1" baseline="0" dirty="0">
                <a:solidFill>
                  <a:srgbClr val="0070C0"/>
                </a:solidFill>
              </a:rPr>
              <a:t>during 2017-2020</a:t>
            </a:r>
            <a:endParaRPr lang="en-GB" sz="16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38</c:v>
                </c:pt>
                <c:pt idx="3">
                  <c:v>31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C-46A7-83D8-6F74C0E19E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Americas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18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C-46A7-83D8-6F74C0E19E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Arab States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15</c:v>
                </c:pt>
                <c:pt idx="3">
                  <c:v>17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C-46A7-83D8-6F74C0E19E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 &amp; Pacific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27</c:v>
                </c:pt>
                <c:pt idx="2">
                  <c:v>23</c:v>
                </c:pt>
                <c:pt idx="3">
                  <c:v>20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C-46A7-83D8-6F74C0E19E2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AC-46A7-83D8-6F74C0E19E2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Apr-17</c:v>
                </c:pt>
                <c:pt idx="1">
                  <c:v>Apr-18</c:v>
                </c:pt>
                <c:pt idx="2">
                  <c:v>Mar-Apr-19</c:v>
                </c:pt>
                <c:pt idx="3">
                  <c:v>Mar-Apr-20</c:v>
                </c:pt>
                <c:pt idx="4">
                  <c:v>Aug-20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17</c:v>
                </c:pt>
                <c:pt idx="1">
                  <c:v>9</c:v>
                </c:pt>
                <c:pt idx="2">
                  <c:v>8</c:v>
                </c:pt>
                <c:pt idx="3">
                  <c:v>19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AC-46A7-83D8-6F74C0E19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85007135"/>
        <c:axId val="715863215"/>
      </c:barChart>
      <c:catAx>
        <c:axId val="385007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863215"/>
        <c:crosses val="autoZero"/>
        <c:auto val="1"/>
        <c:lblAlgn val="ctr"/>
        <c:lblOffset val="100"/>
        <c:noMultiLvlLbl val="0"/>
      </c:catAx>
      <c:valAx>
        <c:axId val="71586321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8500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28CD5-33B7-4801-AFA4-AF700C62A43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C8249-575A-4B30-B0A0-D9053ADFC3A2}">
      <dgm:prSet phldrT="[Text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2000" b="1" dirty="0">
              <a:solidFill>
                <a:srgbClr val="00B050"/>
              </a:solidFill>
            </a:rPr>
            <a:t>SG3RG-AFR</a:t>
          </a:r>
          <a:br>
            <a:rPr lang="en-US" sz="19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(Africa)</a:t>
          </a:r>
          <a:endParaRPr lang="en-GB" sz="1900" dirty="0">
            <a:solidFill>
              <a:schemeClr val="tx1"/>
            </a:solidFill>
          </a:endParaRPr>
        </a:p>
      </dgm:t>
    </dgm:pt>
    <dgm:pt modelId="{5D4DFC52-B882-4073-8723-459A8B9C30F5}" type="parTrans" cxnId="{3E5CCD7D-FC15-4800-B3C7-4B33D8272665}">
      <dgm:prSet/>
      <dgm:spPr/>
      <dgm:t>
        <a:bodyPr/>
        <a:lstStyle/>
        <a:p>
          <a:endParaRPr lang="en-GB"/>
        </a:p>
      </dgm:t>
    </dgm:pt>
    <dgm:pt modelId="{17EC06AD-B75F-4714-9B67-69C38DD8EFCB}" type="sibTrans" cxnId="{3E5CCD7D-FC15-4800-B3C7-4B33D8272665}">
      <dgm:prSet/>
      <dgm:spPr/>
      <dgm:t>
        <a:bodyPr/>
        <a:lstStyle/>
        <a:p>
          <a:endParaRPr lang="en-GB"/>
        </a:p>
      </dgm:t>
    </dgm:pt>
    <dgm:pt modelId="{32E88417-0FAC-4593-8C97-F5F0BD4E61F5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2017</a:t>
          </a:r>
          <a:br>
            <a:rPr lang="en-US" dirty="0"/>
          </a:br>
          <a:r>
            <a:rPr lang="en-US" dirty="0"/>
            <a:t>Zimbabwe</a:t>
          </a:r>
          <a:endParaRPr lang="en-GB" dirty="0"/>
        </a:p>
      </dgm:t>
    </dgm:pt>
    <dgm:pt modelId="{F6412B36-D24F-4715-8EC3-5BE5FCE9929B}" type="parTrans" cxnId="{831B297D-D841-4F8C-B631-028838BD9B0E}">
      <dgm:prSet/>
      <dgm:spPr/>
      <dgm:t>
        <a:bodyPr/>
        <a:lstStyle/>
        <a:p>
          <a:endParaRPr lang="en-GB"/>
        </a:p>
      </dgm:t>
    </dgm:pt>
    <dgm:pt modelId="{8A229CA3-3EAD-43B4-8862-4D9BB2E5B29F}" type="sibTrans" cxnId="{831B297D-D841-4F8C-B631-028838BD9B0E}">
      <dgm:prSet/>
      <dgm:spPr/>
      <dgm:t>
        <a:bodyPr/>
        <a:lstStyle/>
        <a:p>
          <a:endParaRPr lang="en-GB"/>
        </a:p>
      </dgm:t>
    </dgm:pt>
    <dgm:pt modelId="{143D7B62-040F-4F27-AEDE-9D1A2F171747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US" dirty="0"/>
            <a:t>Madagascar</a:t>
          </a:r>
          <a:endParaRPr lang="en-GB" dirty="0"/>
        </a:p>
      </dgm:t>
    </dgm:pt>
    <dgm:pt modelId="{0CB90CDB-6313-4000-A0EE-474B8E193CE4}" type="parTrans" cxnId="{5D26E6FA-D057-44AB-8B0D-716A0C13D024}">
      <dgm:prSet/>
      <dgm:spPr/>
      <dgm:t>
        <a:bodyPr/>
        <a:lstStyle/>
        <a:p>
          <a:endParaRPr lang="en-GB"/>
        </a:p>
      </dgm:t>
    </dgm:pt>
    <dgm:pt modelId="{8F65A3D7-7775-41C8-B3CF-FA18C750D97F}" type="sibTrans" cxnId="{5D26E6FA-D057-44AB-8B0D-716A0C13D024}">
      <dgm:prSet/>
      <dgm:spPr/>
      <dgm:t>
        <a:bodyPr/>
        <a:lstStyle/>
        <a:p>
          <a:endParaRPr lang="en-GB"/>
        </a:p>
      </dgm:t>
    </dgm:pt>
    <dgm:pt modelId="{1330A040-B4D6-4E31-AAD8-C611A1B5E804}">
      <dgm:prSet phldrT="[Text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2000" b="1" dirty="0">
              <a:solidFill>
                <a:srgbClr val="00B050"/>
              </a:solidFill>
            </a:rPr>
            <a:t>SG3RG-EECAT</a:t>
          </a:r>
          <a:br>
            <a:rPr lang="en-US" sz="18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</a:t>
          </a:r>
          <a:r>
            <a:rPr lang="en-GB" sz="1800" dirty="0">
              <a:solidFill>
                <a:schemeClr val="tx1"/>
              </a:solidFill>
            </a:rPr>
            <a:t>Eastern Europe, Central Asia and Transcaucasia</a:t>
          </a:r>
          <a:r>
            <a:rPr lang="en-US" sz="1800" dirty="0">
              <a:solidFill>
                <a:schemeClr val="tx1"/>
              </a:solidFill>
            </a:rPr>
            <a:t>)</a:t>
          </a:r>
          <a:endParaRPr lang="en-GB" sz="1800" dirty="0">
            <a:solidFill>
              <a:schemeClr val="tx1"/>
            </a:solidFill>
          </a:endParaRPr>
        </a:p>
      </dgm:t>
    </dgm:pt>
    <dgm:pt modelId="{57977C02-2CAE-49E3-89A5-328A3DBD1BD2}" type="parTrans" cxnId="{5A6C0A68-2FD6-4681-96F3-163BCB095839}">
      <dgm:prSet/>
      <dgm:spPr/>
      <dgm:t>
        <a:bodyPr/>
        <a:lstStyle/>
        <a:p>
          <a:endParaRPr lang="en-GB"/>
        </a:p>
      </dgm:t>
    </dgm:pt>
    <dgm:pt modelId="{FBB24853-500F-4F7D-9400-FA1A4BC8DFA5}" type="sibTrans" cxnId="{5A6C0A68-2FD6-4681-96F3-163BCB095839}">
      <dgm:prSet/>
      <dgm:spPr/>
      <dgm:t>
        <a:bodyPr/>
        <a:lstStyle/>
        <a:p>
          <a:endParaRPr lang="en-GB"/>
        </a:p>
      </dgm:t>
    </dgm:pt>
    <dgm:pt modelId="{547A5B01-8959-4298-B84A-BAFE39148D2C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US" dirty="0"/>
            <a:t>Russian Federation</a:t>
          </a:r>
          <a:endParaRPr lang="en-GB" dirty="0"/>
        </a:p>
      </dgm:t>
    </dgm:pt>
    <dgm:pt modelId="{2CC9FBF9-B0A8-4DE2-9ABA-A299DBFD0E82}" type="parTrans" cxnId="{1771A8DD-70BA-4D51-8BCF-3F4A3901ABE6}">
      <dgm:prSet/>
      <dgm:spPr/>
      <dgm:t>
        <a:bodyPr/>
        <a:lstStyle/>
        <a:p>
          <a:endParaRPr lang="en-GB"/>
        </a:p>
      </dgm:t>
    </dgm:pt>
    <dgm:pt modelId="{2C137F08-8745-45A7-AED3-7433D01CDED7}" type="sibTrans" cxnId="{1771A8DD-70BA-4D51-8BCF-3F4A3901ABE6}">
      <dgm:prSet/>
      <dgm:spPr/>
      <dgm:t>
        <a:bodyPr/>
        <a:lstStyle/>
        <a:p>
          <a:endParaRPr lang="en-GB"/>
        </a:p>
      </dgm:t>
    </dgm:pt>
    <dgm:pt modelId="{F8E30586-F5AA-49CE-B2F4-F891D61DB13B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Belarus</a:t>
          </a:r>
          <a:endParaRPr lang="en-GB" dirty="0"/>
        </a:p>
      </dgm:t>
    </dgm:pt>
    <dgm:pt modelId="{57C2DA7B-3763-4B8E-A62B-65011E7D28CB}" type="parTrans" cxnId="{D3F9CED2-B2A6-4A93-9C23-8795DE5BD691}">
      <dgm:prSet/>
      <dgm:spPr/>
      <dgm:t>
        <a:bodyPr/>
        <a:lstStyle/>
        <a:p>
          <a:endParaRPr lang="en-GB"/>
        </a:p>
      </dgm:t>
    </dgm:pt>
    <dgm:pt modelId="{5787B1CA-A112-4D86-84B1-223346882937}" type="sibTrans" cxnId="{D3F9CED2-B2A6-4A93-9C23-8795DE5BD691}">
      <dgm:prSet/>
      <dgm:spPr/>
      <dgm:t>
        <a:bodyPr/>
        <a:lstStyle/>
        <a:p>
          <a:endParaRPr lang="en-GB"/>
        </a:p>
      </dgm:t>
    </dgm:pt>
    <dgm:pt modelId="{64334738-C6BC-4A3B-A722-892C17F97037}">
      <dgm:prSet phldrT="[Text]"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2000" b="1" dirty="0">
              <a:solidFill>
                <a:srgbClr val="00B050"/>
              </a:solidFill>
            </a:rPr>
            <a:t>SG3RG-LAC</a:t>
          </a:r>
          <a:br>
            <a:rPr lang="en-US" sz="14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</a:t>
          </a:r>
          <a:r>
            <a:rPr lang="en-GB" sz="1800" dirty="0">
              <a:solidFill>
                <a:schemeClr val="tx1"/>
              </a:solidFill>
            </a:rPr>
            <a:t>Latin America and the Caribbean</a:t>
          </a:r>
          <a:r>
            <a:rPr lang="en-US" sz="1800" dirty="0">
              <a:solidFill>
                <a:schemeClr val="tx1"/>
              </a:solidFill>
            </a:rPr>
            <a:t>)</a:t>
          </a:r>
          <a:endParaRPr lang="en-GB" sz="1400" dirty="0">
            <a:solidFill>
              <a:schemeClr val="tx1"/>
            </a:solidFill>
          </a:endParaRPr>
        </a:p>
      </dgm:t>
    </dgm:pt>
    <dgm:pt modelId="{3F00ED88-578C-43F8-A281-698CA3549A81}" type="parTrans" cxnId="{8DB2CAC1-CA2F-40A7-A98E-E89564C7DD62}">
      <dgm:prSet/>
      <dgm:spPr/>
      <dgm:t>
        <a:bodyPr/>
        <a:lstStyle/>
        <a:p>
          <a:endParaRPr lang="en-GB"/>
        </a:p>
      </dgm:t>
    </dgm:pt>
    <dgm:pt modelId="{CC090130-E51D-4808-83B8-400521F6D38A}" type="sibTrans" cxnId="{8DB2CAC1-CA2F-40A7-A98E-E89564C7DD62}">
      <dgm:prSet/>
      <dgm:spPr/>
      <dgm:t>
        <a:bodyPr/>
        <a:lstStyle/>
        <a:p>
          <a:endParaRPr lang="en-GB"/>
        </a:p>
      </dgm:t>
    </dgm:pt>
    <dgm:pt modelId="{48990C27-DAB0-4B32-B609-2524C93027D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2017</a:t>
          </a:r>
          <a:br>
            <a:rPr lang="en-US" dirty="0"/>
          </a:br>
          <a:r>
            <a:rPr lang="en-US" dirty="0"/>
            <a:t>Trinidad and Tobago</a:t>
          </a:r>
          <a:endParaRPr lang="en-GB" dirty="0"/>
        </a:p>
      </dgm:t>
    </dgm:pt>
    <dgm:pt modelId="{B8DDB978-1A40-40A4-81FA-D134B53F5693}" type="parTrans" cxnId="{6A4B5182-D418-44E5-98E5-02BA55C82A77}">
      <dgm:prSet/>
      <dgm:spPr/>
      <dgm:t>
        <a:bodyPr/>
        <a:lstStyle/>
        <a:p>
          <a:endParaRPr lang="en-GB"/>
        </a:p>
      </dgm:t>
    </dgm:pt>
    <dgm:pt modelId="{E6F0533D-5403-4967-9F91-EF4F0D13697E}" type="sibTrans" cxnId="{6A4B5182-D418-44E5-98E5-02BA55C82A77}">
      <dgm:prSet/>
      <dgm:spPr/>
      <dgm:t>
        <a:bodyPr/>
        <a:lstStyle/>
        <a:p>
          <a:endParaRPr lang="en-GB"/>
        </a:p>
      </dgm:t>
    </dgm:pt>
    <dgm:pt modelId="{F732B718-EEB6-40A7-891F-012D0C9A5BF9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Virtual</a:t>
          </a:r>
          <a:endParaRPr lang="en-GB" dirty="0"/>
        </a:p>
      </dgm:t>
    </dgm:pt>
    <dgm:pt modelId="{5AA2713F-FE55-4D4F-A6AF-35917E34A6D6}" type="parTrans" cxnId="{E2740297-72E5-4C4C-9E55-1743B689E8D6}">
      <dgm:prSet/>
      <dgm:spPr/>
      <dgm:t>
        <a:bodyPr/>
        <a:lstStyle/>
        <a:p>
          <a:endParaRPr lang="en-GB"/>
        </a:p>
      </dgm:t>
    </dgm:pt>
    <dgm:pt modelId="{A7E2C7D2-9256-4CB9-8D92-510896DEC26C}" type="sibTrans" cxnId="{E2740297-72E5-4C4C-9E55-1743B689E8D6}">
      <dgm:prSet/>
      <dgm:spPr/>
      <dgm:t>
        <a:bodyPr/>
        <a:lstStyle/>
        <a:p>
          <a:endParaRPr lang="en-GB"/>
        </a:p>
      </dgm:t>
    </dgm:pt>
    <dgm:pt modelId="{566A2D6B-3B06-43F9-9CD6-8CF9B2B2DA86}">
      <dgm:prSet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GB" sz="2000" b="1" dirty="0">
              <a:solidFill>
                <a:srgbClr val="00B050"/>
              </a:solidFill>
            </a:rPr>
            <a:t>SG3RG-AO</a:t>
          </a:r>
          <a:br>
            <a:rPr lang="en-GB" sz="1400" dirty="0">
              <a:solidFill>
                <a:schemeClr val="tx1"/>
              </a:solidFill>
            </a:rPr>
          </a:br>
          <a:r>
            <a:rPr lang="en-GB" sz="1800" dirty="0">
              <a:solidFill>
                <a:schemeClr val="tx1"/>
              </a:solidFill>
            </a:rPr>
            <a:t>(Asia and Oceania)</a:t>
          </a:r>
          <a:endParaRPr lang="en-GB" sz="1400" dirty="0">
            <a:solidFill>
              <a:schemeClr val="tx1"/>
            </a:solidFill>
          </a:endParaRPr>
        </a:p>
      </dgm:t>
    </dgm:pt>
    <dgm:pt modelId="{876A17AD-224A-467C-9496-EFFF77D7E78E}" type="parTrans" cxnId="{CFD7B47C-33DD-41C5-B897-82123D48D940}">
      <dgm:prSet/>
      <dgm:spPr/>
      <dgm:t>
        <a:bodyPr/>
        <a:lstStyle/>
        <a:p>
          <a:endParaRPr lang="en-GB"/>
        </a:p>
      </dgm:t>
    </dgm:pt>
    <dgm:pt modelId="{2904A58E-7AFC-4582-9C59-E1BE0D9849D0}" type="sibTrans" cxnId="{CFD7B47C-33DD-41C5-B897-82123D48D940}">
      <dgm:prSet/>
      <dgm:spPr/>
      <dgm:t>
        <a:bodyPr/>
        <a:lstStyle/>
        <a:p>
          <a:endParaRPr lang="en-GB"/>
        </a:p>
      </dgm:t>
    </dgm:pt>
    <dgm:pt modelId="{590B0C56-FCAB-43DC-BF74-AE79ADB134F7}">
      <dgm:prSet custT="1"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2000" b="1" dirty="0">
              <a:solidFill>
                <a:srgbClr val="00B050"/>
              </a:solidFill>
            </a:rPr>
            <a:t>SG3RG-ARB</a:t>
          </a:r>
          <a:br>
            <a:rPr lang="en-US" sz="14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(Arab Region)</a:t>
          </a:r>
          <a:endParaRPr lang="en-GB" sz="1400" dirty="0">
            <a:solidFill>
              <a:schemeClr val="tx1"/>
            </a:solidFill>
          </a:endParaRPr>
        </a:p>
      </dgm:t>
    </dgm:pt>
    <dgm:pt modelId="{D1D1001F-8C64-44E7-A8C1-263199CA920A}" type="parTrans" cxnId="{83C0B119-EB7C-4825-AC7B-2DF82C19B0AF}">
      <dgm:prSet/>
      <dgm:spPr/>
      <dgm:t>
        <a:bodyPr/>
        <a:lstStyle/>
        <a:p>
          <a:endParaRPr lang="en-GB"/>
        </a:p>
      </dgm:t>
    </dgm:pt>
    <dgm:pt modelId="{5EEC91B5-F440-42F2-AC7C-B70DC66B53E5}" type="sibTrans" cxnId="{83C0B119-EB7C-4825-AC7B-2DF82C19B0AF}">
      <dgm:prSet/>
      <dgm:spPr/>
      <dgm:t>
        <a:bodyPr/>
        <a:lstStyle/>
        <a:p>
          <a:endParaRPr lang="en-GB"/>
        </a:p>
      </dgm:t>
    </dgm:pt>
    <dgm:pt modelId="{9AADA145-E2D1-4D6B-941D-D2E9CFBC7E81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2017</a:t>
          </a:r>
          <a:br>
            <a:rPr lang="en-US" dirty="0"/>
          </a:br>
          <a:r>
            <a:rPr lang="en-US" dirty="0"/>
            <a:t>China</a:t>
          </a:r>
          <a:endParaRPr lang="en-GB" dirty="0"/>
        </a:p>
      </dgm:t>
    </dgm:pt>
    <dgm:pt modelId="{DDFE4D7B-8679-414C-9BE2-98B2A3A2606C}" type="parTrans" cxnId="{50A35E06-076D-4F2F-9A44-94B0A12E1810}">
      <dgm:prSet/>
      <dgm:spPr/>
      <dgm:t>
        <a:bodyPr/>
        <a:lstStyle/>
        <a:p>
          <a:endParaRPr lang="en-GB"/>
        </a:p>
      </dgm:t>
    </dgm:pt>
    <dgm:pt modelId="{3107C61C-96CA-4F55-9EF4-9CC1B2B5EA9F}" type="sibTrans" cxnId="{50A35E06-076D-4F2F-9A44-94B0A12E1810}">
      <dgm:prSet/>
      <dgm:spPr/>
      <dgm:t>
        <a:bodyPr/>
        <a:lstStyle/>
        <a:p>
          <a:endParaRPr lang="en-GB"/>
        </a:p>
      </dgm:t>
    </dgm:pt>
    <dgm:pt modelId="{9E39F1B4-78D1-437A-93CB-82C3E8ED277B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2018</a:t>
          </a:r>
          <a:br>
            <a:rPr lang="en-US" dirty="0"/>
          </a:br>
          <a:r>
            <a:rPr lang="en-US" dirty="0"/>
            <a:t>Rep. of Korea</a:t>
          </a:r>
          <a:endParaRPr lang="en-GB" dirty="0"/>
        </a:p>
      </dgm:t>
    </dgm:pt>
    <dgm:pt modelId="{9E5A6BAE-90B7-45CA-A833-7136AD80F5E3}" type="parTrans" cxnId="{6F955F73-6462-45FA-84D9-9B6CE4C52119}">
      <dgm:prSet/>
      <dgm:spPr/>
      <dgm:t>
        <a:bodyPr/>
        <a:lstStyle/>
        <a:p>
          <a:endParaRPr lang="en-GB"/>
        </a:p>
      </dgm:t>
    </dgm:pt>
    <dgm:pt modelId="{6B26191D-B8D3-40A8-B155-139E53B88E4B}" type="sibTrans" cxnId="{6F955F73-6462-45FA-84D9-9B6CE4C52119}">
      <dgm:prSet/>
      <dgm:spPr/>
      <dgm:t>
        <a:bodyPr/>
        <a:lstStyle/>
        <a:p>
          <a:endParaRPr lang="en-GB"/>
        </a:p>
      </dgm:t>
    </dgm:pt>
    <dgm:pt modelId="{E5E4CFB0-7048-46EE-8090-84CC88D35ABD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US" dirty="0"/>
            <a:t>Sri Lanka</a:t>
          </a:r>
          <a:endParaRPr lang="en-GB" dirty="0"/>
        </a:p>
      </dgm:t>
    </dgm:pt>
    <dgm:pt modelId="{9D98E415-0750-4747-A9D8-7046F35F91CF}" type="parTrans" cxnId="{5F4315B4-26AA-44D7-BE4B-4F431A1B2B79}">
      <dgm:prSet/>
      <dgm:spPr/>
      <dgm:t>
        <a:bodyPr/>
        <a:lstStyle/>
        <a:p>
          <a:endParaRPr lang="en-GB"/>
        </a:p>
      </dgm:t>
    </dgm:pt>
    <dgm:pt modelId="{C1470CA2-4FA9-4932-85C9-00EAA411485C}" type="sibTrans" cxnId="{5F4315B4-26AA-44D7-BE4B-4F431A1B2B79}">
      <dgm:prSet/>
      <dgm:spPr/>
      <dgm:t>
        <a:bodyPr/>
        <a:lstStyle/>
        <a:p>
          <a:endParaRPr lang="en-GB"/>
        </a:p>
      </dgm:t>
    </dgm:pt>
    <dgm:pt modelId="{E42EBF1A-9F78-4D92-9286-98CFDFB8F6A5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Virtual</a:t>
          </a:r>
          <a:endParaRPr lang="en-GB" dirty="0"/>
        </a:p>
      </dgm:t>
    </dgm:pt>
    <dgm:pt modelId="{8349FF87-9A53-4C0E-9C33-0CEA97128B27}" type="parTrans" cxnId="{3B3E9EDC-B747-4AC7-8A28-E953B340F58F}">
      <dgm:prSet/>
      <dgm:spPr/>
      <dgm:t>
        <a:bodyPr/>
        <a:lstStyle/>
        <a:p>
          <a:endParaRPr lang="en-GB"/>
        </a:p>
      </dgm:t>
    </dgm:pt>
    <dgm:pt modelId="{F626D871-F2BD-45C6-BA0E-231B8609ED8F}" type="sibTrans" cxnId="{3B3E9EDC-B747-4AC7-8A28-E953B340F58F}">
      <dgm:prSet/>
      <dgm:spPr/>
      <dgm:t>
        <a:bodyPr/>
        <a:lstStyle/>
        <a:p>
          <a:endParaRPr lang="en-GB"/>
        </a:p>
      </dgm:t>
    </dgm:pt>
    <dgm:pt modelId="{BF4B336A-A875-4ACB-BD27-FA387F828E3A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2017</a:t>
          </a:r>
          <a:br>
            <a:rPr lang="en-US" dirty="0"/>
          </a:br>
          <a:r>
            <a:rPr lang="en-US" dirty="0"/>
            <a:t>Saudi Arabia</a:t>
          </a:r>
          <a:endParaRPr lang="en-GB" dirty="0"/>
        </a:p>
      </dgm:t>
    </dgm:pt>
    <dgm:pt modelId="{627F5A66-EC22-4C35-88AD-FEADFEBA9F6F}" type="parTrans" cxnId="{BDCC5263-65A0-4787-B0BC-D841AB36B453}">
      <dgm:prSet/>
      <dgm:spPr/>
      <dgm:t>
        <a:bodyPr/>
        <a:lstStyle/>
        <a:p>
          <a:endParaRPr lang="en-GB"/>
        </a:p>
      </dgm:t>
    </dgm:pt>
    <dgm:pt modelId="{350AFC78-7AA7-473D-BB1A-7D98642A6F57}" type="sibTrans" cxnId="{BDCC5263-65A0-4787-B0BC-D841AB36B453}">
      <dgm:prSet/>
      <dgm:spPr/>
      <dgm:t>
        <a:bodyPr/>
        <a:lstStyle/>
        <a:p>
          <a:endParaRPr lang="en-GB"/>
        </a:p>
      </dgm:t>
    </dgm:pt>
    <dgm:pt modelId="{57C56E06-11A1-4C37-B5ED-3082FD68F64D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2018</a:t>
          </a:r>
          <a:br>
            <a:rPr lang="en-US" b="1" dirty="0"/>
          </a:br>
          <a:r>
            <a:rPr lang="en-US" dirty="0"/>
            <a:t>Kuwait</a:t>
          </a:r>
          <a:endParaRPr lang="en-GB" dirty="0"/>
        </a:p>
      </dgm:t>
    </dgm:pt>
    <dgm:pt modelId="{79809251-0E78-4EF8-B8C4-1207524095D9}" type="parTrans" cxnId="{1A4976F7-AC9D-46A0-9879-5F95AC280254}">
      <dgm:prSet/>
      <dgm:spPr/>
      <dgm:t>
        <a:bodyPr/>
        <a:lstStyle/>
        <a:p>
          <a:endParaRPr lang="en-GB"/>
        </a:p>
      </dgm:t>
    </dgm:pt>
    <dgm:pt modelId="{9D58DBE3-8340-408C-BF24-F867386858F5}" type="sibTrans" cxnId="{1A4976F7-AC9D-46A0-9879-5F95AC280254}">
      <dgm:prSet/>
      <dgm:spPr/>
      <dgm:t>
        <a:bodyPr/>
        <a:lstStyle/>
        <a:p>
          <a:endParaRPr lang="en-GB"/>
        </a:p>
      </dgm:t>
    </dgm:pt>
    <dgm:pt modelId="{06B06D73-7B0C-4C13-A66E-FC6FD8891C4C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US" dirty="0"/>
            <a:t>United Arab Emirates</a:t>
          </a:r>
          <a:endParaRPr lang="en-GB" dirty="0"/>
        </a:p>
      </dgm:t>
    </dgm:pt>
    <dgm:pt modelId="{31F4401B-969A-478E-9BF4-081B0B562075}" type="parTrans" cxnId="{64E5013C-ABDE-41B1-AA7C-A3D462C96D22}">
      <dgm:prSet/>
      <dgm:spPr/>
      <dgm:t>
        <a:bodyPr/>
        <a:lstStyle/>
        <a:p>
          <a:endParaRPr lang="en-GB"/>
        </a:p>
      </dgm:t>
    </dgm:pt>
    <dgm:pt modelId="{2FA452A5-2A72-4687-AD5F-1C745D81D086}" type="sibTrans" cxnId="{64E5013C-ABDE-41B1-AA7C-A3D462C96D22}">
      <dgm:prSet/>
      <dgm:spPr/>
      <dgm:t>
        <a:bodyPr/>
        <a:lstStyle/>
        <a:p>
          <a:endParaRPr lang="en-GB"/>
        </a:p>
      </dgm:t>
    </dgm:pt>
    <dgm:pt modelId="{8830050A-C93C-4ADA-BBB0-AF6EA9479324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Virtual</a:t>
          </a:r>
          <a:endParaRPr lang="en-GB" dirty="0"/>
        </a:p>
      </dgm:t>
    </dgm:pt>
    <dgm:pt modelId="{434DB412-9332-4029-BF53-887F93EBA248}" type="parTrans" cxnId="{EE0F27AE-0B48-4266-990B-1CC2BE819AE7}">
      <dgm:prSet/>
      <dgm:spPr/>
      <dgm:t>
        <a:bodyPr/>
        <a:lstStyle/>
        <a:p>
          <a:endParaRPr lang="en-GB"/>
        </a:p>
      </dgm:t>
    </dgm:pt>
    <dgm:pt modelId="{0479AF1B-4AD0-49E7-B7F7-207DD326FA53}" type="sibTrans" cxnId="{EE0F27AE-0B48-4266-990B-1CC2BE819AE7}">
      <dgm:prSet/>
      <dgm:spPr/>
      <dgm:t>
        <a:bodyPr/>
        <a:lstStyle/>
        <a:p>
          <a:endParaRPr lang="en-GB"/>
        </a:p>
      </dgm:t>
    </dgm:pt>
    <dgm:pt modelId="{87E2EAB8-D801-4C76-9B7D-6A282497A6FA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2018</a:t>
          </a:r>
          <a:br>
            <a:rPr lang="en-US" dirty="0"/>
          </a:br>
          <a:r>
            <a:rPr lang="en-US" dirty="0"/>
            <a:t>Rwanda</a:t>
          </a:r>
          <a:endParaRPr lang="en-GB" dirty="0"/>
        </a:p>
      </dgm:t>
    </dgm:pt>
    <dgm:pt modelId="{B2770EA5-E002-4265-BA55-E11C20B01D64}" type="parTrans" cxnId="{E2381DC7-D2F3-4427-BAD6-1E695C40FEDD}">
      <dgm:prSet/>
      <dgm:spPr/>
      <dgm:t>
        <a:bodyPr/>
        <a:lstStyle/>
        <a:p>
          <a:endParaRPr lang="en-GB"/>
        </a:p>
      </dgm:t>
    </dgm:pt>
    <dgm:pt modelId="{2EF9E700-E989-4867-8717-10FC8DA94020}" type="sibTrans" cxnId="{E2381DC7-D2F3-4427-BAD6-1E695C40FEDD}">
      <dgm:prSet/>
      <dgm:spPr/>
      <dgm:t>
        <a:bodyPr/>
        <a:lstStyle/>
        <a:p>
          <a:endParaRPr lang="en-GB"/>
        </a:p>
      </dgm:t>
    </dgm:pt>
    <dgm:pt modelId="{B3B38106-96D4-459A-8F81-AA38F59215D6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2020</a:t>
          </a:r>
          <a:br>
            <a:rPr lang="en-US" dirty="0"/>
          </a:br>
          <a:r>
            <a:rPr lang="en-US" dirty="0"/>
            <a:t>Virtual</a:t>
          </a:r>
          <a:endParaRPr lang="en-GB" dirty="0"/>
        </a:p>
      </dgm:t>
    </dgm:pt>
    <dgm:pt modelId="{88AFFEA4-CB74-42FA-887D-3CDC32311A41}" type="parTrans" cxnId="{BD4250B1-1DBD-44BE-9908-92A56BE47117}">
      <dgm:prSet/>
      <dgm:spPr/>
      <dgm:t>
        <a:bodyPr/>
        <a:lstStyle/>
        <a:p>
          <a:endParaRPr lang="en-GB"/>
        </a:p>
      </dgm:t>
    </dgm:pt>
    <dgm:pt modelId="{4D16781C-5941-4911-A1F6-622A811B0D42}" type="sibTrans" cxnId="{BD4250B1-1DBD-44BE-9908-92A56BE47117}">
      <dgm:prSet/>
      <dgm:spPr/>
      <dgm:t>
        <a:bodyPr/>
        <a:lstStyle/>
        <a:p>
          <a:endParaRPr lang="en-GB"/>
        </a:p>
      </dgm:t>
    </dgm:pt>
    <dgm:pt modelId="{706D01FB-5B69-45D2-84C6-0D0131C321AE}">
      <dgm:prSet phldrT="[Text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b="1" dirty="0"/>
            <a:t>2019</a:t>
          </a:r>
          <a:br>
            <a:rPr lang="en-US" dirty="0"/>
          </a:br>
          <a:r>
            <a:rPr lang="en-GB" dirty="0"/>
            <a:t>Nicaragua</a:t>
          </a:r>
        </a:p>
      </dgm:t>
    </dgm:pt>
    <dgm:pt modelId="{03BDB004-1578-467F-82BD-FE70207CE964}" type="parTrans" cxnId="{CA06CB06-6A39-4A21-8119-BE655399252E}">
      <dgm:prSet/>
      <dgm:spPr/>
      <dgm:t>
        <a:bodyPr/>
        <a:lstStyle/>
        <a:p>
          <a:endParaRPr lang="en-GB"/>
        </a:p>
      </dgm:t>
    </dgm:pt>
    <dgm:pt modelId="{33495152-AA81-45F8-871A-BF2C3FFB3891}" type="sibTrans" cxnId="{CA06CB06-6A39-4A21-8119-BE655399252E}">
      <dgm:prSet/>
      <dgm:spPr/>
      <dgm:t>
        <a:bodyPr/>
        <a:lstStyle/>
        <a:p>
          <a:endParaRPr lang="en-GB"/>
        </a:p>
      </dgm:t>
    </dgm:pt>
    <dgm:pt modelId="{1435A096-7150-4E1C-BCB7-EA4B0CDF71EF}" type="pres">
      <dgm:prSet presAssocID="{A8628CD5-33B7-4801-AFA4-AF700C62A43E}" presName="theList" presStyleCnt="0">
        <dgm:presLayoutVars>
          <dgm:dir/>
          <dgm:animLvl val="lvl"/>
          <dgm:resizeHandles val="exact"/>
        </dgm:presLayoutVars>
      </dgm:prSet>
      <dgm:spPr/>
    </dgm:pt>
    <dgm:pt modelId="{4D2190CF-4E65-4BAB-A641-710C345FD83F}" type="pres">
      <dgm:prSet presAssocID="{E94C8249-575A-4B30-B0A0-D9053ADFC3A2}" presName="compNode" presStyleCnt="0"/>
      <dgm:spPr/>
    </dgm:pt>
    <dgm:pt modelId="{F9D83810-304E-4D5D-9740-6435483489EE}" type="pres">
      <dgm:prSet presAssocID="{E94C8249-575A-4B30-B0A0-D9053ADFC3A2}" presName="aNode" presStyleLbl="bgShp" presStyleIdx="0" presStyleCnt="5"/>
      <dgm:spPr/>
    </dgm:pt>
    <dgm:pt modelId="{E25FCC1A-43D9-4742-8180-9C7F9245E42C}" type="pres">
      <dgm:prSet presAssocID="{E94C8249-575A-4B30-B0A0-D9053ADFC3A2}" presName="textNode" presStyleLbl="bgShp" presStyleIdx="0" presStyleCnt="5"/>
      <dgm:spPr/>
    </dgm:pt>
    <dgm:pt modelId="{3005ED2A-FCF8-4D76-A977-972ABB207E6A}" type="pres">
      <dgm:prSet presAssocID="{E94C8249-575A-4B30-B0A0-D9053ADFC3A2}" presName="compChildNode" presStyleCnt="0"/>
      <dgm:spPr/>
    </dgm:pt>
    <dgm:pt modelId="{6902CBFA-259A-43D2-AE1D-BE8209FF97F4}" type="pres">
      <dgm:prSet presAssocID="{E94C8249-575A-4B30-B0A0-D9053ADFC3A2}" presName="theInnerList" presStyleCnt="0"/>
      <dgm:spPr/>
    </dgm:pt>
    <dgm:pt modelId="{8DBE8D19-8421-44A2-B567-0412F07988C4}" type="pres">
      <dgm:prSet presAssocID="{32E88417-0FAC-4593-8C97-F5F0BD4E61F5}" presName="childNode" presStyleLbl="node1" presStyleIdx="0" presStyleCnt="17">
        <dgm:presLayoutVars>
          <dgm:bulletEnabled val="1"/>
        </dgm:presLayoutVars>
      </dgm:prSet>
      <dgm:spPr/>
    </dgm:pt>
    <dgm:pt modelId="{5C2248EC-8341-4A8F-8C14-C2453D6C5A5E}" type="pres">
      <dgm:prSet presAssocID="{32E88417-0FAC-4593-8C97-F5F0BD4E61F5}" presName="aSpace2" presStyleCnt="0"/>
      <dgm:spPr/>
    </dgm:pt>
    <dgm:pt modelId="{6ADEDCDA-1B2A-4A08-B2C5-77FAB972ECEE}" type="pres">
      <dgm:prSet presAssocID="{87E2EAB8-D801-4C76-9B7D-6A282497A6FA}" presName="childNode" presStyleLbl="node1" presStyleIdx="1" presStyleCnt="17">
        <dgm:presLayoutVars>
          <dgm:bulletEnabled val="1"/>
        </dgm:presLayoutVars>
      </dgm:prSet>
      <dgm:spPr/>
    </dgm:pt>
    <dgm:pt modelId="{63F4CF79-A350-4F3F-91BC-0C42E8C830A2}" type="pres">
      <dgm:prSet presAssocID="{87E2EAB8-D801-4C76-9B7D-6A282497A6FA}" presName="aSpace2" presStyleCnt="0"/>
      <dgm:spPr/>
    </dgm:pt>
    <dgm:pt modelId="{E7CD0D68-330B-4DBB-8410-9129CBCCD05E}" type="pres">
      <dgm:prSet presAssocID="{143D7B62-040F-4F27-AEDE-9D1A2F171747}" presName="childNode" presStyleLbl="node1" presStyleIdx="2" presStyleCnt="17">
        <dgm:presLayoutVars>
          <dgm:bulletEnabled val="1"/>
        </dgm:presLayoutVars>
      </dgm:prSet>
      <dgm:spPr/>
    </dgm:pt>
    <dgm:pt modelId="{00B598AA-961A-41F6-84DA-A1BBCD474E9D}" type="pres">
      <dgm:prSet presAssocID="{143D7B62-040F-4F27-AEDE-9D1A2F171747}" presName="aSpace2" presStyleCnt="0"/>
      <dgm:spPr/>
    </dgm:pt>
    <dgm:pt modelId="{21B94507-04C0-4704-9B34-2F294A9E530E}" type="pres">
      <dgm:prSet presAssocID="{B3B38106-96D4-459A-8F81-AA38F59215D6}" presName="childNode" presStyleLbl="node1" presStyleIdx="3" presStyleCnt="17">
        <dgm:presLayoutVars>
          <dgm:bulletEnabled val="1"/>
        </dgm:presLayoutVars>
      </dgm:prSet>
      <dgm:spPr/>
    </dgm:pt>
    <dgm:pt modelId="{AD039AA1-8CAC-4143-96C8-82AA067C31E6}" type="pres">
      <dgm:prSet presAssocID="{E94C8249-575A-4B30-B0A0-D9053ADFC3A2}" presName="aSpace" presStyleCnt="0"/>
      <dgm:spPr/>
    </dgm:pt>
    <dgm:pt modelId="{060AD62A-D1E1-432F-AAB6-D16B2698644A}" type="pres">
      <dgm:prSet presAssocID="{566A2D6B-3B06-43F9-9CD6-8CF9B2B2DA86}" presName="compNode" presStyleCnt="0"/>
      <dgm:spPr/>
    </dgm:pt>
    <dgm:pt modelId="{677DFA05-663E-419C-BC30-DD4B81B5B716}" type="pres">
      <dgm:prSet presAssocID="{566A2D6B-3B06-43F9-9CD6-8CF9B2B2DA86}" presName="aNode" presStyleLbl="bgShp" presStyleIdx="1" presStyleCnt="5"/>
      <dgm:spPr/>
    </dgm:pt>
    <dgm:pt modelId="{0C40B9D8-4E58-4709-9C0E-BD18F340FF67}" type="pres">
      <dgm:prSet presAssocID="{566A2D6B-3B06-43F9-9CD6-8CF9B2B2DA86}" presName="textNode" presStyleLbl="bgShp" presStyleIdx="1" presStyleCnt="5"/>
      <dgm:spPr/>
    </dgm:pt>
    <dgm:pt modelId="{1655DB2A-24FC-42F0-971B-FBFBB2A9C27A}" type="pres">
      <dgm:prSet presAssocID="{566A2D6B-3B06-43F9-9CD6-8CF9B2B2DA86}" presName="compChildNode" presStyleCnt="0"/>
      <dgm:spPr/>
    </dgm:pt>
    <dgm:pt modelId="{B1F77C48-59EB-42B9-9B90-DBD9B5701CE0}" type="pres">
      <dgm:prSet presAssocID="{566A2D6B-3B06-43F9-9CD6-8CF9B2B2DA86}" presName="theInnerList" presStyleCnt="0"/>
      <dgm:spPr/>
    </dgm:pt>
    <dgm:pt modelId="{C6DC26EF-7579-4370-9AA9-5C8344230365}" type="pres">
      <dgm:prSet presAssocID="{9AADA145-E2D1-4D6B-941D-D2E9CFBC7E81}" presName="childNode" presStyleLbl="node1" presStyleIdx="4" presStyleCnt="17">
        <dgm:presLayoutVars>
          <dgm:bulletEnabled val="1"/>
        </dgm:presLayoutVars>
      </dgm:prSet>
      <dgm:spPr/>
    </dgm:pt>
    <dgm:pt modelId="{F8D892C6-3818-4665-94F2-61496A6F3AD9}" type="pres">
      <dgm:prSet presAssocID="{9AADA145-E2D1-4D6B-941D-D2E9CFBC7E81}" presName="aSpace2" presStyleCnt="0"/>
      <dgm:spPr/>
    </dgm:pt>
    <dgm:pt modelId="{C5B637BC-66B6-4033-A64A-FFB86972CA44}" type="pres">
      <dgm:prSet presAssocID="{9E39F1B4-78D1-437A-93CB-82C3E8ED277B}" presName="childNode" presStyleLbl="node1" presStyleIdx="5" presStyleCnt="17">
        <dgm:presLayoutVars>
          <dgm:bulletEnabled val="1"/>
        </dgm:presLayoutVars>
      </dgm:prSet>
      <dgm:spPr/>
    </dgm:pt>
    <dgm:pt modelId="{257AA0BA-D6BB-4D81-BC5F-FD63964F2A57}" type="pres">
      <dgm:prSet presAssocID="{9E39F1B4-78D1-437A-93CB-82C3E8ED277B}" presName="aSpace2" presStyleCnt="0"/>
      <dgm:spPr/>
    </dgm:pt>
    <dgm:pt modelId="{633D9C21-6A57-4A37-BAFD-3126B98A0D0B}" type="pres">
      <dgm:prSet presAssocID="{E5E4CFB0-7048-46EE-8090-84CC88D35ABD}" presName="childNode" presStyleLbl="node1" presStyleIdx="6" presStyleCnt="17">
        <dgm:presLayoutVars>
          <dgm:bulletEnabled val="1"/>
        </dgm:presLayoutVars>
      </dgm:prSet>
      <dgm:spPr/>
    </dgm:pt>
    <dgm:pt modelId="{B209D61A-60BF-4BA8-A2EE-C3FB7A20832F}" type="pres">
      <dgm:prSet presAssocID="{E5E4CFB0-7048-46EE-8090-84CC88D35ABD}" presName="aSpace2" presStyleCnt="0"/>
      <dgm:spPr/>
    </dgm:pt>
    <dgm:pt modelId="{5911C91B-902F-44B5-BBC5-5B908F500EC9}" type="pres">
      <dgm:prSet presAssocID="{E42EBF1A-9F78-4D92-9286-98CFDFB8F6A5}" presName="childNode" presStyleLbl="node1" presStyleIdx="7" presStyleCnt="17">
        <dgm:presLayoutVars>
          <dgm:bulletEnabled val="1"/>
        </dgm:presLayoutVars>
      </dgm:prSet>
      <dgm:spPr/>
    </dgm:pt>
    <dgm:pt modelId="{E2125761-EF80-4E7F-8030-1CF13BC7F6EE}" type="pres">
      <dgm:prSet presAssocID="{566A2D6B-3B06-43F9-9CD6-8CF9B2B2DA86}" presName="aSpace" presStyleCnt="0"/>
      <dgm:spPr/>
    </dgm:pt>
    <dgm:pt modelId="{F38785B8-CBBE-461C-9547-4850F39DFCA3}" type="pres">
      <dgm:prSet presAssocID="{590B0C56-FCAB-43DC-BF74-AE79ADB134F7}" presName="compNode" presStyleCnt="0"/>
      <dgm:spPr/>
    </dgm:pt>
    <dgm:pt modelId="{35B4BFF5-0549-4BA7-BC7E-F55A109257F5}" type="pres">
      <dgm:prSet presAssocID="{590B0C56-FCAB-43DC-BF74-AE79ADB134F7}" presName="aNode" presStyleLbl="bgShp" presStyleIdx="2" presStyleCnt="5"/>
      <dgm:spPr/>
    </dgm:pt>
    <dgm:pt modelId="{5FA37004-B3E9-46E4-8560-259B788E375C}" type="pres">
      <dgm:prSet presAssocID="{590B0C56-FCAB-43DC-BF74-AE79ADB134F7}" presName="textNode" presStyleLbl="bgShp" presStyleIdx="2" presStyleCnt="5"/>
      <dgm:spPr/>
    </dgm:pt>
    <dgm:pt modelId="{8D01CBE0-2858-453C-811C-217CBFB5FEC9}" type="pres">
      <dgm:prSet presAssocID="{590B0C56-FCAB-43DC-BF74-AE79ADB134F7}" presName="compChildNode" presStyleCnt="0"/>
      <dgm:spPr/>
    </dgm:pt>
    <dgm:pt modelId="{56576385-185F-4D4B-9BE3-EF1A683F4ECC}" type="pres">
      <dgm:prSet presAssocID="{590B0C56-FCAB-43DC-BF74-AE79ADB134F7}" presName="theInnerList" presStyleCnt="0"/>
      <dgm:spPr/>
    </dgm:pt>
    <dgm:pt modelId="{DDF72ED0-D212-42AD-AC83-B05482AF7DB3}" type="pres">
      <dgm:prSet presAssocID="{BF4B336A-A875-4ACB-BD27-FA387F828E3A}" presName="childNode" presStyleLbl="node1" presStyleIdx="8" presStyleCnt="17">
        <dgm:presLayoutVars>
          <dgm:bulletEnabled val="1"/>
        </dgm:presLayoutVars>
      </dgm:prSet>
      <dgm:spPr/>
    </dgm:pt>
    <dgm:pt modelId="{34E13A27-5117-4F55-B1CF-ED8D0F148CED}" type="pres">
      <dgm:prSet presAssocID="{BF4B336A-A875-4ACB-BD27-FA387F828E3A}" presName="aSpace2" presStyleCnt="0"/>
      <dgm:spPr/>
    </dgm:pt>
    <dgm:pt modelId="{7F0FF618-4E46-460F-BCFA-BCCD75AEFF2C}" type="pres">
      <dgm:prSet presAssocID="{57C56E06-11A1-4C37-B5ED-3082FD68F64D}" presName="childNode" presStyleLbl="node1" presStyleIdx="9" presStyleCnt="17">
        <dgm:presLayoutVars>
          <dgm:bulletEnabled val="1"/>
        </dgm:presLayoutVars>
      </dgm:prSet>
      <dgm:spPr/>
    </dgm:pt>
    <dgm:pt modelId="{3C3A4746-77DB-447C-BFA8-A0556E933821}" type="pres">
      <dgm:prSet presAssocID="{57C56E06-11A1-4C37-B5ED-3082FD68F64D}" presName="aSpace2" presStyleCnt="0"/>
      <dgm:spPr/>
    </dgm:pt>
    <dgm:pt modelId="{7F01BF06-A209-4DC2-99EF-4D80F4196681}" type="pres">
      <dgm:prSet presAssocID="{06B06D73-7B0C-4C13-A66E-FC6FD8891C4C}" presName="childNode" presStyleLbl="node1" presStyleIdx="10" presStyleCnt="17">
        <dgm:presLayoutVars>
          <dgm:bulletEnabled val="1"/>
        </dgm:presLayoutVars>
      </dgm:prSet>
      <dgm:spPr/>
    </dgm:pt>
    <dgm:pt modelId="{4B3E6E6B-011A-4948-ADAB-570B2E26CC7C}" type="pres">
      <dgm:prSet presAssocID="{06B06D73-7B0C-4C13-A66E-FC6FD8891C4C}" presName="aSpace2" presStyleCnt="0"/>
      <dgm:spPr/>
    </dgm:pt>
    <dgm:pt modelId="{CB9029B9-37F8-4194-951D-91EADA918A71}" type="pres">
      <dgm:prSet presAssocID="{8830050A-C93C-4ADA-BBB0-AF6EA9479324}" presName="childNode" presStyleLbl="node1" presStyleIdx="11" presStyleCnt="17">
        <dgm:presLayoutVars>
          <dgm:bulletEnabled val="1"/>
        </dgm:presLayoutVars>
      </dgm:prSet>
      <dgm:spPr/>
    </dgm:pt>
    <dgm:pt modelId="{2EBBBF14-877F-4471-A7F0-19A2A27B7392}" type="pres">
      <dgm:prSet presAssocID="{590B0C56-FCAB-43DC-BF74-AE79ADB134F7}" presName="aSpace" presStyleCnt="0"/>
      <dgm:spPr/>
    </dgm:pt>
    <dgm:pt modelId="{77E03711-57E8-4F7D-A9B8-EC43BDEB9E6E}" type="pres">
      <dgm:prSet presAssocID="{1330A040-B4D6-4E31-AAD8-C611A1B5E804}" presName="compNode" presStyleCnt="0"/>
      <dgm:spPr/>
    </dgm:pt>
    <dgm:pt modelId="{73D9FF4A-55C9-42EA-8C81-6D83FDEA4E3C}" type="pres">
      <dgm:prSet presAssocID="{1330A040-B4D6-4E31-AAD8-C611A1B5E804}" presName="aNode" presStyleLbl="bgShp" presStyleIdx="3" presStyleCnt="5" custLinFactNeighborY="696"/>
      <dgm:spPr/>
    </dgm:pt>
    <dgm:pt modelId="{64AD879D-BDF3-427C-8E7D-9930D568DA4F}" type="pres">
      <dgm:prSet presAssocID="{1330A040-B4D6-4E31-AAD8-C611A1B5E804}" presName="textNode" presStyleLbl="bgShp" presStyleIdx="3" presStyleCnt="5"/>
      <dgm:spPr/>
    </dgm:pt>
    <dgm:pt modelId="{940C7953-841F-426A-A9B3-DC964B99F8A4}" type="pres">
      <dgm:prSet presAssocID="{1330A040-B4D6-4E31-AAD8-C611A1B5E804}" presName="compChildNode" presStyleCnt="0"/>
      <dgm:spPr/>
    </dgm:pt>
    <dgm:pt modelId="{EE8D2491-7F28-4207-B18C-5C136728BDDD}" type="pres">
      <dgm:prSet presAssocID="{1330A040-B4D6-4E31-AAD8-C611A1B5E804}" presName="theInnerList" presStyleCnt="0"/>
      <dgm:spPr/>
    </dgm:pt>
    <dgm:pt modelId="{255A937A-BA6E-4933-9CD7-F894FCDBE61E}" type="pres">
      <dgm:prSet presAssocID="{547A5B01-8959-4298-B84A-BAFE39148D2C}" presName="childNode" presStyleLbl="node1" presStyleIdx="12" presStyleCnt="17">
        <dgm:presLayoutVars>
          <dgm:bulletEnabled val="1"/>
        </dgm:presLayoutVars>
      </dgm:prSet>
      <dgm:spPr/>
    </dgm:pt>
    <dgm:pt modelId="{BDA95931-5D92-449D-8DB8-596E6023AA64}" type="pres">
      <dgm:prSet presAssocID="{547A5B01-8959-4298-B84A-BAFE39148D2C}" presName="aSpace2" presStyleCnt="0"/>
      <dgm:spPr/>
    </dgm:pt>
    <dgm:pt modelId="{50D3FBDE-0196-4E7F-9A7A-722CD7503C00}" type="pres">
      <dgm:prSet presAssocID="{F8E30586-F5AA-49CE-B2F4-F891D61DB13B}" presName="childNode" presStyleLbl="node1" presStyleIdx="13" presStyleCnt="17">
        <dgm:presLayoutVars>
          <dgm:bulletEnabled val="1"/>
        </dgm:presLayoutVars>
      </dgm:prSet>
      <dgm:spPr/>
    </dgm:pt>
    <dgm:pt modelId="{F9E4A961-5E22-4C7D-8B7D-189B2A7FE427}" type="pres">
      <dgm:prSet presAssocID="{1330A040-B4D6-4E31-AAD8-C611A1B5E804}" presName="aSpace" presStyleCnt="0"/>
      <dgm:spPr/>
    </dgm:pt>
    <dgm:pt modelId="{510FD31A-0B56-4DF4-89BB-44C0B20D8BBE}" type="pres">
      <dgm:prSet presAssocID="{64334738-C6BC-4A3B-A722-892C17F97037}" presName="compNode" presStyleCnt="0"/>
      <dgm:spPr/>
    </dgm:pt>
    <dgm:pt modelId="{90A570C9-E15A-4A5B-BDFB-7301D09F5A0E}" type="pres">
      <dgm:prSet presAssocID="{64334738-C6BC-4A3B-A722-892C17F97037}" presName="aNode" presStyleLbl="bgShp" presStyleIdx="4" presStyleCnt="5"/>
      <dgm:spPr/>
    </dgm:pt>
    <dgm:pt modelId="{02AEAD9B-91BB-42F8-8CD2-CB2D80217707}" type="pres">
      <dgm:prSet presAssocID="{64334738-C6BC-4A3B-A722-892C17F97037}" presName="textNode" presStyleLbl="bgShp" presStyleIdx="4" presStyleCnt="5"/>
      <dgm:spPr/>
    </dgm:pt>
    <dgm:pt modelId="{DCDC3284-A75F-48B3-8124-451AE46F826B}" type="pres">
      <dgm:prSet presAssocID="{64334738-C6BC-4A3B-A722-892C17F97037}" presName="compChildNode" presStyleCnt="0"/>
      <dgm:spPr/>
    </dgm:pt>
    <dgm:pt modelId="{82470890-0EAA-4713-B629-5D904190B883}" type="pres">
      <dgm:prSet presAssocID="{64334738-C6BC-4A3B-A722-892C17F97037}" presName="theInnerList" presStyleCnt="0"/>
      <dgm:spPr/>
    </dgm:pt>
    <dgm:pt modelId="{88407DB8-5157-4397-BEC6-E7E6ED6DCBAA}" type="pres">
      <dgm:prSet presAssocID="{48990C27-DAB0-4B32-B609-2524C93027DE}" presName="childNode" presStyleLbl="node1" presStyleIdx="14" presStyleCnt="17">
        <dgm:presLayoutVars>
          <dgm:bulletEnabled val="1"/>
        </dgm:presLayoutVars>
      </dgm:prSet>
      <dgm:spPr/>
    </dgm:pt>
    <dgm:pt modelId="{2EDCC140-F3FD-4D24-8929-49531EB4D109}" type="pres">
      <dgm:prSet presAssocID="{48990C27-DAB0-4B32-B609-2524C93027DE}" presName="aSpace2" presStyleCnt="0"/>
      <dgm:spPr/>
    </dgm:pt>
    <dgm:pt modelId="{FE97E3DF-6F7E-4F49-93ED-E2F9DE996E94}" type="pres">
      <dgm:prSet presAssocID="{706D01FB-5B69-45D2-84C6-0D0131C321AE}" presName="childNode" presStyleLbl="node1" presStyleIdx="15" presStyleCnt="17">
        <dgm:presLayoutVars>
          <dgm:bulletEnabled val="1"/>
        </dgm:presLayoutVars>
      </dgm:prSet>
      <dgm:spPr/>
    </dgm:pt>
    <dgm:pt modelId="{7C57FE47-EB0B-475A-8DEE-F114665A292B}" type="pres">
      <dgm:prSet presAssocID="{706D01FB-5B69-45D2-84C6-0D0131C321AE}" presName="aSpace2" presStyleCnt="0"/>
      <dgm:spPr/>
    </dgm:pt>
    <dgm:pt modelId="{1F1EEF7C-629C-4B9D-A911-3F5E406AF7DE}" type="pres">
      <dgm:prSet presAssocID="{F732B718-EEB6-40A7-891F-012D0C9A5BF9}" presName="childNode" presStyleLbl="node1" presStyleIdx="16" presStyleCnt="17">
        <dgm:presLayoutVars>
          <dgm:bulletEnabled val="1"/>
        </dgm:presLayoutVars>
      </dgm:prSet>
      <dgm:spPr/>
    </dgm:pt>
  </dgm:ptLst>
  <dgm:cxnLst>
    <dgm:cxn modelId="{CC313904-044A-48EE-A709-B58BA73D22EA}" type="presOf" srcId="{64334738-C6BC-4A3B-A722-892C17F97037}" destId="{90A570C9-E15A-4A5B-BDFB-7301D09F5A0E}" srcOrd="0" destOrd="0" presId="urn:microsoft.com/office/officeart/2005/8/layout/lProcess2"/>
    <dgm:cxn modelId="{50A35E06-076D-4F2F-9A44-94B0A12E1810}" srcId="{566A2D6B-3B06-43F9-9CD6-8CF9B2B2DA86}" destId="{9AADA145-E2D1-4D6B-941D-D2E9CFBC7E81}" srcOrd="0" destOrd="0" parTransId="{DDFE4D7B-8679-414C-9BE2-98B2A3A2606C}" sibTransId="{3107C61C-96CA-4F55-9EF4-9CC1B2B5EA9F}"/>
    <dgm:cxn modelId="{CA06CB06-6A39-4A21-8119-BE655399252E}" srcId="{64334738-C6BC-4A3B-A722-892C17F97037}" destId="{706D01FB-5B69-45D2-84C6-0D0131C321AE}" srcOrd="1" destOrd="0" parTransId="{03BDB004-1578-467F-82BD-FE70207CE964}" sibTransId="{33495152-AA81-45F8-871A-BF2C3FFB3891}"/>
    <dgm:cxn modelId="{83C0B119-EB7C-4825-AC7B-2DF82C19B0AF}" srcId="{A8628CD5-33B7-4801-AFA4-AF700C62A43E}" destId="{590B0C56-FCAB-43DC-BF74-AE79ADB134F7}" srcOrd="2" destOrd="0" parTransId="{D1D1001F-8C64-44E7-A8C1-263199CA920A}" sibTransId="{5EEC91B5-F440-42F2-AC7C-B70DC66B53E5}"/>
    <dgm:cxn modelId="{8A3BF820-BDF0-4E02-8995-3F1C9DEF9051}" type="presOf" srcId="{A8628CD5-33B7-4801-AFA4-AF700C62A43E}" destId="{1435A096-7150-4E1C-BCB7-EA4B0CDF71EF}" srcOrd="0" destOrd="0" presId="urn:microsoft.com/office/officeart/2005/8/layout/lProcess2"/>
    <dgm:cxn modelId="{F3392232-ACC0-40A0-9F71-8C163EA5A69A}" type="presOf" srcId="{9E39F1B4-78D1-437A-93CB-82C3E8ED277B}" destId="{C5B637BC-66B6-4033-A64A-FFB86972CA44}" srcOrd="0" destOrd="0" presId="urn:microsoft.com/office/officeart/2005/8/layout/lProcess2"/>
    <dgm:cxn modelId="{81482634-0CEB-49D0-B12E-2DCB94994A7F}" type="presOf" srcId="{32E88417-0FAC-4593-8C97-F5F0BD4E61F5}" destId="{8DBE8D19-8421-44A2-B567-0412F07988C4}" srcOrd="0" destOrd="0" presId="urn:microsoft.com/office/officeart/2005/8/layout/lProcess2"/>
    <dgm:cxn modelId="{6E1DFA39-02D6-4DA0-A728-1211A67547DC}" type="presOf" srcId="{547A5B01-8959-4298-B84A-BAFE39148D2C}" destId="{255A937A-BA6E-4933-9CD7-F894FCDBE61E}" srcOrd="0" destOrd="0" presId="urn:microsoft.com/office/officeart/2005/8/layout/lProcess2"/>
    <dgm:cxn modelId="{64E5013C-ABDE-41B1-AA7C-A3D462C96D22}" srcId="{590B0C56-FCAB-43DC-BF74-AE79ADB134F7}" destId="{06B06D73-7B0C-4C13-A66E-FC6FD8891C4C}" srcOrd="2" destOrd="0" parTransId="{31F4401B-969A-478E-9BF4-081B0B562075}" sibTransId="{2FA452A5-2A72-4687-AD5F-1C745D81D086}"/>
    <dgm:cxn modelId="{CDD40743-770E-4125-A649-DE7F54874868}" type="presOf" srcId="{E94C8249-575A-4B30-B0A0-D9053ADFC3A2}" destId="{F9D83810-304E-4D5D-9740-6435483489EE}" srcOrd="0" destOrd="0" presId="urn:microsoft.com/office/officeart/2005/8/layout/lProcess2"/>
    <dgm:cxn modelId="{BDCC5263-65A0-4787-B0BC-D841AB36B453}" srcId="{590B0C56-FCAB-43DC-BF74-AE79ADB134F7}" destId="{BF4B336A-A875-4ACB-BD27-FA387F828E3A}" srcOrd="0" destOrd="0" parTransId="{627F5A66-EC22-4C35-88AD-FEADFEBA9F6F}" sibTransId="{350AFC78-7AA7-473D-BB1A-7D98642A6F57}"/>
    <dgm:cxn modelId="{63822044-2441-4286-87C3-7AD0DE718239}" type="presOf" srcId="{F732B718-EEB6-40A7-891F-012D0C9A5BF9}" destId="{1F1EEF7C-629C-4B9D-A911-3F5E406AF7DE}" srcOrd="0" destOrd="0" presId="urn:microsoft.com/office/officeart/2005/8/layout/lProcess2"/>
    <dgm:cxn modelId="{5DEC3146-E83B-42E3-8227-6D0BC374D342}" type="presOf" srcId="{143D7B62-040F-4F27-AEDE-9D1A2F171747}" destId="{E7CD0D68-330B-4DBB-8410-9129CBCCD05E}" srcOrd="0" destOrd="0" presId="urn:microsoft.com/office/officeart/2005/8/layout/lProcess2"/>
    <dgm:cxn modelId="{4C657A46-29E9-4114-9A6F-05C062566C31}" type="presOf" srcId="{566A2D6B-3B06-43F9-9CD6-8CF9B2B2DA86}" destId="{0C40B9D8-4E58-4709-9C0E-BD18F340FF67}" srcOrd="1" destOrd="0" presId="urn:microsoft.com/office/officeart/2005/8/layout/lProcess2"/>
    <dgm:cxn modelId="{5A6C0A68-2FD6-4681-96F3-163BCB095839}" srcId="{A8628CD5-33B7-4801-AFA4-AF700C62A43E}" destId="{1330A040-B4D6-4E31-AAD8-C611A1B5E804}" srcOrd="3" destOrd="0" parTransId="{57977C02-2CAE-49E3-89A5-328A3DBD1BD2}" sibTransId="{FBB24853-500F-4F7D-9400-FA1A4BC8DFA5}"/>
    <dgm:cxn modelId="{C181204B-1D3A-421C-ACAB-B17B5FFB88B3}" type="presOf" srcId="{E5E4CFB0-7048-46EE-8090-84CC88D35ABD}" destId="{633D9C21-6A57-4A37-BAFD-3126B98A0D0B}" srcOrd="0" destOrd="0" presId="urn:microsoft.com/office/officeart/2005/8/layout/lProcess2"/>
    <dgm:cxn modelId="{BF92DB50-0FFF-4EE9-BDEB-8141E22A8BA3}" type="presOf" srcId="{706D01FB-5B69-45D2-84C6-0D0131C321AE}" destId="{FE97E3DF-6F7E-4F49-93ED-E2F9DE996E94}" srcOrd="0" destOrd="0" presId="urn:microsoft.com/office/officeart/2005/8/layout/lProcess2"/>
    <dgm:cxn modelId="{6F955F73-6462-45FA-84D9-9B6CE4C52119}" srcId="{566A2D6B-3B06-43F9-9CD6-8CF9B2B2DA86}" destId="{9E39F1B4-78D1-437A-93CB-82C3E8ED277B}" srcOrd="1" destOrd="0" parTransId="{9E5A6BAE-90B7-45CA-A833-7136AD80F5E3}" sibTransId="{6B26191D-B8D3-40A8-B155-139E53B88E4B}"/>
    <dgm:cxn modelId="{CFD7B47C-33DD-41C5-B897-82123D48D940}" srcId="{A8628CD5-33B7-4801-AFA4-AF700C62A43E}" destId="{566A2D6B-3B06-43F9-9CD6-8CF9B2B2DA86}" srcOrd="1" destOrd="0" parTransId="{876A17AD-224A-467C-9496-EFFF77D7E78E}" sibTransId="{2904A58E-7AFC-4582-9C59-E1BE0D9849D0}"/>
    <dgm:cxn modelId="{831B297D-D841-4F8C-B631-028838BD9B0E}" srcId="{E94C8249-575A-4B30-B0A0-D9053ADFC3A2}" destId="{32E88417-0FAC-4593-8C97-F5F0BD4E61F5}" srcOrd="0" destOrd="0" parTransId="{F6412B36-D24F-4715-8EC3-5BE5FCE9929B}" sibTransId="{8A229CA3-3EAD-43B4-8862-4D9BB2E5B29F}"/>
    <dgm:cxn modelId="{3E5CCD7D-FC15-4800-B3C7-4B33D8272665}" srcId="{A8628CD5-33B7-4801-AFA4-AF700C62A43E}" destId="{E94C8249-575A-4B30-B0A0-D9053ADFC3A2}" srcOrd="0" destOrd="0" parTransId="{5D4DFC52-B882-4073-8723-459A8B9C30F5}" sibTransId="{17EC06AD-B75F-4714-9B67-69C38DD8EFCB}"/>
    <dgm:cxn modelId="{0A8EC57F-C7A4-41B1-80CD-EFFC988AA0A6}" type="presOf" srcId="{E94C8249-575A-4B30-B0A0-D9053ADFC3A2}" destId="{E25FCC1A-43D9-4742-8180-9C7F9245E42C}" srcOrd="1" destOrd="0" presId="urn:microsoft.com/office/officeart/2005/8/layout/lProcess2"/>
    <dgm:cxn modelId="{6A4B5182-D418-44E5-98E5-02BA55C82A77}" srcId="{64334738-C6BC-4A3B-A722-892C17F97037}" destId="{48990C27-DAB0-4B32-B609-2524C93027DE}" srcOrd="0" destOrd="0" parTransId="{B8DDB978-1A40-40A4-81FA-D134B53F5693}" sibTransId="{E6F0533D-5403-4967-9F91-EF4F0D13697E}"/>
    <dgm:cxn modelId="{9115A28E-211E-4BF3-AEAE-31107921BA83}" type="presOf" srcId="{F8E30586-F5AA-49CE-B2F4-F891D61DB13B}" destId="{50D3FBDE-0196-4E7F-9A7A-722CD7503C00}" srcOrd="0" destOrd="0" presId="urn:microsoft.com/office/officeart/2005/8/layout/lProcess2"/>
    <dgm:cxn modelId="{E2740297-72E5-4C4C-9E55-1743B689E8D6}" srcId="{64334738-C6BC-4A3B-A722-892C17F97037}" destId="{F732B718-EEB6-40A7-891F-012D0C9A5BF9}" srcOrd="2" destOrd="0" parTransId="{5AA2713F-FE55-4D4F-A6AF-35917E34A6D6}" sibTransId="{A7E2C7D2-9256-4CB9-8D92-510896DEC26C}"/>
    <dgm:cxn modelId="{C1360C98-362B-496E-8FB5-988CD84F2417}" type="presOf" srcId="{B3B38106-96D4-459A-8F81-AA38F59215D6}" destId="{21B94507-04C0-4704-9B34-2F294A9E530E}" srcOrd="0" destOrd="0" presId="urn:microsoft.com/office/officeart/2005/8/layout/lProcess2"/>
    <dgm:cxn modelId="{CE151F99-B699-43F1-B76F-FF4EE0A38620}" type="presOf" srcId="{57C56E06-11A1-4C37-B5ED-3082FD68F64D}" destId="{7F0FF618-4E46-460F-BCFA-BCCD75AEFF2C}" srcOrd="0" destOrd="0" presId="urn:microsoft.com/office/officeart/2005/8/layout/lProcess2"/>
    <dgm:cxn modelId="{73A1A599-931B-4E05-93A3-B2F4FF0E08BE}" type="presOf" srcId="{87E2EAB8-D801-4C76-9B7D-6A282497A6FA}" destId="{6ADEDCDA-1B2A-4A08-B2C5-77FAB972ECEE}" srcOrd="0" destOrd="0" presId="urn:microsoft.com/office/officeart/2005/8/layout/lProcess2"/>
    <dgm:cxn modelId="{78967C9B-5F5F-45EF-B365-DE1A1AFE6021}" type="presOf" srcId="{06B06D73-7B0C-4C13-A66E-FC6FD8891C4C}" destId="{7F01BF06-A209-4DC2-99EF-4D80F4196681}" srcOrd="0" destOrd="0" presId="urn:microsoft.com/office/officeart/2005/8/layout/lProcess2"/>
    <dgm:cxn modelId="{3CFA62A5-C243-40E9-8175-D32EA388490E}" type="presOf" srcId="{48990C27-DAB0-4B32-B609-2524C93027DE}" destId="{88407DB8-5157-4397-BEC6-E7E6ED6DCBAA}" srcOrd="0" destOrd="0" presId="urn:microsoft.com/office/officeart/2005/8/layout/lProcess2"/>
    <dgm:cxn modelId="{EE0F27AE-0B48-4266-990B-1CC2BE819AE7}" srcId="{590B0C56-FCAB-43DC-BF74-AE79ADB134F7}" destId="{8830050A-C93C-4ADA-BBB0-AF6EA9479324}" srcOrd="3" destOrd="0" parTransId="{434DB412-9332-4029-BF53-887F93EBA248}" sibTransId="{0479AF1B-4AD0-49E7-B7F7-207DD326FA53}"/>
    <dgm:cxn modelId="{BD4250B1-1DBD-44BE-9908-92A56BE47117}" srcId="{E94C8249-575A-4B30-B0A0-D9053ADFC3A2}" destId="{B3B38106-96D4-459A-8F81-AA38F59215D6}" srcOrd="3" destOrd="0" parTransId="{88AFFEA4-CB74-42FA-887D-3CDC32311A41}" sibTransId="{4D16781C-5941-4911-A1F6-622A811B0D42}"/>
    <dgm:cxn modelId="{13000AB2-9E8D-436B-89F3-EE3B37BBBF1A}" type="presOf" srcId="{8830050A-C93C-4ADA-BBB0-AF6EA9479324}" destId="{CB9029B9-37F8-4194-951D-91EADA918A71}" srcOrd="0" destOrd="0" presId="urn:microsoft.com/office/officeart/2005/8/layout/lProcess2"/>
    <dgm:cxn modelId="{5F4315B4-26AA-44D7-BE4B-4F431A1B2B79}" srcId="{566A2D6B-3B06-43F9-9CD6-8CF9B2B2DA86}" destId="{E5E4CFB0-7048-46EE-8090-84CC88D35ABD}" srcOrd="2" destOrd="0" parTransId="{9D98E415-0750-4747-A9D8-7046F35F91CF}" sibTransId="{C1470CA2-4FA9-4932-85C9-00EAA411485C}"/>
    <dgm:cxn modelId="{6676EABF-D1DB-4A0A-9A60-53FAAB33191D}" type="presOf" srcId="{566A2D6B-3B06-43F9-9CD6-8CF9B2B2DA86}" destId="{677DFA05-663E-419C-BC30-DD4B81B5B716}" srcOrd="0" destOrd="0" presId="urn:microsoft.com/office/officeart/2005/8/layout/lProcess2"/>
    <dgm:cxn modelId="{8DB2CAC1-CA2F-40A7-A98E-E89564C7DD62}" srcId="{A8628CD5-33B7-4801-AFA4-AF700C62A43E}" destId="{64334738-C6BC-4A3B-A722-892C17F97037}" srcOrd="4" destOrd="0" parTransId="{3F00ED88-578C-43F8-A281-698CA3549A81}" sibTransId="{CC090130-E51D-4808-83B8-400521F6D38A}"/>
    <dgm:cxn modelId="{E2381DC7-D2F3-4427-BAD6-1E695C40FEDD}" srcId="{E94C8249-575A-4B30-B0A0-D9053ADFC3A2}" destId="{87E2EAB8-D801-4C76-9B7D-6A282497A6FA}" srcOrd="1" destOrd="0" parTransId="{B2770EA5-E002-4265-BA55-E11C20B01D64}" sibTransId="{2EF9E700-E989-4867-8717-10FC8DA94020}"/>
    <dgm:cxn modelId="{5AEBB9C7-8953-4FB6-BE52-B35CF08ECFEE}" type="presOf" srcId="{E42EBF1A-9F78-4D92-9286-98CFDFB8F6A5}" destId="{5911C91B-902F-44B5-BBC5-5B908F500EC9}" srcOrd="0" destOrd="0" presId="urn:microsoft.com/office/officeart/2005/8/layout/lProcess2"/>
    <dgm:cxn modelId="{4CD13ED1-E0BD-40A6-8A5B-59E76F8ECF08}" type="presOf" srcId="{590B0C56-FCAB-43DC-BF74-AE79ADB134F7}" destId="{5FA37004-B3E9-46E4-8560-259B788E375C}" srcOrd="1" destOrd="0" presId="urn:microsoft.com/office/officeart/2005/8/layout/lProcess2"/>
    <dgm:cxn modelId="{D3F9CED2-B2A6-4A93-9C23-8795DE5BD691}" srcId="{1330A040-B4D6-4E31-AAD8-C611A1B5E804}" destId="{F8E30586-F5AA-49CE-B2F4-F891D61DB13B}" srcOrd="1" destOrd="0" parTransId="{57C2DA7B-3763-4B8E-A62B-65011E7D28CB}" sibTransId="{5787B1CA-A112-4D86-84B1-223346882937}"/>
    <dgm:cxn modelId="{8EF789DA-8DFB-4BFB-B8AA-6BE717F2E22A}" type="presOf" srcId="{9AADA145-E2D1-4D6B-941D-D2E9CFBC7E81}" destId="{C6DC26EF-7579-4370-9AA9-5C8344230365}" srcOrd="0" destOrd="0" presId="urn:microsoft.com/office/officeart/2005/8/layout/lProcess2"/>
    <dgm:cxn modelId="{291807DC-548F-40D7-A4B7-1415B4623994}" type="presOf" srcId="{BF4B336A-A875-4ACB-BD27-FA387F828E3A}" destId="{DDF72ED0-D212-42AD-AC83-B05482AF7DB3}" srcOrd="0" destOrd="0" presId="urn:microsoft.com/office/officeart/2005/8/layout/lProcess2"/>
    <dgm:cxn modelId="{3B3E9EDC-B747-4AC7-8A28-E953B340F58F}" srcId="{566A2D6B-3B06-43F9-9CD6-8CF9B2B2DA86}" destId="{E42EBF1A-9F78-4D92-9286-98CFDFB8F6A5}" srcOrd="3" destOrd="0" parTransId="{8349FF87-9A53-4C0E-9C33-0CEA97128B27}" sibTransId="{F626D871-F2BD-45C6-BA0E-231B8609ED8F}"/>
    <dgm:cxn modelId="{1771A8DD-70BA-4D51-8BCF-3F4A3901ABE6}" srcId="{1330A040-B4D6-4E31-AAD8-C611A1B5E804}" destId="{547A5B01-8959-4298-B84A-BAFE39148D2C}" srcOrd="0" destOrd="0" parTransId="{2CC9FBF9-B0A8-4DE2-9ABA-A299DBFD0E82}" sibTransId="{2C137F08-8745-45A7-AED3-7433D01CDED7}"/>
    <dgm:cxn modelId="{5D6FD7DE-A0D7-41F6-A1C9-58389766906A}" type="presOf" srcId="{590B0C56-FCAB-43DC-BF74-AE79ADB134F7}" destId="{35B4BFF5-0549-4BA7-BC7E-F55A109257F5}" srcOrd="0" destOrd="0" presId="urn:microsoft.com/office/officeart/2005/8/layout/lProcess2"/>
    <dgm:cxn modelId="{52E62BDF-504F-4C93-BD0D-1F6E8D4CDCBD}" type="presOf" srcId="{64334738-C6BC-4A3B-A722-892C17F97037}" destId="{02AEAD9B-91BB-42F8-8CD2-CB2D80217707}" srcOrd="1" destOrd="0" presId="urn:microsoft.com/office/officeart/2005/8/layout/lProcess2"/>
    <dgm:cxn modelId="{42B3B0E3-10F7-409C-9DE5-AFC7DF6F78B7}" type="presOf" srcId="{1330A040-B4D6-4E31-AAD8-C611A1B5E804}" destId="{73D9FF4A-55C9-42EA-8C81-6D83FDEA4E3C}" srcOrd="0" destOrd="0" presId="urn:microsoft.com/office/officeart/2005/8/layout/lProcess2"/>
    <dgm:cxn modelId="{1A4976F7-AC9D-46A0-9879-5F95AC280254}" srcId="{590B0C56-FCAB-43DC-BF74-AE79ADB134F7}" destId="{57C56E06-11A1-4C37-B5ED-3082FD68F64D}" srcOrd="1" destOrd="0" parTransId="{79809251-0E78-4EF8-B8C4-1207524095D9}" sibTransId="{9D58DBE3-8340-408C-BF24-F867386858F5}"/>
    <dgm:cxn modelId="{5D26E6FA-D057-44AB-8B0D-716A0C13D024}" srcId="{E94C8249-575A-4B30-B0A0-D9053ADFC3A2}" destId="{143D7B62-040F-4F27-AEDE-9D1A2F171747}" srcOrd="2" destOrd="0" parTransId="{0CB90CDB-6313-4000-A0EE-474B8E193CE4}" sibTransId="{8F65A3D7-7775-41C8-B3CF-FA18C750D97F}"/>
    <dgm:cxn modelId="{808A3BFE-4D78-4D92-957F-DA519C71630F}" type="presOf" srcId="{1330A040-B4D6-4E31-AAD8-C611A1B5E804}" destId="{64AD879D-BDF3-427C-8E7D-9930D568DA4F}" srcOrd="1" destOrd="0" presId="urn:microsoft.com/office/officeart/2005/8/layout/lProcess2"/>
    <dgm:cxn modelId="{18C0FE44-5A59-4ABD-AF60-6EEDA4695A96}" type="presParOf" srcId="{1435A096-7150-4E1C-BCB7-EA4B0CDF71EF}" destId="{4D2190CF-4E65-4BAB-A641-710C345FD83F}" srcOrd="0" destOrd="0" presId="urn:microsoft.com/office/officeart/2005/8/layout/lProcess2"/>
    <dgm:cxn modelId="{AF32243A-F166-409C-AC19-CEB5C38654A7}" type="presParOf" srcId="{4D2190CF-4E65-4BAB-A641-710C345FD83F}" destId="{F9D83810-304E-4D5D-9740-6435483489EE}" srcOrd="0" destOrd="0" presId="urn:microsoft.com/office/officeart/2005/8/layout/lProcess2"/>
    <dgm:cxn modelId="{7418FD5D-9329-432B-A30E-803C095E49CC}" type="presParOf" srcId="{4D2190CF-4E65-4BAB-A641-710C345FD83F}" destId="{E25FCC1A-43D9-4742-8180-9C7F9245E42C}" srcOrd="1" destOrd="0" presId="urn:microsoft.com/office/officeart/2005/8/layout/lProcess2"/>
    <dgm:cxn modelId="{CF072A1E-178F-46C7-B51F-C155CE8011FA}" type="presParOf" srcId="{4D2190CF-4E65-4BAB-A641-710C345FD83F}" destId="{3005ED2A-FCF8-4D76-A977-972ABB207E6A}" srcOrd="2" destOrd="0" presId="urn:microsoft.com/office/officeart/2005/8/layout/lProcess2"/>
    <dgm:cxn modelId="{8A9B9528-3433-4218-A4EA-AAC32ED432E9}" type="presParOf" srcId="{3005ED2A-FCF8-4D76-A977-972ABB207E6A}" destId="{6902CBFA-259A-43D2-AE1D-BE8209FF97F4}" srcOrd="0" destOrd="0" presId="urn:microsoft.com/office/officeart/2005/8/layout/lProcess2"/>
    <dgm:cxn modelId="{4DDBF024-0C72-4D9E-AA85-D862AB8DB6BE}" type="presParOf" srcId="{6902CBFA-259A-43D2-AE1D-BE8209FF97F4}" destId="{8DBE8D19-8421-44A2-B567-0412F07988C4}" srcOrd="0" destOrd="0" presId="urn:microsoft.com/office/officeart/2005/8/layout/lProcess2"/>
    <dgm:cxn modelId="{A1049D92-3481-4596-BC31-184468E33E08}" type="presParOf" srcId="{6902CBFA-259A-43D2-AE1D-BE8209FF97F4}" destId="{5C2248EC-8341-4A8F-8C14-C2453D6C5A5E}" srcOrd="1" destOrd="0" presId="urn:microsoft.com/office/officeart/2005/8/layout/lProcess2"/>
    <dgm:cxn modelId="{872490AB-2439-4CDB-A456-95668D90BB6D}" type="presParOf" srcId="{6902CBFA-259A-43D2-AE1D-BE8209FF97F4}" destId="{6ADEDCDA-1B2A-4A08-B2C5-77FAB972ECEE}" srcOrd="2" destOrd="0" presId="urn:microsoft.com/office/officeart/2005/8/layout/lProcess2"/>
    <dgm:cxn modelId="{2EA31AB6-CAAF-4605-9103-15045A5A97C4}" type="presParOf" srcId="{6902CBFA-259A-43D2-AE1D-BE8209FF97F4}" destId="{63F4CF79-A350-4F3F-91BC-0C42E8C830A2}" srcOrd="3" destOrd="0" presId="urn:microsoft.com/office/officeart/2005/8/layout/lProcess2"/>
    <dgm:cxn modelId="{5F0F3A53-420D-4E0D-B672-2BCAA2ABC44F}" type="presParOf" srcId="{6902CBFA-259A-43D2-AE1D-BE8209FF97F4}" destId="{E7CD0D68-330B-4DBB-8410-9129CBCCD05E}" srcOrd="4" destOrd="0" presId="urn:microsoft.com/office/officeart/2005/8/layout/lProcess2"/>
    <dgm:cxn modelId="{BD4B9F5F-C89D-4CC0-8073-C821772737F6}" type="presParOf" srcId="{6902CBFA-259A-43D2-AE1D-BE8209FF97F4}" destId="{00B598AA-961A-41F6-84DA-A1BBCD474E9D}" srcOrd="5" destOrd="0" presId="urn:microsoft.com/office/officeart/2005/8/layout/lProcess2"/>
    <dgm:cxn modelId="{85F09A43-23B3-4980-93DE-E035B224086D}" type="presParOf" srcId="{6902CBFA-259A-43D2-AE1D-BE8209FF97F4}" destId="{21B94507-04C0-4704-9B34-2F294A9E530E}" srcOrd="6" destOrd="0" presId="urn:microsoft.com/office/officeart/2005/8/layout/lProcess2"/>
    <dgm:cxn modelId="{5FB04BCE-A259-42E7-B317-545D294517E6}" type="presParOf" srcId="{1435A096-7150-4E1C-BCB7-EA4B0CDF71EF}" destId="{AD039AA1-8CAC-4143-96C8-82AA067C31E6}" srcOrd="1" destOrd="0" presId="urn:microsoft.com/office/officeart/2005/8/layout/lProcess2"/>
    <dgm:cxn modelId="{40CBE067-7F89-40F4-9CA0-7D827542B253}" type="presParOf" srcId="{1435A096-7150-4E1C-BCB7-EA4B0CDF71EF}" destId="{060AD62A-D1E1-432F-AAB6-D16B2698644A}" srcOrd="2" destOrd="0" presId="urn:microsoft.com/office/officeart/2005/8/layout/lProcess2"/>
    <dgm:cxn modelId="{D9E83B5A-C5DE-43ED-AF7A-B3F1C1F1452F}" type="presParOf" srcId="{060AD62A-D1E1-432F-AAB6-D16B2698644A}" destId="{677DFA05-663E-419C-BC30-DD4B81B5B716}" srcOrd="0" destOrd="0" presId="urn:microsoft.com/office/officeart/2005/8/layout/lProcess2"/>
    <dgm:cxn modelId="{71271575-E126-41B8-B1E9-145CE6A8F835}" type="presParOf" srcId="{060AD62A-D1E1-432F-AAB6-D16B2698644A}" destId="{0C40B9D8-4E58-4709-9C0E-BD18F340FF67}" srcOrd="1" destOrd="0" presId="urn:microsoft.com/office/officeart/2005/8/layout/lProcess2"/>
    <dgm:cxn modelId="{372AF5A6-394A-4497-9B9B-90E25D1CC23C}" type="presParOf" srcId="{060AD62A-D1E1-432F-AAB6-D16B2698644A}" destId="{1655DB2A-24FC-42F0-971B-FBFBB2A9C27A}" srcOrd="2" destOrd="0" presId="urn:microsoft.com/office/officeart/2005/8/layout/lProcess2"/>
    <dgm:cxn modelId="{60D5B54F-59B3-4867-BF16-532B6B40AAE9}" type="presParOf" srcId="{1655DB2A-24FC-42F0-971B-FBFBB2A9C27A}" destId="{B1F77C48-59EB-42B9-9B90-DBD9B5701CE0}" srcOrd="0" destOrd="0" presId="urn:microsoft.com/office/officeart/2005/8/layout/lProcess2"/>
    <dgm:cxn modelId="{E4A871DA-7677-419F-9921-C0D112CBC24A}" type="presParOf" srcId="{B1F77C48-59EB-42B9-9B90-DBD9B5701CE0}" destId="{C6DC26EF-7579-4370-9AA9-5C8344230365}" srcOrd="0" destOrd="0" presId="urn:microsoft.com/office/officeart/2005/8/layout/lProcess2"/>
    <dgm:cxn modelId="{E720A69A-C399-473E-AAFE-69A05416F91E}" type="presParOf" srcId="{B1F77C48-59EB-42B9-9B90-DBD9B5701CE0}" destId="{F8D892C6-3818-4665-94F2-61496A6F3AD9}" srcOrd="1" destOrd="0" presId="urn:microsoft.com/office/officeart/2005/8/layout/lProcess2"/>
    <dgm:cxn modelId="{6FB41739-522A-42BC-A8D0-A1B3E1BA21A5}" type="presParOf" srcId="{B1F77C48-59EB-42B9-9B90-DBD9B5701CE0}" destId="{C5B637BC-66B6-4033-A64A-FFB86972CA44}" srcOrd="2" destOrd="0" presId="urn:microsoft.com/office/officeart/2005/8/layout/lProcess2"/>
    <dgm:cxn modelId="{BB854DAD-A1CB-43F9-97F4-4EAD6A61E956}" type="presParOf" srcId="{B1F77C48-59EB-42B9-9B90-DBD9B5701CE0}" destId="{257AA0BA-D6BB-4D81-BC5F-FD63964F2A57}" srcOrd="3" destOrd="0" presId="urn:microsoft.com/office/officeart/2005/8/layout/lProcess2"/>
    <dgm:cxn modelId="{9CA30434-F5C7-46D8-A5BA-6FFA95623AC6}" type="presParOf" srcId="{B1F77C48-59EB-42B9-9B90-DBD9B5701CE0}" destId="{633D9C21-6A57-4A37-BAFD-3126B98A0D0B}" srcOrd="4" destOrd="0" presId="urn:microsoft.com/office/officeart/2005/8/layout/lProcess2"/>
    <dgm:cxn modelId="{F37608AE-F369-4442-B959-A848B3CCDC1B}" type="presParOf" srcId="{B1F77C48-59EB-42B9-9B90-DBD9B5701CE0}" destId="{B209D61A-60BF-4BA8-A2EE-C3FB7A20832F}" srcOrd="5" destOrd="0" presId="urn:microsoft.com/office/officeart/2005/8/layout/lProcess2"/>
    <dgm:cxn modelId="{F97905A4-C3CA-4E33-870D-8820A4FCA725}" type="presParOf" srcId="{B1F77C48-59EB-42B9-9B90-DBD9B5701CE0}" destId="{5911C91B-902F-44B5-BBC5-5B908F500EC9}" srcOrd="6" destOrd="0" presId="urn:microsoft.com/office/officeart/2005/8/layout/lProcess2"/>
    <dgm:cxn modelId="{2567E4B8-DADA-4617-984C-E21C159EA0B5}" type="presParOf" srcId="{1435A096-7150-4E1C-BCB7-EA4B0CDF71EF}" destId="{E2125761-EF80-4E7F-8030-1CF13BC7F6EE}" srcOrd="3" destOrd="0" presId="urn:microsoft.com/office/officeart/2005/8/layout/lProcess2"/>
    <dgm:cxn modelId="{E6C4D80A-D1DB-40E9-8434-AF4B21CE5396}" type="presParOf" srcId="{1435A096-7150-4E1C-BCB7-EA4B0CDF71EF}" destId="{F38785B8-CBBE-461C-9547-4850F39DFCA3}" srcOrd="4" destOrd="0" presId="urn:microsoft.com/office/officeart/2005/8/layout/lProcess2"/>
    <dgm:cxn modelId="{7082B976-FB8C-4A8B-B63C-397B0066D65B}" type="presParOf" srcId="{F38785B8-CBBE-461C-9547-4850F39DFCA3}" destId="{35B4BFF5-0549-4BA7-BC7E-F55A109257F5}" srcOrd="0" destOrd="0" presId="urn:microsoft.com/office/officeart/2005/8/layout/lProcess2"/>
    <dgm:cxn modelId="{3C6282EB-CA42-47C5-9A3A-1B31AD55A820}" type="presParOf" srcId="{F38785B8-CBBE-461C-9547-4850F39DFCA3}" destId="{5FA37004-B3E9-46E4-8560-259B788E375C}" srcOrd="1" destOrd="0" presId="urn:microsoft.com/office/officeart/2005/8/layout/lProcess2"/>
    <dgm:cxn modelId="{B129C6EC-8CF7-401D-9CCF-6A092A954FDB}" type="presParOf" srcId="{F38785B8-CBBE-461C-9547-4850F39DFCA3}" destId="{8D01CBE0-2858-453C-811C-217CBFB5FEC9}" srcOrd="2" destOrd="0" presId="urn:microsoft.com/office/officeart/2005/8/layout/lProcess2"/>
    <dgm:cxn modelId="{F81C65F0-0097-4DC9-9592-FC78628A31C2}" type="presParOf" srcId="{8D01CBE0-2858-453C-811C-217CBFB5FEC9}" destId="{56576385-185F-4D4B-9BE3-EF1A683F4ECC}" srcOrd="0" destOrd="0" presId="urn:microsoft.com/office/officeart/2005/8/layout/lProcess2"/>
    <dgm:cxn modelId="{647E94D7-B1E5-4372-9185-1A03E38EAFC8}" type="presParOf" srcId="{56576385-185F-4D4B-9BE3-EF1A683F4ECC}" destId="{DDF72ED0-D212-42AD-AC83-B05482AF7DB3}" srcOrd="0" destOrd="0" presId="urn:microsoft.com/office/officeart/2005/8/layout/lProcess2"/>
    <dgm:cxn modelId="{95F55D34-F23A-471E-B3AC-FA779C7331DE}" type="presParOf" srcId="{56576385-185F-4D4B-9BE3-EF1A683F4ECC}" destId="{34E13A27-5117-4F55-B1CF-ED8D0F148CED}" srcOrd="1" destOrd="0" presId="urn:microsoft.com/office/officeart/2005/8/layout/lProcess2"/>
    <dgm:cxn modelId="{1A29C42A-8E41-4B9C-B835-F874D92FBE48}" type="presParOf" srcId="{56576385-185F-4D4B-9BE3-EF1A683F4ECC}" destId="{7F0FF618-4E46-460F-BCFA-BCCD75AEFF2C}" srcOrd="2" destOrd="0" presId="urn:microsoft.com/office/officeart/2005/8/layout/lProcess2"/>
    <dgm:cxn modelId="{6CEE9430-DB8B-422B-B7EA-85118090FE0D}" type="presParOf" srcId="{56576385-185F-4D4B-9BE3-EF1A683F4ECC}" destId="{3C3A4746-77DB-447C-BFA8-A0556E933821}" srcOrd="3" destOrd="0" presId="urn:microsoft.com/office/officeart/2005/8/layout/lProcess2"/>
    <dgm:cxn modelId="{8BE31A4D-2E72-400B-BB14-B1E354C3B0D0}" type="presParOf" srcId="{56576385-185F-4D4B-9BE3-EF1A683F4ECC}" destId="{7F01BF06-A209-4DC2-99EF-4D80F4196681}" srcOrd="4" destOrd="0" presId="urn:microsoft.com/office/officeart/2005/8/layout/lProcess2"/>
    <dgm:cxn modelId="{A3D7D586-5AED-4935-80FD-278A1F5411A9}" type="presParOf" srcId="{56576385-185F-4D4B-9BE3-EF1A683F4ECC}" destId="{4B3E6E6B-011A-4948-ADAB-570B2E26CC7C}" srcOrd="5" destOrd="0" presId="urn:microsoft.com/office/officeart/2005/8/layout/lProcess2"/>
    <dgm:cxn modelId="{9470F245-B608-439D-B137-A09A6E08E214}" type="presParOf" srcId="{56576385-185F-4D4B-9BE3-EF1A683F4ECC}" destId="{CB9029B9-37F8-4194-951D-91EADA918A71}" srcOrd="6" destOrd="0" presId="urn:microsoft.com/office/officeart/2005/8/layout/lProcess2"/>
    <dgm:cxn modelId="{E0E72E91-8289-45B5-AA62-46CAAF7BBF28}" type="presParOf" srcId="{1435A096-7150-4E1C-BCB7-EA4B0CDF71EF}" destId="{2EBBBF14-877F-4471-A7F0-19A2A27B7392}" srcOrd="5" destOrd="0" presId="urn:microsoft.com/office/officeart/2005/8/layout/lProcess2"/>
    <dgm:cxn modelId="{6D8D668B-4D12-48C9-A652-587C2DC38144}" type="presParOf" srcId="{1435A096-7150-4E1C-BCB7-EA4B0CDF71EF}" destId="{77E03711-57E8-4F7D-A9B8-EC43BDEB9E6E}" srcOrd="6" destOrd="0" presId="urn:microsoft.com/office/officeart/2005/8/layout/lProcess2"/>
    <dgm:cxn modelId="{D5394E2B-0C55-46BD-9B6F-FF98B11CB9C3}" type="presParOf" srcId="{77E03711-57E8-4F7D-A9B8-EC43BDEB9E6E}" destId="{73D9FF4A-55C9-42EA-8C81-6D83FDEA4E3C}" srcOrd="0" destOrd="0" presId="urn:microsoft.com/office/officeart/2005/8/layout/lProcess2"/>
    <dgm:cxn modelId="{361E64A1-8C98-480B-9B86-1BD486359744}" type="presParOf" srcId="{77E03711-57E8-4F7D-A9B8-EC43BDEB9E6E}" destId="{64AD879D-BDF3-427C-8E7D-9930D568DA4F}" srcOrd="1" destOrd="0" presId="urn:microsoft.com/office/officeart/2005/8/layout/lProcess2"/>
    <dgm:cxn modelId="{FE861865-5182-4366-A038-F82D492865E0}" type="presParOf" srcId="{77E03711-57E8-4F7D-A9B8-EC43BDEB9E6E}" destId="{940C7953-841F-426A-A9B3-DC964B99F8A4}" srcOrd="2" destOrd="0" presId="urn:microsoft.com/office/officeart/2005/8/layout/lProcess2"/>
    <dgm:cxn modelId="{DDB49DBC-DC28-4373-806C-5619B9AE668A}" type="presParOf" srcId="{940C7953-841F-426A-A9B3-DC964B99F8A4}" destId="{EE8D2491-7F28-4207-B18C-5C136728BDDD}" srcOrd="0" destOrd="0" presId="urn:microsoft.com/office/officeart/2005/8/layout/lProcess2"/>
    <dgm:cxn modelId="{71DB708B-717D-4063-8F29-733A2A1C0470}" type="presParOf" srcId="{EE8D2491-7F28-4207-B18C-5C136728BDDD}" destId="{255A937A-BA6E-4933-9CD7-F894FCDBE61E}" srcOrd="0" destOrd="0" presId="urn:microsoft.com/office/officeart/2005/8/layout/lProcess2"/>
    <dgm:cxn modelId="{29A4D47E-AD26-4355-8127-65F264A7F508}" type="presParOf" srcId="{EE8D2491-7F28-4207-B18C-5C136728BDDD}" destId="{BDA95931-5D92-449D-8DB8-596E6023AA64}" srcOrd="1" destOrd="0" presId="urn:microsoft.com/office/officeart/2005/8/layout/lProcess2"/>
    <dgm:cxn modelId="{9AB79B22-4EF0-419E-BD00-F5E7B1A9EA08}" type="presParOf" srcId="{EE8D2491-7F28-4207-B18C-5C136728BDDD}" destId="{50D3FBDE-0196-4E7F-9A7A-722CD7503C00}" srcOrd="2" destOrd="0" presId="urn:microsoft.com/office/officeart/2005/8/layout/lProcess2"/>
    <dgm:cxn modelId="{574F9021-EBAB-4EB5-9DF0-ACF3A4563D05}" type="presParOf" srcId="{1435A096-7150-4E1C-BCB7-EA4B0CDF71EF}" destId="{F9E4A961-5E22-4C7D-8B7D-189B2A7FE427}" srcOrd="7" destOrd="0" presId="urn:microsoft.com/office/officeart/2005/8/layout/lProcess2"/>
    <dgm:cxn modelId="{BE0D6609-B029-4D54-843F-5E88CE2686E4}" type="presParOf" srcId="{1435A096-7150-4E1C-BCB7-EA4B0CDF71EF}" destId="{510FD31A-0B56-4DF4-89BB-44C0B20D8BBE}" srcOrd="8" destOrd="0" presId="urn:microsoft.com/office/officeart/2005/8/layout/lProcess2"/>
    <dgm:cxn modelId="{27020145-9880-4AC9-9CA1-8EC245443DFD}" type="presParOf" srcId="{510FD31A-0B56-4DF4-89BB-44C0B20D8BBE}" destId="{90A570C9-E15A-4A5B-BDFB-7301D09F5A0E}" srcOrd="0" destOrd="0" presId="urn:microsoft.com/office/officeart/2005/8/layout/lProcess2"/>
    <dgm:cxn modelId="{F75D743B-8533-4C9C-B3A9-0DDBC469EB08}" type="presParOf" srcId="{510FD31A-0B56-4DF4-89BB-44C0B20D8BBE}" destId="{02AEAD9B-91BB-42F8-8CD2-CB2D80217707}" srcOrd="1" destOrd="0" presId="urn:microsoft.com/office/officeart/2005/8/layout/lProcess2"/>
    <dgm:cxn modelId="{20BC5D30-7861-4DB8-B62D-5AEA3D472FDD}" type="presParOf" srcId="{510FD31A-0B56-4DF4-89BB-44C0B20D8BBE}" destId="{DCDC3284-A75F-48B3-8124-451AE46F826B}" srcOrd="2" destOrd="0" presId="urn:microsoft.com/office/officeart/2005/8/layout/lProcess2"/>
    <dgm:cxn modelId="{07DC6B53-11D6-48FE-A3CA-C54D66C0BB25}" type="presParOf" srcId="{DCDC3284-A75F-48B3-8124-451AE46F826B}" destId="{82470890-0EAA-4713-B629-5D904190B883}" srcOrd="0" destOrd="0" presId="urn:microsoft.com/office/officeart/2005/8/layout/lProcess2"/>
    <dgm:cxn modelId="{837FA1BF-5F0E-41D2-9E3E-3907D72E3CBA}" type="presParOf" srcId="{82470890-0EAA-4713-B629-5D904190B883}" destId="{88407DB8-5157-4397-BEC6-E7E6ED6DCBAA}" srcOrd="0" destOrd="0" presId="urn:microsoft.com/office/officeart/2005/8/layout/lProcess2"/>
    <dgm:cxn modelId="{50B45095-6F2C-480C-8F8C-26F3EB46890C}" type="presParOf" srcId="{82470890-0EAA-4713-B629-5D904190B883}" destId="{2EDCC140-F3FD-4D24-8929-49531EB4D109}" srcOrd="1" destOrd="0" presId="urn:microsoft.com/office/officeart/2005/8/layout/lProcess2"/>
    <dgm:cxn modelId="{EDC341CF-13BB-440F-A322-4B0AD8C334EA}" type="presParOf" srcId="{82470890-0EAA-4713-B629-5D904190B883}" destId="{FE97E3DF-6F7E-4F49-93ED-E2F9DE996E94}" srcOrd="2" destOrd="0" presId="urn:microsoft.com/office/officeart/2005/8/layout/lProcess2"/>
    <dgm:cxn modelId="{CB352B0C-48AF-4073-98A4-7BA5573EB52F}" type="presParOf" srcId="{82470890-0EAA-4713-B629-5D904190B883}" destId="{7C57FE47-EB0B-475A-8DEE-F114665A292B}" srcOrd="3" destOrd="0" presId="urn:microsoft.com/office/officeart/2005/8/layout/lProcess2"/>
    <dgm:cxn modelId="{7B1ED0ED-6ACE-4134-915B-3C8E5040B836}" type="presParOf" srcId="{82470890-0EAA-4713-B629-5D904190B883}" destId="{1F1EEF7C-629C-4B9D-A911-3F5E406AF7D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3810-304E-4D5D-9740-6435483489EE}">
      <dsp:nvSpPr>
        <dsp:cNvPr id="0" name=""/>
        <dsp:cNvSpPr/>
      </dsp:nvSpPr>
      <dsp:spPr>
        <a:xfrm>
          <a:off x="4905" y="0"/>
          <a:ext cx="1721241" cy="5007428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SG3RG-AFR</a:t>
          </a:r>
          <a:br>
            <a:rPr lang="en-US" sz="19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(Africa)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4905" y="0"/>
        <a:ext cx="1721241" cy="1502228"/>
      </dsp:txXfrm>
    </dsp:sp>
    <dsp:sp modelId="{8DBE8D19-8421-44A2-B567-0412F07988C4}">
      <dsp:nvSpPr>
        <dsp:cNvPr id="0" name=""/>
        <dsp:cNvSpPr/>
      </dsp:nvSpPr>
      <dsp:spPr>
        <a:xfrm>
          <a:off x="177029" y="1502350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2017</a:t>
          </a:r>
          <a:br>
            <a:rPr lang="en-US" sz="1500" kern="1200" dirty="0"/>
          </a:br>
          <a:r>
            <a:rPr lang="en-US" sz="1500" kern="1200" dirty="0"/>
            <a:t>Zimbabwe</a:t>
          </a:r>
          <a:endParaRPr lang="en-GB" sz="1500" kern="1200" dirty="0"/>
        </a:p>
      </dsp:txBody>
      <dsp:txXfrm>
        <a:off x="198395" y="1523716"/>
        <a:ext cx="1334261" cy="686743"/>
      </dsp:txXfrm>
    </dsp:sp>
    <dsp:sp modelId="{6ADEDCDA-1B2A-4A08-B2C5-77FAB972ECEE}">
      <dsp:nvSpPr>
        <dsp:cNvPr id="0" name=""/>
        <dsp:cNvSpPr/>
      </dsp:nvSpPr>
      <dsp:spPr>
        <a:xfrm>
          <a:off x="177029" y="2344053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2018</a:t>
          </a:r>
          <a:br>
            <a:rPr lang="en-US" sz="1500" kern="1200" dirty="0"/>
          </a:br>
          <a:r>
            <a:rPr lang="en-US" sz="1500" kern="1200" dirty="0"/>
            <a:t>Rwanda</a:t>
          </a:r>
          <a:endParaRPr lang="en-GB" sz="1500" kern="1200" dirty="0"/>
        </a:p>
      </dsp:txBody>
      <dsp:txXfrm>
        <a:off x="198395" y="2365419"/>
        <a:ext cx="1334261" cy="686743"/>
      </dsp:txXfrm>
    </dsp:sp>
    <dsp:sp modelId="{E7CD0D68-330B-4DBB-8410-9129CBCCD05E}">
      <dsp:nvSpPr>
        <dsp:cNvPr id="0" name=""/>
        <dsp:cNvSpPr/>
      </dsp:nvSpPr>
      <dsp:spPr>
        <a:xfrm>
          <a:off x="177029" y="3185756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2019</a:t>
          </a:r>
          <a:br>
            <a:rPr lang="en-US" sz="1500" kern="1200" dirty="0"/>
          </a:br>
          <a:r>
            <a:rPr lang="en-US" sz="1500" kern="1200" dirty="0"/>
            <a:t>Madagascar</a:t>
          </a:r>
          <a:endParaRPr lang="en-GB" sz="1500" kern="1200" dirty="0"/>
        </a:p>
      </dsp:txBody>
      <dsp:txXfrm>
        <a:off x="198395" y="3207122"/>
        <a:ext cx="1334261" cy="686743"/>
      </dsp:txXfrm>
    </dsp:sp>
    <dsp:sp modelId="{21B94507-04C0-4704-9B34-2F294A9E530E}">
      <dsp:nvSpPr>
        <dsp:cNvPr id="0" name=""/>
        <dsp:cNvSpPr/>
      </dsp:nvSpPr>
      <dsp:spPr>
        <a:xfrm>
          <a:off x="177029" y="4027458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2020</a:t>
          </a:r>
          <a:br>
            <a:rPr lang="en-US" sz="1500" kern="1200" dirty="0"/>
          </a:br>
          <a:r>
            <a:rPr lang="en-US" sz="1500" kern="1200" dirty="0"/>
            <a:t>Virtual</a:t>
          </a:r>
          <a:endParaRPr lang="en-GB" sz="1500" kern="1200" dirty="0"/>
        </a:p>
      </dsp:txBody>
      <dsp:txXfrm>
        <a:off x="198395" y="4048824"/>
        <a:ext cx="1334261" cy="686743"/>
      </dsp:txXfrm>
    </dsp:sp>
    <dsp:sp modelId="{677DFA05-663E-419C-BC30-DD4B81B5B716}">
      <dsp:nvSpPr>
        <dsp:cNvPr id="0" name=""/>
        <dsp:cNvSpPr/>
      </dsp:nvSpPr>
      <dsp:spPr>
        <a:xfrm>
          <a:off x="1855239" y="0"/>
          <a:ext cx="1721241" cy="5007428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B050"/>
              </a:solidFill>
            </a:rPr>
            <a:t>SG3RG-AO</a:t>
          </a:r>
          <a:br>
            <a:rPr lang="en-GB" sz="1400" kern="1200" dirty="0">
              <a:solidFill>
                <a:schemeClr val="tx1"/>
              </a:solidFill>
            </a:rPr>
          </a:br>
          <a:r>
            <a:rPr lang="en-GB" sz="1800" kern="1200" dirty="0">
              <a:solidFill>
                <a:schemeClr val="tx1"/>
              </a:solidFill>
            </a:rPr>
            <a:t>(Asia and Oceania)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855239" y="0"/>
        <a:ext cx="1721241" cy="1502228"/>
      </dsp:txXfrm>
    </dsp:sp>
    <dsp:sp modelId="{C6DC26EF-7579-4370-9AA9-5C8344230365}">
      <dsp:nvSpPr>
        <dsp:cNvPr id="0" name=""/>
        <dsp:cNvSpPr/>
      </dsp:nvSpPr>
      <dsp:spPr>
        <a:xfrm>
          <a:off x="2027363" y="1502350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2017</a:t>
          </a:r>
          <a:br>
            <a:rPr lang="en-US" sz="1500" kern="1200" dirty="0"/>
          </a:br>
          <a:r>
            <a:rPr lang="en-US" sz="1500" kern="1200" dirty="0"/>
            <a:t>China</a:t>
          </a:r>
          <a:endParaRPr lang="en-GB" sz="1500" kern="1200" dirty="0"/>
        </a:p>
      </dsp:txBody>
      <dsp:txXfrm>
        <a:off x="2048729" y="1523716"/>
        <a:ext cx="1334261" cy="686743"/>
      </dsp:txXfrm>
    </dsp:sp>
    <dsp:sp modelId="{C5B637BC-66B6-4033-A64A-FFB86972CA44}">
      <dsp:nvSpPr>
        <dsp:cNvPr id="0" name=""/>
        <dsp:cNvSpPr/>
      </dsp:nvSpPr>
      <dsp:spPr>
        <a:xfrm>
          <a:off x="2027363" y="2344053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2018</a:t>
          </a:r>
          <a:br>
            <a:rPr lang="en-US" sz="1500" kern="1200" dirty="0"/>
          </a:br>
          <a:r>
            <a:rPr lang="en-US" sz="1500" kern="1200" dirty="0"/>
            <a:t>Rep. of Korea</a:t>
          </a:r>
          <a:endParaRPr lang="en-GB" sz="1500" kern="1200" dirty="0"/>
        </a:p>
      </dsp:txBody>
      <dsp:txXfrm>
        <a:off x="2048729" y="2365419"/>
        <a:ext cx="1334261" cy="686743"/>
      </dsp:txXfrm>
    </dsp:sp>
    <dsp:sp modelId="{633D9C21-6A57-4A37-BAFD-3126B98A0D0B}">
      <dsp:nvSpPr>
        <dsp:cNvPr id="0" name=""/>
        <dsp:cNvSpPr/>
      </dsp:nvSpPr>
      <dsp:spPr>
        <a:xfrm>
          <a:off x="2027363" y="3185756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2019</a:t>
          </a:r>
          <a:br>
            <a:rPr lang="en-US" sz="1500" kern="1200" dirty="0"/>
          </a:br>
          <a:r>
            <a:rPr lang="en-US" sz="1500" kern="1200" dirty="0"/>
            <a:t>Sri Lanka</a:t>
          </a:r>
          <a:endParaRPr lang="en-GB" sz="1500" kern="1200" dirty="0"/>
        </a:p>
      </dsp:txBody>
      <dsp:txXfrm>
        <a:off x="2048729" y="3207122"/>
        <a:ext cx="1334261" cy="686743"/>
      </dsp:txXfrm>
    </dsp:sp>
    <dsp:sp modelId="{5911C91B-902F-44B5-BBC5-5B908F500EC9}">
      <dsp:nvSpPr>
        <dsp:cNvPr id="0" name=""/>
        <dsp:cNvSpPr/>
      </dsp:nvSpPr>
      <dsp:spPr>
        <a:xfrm>
          <a:off x="2027363" y="4027458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2020</a:t>
          </a:r>
          <a:br>
            <a:rPr lang="en-US" sz="1500" kern="1200" dirty="0"/>
          </a:br>
          <a:r>
            <a:rPr lang="en-US" sz="1500" kern="1200" dirty="0"/>
            <a:t>Virtual</a:t>
          </a:r>
          <a:endParaRPr lang="en-GB" sz="1500" kern="1200" dirty="0"/>
        </a:p>
      </dsp:txBody>
      <dsp:txXfrm>
        <a:off x="2048729" y="4048824"/>
        <a:ext cx="1334261" cy="686743"/>
      </dsp:txXfrm>
    </dsp:sp>
    <dsp:sp modelId="{35B4BFF5-0549-4BA7-BC7E-F55A109257F5}">
      <dsp:nvSpPr>
        <dsp:cNvPr id="0" name=""/>
        <dsp:cNvSpPr/>
      </dsp:nvSpPr>
      <dsp:spPr>
        <a:xfrm>
          <a:off x="3705574" y="0"/>
          <a:ext cx="1721241" cy="5007428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SG3RG-ARB</a:t>
          </a:r>
          <a:br>
            <a:rPr lang="en-US" sz="14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(Arab Region)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705574" y="0"/>
        <a:ext cx="1721241" cy="1502228"/>
      </dsp:txXfrm>
    </dsp:sp>
    <dsp:sp modelId="{DDF72ED0-D212-42AD-AC83-B05482AF7DB3}">
      <dsp:nvSpPr>
        <dsp:cNvPr id="0" name=""/>
        <dsp:cNvSpPr/>
      </dsp:nvSpPr>
      <dsp:spPr>
        <a:xfrm>
          <a:off x="3877698" y="1502350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2017</a:t>
          </a:r>
          <a:br>
            <a:rPr lang="en-US" sz="1500" kern="1200" dirty="0"/>
          </a:br>
          <a:r>
            <a:rPr lang="en-US" sz="1500" kern="1200" dirty="0"/>
            <a:t>Saudi Arabia</a:t>
          </a:r>
          <a:endParaRPr lang="en-GB" sz="1500" kern="1200" dirty="0"/>
        </a:p>
      </dsp:txBody>
      <dsp:txXfrm>
        <a:off x="3899064" y="1523716"/>
        <a:ext cx="1334261" cy="686743"/>
      </dsp:txXfrm>
    </dsp:sp>
    <dsp:sp modelId="{7F0FF618-4E46-460F-BCFA-BCCD75AEFF2C}">
      <dsp:nvSpPr>
        <dsp:cNvPr id="0" name=""/>
        <dsp:cNvSpPr/>
      </dsp:nvSpPr>
      <dsp:spPr>
        <a:xfrm>
          <a:off x="3877698" y="2344053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2018</a:t>
          </a:r>
          <a:br>
            <a:rPr lang="en-US" sz="1500" b="1" kern="1200" dirty="0"/>
          </a:br>
          <a:r>
            <a:rPr lang="en-US" sz="1500" kern="1200" dirty="0"/>
            <a:t>Kuwait</a:t>
          </a:r>
          <a:endParaRPr lang="en-GB" sz="1500" kern="1200" dirty="0"/>
        </a:p>
      </dsp:txBody>
      <dsp:txXfrm>
        <a:off x="3899064" y="2365419"/>
        <a:ext cx="1334261" cy="686743"/>
      </dsp:txXfrm>
    </dsp:sp>
    <dsp:sp modelId="{7F01BF06-A209-4DC2-99EF-4D80F4196681}">
      <dsp:nvSpPr>
        <dsp:cNvPr id="0" name=""/>
        <dsp:cNvSpPr/>
      </dsp:nvSpPr>
      <dsp:spPr>
        <a:xfrm>
          <a:off x="3877698" y="3185756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2019</a:t>
          </a:r>
          <a:br>
            <a:rPr lang="en-US" sz="1500" kern="1200" dirty="0"/>
          </a:br>
          <a:r>
            <a:rPr lang="en-US" sz="1500" kern="1200" dirty="0"/>
            <a:t>United Arab Emirates</a:t>
          </a:r>
          <a:endParaRPr lang="en-GB" sz="1500" kern="1200" dirty="0"/>
        </a:p>
      </dsp:txBody>
      <dsp:txXfrm>
        <a:off x="3899064" y="3207122"/>
        <a:ext cx="1334261" cy="686743"/>
      </dsp:txXfrm>
    </dsp:sp>
    <dsp:sp modelId="{CB9029B9-37F8-4194-951D-91EADA918A71}">
      <dsp:nvSpPr>
        <dsp:cNvPr id="0" name=""/>
        <dsp:cNvSpPr/>
      </dsp:nvSpPr>
      <dsp:spPr>
        <a:xfrm>
          <a:off x="3877698" y="4027458"/>
          <a:ext cx="1376993" cy="729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2020</a:t>
          </a:r>
          <a:br>
            <a:rPr lang="en-US" sz="1500" kern="1200" dirty="0"/>
          </a:br>
          <a:r>
            <a:rPr lang="en-US" sz="1500" kern="1200" dirty="0"/>
            <a:t>Virtual</a:t>
          </a:r>
          <a:endParaRPr lang="en-GB" sz="1500" kern="1200" dirty="0"/>
        </a:p>
      </dsp:txBody>
      <dsp:txXfrm>
        <a:off x="3899064" y="4048824"/>
        <a:ext cx="1334261" cy="686743"/>
      </dsp:txXfrm>
    </dsp:sp>
    <dsp:sp modelId="{73D9FF4A-55C9-42EA-8C81-6D83FDEA4E3C}">
      <dsp:nvSpPr>
        <dsp:cNvPr id="0" name=""/>
        <dsp:cNvSpPr/>
      </dsp:nvSpPr>
      <dsp:spPr>
        <a:xfrm>
          <a:off x="5555908" y="0"/>
          <a:ext cx="1721241" cy="5007428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SG3RG-EECAT</a:t>
          </a:r>
          <a:br>
            <a:rPr lang="en-US" sz="18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</a:t>
          </a:r>
          <a:r>
            <a:rPr lang="en-GB" sz="1800" kern="1200" dirty="0">
              <a:solidFill>
                <a:schemeClr val="tx1"/>
              </a:solidFill>
            </a:rPr>
            <a:t>Eastern Europe, Central Asia and Transcaucasia</a:t>
          </a:r>
          <a:r>
            <a:rPr lang="en-US" sz="1800" kern="1200" dirty="0">
              <a:solidFill>
                <a:schemeClr val="tx1"/>
              </a:solidFill>
            </a:rPr>
            <a:t>)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555908" y="0"/>
        <a:ext cx="1721241" cy="1502228"/>
      </dsp:txXfrm>
    </dsp:sp>
    <dsp:sp modelId="{255A937A-BA6E-4933-9CD7-F894FCDBE61E}">
      <dsp:nvSpPr>
        <dsp:cNvPr id="0" name=""/>
        <dsp:cNvSpPr/>
      </dsp:nvSpPr>
      <dsp:spPr>
        <a:xfrm>
          <a:off x="5728032" y="1503695"/>
          <a:ext cx="1376993" cy="150980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2019</a:t>
          </a:r>
          <a:br>
            <a:rPr lang="en-US" sz="1500" kern="1200" dirty="0"/>
          </a:br>
          <a:r>
            <a:rPr lang="en-US" sz="1500" kern="1200" dirty="0"/>
            <a:t>Russian Federation</a:t>
          </a:r>
          <a:endParaRPr lang="en-GB" sz="1500" kern="1200" dirty="0"/>
        </a:p>
      </dsp:txBody>
      <dsp:txXfrm>
        <a:off x="5768363" y="1544026"/>
        <a:ext cx="1296331" cy="1429146"/>
      </dsp:txXfrm>
    </dsp:sp>
    <dsp:sp modelId="{50D3FBDE-0196-4E7F-9A7A-722CD7503C00}">
      <dsp:nvSpPr>
        <dsp:cNvPr id="0" name=""/>
        <dsp:cNvSpPr/>
      </dsp:nvSpPr>
      <dsp:spPr>
        <a:xfrm>
          <a:off x="5728032" y="3245781"/>
          <a:ext cx="1376993" cy="150980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2020</a:t>
          </a:r>
          <a:br>
            <a:rPr lang="en-US" sz="1500" kern="1200" dirty="0"/>
          </a:br>
          <a:r>
            <a:rPr lang="en-US" sz="1500" kern="1200" dirty="0"/>
            <a:t>Belarus</a:t>
          </a:r>
          <a:endParaRPr lang="en-GB" sz="1500" kern="1200" dirty="0"/>
        </a:p>
      </dsp:txBody>
      <dsp:txXfrm>
        <a:off x="5768363" y="3286112"/>
        <a:ext cx="1296331" cy="1429146"/>
      </dsp:txXfrm>
    </dsp:sp>
    <dsp:sp modelId="{90A570C9-E15A-4A5B-BDFB-7301D09F5A0E}">
      <dsp:nvSpPr>
        <dsp:cNvPr id="0" name=""/>
        <dsp:cNvSpPr/>
      </dsp:nvSpPr>
      <dsp:spPr>
        <a:xfrm>
          <a:off x="7406243" y="0"/>
          <a:ext cx="1721241" cy="5007428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SG3RG-LAC</a:t>
          </a:r>
          <a:br>
            <a:rPr lang="en-US" sz="14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(</a:t>
          </a:r>
          <a:r>
            <a:rPr lang="en-GB" sz="1800" kern="1200" dirty="0">
              <a:solidFill>
                <a:schemeClr val="tx1"/>
              </a:solidFill>
            </a:rPr>
            <a:t>Latin America and the Caribbean</a:t>
          </a:r>
          <a:r>
            <a:rPr lang="en-US" sz="1800" kern="1200" dirty="0">
              <a:solidFill>
                <a:schemeClr val="tx1"/>
              </a:solidFill>
            </a:rPr>
            <a:t>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7406243" y="0"/>
        <a:ext cx="1721241" cy="1502228"/>
      </dsp:txXfrm>
    </dsp:sp>
    <dsp:sp modelId="{88407DB8-5157-4397-BEC6-E7E6ED6DCBAA}">
      <dsp:nvSpPr>
        <dsp:cNvPr id="0" name=""/>
        <dsp:cNvSpPr/>
      </dsp:nvSpPr>
      <dsp:spPr>
        <a:xfrm>
          <a:off x="7578367" y="1502656"/>
          <a:ext cx="1376993" cy="98375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2017</a:t>
          </a:r>
          <a:br>
            <a:rPr lang="en-US" sz="1500" kern="1200" dirty="0"/>
          </a:br>
          <a:r>
            <a:rPr lang="en-US" sz="1500" kern="1200" dirty="0"/>
            <a:t>Trinidad and Tobago</a:t>
          </a:r>
          <a:endParaRPr lang="en-GB" sz="1500" kern="1200" dirty="0"/>
        </a:p>
      </dsp:txBody>
      <dsp:txXfrm>
        <a:off x="7607180" y="1531469"/>
        <a:ext cx="1319367" cy="926133"/>
      </dsp:txXfrm>
    </dsp:sp>
    <dsp:sp modelId="{FE97E3DF-6F7E-4F49-93ED-E2F9DE996E94}">
      <dsp:nvSpPr>
        <dsp:cNvPr id="0" name=""/>
        <dsp:cNvSpPr/>
      </dsp:nvSpPr>
      <dsp:spPr>
        <a:xfrm>
          <a:off x="7578367" y="2637762"/>
          <a:ext cx="1376993" cy="98375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2019</a:t>
          </a:r>
          <a:br>
            <a:rPr lang="en-US" sz="1500" kern="1200" dirty="0"/>
          </a:br>
          <a:r>
            <a:rPr lang="en-GB" sz="1500" kern="1200" dirty="0"/>
            <a:t>Nicaragua</a:t>
          </a:r>
        </a:p>
      </dsp:txBody>
      <dsp:txXfrm>
        <a:off x="7607180" y="2666575"/>
        <a:ext cx="1319367" cy="926133"/>
      </dsp:txXfrm>
    </dsp:sp>
    <dsp:sp modelId="{1F1EEF7C-629C-4B9D-A911-3F5E406AF7DE}">
      <dsp:nvSpPr>
        <dsp:cNvPr id="0" name=""/>
        <dsp:cNvSpPr/>
      </dsp:nvSpPr>
      <dsp:spPr>
        <a:xfrm>
          <a:off x="7578367" y="3772869"/>
          <a:ext cx="1376993" cy="98375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2020</a:t>
          </a:r>
          <a:br>
            <a:rPr lang="en-US" sz="1500" kern="1200" dirty="0"/>
          </a:br>
          <a:r>
            <a:rPr lang="en-US" sz="1500" kern="1200" dirty="0"/>
            <a:t>Virtual</a:t>
          </a:r>
          <a:endParaRPr lang="en-GB" sz="1500" kern="1200" dirty="0"/>
        </a:p>
      </dsp:txBody>
      <dsp:txXfrm>
        <a:off x="7607180" y="3801682"/>
        <a:ext cx="1319367" cy="92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4548-A83C-49F8-A96F-FCD75A6D27C5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51036-3146-4D62-9AF3-64824CE9C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8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0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6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8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0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5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9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95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1036-3146-4D62-9AF3-64824CE9C7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1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1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75BC-8F01-4B90-8F8C-A1B88380E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EEA78-CF5E-47B1-BBE6-5E726DDF4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9AED7-F289-4CA3-B776-29AF4CB8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D766E-2D93-4DB7-BA54-74FB2F18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146ED-F2FF-49E9-8248-D9F8B83B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B96-0594-4718-BADE-6B0EBE6F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6C17C-1152-4975-8382-5D4A2240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6F17-DE63-4D7D-AA48-58C7EAFD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C7EFF-1A8F-4330-A772-39F34001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1ADA6-0237-4F2F-B378-F8CD4722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8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06D6-3F09-4F6A-AA3E-147FD2EA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633D-62BF-4E7B-8635-342FA311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63EB0-752D-45B5-BF0A-1CE67F71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81EF3-F562-4504-A602-2B79EAE3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FD03-42C7-4E7E-9116-BBF27F23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62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40AF-2BC8-4E5C-8ED3-DDEEF553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C6F41-3EF3-42AF-A11F-A63280C0F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832CB-5C73-4996-88EE-97EDED596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59E68-C517-4819-AA3B-E07FC686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7F483-F648-45C7-A2FF-6D998EAF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14F3E-0025-4355-A50F-8A4250EC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1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A7E4-FF4C-4BFC-8067-2169BF2F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A05E8-42AE-4DDC-894C-435E5F7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5E9F4-02DC-4E45-A526-A0931C090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2EABE-E747-4144-91B3-9475DC969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56BF8-38FA-45DE-BEEE-DC88968F2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B9E7F-0838-43F8-B345-5F76A2A8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2923A-65AB-417A-AB2C-A03DED3B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E7D9B-1FAD-423A-AE22-52C74381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6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2AE9-0090-43DD-B39A-FC3A3D29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FE0DE-E59E-469C-8AA2-2CC3117A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933D1-FF7D-4762-99C8-C65F3FC1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9CF1F-C912-4922-8263-140D1834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3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4B009-E270-465B-9474-139894DF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4A20C-2BF8-4C2D-BE34-593047F3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450F-CA13-47E4-AE44-4E6F0200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8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3B41-E6F4-45B1-AAA2-B079FAB4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64DE-234D-4C65-AEA0-B3C003C2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776E6-E524-4FB2-81A1-BB944D427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D3908-564D-4165-84DE-89DBD0A8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EB344-395D-43EA-8EAD-6AE8E2DE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0A7E8-D3D0-4380-B496-DC09FA03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9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F074-1E04-44F5-B8ED-7BF6CD0C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D0874-916F-483A-932B-498233CED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2728C-2515-4038-A8D8-85ED6695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1219E-BB8D-4F2E-A16E-F7669D6E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B6BF9-03D2-4712-A488-112502EB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BF954-392F-4D59-8B8E-5980DB64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91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8C32-E12F-4E4A-84B3-5BA073C2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3D70A-23FA-4AEF-893B-42973FBDC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210A-208D-48B8-B8C5-3DFE5CF4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AE85-9C66-487F-BA4D-211AD271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F05CB-BB4A-4CC4-A286-65882C67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14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F12E4-4E9F-470B-A0F8-7F7B3283F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20A66-C1AF-4707-B587-6363A0F84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3F9-F9D0-41BD-83EE-AADA45F4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306A1-7905-44F5-944E-3345C5C9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39F9-9902-4FEF-9994-55EAED53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1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558ED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5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0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6882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7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3250"/>
            <a:ext cx="4011084" cy="8318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3"/>
            <a:ext cx="6815667" cy="512233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29048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7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2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3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7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B2CAB-FC60-40A9-83AD-29FE116B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1C674-B036-47F3-928F-B06C2C7C9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F553-8BE2-4335-B0EF-84827CB9B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20FE-FD5B-492D-8EFE-56B38D293FC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0D441-F794-4BB0-8570-7D0798F00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B0C9-58BC-4200-95AA-1B7ACE14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342900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sbsg3@itu.int" TargetMode="External"/><Relationship Id="rId2" Type="http://schemas.openxmlformats.org/officeDocument/2006/relationships/hyperlink" Target="http://www.itu.int/itu-t/go/sg3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7EDF-FEFE-4AC8-99CB-DD63C08CE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673" y="2214781"/>
            <a:ext cx="8958649" cy="21998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n-lt"/>
              </a:rPr>
              <a:t>An Overview of ITU-T Study Group 3</a:t>
            </a:r>
            <a:br>
              <a:rPr lang="en-US" sz="4000" b="1" dirty="0">
                <a:solidFill>
                  <a:srgbClr val="00B050"/>
                </a:solidFill>
                <a:latin typeface="+mn-lt"/>
              </a:rPr>
            </a:br>
            <a:r>
              <a:rPr lang="en-GB" sz="4000" b="1" dirty="0">
                <a:solidFill>
                  <a:srgbClr val="00B050"/>
                </a:solidFill>
                <a:latin typeface="+mn-lt"/>
              </a:rPr>
              <a:t>during the Study Period 2017-2020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GB" sz="2400" b="0" i="1" dirty="0">
                <a:latin typeface="+mn-lt"/>
              </a:rPr>
              <a:t>Tariff and accounting principles and international telecommunication/ICT economic and policy issues</a:t>
            </a:r>
            <a:endParaRPr lang="en-GB" sz="2200" b="0" i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2186D-2373-47E8-9AFD-ABBA34A83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318" y="4813733"/>
            <a:ext cx="8595360" cy="17526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Mr Seiichi Tsugawa, Chairman ITU-T Study Group 3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i="1" dirty="0"/>
              <a:t>World Telecommunication Standardization Assembly (WTSA-20)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4DF2A6-6CDB-4FB2-920C-8F1DB4F3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43" y="1169150"/>
            <a:ext cx="4310113" cy="12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8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814F7-971E-41EC-BBFA-92942BF5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ITU-T SG3:</a:t>
            </a:r>
            <a:br>
              <a:rPr lang="en-US" sz="7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7200" b="1" i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Looking Ahead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80AA37-DB1C-4535-9966-6E40229606D7}"/>
              </a:ext>
            </a:extLst>
          </p:cNvPr>
          <p:cNvCxnSpPr>
            <a:cxnSpLocks/>
          </p:cNvCxnSpPr>
          <p:nvPr/>
        </p:nvCxnSpPr>
        <p:spPr>
          <a:xfrm>
            <a:off x="3657600" y="5524786"/>
            <a:ext cx="4815840" cy="274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6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Topics in 2021-2024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4908FEA-6FFA-4CE6-ACC7-605BDDBCE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02824"/>
              </p:ext>
            </p:extLst>
          </p:nvPr>
        </p:nvGraphicFramePr>
        <p:xfrm>
          <a:off x="322465" y="1237223"/>
          <a:ext cx="1144133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12">
                  <a:extLst>
                    <a:ext uri="{9D8B030D-6E8A-4147-A177-3AD203B41FA5}">
                      <a16:colId xmlns:a16="http://schemas.microsoft.com/office/drawing/2014/main" val="3620732882"/>
                    </a:ext>
                  </a:extLst>
                </a:gridCol>
                <a:gridCol w="10992519">
                  <a:extLst>
                    <a:ext uri="{9D8B030D-6E8A-4147-A177-3AD203B41FA5}">
                      <a16:colId xmlns:a16="http://schemas.microsoft.com/office/drawing/2014/main" val="271905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Development of 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charging and accounting/settlement mechanisms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for current and future international telecommunications/ICT services and networks, if needed.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2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Study of economic and policy factors relevant to the 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efficient provision of international telecommunication/ICT services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295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Regional studies including the development of 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cost models together with related economic and policy issues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43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Continued studies of 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international roaming tariffs and roaming aspects of IoT/M2M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94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International Internet Connectivity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studies, including cost modelling.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57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Economic and policy aspects of 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the Internet, convergence (services or infrastructure), and OTTs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in the context of international telecommunication/ICT services and networks.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52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Competition policy and study of the definition of relevant markets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, with a view to enabling Member States to identify where 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significant market power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exists as it relates to the economic and policy aspects of the international telecommunication services and networks.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654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Economic and policy aspects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of international telecommunications/ICT services and networks.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780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Economic and policy issues related to international telecommunication/ICT services and networks that enable use of 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digital financial services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with particular reference to </a:t>
                      </a:r>
                      <a:r>
                        <a:rPr lang="en-GB" sz="1500" b="1" dirty="0">
                          <a:solidFill>
                            <a:srgbClr val="0070C0"/>
                          </a:solidFill>
                        </a:rPr>
                        <a:t>consumer protection and empowerment, competition, and cooperation and collaboration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 between the relevant stakeholders.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944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E264B9-F780-4F8F-9F3B-6D9644687BA4}"/>
              </a:ext>
            </a:extLst>
          </p:cNvPr>
          <p:cNvSpPr txBox="1"/>
          <p:nvPr/>
        </p:nvSpPr>
        <p:spPr>
          <a:xfrm>
            <a:off x="322466" y="862652"/>
            <a:ext cx="11441331" cy="374571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Observations concerning future work</a:t>
            </a:r>
            <a:r>
              <a:rPr lang="en-US" sz="1600" dirty="0"/>
              <a:t>:</a:t>
            </a:r>
            <a:endParaRPr lang="en-US" sz="1600" dirty="0">
              <a:solidFill>
                <a:srgbClr val="00B050"/>
              </a:solidFill>
            </a:endParaRPr>
          </a:p>
        </p:txBody>
      </p:sp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7A1BB2E8-F595-4329-9760-679D7AD76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45499"/>
              </p:ext>
            </p:extLst>
          </p:nvPr>
        </p:nvGraphicFramePr>
        <p:xfrm>
          <a:off x="322464" y="5727785"/>
          <a:ext cx="11441331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12">
                  <a:extLst>
                    <a:ext uri="{9D8B030D-6E8A-4147-A177-3AD203B41FA5}">
                      <a16:colId xmlns:a16="http://schemas.microsoft.com/office/drawing/2014/main" val="3620732882"/>
                    </a:ext>
                  </a:extLst>
                </a:gridCol>
                <a:gridCol w="10992519">
                  <a:extLst>
                    <a:ext uri="{9D8B030D-6E8A-4147-A177-3AD203B41FA5}">
                      <a16:colId xmlns:a16="http://schemas.microsoft.com/office/drawing/2014/main" val="271905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Accounting and billing aspects in Internet of Things (IoT) ecosystem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2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Distributed Ledger Technology (DLT) in accounting/settlement process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7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</a:rPr>
                        <a:t>Internet Protocol Version 6 (IPv6</a:t>
                      </a:r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) deployment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14646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D9D4D7E-1234-4788-BB37-B1C188109A86}"/>
              </a:ext>
            </a:extLst>
          </p:cNvPr>
          <p:cNvSpPr txBox="1"/>
          <p:nvPr/>
        </p:nvSpPr>
        <p:spPr>
          <a:xfrm>
            <a:off x="322465" y="5353214"/>
            <a:ext cx="11441331" cy="374571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New topics for future work</a:t>
            </a:r>
            <a:r>
              <a:rPr lang="en-US" sz="1600" dirty="0"/>
              <a:t>: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Future Topics in 2021-2024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E054C5-88C6-4F0F-AC82-250DBE9BE6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2715" y="946484"/>
          <a:ext cx="11646570" cy="538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411">
                  <a:extLst>
                    <a:ext uri="{9D8B030D-6E8A-4147-A177-3AD203B41FA5}">
                      <a16:colId xmlns:a16="http://schemas.microsoft.com/office/drawing/2014/main" val="4205502899"/>
                    </a:ext>
                  </a:extLst>
                </a:gridCol>
                <a:gridCol w="7828548">
                  <a:extLst>
                    <a:ext uri="{9D8B030D-6E8A-4147-A177-3AD203B41FA5}">
                      <a16:colId xmlns:a16="http://schemas.microsoft.com/office/drawing/2014/main" val="1588315560"/>
                    </a:ext>
                  </a:extLst>
                </a:gridCol>
                <a:gridCol w="2518611">
                  <a:extLst>
                    <a:ext uri="{9D8B030D-6E8A-4147-A177-3AD203B41FA5}">
                      <a16:colId xmlns:a16="http://schemas.microsoft.com/office/drawing/2014/main" val="242433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18808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Question</a:t>
                      </a:r>
                      <a:b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Number</a:t>
                      </a:r>
                      <a:endParaRPr lang="en-GB" sz="16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18808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Question title</a:t>
                      </a:r>
                      <a:endParaRPr lang="en-GB" sz="16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188085" algn="l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Status</a:t>
                      </a:r>
                      <a:endParaRPr lang="en-GB" sz="16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41281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Development of charging and accounting/settlement mechanisms for current and future international telecommunication/ICT services and networks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Merger of Question 1/3 and Question 2/3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3082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Study of economic and policy factors relevant to the efficient provision of international telecommunication services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Continuation of Q3/3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927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Regional studies for the development of cost models together with related economic and policy issues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Continuation of Q4/3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78561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International mobile roaming issues (including charging, accounting and settlement mechanisms and roaming at border areas)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Continuation of Q7/3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8923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Economic aspects of alternative calling procedures in the context of international telecommunications/ICT services and networks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Continuation of Q8/3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39751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Economic and policy aspects of the Internet, convergence (services or infrastructure) and OTTs in the context of international telecommunication services and networks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Continuation of Q9/3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844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Competition policy and relevant market definitions related to the economic aspects of international telecommunication services and networks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Continuation of Q10/3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08469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Economic and policy aspects of big data and digital identity in international telecommunications services and networks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Continuation of Q11/3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4749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Economic and policy issues pertaining to international telecommunication/ICT services and networks that enable Mobile Financial Services (MFS)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Continuation of Q12/3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39075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International Internet and </a:t>
                      </a:r>
                      <a:r>
                        <a:rPr lang="en-GB" sz="15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Fiber</a:t>
                      </a: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Cables connectivity including relevant aspects of Internet protocol (IP) peering, regional traffic exchange points, </a:t>
                      </a:r>
                      <a:r>
                        <a:rPr lang="en-GB" sz="15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Fiber</a:t>
                      </a: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Cables optimization, cost of provision of services and impact of Internet protocol version 6 (IPv6) deployment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Merger of Question 6/3 and Question 13/3</a:t>
                      </a:r>
                      <a:endParaRPr lang="en-GB" sz="1500" dirty="0">
                        <a:effectLst/>
                        <a:latin typeface="+mn-lt"/>
                        <a:ea typeface="Malgun Gothic" panose="020B0503020000020004" pitchFamily="34" charset="-127"/>
                      </a:endParaRPr>
                    </a:p>
                  </a:txBody>
                  <a:tcPr marL="59336" marR="593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5911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8CB222E-57A1-4804-BB2A-FFCBEE9E1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5" y="6364174"/>
            <a:ext cx="5009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NOTE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 - SG3 proposes to discontinue Question 5/3. 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28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814F7-971E-41EC-BBFA-92942BF5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i="1" dirty="0">
                <a:solidFill>
                  <a:srgbClr val="00B050"/>
                </a:solidFill>
                <a:latin typeface="+mn-lt"/>
              </a:rPr>
              <a:t>Website:</a:t>
            </a:r>
            <a:br>
              <a:rPr lang="en-US" sz="3200" b="1" i="1" dirty="0">
                <a:solidFill>
                  <a:srgbClr val="0070C0"/>
                </a:solidFill>
                <a:latin typeface="+mn-lt"/>
              </a:rPr>
            </a:br>
            <a:r>
              <a:rPr lang="en-US" sz="3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  <a:hlinkClick r:id="rId2"/>
              </a:rPr>
              <a:t>http://www.itu.int/itu-t/go/sg3</a:t>
            </a:r>
            <a:r>
              <a:rPr lang="en-US" sz="3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</a:t>
            </a:r>
            <a:br>
              <a:rPr lang="en-US" sz="3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</a:br>
            <a:br>
              <a:rPr lang="en-US" sz="32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</a:br>
            <a:r>
              <a:rPr lang="en-US" sz="3200" b="1" i="1" kern="1200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Sec</a:t>
            </a:r>
            <a:r>
              <a:rPr lang="en-US" sz="3200" b="1" i="1" dirty="0">
                <a:solidFill>
                  <a:srgbClr val="00B050"/>
                </a:solidFill>
                <a:latin typeface="+mn-lt"/>
              </a:rPr>
              <a:t>retariat E-mail:</a:t>
            </a:r>
            <a:br>
              <a:rPr lang="en-US" sz="3200" b="1" i="1" dirty="0">
                <a:solidFill>
                  <a:srgbClr val="00B05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  <a:hlinkClick r:id="rId3"/>
              </a:rPr>
              <a:t>tsbsg3@itu.int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  </a:t>
            </a:r>
            <a:endParaRPr lang="en-US" sz="3200" b="1" kern="1200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80AA37-DB1C-4535-9966-6E40229606D7}"/>
              </a:ext>
            </a:extLst>
          </p:cNvPr>
          <p:cNvCxnSpPr>
            <a:cxnSpLocks/>
          </p:cNvCxnSpPr>
          <p:nvPr/>
        </p:nvCxnSpPr>
        <p:spPr>
          <a:xfrm>
            <a:off x="3657600" y="5524786"/>
            <a:ext cx="4815840" cy="27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8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8906-161E-44A6-BF83-E8F81E0F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3" y="1077338"/>
            <a:ext cx="11125257" cy="2166888"/>
          </a:xfrm>
        </p:spPr>
        <p:txBody>
          <a:bodyPr>
            <a:noAutofit/>
          </a:bodyPr>
          <a:lstStyle/>
          <a:p>
            <a:r>
              <a:rPr lang="en-GB" sz="2100" dirty="0"/>
              <a:t>SG3 is responsible, </a:t>
            </a:r>
            <a:r>
              <a:rPr lang="en-GB" sz="2100" i="1" dirty="0"/>
              <a:t>inter alia</a:t>
            </a:r>
            <a:r>
              <a:rPr lang="en-GB" sz="2100" dirty="0"/>
              <a:t>, for studying </a:t>
            </a:r>
            <a:r>
              <a:rPr lang="en-GB" sz="2100" b="1" dirty="0">
                <a:solidFill>
                  <a:srgbClr val="0070C0"/>
                </a:solidFill>
              </a:rPr>
              <a:t>international telecommunication/ICT policy and economic issues and tariff and accounting matters </a:t>
            </a:r>
            <a:r>
              <a:rPr lang="en-GB" sz="2100" dirty="0"/>
              <a:t>(including costing principles and methodologies), with a view to informing the development of enabling regulatory models and frameworks.</a:t>
            </a:r>
          </a:p>
          <a:p>
            <a:r>
              <a:rPr lang="en-GB" sz="2100" dirty="0"/>
              <a:t>SG3 shall in particular </a:t>
            </a:r>
            <a:r>
              <a:rPr lang="en-GB" sz="2100" b="1" dirty="0">
                <a:solidFill>
                  <a:srgbClr val="0070C0"/>
                </a:solidFill>
              </a:rPr>
              <a:t>foster collaboration </a:t>
            </a:r>
            <a:r>
              <a:rPr lang="en-GB" sz="2100" dirty="0"/>
              <a:t>among its participants with a view to the establishment of rates at levels as low as possible consistent with an efficient service and taking into account the necessity of </a:t>
            </a:r>
            <a:r>
              <a:rPr lang="en-GB" sz="2100" b="1" dirty="0">
                <a:solidFill>
                  <a:srgbClr val="0070C0"/>
                </a:solidFill>
              </a:rPr>
              <a:t>maintaining independent financial administration of telecommunications </a:t>
            </a:r>
            <a:r>
              <a:rPr lang="en-GB" sz="2100" dirty="0"/>
              <a:t>on a sound basis.</a:t>
            </a:r>
          </a:p>
        </p:txBody>
      </p:sp>
      <p:pic>
        <p:nvPicPr>
          <p:cNvPr id="5" name="Picture 4" descr="Six pins pointed on several spots on a road map">
            <a:extLst>
              <a:ext uri="{FF2B5EF4-FFF2-40B4-BE49-F238E27FC236}">
                <a16:creationId xmlns:a16="http://schemas.microsoft.com/office/drawing/2014/main" id="{A9E192D9-2393-477E-A990-AC8171005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4" y="3469010"/>
            <a:ext cx="4717899" cy="314449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DFB4C9-523C-4748-9CFC-DCC4C842BFB4}"/>
              </a:ext>
            </a:extLst>
          </p:cNvPr>
          <p:cNvSpPr txBox="1">
            <a:spLocks/>
          </p:cNvSpPr>
          <p:nvPr/>
        </p:nvSpPr>
        <p:spPr>
          <a:xfrm>
            <a:off x="644433" y="3634076"/>
            <a:ext cx="6156961" cy="297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/>
              <a:t>SG3 is the </a:t>
            </a:r>
            <a:r>
              <a:rPr lang="en-GB" sz="2100" b="1" dirty="0">
                <a:solidFill>
                  <a:srgbClr val="0070C0"/>
                </a:solidFill>
              </a:rPr>
              <a:t>Lead Study Group </a:t>
            </a:r>
            <a:r>
              <a:rPr lang="en-GB" sz="2100" dirty="0"/>
              <a:t>in the following areas of study: </a:t>
            </a:r>
          </a:p>
          <a:p>
            <a:pPr lvl="1"/>
            <a:r>
              <a:rPr lang="en-GB" sz="2100" b="1" i="1" dirty="0"/>
              <a:t>Tariff and accounting principles </a:t>
            </a:r>
            <a:r>
              <a:rPr lang="en-GB" sz="2100" dirty="0"/>
              <a:t>relating to international telecommunications/ICT</a:t>
            </a:r>
          </a:p>
          <a:p>
            <a:pPr lvl="1"/>
            <a:r>
              <a:rPr lang="en-GB" sz="2100" b="1" i="1" dirty="0"/>
              <a:t>Economic issues </a:t>
            </a:r>
            <a:r>
              <a:rPr lang="en-GB" sz="2100" dirty="0"/>
              <a:t>relating to international telecommunications/ICT</a:t>
            </a:r>
          </a:p>
          <a:p>
            <a:pPr lvl="1"/>
            <a:r>
              <a:rPr lang="en-GB" sz="2100" b="1" i="1" dirty="0"/>
              <a:t>Policy issues</a:t>
            </a:r>
            <a:r>
              <a:rPr lang="en-GB" sz="2100" dirty="0"/>
              <a:t> relating to international telecommunications/ICT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9449ECB-F68E-4580-88E2-E21A4391F002}"/>
              </a:ext>
            </a:extLst>
          </p:cNvPr>
          <p:cNvSpPr txBox="1">
            <a:spLocks/>
          </p:cNvSpPr>
          <p:nvPr/>
        </p:nvSpPr>
        <p:spPr>
          <a:xfrm>
            <a:off x="0" y="68348"/>
            <a:ext cx="12192000" cy="701673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Mandate and Responsibilities during 2017-2020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0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Areas of Work during 2017-2020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Fire">
            <a:extLst>
              <a:ext uri="{FF2B5EF4-FFF2-40B4-BE49-F238E27FC236}">
                <a16:creationId xmlns:a16="http://schemas.microsoft.com/office/drawing/2014/main" id="{16913914-5EED-4F91-ACD0-6BA5443F4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5702" y="1940192"/>
            <a:ext cx="542875" cy="5428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D01B0B4-9510-4594-BBEC-684B47F6367E}"/>
              </a:ext>
            </a:extLst>
          </p:cNvPr>
          <p:cNvSpPr/>
          <p:nvPr/>
        </p:nvSpPr>
        <p:spPr>
          <a:xfrm>
            <a:off x="3540533" y="1846517"/>
            <a:ext cx="693215" cy="68237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342ECCF-41D5-44CF-A60B-A9EEC4173586}"/>
              </a:ext>
            </a:extLst>
          </p:cNvPr>
          <p:cNvSpPr txBox="1">
            <a:spLocks/>
          </p:cNvSpPr>
          <p:nvPr/>
        </p:nvSpPr>
        <p:spPr>
          <a:xfrm>
            <a:off x="2383528" y="4969580"/>
            <a:ext cx="9503392" cy="1750423"/>
          </a:xfrm>
          <a:prstGeom prst="roundRect">
            <a:avLst/>
          </a:prstGeom>
          <a:ln w="127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700" dirty="0">
                <a:latin typeface="+mn-lt"/>
              </a:rPr>
              <a:t>In the 2017 meeting, SG3 agreed on </a:t>
            </a:r>
            <a:r>
              <a:rPr lang="en-GB" sz="1700" b="1" dirty="0">
                <a:solidFill>
                  <a:srgbClr val="00B050"/>
                </a:solidFill>
                <a:latin typeface="+mn-lt"/>
              </a:rPr>
              <a:t>two new Questions </a:t>
            </a:r>
            <a:r>
              <a:rPr lang="en-GB" sz="1700" dirty="0">
                <a:latin typeface="+mn-lt"/>
              </a:rPr>
              <a:t>to be studied for the 2017-2020 Study Period: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</a:rPr>
              <a:t>Question 12/3</a:t>
            </a:r>
            <a:r>
              <a:rPr lang="en-GB" sz="1800" dirty="0">
                <a:latin typeface="+mn-lt"/>
              </a:rPr>
              <a:t>: </a:t>
            </a:r>
            <a:r>
              <a:rPr lang="en-GB" sz="1800" i="1" dirty="0">
                <a:latin typeface="+mn-lt"/>
              </a:rPr>
              <a:t>Tariffs, Economic and Policy Issues Pertaining to Mobile Financial Services (MFS)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</a:rPr>
              <a:t>Question 13/3</a:t>
            </a:r>
            <a:r>
              <a:rPr lang="en-GB" sz="1800" dirty="0">
                <a:latin typeface="+mn-lt"/>
              </a:rPr>
              <a:t>: </a:t>
            </a:r>
            <a:r>
              <a:rPr lang="en-GB" sz="1800" i="1" dirty="0">
                <a:latin typeface="+mn-lt"/>
              </a:rPr>
              <a:t>Study of Tariff, Charging Issues of Settlements Agreement of Trans-multi-country Terrestrial Telecommunication Cables</a:t>
            </a:r>
          </a:p>
        </p:txBody>
      </p:sp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FF26EBDB-9044-492E-AC59-6A753690E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080" y="4779554"/>
            <a:ext cx="2078446" cy="2078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E2C9BC-256A-44D1-B918-27439EC90AB3}"/>
              </a:ext>
            </a:extLst>
          </p:cNvPr>
          <p:cNvSpPr txBox="1"/>
          <p:nvPr/>
        </p:nvSpPr>
        <p:spPr>
          <a:xfrm>
            <a:off x="305080" y="919474"/>
            <a:ext cx="11576817" cy="715089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ITU-T SG3 Focus</a:t>
            </a:r>
            <a:r>
              <a:rPr lang="en-US" dirty="0"/>
              <a:t>:</a:t>
            </a:r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i="1" dirty="0"/>
              <a:t>T</a:t>
            </a:r>
            <a:r>
              <a:rPr lang="en-GB" i="1" dirty="0"/>
              <a:t>o strengthen the ties between </a:t>
            </a:r>
            <a:r>
              <a:rPr lang="en-GB" b="1" i="1" dirty="0">
                <a:solidFill>
                  <a:srgbClr val="0070C0"/>
                </a:solidFill>
              </a:rPr>
              <a:t>technical innovation, business needs, and economic and policy requirements</a:t>
            </a:r>
            <a:r>
              <a:rPr lang="en-GB" dirty="0"/>
              <a:t>.</a:t>
            </a: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C20D7-3F87-4463-B033-E3591CE0EECA}"/>
              </a:ext>
            </a:extLst>
          </p:cNvPr>
          <p:cNvSpPr txBox="1"/>
          <p:nvPr/>
        </p:nvSpPr>
        <p:spPr>
          <a:xfrm>
            <a:off x="4495114" y="1968597"/>
            <a:ext cx="3265433" cy="44267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Hot Topics under ITU-T SG3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978841-E2DB-4836-A80F-9184D9889FD2}"/>
              </a:ext>
            </a:extLst>
          </p:cNvPr>
          <p:cNvSpPr/>
          <p:nvPr/>
        </p:nvSpPr>
        <p:spPr>
          <a:xfrm>
            <a:off x="310101" y="1784017"/>
            <a:ext cx="11576817" cy="3034586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D213E-4051-43EB-A874-DE15CF3FA598}"/>
              </a:ext>
            </a:extLst>
          </p:cNvPr>
          <p:cNvSpPr txBox="1"/>
          <p:nvPr/>
        </p:nvSpPr>
        <p:spPr>
          <a:xfrm>
            <a:off x="741750" y="3257763"/>
            <a:ext cx="3492000" cy="391597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Over-the-Top (OTT)</a:t>
            </a:r>
            <a:endParaRPr lang="en-GB" sz="17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CE8A96-A4FB-4B82-BFAF-33BD2BA8FD7B}"/>
              </a:ext>
            </a:extLst>
          </p:cNvPr>
          <p:cNvSpPr txBox="1"/>
          <p:nvPr/>
        </p:nvSpPr>
        <p:spPr>
          <a:xfrm>
            <a:off x="4593066" y="2650640"/>
            <a:ext cx="3265432" cy="391597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Digital Financial Services</a:t>
            </a:r>
            <a:endParaRPr lang="en-GB" sz="17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C2B735-9CEA-43B6-B79D-0EB6DD7EA9E3}"/>
              </a:ext>
            </a:extLst>
          </p:cNvPr>
          <p:cNvSpPr txBox="1"/>
          <p:nvPr/>
        </p:nvSpPr>
        <p:spPr>
          <a:xfrm>
            <a:off x="8217815" y="2674002"/>
            <a:ext cx="3293948" cy="391597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Digital Identity</a:t>
            </a:r>
            <a:endParaRPr lang="en-GB" sz="17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49AF0B-7DFB-4C1B-B0DD-1FFFF2D54D55}"/>
              </a:ext>
            </a:extLst>
          </p:cNvPr>
          <p:cNvSpPr txBox="1"/>
          <p:nvPr/>
        </p:nvSpPr>
        <p:spPr>
          <a:xfrm>
            <a:off x="741749" y="3847766"/>
            <a:ext cx="3491999" cy="681038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International Internet Connectivity (IIC)</a:t>
            </a:r>
            <a:endParaRPr lang="en-GB" sz="17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220875-A8B1-4E26-8FD1-3E628661490D}"/>
              </a:ext>
            </a:extLst>
          </p:cNvPr>
          <p:cNvSpPr txBox="1"/>
          <p:nvPr/>
        </p:nvSpPr>
        <p:spPr>
          <a:xfrm>
            <a:off x="8217814" y="2132951"/>
            <a:ext cx="3293947" cy="391597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Big Data</a:t>
            </a:r>
            <a:endParaRPr lang="en-GB" sz="17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F6752B-04AE-4384-A5E8-B5DF10B11790}"/>
              </a:ext>
            </a:extLst>
          </p:cNvPr>
          <p:cNvSpPr txBox="1"/>
          <p:nvPr/>
        </p:nvSpPr>
        <p:spPr>
          <a:xfrm>
            <a:off x="4593066" y="3180455"/>
            <a:ext cx="3249594" cy="681038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T</a:t>
            </a:r>
            <a:r>
              <a:rPr lang="en-GB" sz="1700" b="1" dirty="0"/>
              <a:t>rans-multi-country terrestrial cable resource sharing</a:t>
            </a:r>
            <a:r>
              <a:rPr lang="en-US" sz="1700" b="1" dirty="0"/>
              <a:t> </a:t>
            </a:r>
            <a:endParaRPr lang="en-GB" sz="17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C84CC4-0983-4C57-9668-AA8D499FD2EA}"/>
              </a:ext>
            </a:extLst>
          </p:cNvPr>
          <p:cNvSpPr txBox="1"/>
          <p:nvPr/>
        </p:nvSpPr>
        <p:spPr>
          <a:xfrm>
            <a:off x="8217814" y="3757216"/>
            <a:ext cx="3314307" cy="970478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/>
              <a:t>Roaming Aspects of </a:t>
            </a:r>
            <a:br>
              <a:rPr lang="en-GB" sz="1700" b="1" dirty="0"/>
            </a:br>
            <a:r>
              <a:rPr lang="en-GB" sz="1700" b="1" dirty="0"/>
              <a:t>Internet of Things (IoT) and </a:t>
            </a:r>
            <a:br>
              <a:rPr lang="en-GB" sz="1700" b="1" dirty="0"/>
            </a:br>
            <a:r>
              <a:rPr lang="en-GB" sz="1700" b="1" dirty="0"/>
              <a:t>Machine to Machine (M2M)</a:t>
            </a:r>
            <a:endParaRPr lang="en-GB" sz="1700" b="1" dirty="0">
              <a:highlight>
                <a:srgbClr val="FFFF00"/>
              </a:highligh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E8DC6-9879-40FB-B30D-74CB794C21D7}"/>
              </a:ext>
            </a:extLst>
          </p:cNvPr>
          <p:cNvSpPr txBox="1"/>
          <p:nvPr/>
        </p:nvSpPr>
        <p:spPr>
          <a:xfrm>
            <a:off x="8217815" y="3222282"/>
            <a:ext cx="3293949" cy="391597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Significant Market Power</a:t>
            </a:r>
            <a:endParaRPr lang="en-GB" sz="1700" b="1" dirty="0">
              <a:highlight>
                <a:srgbClr val="FFFF00"/>
              </a:highligh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2BA31A-9BAC-4C2C-8B66-F040924F7F89}"/>
              </a:ext>
            </a:extLst>
          </p:cNvPr>
          <p:cNvSpPr txBox="1"/>
          <p:nvPr/>
        </p:nvSpPr>
        <p:spPr>
          <a:xfrm>
            <a:off x="741750" y="2674215"/>
            <a:ext cx="3492000" cy="392400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International and Regional Roaming</a:t>
            </a:r>
            <a:endParaRPr lang="en-GB" sz="17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8C46BD-6486-4DF7-A498-BF483F984BC9}"/>
              </a:ext>
            </a:extLst>
          </p:cNvPr>
          <p:cNvSpPr txBox="1"/>
          <p:nvPr/>
        </p:nvSpPr>
        <p:spPr>
          <a:xfrm>
            <a:off x="4600985" y="3999529"/>
            <a:ext cx="3249593" cy="681038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Customer Redress and Consumer Protection</a:t>
            </a:r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22845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Statistics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2C9BC-256A-44D1-B918-27439EC90AB3}"/>
              </a:ext>
            </a:extLst>
          </p:cNvPr>
          <p:cNvSpPr txBox="1"/>
          <p:nvPr/>
        </p:nvSpPr>
        <p:spPr>
          <a:xfrm>
            <a:off x="2158738" y="5497827"/>
            <a:ext cx="9772452" cy="1140738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About ITU-T SG3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SG3 meetings are held </a:t>
            </a:r>
            <a:r>
              <a:rPr lang="en-US" sz="1500" b="1" dirty="0">
                <a:solidFill>
                  <a:srgbClr val="0070C0"/>
                </a:solidFill>
              </a:rPr>
              <a:t>once per year </a:t>
            </a:r>
            <a:r>
              <a:rPr lang="en-US" sz="1500" dirty="0"/>
              <a:t>only, unlike other SG meetings that are held approximately twice per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SG3 meetings operate on a </a:t>
            </a:r>
            <a:r>
              <a:rPr lang="en-US" sz="1500" b="1" dirty="0">
                <a:solidFill>
                  <a:srgbClr val="0070C0"/>
                </a:solidFill>
              </a:rPr>
              <a:t>Working Party level </a:t>
            </a:r>
            <a:r>
              <a:rPr lang="en-US" sz="1500" dirty="0"/>
              <a:t>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SG3 organizes Rapporteur Group Meetings (RGMs) to discuss and operate on a </a:t>
            </a:r>
            <a:r>
              <a:rPr lang="en-US" sz="1500" b="1" dirty="0">
                <a:solidFill>
                  <a:srgbClr val="0070C0"/>
                </a:solidFill>
              </a:rPr>
              <a:t>Question level</a:t>
            </a:r>
            <a:r>
              <a:rPr lang="en-US" sz="1500" dirty="0"/>
              <a:t>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BFD822-3938-4ACC-8E8F-63C153E02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548779"/>
              </p:ext>
            </p:extLst>
          </p:nvPr>
        </p:nvGraphicFramePr>
        <p:xfrm>
          <a:off x="130927" y="918032"/>
          <a:ext cx="5770251" cy="441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phic 2" descr="Meeting">
            <a:extLst>
              <a:ext uri="{FF2B5EF4-FFF2-40B4-BE49-F238E27FC236}">
                <a16:creationId xmlns:a16="http://schemas.microsoft.com/office/drawing/2014/main" id="{5A678D96-D8F3-4EDB-90FE-C94036814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448" y="5258276"/>
            <a:ext cx="1619840" cy="161984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DF5ED6-3B02-40BB-A9AB-17B24C176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611491"/>
              </p:ext>
            </p:extLst>
          </p:nvPr>
        </p:nvGraphicFramePr>
        <p:xfrm>
          <a:off x="6004874" y="911939"/>
          <a:ext cx="6056198" cy="442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6845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814F7-971E-41EC-BBFA-92942BF5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ITU-T SG3:</a:t>
            </a:r>
            <a:br>
              <a:rPr lang="en-US" sz="7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7200" b="1" i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Highlights of Main 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80AA37-DB1C-4535-9966-6E40229606D7}"/>
              </a:ext>
            </a:extLst>
          </p:cNvPr>
          <p:cNvCxnSpPr>
            <a:cxnSpLocks/>
          </p:cNvCxnSpPr>
          <p:nvPr/>
        </p:nvCxnSpPr>
        <p:spPr>
          <a:xfrm>
            <a:off x="3657600" y="5524786"/>
            <a:ext cx="4815840" cy="274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3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 of Main Results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355CD7-BA38-40AA-A486-C66DE3A2A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4920"/>
              </p:ext>
            </p:extLst>
          </p:nvPr>
        </p:nvGraphicFramePr>
        <p:xfrm>
          <a:off x="342898" y="998607"/>
          <a:ext cx="4178969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70">
                  <a:extLst>
                    <a:ext uri="{9D8B030D-6E8A-4147-A177-3AD203B41FA5}">
                      <a16:colId xmlns:a16="http://schemas.microsoft.com/office/drawing/2014/main" val="3909935295"/>
                    </a:ext>
                  </a:extLst>
                </a:gridCol>
                <a:gridCol w="3423199">
                  <a:extLst>
                    <a:ext uri="{9D8B030D-6E8A-4147-A177-3AD203B41FA5}">
                      <a16:colId xmlns:a16="http://schemas.microsoft.com/office/drawing/2014/main" val="2955340015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Approved ITU-T Recommendations 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77573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Determined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ITU-T 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9032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Agreed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ITU-T 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Supplement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76447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Agreed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ITU-T 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Technical Reports 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6460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Initiated New Work Items </a:t>
                      </a:r>
                      <a:endParaRPr lang="en-GB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524398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361AE5C-31B5-4302-94F6-D24C4AA9CB6E}"/>
              </a:ext>
            </a:extLst>
          </p:cNvPr>
          <p:cNvSpPr/>
          <p:nvPr/>
        </p:nvSpPr>
        <p:spPr>
          <a:xfrm>
            <a:off x="439151" y="1130646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9E3699-7303-44FF-8BA0-0D1D5599EF28}"/>
              </a:ext>
            </a:extLst>
          </p:cNvPr>
          <p:cNvSpPr/>
          <p:nvPr/>
        </p:nvSpPr>
        <p:spPr>
          <a:xfrm>
            <a:off x="439151" y="1804983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3296B5-B8AA-497D-AAD6-0FFCCB265C08}"/>
              </a:ext>
            </a:extLst>
          </p:cNvPr>
          <p:cNvSpPr/>
          <p:nvPr/>
        </p:nvSpPr>
        <p:spPr>
          <a:xfrm>
            <a:off x="439151" y="2486486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2F81FF-7EC1-471D-8258-4643C05D4CD6}"/>
              </a:ext>
            </a:extLst>
          </p:cNvPr>
          <p:cNvSpPr/>
          <p:nvPr/>
        </p:nvSpPr>
        <p:spPr>
          <a:xfrm>
            <a:off x="439151" y="3171147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F385FF-E4EA-483A-8376-6177C1659BE9}"/>
              </a:ext>
            </a:extLst>
          </p:cNvPr>
          <p:cNvSpPr/>
          <p:nvPr/>
        </p:nvSpPr>
        <p:spPr>
          <a:xfrm>
            <a:off x="439151" y="3855808"/>
            <a:ext cx="537411" cy="49340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D8D7C-8502-41AD-A340-ED5523F4EF39}"/>
              </a:ext>
            </a:extLst>
          </p:cNvPr>
          <p:cNvSpPr txBox="1"/>
          <p:nvPr/>
        </p:nvSpPr>
        <p:spPr>
          <a:xfrm>
            <a:off x="473163" y="1172481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7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A164B7-68DB-4EB1-B436-29AC744761BC}"/>
              </a:ext>
            </a:extLst>
          </p:cNvPr>
          <p:cNvSpPr txBox="1"/>
          <p:nvPr/>
        </p:nvSpPr>
        <p:spPr>
          <a:xfrm>
            <a:off x="473163" y="1845720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1AAAD6-C75E-4947-B603-D5600978BDCB}"/>
              </a:ext>
            </a:extLst>
          </p:cNvPr>
          <p:cNvSpPr txBox="1"/>
          <p:nvPr/>
        </p:nvSpPr>
        <p:spPr>
          <a:xfrm>
            <a:off x="473163" y="2533134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4B0856-EDA3-4416-B728-98FF64626093}"/>
              </a:ext>
            </a:extLst>
          </p:cNvPr>
          <p:cNvSpPr txBox="1"/>
          <p:nvPr/>
        </p:nvSpPr>
        <p:spPr>
          <a:xfrm>
            <a:off x="473163" y="3205449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12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FBFAAA-DB27-43FF-BE4A-D6D674B9AABD}"/>
              </a:ext>
            </a:extLst>
          </p:cNvPr>
          <p:cNvSpPr txBox="1"/>
          <p:nvPr/>
        </p:nvSpPr>
        <p:spPr>
          <a:xfrm>
            <a:off x="476330" y="3890352"/>
            <a:ext cx="46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23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DAA641C3-0D22-4433-8297-A85E11FEE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01817"/>
              </p:ext>
            </p:extLst>
          </p:nvPr>
        </p:nvGraphicFramePr>
        <p:xfrm>
          <a:off x="4733923" y="1061749"/>
          <a:ext cx="7115175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824121499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7169775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Approved ITU-T Recommendations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1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D.198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Principles for unified format of price/tariffs/rates-lists used for exchanging telephone traffic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1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D.262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Collaborative Framework for OTTs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69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D.263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Costs, Charges and Competition for Mobile Financial Services (MFS)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67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D.264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Shared uses of telecommunication infrastructure as possible methods for enhancing the efficiency of telecommunications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9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D.265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Optimizing terrestrial cable utilization across multiple countries to boost regional and international connectivity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3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D.266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Enabling environment for voluntary commercial arrangements between telecommunications network operators and OTT providers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10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D.267/X.1261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Policy Framework including Principles for digital identity infrastructure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829998"/>
                  </a:ext>
                </a:extLst>
              </a:tr>
            </a:tbl>
          </a:graphicData>
        </a:graphic>
      </p:graphicFrame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7B2A9374-2883-44CC-8289-1FB77AA6F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13567"/>
              </p:ext>
            </p:extLst>
          </p:nvPr>
        </p:nvGraphicFramePr>
        <p:xfrm>
          <a:off x="342899" y="4459344"/>
          <a:ext cx="4178968" cy="217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44">
                  <a:extLst>
                    <a:ext uri="{9D8B030D-6E8A-4147-A177-3AD203B41FA5}">
                      <a16:colId xmlns:a16="http://schemas.microsoft.com/office/drawing/2014/main" val="1505626189"/>
                    </a:ext>
                  </a:extLst>
                </a:gridCol>
                <a:gridCol w="1066012">
                  <a:extLst>
                    <a:ext uri="{9D8B030D-6E8A-4147-A177-3AD203B41FA5}">
                      <a16:colId xmlns:a16="http://schemas.microsoft.com/office/drawing/2014/main" val="3107082793"/>
                    </a:ext>
                  </a:extLst>
                </a:gridCol>
                <a:gridCol w="1066012">
                  <a:extLst>
                    <a:ext uri="{9D8B030D-6E8A-4147-A177-3AD203B41FA5}">
                      <a16:colId xmlns:a16="http://schemas.microsoft.com/office/drawing/2014/main" val="2712518155"/>
                    </a:ext>
                  </a:extLst>
                </a:gridCol>
              </a:tblGrid>
              <a:tr h="61259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2013-2016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2017-2020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05475"/>
                  </a:ext>
                </a:extLst>
              </a:tr>
              <a:tr h="60300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Normative Texts</a:t>
                      </a:r>
                      <a:br>
                        <a:rPr lang="en-US" sz="1500" b="1" dirty="0"/>
                      </a:br>
                      <a:r>
                        <a:rPr lang="en-US" sz="1400" b="1" dirty="0"/>
                        <a:t>(Recommendations)</a:t>
                      </a:r>
                      <a:endParaRPr lang="en-GB" sz="1500" b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75317"/>
                  </a:ext>
                </a:extLst>
              </a:tr>
              <a:tr h="9626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Non-normative Texts</a:t>
                      </a:r>
                      <a:br>
                        <a:rPr lang="en-US" sz="1500" b="1" dirty="0"/>
                      </a:br>
                      <a:r>
                        <a:rPr lang="en-US" sz="1400" b="1" dirty="0"/>
                        <a:t>(</a:t>
                      </a:r>
                      <a:r>
                        <a:rPr lang="en-GB" sz="1400" b="1" dirty="0"/>
                        <a:t>Supplements, Technical Papers, and Technical Reports</a:t>
                      </a:r>
                      <a:r>
                        <a:rPr lang="en-US" sz="1400" b="1" dirty="0"/>
                        <a:t>)</a:t>
                      </a:r>
                      <a:endParaRPr lang="en-GB" sz="1500" b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13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554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717ADF3-0C19-4769-BBFA-5408BAA51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36214"/>
              </p:ext>
            </p:extLst>
          </p:nvPr>
        </p:nvGraphicFramePr>
        <p:xfrm>
          <a:off x="4733924" y="5361597"/>
          <a:ext cx="7115175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685960257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14378173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Determined ITU-T Recommendations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ITU-T D.1041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/>
                        <a:t>Policy and methodological principles for determining colocation and access charges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67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2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 of Main Results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27">
            <a:extLst>
              <a:ext uri="{FF2B5EF4-FFF2-40B4-BE49-F238E27FC236}">
                <a16:creationId xmlns:a16="http://schemas.microsoft.com/office/drawing/2014/main" id="{48A43A48-FCF6-4CB3-A207-0AF945B3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57129"/>
              </p:ext>
            </p:extLst>
          </p:nvPr>
        </p:nvGraphicFramePr>
        <p:xfrm>
          <a:off x="196619" y="896150"/>
          <a:ext cx="7115175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987">
                  <a:extLst>
                    <a:ext uri="{9D8B030D-6E8A-4147-A177-3AD203B41FA5}">
                      <a16:colId xmlns:a16="http://schemas.microsoft.com/office/drawing/2014/main" val="2824121499"/>
                    </a:ext>
                  </a:extLst>
                </a:gridCol>
                <a:gridCol w="4856188">
                  <a:extLst>
                    <a:ext uri="{9D8B030D-6E8A-4147-A177-3AD203B41FA5}">
                      <a16:colId xmlns:a16="http://schemas.microsoft.com/office/drawing/2014/main" val="7169775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OTTs: 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</a:rPr>
                        <a:t>Part of ITU’s Mandate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1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B050"/>
                          </a:solidFill>
                        </a:rPr>
                        <a:t>ITU Resolution 21</a:t>
                      </a:r>
                      <a:br>
                        <a:rPr lang="en-US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500" b="0" dirty="0">
                          <a:solidFill>
                            <a:srgbClr val="00B050"/>
                          </a:solidFill>
                        </a:rPr>
                        <a:t>(Rev. Dubai, 2018) </a:t>
                      </a:r>
                      <a:endParaRPr lang="en-GB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/>
                        <a:t>Measures concerning alternative calling procedures on international telecommunication networks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1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B050"/>
                          </a:solidFill>
                        </a:rPr>
                        <a:t>ITU Resolution 206</a:t>
                      </a:r>
                      <a:br>
                        <a:rPr lang="en-US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500" b="0" dirty="0">
                          <a:solidFill>
                            <a:srgbClr val="00B050"/>
                          </a:solidFill>
                        </a:rPr>
                        <a:t>(Rev. Dubai, 2018) </a:t>
                      </a:r>
                      <a:endParaRPr lang="en-GB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i="1" dirty="0"/>
                        <a:t>OTTs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69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dirty="0">
                          <a:solidFill>
                            <a:srgbClr val="00B050"/>
                          </a:solidFill>
                        </a:rPr>
                        <a:t>WTSA Resolution 29</a:t>
                      </a:r>
                      <a:br>
                        <a:rPr lang="sv-SE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sv-SE" sz="1500" b="0" dirty="0">
                          <a:solidFill>
                            <a:srgbClr val="00B050"/>
                          </a:solidFill>
                        </a:rPr>
                        <a:t>(Rev. Hammamet, 2016) </a:t>
                      </a:r>
                      <a:endParaRPr lang="en-GB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/>
                        <a:t>Alternative Calling Procedures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67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B050"/>
                          </a:solidFill>
                        </a:rPr>
                        <a:t>WTDC Resolution 22 </a:t>
                      </a:r>
                      <a:br>
                        <a:rPr lang="en-US" sz="15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500" b="0" dirty="0">
                          <a:solidFill>
                            <a:srgbClr val="00B050"/>
                          </a:solidFill>
                        </a:rPr>
                        <a:t>(Rev. Buenos Aires, 2017) </a:t>
                      </a:r>
                      <a:endParaRPr lang="en-GB" sz="15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/>
                        <a:t>Alternative calling procedures on international telecommunication networks and identification of origin in providing international telecommunication service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998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0B9A2DA-284C-4A09-942B-C1AEF878A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24479"/>
              </p:ext>
            </p:extLst>
          </p:nvPr>
        </p:nvGraphicFramePr>
        <p:xfrm>
          <a:off x="196618" y="3841679"/>
          <a:ext cx="711517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613">
                  <a:extLst>
                    <a:ext uri="{9D8B030D-6E8A-4147-A177-3AD203B41FA5}">
                      <a16:colId xmlns:a16="http://schemas.microsoft.com/office/drawing/2014/main" val="1147246987"/>
                    </a:ext>
                  </a:extLst>
                </a:gridCol>
                <a:gridCol w="4863562">
                  <a:extLst>
                    <a:ext uri="{9D8B030D-6E8A-4147-A177-3AD203B41FA5}">
                      <a16:colId xmlns:a16="http://schemas.microsoft.com/office/drawing/2014/main" val="3835280399"/>
                    </a:ext>
                  </a:extLst>
                </a:gridCol>
              </a:tblGrid>
              <a:tr h="3806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OTTs: </a:t>
                      </a:r>
                      <a:r>
                        <a:rPr lang="en-GB" sz="2000" i="1" dirty="0">
                          <a:solidFill>
                            <a:schemeClr val="bg1"/>
                          </a:solidFill>
                        </a:rPr>
                        <a:t>Work of ITU-T SG3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4698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ITU-T Technical Report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Economic Impact of OTTs 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</a:rPr>
                        <a:t>(2017)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21198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Recommendation</a:t>
                      </a:r>
                      <a:br>
                        <a:rPr lang="en-GB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ITU-T D.262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Collaborative framework on OTTs 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</a:rPr>
                        <a:t>(2019)</a:t>
                      </a:r>
                      <a:endParaRPr lang="en-GB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508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Recommendation</a:t>
                      </a:r>
                      <a:br>
                        <a:rPr lang="en-GB" sz="16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ITU-T D.266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Enabling environment for voluntary commercial arrangements between telecommunications network operators and OTT providers 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</a:rPr>
                        <a:t>(2020)</a:t>
                      </a:r>
                      <a:endParaRPr lang="en-GB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75605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9151F5-2F8A-4152-919D-203EFE54ED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45824" y="4108696"/>
            <a:ext cx="4549556" cy="250281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In </a:t>
            </a:r>
            <a:r>
              <a:rPr lang="en-US" sz="1700" b="1" dirty="0">
                <a:solidFill>
                  <a:srgbClr val="00B050"/>
                </a:solidFill>
              </a:rPr>
              <a:t>ITU-T Recommendation D.262</a:t>
            </a:r>
            <a:r>
              <a:rPr lang="en-US" sz="1700" dirty="0"/>
              <a:t>,</a:t>
            </a:r>
            <a:br>
              <a:rPr lang="en-US" sz="1700" dirty="0"/>
            </a:br>
            <a:r>
              <a:rPr lang="en-US" sz="1700" dirty="0"/>
              <a:t>the definition of </a:t>
            </a:r>
            <a:r>
              <a:rPr lang="en-GB" sz="1700" b="1" dirty="0"/>
              <a:t>over-the-top (</a:t>
            </a:r>
            <a:r>
              <a:rPr lang="en-US" sz="1700" b="1" dirty="0"/>
              <a:t>OTT) </a:t>
            </a:r>
            <a:r>
              <a:rPr lang="en-US" sz="1700" dirty="0"/>
              <a:t>was developed as: </a:t>
            </a:r>
          </a:p>
          <a:p>
            <a:pPr algn="ctr"/>
            <a:r>
              <a:rPr lang="en-US" dirty="0"/>
              <a:t>“</a:t>
            </a:r>
            <a:r>
              <a:rPr lang="en-GB" b="1" i="1" dirty="0"/>
              <a:t>An application accessed and delivered over the public Internet that may be a direct technical/functional substitute for traditional international telecommunication services.</a:t>
            </a:r>
            <a:r>
              <a:rPr lang="en-US" dirty="0"/>
              <a:t>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E84E64-C94C-4877-BB9F-F4A3B5AD3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1" t="40807" r="6869" b="18139"/>
          <a:stretch/>
        </p:blipFill>
        <p:spPr>
          <a:xfrm>
            <a:off x="7445822" y="1037082"/>
            <a:ext cx="4549559" cy="12348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B4B154-45C7-4F62-9E4A-1EA7F6C5F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1" t="27305" r="10201" b="21405"/>
          <a:stretch/>
        </p:blipFill>
        <p:spPr>
          <a:xfrm>
            <a:off x="7445821" y="2280215"/>
            <a:ext cx="4549559" cy="170504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421653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 of Main Results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C1833-805A-4BD8-AAC7-F65634C41D0F}"/>
              </a:ext>
            </a:extLst>
          </p:cNvPr>
          <p:cNvSpPr txBox="1"/>
          <p:nvPr/>
        </p:nvSpPr>
        <p:spPr>
          <a:xfrm>
            <a:off x="6526697" y="966774"/>
            <a:ext cx="5144493" cy="39500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Engagement with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SG3 circulated a questionnaire on the implementation status of </a:t>
            </a:r>
            <a:r>
              <a:rPr lang="en-US" sz="1400" b="1" dirty="0">
                <a:solidFill>
                  <a:srgbClr val="0070C0"/>
                </a:solidFill>
              </a:rPr>
              <a:t>Recommendation ITU-T D.98</a:t>
            </a:r>
            <a:r>
              <a:rPr lang="en-US" sz="1400" dirty="0"/>
              <a:t>, “Charging in international mobile roaming service”, and </a:t>
            </a:r>
            <a:r>
              <a:rPr lang="en-US" sz="1400" b="1" dirty="0">
                <a:solidFill>
                  <a:srgbClr val="0070C0"/>
                </a:solidFill>
              </a:rPr>
              <a:t>Recommendation ITU-T D.97</a:t>
            </a:r>
            <a:r>
              <a:rPr lang="en-US" sz="1400" dirty="0"/>
              <a:t>, “Methodological principles for determining international mobile roaming rates”.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SG3 circulated a questionnaire on </a:t>
            </a:r>
            <a:r>
              <a:rPr lang="en-GB" sz="1400" b="1" dirty="0">
                <a:solidFill>
                  <a:srgbClr val="0070C0"/>
                </a:solidFill>
              </a:rPr>
              <a:t>Dispute Resolution between Telecommunication Operators and Providers of OTTs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SG3 maps out and updates significant items of relevance for the work of SG3 related to the outcomes of </a:t>
            </a:r>
            <a:r>
              <a:rPr lang="en-GB" sz="1400" b="1" dirty="0">
                <a:solidFill>
                  <a:srgbClr val="0070C0"/>
                </a:solidFill>
              </a:rPr>
              <a:t>Plenipotentiary Conference (PP-18)</a:t>
            </a:r>
            <a:r>
              <a:rPr lang="en-GB" sz="1400" dirty="0"/>
              <a:t>,</a:t>
            </a:r>
            <a:r>
              <a:rPr lang="en-GB" sz="1400" b="1" dirty="0">
                <a:solidFill>
                  <a:srgbClr val="0070C0"/>
                </a:solidFill>
              </a:rPr>
              <a:t> World Telecommunication Standardization Assembly (WTSA-16)</a:t>
            </a:r>
            <a:r>
              <a:rPr lang="en-GB" sz="1400" dirty="0"/>
              <a:t>,</a:t>
            </a:r>
            <a:r>
              <a:rPr lang="en-GB" sz="1400" b="1" dirty="0">
                <a:solidFill>
                  <a:srgbClr val="0070C0"/>
                </a:solidFill>
              </a:rPr>
              <a:t> World Telecommunication Development Conferences (WTDC-17)</a:t>
            </a:r>
            <a:r>
              <a:rPr lang="en-GB" sz="1400" dirty="0"/>
              <a:t>,</a:t>
            </a:r>
            <a:r>
              <a:rPr lang="en-GB" sz="1400" b="1" dirty="0">
                <a:solidFill>
                  <a:srgbClr val="0070C0"/>
                </a:solidFill>
              </a:rPr>
              <a:t> and World Conference on International Telecommunications (WCIT-12)</a:t>
            </a:r>
            <a:r>
              <a:rPr lang="en-GB" sz="1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F095E-C45C-4969-9CAD-32D2F18B375F}"/>
              </a:ext>
            </a:extLst>
          </p:cNvPr>
          <p:cNvSpPr txBox="1"/>
          <p:nvPr/>
        </p:nvSpPr>
        <p:spPr>
          <a:xfrm>
            <a:off x="306124" y="2912374"/>
            <a:ext cx="6003234" cy="16235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Engagement with ITU-D and ITU-R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SG3 liaised with ITU-D on </a:t>
            </a:r>
            <a:r>
              <a:rPr lang="en-US" sz="1400" b="1" dirty="0">
                <a:solidFill>
                  <a:srgbClr val="0070C0"/>
                </a:solidFill>
              </a:rPr>
              <a:t>common areas of work such as OTTs</a:t>
            </a:r>
            <a:r>
              <a:rPr lang="en-US" sz="1400" dirty="0"/>
              <a:t>, especially with regular updates on ongoing work with the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SG3 liaised with ITU-R on </a:t>
            </a:r>
            <a:r>
              <a:rPr lang="en-US" sz="1400" b="1" dirty="0">
                <a:solidFill>
                  <a:srgbClr val="0070C0"/>
                </a:solidFill>
              </a:rPr>
              <a:t>Recommendation ITU-T D.264</a:t>
            </a:r>
            <a:r>
              <a:rPr lang="en-US" sz="1400" dirty="0"/>
              <a:t>, with active participation from ITU-D and ITU-R towards the approval of the Recommendation. 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8F15A-8ACB-4ED3-B32D-6375537D077E}"/>
              </a:ext>
            </a:extLst>
          </p:cNvPr>
          <p:cNvSpPr txBox="1"/>
          <p:nvPr/>
        </p:nvSpPr>
        <p:spPr>
          <a:xfrm>
            <a:off x="347204" y="958746"/>
            <a:ext cx="5921075" cy="18047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Engagement with ITU-T Lead Study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SG3 liaised with ITU-T Lead Study Groups on </a:t>
            </a:r>
            <a:r>
              <a:rPr lang="en-US" sz="1400" b="1" dirty="0">
                <a:solidFill>
                  <a:srgbClr val="0070C0"/>
                </a:solidFill>
              </a:rPr>
              <a:t>common topics of study</a:t>
            </a:r>
            <a:r>
              <a:rPr lang="en-U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ITU-T SG2 – </a:t>
            </a:r>
            <a:r>
              <a:rPr lang="en-GB" sz="1400" dirty="0"/>
              <a:t>Alternative Calling Procedures (ACP) and OTTs.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ITU-T SG12 – </a:t>
            </a:r>
            <a:r>
              <a:rPr lang="en-GB" sz="1400" dirty="0"/>
              <a:t>Quality of Service (QoS), Quality of Experience (</a:t>
            </a:r>
            <a:r>
              <a:rPr lang="en-GB" sz="1400" dirty="0" err="1"/>
              <a:t>QoE</a:t>
            </a:r>
            <a:r>
              <a:rPr lang="en-GB" sz="1400" dirty="0"/>
              <a:t>), and Mobile Financial Services (MFS). 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ITU-T SG13 – Big Data and Future Networks.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ITU-T SG17 – Digital Identity. 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1784D-ABD7-44CC-9A02-773FBDF36CA0}"/>
              </a:ext>
            </a:extLst>
          </p:cNvPr>
          <p:cNvSpPr txBox="1"/>
          <p:nvPr/>
        </p:nvSpPr>
        <p:spPr>
          <a:xfrm>
            <a:off x="6526697" y="5113545"/>
            <a:ext cx="5144493" cy="155759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Engagement with TSAG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SG3 liaised with TSAG on its </a:t>
            </a:r>
            <a:r>
              <a:rPr lang="en-US" sz="1400" b="1" dirty="0">
                <a:solidFill>
                  <a:srgbClr val="0070C0"/>
                </a:solidFill>
              </a:rPr>
              <a:t>two new Questions, inter-sector coordination, regional groups, hot topics, and updates on its WTSA-20 preparations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SG3 shared with TSAG the group’s progress of its </a:t>
            </a:r>
            <a:r>
              <a:rPr lang="en-GB" sz="1400" b="1" dirty="0">
                <a:solidFill>
                  <a:srgbClr val="0070C0"/>
                </a:solidFill>
              </a:rPr>
              <a:t>lead study group roles</a:t>
            </a:r>
            <a:r>
              <a:rPr lang="en-GB" sz="1400" dirty="0"/>
              <a:t>.</a:t>
            </a:r>
          </a:p>
        </p:txBody>
      </p:sp>
      <p:pic>
        <p:nvPicPr>
          <p:cNvPr id="25" name="Picture 24" descr="Business handshake">
            <a:extLst>
              <a:ext uri="{FF2B5EF4-FFF2-40B4-BE49-F238E27FC236}">
                <a16:creationId xmlns:a16="http://schemas.microsoft.com/office/drawing/2014/main" id="{D53E9F38-934C-48F7-9462-DC1000639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5" b="18030"/>
          <a:stretch/>
        </p:blipFill>
        <p:spPr>
          <a:xfrm>
            <a:off x="405051" y="4684809"/>
            <a:ext cx="5805382" cy="1986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598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61D42-E404-48EF-A602-0AE22ADF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348"/>
            <a:ext cx="12192000" cy="701673"/>
          </a:xfr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ITU-T SG3: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International Platform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1FD3B0C-A5CF-4C78-924F-863511382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358966"/>
              </p:ext>
            </p:extLst>
          </p:nvPr>
        </p:nvGraphicFramePr>
        <p:xfrm>
          <a:off x="238034" y="1698172"/>
          <a:ext cx="9132390" cy="500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39BE7724-1B05-4FF7-87AF-00BE01956B59}"/>
              </a:ext>
            </a:extLst>
          </p:cNvPr>
          <p:cNvSpPr txBox="1">
            <a:spLocks/>
          </p:cNvSpPr>
          <p:nvPr/>
        </p:nvSpPr>
        <p:spPr>
          <a:xfrm>
            <a:off x="238034" y="940524"/>
            <a:ext cx="9132390" cy="61830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+mn-lt"/>
              </a:rPr>
              <a:t>Meetings of ITU-T SG3 Regional Groups during 2017-2020</a:t>
            </a:r>
            <a:endParaRPr lang="en-GB" sz="2400" b="1" dirty="0"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9B7565A-6438-425F-BA7B-05A9A39B3753}"/>
              </a:ext>
            </a:extLst>
          </p:cNvPr>
          <p:cNvSpPr txBox="1">
            <a:spLocks/>
          </p:cNvSpPr>
          <p:nvPr/>
        </p:nvSpPr>
        <p:spPr>
          <a:xfrm>
            <a:off x="9577158" y="900002"/>
            <a:ext cx="2435497" cy="1836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dirty="0">
                <a:latin typeface="+mn-lt"/>
              </a:rPr>
              <a:t>In 2018, SG3 celebrated </a:t>
            </a:r>
            <a:r>
              <a:rPr lang="en-GB" sz="1600" b="1" dirty="0">
                <a:solidFill>
                  <a:srgbClr val="00B050"/>
                </a:solidFill>
                <a:latin typeface="+mn-lt"/>
              </a:rPr>
              <a:t>50 years of ITU-T Regional Groups </a:t>
            </a:r>
            <a:r>
              <a:rPr lang="en-GB" sz="1600" dirty="0">
                <a:latin typeface="+mn-lt"/>
              </a:rPr>
              <a:t>and effective presence in the Regions.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63545DC-0472-4C0C-B6C6-99CDA3DC492B}"/>
              </a:ext>
            </a:extLst>
          </p:cNvPr>
          <p:cNvSpPr txBox="1">
            <a:spLocks/>
          </p:cNvSpPr>
          <p:nvPr/>
        </p:nvSpPr>
        <p:spPr>
          <a:xfrm>
            <a:off x="9577157" y="2889911"/>
            <a:ext cx="2435497" cy="1836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 dirty="0">
                <a:latin typeface="+mn-lt"/>
              </a:rPr>
              <a:t>An </a:t>
            </a:r>
            <a:r>
              <a:rPr lang="en-GB" sz="1600" b="1" dirty="0">
                <a:solidFill>
                  <a:srgbClr val="00B050"/>
                </a:solidFill>
                <a:latin typeface="+mn-lt"/>
              </a:rPr>
              <a:t>ITU Regional Standardization Forum (RSF) </a:t>
            </a:r>
            <a:r>
              <a:rPr lang="en-GB" sz="1600" dirty="0">
                <a:latin typeface="+mn-lt"/>
              </a:rPr>
              <a:t>or</a:t>
            </a:r>
            <a:r>
              <a:rPr lang="en-GB" sz="1600" b="1" dirty="0">
                <a:solidFill>
                  <a:srgbClr val="00B050"/>
                </a:solidFill>
                <a:latin typeface="+mn-lt"/>
              </a:rPr>
              <a:t> ITU Workshop/Forum </a:t>
            </a:r>
            <a:r>
              <a:rPr lang="en-GB" sz="1600" dirty="0">
                <a:latin typeface="+mn-lt"/>
              </a:rPr>
              <a:t>is usually organized in conjunction to each regional meeting.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24B412B-75BD-452E-BDFE-71BE5AAEE2A2}"/>
              </a:ext>
            </a:extLst>
          </p:cNvPr>
          <p:cNvSpPr txBox="1">
            <a:spLocks/>
          </p:cNvSpPr>
          <p:nvPr/>
        </p:nvSpPr>
        <p:spPr>
          <a:xfrm>
            <a:off x="9651180" y="4879821"/>
            <a:ext cx="2435497" cy="1836000"/>
          </a:xfrm>
          <a:prstGeom prst="round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A </a:t>
            </a:r>
            <a:r>
              <a:rPr lang="en-GB" sz="1600" b="1" dirty="0">
                <a:solidFill>
                  <a:srgbClr val="00B050"/>
                </a:solidFill>
                <a:latin typeface="+mn-lt"/>
              </a:rPr>
              <a:t>Bridging the Standardization Gap (BSG)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 session </a:t>
            </a:r>
            <a:r>
              <a:rPr lang="en-US" sz="1600" dirty="0">
                <a:latin typeface="+mn-lt"/>
              </a:rPr>
              <a:t>is typically held during each regional meeting for the capacity building of each region. 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401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1843</Words>
  <Application>Microsoft Office PowerPoint</Application>
  <PresentationFormat>Widescreen</PresentationFormat>
  <Paragraphs>207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Office Theme</vt:lpstr>
      <vt:lpstr>An Overview of ITU-T Study Group 3 during the Study Period 2017-2020 Tariff and accounting principles and international telecommunication/ICT economic and policy issues</vt:lpstr>
      <vt:lpstr>PowerPoint Presentation</vt:lpstr>
      <vt:lpstr>ITU-T SG3: Key Areas of Work during 2017-2020 </vt:lpstr>
      <vt:lpstr>ITU-T SG3: Meeting Statistics</vt:lpstr>
      <vt:lpstr>ITU-T SG3: Highlights of Main Results</vt:lpstr>
      <vt:lpstr>ITU-T SG3: Highlights of Main Results </vt:lpstr>
      <vt:lpstr>ITU-T SG3: Highlights of Main Results </vt:lpstr>
      <vt:lpstr>ITU-T SG3: Highlights of Main Results </vt:lpstr>
      <vt:lpstr>ITU-T SG3: An International Platform</vt:lpstr>
      <vt:lpstr>ITU-T SG3: Looking Ahead</vt:lpstr>
      <vt:lpstr>ITU-T SG3: Future Topics in 2021-2024</vt:lpstr>
      <vt:lpstr>ITU-T SG3: Future Topics in 2021-2024</vt:lpstr>
      <vt:lpstr>Website: http://www.itu.int/itu-t/go/sg3   Secretariat E-mail: tsbsg3@itu.int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ITU-T Study Group 3 during the Study Period 2017-2020 Tariff and accounting principles and international telecommunication/ICT economic and policy issues</dc:title>
  <dc:creator>TSB</dc:creator>
  <cp:lastModifiedBy>TSB</cp:lastModifiedBy>
  <cp:revision>126</cp:revision>
  <dcterms:created xsi:type="dcterms:W3CDTF">2020-09-14T15:31:21Z</dcterms:created>
  <dcterms:modified xsi:type="dcterms:W3CDTF">2020-09-16T07:43:58Z</dcterms:modified>
</cp:coreProperties>
</file>