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sldIdLst>
    <p:sldId id="256" r:id="rId6"/>
    <p:sldId id="258" r:id="rId7"/>
    <p:sldId id="257" r:id="rId8"/>
    <p:sldId id="260" r:id="rId9"/>
    <p:sldId id="261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owbridge, Steve (Nokia - US)" userId="9e0d232d-ef5e-4849-b3da-dc435eddae81" providerId="ADAL" clId="{70A320D1-2E69-45D6-B7B4-B229FD0644A2}"/>
    <pc:docChg chg="undo custSel modSld">
      <pc:chgData name="Trowbridge, Steve (Nokia - US)" userId="9e0d232d-ef5e-4849-b3da-dc435eddae81" providerId="ADAL" clId="{70A320D1-2E69-45D6-B7B4-B229FD0644A2}" dt="2019-09-26T13:46:11.637" v="126" actId="14100"/>
      <pc:docMkLst>
        <pc:docMk/>
      </pc:docMkLst>
      <pc:sldChg chg="modSp">
        <pc:chgData name="Trowbridge, Steve (Nokia - US)" userId="9e0d232d-ef5e-4849-b3da-dc435eddae81" providerId="ADAL" clId="{70A320D1-2E69-45D6-B7B4-B229FD0644A2}" dt="2019-09-26T13:46:11.637" v="126" actId="14100"/>
        <pc:sldMkLst>
          <pc:docMk/>
          <pc:sldMk cId="573632590" sldId="261"/>
        </pc:sldMkLst>
        <pc:spChg chg="mod">
          <ac:chgData name="Trowbridge, Steve (Nokia - US)" userId="9e0d232d-ef5e-4849-b3da-dc435eddae81" providerId="ADAL" clId="{70A320D1-2E69-45D6-B7B4-B229FD0644A2}" dt="2019-09-26T13:37:09.857" v="2" actId="14100"/>
          <ac:spMkLst>
            <pc:docMk/>
            <pc:sldMk cId="573632590" sldId="261"/>
            <ac:spMk id="2" creationId="{59454ECF-01FD-4714-8672-93BA24EF167D}"/>
          </ac:spMkLst>
        </pc:spChg>
        <pc:spChg chg="mod">
          <ac:chgData name="Trowbridge, Steve (Nokia - US)" userId="9e0d232d-ef5e-4849-b3da-dc435eddae81" providerId="ADAL" clId="{70A320D1-2E69-45D6-B7B4-B229FD0644A2}" dt="2019-09-26T13:46:11.637" v="126" actId="14100"/>
          <ac:spMkLst>
            <pc:docMk/>
            <pc:sldMk cId="573632590" sldId="261"/>
            <ac:spMk id="3" creationId="{1F960C72-E912-48A9-9EAF-1A54AE70CA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157EB6-8148-431F-B0B5-797D1420E210}" type="datetimeFigureOut">
              <a:rPr lang="en-US" smtClean="0"/>
              <a:t>9/26/2019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58A56-4515-4922-9DFD-0B676B695F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95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1489E7-39BB-4C6F-8BB6-D9D5C9667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07FD420-5B75-408A-A498-9EBDB413A8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D636C5C-8184-4103-A41A-548AC1334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9EBBB-FB89-4A12-BF8C-0410FA9E4785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AA67BF-526D-4AFE-8EDB-49CFE8939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126D94-3A1F-49EA-9BE4-E9A55D6DF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0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7388ED-DB00-4C4A-8CF2-2998EAD0D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3FC36BF-ADAF-4C5F-B019-D0B4FEBA7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4653E9-8274-4C88-9D0F-6E8A189E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BAC6-B1E0-422A-935F-B4E70A7BE6ED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885F16-F641-4725-8628-688B5794B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97D4D1-D100-4D4C-8A0A-250CA034C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32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E2A6FF-4437-4BB0-B9DA-AD557EF1B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7CA14D4-BDC4-405D-9FF6-6D091A105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6CAB7A-F256-4D20-A586-2C1168973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0B98E-02F2-40F9-8B61-C6418B830CA4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36E85F-D979-4F8F-8CAB-ED0369F25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B4A4B3-6FAA-4275-81DD-6A29F41DD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3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3C8509-F3E4-4378-8590-E1D851B68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4E74D0-2EBA-4030-84CB-A03A7CB55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BCA550-B9F7-4474-8F3C-53C61B21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B12BBE-7EB3-4E0F-8873-E1C1848E5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CC7B08-44DB-435E-8943-54DF5459E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075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EE72D4-F20B-4458-B680-62B84CE02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73CB56-9574-4813-A77E-D5ADE43005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E69C84-2724-4B0F-A754-6BD08FF26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5E80-689B-44E3-93F3-C0B235FAA920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207D2E-5385-40C4-9666-912954DFB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E772C8-BA16-4E31-AC6D-8EE772F0F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8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0DB539-02A1-44AF-A6BE-2AE982F79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24AA8B-3500-4770-A1AF-B8B8D400C6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D3CED9D-919C-4839-A16E-048FF33BB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3761B2-63CF-4D53-A7CD-606DC4F7D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F90C-845F-448C-A1A2-C8EE1562FA67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784B10B-E2BC-4874-ADCD-784F88FD8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64FF187-8E25-4E6E-A72D-F30694BDC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06C7B6-F09B-47E8-88C7-2417785F5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BEB854A-BF93-47F1-9188-3EEF966E2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94D8DEB-6693-416A-8DFF-9B8EFB60F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BDF58E1C-4CD8-42A0-A979-A75F48FD6B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CB682C7-AE6C-4B25-B9DE-EDB269DC77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379523B-E75F-4542-8107-598F684DE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2208-3D02-4F5C-97E4-0BEDE976F57F}" type="datetime1">
              <a:rPr lang="en-US" smtClean="0"/>
              <a:t>9/26/2019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9BE1F4E-C584-4893-818C-94FDA36F5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023E9C6-0290-4F8E-B65A-E59A7CF8F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91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26ACF5-59AE-492E-829D-14C43728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5E120C0-5F87-4686-9280-55D7359F1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771DE-12E5-4928-9E1E-0625C31F8C1C}" type="datetime1">
              <a:rPr lang="en-US" smtClean="0"/>
              <a:t>9/26/2019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3BAE660-54D3-47CD-A886-0DFA1A6C4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7DB9240-D4E6-4483-A4CB-FC4FE22BE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2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2BAC21D-3ECF-4BEE-B596-EE212F1A6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2E409-F64F-4656-934A-82904772E140}" type="datetime1">
              <a:rPr lang="en-US" smtClean="0"/>
              <a:t>9/26/2019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E78D17E-D79E-4B99-8F8E-C4CF72CB0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97B69EA-DF09-4B20-95B9-CFBC9D0C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977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8444AC-7CCF-4B4C-9F87-A1CD693EC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8E6ADA-9E35-494F-964F-F100B1F23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2BC70CC-45D5-485E-BD26-97ABA7D46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7D8DF96-1B6D-46FA-8702-725A7364B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208C-22E0-4DDE-BE64-0D33F3E5E9C5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365BFA-EEE9-4447-B5B5-8DD0C511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A7E4092-3E5F-40BC-8841-34223E17F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21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1CCB13-0BAF-4214-B5E5-93C70E5FA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CF600422-CE2F-4E47-9C50-98B43DB7A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35EF8C7-B1A7-48F2-A6EA-78D8F1FD9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11F5AAD-8690-4E92-ACAF-80CF23922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11E9A-B530-4820-B390-8FE5AAFCE113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8E21DA8-51D2-43BB-8F68-C664ED69C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TD 615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5B8BC8D-AB7F-472C-96FC-4045C209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92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018FA5C-E1E6-4EFF-8619-3B6AC60F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7E7AB8E-C553-4F0C-AD7F-413FA6A09D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88E17D-70D0-431E-A48C-18AA842D44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72F66-E072-42AF-88A9-150E43D4B222}" type="datetime1">
              <a:rPr lang="en-US" smtClean="0"/>
              <a:t>9/26/2019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B3134C-F2EB-48AE-8A41-93A315356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TD 615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222CF5-972C-4736-8559-982BD034A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753E4-D260-4A09-860F-09D524583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6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907CB1-1E3A-4B12-862B-CD52021BC4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Rapporteur RG-WM: Agenda and comment resolution outline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4D473CF-2DAE-40DC-9903-A1585F65A8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7863"/>
            <a:ext cx="9144000" cy="1655762"/>
          </a:xfrm>
        </p:spPr>
        <p:txBody>
          <a:bodyPr/>
          <a:lstStyle/>
          <a:p>
            <a:r>
              <a:rPr lang="en-US" dirty="0"/>
              <a:t>Steve Trowbridge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79701E5-7F0F-4FE3-9E0E-F7521DBB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B5821-C6B6-4059-94C3-A289BB10EBDF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54FB24-B44F-4E30-8B1C-909B30EDC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578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E814B6-DAD2-46BF-8574-D957CB570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79DB08-A8CB-437D-923D-A8E0C89F8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Editors have prepared revised drafts summarizing the disposition of comments received per TD 505 and input contributions</a:t>
            </a:r>
          </a:p>
          <a:p>
            <a:pPr lvl="1"/>
            <a:r>
              <a:rPr lang="en-US" sz="2800" dirty="0"/>
              <a:t>A.1 – TD 611 (determined text in R4)</a:t>
            </a:r>
          </a:p>
          <a:p>
            <a:pPr lvl="1"/>
            <a:r>
              <a:rPr lang="en-US" sz="2800" dirty="0"/>
              <a:t>A.13 – TD 612 (determined text in R6)</a:t>
            </a:r>
          </a:p>
          <a:p>
            <a:pPr lvl="1"/>
            <a:r>
              <a:rPr lang="en-US" sz="2800" dirty="0"/>
              <a:t>Rapporteur and Editors Manual (input text in TD491 Att. 1) (rollup pending)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Proposal is to review documents by clause, taking into account all comments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C95C6C-366E-4935-B614-83929B2E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374B63E-49F1-46B1-A71E-4A88A1BC8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8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5FD63DA-6EAD-454B-96A4-38DF41F00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479" y="0"/>
            <a:ext cx="10515600" cy="1325563"/>
          </a:xfrm>
        </p:spPr>
        <p:txBody>
          <a:bodyPr/>
          <a:lstStyle/>
          <a:p>
            <a:r>
              <a:rPr lang="en-US" dirty="0"/>
              <a:t>RG-WM Agenda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E254B8-73AE-4574-A1DE-9280C118E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9AAD2E9-3D3D-470A-9203-EE2112DD9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xmlns="" id="{1D3C8565-4CC5-4EB3-9B22-F49DC41DFA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875823"/>
            <a:ext cx="10706100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A.1 – Determined text in R4. Rollup in TD611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Canada TD584 CA-8 (adjustments to text referring to A.5 and A.25)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Russian Federation TD </a:t>
            </a:r>
            <a:r>
              <a:rPr lang="en-US" altLang="en-US" sz="16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580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UAE TD575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KSA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TD567  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</a:rPr>
              <a:t>Orange C64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Korea C69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</a:rPr>
              <a:t>Korea C70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A.13 – Determined text in R6. Rollup in TD612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Tunisia TD588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Canada TD584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China TD583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UAE TD575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KSA TD567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Rapporteur and Editor Manual – TD491 Att. 1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Orange C67R1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CT, MIIT C71</a:t>
            </a:r>
            <a:endParaRPr kumimoji="0" lang="en-US" altLang="en-US" sz="65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A.7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MIIT C</a:t>
            </a:r>
            <a:r>
              <a:rPr lang="en-US" altLang="en-US" sz="16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</a:t>
            </a:r>
            <a:r>
              <a:rPr lang="en-US" altLang="en-US" sz="1600" dirty="0">
                <a:latin typeface="Arial" panose="020B0604020202020204" pitchFamily="34" charset="0"/>
                <a:ea typeface="Times New Roman" panose="02020603050405020304" pitchFamily="18" charset="0"/>
              </a:rPr>
              <a:t>1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A.8 and related Resolution 1, A.1, A.7</a:t>
            </a:r>
            <a:endParaRPr lang="en-US" altLang="en-US" sz="105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CT, MIIT C72</a:t>
            </a: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dirty="0">
                <a:latin typeface="Arial" panose="020B0604020202020204" pitchFamily="34" charset="0"/>
              </a:rPr>
              <a:t>UK C77</a:t>
            </a:r>
            <a:endParaRPr lang="en-US" altLang="en-US" sz="16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lvl="1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UK C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7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3385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9D8F7A-51A5-43A6-A7AD-BF7B88E43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Topics for Tuesday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38E2871-B8E9-4AA8-BF04-668B7482CA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3520"/>
            <a:ext cx="10515600" cy="468344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A.1 R4, TD611</a:t>
            </a:r>
          </a:p>
          <a:p>
            <a:pPr lvl="1"/>
            <a:r>
              <a:rPr lang="en-US" dirty="0"/>
              <a:t>1.4.7 </a:t>
            </a:r>
            <a:r>
              <a:rPr lang="en-US" dirty="0" err="1"/>
              <a:t>Should→Shall</a:t>
            </a:r>
            <a:r>
              <a:rPr lang="en-US" dirty="0"/>
              <a:t>, mandatory use of template for new work item</a:t>
            </a:r>
          </a:p>
          <a:p>
            <a:pPr lvl="1"/>
            <a:r>
              <a:rPr lang="en-US" dirty="0"/>
              <a:t>1.8.2.6 Definition for “Implementer’s Guide”</a:t>
            </a:r>
          </a:p>
          <a:p>
            <a:pPr lvl="1"/>
            <a:r>
              <a:rPr lang="en-US" dirty="0"/>
              <a:t>2.3.3.10 Rapporteur group meeting approval procedures</a:t>
            </a:r>
          </a:p>
          <a:p>
            <a:pPr lvl="1"/>
            <a:r>
              <a:rPr lang="en-US" dirty="0"/>
              <a:t>3.1.2 →3.3.6 Chairmen and Vice-Chairmen can submit TDs to their own groups</a:t>
            </a:r>
          </a:p>
          <a:p>
            <a:r>
              <a:rPr lang="en-US" dirty="0"/>
              <a:t>A.13 R6, TD612</a:t>
            </a:r>
          </a:p>
          <a:p>
            <a:pPr lvl="1"/>
            <a:r>
              <a:rPr lang="en-US" dirty="0"/>
              <a:t>Misleading Summary</a:t>
            </a:r>
          </a:p>
          <a:p>
            <a:pPr lvl="1"/>
            <a:r>
              <a:rPr lang="en-US" dirty="0"/>
              <a:t>Technical Paper</a:t>
            </a:r>
          </a:p>
          <a:p>
            <a:pPr lvl="1"/>
            <a:r>
              <a:rPr lang="en-US" dirty="0"/>
              <a:t>Technical Report</a:t>
            </a:r>
          </a:p>
          <a:p>
            <a:pPr lvl="1"/>
            <a:r>
              <a:rPr lang="en-US" dirty="0"/>
              <a:t>Non-normative nature of texts handled in A.13</a:t>
            </a:r>
          </a:p>
          <a:p>
            <a:r>
              <a:rPr lang="en-US" dirty="0"/>
              <a:t>Rapporteur and Editor Manual</a:t>
            </a:r>
          </a:p>
          <a:p>
            <a:pPr lvl="1"/>
            <a:r>
              <a:rPr lang="en-US" dirty="0"/>
              <a:t>Editorial C67R1</a:t>
            </a:r>
          </a:p>
          <a:p>
            <a:pPr lvl="1"/>
            <a:r>
              <a:rPr lang="en-US" dirty="0"/>
              <a:t>E-meeting procedures C71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9A4178-1541-43D3-8019-F942B4D81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749B0A-1878-422F-B4B4-1C44BBE51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4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454ECF-01FD-4714-8672-93BA24EF1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21360"/>
          </a:xfrm>
        </p:spPr>
        <p:txBody>
          <a:bodyPr/>
          <a:lstStyle/>
          <a:p>
            <a:r>
              <a:rPr lang="en-US" dirty="0"/>
              <a:t>Priority for Thursday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F960C72-E912-48A9-9EAF-1A54AE70C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9119"/>
            <a:ext cx="10515600" cy="627887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A.1 – TD611R3</a:t>
            </a:r>
          </a:p>
          <a:p>
            <a:pPr lvl="1"/>
            <a:r>
              <a:rPr lang="en-US" dirty="0"/>
              <a:t>IPR Inquiry Text by Chairmen (1.4.6) and Rapporteurs (2.3.3.12)</a:t>
            </a:r>
          </a:p>
          <a:p>
            <a:pPr lvl="1"/>
            <a:r>
              <a:rPr lang="en-US" dirty="0"/>
              <a:t>Marks in Contributions (3.1.10)</a:t>
            </a:r>
          </a:p>
          <a:p>
            <a:pPr lvl="1"/>
            <a:r>
              <a:rPr lang="en-US" dirty="0"/>
              <a:t>Other Groups (4.7)</a:t>
            </a:r>
          </a:p>
          <a:p>
            <a:pPr lvl="1"/>
            <a:r>
              <a:rPr lang="en-US" dirty="0"/>
              <a:t>IPR in Rapporteur Progress Report – Appendix I (i)</a:t>
            </a:r>
          </a:p>
          <a:p>
            <a:r>
              <a:rPr lang="en-US" dirty="0"/>
              <a:t>A.13 – TD612R1</a:t>
            </a:r>
          </a:p>
          <a:p>
            <a:pPr lvl="1"/>
            <a:r>
              <a:rPr lang="en-US" dirty="0"/>
              <a:t>Scope Statement</a:t>
            </a:r>
          </a:p>
          <a:p>
            <a:pPr lvl="1"/>
            <a:r>
              <a:rPr lang="en-US" dirty="0"/>
              <a:t>Non-normative nature of texts handled in A.13 – Introduction, front-matter identification in clause 4.3</a:t>
            </a:r>
          </a:p>
          <a:p>
            <a:pPr lvl="1"/>
            <a:r>
              <a:rPr lang="en-US" dirty="0"/>
              <a:t>Technical Reports and/or Technical Paper definition – old 3.1.3, 3.1.4</a:t>
            </a:r>
          </a:p>
          <a:p>
            <a:pPr lvl="1"/>
            <a:r>
              <a:rPr lang="en-US" dirty="0"/>
              <a:t>List of non-normative document types – Annex A</a:t>
            </a:r>
          </a:p>
          <a:p>
            <a:r>
              <a:rPr lang="en-US" dirty="0"/>
              <a:t>A.7</a:t>
            </a:r>
          </a:p>
          <a:p>
            <a:pPr lvl="1"/>
            <a:r>
              <a:rPr lang="en-US" dirty="0"/>
              <a:t>Who can attend – MIIT C72</a:t>
            </a:r>
          </a:p>
          <a:p>
            <a:r>
              <a:rPr lang="en-US" dirty="0"/>
              <a:t>A.8 and related Resolution 1, A.1, A.7</a:t>
            </a:r>
          </a:p>
          <a:p>
            <a:pPr lvl="1"/>
            <a:r>
              <a:rPr lang="nl-NL" dirty="0"/>
              <a:t>CT, MIIT C72</a:t>
            </a:r>
          </a:p>
          <a:p>
            <a:pPr lvl="1"/>
            <a:r>
              <a:rPr lang="nl-NL" dirty="0"/>
              <a:t>UK C77</a:t>
            </a:r>
          </a:p>
          <a:p>
            <a:pPr lvl="1"/>
            <a:r>
              <a:rPr lang="nl-NL" dirty="0"/>
              <a:t>UK C78</a:t>
            </a:r>
          </a:p>
          <a:p>
            <a:r>
              <a:rPr lang="en-US" dirty="0"/>
              <a:t>Other documents</a:t>
            </a:r>
          </a:p>
          <a:p>
            <a:pPr lvl="1"/>
            <a:r>
              <a:rPr lang="en-US" dirty="0"/>
              <a:t>TD473 (Director) - Electronic working methods services and database applications report</a:t>
            </a:r>
          </a:p>
          <a:p>
            <a:pPr lvl="1"/>
            <a:r>
              <a:rPr lang="en-US" dirty="0"/>
              <a:t>TD530 (ITU-T SG13)  LS on guidelines and methodologies for developing technical Recommendations (to TSAG)</a:t>
            </a:r>
          </a:p>
          <a:p>
            <a:pPr lvl="1"/>
            <a:r>
              <a:rPr lang="en-US" dirty="0"/>
              <a:t>TD557 (ITU-T SG5) LS on Meaningful group titles</a:t>
            </a:r>
          </a:p>
          <a:p>
            <a:pPr lvl="1"/>
            <a:r>
              <a:rPr lang="en-US" dirty="0"/>
              <a:t>TD573 (ITU-T SG15) LS on Electronic Working Methods </a:t>
            </a:r>
          </a:p>
          <a:p>
            <a:r>
              <a:rPr lang="en-US" dirty="0"/>
              <a:t>Rapporteur and Editor Manual – TD613</a:t>
            </a:r>
          </a:p>
          <a:p>
            <a:pPr lvl="1"/>
            <a:r>
              <a:rPr lang="pt-BR" dirty="0"/>
              <a:t>Orange C67R1</a:t>
            </a:r>
          </a:p>
          <a:p>
            <a:pPr lvl="1"/>
            <a:r>
              <a:rPr lang="pt-BR" dirty="0"/>
              <a:t>CT, MIIT C71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B906377-82EE-43AE-B485-73314E89F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86ED00-A1DA-405C-B2BA-14747C0EE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32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765AEB-52D2-410C-8071-0690592C0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Adhoc</a:t>
            </a:r>
            <a:r>
              <a:rPr lang="en-US" dirty="0"/>
              <a:t> to review remaining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160A5C-CBE3-4B86-8FAA-73AB49F50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Joint session of RG-WM and RG-SC established an ad hoc to review:</a:t>
            </a:r>
          </a:p>
          <a:p>
            <a:pPr lvl="1"/>
            <a:r>
              <a:rPr lang="en-US" dirty="0"/>
              <a:t>A.1 </a:t>
            </a:r>
          </a:p>
          <a:p>
            <a:pPr lvl="1"/>
            <a:r>
              <a:rPr lang="en-US" dirty="0"/>
              <a:t>A.5</a:t>
            </a:r>
          </a:p>
          <a:p>
            <a:pPr lvl="1"/>
            <a:r>
              <a:rPr lang="en-US" dirty="0"/>
              <a:t>A.25</a:t>
            </a:r>
          </a:p>
          <a:p>
            <a:r>
              <a:rPr lang="en-US" dirty="0"/>
              <a:t>RG-WM will extend this drafting group to cover</a:t>
            </a:r>
          </a:p>
          <a:p>
            <a:pPr lvl="1"/>
            <a:r>
              <a:rPr lang="en-US" dirty="0"/>
              <a:t>A.13</a:t>
            </a:r>
          </a:p>
          <a:p>
            <a:pPr lvl="1"/>
            <a:r>
              <a:rPr lang="en-US" dirty="0"/>
              <a:t>Rapporteur and Editor’s Manual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9E43C8-928A-4DEC-A42D-AE4488D61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2F92F-C735-401E-895A-34C53323713E}" type="datetime1">
              <a:rPr lang="en-US" smtClean="0"/>
              <a:t>9/26/2019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9F245E8-7543-4962-ABF9-594788BB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753E4-D260-4A09-860F-09D52458339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388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E82D54F3F10D468133B175E7F78D1A" ma:contentTypeVersion="11" ma:contentTypeDescription="Create a new document." ma:contentTypeScope="" ma:versionID="373ec606e3a31bee8e1ae8adf8881947">
  <xsd:schema xmlns:xsd="http://www.w3.org/2001/XMLSchema" xmlns:xs="http://www.w3.org/2001/XMLSchema" xmlns:p="http://schemas.microsoft.com/office/2006/metadata/properties" xmlns:ns3="71c5aaf6-e6ce-465b-b873-5148d2a4c105" xmlns:ns4="e36d8d0d-d80c-4b38-8e0d-3de84ac0e0f8" xmlns:ns5="a4ab1a16-c41d-4865-a433-ad08d2a54ac6" targetNamespace="http://schemas.microsoft.com/office/2006/metadata/properties" ma:root="true" ma:fieldsID="83ea766f89ec994f3a23637c0934aa0f" ns3:_="" ns4:_="" ns5:_="">
    <xsd:import namespace="71c5aaf6-e6ce-465b-b873-5148d2a4c105"/>
    <xsd:import namespace="e36d8d0d-d80c-4b38-8e0d-3de84ac0e0f8"/>
    <xsd:import namespace="a4ab1a16-c41d-4865-a433-ad08d2a54a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SharingHintHash" minOccurs="0"/>
                <xsd:element ref="ns5:MediaServiceMetadata" minOccurs="0"/>
                <xsd:element ref="ns5:MediaServiceFastMetadata" minOccurs="0"/>
                <xsd:element ref="ns4:SharedWithUsers" minOccurs="0"/>
                <xsd:element ref="ns4:SharedWithDetails" minOccurs="0"/>
                <xsd:element ref="ns5:MediaServiceDateTaken" minOccurs="0"/>
                <xsd:element ref="ns5:MediaServiceAutoTags" minOccurs="0"/>
                <xsd:element ref="ns5:MediaServiceLocation" minOccurs="0"/>
                <xsd:element ref="ns5:MediaServiceOCR" minOccurs="0"/>
                <xsd:element ref="ns5:MediaServiceGenerationTime" minOccurs="0"/>
                <xsd:element ref="ns5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6d8d0d-d80c-4b38-8e0d-3de84ac0e0f8" elementFormDefault="qualified">
    <xsd:import namespace="http://schemas.microsoft.com/office/2006/documentManagement/types"/>
    <xsd:import namespace="http://schemas.microsoft.com/office/infopath/2007/PartnerControls"/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  <xsd:element name="SharedWithUsers" ma:index="15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ab1a16-c41d-4865-a433-ad08d2a54a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4EC0A01F-D200-4892-BE09-32548B0240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060D95-7520-4733-8BC7-742FEC9B9AB5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3DC93930-49F4-492A-92E8-6D55C50944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36d8d0d-d80c-4b38-8e0d-3de84ac0e0f8"/>
    <ds:schemaRef ds:uri="a4ab1a16-c41d-4865-a433-ad08d2a54a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EF823FF2-BB2C-4BFC-8AA6-C662D4E40764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a4ab1a16-c41d-4865-a433-ad08d2a54ac6"/>
    <ds:schemaRef ds:uri="e36d8d0d-d80c-4b38-8e0d-3de84ac0e0f8"/>
    <ds:schemaRef ds:uri="71c5aaf6-e6ce-465b-b873-5148d2a4c105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465</Words>
  <Application>Microsoft Office PowerPoint</Application>
  <PresentationFormat>Widescreen</PresentationFormat>
  <Paragraphs>92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Rapporteur RG-WM: Agenda and comment resolution outline</vt:lpstr>
      <vt:lpstr>Draft comment resolution</vt:lpstr>
      <vt:lpstr>RG-WM Agenda</vt:lpstr>
      <vt:lpstr>Key Topics for Tuesday Session</vt:lpstr>
      <vt:lpstr>Priority for Thursday session</vt:lpstr>
      <vt:lpstr>Adhoc to review remaining clauses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Rapporteurs RG-SC and RG-WM: Rapporteur’s comment resolution outline</dc:title>
  <dc:creator>Glenn Parsons</dc:creator>
  <cp:lastModifiedBy>Al-Mnini, Lara</cp:lastModifiedBy>
  <cp:revision>28</cp:revision>
  <dcterms:created xsi:type="dcterms:W3CDTF">2019-09-24T07:50:46Z</dcterms:created>
  <dcterms:modified xsi:type="dcterms:W3CDTF">2019-09-26T13:56:16Z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0x01010009E82D54F3F10D468133B175E7F78D1A</vt:lpwstr>
  </property>
</Properties>
</file>