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61" r:id="rId4"/>
    <p:sldId id="262" r:id="rId5"/>
    <p:sldId id="263" r:id="rId6"/>
    <p:sldId id="264" r:id="rId7"/>
    <p:sldId id="265" r:id="rId8"/>
    <p:sldId id="266" r:id="rId9"/>
    <p:sldId id="267" r:id="rId10"/>
    <p:sldId id="268" r:id="rId11"/>
    <p:sldId id="257" r:id="rId12"/>
    <p:sldId id="258" r:id="rId13"/>
    <p:sldId id="259" r:id="rId14"/>
    <p:sldId id="260"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2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93CC4C-1240-4CF8-9112-4F85E38CAD26}"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DBC0EB-DD7A-4024-BD54-45DA3B6ACB62}" type="slidenum">
              <a:rPr lang="en-US" smtClean="0"/>
              <a:t>‹#›</a:t>
            </a:fld>
            <a:endParaRPr lang="en-US"/>
          </a:p>
        </p:txBody>
      </p:sp>
    </p:spTree>
    <p:extLst>
      <p:ext uri="{BB962C8B-B14F-4D97-AF65-F5344CB8AC3E}">
        <p14:creationId xmlns:p14="http://schemas.microsoft.com/office/powerpoint/2010/main" val="122532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777EF-1F66-41D4-A12E-CCCF3E8BB2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BA81B7-FAD5-4A40-92BA-33230E59CC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27136D-3076-4ACB-83DA-818105A9B61E}"/>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5" name="Footer Placeholder 4">
            <a:extLst>
              <a:ext uri="{FF2B5EF4-FFF2-40B4-BE49-F238E27FC236}">
                <a16:creationId xmlns:a16="http://schemas.microsoft.com/office/drawing/2014/main" id="{867F8DCD-DB81-4B9D-B555-BA5C6E3D2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23B71F-5667-4BBF-8860-E4ADD448B6DD}"/>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2470969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3B9BE-A889-4AB2-A4A2-61FAE1E7F5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496B7F-E5EE-4D12-B136-3FB7A7BE674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21F51E-1B54-4E6A-8159-00B7620D1149}"/>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5" name="Footer Placeholder 4">
            <a:extLst>
              <a:ext uri="{FF2B5EF4-FFF2-40B4-BE49-F238E27FC236}">
                <a16:creationId xmlns:a16="http://schemas.microsoft.com/office/drawing/2014/main" id="{03405429-CAB3-45F0-B074-0D804959BE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B6AB4C-793F-4141-91A7-FC9246F7FDAB}"/>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327879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F3E0E0-D1A1-408C-A1C6-D71F866726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979428-D838-4703-83B3-7B0C7708BE0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D4FDA7-E298-4A3B-9293-0FE70D3EE597}"/>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5" name="Footer Placeholder 4">
            <a:extLst>
              <a:ext uri="{FF2B5EF4-FFF2-40B4-BE49-F238E27FC236}">
                <a16:creationId xmlns:a16="http://schemas.microsoft.com/office/drawing/2014/main" id="{438082B7-1E9E-485F-B457-08F0AB2EDC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358F87-925A-40BE-8F51-BD0ABCA53B8E}"/>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3398943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B17C9-3961-4EBF-B856-6F2A53E0C8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646ABE-D51B-41DA-A87F-78A7BDE9B3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39A6E3-4AE7-462B-A8A4-91B4ECFE352B}"/>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5" name="Footer Placeholder 4">
            <a:extLst>
              <a:ext uri="{FF2B5EF4-FFF2-40B4-BE49-F238E27FC236}">
                <a16:creationId xmlns:a16="http://schemas.microsoft.com/office/drawing/2014/main" id="{FD70A657-77BF-43C4-9CA3-5EE43C6346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04924-A81B-4FB0-A909-98CAFF6E55B6}"/>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197447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05159-374A-4327-AFCE-367F361E62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AB44A3-0A3E-4BFA-B6AA-C080158E89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714C3A-FD77-4807-AC66-5E447E719825}"/>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5" name="Footer Placeholder 4">
            <a:extLst>
              <a:ext uri="{FF2B5EF4-FFF2-40B4-BE49-F238E27FC236}">
                <a16:creationId xmlns:a16="http://schemas.microsoft.com/office/drawing/2014/main" id="{6FCCB12C-4B28-48CB-9BE1-F2AAC1665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B52F7C-F04B-41A7-900C-AAA2A95A1B60}"/>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4157346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19E9-5427-4206-AC27-4BA7130BAF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FBE84C-61EE-4485-B4B7-7895FC9EC7B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010461-83CE-403A-A87F-809B724A0BB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28ED23-44DB-49AB-A138-3B2BD425DDFD}"/>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6" name="Footer Placeholder 5">
            <a:extLst>
              <a:ext uri="{FF2B5EF4-FFF2-40B4-BE49-F238E27FC236}">
                <a16:creationId xmlns:a16="http://schemas.microsoft.com/office/drawing/2014/main" id="{D71BFE73-2087-438B-A926-9E2CE83D2B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CD944E-D937-46AB-9FCF-6391C4082112}"/>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1819490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5C909-0193-4049-8FCC-39E5ED0A1A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78A5F6-F6A1-4BDF-83E2-4B4F961E9B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6CAB7E2-ACD7-464F-88F3-7724762B24B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CBF242-4071-40D8-B755-E2DAEF232D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B75E25D-FF05-428A-9FE6-E8C7BD0C78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CCCFFC-B06B-49B4-8A03-8124D6E406C6}"/>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8" name="Footer Placeholder 7">
            <a:extLst>
              <a:ext uri="{FF2B5EF4-FFF2-40B4-BE49-F238E27FC236}">
                <a16:creationId xmlns:a16="http://schemas.microsoft.com/office/drawing/2014/main" id="{2BF13CC8-B671-4DFB-8C86-8518F5823D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C3C09D-87A6-4325-A3ED-58844E0AC479}"/>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161695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2D2DF-83A1-4808-BC03-9B6A59DC19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CFFA02-904B-4FBF-9A3B-C70F2B1EFF54}"/>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4" name="Footer Placeholder 3">
            <a:extLst>
              <a:ext uri="{FF2B5EF4-FFF2-40B4-BE49-F238E27FC236}">
                <a16:creationId xmlns:a16="http://schemas.microsoft.com/office/drawing/2014/main" id="{D6DFB0E1-9937-4D3F-B351-439E7A5425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75C31C-109C-47D3-8F1E-5FEB2339079D}"/>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3893038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731436-1CA9-4F89-91B8-40501C511B57}"/>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3" name="Footer Placeholder 2">
            <a:extLst>
              <a:ext uri="{FF2B5EF4-FFF2-40B4-BE49-F238E27FC236}">
                <a16:creationId xmlns:a16="http://schemas.microsoft.com/office/drawing/2014/main" id="{622572A0-E888-4399-A809-06A9DAB55E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7BFDE9-A755-4654-BD76-B17A2EA2A0AD}"/>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4096767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EC66E-D24C-446D-BC44-1C2AABFEC5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3C5EFC-F09F-4040-89B5-BD44BA4480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45B2EF-CE12-4CC6-84C1-5D91C78F51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C22A34-B7D5-4EC5-87A2-BCB5DA5D5295}"/>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6" name="Footer Placeholder 5">
            <a:extLst>
              <a:ext uri="{FF2B5EF4-FFF2-40B4-BE49-F238E27FC236}">
                <a16:creationId xmlns:a16="http://schemas.microsoft.com/office/drawing/2014/main" id="{95A6A705-C4D4-4DAF-9A09-382B8B5D97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A2D7BF-7ADC-4F62-8A53-429CA204A5D8}"/>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3132740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77802-D047-4D29-8CE3-3F51F7607A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773772-2029-47E3-80BB-1FD1B0F4D1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CB23CA-3FB0-49E3-AD42-AC57563338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31E7F21-1136-4D5E-A375-529391A216E8}"/>
              </a:ext>
            </a:extLst>
          </p:cNvPr>
          <p:cNvSpPr>
            <a:spLocks noGrp="1"/>
          </p:cNvSpPr>
          <p:nvPr>
            <p:ph type="dt" sz="half" idx="10"/>
          </p:nvPr>
        </p:nvSpPr>
        <p:spPr/>
        <p:txBody>
          <a:bodyPr/>
          <a:lstStyle/>
          <a:p>
            <a:fld id="{F2BDF6B2-01CF-4964-8E03-93A8B4C7F8CA}" type="datetimeFigureOut">
              <a:rPr lang="en-US" smtClean="0"/>
              <a:t>12/12/2018</a:t>
            </a:fld>
            <a:endParaRPr lang="en-US"/>
          </a:p>
        </p:txBody>
      </p:sp>
      <p:sp>
        <p:nvSpPr>
          <p:cNvPr id="6" name="Footer Placeholder 5">
            <a:extLst>
              <a:ext uri="{FF2B5EF4-FFF2-40B4-BE49-F238E27FC236}">
                <a16:creationId xmlns:a16="http://schemas.microsoft.com/office/drawing/2014/main" id="{71DA6F28-BA48-4CDD-8BE2-2205460C35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3F13E9-AA9C-45F6-8CD6-4EF1DCC59379}"/>
              </a:ext>
            </a:extLst>
          </p:cNvPr>
          <p:cNvSpPr>
            <a:spLocks noGrp="1"/>
          </p:cNvSpPr>
          <p:nvPr>
            <p:ph type="sldNum" sz="quarter" idx="12"/>
          </p:nvPr>
        </p:nvSpPr>
        <p:spPr/>
        <p:txBody>
          <a:bodyPr/>
          <a:lstStyle/>
          <a:p>
            <a:fld id="{38FD7EBB-AB8D-4B2E-ADCB-289CF47FC655}" type="slidenum">
              <a:rPr lang="en-US" smtClean="0"/>
              <a:t>‹#›</a:t>
            </a:fld>
            <a:endParaRPr lang="en-US"/>
          </a:p>
        </p:txBody>
      </p:sp>
    </p:spTree>
    <p:extLst>
      <p:ext uri="{BB962C8B-B14F-4D97-AF65-F5344CB8AC3E}">
        <p14:creationId xmlns:p14="http://schemas.microsoft.com/office/powerpoint/2010/main" val="948895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B778CE-6B61-4433-804E-06A7669EB6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16242A-9612-4755-B874-72EACB8E39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2217DD-BC6D-4D04-868A-B8351D049A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DF6B2-01CF-4964-8E03-93A8B4C7F8CA}" type="datetimeFigureOut">
              <a:rPr lang="en-US" smtClean="0"/>
              <a:t>12/12/2018</a:t>
            </a:fld>
            <a:endParaRPr lang="en-US"/>
          </a:p>
        </p:txBody>
      </p:sp>
      <p:sp>
        <p:nvSpPr>
          <p:cNvPr id="5" name="Footer Placeholder 4">
            <a:extLst>
              <a:ext uri="{FF2B5EF4-FFF2-40B4-BE49-F238E27FC236}">
                <a16:creationId xmlns:a16="http://schemas.microsoft.com/office/drawing/2014/main" id="{51E6E361-81DA-49D9-B701-1758CA5AF7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66E1C2-DDFD-40B5-BEC8-B6C2AF31B2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FD7EBB-AB8D-4B2E-ADCB-289CF47FC655}" type="slidenum">
              <a:rPr lang="en-US" smtClean="0"/>
              <a:t>‹#›</a:t>
            </a:fld>
            <a:endParaRPr lang="en-US"/>
          </a:p>
        </p:txBody>
      </p:sp>
    </p:spTree>
    <p:extLst>
      <p:ext uri="{BB962C8B-B14F-4D97-AF65-F5344CB8AC3E}">
        <p14:creationId xmlns:p14="http://schemas.microsoft.com/office/powerpoint/2010/main" val="386724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53602-33D1-4824-A2DA-3BF0F52BE156}"/>
              </a:ext>
            </a:extLst>
          </p:cNvPr>
          <p:cNvSpPr>
            <a:spLocks noGrp="1"/>
          </p:cNvSpPr>
          <p:nvPr>
            <p:ph type="ctrTitle"/>
          </p:nvPr>
        </p:nvSpPr>
        <p:spPr/>
        <p:txBody>
          <a:bodyPr>
            <a:normAutofit fontScale="90000"/>
          </a:bodyPr>
          <a:lstStyle/>
          <a:p>
            <a:r>
              <a:rPr lang="en-US" dirty="0"/>
              <a:t>Introduction: Joint session TSAG RG-WM and RG SC</a:t>
            </a:r>
            <a:br>
              <a:rPr lang="en-US" dirty="0"/>
            </a:br>
            <a:r>
              <a:rPr lang="en-US" dirty="0"/>
              <a:t>12 December 2018</a:t>
            </a:r>
          </a:p>
        </p:txBody>
      </p:sp>
      <p:sp>
        <p:nvSpPr>
          <p:cNvPr id="3" name="Subtitle 2">
            <a:extLst>
              <a:ext uri="{FF2B5EF4-FFF2-40B4-BE49-F238E27FC236}">
                <a16:creationId xmlns:a16="http://schemas.microsoft.com/office/drawing/2014/main" id="{514B13A3-47D7-49A5-8BA7-EF1CEE1306D2}"/>
              </a:ext>
            </a:extLst>
          </p:cNvPr>
          <p:cNvSpPr>
            <a:spLocks noGrp="1"/>
          </p:cNvSpPr>
          <p:nvPr>
            <p:ph type="subTitle" idx="1"/>
          </p:nvPr>
        </p:nvSpPr>
        <p:spPr/>
        <p:txBody>
          <a:bodyPr/>
          <a:lstStyle/>
          <a:p>
            <a:r>
              <a:rPr lang="en-US" dirty="0"/>
              <a:t>Steve Trowbridge – Rapporteur RG-WM</a:t>
            </a:r>
          </a:p>
          <a:p>
            <a:r>
              <a:rPr lang="en-US" dirty="0"/>
              <a:t>Glenn Parsons – Rapporteur RG-SC</a:t>
            </a:r>
          </a:p>
        </p:txBody>
      </p:sp>
      <p:sp>
        <p:nvSpPr>
          <p:cNvPr id="4" name="Slide Number Placeholder 3">
            <a:extLst>
              <a:ext uri="{FF2B5EF4-FFF2-40B4-BE49-F238E27FC236}">
                <a16:creationId xmlns:a16="http://schemas.microsoft.com/office/drawing/2014/main" id="{CD71C9F8-1DB4-4D5E-B84F-3375E313ACA3}"/>
              </a:ext>
            </a:extLst>
          </p:cNvPr>
          <p:cNvSpPr>
            <a:spLocks noGrp="1"/>
          </p:cNvSpPr>
          <p:nvPr>
            <p:ph type="sldNum" sz="quarter" idx="12"/>
          </p:nvPr>
        </p:nvSpPr>
        <p:spPr/>
        <p:txBody>
          <a:bodyPr/>
          <a:lstStyle/>
          <a:p>
            <a:fld id="{38FD7EBB-AB8D-4B2E-ADCB-289CF47FC655}" type="slidenum">
              <a:rPr lang="en-US" smtClean="0"/>
              <a:t>1</a:t>
            </a:fld>
            <a:endParaRPr lang="en-US"/>
          </a:p>
        </p:txBody>
      </p:sp>
    </p:spTree>
    <p:extLst>
      <p:ext uri="{BB962C8B-B14F-4D97-AF65-F5344CB8AC3E}">
        <p14:creationId xmlns:p14="http://schemas.microsoft.com/office/powerpoint/2010/main" val="597866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F0979-F9D2-490A-8BE3-1BDA4563AE62}"/>
              </a:ext>
            </a:extLst>
          </p:cNvPr>
          <p:cNvSpPr>
            <a:spLocks noGrp="1"/>
          </p:cNvSpPr>
          <p:nvPr>
            <p:ph type="title"/>
          </p:nvPr>
        </p:nvSpPr>
        <p:spPr/>
        <p:txBody>
          <a:bodyPr>
            <a:normAutofit fontScale="90000"/>
          </a:bodyPr>
          <a:lstStyle/>
          <a:p>
            <a:r>
              <a:rPr lang="en-US" dirty="0"/>
              <a:t>Consequence of using A.1 §3.1.6 as an alternate path for incorporation of text for case 2c – IPR consequences</a:t>
            </a:r>
          </a:p>
        </p:txBody>
      </p:sp>
      <p:sp>
        <p:nvSpPr>
          <p:cNvPr id="3" name="Content Placeholder 2">
            <a:extLst>
              <a:ext uri="{FF2B5EF4-FFF2-40B4-BE49-F238E27FC236}">
                <a16:creationId xmlns:a16="http://schemas.microsoft.com/office/drawing/2014/main" id="{42488EEE-16F1-4F25-AC80-948E1DBCADDB}"/>
              </a:ext>
            </a:extLst>
          </p:cNvPr>
          <p:cNvSpPr>
            <a:spLocks noGrp="1"/>
          </p:cNvSpPr>
          <p:nvPr>
            <p:ph idx="1"/>
          </p:nvPr>
        </p:nvSpPr>
        <p:spPr/>
        <p:txBody>
          <a:bodyPr>
            <a:normAutofit lnSpcReduction="10000"/>
          </a:bodyPr>
          <a:lstStyle/>
          <a:p>
            <a:r>
              <a:rPr lang="en-US" dirty="0"/>
              <a:t>The path through A.1 §3.1.6 does not provide any opportunity for ITU to verify that the IPR policy of the other organization from whose document text is being incorporated is compatible with the ITU patent policy. ITU would be trusting that the contributor, on behalf of ITU, can make the judgement concerning the compatibility of the other organizations IPR policy concerning whether incorporation of text presents any risk to implementers or users of ITU-T Recommendations incorporating this text</a:t>
            </a:r>
          </a:p>
          <a:p>
            <a:r>
              <a:rPr lang="en-US" dirty="0"/>
              <a:t>Without this kind of a check, we don’t really know whether the proposed incorporation is case 2c (where the incorporation is likely OK), or case 2d (where the incorporation should not be made)</a:t>
            </a:r>
          </a:p>
        </p:txBody>
      </p:sp>
      <p:sp>
        <p:nvSpPr>
          <p:cNvPr id="4" name="Slide Number Placeholder 3">
            <a:extLst>
              <a:ext uri="{FF2B5EF4-FFF2-40B4-BE49-F238E27FC236}">
                <a16:creationId xmlns:a16="http://schemas.microsoft.com/office/drawing/2014/main" id="{89C65ED4-2B8E-434F-8775-346D77FC3435}"/>
              </a:ext>
            </a:extLst>
          </p:cNvPr>
          <p:cNvSpPr>
            <a:spLocks noGrp="1"/>
          </p:cNvSpPr>
          <p:nvPr>
            <p:ph type="sldNum" sz="quarter" idx="12"/>
          </p:nvPr>
        </p:nvSpPr>
        <p:spPr/>
        <p:txBody>
          <a:bodyPr/>
          <a:lstStyle/>
          <a:p>
            <a:fld id="{38FD7EBB-AB8D-4B2E-ADCB-289CF47FC655}" type="slidenum">
              <a:rPr lang="en-US" smtClean="0"/>
              <a:t>10</a:t>
            </a:fld>
            <a:endParaRPr lang="en-US"/>
          </a:p>
        </p:txBody>
      </p:sp>
    </p:spTree>
    <p:extLst>
      <p:ext uri="{BB962C8B-B14F-4D97-AF65-F5344CB8AC3E}">
        <p14:creationId xmlns:p14="http://schemas.microsoft.com/office/powerpoint/2010/main" val="2470663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14ECA-476A-4826-BACA-EA12279EBE66}"/>
              </a:ext>
            </a:extLst>
          </p:cNvPr>
          <p:cNvSpPr>
            <a:spLocks noGrp="1"/>
          </p:cNvSpPr>
          <p:nvPr>
            <p:ph type="title"/>
          </p:nvPr>
        </p:nvSpPr>
        <p:spPr/>
        <p:txBody>
          <a:bodyPr/>
          <a:lstStyle/>
          <a:p>
            <a:r>
              <a:rPr lang="en-US" dirty="0"/>
              <a:t>A.1 Clause 3.1.6</a:t>
            </a:r>
          </a:p>
        </p:txBody>
      </p:sp>
      <p:sp>
        <p:nvSpPr>
          <p:cNvPr id="3" name="Content Placeholder 2">
            <a:extLst>
              <a:ext uri="{FF2B5EF4-FFF2-40B4-BE49-F238E27FC236}">
                <a16:creationId xmlns:a16="http://schemas.microsoft.com/office/drawing/2014/main" id="{0226FAD2-0711-402A-8EB7-B4D498FCFF37}"/>
              </a:ext>
            </a:extLst>
          </p:cNvPr>
          <p:cNvSpPr>
            <a:spLocks noGrp="1"/>
          </p:cNvSpPr>
          <p:nvPr>
            <p:ph idx="1"/>
          </p:nvPr>
        </p:nvSpPr>
        <p:spPr/>
        <p:txBody>
          <a:bodyPr/>
          <a:lstStyle/>
          <a:p>
            <a:r>
              <a:rPr lang="en-US" dirty="0"/>
              <a:t>Confusing, widely misunderstood text</a:t>
            </a:r>
          </a:p>
          <a:p>
            <a:r>
              <a:rPr lang="en-US" dirty="0"/>
              <a:t>The word “author” is not defined. The text implies that the author is providing assurances concerning text and figures contained in the contribution, which can be assumed if the contributor and the author are the same. In the case that text and figures are from a document from another organization, the “author” is not involved and cannot make that assurance.</a:t>
            </a:r>
          </a:p>
          <a:p>
            <a:r>
              <a:rPr lang="en-US" dirty="0"/>
              <a:t>Consequences of using A.1 §3.1.6 for incorporation of text not fully understood or addressed</a:t>
            </a:r>
          </a:p>
        </p:txBody>
      </p:sp>
      <p:sp>
        <p:nvSpPr>
          <p:cNvPr id="4" name="Slide Number Placeholder 3">
            <a:extLst>
              <a:ext uri="{FF2B5EF4-FFF2-40B4-BE49-F238E27FC236}">
                <a16:creationId xmlns:a16="http://schemas.microsoft.com/office/drawing/2014/main" id="{FDF88EFD-A63B-452A-AC8D-70DFD1530CC4}"/>
              </a:ext>
            </a:extLst>
          </p:cNvPr>
          <p:cNvSpPr>
            <a:spLocks noGrp="1"/>
          </p:cNvSpPr>
          <p:nvPr>
            <p:ph type="sldNum" sz="quarter" idx="12"/>
          </p:nvPr>
        </p:nvSpPr>
        <p:spPr/>
        <p:txBody>
          <a:bodyPr/>
          <a:lstStyle/>
          <a:p>
            <a:fld id="{38FD7EBB-AB8D-4B2E-ADCB-289CF47FC655}" type="slidenum">
              <a:rPr lang="en-US" smtClean="0"/>
              <a:t>11</a:t>
            </a:fld>
            <a:endParaRPr lang="en-US"/>
          </a:p>
        </p:txBody>
      </p:sp>
    </p:spTree>
    <p:extLst>
      <p:ext uri="{BB962C8B-B14F-4D97-AF65-F5344CB8AC3E}">
        <p14:creationId xmlns:p14="http://schemas.microsoft.com/office/powerpoint/2010/main" val="3722206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02699-7E57-44C7-BCCF-B3BB41F18CDC}"/>
              </a:ext>
            </a:extLst>
          </p:cNvPr>
          <p:cNvSpPr>
            <a:spLocks noGrp="1"/>
          </p:cNvSpPr>
          <p:nvPr>
            <p:ph type="title"/>
          </p:nvPr>
        </p:nvSpPr>
        <p:spPr/>
        <p:txBody>
          <a:bodyPr/>
          <a:lstStyle/>
          <a:p>
            <a:r>
              <a:rPr lang="en-US" dirty="0"/>
              <a:t>Editing considerations on A.1 §3.1.6 based on discussion of C49 in Tuesday session – point 1 </a:t>
            </a:r>
          </a:p>
        </p:txBody>
      </p:sp>
      <p:sp>
        <p:nvSpPr>
          <p:cNvPr id="3" name="Content Placeholder 2">
            <a:extLst>
              <a:ext uri="{FF2B5EF4-FFF2-40B4-BE49-F238E27FC236}">
                <a16:creationId xmlns:a16="http://schemas.microsoft.com/office/drawing/2014/main" id="{C24DF6D6-A6D1-4652-BA33-D65B8BB9A346}"/>
              </a:ext>
            </a:extLst>
          </p:cNvPr>
          <p:cNvSpPr>
            <a:spLocks noGrp="1"/>
          </p:cNvSpPr>
          <p:nvPr>
            <p:ph idx="1"/>
          </p:nvPr>
        </p:nvSpPr>
        <p:spPr/>
        <p:txBody>
          <a:bodyPr/>
          <a:lstStyle/>
          <a:p>
            <a:r>
              <a:rPr lang="en-US" dirty="0"/>
              <a:t>Proposal to change “author” to “ITU-T member” inadequate as others (e.g., Associates) are permitted to make contributions</a:t>
            </a:r>
          </a:p>
          <a:p>
            <a:r>
              <a:rPr lang="en-US" dirty="0"/>
              <a:t>Alternate Proposals:</a:t>
            </a:r>
          </a:p>
          <a:p>
            <a:pPr lvl="1"/>
            <a:r>
              <a:rPr lang="en-US" dirty="0"/>
              <a:t>“Members and Associates” (weakness – not “future proof” to possible new categories of participants, e.g., SMEs)</a:t>
            </a:r>
          </a:p>
          <a:p>
            <a:pPr lvl="1"/>
            <a:r>
              <a:rPr lang="en-US" dirty="0"/>
              <a:t>“Members and Other Participants” (weakness – not all participants have the right to make contributions, e.g., Observers and Invited Experts)</a:t>
            </a:r>
          </a:p>
          <a:p>
            <a:pPr lvl="1"/>
            <a:r>
              <a:rPr lang="en-US" dirty="0"/>
              <a:t>(Editor’s Recommendation) “Contributors”. Other documents govern who is permitted to make contributions and it can be assumed that if a contribution is received it came from an entity with the right to make contributions. “Contributors” is the word used elsewhere in the text, e.g., 3.1.4</a:t>
            </a:r>
          </a:p>
        </p:txBody>
      </p:sp>
      <p:sp>
        <p:nvSpPr>
          <p:cNvPr id="4" name="Slide Number Placeholder 3">
            <a:extLst>
              <a:ext uri="{FF2B5EF4-FFF2-40B4-BE49-F238E27FC236}">
                <a16:creationId xmlns:a16="http://schemas.microsoft.com/office/drawing/2014/main" id="{AFD551D8-C43B-456B-8333-AF228FFEFB72}"/>
              </a:ext>
            </a:extLst>
          </p:cNvPr>
          <p:cNvSpPr>
            <a:spLocks noGrp="1"/>
          </p:cNvSpPr>
          <p:nvPr>
            <p:ph type="sldNum" sz="quarter" idx="12"/>
          </p:nvPr>
        </p:nvSpPr>
        <p:spPr/>
        <p:txBody>
          <a:bodyPr/>
          <a:lstStyle/>
          <a:p>
            <a:fld id="{38FD7EBB-AB8D-4B2E-ADCB-289CF47FC655}" type="slidenum">
              <a:rPr lang="en-US" smtClean="0"/>
              <a:t>12</a:t>
            </a:fld>
            <a:endParaRPr lang="en-US"/>
          </a:p>
        </p:txBody>
      </p:sp>
    </p:spTree>
    <p:extLst>
      <p:ext uri="{BB962C8B-B14F-4D97-AF65-F5344CB8AC3E}">
        <p14:creationId xmlns:p14="http://schemas.microsoft.com/office/powerpoint/2010/main" val="1262033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02699-7E57-44C7-BCCF-B3BB41F18CDC}"/>
              </a:ext>
            </a:extLst>
          </p:cNvPr>
          <p:cNvSpPr>
            <a:spLocks noGrp="1"/>
          </p:cNvSpPr>
          <p:nvPr>
            <p:ph type="title"/>
          </p:nvPr>
        </p:nvSpPr>
        <p:spPr/>
        <p:txBody>
          <a:bodyPr/>
          <a:lstStyle/>
          <a:p>
            <a:r>
              <a:rPr lang="en-US" dirty="0"/>
              <a:t>Editing considerations on A.1 §3.1.6 based on discussion of C49 in Tuesday session – point 2 </a:t>
            </a:r>
          </a:p>
        </p:txBody>
      </p:sp>
      <p:sp>
        <p:nvSpPr>
          <p:cNvPr id="3" name="Content Placeholder 2">
            <a:extLst>
              <a:ext uri="{FF2B5EF4-FFF2-40B4-BE49-F238E27FC236}">
                <a16:creationId xmlns:a16="http://schemas.microsoft.com/office/drawing/2014/main" id="{C24DF6D6-A6D1-4652-BA33-D65B8BB9A346}"/>
              </a:ext>
            </a:extLst>
          </p:cNvPr>
          <p:cNvSpPr>
            <a:spLocks noGrp="1"/>
          </p:cNvSpPr>
          <p:nvPr>
            <p:ph idx="1"/>
          </p:nvPr>
        </p:nvSpPr>
        <p:spPr/>
        <p:txBody>
          <a:bodyPr/>
          <a:lstStyle/>
          <a:p>
            <a:r>
              <a:rPr lang="en-US" dirty="0"/>
              <a:t>Several suggestions to remove precluding that a contribution quotes text from a document from another organization proposed for incorporation</a:t>
            </a:r>
          </a:p>
          <a:p>
            <a:r>
              <a:rPr lang="en-US" dirty="0"/>
              <a:t>Presumably no disagreement that text from a document of another organization should have the source of that text clearly identified</a:t>
            </a:r>
          </a:p>
        </p:txBody>
      </p:sp>
      <p:sp>
        <p:nvSpPr>
          <p:cNvPr id="4" name="Slide Number Placeholder 3">
            <a:extLst>
              <a:ext uri="{FF2B5EF4-FFF2-40B4-BE49-F238E27FC236}">
                <a16:creationId xmlns:a16="http://schemas.microsoft.com/office/drawing/2014/main" id="{C72197D0-1980-4625-9FFF-D1B168587A39}"/>
              </a:ext>
            </a:extLst>
          </p:cNvPr>
          <p:cNvSpPr>
            <a:spLocks noGrp="1"/>
          </p:cNvSpPr>
          <p:nvPr>
            <p:ph type="sldNum" sz="quarter" idx="12"/>
          </p:nvPr>
        </p:nvSpPr>
        <p:spPr/>
        <p:txBody>
          <a:bodyPr/>
          <a:lstStyle/>
          <a:p>
            <a:fld id="{38FD7EBB-AB8D-4B2E-ADCB-289CF47FC655}" type="slidenum">
              <a:rPr lang="en-US" smtClean="0"/>
              <a:t>13</a:t>
            </a:fld>
            <a:endParaRPr lang="en-US"/>
          </a:p>
        </p:txBody>
      </p:sp>
    </p:spTree>
    <p:extLst>
      <p:ext uri="{BB962C8B-B14F-4D97-AF65-F5344CB8AC3E}">
        <p14:creationId xmlns:p14="http://schemas.microsoft.com/office/powerpoint/2010/main" val="1447495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02699-7E57-44C7-BCCF-B3BB41F18CDC}"/>
              </a:ext>
            </a:extLst>
          </p:cNvPr>
          <p:cNvSpPr>
            <a:spLocks noGrp="1"/>
          </p:cNvSpPr>
          <p:nvPr>
            <p:ph type="title"/>
          </p:nvPr>
        </p:nvSpPr>
        <p:spPr/>
        <p:txBody>
          <a:bodyPr/>
          <a:lstStyle/>
          <a:p>
            <a:r>
              <a:rPr lang="en-US" dirty="0"/>
              <a:t>Editing considerations on A.1 §3.1.6 based on discussion of C49 in Tuesday session – point 3 </a:t>
            </a:r>
          </a:p>
        </p:txBody>
      </p:sp>
      <p:sp>
        <p:nvSpPr>
          <p:cNvPr id="3" name="Content Placeholder 2">
            <a:extLst>
              <a:ext uri="{FF2B5EF4-FFF2-40B4-BE49-F238E27FC236}">
                <a16:creationId xmlns:a16="http://schemas.microsoft.com/office/drawing/2014/main" id="{C24DF6D6-A6D1-4652-BA33-D65B8BB9A346}"/>
              </a:ext>
            </a:extLst>
          </p:cNvPr>
          <p:cNvSpPr>
            <a:spLocks noGrp="1"/>
          </p:cNvSpPr>
          <p:nvPr>
            <p:ph idx="1"/>
          </p:nvPr>
        </p:nvSpPr>
        <p:spPr/>
        <p:txBody>
          <a:bodyPr/>
          <a:lstStyle/>
          <a:p>
            <a:r>
              <a:rPr lang="en-US" dirty="0"/>
              <a:t>Several suggestions to remove precluding that a contribution quotes text from a document from another organization proposed for incorporation</a:t>
            </a:r>
          </a:p>
          <a:p>
            <a:r>
              <a:rPr lang="en-US" dirty="0"/>
              <a:t>Presumably no disagreement that text from a document of another organization should have the source of that text clearly identified</a:t>
            </a:r>
          </a:p>
        </p:txBody>
      </p:sp>
      <p:sp>
        <p:nvSpPr>
          <p:cNvPr id="4" name="Slide Number Placeholder 3">
            <a:extLst>
              <a:ext uri="{FF2B5EF4-FFF2-40B4-BE49-F238E27FC236}">
                <a16:creationId xmlns:a16="http://schemas.microsoft.com/office/drawing/2014/main" id="{63ED54CB-D14E-4F8C-BDBF-008E06E8DEEA}"/>
              </a:ext>
            </a:extLst>
          </p:cNvPr>
          <p:cNvSpPr>
            <a:spLocks noGrp="1"/>
          </p:cNvSpPr>
          <p:nvPr>
            <p:ph type="sldNum" sz="quarter" idx="12"/>
          </p:nvPr>
        </p:nvSpPr>
        <p:spPr/>
        <p:txBody>
          <a:bodyPr/>
          <a:lstStyle/>
          <a:p>
            <a:fld id="{38FD7EBB-AB8D-4B2E-ADCB-289CF47FC655}" type="slidenum">
              <a:rPr lang="en-US" smtClean="0"/>
              <a:t>14</a:t>
            </a:fld>
            <a:endParaRPr lang="en-US"/>
          </a:p>
        </p:txBody>
      </p:sp>
    </p:spTree>
    <p:extLst>
      <p:ext uri="{BB962C8B-B14F-4D97-AF65-F5344CB8AC3E}">
        <p14:creationId xmlns:p14="http://schemas.microsoft.com/office/powerpoint/2010/main" val="4036226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BDC45-49EB-4A0F-887C-832A9EB6A958}"/>
              </a:ext>
            </a:extLst>
          </p:cNvPr>
          <p:cNvSpPr>
            <a:spLocks noGrp="1"/>
          </p:cNvSpPr>
          <p:nvPr>
            <p:ph type="title"/>
          </p:nvPr>
        </p:nvSpPr>
        <p:spPr/>
        <p:txBody>
          <a:bodyPr/>
          <a:lstStyle/>
          <a:p>
            <a:r>
              <a:rPr lang="en-US" dirty="0"/>
              <a:t>Editing considerations on A.1 §3.1.6 based on discussion of C49 in Tuesday session – point 4 </a:t>
            </a:r>
          </a:p>
        </p:txBody>
      </p:sp>
      <p:sp>
        <p:nvSpPr>
          <p:cNvPr id="3" name="Content Placeholder 2">
            <a:extLst>
              <a:ext uri="{FF2B5EF4-FFF2-40B4-BE49-F238E27FC236}">
                <a16:creationId xmlns:a16="http://schemas.microsoft.com/office/drawing/2014/main" id="{3205A8BF-7F4F-45E5-A432-F22193418844}"/>
              </a:ext>
            </a:extLst>
          </p:cNvPr>
          <p:cNvSpPr>
            <a:spLocks noGrp="1"/>
          </p:cNvSpPr>
          <p:nvPr>
            <p:ph idx="1"/>
          </p:nvPr>
        </p:nvSpPr>
        <p:spPr/>
        <p:txBody>
          <a:bodyPr/>
          <a:lstStyle/>
          <a:p>
            <a:r>
              <a:rPr lang="en-US" dirty="0"/>
              <a:t>“Contribution is accepted” not understood</a:t>
            </a:r>
          </a:p>
          <a:p>
            <a:r>
              <a:rPr lang="en-US" dirty="0"/>
              <a:t>Propose to reword that when consensus is reached to make a reference or incorporation, proceed according to A.5 or A.25</a:t>
            </a:r>
          </a:p>
        </p:txBody>
      </p:sp>
      <p:sp>
        <p:nvSpPr>
          <p:cNvPr id="4" name="Slide Number Placeholder 3">
            <a:extLst>
              <a:ext uri="{FF2B5EF4-FFF2-40B4-BE49-F238E27FC236}">
                <a16:creationId xmlns:a16="http://schemas.microsoft.com/office/drawing/2014/main" id="{8048892D-D09B-4B3C-A632-16DC929EBDF5}"/>
              </a:ext>
            </a:extLst>
          </p:cNvPr>
          <p:cNvSpPr>
            <a:spLocks noGrp="1"/>
          </p:cNvSpPr>
          <p:nvPr>
            <p:ph type="sldNum" sz="quarter" idx="12"/>
          </p:nvPr>
        </p:nvSpPr>
        <p:spPr/>
        <p:txBody>
          <a:bodyPr/>
          <a:lstStyle/>
          <a:p>
            <a:fld id="{38FD7EBB-AB8D-4B2E-ADCB-289CF47FC655}" type="slidenum">
              <a:rPr lang="en-US" smtClean="0"/>
              <a:t>15</a:t>
            </a:fld>
            <a:endParaRPr lang="en-US"/>
          </a:p>
        </p:txBody>
      </p:sp>
    </p:spTree>
    <p:extLst>
      <p:ext uri="{BB962C8B-B14F-4D97-AF65-F5344CB8AC3E}">
        <p14:creationId xmlns:p14="http://schemas.microsoft.com/office/powerpoint/2010/main" val="2645378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DF98D-1E3D-4108-B740-0710FA882146}"/>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476A5F5F-2895-48FF-959D-2BD0FD234D4E}"/>
              </a:ext>
            </a:extLst>
          </p:cNvPr>
          <p:cNvSpPr>
            <a:spLocks noGrp="1"/>
          </p:cNvSpPr>
          <p:nvPr>
            <p:ph idx="1"/>
          </p:nvPr>
        </p:nvSpPr>
        <p:spPr/>
        <p:txBody>
          <a:bodyPr/>
          <a:lstStyle/>
          <a:p>
            <a:r>
              <a:rPr lang="en-US" dirty="0"/>
              <a:t>Summary of entry points for normative references and incorporation of text</a:t>
            </a:r>
          </a:p>
          <a:p>
            <a:r>
              <a:rPr lang="en-US" dirty="0"/>
              <a:t>Editorial issues regarding update of A.1 §3.1.6 </a:t>
            </a:r>
          </a:p>
        </p:txBody>
      </p:sp>
      <p:sp>
        <p:nvSpPr>
          <p:cNvPr id="4" name="Slide Number Placeholder 3">
            <a:extLst>
              <a:ext uri="{FF2B5EF4-FFF2-40B4-BE49-F238E27FC236}">
                <a16:creationId xmlns:a16="http://schemas.microsoft.com/office/drawing/2014/main" id="{39B32973-9268-4E13-92BC-749D7D016302}"/>
              </a:ext>
            </a:extLst>
          </p:cNvPr>
          <p:cNvSpPr>
            <a:spLocks noGrp="1"/>
          </p:cNvSpPr>
          <p:nvPr>
            <p:ph type="sldNum" sz="quarter" idx="12"/>
          </p:nvPr>
        </p:nvSpPr>
        <p:spPr/>
        <p:txBody>
          <a:bodyPr/>
          <a:lstStyle/>
          <a:p>
            <a:fld id="{38FD7EBB-AB8D-4B2E-ADCB-289CF47FC655}" type="slidenum">
              <a:rPr lang="en-US" smtClean="0"/>
              <a:t>2</a:t>
            </a:fld>
            <a:endParaRPr lang="en-US"/>
          </a:p>
        </p:txBody>
      </p:sp>
    </p:spTree>
    <p:extLst>
      <p:ext uri="{BB962C8B-B14F-4D97-AF65-F5344CB8AC3E}">
        <p14:creationId xmlns:p14="http://schemas.microsoft.com/office/powerpoint/2010/main" val="387604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48895-0445-4AFC-9215-7CC568EDBE8A}"/>
              </a:ext>
            </a:extLst>
          </p:cNvPr>
          <p:cNvSpPr>
            <a:spLocks noGrp="1"/>
          </p:cNvSpPr>
          <p:nvPr>
            <p:ph type="title"/>
          </p:nvPr>
        </p:nvSpPr>
        <p:spPr/>
        <p:txBody>
          <a:bodyPr/>
          <a:lstStyle/>
          <a:p>
            <a:r>
              <a:rPr lang="en-US" dirty="0"/>
              <a:t>Analysis of Entry Conditions</a:t>
            </a:r>
            <a:br>
              <a:rPr lang="en-US" dirty="0"/>
            </a:br>
            <a:r>
              <a:rPr lang="en-US" dirty="0"/>
              <a:t>Case 1 – Text authored by the Contributor</a:t>
            </a:r>
          </a:p>
        </p:txBody>
      </p:sp>
      <p:sp>
        <p:nvSpPr>
          <p:cNvPr id="3" name="Content Placeholder 2">
            <a:extLst>
              <a:ext uri="{FF2B5EF4-FFF2-40B4-BE49-F238E27FC236}">
                <a16:creationId xmlns:a16="http://schemas.microsoft.com/office/drawing/2014/main" id="{457CDA69-7C22-49EE-B501-91A460D157C9}"/>
              </a:ext>
            </a:extLst>
          </p:cNvPr>
          <p:cNvSpPr>
            <a:spLocks noGrp="1"/>
          </p:cNvSpPr>
          <p:nvPr>
            <p:ph idx="1"/>
          </p:nvPr>
        </p:nvSpPr>
        <p:spPr/>
        <p:txBody>
          <a:bodyPr/>
          <a:lstStyle/>
          <a:p>
            <a:r>
              <a:rPr lang="en-US" dirty="0"/>
              <a:t>Copyright: A.1 §3.1.6 is intended to mean that by dint of making a contribution, the contributor is providing the ITU with copyright authorization to use text and diagrams from the contribution in an ITU-T Recommendation</a:t>
            </a:r>
          </a:p>
          <a:p>
            <a:r>
              <a:rPr lang="en-US" dirty="0"/>
              <a:t>IPR: The contributor, as a participant in the process, is obliged to follow the ITU patent policy and has (or will) submit any necessary patent and licensing declarations</a:t>
            </a:r>
          </a:p>
        </p:txBody>
      </p:sp>
      <p:sp>
        <p:nvSpPr>
          <p:cNvPr id="4" name="Slide Number Placeholder 3">
            <a:extLst>
              <a:ext uri="{FF2B5EF4-FFF2-40B4-BE49-F238E27FC236}">
                <a16:creationId xmlns:a16="http://schemas.microsoft.com/office/drawing/2014/main" id="{1BE23CA0-05BA-49ED-82A6-DA334CBB26E3}"/>
              </a:ext>
            </a:extLst>
          </p:cNvPr>
          <p:cNvSpPr>
            <a:spLocks noGrp="1"/>
          </p:cNvSpPr>
          <p:nvPr>
            <p:ph type="sldNum" sz="quarter" idx="12"/>
          </p:nvPr>
        </p:nvSpPr>
        <p:spPr/>
        <p:txBody>
          <a:bodyPr/>
          <a:lstStyle/>
          <a:p>
            <a:fld id="{38FD7EBB-AB8D-4B2E-ADCB-289CF47FC655}" type="slidenum">
              <a:rPr lang="en-US" smtClean="0"/>
              <a:t>3</a:t>
            </a:fld>
            <a:endParaRPr lang="en-US"/>
          </a:p>
        </p:txBody>
      </p:sp>
    </p:spTree>
    <p:extLst>
      <p:ext uri="{BB962C8B-B14F-4D97-AF65-F5344CB8AC3E}">
        <p14:creationId xmlns:p14="http://schemas.microsoft.com/office/powerpoint/2010/main" val="1254324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459CF-0355-4BDC-831E-56EC1B21488D}"/>
              </a:ext>
            </a:extLst>
          </p:cNvPr>
          <p:cNvSpPr>
            <a:spLocks noGrp="1"/>
          </p:cNvSpPr>
          <p:nvPr>
            <p:ph type="title"/>
          </p:nvPr>
        </p:nvSpPr>
        <p:spPr/>
        <p:txBody>
          <a:bodyPr>
            <a:normAutofit fontScale="90000"/>
          </a:bodyPr>
          <a:lstStyle/>
          <a:p>
            <a:r>
              <a:rPr lang="en-US" dirty="0"/>
              <a:t>Analysis of Entry Conditions</a:t>
            </a:r>
            <a:br>
              <a:rPr lang="en-US" dirty="0"/>
            </a:br>
            <a:r>
              <a:rPr lang="en-US" sz="3100" dirty="0"/>
              <a:t>Case 2 – Proposal for incorporation of text or normative Reference to text or incorporation of text owned by another organization</a:t>
            </a:r>
            <a:endParaRPr lang="en-US" dirty="0"/>
          </a:p>
        </p:txBody>
      </p:sp>
      <p:sp>
        <p:nvSpPr>
          <p:cNvPr id="3" name="Content Placeholder 2">
            <a:extLst>
              <a:ext uri="{FF2B5EF4-FFF2-40B4-BE49-F238E27FC236}">
                <a16:creationId xmlns:a16="http://schemas.microsoft.com/office/drawing/2014/main" id="{15D3C6C5-B601-4304-9CF2-076CE0A8BA52}"/>
              </a:ext>
            </a:extLst>
          </p:cNvPr>
          <p:cNvSpPr>
            <a:spLocks noGrp="1"/>
          </p:cNvSpPr>
          <p:nvPr>
            <p:ph idx="1"/>
          </p:nvPr>
        </p:nvSpPr>
        <p:spPr/>
        <p:txBody>
          <a:bodyPr/>
          <a:lstStyle/>
          <a:p>
            <a:r>
              <a:rPr lang="en-US" dirty="0"/>
              <a:t>Case 2a – The organization owning the text is A.5 qualified</a:t>
            </a:r>
          </a:p>
          <a:p>
            <a:pPr lvl="1"/>
            <a:r>
              <a:rPr lang="en-US" dirty="0"/>
              <a:t>Normative Reference can be made according to A.5</a:t>
            </a:r>
          </a:p>
          <a:p>
            <a:pPr lvl="1"/>
            <a:r>
              <a:rPr lang="en-US" dirty="0"/>
              <a:t>Incorporation of text can be made according to A.25</a:t>
            </a:r>
          </a:p>
          <a:p>
            <a:pPr lvl="1"/>
            <a:r>
              <a:rPr lang="en-US" dirty="0"/>
              <a:t>Copyright authorization for incorporation of text is obtained according to the procedures in A.25</a:t>
            </a:r>
          </a:p>
          <a:p>
            <a:pPr lvl="1"/>
            <a:r>
              <a:rPr lang="en-US" dirty="0"/>
              <a:t>IPR is addressed since the A.5 qualification criteria assures that the other organization has a compatible IPR policy with the ITU patent policy. License for standards essential IPR due to incorporated text is available on similar (FRAND/RF) terms as for material from a contributor in ITU-T following the ITU patent policy</a:t>
            </a:r>
          </a:p>
        </p:txBody>
      </p:sp>
      <p:sp>
        <p:nvSpPr>
          <p:cNvPr id="4" name="Slide Number Placeholder 3">
            <a:extLst>
              <a:ext uri="{FF2B5EF4-FFF2-40B4-BE49-F238E27FC236}">
                <a16:creationId xmlns:a16="http://schemas.microsoft.com/office/drawing/2014/main" id="{7E34A291-EA05-4235-B9A9-8C2D7C150634}"/>
              </a:ext>
            </a:extLst>
          </p:cNvPr>
          <p:cNvSpPr>
            <a:spLocks noGrp="1"/>
          </p:cNvSpPr>
          <p:nvPr>
            <p:ph type="sldNum" sz="quarter" idx="12"/>
          </p:nvPr>
        </p:nvSpPr>
        <p:spPr/>
        <p:txBody>
          <a:bodyPr/>
          <a:lstStyle/>
          <a:p>
            <a:fld id="{38FD7EBB-AB8D-4B2E-ADCB-289CF47FC655}" type="slidenum">
              <a:rPr lang="en-US" smtClean="0"/>
              <a:t>4</a:t>
            </a:fld>
            <a:endParaRPr lang="en-US"/>
          </a:p>
        </p:txBody>
      </p:sp>
    </p:spTree>
    <p:extLst>
      <p:ext uri="{BB962C8B-B14F-4D97-AF65-F5344CB8AC3E}">
        <p14:creationId xmlns:p14="http://schemas.microsoft.com/office/powerpoint/2010/main" val="33679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459CF-0355-4BDC-831E-56EC1B21488D}"/>
              </a:ext>
            </a:extLst>
          </p:cNvPr>
          <p:cNvSpPr>
            <a:spLocks noGrp="1"/>
          </p:cNvSpPr>
          <p:nvPr>
            <p:ph type="title"/>
          </p:nvPr>
        </p:nvSpPr>
        <p:spPr/>
        <p:txBody>
          <a:bodyPr>
            <a:normAutofit fontScale="90000"/>
          </a:bodyPr>
          <a:lstStyle/>
          <a:p>
            <a:r>
              <a:rPr lang="en-US" dirty="0"/>
              <a:t>Analysis of Entry Conditions</a:t>
            </a:r>
            <a:br>
              <a:rPr lang="en-US" dirty="0"/>
            </a:br>
            <a:r>
              <a:rPr lang="en-US" sz="3100" dirty="0"/>
              <a:t>Case 2 – Proposal for incorporation of text or normative Reference to text or incorporation of text owned by another organization</a:t>
            </a:r>
            <a:endParaRPr lang="en-US" dirty="0"/>
          </a:p>
        </p:txBody>
      </p:sp>
      <p:sp>
        <p:nvSpPr>
          <p:cNvPr id="3" name="Content Placeholder 2">
            <a:extLst>
              <a:ext uri="{FF2B5EF4-FFF2-40B4-BE49-F238E27FC236}">
                <a16:creationId xmlns:a16="http://schemas.microsoft.com/office/drawing/2014/main" id="{15D3C6C5-B601-4304-9CF2-076CE0A8BA52}"/>
              </a:ext>
            </a:extLst>
          </p:cNvPr>
          <p:cNvSpPr>
            <a:spLocks noGrp="1"/>
          </p:cNvSpPr>
          <p:nvPr>
            <p:ph idx="1"/>
          </p:nvPr>
        </p:nvSpPr>
        <p:spPr/>
        <p:txBody>
          <a:bodyPr/>
          <a:lstStyle/>
          <a:p>
            <a:r>
              <a:rPr lang="en-US" dirty="0"/>
              <a:t>Case 2b – The organization owning the text meets the qualification criteria for A.5, but is not currently A.5 qualified</a:t>
            </a:r>
          </a:p>
          <a:p>
            <a:pPr lvl="1"/>
            <a:r>
              <a:rPr lang="en-US" dirty="0"/>
              <a:t>As a first step, obtain qualification for the other organization under A.5</a:t>
            </a:r>
          </a:p>
          <a:p>
            <a:pPr lvl="1"/>
            <a:r>
              <a:rPr lang="en-US" dirty="0"/>
              <a:t>Proceed as according to Case 2a</a:t>
            </a:r>
          </a:p>
        </p:txBody>
      </p:sp>
      <p:sp>
        <p:nvSpPr>
          <p:cNvPr id="4" name="Slide Number Placeholder 3">
            <a:extLst>
              <a:ext uri="{FF2B5EF4-FFF2-40B4-BE49-F238E27FC236}">
                <a16:creationId xmlns:a16="http://schemas.microsoft.com/office/drawing/2014/main" id="{7E34A291-EA05-4235-B9A9-8C2D7C150634}"/>
              </a:ext>
            </a:extLst>
          </p:cNvPr>
          <p:cNvSpPr>
            <a:spLocks noGrp="1"/>
          </p:cNvSpPr>
          <p:nvPr>
            <p:ph type="sldNum" sz="quarter" idx="12"/>
          </p:nvPr>
        </p:nvSpPr>
        <p:spPr/>
        <p:txBody>
          <a:bodyPr/>
          <a:lstStyle/>
          <a:p>
            <a:fld id="{38FD7EBB-AB8D-4B2E-ADCB-289CF47FC655}" type="slidenum">
              <a:rPr lang="en-US" smtClean="0"/>
              <a:t>5</a:t>
            </a:fld>
            <a:endParaRPr lang="en-US"/>
          </a:p>
        </p:txBody>
      </p:sp>
    </p:spTree>
    <p:extLst>
      <p:ext uri="{BB962C8B-B14F-4D97-AF65-F5344CB8AC3E}">
        <p14:creationId xmlns:p14="http://schemas.microsoft.com/office/powerpoint/2010/main" val="124994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459CF-0355-4BDC-831E-56EC1B21488D}"/>
              </a:ext>
            </a:extLst>
          </p:cNvPr>
          <p:cNvSpPr>
            <a:spLocks noGrp="1"/>
          </p:cNvSpPr>
          <p:nvPr>
            <p:ph type="title"/>
          </p:nvPr>
        </p:nvSpPr>
        <p:spPr/>
        <p:txBody>
          <a:bodyPr>
            <a:normAutofit fontScale="90000"/>
          </a:bodyPr>
          <a:lstStyle/>
          <a:p>
            <a:r>
              <a:rPr lang="en-US" dirty="0"/>
              <a:t>Analysis of Entry Conditions</a:t>
            </a:r>
            <a:br>
              <a:rPr lang="en-US" dirty="0"/>
            </a:br>
            <a:r>
              <a:rPr lang="en-US" sz="3100" dirty="0"/>
              <a:t>Case 2 – Proposal for incorporation of text or normative Reference to text or incorporation of text owned by another organization</a:t>
            </a:r>
            <a:endParaRPr lang="en-US" dirty="0"/>
          </a:p>
        </p:txBody>
      </p:sp>
      <p:sp>
        <p:nvSpPr>
          <p:cNvPr id="3" name="Content Placeholder 2">
            <a:extLst>
              <a:ext uri="{FF2B5EF4-FFF2-40B4-BE49-F238E27FC236}">
                <a16:creationId xmlns:a16="http://schemas.microsoft.com/office/drawing/2014/main" id="{15D3C6C5-B601-4304-9CF2-076CE0A8BA52}"/>
              </a:ext>
            </a:extLst>
          </p:cNvPr>
          <p:cNvSpPr>
            <a:spLocks noGrp="1"/>
          </p:cNvSpPr>
          <p:nvPr>
            <p:ph idx="1"/>
          </p:nvPr>
        </p:nvSpPr>
        <p:spPr>
          <a:xfrm>
            <a:off x="838200" y="1825624"/>
            <a:ext cx="10515600" cy="4530725"/>
          </a:xfrm>
        </p:spPr>
        <p:txBody>
          <a:bodyPr>
            <a:normAutofit fontScale="92500"/>
          </a:bodyPr>
          <a:lstStyle/>
          <a:p>
            <a:r>
              <a:rPr lang="en-US" dirty="0"/>
              <a:t>Case 2c – The organization owning the text has (a) compatible IPR policy (policies) with the ITU-T patent policy, but the nature or structure of the other organization precludes qualification under A.5</a:t>
            </a:r>
          </a:p>
          <a:p>
            <a:pPr lvl="1"/>
            <a:r>
              <a:rPr lang="en-US" dirty="0"/>
              <a:t>Contributions into this meeting propose modifications to A.5 and A.25 that would permit qualification of more organizations according to A.5, in particular, covering the case of a partnership project where text may have been introduced through any of the partner organizations following the IPR policy of any one of those organizations</a:t>
            </a:r>
          </a:p>
          <a:p>
            <a:pPr lvl="1"/>
            <a:r>
              <a:rPr lang="en-US" dirty="0"/>
              <a:t>If those modifications are adopted, it would be possible to A.5 qualify organizations like OneM2M or 3GPP (not possible under current procedures), and then proceed according to Case 2a.</a:t>
            </a:r>
          </a:p>
          <a:p>
            <a:pPr lvl="1"/>
            <a:r>
              <a:rPr lang="en-US" dirty="0"/>
              <a:t> Prior to adopting these modifications, A.1 §3.1.6 has been used as a workaround for incorporation of such text. The consequences of this are examined in later slides</a:t>
            </a:r>
          </a:p>
        </p:txBody>
      </p:sp>
      <p:sp>
        <p:nvSpPr>
          <p:cNvPr id="4" name="Slide Number Placeholder 3">
            <a:extLst>
              <a:ext uri="{FF2B5EF4-FFF2-40B4-BE49-F238E27FC236}">
                <a16:creationId xmlns:a16="http://schemas.microsoft.com/office/drawing/2014/main" id="{7E34A291-EA05-4235-B9A9-8C2D7C150634}"/>
              </a:ext>
            </a:extLst>
          </p:cNvPr>
          <p:cNvSpPr>
            <a:spLocks noGrp="1"/>
          </p:cNvSpPr>
          <p:nvPr>
            <p:ph type="sldNum" sz="quarter" idx="12"/>
          </p:nvPr>
        </p:nvSpPr>
        <p:spPr/>
        <p:txBody>
          <a:bodyPr/>
          <a:lstStyle/>
          <a:p>
            <a:fld id="{38FD7EBB-AB8D-4B2E-ADCB-289CF47FC655}" type="slidenum">
              <a:rPr lang="en-US" smtClean="0"/>
              <a:t>6</a:t>
            </a:fld>
            <a:endParaRPr lang="en-US"/>
          </a:p>
        </p:txBody>
      </p:sp>
    </p:spTree>
    <p:extLst>
      <p:ext uri="{BB962C8B-B14F-4D97-AF65-F5344CB8AC3E}">
        <p14:creationId xmlns:p14="http://schemas.microsoft.com/office/powerpoint/2010/main" val="4138379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459CF-0355-4BDC-831E-56EC1B21488D}"/>
              </a:ext>
            </a:extLst>
          </p:cNvPr>
          <p:cNvSpPr>
            <a:spLocks noGrp="1"/>
          </p:cNvSpPr>
          <p:nvPr>
            <p:ph type="title"/>
          </p:nvPr>
        </p:nvSpPr>
        <p:spPr/>
        <p:txBody>
          <a:bodyPr>
            <a:normAutofit fontScale="90000"/>
          </a:bodyPr>
          <a:lstStyle/>
          <a:p>
            <a:r>
              <a:rPr lang="en-US" dirty="0"/>
              <a:t>Analysis of Entry Conditions</a:t>
            </a:r>
            <a:br>
              <a:rPr lang="en-US" dirty="0"/>
            </a:br>
            <a:r>
              <a:rPr lang="en-US" sz="3100" dirty="0"/>
              <a:t>Case 2 – Proposal for incorporation of text or normative Reference to text or incorporation of text owned by another organization</a:t>
            </a:r>
            <a:endParaRPr lang="en-US" dirty="0"/>
          </a:p>
        </p:txBody>
      </p:sp>
      <p:sp>
        <p:nvSpPr>
          <p:cNvPr id="3" name="Content Placeholder 2">
            <a:extLst>
              <a:ext uri="{FF2B5EF4-FFF2-40B4-BE49-F238E27FC236}">
                <a16:creationId xmlns:a16="http://schemas.microsoft.com/office/drawing/2014/main" id="{15D3C6C5-B601-4304-9CF2-076CE0A8BA52}"/>
              </a:ext>
            </a:extLst>
          </p:cNvPr>
          <p:cNvSpPr>
            <a:spLocks noGrp="1"/>
          </p:cNvSpPr>
          <p:nvPr>
            <p:ph idx="1"/>
          </p:nvPr>
        </p:nvSpPr>
        <p:spPr/>
        <p:txBody>
          <a:bodyPr/>
          <a:lstStyle/>
          <a:p>
            <a:r>
              <a:rPr lang="en-US" dirty="0"/>
              <a:t>Case 2d – The organization owning the text does not have a compatible IPR policy with the ITU patent policy (failing that particular qualification criteria of A.5)</a:t>
            </a:r>
          </a:p>
          <a:p>
            <a:pPr lvl="1"/>
            <a:r>
              <a:rPr lang="en-US" dirty="0"/>
              <a:t>The normative reference or incorporation of text shall not be made</a:t>
            </a:r>
          </a:p>
        </p:txBody>
      </p:sp>
      <p:sp>
        <p:nvSpPr>
          <p:cNvPr id="4" name="Slide Number Placeholder 3">
            <a:extLst>
              <a:ext uri="{FF2B5EF4-FFF2-40B4-BE49-F238E27FC236}">
                <a16:creationId xmlns:a16="http://schemas.microsoft.com/office/drawing/2014/main" id="{7E34A291-EA05-4235-B9A9-8C2D7C150634}"/>
              </a:ext>
            </a:extLst>
          </p:cNvPr>
          <p:cNvSpPr>
            <a:spLocks noGrp="1"/>
          </p:cNvSpPr>
          <p:nvPr>
            <p:ph type="sldNum" sz="quarter" idx="12"/>
          </p:nvPr>
        </p:nvSpPr>
        <p:spPr/>
        <p:txBody>
          <a:bodyPr/>
          <a:lstStyle/>
          <a:p>
            <a:fld id="{38FD7EBB-AB8D-4B2E-ADCB-289CF47FC655}" type="slidenum">
              <a:rPr lang="en-US" smtClean="0"/>
              <a:t>7</a:t>
            </a:fld>
            <a:endParaRPr lang="en-US"/>
          </a:p>
        </p:txBody>
      </p:sp>
    </p:spTree>
    <p:extLst>
      <p:ext uri="{BB962C8B-B14F-4D97-AF65-F5344CB8AC3E}">
        <p14:creationId xmlns:p14="http://schemas.microsoft.com/office/powerpoint/2010/main" val="2599496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2581C-0C5B-4B7E-AC8B-35580D3472FA}"/>
              </a:ext>
            </a:extLst>
          </p:cNvPr>
          <p:cNvSpPr>
            <a:spLocks noGrp="1"/>
          </p:cNvSpPr>
          <p:nvPr>
            <p:ph type="title"/>
          </p:nvPr>
        </p:nvSpPr>
        <p:spPr/>
        <p:txBody>
          <a:bodyPr>
            <a:normAutofit fontScale="90000"/>
          </a:bodyPr>
          <a:lstStyle/>
          <a:p>
            <a:r>
              <a:rPr lang="en-US" dirty="0"/>
              <a:t>Example: Possible consequence of making a normative reference or incorporation in Case 2d</a:t>
            </a:r>
          </a:p>
        </p:txBody>
      </p:sp>
      <p:sp>
        <p:nvSpPr>
          <p:cNvPr id="3" name="Content Placeholder 2">
            <a:extLst>
              <a:ext uri="{FF2B5EF4-FFF2-40B4-BE49-F238E27FC236}">
                <a16:creationId xmlns:a16="http://schemas.microsoft.com/office/drawing/2014/main" id="{F9B5F5B9-70C8-4CBB-9C57-972706333E5D}"/>
              </a:ext>
            </a:extLst>
          </p:cNvPr>
          <p:cNvSpPr>
            <a:spLocks noGrp="1"/>
          </p:cNvSpPr>
          <p:nvPr>
            <p:ph idx="1"/>
          </p:nvPr>
        </p:nvSpPr>
        <p:spPr/>
        <p:txBody>
          <a:bodyPr>
            <a:normAutofit fontScale="92500" lnSpcReduction="10000"/>
          </a:bodyPr>
          <a:lstStyle/>
          <a:p>
            <a:r>
              <a:rPr lang="en-US" dirty="0"/>
              <a:t>One organization who requested A.5 qualification due to a relationship with ITU-T SG15 is the Open Networking Foundation (ONF)</a:t>
            </a:r>
          </a:p>
          <a:p>
            <a:r>
              <a:rPr lang="en-US" dirty="0"/>
              <a:t>It was decided not to qualify ONF under A.5 due to an incompatible IPR policy. ONF IPR policy only assures license of essential patents to ONF members.</a:t>
            </a:r>
          </a:p>
          <a:p>
            <a:r>
              <a:rPr lang="en-US" dirty="0"/>
              <a:t>The consequence of making a normative reference to, or incorporation of text from an ONF document may be that an implementor or user of an ITU-T Recommendation containing such a reference or incorporation is that they may not have ability to obtain license for essential IPR without becoming an ONF member. Since we cannot expose implementers or users of ITU-T Recommendations to this risk, the rules preclude making a normative reference or incorporation in this case</a:t>
            </a:r>
          </a:p>
        </p:txBody>
      </p:sp>
      <p:sp>
        <p:nvSpPr>
          <p:cNvPr id="4" name="Slide Number Placeholder 3">
            <a:extLst>
              <a:ext uri="{FF2B5EF4-FFF2-40B4-BE49-F238E27FC236}">
                <a16:creationId xmlns:a16="http://schemas.microsoft.com/office/drawing/2014/main" id="{0C9230C1-1441-4F4D-8342-30CF3D3B75D3}"/>
              </a:ext>
            </a:extLst>
          </p:cNvPr>
          <p:cNvSpPr>
            <a:spLocks noGrp="1"/>
          </p:cNvSpPr>
          <p:nvPr>
            <p:ph type="sldNum" sz="quarter" idx="12"/>
          </p:nvPr>
        </p:nvSpPr>
        <p:spPr/>
        <p:txBody>
          <a:bodyPr/>
          <a:lstStyle/>
          <a:p>
            <a:fld id="{38FD7EBB-AB8D-4B2E-ADCB-289CF47FC655}" type="slidenum">
              <a:rPr lang="en-US" smtClean="0"/>
              <a:t>8</a:t>
            </a:fld>
            <a:endParaRPr lang="en-US"/>
          </a:p>
        </p:txBody>
      </p:sp>
    </p:spTree>
    <p:extLst>
      <p:ext uri="{BB962C8B-B14F-4D97-AF65-F5344CB8AC3E}">
        <p14:creationId xmlns:p14="http://schemas.microsoft.com/office/powerpoint/2010/main" val="1447517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F0979-F9D2-490A-8BE3-1BDA4563AE62}"/>
              </a:ext>
            </a:extLst>
          </p:cNvPr>
          <p:cNvSpPr>
            <a:spLocks noGrp="1"/>
          </p:cNvSpPr>
          <p:nvPr>
            <p:ph type="title"/>
          </p:nvPr>
        </p:nvSpPr>
        <p:spPr/>
        <p:txBody>
          <a:bodyPr>
            <a:normAutofit fontScale="90000"/>
          </a:bodyPr>
          <a:lstStyle/>
          <a:p>
            <a:r>
              <a:rPr lang="en-US" dirty="0"/>
              <a:t>Consequence of using A.1 §3.1.6 as an alternate path for incorporation of text for case 2c</a:t>
            </a:r>
          </a:p>
        </p:txBody>
      </p:sp>
      <p:sp>
        <p:nvSpPr>
          <p:cNvPr id="3" name="Content Placeholder 2">
            <a:extLst>
              <a:ext uri="{FF2B5EF4-FFF2-40B4-BE49-F238E27FC236}">
                <a16:creationId xmlns:a16="http://schemas.microsoft.com/office/drawing/2014/main" id="{42488EEE-16F1-4F25-AC80-948E1DBCADDB}"/>
              </a:ext>
            </a:extLst>
          </p:cNvPr>
          <p:cNvSpPr>
            <a:spLocks noGrp="1"/>
          </p:cNvSpPr>
          <p:nvPr>
            <p:ph idx="1"/>
          </p:nvPr>
        </p:nvSpPr>
        <p:spPr/>
        <p:txBody>
          <a:bodyPr>
            <a:normAutofit fontScale="92500" lnSpcReduction="10000"/>
          </a:bodyPr>
          <a:lstStyle/>
          <a:p>
            <a:r>
              <a:rPr lang="en-US" dirty="0"/>
              <a:t>Current rules don’t provide a way to make a normative reference or incorporation of text from a document of another organization whose IPR policy (or policies) may be compatible with the ITU patent policy, but the nature or structure of the other organization precludes A.5 qualification. So use of A.1 §3.1.6 may be the only feasible workaround</a:t>
            </a:r>
          </a:p>
          <a:p>
            <a:r>
              <a:rPr lang="en-US" dirty="0"/>
              <a:t>The consequence for copyright authorization is that it becomes the responsibility of the </a:t>
            </a:r>
            <a:r>
              <a:rPr lang="en-US" u="sng" dirty="0"/>
              <a:t>contributor</a:t>
            </a:r>
            <a:r>
              <a:rPr lang="en-US" dirty="0"/>
              <a:t> to obtain copyright authorization from the other organization for the right to submit the text with the understanding that the ITU will consider the text to be free of restrictions and may use the text without any direct communication with the other organization in an ITU-T Recommendation. This is in contrast to an A.25 incorporation, where ITU obtains copyright authorization from the other organization directly</a:t>
            </a:r>
          </a:p>
        </p:txBody>
      </p:sp>
      <p:sp>
        <p:nvSpPr>
          <p:cNvPr id="4" name="Slide Number Placeholder 3">
            <a:extLst>
              <a:ext uri="{FF2B5EF4-FFF2-40B4-BE49-F238E27FC236}">
                <a16:creationId xmlns:a16="http://schemas.microsoft.com/office/drawing/2014/main" id="{89C65ED4-2B8E-434F-8775-346D77FC3435}"/>
              </a:ext>
            </a:extLst>
          </p:cNvPr>
          <p:cNvSpPr>
            <a:spLocks noGrp="1"/>
          </p:cNvSpPr>
          <p:nvPr>
            <p:ph type="sldNum" sz="quarter" idx="12"/>
          </p:nvPr>
        </p:nvSpPr>
        <p:spPr/>
        <p:txBody>
          <a:bodyPr/>
          <a:lstStyle/>
          <a:p>
            <a:fld id="{38FD7EBB-AB8D-4B2E-ADCB-289CF47FC655}" type="slidenum">
              <a:rPr lang="en-US" smtClean="0"/>
              <a:t>9</a:t>
            </a:fld>
            <a:endParaRPr lang="en-US"/>
          </a:p>
        </p:txBody>
      </p:sp>
    </p:spTree>
    <p:extLst>
      <p:ext uri="{BB962C8B-B14F-4D97-AF65-F5344CB8AC3E}">
        <p14:creationId xmlns:p14="http://schemas.microsoft.com/office/powerpoint/2010/main" val="2957607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1315</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Introduction: Joint session TSAG RG-WM and RG SC 12 December 2018</vt:lpstr>
      <vt:lpstr>Topics</vt:lpstr>
      <vt:lpstr>Analysis of Entry Conditions Case 1 – Text authored by the Contributor</vt:lpstr>
      <vt:lpstr>Analysis of Entry Conditions Case 2 – Proposal for incorporation of text or normative Reference to text or incorporation of text owned by another organization</vt:lpstr>
      <vt:lpstr>Analysis of Entry Conditions Case 2 – Proposal for incorporation of text or normative Reference to text or incorporation of text owned by another organization</vt:lpstr>
      <vt:lpstr>Analysis of Entry Conditions Case 2 – Proposal for incorporation of text or normative Reference to text or incorporation of text owned by another organization</vt:lpstr>
      <vt:lpstr>Analysis of Entry Conditions Case 2 – Proposal for incorporation of text or normative Reference to text or incorporation of text owned by another organization</vt:lpstr>
      <vt:lpstr>Example: Possible consequence of making a normative reference or incorporation in Case 2d</vt:lpstr>
      <vt:lpstr>Consequence of using A.1 §3.1.6 as an alternate path for incorporation of text for case 2c</vt:lpstr>
      <vt:lpstr>Consequence of using A.1 §3.1.6 as an alternate path for incorporation of text for case 2c – IPR consequences</vt:lpstr>
      <vt:lpstr>A.1 Clause 3.1.6</vt:lpstr>
      <vt:lpstr>Editing considerations on A.1 §3.1.6 based on discussion of C49 in Tuesday session – point 1 </vt:lpstr>
      <vt:lpstr>Editing considerations on A.1 §3.1.6 based on discussion of C49 in Tuesday session – point 2 </vt:lpstr>
      <vt:lpstr>Editing considerations on A.1 §3.1.6 based on discussion of C49 in Tuesday session – point 3 </vt:lpstr>
      <vt:lpstr>Editing considerations on A.1 §3.1.6 based on discussion of C49 in Tuesday session – point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Joint session TSAG RG-WM and RG SC 12 December 2018</dc:title>
  <dc:creator>Trowbridge, Steve (Nokia - US)</dc:creator>
  <cp:lastModifiedBy>Al-Mnini, Lara</cp:lastModifiedBy>
  <cp:revision>15</cp:revision>
  <dcterms:created xsi:type="dcterms:W3CDTF">2018-12-12T06:28:07Z</dcterms:created>
  <dcterms:modified xsi:type="dcterms:W3CDTF">2018-12-12T10:19:37Z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1095815622</vt:i4>
  </property>
  <property fmtid="{D5CDD505-2E9C-101B-9397-08002B2CF9AE}" pid="3" name="_NewReviewCycle">
    <vt:lpwstr/>
  </property>
  <property fmtid="{D5CDD505-2E9C-101B-9397-08002B2CF9AE}" pid="4" name="_EmailSubject">
    <vt:lpwstr>Please post A.1 draft text</vt:lpwstr>
  </property>
  <property fmtid="{D5CDD505-2E9C-101B-9397-08002B2CF9AE}" pid="5" name="_AuthorEmail">
    <vt:lpwstr>steve.trowbridge@nokia.com</vt:lpwstr>
  </property>
  <property fmtid="{D5CDD505-2E9C-101B-9397-08002B2CF9AE}" pid="6" name="_AuthorEmailDisplayName">
    <vt:lpwstr>Trowbridge, Steve (Nokia - US)</vt:lpwstr>
  </property>
</Properties>
</file>