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86" r:id="rId2"/>
    <p:sldMasterId id="2147483853" r:id="rId3"/>
  </p:sldMasterIdLst>
  <p:notesMasterIdLst>
    <p:notesMasterId r:id="rId17"/>
  </p:notesMasterIdLst>
  <p:handoutMasterIdLst>
    <p:handoutMasterId r:id="rId18"/>
  </p:handoutMasterIdLst>
  <p:sldIdLst>
    <p:sldId id="382" r:id="rId4"/>
    <p:sldId id="351" r:id="rId5"/>
    <p:sldId id="305" r:id="rId6"/>
    <p:sldId id="357" r:id="rId7"/>
    <p:sldId id="358" r:id="rId8"/>
    <p:sldId id="364" r:id="rId9"/>
    <p:sldId id="371" r:id="rId10"/>
    <p:sldId id="374" r:id="rId11"/>
    <p:sldId id="376" r:id="rId12"/>
    <p:sldId id="361" r:id="rId13"/>
    <p:sldId id="362" r:id="rId14"/>
    <p:sldId id="373" r:id="rId15"/>
    <p:sldId id="304" r:id="rId16"/>
  </p:sldIdLst>
  <p:sldSz cx="12192000" cy="6858000"/>
  <p:notesSz cx="6797675" cy="9928225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11" clrIdx="0">
    <p:extLst>
      <p:ext uri="{19B8F6BF-5375-455C-9EA6-DF929625EA0E}">
        <p15:presenceInfo xmlns:p15="http://schemas.microsoft.com/office/powerpoint/2012/main" userId="Auth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C3CA"/>
    <a:srgbClr val="2FAAC4"/>
    <a:srgbClr val="1AA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701" autoAdjust="0"/>
    <p:restoredTop sz="93750" autoAdjust="0"/>
  </p:normalViewPr>
  <p:slideViewPr>
    <p:cSldViewPr snapToGrid="0">
      <p:cViewPr varScale="1">
        <p:scale>
          <a:sx n="103" d="100"/>
          <a:sy n="103" d="100"/>
        </p:scale>
        <p:origin x="138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65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F132E-958B-41F3-A017-D34A50150AE0}" type="datetimeFigureOut">
              <a:rPr lang="en-GB" smtClean="0"/>
              <a:t>04/12/2018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GB" dirty="0"/>
              <a:t>test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250AB-FC24-4DA2-8FA7-86089AB2DDF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10663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D6FA3-04DE-46F7-93AB-E554665CAD28}" type="datetimeFigureOut">
              <a:rPr lang="en-US" smtClean="0"/>
              <a:t>12/4/2018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055688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test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52C30-AA58-492C-BB4E-11BF91638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04102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8113" y="1147763"/>
            <a:ext cx="6462712" cy="36369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952C30-AA58-492C-BB4E-11BF91638EB5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816151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05568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test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52C30-AA58-492C-BB4E-11BF91638EB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38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05568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test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52C30-AA58-492C-BB4E-11BF91638EB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2840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05568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test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52C30-AA58-492C-BB4E-11BF91638EB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40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05568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test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952C30-AA58-492C-BB4E-11BF91638EB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375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05568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E523B-B555-446B-8992-6ECEFD2DFB0D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789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93321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94326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84144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677746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49264820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4094684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7753534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8044566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065914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3616360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389083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3979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677289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8993706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9553223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910860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9564624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8346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068710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5626625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46971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20532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9680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35520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2052038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26433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7457361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3620628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9425120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148526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1189526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5003436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8524634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25621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5272723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9387412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8107431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24583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965867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53487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9147783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15566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037415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1269699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993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3139165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4942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92776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81162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368312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87624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4137432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4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058032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839547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413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416123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1423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93658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0648715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53448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2271718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65454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8519408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78251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2908562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9250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093340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33625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243962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365915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4095568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2192298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1109797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2257146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037754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7543613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8625434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09013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5631685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1401104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1530315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20676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902570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8967082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61142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39543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7391661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8129067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136323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84546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2770400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9465410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4382719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1971540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27791484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4149092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564416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3576966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6771712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814707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2282183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61283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tx1">
              <a:lumMod val="20000"/>
              <a:lumOff val="80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91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switch dir="r"/>
      </p:transition>
    </mc:Choice>
    <mc:Fallback xmlns="">
      <p:transition spd="slow" advTm="1000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0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07068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574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3754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710902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914807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722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189928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5853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8868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364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99070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8418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210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716381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6902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894026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9571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542108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210300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0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07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07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4"/>
            <a:ext cx="2438400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09359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327843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9315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657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553767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5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6" y="1397000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5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5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6" y="3060985"/>
            <a:ext cx="5085589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524287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214179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5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5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5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5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927029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390476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5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5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5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816753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53131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4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4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453094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610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7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7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7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7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99511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1904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797479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7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7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7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2626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624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7000"/>
            <a:ext cx="5085589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3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3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99721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50203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0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3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2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5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0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3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2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5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0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3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2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5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18125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974239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153548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15354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7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6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5" y="4667305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2" y="4667304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49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692169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523250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6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5" y="1639790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2" y="1639789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49" y="1639788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6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5" y="3886577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2" y="3886576"/>
            <a:ext cx="914400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49" y="3886575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28869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520291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693141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69" y="1639788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69" y="3886575"/>
            <a:ext cx="355867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84102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751360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5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7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5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0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2" y="3256992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179559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542011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2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4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4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6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6" y="1639790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8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89" y="1639789"/>
            <a:ext cx="1399260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1" y="3256992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944057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971" y="1268759"/>
            <a:ext cx="2352260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708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7789" y="1268759"/>
            <a:ext cx="2479811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400" y="4980565"/>
            <a:ext cx="503311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971" y="4980565"/>
            <a:ext cx="501962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8708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47848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83756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453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1728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624224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9536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68682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1809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958507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786032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4292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4248743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3269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0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23927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7963648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5054276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0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1329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500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03370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0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7714656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286213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84361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23914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4735197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8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4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8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4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78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442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2058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8326259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6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6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6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6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69345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25816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197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5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023397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9327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5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68730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948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1" y="1396999"/>
            <a:ext cx="5085589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1" y="4980565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5290082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83427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9160628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2535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r>
              <a:rPr lang="en-US" dirty="0"/>
              <a:t>Click icon to add picture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59562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hyperlink" Target="https://www.facebook.com" TargetMode="Externa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hyperlink" Target="https://www.linkedin.com/" TargetMode="Externa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hyperlink" Target="https://twitter.com/" TargetMode="Externa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63" Type="http://schemas.openxmlformats.org/officeDocument/2006/relationships/slideLayout" Target="../slideLayouts/slideLayout129.xml"/><Relationship Id="rId68" Type="http://schemas.openxmlformats.org/officeDocument/2006/relationships/hyperlink" Target="https://www.facebook.com" TargetMode="External"/><Relationship Id="rId7" Type="http://schemas.openxmlformats.org/officeDocument/2006/relationships/slideLayout" Target="../slideLayouts/slideLayout73.xml"/><Relationship Id="rId71" Type="http://schemas.openxmlformats.org/officeDocument/2006/relationships/image" Target="../media/image1.png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slideLayout" Target="../slideLayouts/slideLayout124.xml"/><Relationship Id="rId66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Relationship Id="rId6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60" Type="http://schemas.openxmlformats.org/officeDocument/2006/relationships/slideLayout" Target="../slideLayouts/slideLayout126.xml"/><Relationship Id="rId65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64" Type="http://schemas.openxmlformats.org/officeDocument/2006/relationships/slideLayout" Target="../slideLayouts/slideLayout130.xml"/><Relationship Id="rId69" Type="http://schemas.openxmlformats.org/officeDocument/2006/relationships/hyperlink" Target="https://www.linkedin.com/" TargetMode="Externa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59" Type="http://schemas.openxmlformats.org/officeDocument/2006/relationships/slideLayout" Target="../slideLayouts/slideLayout125.xml"/><Relationship Id="rId67" Type="http://schemas.openxmlformats.org/officeDocument/2006/relationships/theme" Target="../theme/theme2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62" Type="http://schemas.openxmlformats.org/officeDocument/2006/relationships/slideLayout" Target="../slideLayouts/slideLayout128.xml"/><Relationship Id="rId70" Type="http://schemas.openxmlformats.org/officeDocument/2006/relationships/hyperlink" Target="https://twitter.com/" TargetMode="Externa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5.xml"/><Relationship Id="rId18" Type="http://schemas.openxmlformats.org/officeDocument/2006/relationships/slideLayout" Target="../slideLayouts/slideLayout150.xml"/><Relationship Id="rId26" Type="http://schemas.openxmlformats.org/officeDocument/2006/relationships/slideLayout" Target="../slideLayouts/slideLayout158.xml"/><Relationship Id="rId39" Type="http://schemas.openxmlformats.org/officeDocument/2006/relationships/slideLayout" Target="../slideLayouts/slideLayout171.xml"/><Relationship Id="rId21" Type="http://schemas.openxmlformats.org/officeDocument/2006/relationships/slideLayout" Target="../slideLayouts/slideLayout153.xml"/><Relationship Id="rId34" Type="http://schemas.openxmlformats.org/officeDocument/2006/relationships/slideLayout" Target="../slideLayouts/slideLayout166.xml"/><Relationship Id="rId42" Type="http://schemas.openxmlformats.org/officeDocument/2006/relationships/slideLayout" Target="../slideLayouts/slideLayout174.xml"/><Relationship Id="rId47" Type="http://schemas.openxmlformats.org/officeDocument/2006/relationships/slideLayout" Target="../slideLayouts/slideLayout179.xml"/><Relationship Id="rId50" Type="http://schemas.openxmlformats.org/officeDocument/2006/relationships/slideLayout" Target="../slideLayouts/slideLayout182.xml"/><Relationship Id="rId55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34.xml"/><Relationship Id="rId16" Type="http://schemas.openxmlformats.org/officeDocument/2006/relationships/slideLayout" Target="../slideLayouts/slideLayout148.xml"/><Relationship Id="rId20" Type="http://schemas.openxmlformats.org/officeDocument/2006/relationships/slideLayout" Target="../slideLayouts/slideLayout152.xml"/><Relationship Id="rId29" Type="http://schemas.openxmlformats.org/officeDocument/2006/relationships/slideLayout" Target="../slideLayouts/slideLayout161.xml"/><Relationship Id="rId41" Type="http://schemas.openxmlformats.org/officeDocument/2006/relationships/slideLayout" Target="../slideLayouts/slideLayout173.xml"/><Relationship Id="rId54" Type="http://schemas.openxmlformats.org/officeDocument/2006/relationships/slideLayout" Target="../slideLayouts/slideLayout186.xml"/><Relationship Id="rId62" Type="http://schemas.openxmlformats.org/officeDocument/2006/relationships/image" Target="../media/image2.png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24" Type="http://schemas.openxmlformats.org/officeDocument/2006/relationships/slideLayout" Target="../slideLayouts/slideLayout156.xml"/><Relationship Id="rId32" Type="http://schemas.openxmlformats.org/officeDocument/2006/relationships/slideLayout" Target="../slideLayouts/slideLayout164.xml"/><Relationship Id="rId37" Type="http://schemas.openxmlformats.org/officeDocument/2006/relationships/slideLayout" Target="../slideLayouts/slideLayout169.xml"/><Relationship Id="rId40" Type="http://schemas.openxmlformats.org/officeDocument/2006/relationships/slideLayout" Target="../slideLayouts/slideLayout172.xml"/><Relationship Id="rId45" Type="http://schemas.openxmlformats.org/officeDocument/2006/relationships/slideLayout" Target="../slideLayouts/slideLayout177.xml"/><Relationship Id="rId53" Type="http://schemas.openxmlformats.org/officeDocument/2006/relationships/slideLayout" Target="../slideLayouts/slideLayout185.xml"/><Relationship Id="rId58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37.xml"/><Relationship Id="rId15" Type="http://schemas.openxmlformats.org/officeDocument/2006/relationships/slideLayout" Target="../slideLayouts/slideLayout147.xml"/><Relationship Id="rId23" Type="http://schemas.openxmlformats.org/officeDocument/2006/relationships/slideLayout" Target="../slideLayouts/slideLayout155.xml"/><Relationship Id="rId28" Type="http://schemas.openxmlformats.org/officeDocument/2006/relationships/slideLayout" Target="../slideLayouts/slideLayout160.xml"/><Relationship Id="rId36" Type="http://schemas.openxmlformats.org/officeDocument/2006/relationships/slideLayout" Target="../slideLayouts/slideLayout168.xml"/><Relationship Id="rId49" Type="http://schemas.openxmlformats.org/officeDocument/2006/relationships/slideLayout" Target="../slideLayouts/slideLayout181.xml"/><Relationship Id="rId57" Type="http://schemas.openxmlformats.org/officeDocument/2006/relationships/slideLayout" Target="../slideLayouts/slideLayout189.xml"/><Relationship Id="rId61" Type="http://schemas.openxmlformats.org/officeDocument/2006/relationships/theme" Target="../theme/theme3.xml"/><Relationship Id="rId10" Type="http://schemas.openxmlformats.org/officeDocument/2006/relationships/slideLayout" Target="../slideLayouts/slideLayout142.xml"/><Relationship Id="rId19" Type="http://schemas.openxmlformats.org/officeDocument/2006/relationships/slideLayout" Target="../slideLayouts/slideLayout151.xml"/><Relationship Id="rId31" Type="http://schemas.openxmlformats.org/officeDocument/2006/relationships/slideLayout" Target="../slideLayouts/slideLayout163.xml"/><Relationship Id="rId44" Type="http://schemas.openxmlformats.org/officeDocument/2006/relationships/slideLayout" Target="../slideLayouts/slideLayout176.xml"/><Relationship Id="rId52" Type="http://schemas.openxmlformats.org/officeDocument/2006/relationships/slideLayout" Target="../slideLayouts/slideLayout184.xml"/><Relationship Id="rId60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slideLayout" Target="../slideLayouts/slideLayout146.xml"/><Relationship Id="rId22" Type="http://schemas.openxmlformats.org/officeDocument/2006/relationships/slideLayout" Target="../slideLayouts/slideLayout154.xml"/><Relationship Id="rId27" Type="http://schemas.openxmlformats.org/officeDocument/2006/relationships/slideLayout" Target="../slideLayouts/slideLayout159.xml"/><Relationship Id="rId30" Type="http://schemas.openxmlformats.org/officeDocument/2006/relationships/slideLayout" Target="../slideLayouts/slideLayout162.xml"/><Relationship Id="rId35" Type="http://schemas.openxmlformats.org/officeDocument/2006/relationships/slideLayout" Target="../slideLayouts/slideLayout167.xml"/><Relationship Id="rId43" Type="http://schemas.openxmlformats.org/officeDocument/2006/relationships/slideLayout" Target="../slideLayouts/slideLayout175.xml"/><Relationship Id="rId48" Type="http://schemas.openxmlformats.org/officeDocument/2006/relationships/slideLayout" Target="../slideLayouts/slideLayout180.xml"/><Relationship Id="rId56" Type="http://schemas.openxmlformats.org/officeDocument/2006/relationships/slideLayout" Target="../slideLayouts/slideLayout188.xml"/><Relationship Id="rId8" Type="http://schemas.openxmlformats.org/officeDocument/2006/relationships/slideLayout" Target="../slideLayouts/slideLayout140.xml"/><Relationship Id="rId51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4.xml"/><Relationship Id="rId17" Type="http://schemas.openxmlformats.org/officeDocument/2006/relationships/slideLayout" Target="../slideLayouts/slideLayout149.xml"/><Relationship Id="rId25" Type="http://schemas.openxmlformats.org/officeDocument/2006/relationships/slideLayout" Target="../slideLayouts/slideLayout157.xml"/><Relationship Id="rId33" Type="http://schemas.openxmlformats.org/officeDocument/2006/relationships/slideLayout" Target="../slideLayouts/slideLayout165.xml"/><Relationship Id="rId38" Type="http://schemas.openxmlformats.org/officeDocument/2006/relationships/slideLayout" Target="../slideLayouts/slideLayout170.xml"/><Relationship Id="rId46" Type="http://schemas.openxmlformats.org/officeDocument/2006/relationships/slideLayout" Target="../slideLayouts/slideLayout178.xml"/><Relationship Id="rId59" Type="http://schemas.openxmlformats.org/officeDocument/2006/relationships/slideLayout" Target="../slideLayouts/slideLayout1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8433938" y="6303346"/>
            <a:ext cx="2161276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/>
              <a:t>i9 presentation to Joe Smith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200" smtClean="0">
                <a:solidFill>
                  <a:schemeClr val="tx1"/>
                </a:solidFill>
              </a:rPr>
              <a:pPr algn="ctr"/>
              <a:t>‹#›</a:t>
            </a:fld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9" name="Freeform 6"/>
          <p:cNvSpPr>
            <a:spLocks/>
          </p:cNvSpPr>
          <p:nvPr userDrawn="1"/>
        </p:nvSpPr>
        <p:spPr bwMode="auto">
          <a:xfrm>
            <a:off x="10833553" y="6390365"/>
            <a:ext cx="64135" cy="137803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20" name="Freeform 7"/>
          <p:cNvSpPr>
            <a:spLocks noEditPoints="1"/>
          </p:cNvSpPr>
          <p:nvPr userDrawn="1"/>
        </p:nvSpPr>
        <p:spPr bwMode="auto">
          <a:xfrm>
            <a:off x="11230723" y="6387435"/>
            <a:ext cx="142220" cy="136500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21" name="Freeform 8"/>
          <p:cNvSpPr>
            <a:spLocks/>
          </p:cNvSpPr>
          <p:nvPr userDrawn="1"/>
        </p:nvSpPr>
        <p:spPr bwMode="auto">
          <a:xfrm>
            <a:off x="11661065" y="6399834"/>
            <a:ext cx="153964" cy="125761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22" name="Oval 21"/>
          <p:cNvSpPr/>
          <p:nvPr userDrawn="1"/>
        </p:nvSpPr>
        <p:spPr>
          <a:xfrm>
            <a:off x="11135232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 dirty="0"/>
          </a:p>
        </p:txBody>
      </p:sp>
      <p:sp>
        <p:nvSpPr>
          <p:cNvPr id="23" name="Oval 22"/>
          <p:cNvSpPr/>
          <p:nvPr userDrawn="1"/>
        </p:nvSpPr>
        <p:spPr>
          <a:xfrm>
            <a:off x="10699019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 dirty="0"/>
          </a:p>
        </p:txBody>
      </p:sp>
      <p:sp>
        <p:nvSpPr>
          <p:cNvPr id="24" name="Oval 23"/>
          <p:cNvSpPr/>
          <p:nvPr/>
        </p:nvSpPr>
        <p:spPr>
          <a:xfrm rot="10800000">
            <a:off x="1157144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 dirty="0"/>
          </a:p>
        </p:txBody>
      </p:sp>
      <p:sp>
        <p:nvSpPr>
          <p:cNvPr id="18" name="Rectangle 17">
            <a:hlinkClick r:id="rId68"/>
          </p:cNvPr>
          <p:cNvSpPr/>
          <p:nvPr userDrawn="1"/>
        </p:nvSpPr>
        <p:spPr>
          <a:xfrm>
            <a:off x="10658932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Click r:id="rId69"/>
          </p:cNvPr>
          <p:cNvSpPr/>
          <p:nvPr userDrawn="1"/>
        </p:nvSpPr>
        <p:spPr>
          <a:xfrm>
            <a:off x="11092939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Click r:id="rId70"/>
          </p:cNvPr>
          <p:cNvSpPr/>
          <p:nvPr userDrawn="1"/>
        </p:nvSpPr>
        <p:spPr>
          <a:xfrm>
            <a:off x="11536877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Action Button: Forward or Next 26">
            <a:hlinkClick r:id="" action="ppaction://hlinkshowjump?jump=nextslide" highlightClick="1"/>
          </p:cNvPr>
          <p:cNvSpPr/>
          <p:nvPr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8" name="Action Button: Back or Previous 27">
            <a:hlinkClick r:id="" action="ppaction://hlinkshowjump?jump=previousslide" highlightClick="1"/>
          </p:cNvPr>
          <p:cNvSpPr/>
          <p:nvPr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42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</p:sldLayoutIdLst>
  <p:hf sldNum="0" hd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8433938" y="6303346"/>
            <a:ext cx="2161276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/>
              <a:t>i9 presentation to Joe Smith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200" smtClean="0">
                <a:solidFill>
                  <a:schemeClr val="tx1"/>
                </a:solidFill>
              </a:rPr>
              <a:pPr algn="ctr"/>
              <a:t>‹#›</a:t>
            </a:fld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833553" y="6390365"/>
            <a:ext cx="64135" cy="137803"/>
          </a:xfrm>
          <a:custGeom>
            <a:avLst/>
            <a:gdLst>
              <a:gd name="T0" fmla="*/ 573 w 704"/>
              <a:gd name="T1" fmla="*/ 255 h 1506"/>
              <a:gd name="T2" fmla="*/ 573 w 704"/>
              <a:gd name="T3" fmla="*/ 255 h 1506"/>
              <a:gd name="T4" fmla="*/ 704 w 704"/>
              <a:gd name="T5" fmla="*/ 255 h 1506"/>
              <a:gd name="T6" fmla="*/ 704 w 704"/>
              <a:gd name="T7" fmla="*/ 0 h 1506"/>
              <a:gd name="T8" fmla="*/ 492 w 704"/>
              <a:gd name="T9" fmla="*/ 0 h 1506"/>
              <a:gd name="T10" fmla="*/ 155 w 704"/>
              <a:gd name="T11" fmla="*/ 336 h 1506"/>
              <a:gd name="T12" fmla="*/ 155 w 704"/>
              <a:gd name="T13" fmla="*/ 493 h 1506"/>
              <a:gd name="T14" fmla="*/ 0 w 704"/>
              <a:gd name="T15" fmla="*/ 493 h 1506"/>
              <a:gd name="T16" fmla="*/ 0 w 704"/>
              <a:gd name="T17" fmla="*/ 749 h 1506"/>
              <a:gd name="T18" fmla="*/ 155 w 704"/>
              <a:gd name="T19" fmla="*/ 749 h 1506"/>
              <a:gd name="T20" fmla="*/ 155 w 704"/>
              <a:gd name="T21" fmla="*/ 1506 h 1506"/>
              <a:gd name="T22" fmla="*/ 467 w 704"/>
              <a:gd name="T23" fmla="*/ 1506 h 1506"/>
              <a:gd name="T24" fmla="*/ 467 w 704"/>
              <a:gd name="T25" fmla="*/ 749 h 1506"/>
              <a:gd name="T26" fmla="*/ 679 w 704"/>
              <a:gd name="T27" fmla="*/ 749 h 1506"/>
              <a:gd name="T28" fmla="*/ 704 w 704"/>
              <a:gd name="T29" fmla="*/ 493 h 1506"/>
              <a:gd name="T30" fmla="*/ 467 w 704"/>
              <a:gd name="T31" fmla="*/ 493 h 1506"/>
              <a:gd name="T32" fmla="*/ 467 w 704"/>
              <a:gd name="T33" fmla="*/ 362 h 1506"/>
              <a:gd name="T34" fmla="*/ 573 w 704"/>
              <a:gd name="T35" fmla="*/ 255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4" h="1506">
                <a:moveTo>
                  <a:pt x="573" y="255"/>
                </a:moveTo>
                <a:lnTo>
                  <a:pt x="573" y="255"/>
                </a:lnTo>
                <a:lnTo>
                  <a:pt x="704" y="255"/>
                </a:lnTo>
                <a:lnTo>
                  <a:pt x="704" y="0"/>
                </a:lnTo>
                <a:lnTo>
                  <a:pt x="492" y="0"/>
                </a:lnTo>
                <a:cubicBezTo>
                  <a:pt x="243" y="0"/>
                  <a:pt x="155" y="124"/>
                  <a:pt x="155" y="336"/>
                </a:cubicBezTo>
                <a:lnTo>
                  <a:pt x="155" y="493"/>
                </a:lnTo>
                <a:lnTo>
                  <a:pt x="0" y="493"/>
                </a:lnTo>
                <a:lnTo>
                  <a:pt x="0" y="749"/>
                </a:lnTo>
                <a:lnTo>
                  <a:pt x="155" y="749"/>
                </a:lnTo>
                <a:lnTo>
                  <a:pt x="155" y="1506"/>
                </a:lnTo>
                <a:lnTo>
                  <a:pt x="467" y="1506"/>
                </a:lnTo>
                <a:lnTo>
                  <a:pt x="467" y="749"/>
                </a:lnTo>
                <a:lnTo>
                  <a:pt x="679" y="749"/>
                </a:lnTo>
                <a:lnTo>
                  <a:pt x="704" y="493"/>
                </a:lnTo>
                <a:lnTo>
                  <a:pt x="467" y="493"/>
                </a:lnTo>
                <a:lnTo>
                  <a:pt x="467" y="362"/>
                </a:lnTo>
                <a:cubicBezTo>
                  <a:pt x="467" y="293"/>
                  <a:pt x="473" y="255"/>
                  <a:pt x="573" y="255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1230723" y="6387435"/>
            <a:ext cx="142220" cy="136500"/>
          </a:xfrm>
          <a:custGeom>
            <a:avLst/>
            <a:gdLst>
              <a:gd name="T0" fmla="*/ 1176 w 1562"/>
              <a:gd name="T1" fmla="*/ 466 h 1491"/>
              <a:gd name="T2" fmla="*/ 1176 w 1562"/>
              <a:gd name="T3" fmla="*/ 466 h 1491"/>
              <a:gd name="T4" fmla="*/ 871 w 1562"/>
              <a:gd name="T5" fmla="*/ 636 h 1491"/>
              <a:gd name="T6" fmla="*/ 871 w 1562"/>
              <a:gd name="T7" fmla="*/ 488 h 1491"/>
              <a:gd name="T8" fmla="*/ 538 w 1562"/>
              <a:gd name="T9" fmla="*/ 488 h 1491"/>
              <a:gd name="T10" fmla="*/ 538 w 1562"/>
              <a:gd name="T11" fmla="*/ 1491 h 1491"/>
              <a:gd name="T12" fmla="*/ 871 w 1562"/>
              <a:gd name="T13" fmla="*/ 1491 h 1491"/>
              <a:gd name="T14" fmla="*/ 871 w 1562"/>
              <a:gd name="T15" fmla="*/ 931 h 1491"/>
              <a:gd name="T16" fmla="*/ 886 w 1562"/>
              <a:gd name="T17" fmla="*/ 850 h 1491"/>
              <a:gd name="T18" fmla="*/ 1057 w 1562"/>
              <a:gd name="T19" fmla="*/ 724 h 1491"/>
              <a:gd name="T20" fmla="*/ 1228 w 1562"/>
              <a:gd name="T21" fmla="*/ 953 h 1491"/>
              <a:gd name="T22" fmla="*/ 1228 w 1562"/>
              <a:gd name="T23" fmla="*/ 1491 h 1491"/>
              <a:gd name="T24" fmla="*/ 1562 w 1562"/>
              <a:gd name="T25" fmla="*/ 1491 h 1491"/>
              <a:gd name="T26" fmla="*/ 1562 w 1562"/>
              <a:gd name="T27" fmla="*/ 916 h 1491"/>
              <a:gd name="T28" fmla="*/ 1176 w 1562"/>
              <a:gd name="T29" fmla="*/ 466 h 1491"/>
              <a:gd name="T30" fmla="*/ 22 w 1562"/>
              <a:gd name="T31" fmla="*/ 1491 h 1491"/>
              <a:gd name="T32" fmla="*/ 22 w 1562"/>
              <a:gd name="T33" fmla="*/ 1491 h 1491"/>
              <a:gd name="T34" fmla="*/ 357 w 1562"/>
              <a:gd name="T35" fmla="*/ 1491 h 1491"/>
              <a:gd name="T36" fmla="*/ 357 w 1562"/>
              <a:gd name="T37" fmla="*/ 487 h 1491"/>
              <a:gd name="T38" fmla="*/ 22 w 1562"/>
              <a:gd name="T39" fmla="*/ 487 h 1491"/>
              <a:gd name="T40" fmla="*/ 22 w 1562"/>
              <a:gd name="T41" fmla="*/ 1491 h 1491"/>
              <a:gd name="T42" fmla="*/ 193 w 1562"/>
              <a:gd name="T43" fmla="*/ 0 h 1491"/>
              <a:gd name="T44" fmla="*/ 193 w 1562"/>
              <a:gd name="T45" fmla="*/ 0 h 1491"/>
              <a:gd name="T46" fmla="*/ 0 w 1562"/>
              <a:gd name="T47" fmla="*/ 178 h 1491"/>
              <a:gd name="T48" fmla="*/ 186 w 1562"/>
              <a:gd name="T49" fmla="*/ 347 h 1491"/>
              <a:gd name="T50" fmla="*/ 379 w 1562"/>
              <a:gd name="T51" fmla="*/ 178 h 1491"/>
              <a:gd name="T52" fmla="*/ 193 w 1562"/>
              <a:gd name="T5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2" h="1491">
                <a:moveTo>
                  <a:pt x="1176" y="466"/>
                </a:moveTo>
                <a:lnTo>
                  <a:pt x="1176" y="466"/>
                </a:lnTo>
                <a:cubicBezTo>
                  <a:pt x="990" y="466"/>
                  <a:pt x="916" y="562"/>
                  <a:pt x="871" y="636"/>
                </a:cubicBezTo>
                <a:lnTo>
                  <a:pt x="871" y="488"/>
                </a:lnTo>
                <a:lnTo>
                  <a:pt x="538" y="488"/>
                </a:lnTo>
                <a:cubicBezTo>
                  <a:pt x="545" y="584"/>
                  <a:pt x="538" y="1491"/>
                  <a:pt x="538" y="1491"/>
                </a:cubicBezTo>
                <a:lnTo>
                  <a:pt x="871" y="1491"/>
                </a:lnTo>
                <a:lnTo>
                  <a:pt x="871" y="931"/>
                </a:lnTo>
                <a:cubicBezTo>
                  <a:pt x="871" y="901"/>
                  <a:pt x="871" y="872"/>
                  <a:pt x="886" y="850"/>
                </a:cubicBezTo>
                <a:cubicBezTo>
                  <a:pt x="909" y="791"/>
                  <a:pt x="961" y="724"/>
                  <a:pt x="1057" y="724"/>
                </a:cubicBezTo>
                <a:cubicBezTo>
                  <a:pt x="1176" y="724"/>
                  <a:pt x="1228" y="820"/>
                  <a:pt x="1228" y="953"/>
                </a:cubicBezTo>
                <a:lnTo>
                  <a:pt x="1228" y="1491"/>
                </a:lnTo>
                <a:lnTo>
                  <a:pt x="1562" y="1491"/>
                </a:lnTo>
                <a:lnTo>
                  <a:pt x="1562" y="916"/>
                </a:lnTo>
                <a:cubicBezTo>
                  <a:pt x="1562" y="606"/>
                  <a:pt x="1398" y="466"/>
                  <a:pt x="1176" y="466"/>
                </a:cubicBezTo>
                <a:close/>
                <a:moveTo>
                  <a:pt x="22" y="1491"/>
                </a:moveTo>
                <a:lnTo>
                  <a:pt x="22" y="1491"/>
                </a:lnTo>
                <a:lnTo>
                  <a:pt x="357" y="1491"/>
                </a:lnTo>
                <a:lnTo>
                  <a:pt x="357" y="487"/>
                </a:lnTo>
                <a:lnTo>
                  <a:pt x="22" y="487"/>
                </a:lnTo>
                <a:lnTo>
                  <a:pt x="22" y="1491"/>
                </a:lnTo>
                <a:close/>
                <a:moveTo>
                  <a:pt x="193" y="0"/>
                </a:moveTo>
                <a:lnTo>
                  <a:pt x="193" y="0"/>
                </a:lnTo>
                <a:cubicBezTo>
                  <a:pt x="74" y="0"/>
                  <a:pt x="0" y="82"/>
                  <a:pt x="0" y="178"/>
                </a:cubicBezTo>
                <a:cubicBezTo>
                  <a:pt x="0" y="273"/>
                  <a:pt x="74" y="347"/>
                  <a:pt x="186" y="347"/>
                </a:cubicBezTo>
                <a:cubicBezTo>
                  <a:pt x="305" y="347"/>
                  <a:pt x="379" y="273"/>
                  <a:pt x="379" y="178"/>
                </a:cubicBezTo>
                <a:cubicBezTo>
                  <a:pt x="379" y="82"/>
                  <a:pt x="305" y="0"/>
                  <a:pt x="193" y="0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1661065" y="6399834"/>
            <a:ext cx="153964" cy="125761"/>
          </a:xfrm>
          <a:custGeom>
            <a:avLst/>
            <a:gdLst>
              <a:gd name="T0" fmla="*/ 1491 w 1690"/>
              <a:gd name="T1" fmla="*/ 223 h 1374"/>
              <a:gd name="T2" fmla="*/ 1491 w 1690"/>
              <a:gd name="T3" fmla="*/ 223 h 1374"/>
              <a:gd name="T4" fmla="*/ 1647 w 1690"/>
              <a:gd name="T5" fmla="*/ 30 h 1374"/>
              <a:gd name="T6" fmla="*/ 1424 w 1690"/>
              <a:gd name="T7" fmla="*/ 108 h 1374"/>
              <a:gd name="T8" fmla="*/ 1171 w 1690"/>
              <a:gd name="T9" fmla="*/ 0 h 1374"/>
              <a:gd name="T10" fmla="*/ 821 w 1690"/>
              <a:gd name="T11" fmla="*/ 356 h 1374"/>
              <a:gd name="T12" fmla="*/ 827 w 1690"/>
              <a:gd name="T13" fmla="*/ 428 h 1374"/>
              <a:gd name="T14" fmla="*/ 114 w 1690"/>
              <a:gd name="T15" fmla="*/ 66 h 1374"/>
              <a:gd name="T16" fmla="*/ 72 w 1690"/>
              <a:gd name="T17" fmla="*/ 241 h 1374"/>
              <a:gd name="T18" fmla="*/ 223 w 1690"/>
              <a:gd name="T19" fmla="*/ 530 h 1374"/>
              <a:gd name="T20" fmla="*/ 66 w 1690"/>
              <a:gd name="T21" fmla="*/ 488 h 1374"/>
              <a:gd name="T22" fmla="*/ 66 w 1690"/>
              <a:gd name="T23" fmla="*/ 494 h 1374"/>
              <a:gd name="T24" fmla="*/ 344 w 1690"/>
              <a:gd name="T25" fmla="*/ 832 h 1374"/>
              <a:gd name="T26" fmla="*/ 253 w 1690"/>
              <a:gd name="T27" fmla="*/ 844 h 1374"/>
              <a:gd name="T28" fmla="*/ 187 w 1690"/>
              <a:gd name="T29" fmla="*/ 838 h 1374"/>
              <a:gd name="T30" fmla="*/ 513 w 1690"/>
              <a:gd name="T31" fmla="*/ 1079 h 1374"/>
              <a:gd name="T32" fmla="*/ 78 w 1690"/>
              <a:gd name="T33" fmla="*/ 1230 h 1374"/>
              <a:gd name="T34" fmla="*/ 0 w 1690"/>
              <a:gd name="T35" fmla="*/ 1224 h 1374"/>
              <a:gd name="T36" fmla="*/ 525 w 1690"/>
              <a:gd name="T37" fmla="*/ 1374 h 1374"/>
              <a:gd name="T38" fmla="*/ 1521 w 1690"/>
              <a:gd name="T39" fmla="*/ 392 h 1374"/>
              <a:gd name="T40" fmla="*/ 1521 w 1690"/>
              <a:gd name="T41" fmla="*/ 344 h 1374"/>
              <a:gd name="T42" fmla="*/ 1690 w 1690"/>
              <a:gd name="T43" fmla="*/ 163 h 1374"/>
              <a:gd name="T44" fmla="*/ 1491 w 1690"/>
              <a:gd name="T45" fmla="*/ 223 h 1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90" h="1374">
                <a:moveTo>
                  <a:pt x="1491" y="223"/>
                </a:moveTo>
                <a:lnTo>
                  <a:pt x="1491" y="223"/>
                </a:lnTo>
                <a:cubicBezTo>
                  <a:pt x="1569" y="175"/>
                  <a:pt x="1617" y="108"/>
                  <a:pt x="1647" y="30"/>
                </a:cubicBezTo>
                <a:cubicBezTo>
                  <a:pt x="1581" y="66"/>
                  <a:pt x="1509" y="96"/>
                  <a:pt x="1424" y="108"/>
                </a:cubicBezTo>
                <a:cubicBezTo>
                  <a:pt x="1358" y="42"/>
                  <a:pt x="1273" y="0"/>
                  <a:pt x="1171" y="0"/>
                </a:cubicBezTo>
                <a:cubicBezTo>
                  <a:pt x="977" y="0"/>
                  <a:pt x="821" y="157"/>
                  <a:pt x="821" y="356"/>
                </a:cubicBezTo>
                <a:cubicBezTo>
                  <a:pt x="821" y="374"/>
                  <a:pt x="827" y="404"/>
                  <a:pt x="827" y="428"/>
                </a:cubicBezTo>
                <a:cubicBezTo>
                  <a:pt x="543" y="410"/>
                  <a:pt x="283" y="277"/>
                  <a:pt x="114" y="66"/>
                </a:cubicBezTo>
                <a:cubicBezTo>
                  <a:pt x="84" y="120"/>
                  <a:pt x="72" y="175"/>
                  <a:pt x="72" y="241"/>
                </a:cubicBezTo>
                <a:cubicBezTo>
                  <a:pt x="72" y="362"/>
                  <a:pt x="132" y="470"/>
                  <a:pt x="223" y="530"/>
                </a:cubicBezTo>
                <a:cubicBezTo>
                  <a:pt x="169" y="530"/>
                  <a:pt x="114" y="512"/>
                  <a:pt x="66" y="488"/>
                </a:cubicBezTo>
                <a:lnTo>
                  <a:pt x="66" y="494"/>
                </a:lnTo>
                <a:cubicBezTo>
                  <a:pt x="66" y="663"/>
                  <a:pt x="187" y="802"/>
                  <a:pt x="344" y="832"/>
                </a:cubicBezTo>
                <a:cubicBezTo>
                  <a:pt x="313" y="838"/>
                  <a:pt x="283" y="844"/>
                  <a:pt x="253" y="844"/>
                </a:cubicBezTo>
                <a:cubicBezTo>
                  <a:pt x="235" y="844"/>
                  <a:pt x="211" y="838"/>
                  <a:pt x="187" y="838"/>
                </a:cubicBezTo>
                <a:cubicBezTo>
                  <a:pt x="235" y="977"/>
                  <a:pt x="356" y="1073"/>
                  <a:pt x="513" y="1079"/>
                </a:cubicBezTo>
                <a:cubicBezTo>
                  <a:pt x="392" y="1170"/>
                  <a:pt x="241" y="1230"/>
                  <a:pt x="78" y="1230"/>
                </a:cubicBezTo>
                <a:cubicBezTo>
                  <a:pt x="54" y="1230"/>
                  <a:pt x="24" y="1230"/>
                  <a:pt x="0" y="1224"/>
                </a:cubicBezTo>
                <a:cubicBezTo>
                  <a:pt x="151" y="1326"/>
                  <a:pt x="338" y="1374"/>
                  <a:pt x="525" y="1374"/>
                </a:cubicBezTo>
                <a:cubicBezTo>
                  <a:pt x="1171" y="1374"/>
                  <a:pt x="1521" y="844"/>
                  <a:pt x="1521" y="392"/>
                </a:cubicBezTo>
                <a:lnTo>
                  <a:pt x="1521" y="344"/>
                </a:lnTo>
                <a:cubicBezTo>
                  <a:pt x="1587" y="295"/>
                  <a:pt x="1647" y="235"/>
                  <a:pt x="1690" y="163"/>
                </a:cubicBezTo>
                <a:cubicBezTo>
                  <a:pt x="1635" y="193"/>
                  <a:pt x="1569" y="211"/>
                  <a:pt x="1491" y="223"/>
                </a:cubicBez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22" name="Oval 21"/>
          <p:cNvSpPr/>
          <p:nvPr/>
        </p:nvSpPr>
        <p:spPr>
          <a:xfrm>
            <a:off x="11135232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 dirty="0"/>
          </a:p>
        </p:txBody>
      </p:sp>
      <p:sp>
        <p:nvSpPr>
          <p:cNvPr id="23" name="Oval 22"/>
          <p:cNvSpPr/>
          <p:nvPr/>
        </p:nvSpPr>
        <p:spPr>
          <a:xfrm>
            <a:off x="10699019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 dirty="0"/>
          </a:p>
        </p:txBody>
      </p:sp>
      <p:sp>
        <p:nvSpPr>
          <p:cNvPr id="24" name="Oval 23"/>
          <p:cNvSpPr/>
          <p:nvPr/>
        </p:nvSpPr>
        <p:spPr>
          <a:xfrm rot="10800000">
            <a:off x="11571445" y="6290644"/>
            <a:ext cx="333200" cy="333200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67" dirty="0"/>
          </a:p>
        </p:txBody>
      </p:sp>
      <p:sp>
        <p:nvSpPr>
          <p:cNvPr id="18" name="Rectangle 17">
            <a:hlinkClick r:id="rId68"/>
          </p:cNvPr>
          <p:cNvSpPr/>
          <p:nvPr/>
        </p:nvSpPr>
        <p:spPr>
          <a:xfrm>
            <a:off x="10658932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hlinkClick r:id="rId69"/>
          </p:cNvPr>
          <p:cNvSpPr/>
          <p:nvPr/>
        </p:nvSpPr>
        <p:spPr>
          <a:xfrm>
            <a:off x="11092939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hlinkClick r:id="rId70"/>
          </p:cNvPr>
          <p:cNvSpPr/>
          <p:nvPr/>
        </p:nvSpPr>
        <p:spPr>
          <a:xfrm>
            <a:off x="11536877" y="6254517"/>
            <a:ext cx="402336" cy="402336"/>
          </a:xfrm>
          <a:prstGeom prst="rec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Action Button: Forward or Next 26">
            <a:hlinkClick r:id="" action="ppaction://hlinkshowjump?jump=nextslide" highlightClick="1"/>
          </p:cNvPr>
          <p:cNvSpPr/>
          <p:nvPr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8" name="Action Button: Back or Previous 27">
            <a:hlinkClick r:id="" action="ppaction://hlinkshowjump?jump=previousslide" highlightClick="1"/>
          </p:cNvPr>
          <p:cNvSpPr/>
          <p:nvPr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921" y="6259096"/>
            <a:ext cx="305679" cy="33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2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  <p:sldLayoutId id="2147483804" r:id="rId18"/>
    <p:sldLayoutId id="2147483805" r:id="rId19"/>
    <p:sldLayoutId id="2147483806" r:id="rId20"/>
    <p:sldLayoutId id="2147483807" r:id="rId21"/>
    <p:sldLayoutId id="2147483808" r:id="rId22"/>
    <p:sldLayoutId id="2147483809" r:id="rId23"/>
    <p:sldLayoutId id="2147483810" r:id="rId24"/>
    <p:sldLayoutId id="2147483811" r:id="rId25"/>
    <p:sldLayoutId id="2147483812" r:id="rId26"/>
    <p:sldLayoutId id="2147483813" r:id="rId27"/>
    <p:sldLayoutId id="2147483814" r:id="rId28"/>
    <p:sldLayoutId id="2147483815" r:id="rId29"/>
    <p:sldLayoutId id="2147483816" r:id="rId30"/>
    <p:sldLayoutId id="2147483817" r:id="rId31"/>
    <p:sldLayoutId id="2147483818" r:id="rId32"/>
    <p:sldLayoutId id="2147483819" r:id="rId33"/>
    <p:sldLayoutId id="2147483820" r:id="rId34"/>
    <p:sldLayoutId id="2147483821" r:id="rId35"/>
    <p:sldLayoutId id="2147483822" r:id="rId36"/>
    <p:sldLayoutId id="2147483823" r:id="rId37"/>
    <p:sldLayoutId id="2147483824" r:id="rId38"/>
    <p:sldLayoutId id="2147483825" r:id="rId39"/>
    <p:sldLayoutId id="2147483826" r:id="rId40"/>
    <p:sldLayoutId id="2147483827" r:id="rId41"/>
    <p:sldLayoutId id="2147483828" r:id="rId42"/>
    <p:sldLayoutId id="2147483829" r:id="rId43"/>
    <p:sldLayoutId id="2147483830" r:id="rId44"/>
    <p:sldLayoutId id="2147483831" r:id="rId45"/>
    <p:sldLayoutId id="2147483832" r:id="rId46"/>
    <p:sldLayoutId id="2147483833" r:id="rId47"/>
    <p:sldLayoutId id="2147483834" r:id="rId48"/>
    <p:sldLayoutId id="2147483835" r:id="rId49"/>
    <p:sldLayoutId id="2147483836" r:id="rId50"/>
    <p:sldLayoutId id="2147483837" r:id="rId51"/>
    <p:sldLayoutId id="2147483838" r:id="rId52"/>
    <p:sldLayoutId id="2147483839" r:id="rId53"/>
    <p:sldLayoutId id="2147483840" r:id="rId54"/>
    <p:sldLayoutId id="2147483841" r:id="rId55"/>
    <p:sldLayoutId id="2147483842" r:id="rId56"/>
    <p:sldLayoutId id="2147483843" r:id="rId57"/>
    <p:sldLayoutId id="2147483844" r:id="rId58"/>
    <p:sldLayoutId id="2147483845" r:id="rId59"/>
    <p:sldLayoutId id="2147483846" r:id="rId60"/>
    <p:sldLayoutId id="2147483847" r:id="rId61"/>
    <p:sldLayoutId id="2147483848" r:id="rId62"/>
    <p:sldLayoutId id="2147483849" r:id="rId63"/>
    <p:sldLayoutId id="2147483850" r:id="rId64"/>
    <p:sldLayoutId id="2147483851" r:id="rId65"/>
    <p:sldLayoutId id="2147483852" r:id="rId66"/>
  </p:sldLayoutIdLst>
  <p:hf sldNum="0" hd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1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0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7288823" y="6303346"/>
            <a:ext cx="3306391" cy="307777"/>
          </a:xfrm>
          <a:prstGeom prst="rect">
            <a:avLst/>
          </a:prstGeom>
        </p:spPr>
        <p:txBody>
          <a:bodyPr vert="horz" wrap="square" lIns="121920" tIns="60960" rIns="12192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 smtClean="0"/>
              <a:t>TSB/OPD</a:t>
            </a:r>
            <a:endParaRPr lang="en-US" sz="1200" dirty="0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14963" y="6293087"/>
            <a:ext cx="139424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200" smtClean="0"/>
              <a:pPr algn="ctr"/>
              <a:t>‹#›</a:t>
            </a:fld>
            <a:endParaRPr lang="en-US" sz="1200" dirty="0"/>
          </a:p>
        </p:txBody>
      </p:sp>
      <p:sp>
        <p:nvSpPr>
          <p:cNvPr id="10" name="Oval 9"/>
          <p:cNvSpPr/>
          <p:nvPr/>
        </p:nvSpPr>
        <p:spPr>
          <a:xfrm>
            <a:off x="718075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6" name="Oval 15"/>
          <p:cNvSpPr/>
          <p:nvPr/>
        </p:nvSpPr>
        <p:spPr>
          <a:xfrm>
            <a:off x="281861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7" name="Rectangle 9"/>
          <p:cNvSpPr/>
          <p:nvPr/>
        </p:nvSpPr>
        <p:spPr>
          <a:xfrm rot="2700000">
            <a:off x="426720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4" name="Oval 13"/>
          <p:cNvSpPr/>
          <p:nvPr/>
        </p:nvSpPr>
        <p:spPr>
          <a:xfrm rot="10800000">
            <a:off x="1154288" y="6290644"/>
            <a:ext cx="333200" cy="333200"/>
          </a:xfrm>
          <a:prstGeom prst="ellipse">
            <a:avLst/>
          </a:pr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5" name="Rectangle 9"/>
          <p:cNvSpPr/>
          <p:nvPr/>
        </p:nvSpPr>
        <p:spPr>
          <a:xfrm rot="13500000">
            <a:off x="1252512" y="6412186"/>
            <a:ext cx="90117" cy="9011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0 w 531091"/>
              <a:gd name="connsiteY0" fmla="*/ 0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0" fmla="*/ 0 w 531091"/>
              <a:gd name="connsiteY0" fmla="*/ 0 h 531091"/>
              <a:gd name="connsiteX1" fmla="*/ 230909 w 531091"/>
              <a:gd name="connsiteY1" fmla="*/ 224312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" fmla="*/ 230909 w 531091"/>
              <a:gd name="connsiteY0" fmla="*/ 224312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343065 w 531091"/>
              <a:gd name="connsiteY0" fmla="*/ 89066 h 531091"/>
              <a:gd name="connsiteX1" fmla="*/ 531091 w 531091"/>
              <a:gd name="connsiteY1" fmla="*/ 531091 h 531091"/>
              <a:gd name="connsiteX2" fmla="*/ 0 w 531091"/>
              <a:gd name="connsiteY2" fmla="*/ 531091 h 531091"/>
              <a:gd name="connsiteX3" fmla="*/ 0 w 531091"/>
              <a:gd name="connsiteY3" fmla="*/ 0 h 531091"/>
              <a:gd name="connsiteX4" fmla="*/ 322349 w 531091"/>
              <a:gd name="connsiteY4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  <a:gd name="connsiteX3" fmla="*/ 322349 w 531091"/>
              <a:gd name="connsiteY3" fmla="*/ 315752 h 531091"/>
              <a:gd name="connsiteX0" fmla="*/ 531091 w 531091"/>
              <a:gd name="connsiteY0" fmla="*/ 531091 h 531091"/>
              <a:gd name="connsiteX1" fmla="*/ 0 w 531091"/>
              <a:gd name="connsiteY1" fmla="*/ 531091 h 531091"/>
              <a:gd name="connsiteX2" fmla="*/ 0 w 531091"/>
              <a:gd name="connsiteY2" fmla="*/ 0 h 531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rgbClr val="BFBFB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7" name="Action Button: Forward or Next 26">
            <a:hlinkClick r:id="" action="ppaction://hlinkshowjump?jump=nextslide" highlightClick="1"/>
          </p:cNvPr>
          <p:cNvSpPr/>
          <p:nvPr/>
        </p:nvSpPr>
        <p:spPr>
          <a:xfrm>
            <a:off x="1127078" y="6259096"/>
            <a:ext cx="402336" cy="402336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8" name="Action Button: Back or Previous 27">
            <a:hlinkClick r:id="" action="ppaction://hlinkshowjump?jump=previousslide" highlightClick="1"/>
          </p:cNvPr>
          <p:cNvSpPr/>
          <p:nvPr/>
        </p:nvSpPr>
        <p:spPr>
          <a:xfrm>
            <a:off x="249959" y="6251322"/>
            <a:ext cx="402336" cy="402336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845" y="6251982"/>
            <a:ext cx="324755" cy="35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4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  <p:sldLayoutId id="2147483870" r:id="rId17"/>
    <p:sldLayoutId id="2147483871" r:id="rId18"/>
    <p:sldLayoutId id="2147483872" r:id="rId19"/>
    <p:sldLayoutId id="2147483873" r:id="rId20"/>
    <p:sldLayoutId id="2147483874" r:id="rId21"/>
    <p:sldLayoutId id="2147483875" r:id="rId22"/>
    <p:sldLayoutId id="2147483876" r:id="rId23"/>
    <p:sldLayoutId id="2147483877" r:id="rId24"/>
    <p:sldLayoutId id="2147483878" r:id="rId25"/>
    <p:sldLayoutId id="2147483879" r:id="rId26"/>
    <p:sldLayoutId id="2147483880" r:id="rId27"/>
    <p:sldLayoutId id="2147483881" r:id="rId28"/>
    <p:sldLayoutId id="2147483882" r:id="rId29"/>
    <p:sldLayoutId id="2147483883" r:id="rId30"/>
    <p:sldLayoutId id="2147483884" r:id="rId31"/>
    <p:sldLayoutId id="2147483885" r:id="rId32"/>
    <p:sldLayoutId id="2147483886" r:id="rId33"/>
    <p:sldLayoutId id="2147483887" r:id="rId34"/>
    <p:sldLayoutId id="2147483888" r:id="rId35"/>
    <p:sldLayoutId id="2147483889" r:id="rId36"/>
    <p:sldLayoutId id="2147483890" r:id="rId37"/>
    <p:sldLayoutId id="2147483891" r:id="rId38"/>
    <p:sldLayoutId id="2147483892" r:id="rId39"/>
    <p:sldLayoutId id="2147483893" r:id="rId40"/>
    <p:sldLayoutId id="2147483894" r:id="rId41"/>
    <p:sldLayoutId id="2147483895" r:id="rId42"/>
    <p:sldLayoutId id="2147483896" r:id="rId43"/>
    <p:sldLayoutId id="2147483897" r:id="rId44"/>
    <p:sldLayoutId id="2147483898" r:id="rId45"/>
    <p:sldLayoutId id="2147483899" r:id="rId46"/>
    <p:sldLayoutId id="2147483900" r:id="rId47"/>
    <p:sldLayoutId id="2147483901" r:id="rId48"/>
    <p:sldLayoutId id="2147483902" r:id="rId49"/>
    <p:sldLayoutId id="2147483903" r:id="rId50"/>
    <p:sldLayoutId id="2147483904" r:id="rId51"/>
    <p:sldLayoutId id="2147483905" r:id="rId52"/>
    <p:sldLayoutId id="2147483906" r:id="rId53"/>
    <p:sldLayoutId id="2147483907" r:id="rId54"/>
    <p:sldLayoutId id="2147483908" r:id="rId55"/>
    <p:sldLayoutId id="2147483909" r:id="rId56"/>
    <p:sldLayoutId id="2147483910" r:id="rId57"/>
    <p:sldLayoutId id="2147483911" r:id="rId58"/>
    <p:sldLayoutId id="2147483913" r:id="rId59"/>
    <p:sldLayoutId id="2147483914" r:id="rId60"/>
  </p:sldLayoutIdLst>
  <p:hf sldNum="0" hd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sbcloud.itu.in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4.xml"/><Relationship Id="rId4" Type="http://schemas.openxmlformats.org/officeDocument/2006/relationships/hyperlink" Target="https://www.itu.int/myworkspace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net4/itu-t/roadmap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tu.int/myworkspace2" TargetMode="External"/><Relationship Id="rId1" Type="http://schemas.openxmlformats.org/officeDocument/2006/relationships/slideLayout" Target="../slideLayouts/slideLayout1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89ABD-ED0B-4511-BF08-43C2B67DED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9277" y="3169660"/>
            <a:ext cx="10363200" cy="1465609"/>
          </a:xfrm>
        </p:spPr>
        <p:txBody>
          <a:bodyPr>
            <a:normAutofit/>
          </a:bodyPr>
          <a:lstStyle/>
          <a:p>
            <a:r>
              <a:rPr lang="en-US" spc="-13" dirty="0" smtClean="0">
                <a:ea typeface="Roboto Black" panose="02000000000000000000" pitchFamily="2" charset="0"/>
                <a:cs typeface="+mn-cs"/>
              </a:rPr>
              <a:t>Enhanced and future IT Applications &amp; Services</a:t>
            </a:r>
            <a:endParaRPr lang="en-US" spc="-13" dirty="0">
              <a:ea typeface="Roboto Black" panose="02000000000000000000" pitchFamily="2" charset="0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F73788-2466-4DFA-9512-397854F49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023" y="4401158"/>
            <a:ext cx="8534400" cy="1752600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chemeClr val="accent6"/>
                </a:solidFill>
                <a:ea typeface="Roboto Black" panose="02000000000000000000" pitchFamily="2" charset="0"/>
              </a:rPr>
              <a:t>TSAG</a:t>
            </a:r>
            <a:endParaRPr lang="en-US" sz="2400" dirty="0" smtClean="0">
              <a:solidFill>
                <a:schemeClr val="accent6"/>
              </a:solidFill>
            </a:endParaRPr>
          </a:p>
          <a:p>
            <a:r>
              <a:rPr lang="en-US" sz="2400" dirty="0" smtClean="0">
                <a:solidFill>
                  <a:schemeClr val="accent6"/>
                </a:solidFill>
              </a:rPr>
              <a:t>10-14 December 2018</a:t>
            </a:r>
            <a:endParaRPr lang="en-US" sz="2400" dirty="0">
              <a:solidFill>
                <a:schemeClr val="accent6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6F1BE-CF41-497B-844D-EB6CD909C2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281" y="604343"/>
            <a:ext cx="1544128" cy="170762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2F4D9CA-3ED3-46C3-ABA0-BB1C9B35FCE1}"/>
              </a:ext>
            </a:extLst>
          </p:cNvPr>
          <p:cNvGrpSpPr/>
          <p:nvPr/>
        </p:nvGrpSpPr>
        <p:grpSpPr>
          <a:xfrm rot="6834353">
            <a:off x="-931797" y="-783884"/>
            <a:ext cx="4646671" cy="4484077"/>
            <a:chOff x="6928780" y="1693854"/>
            <a:chExt cx="4646671" cy="4484077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7523631-287C-4D6C-A8D1-10913C515918}"/>
                </a:ext>
              </a:extLst>
            </p:cNvPr>
            <p:cNvGrpSpPr/>
            <p:nvPr/>
          </p:nvGrpSpPr>
          <p:grpSpPr>
            <a:xfrm>
              <a:off x="7834646" y="3535794"/>
              <a:ext cx="608996" cy="591606"/>
              <a:chOff x="4427538" y="3192463"/>
              <a:chExt cx="823913" cy="825500"/>
            </a:xfrm>
            <a:grpFill/>
            <a:effectLst/>
          </p:grpSpPr>
          <p:sp>
            <p:nvSpPr>
              <p:cNvPr id="145" name="Oval 23">
                <a:extLst>
                  <a:ext uri="{FF2B5EF4-FFF2-40B4-BE49-F238E27FC236}">
                    <a16:creationId xmlns:a16="http://schemas.microsoft.com/office/drawing/2014/main" id="{4571A3AA-5D43-4B04-9EDE-20D35E898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6" name="Rectangle 24">
                <a:extLst>
                  <a:ext uri="{FF2B5EF4-FFF2-40B4-BE49-F238E27FC236}">
                    <a16:creationId xmlns:a16="http://schemas.microsoft.com/office/drawing/2014/main" id="{6D8B431C-633D-4955-9AC0-AA68372B5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7" name="Freeform 25">
                <a:extLst>
                  <a:ext uri="{FF2B5EF4-FFF2-40B4-BE49-F238E27FC236}">
                    <a16:creationId xmlns:a16="http://schemas.microsoft.com/office/drawing/2014/main" id="{1C27934A-DB8B-4281-B3A0-EC1F0018D1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8" name="Oval 26">
                <a:extLst>
                  <a:ext uri="{FF2B5EF4-FFF2-40B4-BE49-F238E27FC236}">
                    <a16:creationId xmlns:a16="http://schemas.microsoft.com/office/drawing/2014/main" id="{196B7600-85FF-49CE-BC42-1A92D6631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9" name="Rectangle 27">
                <a:extLst>
                  <a:ext uri="{FF2B5EF4-FFF2-40B4-BE49-F238E27FC236}">
                    <a16:creationId xmlns:a16="http://schemas.microsoft.com/office/drawing/2014/main" id="{761E8765-4602-44D6-A508-A0AF61476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A25E1D9-9004-4EC6-84FF-CC3A370EFB66}"/>
                </a:ext>
              </a:extLst>
            </p:cNvPr>
            <p:cNvGrpSpPr/>
            <p:nvPr/>
          </p:nvGrpSpPr>
          <p:grpSpPr>
            <a:xfrm>
              <a:off x="7786537" y="5052351"/>
              <a:ext cx="756845" cy="736094"/>
              <a:chOff x="4362451" y="5308600"/>
              <a:chExt cx="1023938" cy="1027113"/>
            </a:xfrm>
            <a:grpFill/>
            <a:effectLst/>
          </p:grpSpPr>
          <p:sp>
            <p:nvSpPr>
              <p:cNvPr id="143" name="Freeform 29">
                <a:extLst>
                  <a:ext uri="{FF2B5EF4-FFF2-40B4-BE49-F238E27FC236}">
                    <a16:creationId xmlns:a16="http://schemas.microsoft.com/office/drawing/2014/main" id="{75BC7F2B-CC33-4EF0-969C-85EF2CCA8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4" name="Freeform 30">
                <a:extLst>
                  <a:ext uri="{FF2B5EF4-FFF2-40B4-BE49-F238E27FC236}">
                    <a16:creationId xmlns:a16="http://schemas.microsoft.com/office/drawing/2014/main" id="{0DDA6F7D-2043-4F86-B304-023DF3001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4AB6EBFB-1A60-4AB3-B981-02A940225E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8205" y="3139874"/>
              <a:ext cx="594915" cy="577953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9F6D155-F833-4728-80C6-F558D82C2CEE}"/>
                </a:ext>
              </a:extLst>
            </p:cNvPr>
            <p:cNvGrpSpPr/>
            <p:nvPr/>
          </p:nvGrpSpPr>
          <p:grpSpPr>
            <a:xfrm>
              <a:off x="9939729" y="5047800"/>
              <a:ext cx="748630" cy="725854"/>
              <a:chOff x="7275513" y="5302250"/>
              <a:chExt cx="1012825" cy="1012825"/>
            </a:xfrm>
            <a:grpFill/>
            <a:effectLst/>
          </p:grpSpPr>
          <p:sp>
            <p:nvSpPr>
              <p:cNvPr id="141" name="Freeform 34">
                <a:extLst>
                  <a:ext uri="{FF2B5EF4-FFF2-40B4-BE49-F238E27FC236}">
                    <a16:creationId xmlns:a16="http://schemas.microsoft.com/office/drawing/2014/main" id="{0C9C5225-D806-454A-A6D2-D13E34525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2" name="Freeform 35">
                <a:extLst>
                  <a:ext uri="{FF2B5EF4-FFF2-40B4-BE49-F238E27FC236}">
                    <a16:creationId xmlns:a16="http://schemas.microsoft.com/office/drawing/2014/main" id="{7DDF0C4D-0E16-40FE-B458-960C712A0A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10" name="Freeform 36">
              <a:extLst>
                <a:ext uri="{FF2B5EF4-FFF2-40B4-BE49-F238E27FC236}">
                  <a16:creationId xmlns:a16="http://schemas.microsoft.com/office/drawing/2014/main" id="{58ECFDD0-DBD5-4BA5-8732-85AA1EDAD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07134" y="2764432"/>
              <a:ext cx="759191" cy="733818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DDEEBC7-C683-49B4-8905-52317BE7A521}"/>
                </a:ext>
              </a:extLst>
            </p:cNvPr>
            <p:cNvGrpSpPr/>
            <p:nvPr/>
          </p:nvGrpSpPr>
          <p:grpSpPr>
            <a:xfrm>
              <a:off x="9011568" y="3820220"/>
              <a:ext cx="505736" cy="493763"/>
              <a:chOff x="6019801" y="3589338"/>
              <a:chExt cx="684213" cy="688975"/>
            </a:xfrm>
            <a:grpFill/>
            <a:effectLst/>
          </p:grpSpPr>
          <p:sp>
            <p:nvSpPr>
              <p:cNvPr id="138" name="Freeform 42">
                <a:extLst>
                  <a:ext uri="{FF2B5EF4-FFF2-40B4-BE49-F238E27FC236}">
                    <a16:creationId xmlns:a16="http://schemas.microsoft.com/office/drawing/2014/main" id="{00255CEE-CB76-413F-98A1-9B088E032E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9" name="Freeform 43">
                <a:extLst>
                  <a:ext uri="{FF2B5EF4-FFF2-40B4-BE49-F238E27FC236}">
                    <a16:creationId xmlns:a16="http://schemas.microsoft.com/office/drawing/2014/main" id="{299BEE6B-82EC-493F-8269-669356B92A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0" name="Rectangle 44">
                <a:extLst>
                  <a:ext uri="{FF2B5EF4-FFF2-40B4-BE49-F238E27FC236}">
                    <a16:creationId xmlns:a16="http://schemas.microsoft.com/office/drawing/2014/main" id="{F0D8A5F7-27F2-4E66-8204-CAD711074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12" name="Freeform 45">
              <a:extLst>
                <a:ext uri="{FF2B5EF4-FFF2-40B4-BE49-F238E27FC236}">
                  <a16:creationId xmlns:a16="http://schemas.microsoft.com/office/drawing/2014/main" id="{1974E72F-D07B-44A6-B163-75E1521D7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4360" y="1697268"/>
              <a:ext cx="727509" cy="706513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8F04E33-3998-4C27-A3C8-4CA8FD66DE09}"/>
                </a:ext>
              </a:extLst>
            </p:cNvPr>
            <p:cNvGrpSpPr/>
            <p:nvPr/>
          </p:nvGrpSpPr>
          <p:grpSpPr>
            <a:xfrm>
              <a:off x="10541684" y="4431166"/>
              <a:ext cx="750977" cy="728130"/>
              <a:chOff x="8089901" y="4441825"/>
              <a:chExt cx="1016000" cy="1016000"/>
            </a:xfrm>
            <a:grpFill/>
            <a:effectLst/>
          </p:grpSpPr>
          <p:sp>
            <p:nvSpPr>
              <p:cNvPr id="136" name="Rectangle 46">
                <a:extLst>
                  <a:ext uri="{FF2B5EF4-FFF2-40B4-BE49-F238E27FC236}">
                    <a16:creationId xmlns:a16="http://schemas.microsoft.com/office/drawing/2014/main" id="{2EE0AD01-D7C7-41A4-9CCC-4119F1EE2D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7" name="Freeform 47">
                <a:extLst>
                  <a:ext uri="{FF2B5EF4-FFF2-40B4-BE49-F238E27FC236}">
                    <a16:creationId xmlns:a16="http://schemas.microsoft.com/office/drawing/2014/main" id="{8FF1D547-1978-4884-89FB-D59C32A461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D3ACBBD-72E7-46C6-8260-9FA806E418CA}"/>
                </a:ext>
              </a:extLst>
            </p:cNvPr>
            <p:cNvGrpSpPr/>
            <p:nvPr/>
          </p:nvGrpSpPr>
          <p:grpSpPr>
            <a:xfrm>
              <a:off x="10824474" y="3629086"/>
              <a:ext cx="750977" cy="725854"/>
              <a:chOff x="8472488" y="3322638"/>
              <a:chExt cx="1016000" cy="1012825"/>
            </a:xfrm>
            <a:grpFill/>
            <a:effectLst/>
          </p:grpSpPr>
          <p:sp>
            <p:nvSpPr>
              <p:cNvPr id="134" name="Oval 51">
                <a:extLst>
                  <a:ext uri="{FF2B5EF4-FFF2-40B4-BE49-F238E27FC236}">
                    <a16:creationId xmlns:a16="http://schemas.microsoft.com/office/drawing/2014/main" id="{AC72C224-B19B-44E3-9F35-E08FA47FB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5" name="Freeform 52">
                <a:extLst>
                  <a:ext uri="{FF2B5EF4-FFF2-40B4-BE49-F238E27FC236}">
                    <a16:creationId xmlns:a16="http://schemas.microsoft.com/office/drawing/2014/main" id="{5276569D-24DE-4152-97E9-693C57AA84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15" name="Freeform 53">
              <a:extLst>
                <a:ext uri="{FF2B5EF4-FFF2-40B4-BE49-F238E27FC236}">
                  <a16:creationId xmlns:a16="http://schemas.microsoft.com/office/drawing/2014/main" id="{1F3F85BB-F4AC-4FCA-BCC2-F159F1D78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2011" y="2077260"/>
              <a:ext cx="745111" cy="722442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16" name="Freeform 54">
              <a:extLst>
                <a:ext uri="{FF2B5EF4-FFF2-40B4-BE49-F238E27FC236}">
                  <a16:creationId xmlns:a16="http://schemas.microsoft.com/office/drawing/2014/main" id="{FCEBC2E1-C48E-46E3-8B39-5521D2CC3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64633" y="2795150"/>
              <a:ext cx="614862" cy="596156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17" name="Freeform 145">
              <a:extLst>
                <a:ext uri="{FF2B5EF4-FFF2-40B4-BE49-F238E27FC236}">
                  <a16:creationId xmlns:a16="http://schemas.microsoft.com/office/drawing/2014/main" id="{AF6CCD71-F902-4332-A13C-4B11E5D6B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1775" y="3833350"/>
              <a:ext cx="300870" cy="231452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2AAE945-7540-4FF3-83CE-97799034DCB1}"/>
                </a:ext>
              </a:extLst>
            </p:cNvPr>
            <p:cNvGrpSpPr/>
            <p:nvPr/>
          </p:nvGrpSpPr>
          <p:grpSpPr>
            <a:xfrm>
              <a:off x="9695440" y="3910209"/>
              <a:ext cx="321590" cy="202630"/>
              <a:chOff x="7145338" y="3587750"/>
              <a:chExt cx="566738" cy="368300"/>
            </a:xfrm>
            <a:grpFill/>
            <a:effectLst/>
          </p:grpSpPr>
          <p:sp>
            <p:nvSpPr>
              <p:cNvPr id="129" name="Freeform 293">
                <a:extLst>
                  <a:ext uri="{FF2B5EF4-FFF2-40B4-BE49-F238E27FC236}">
                    <a16:creationId xmlns:a16="http://schemas.microsoft.com/office/drawing/2014/main" id="{B5799C08-D162-4F0A-9608-BFB28A2F9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0" name="Freeform 294">
                <a:extLst>
                  <a:ext uri="{FF2B5EF4-FFF2-40B4-BE49-F238E27FC236}">
                    <a16:creationId xmlns:a16="http://schemas.microsoft.com/office/drawing/2014/main" id="{56B38BF4-405F-4F0B-84F7-6B9ECA789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1" name="Freeform 295">
                <a:extLst>
                  <a:ext uri="{FF2B5EF4-FFF2-40B4-BE49-F238E27FC236}">
                    <a16:creationId xmlns:a16="http://schemas.microsoft.com/office/drawing/2014/main" id="{ABBDFF3E-E0B0-43D8-A5F0-760F38934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2" name="Freeform 296">
                <a:extLst>
                  <a:ext uri="{FF2B5EF4-FFF2-40B4-BE49-F238E27FC236}">
                    <a16:creationId xmlns:a16="http://schemas.microsoft.com/office/drawing/2014/main" id="{31C2D500-3B8A-4F52-9C5D-90D284651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3" name="Freeform 297">
                <a:extLst>
                  <a:ext uri="{FF2B5EF4-FFF2-40B4-BE49-F238E27FC236}">
                    <a16:creationId xmlns:a16="http://schemas.microsoft.com/office/drawing/2014/main" id="{56C5205A-17DD-419A-A814-B83636BE8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19" name="Freeform 153">
              <a:extLst>
                <a:ext uri="{FF2B5EF4-FFF2-40B4-BE49-F238E27FC236}">
                  <a16:creationId xmlns:a16="http://schemas.microsoft.com/office/drawing/2014/main" id="{21A03761-7ED4-425D-996D-3A75C852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4560" y="4158256"/>
              <a:ext cx="254028" cy="269009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C18DA90-5DF6-4E96-9BA2-EE7890AB3A79}"/>
                </a:ext>
              </a:extLst>
            </p:cNvPr>
            <p:cNvGrpSpPr/>
            <p:nvPr/>
          </p:nvGrpSpPr>
          <p:grpSpPr>
            <a:xfrm>
              <a:off x="10369246" y="4279660"/>
              <a:ext cx="274748" cy="234072"/>
              <a:chOff x="8332788" y="4259263"/>
              <a:chExt cx="484188" cy="425449"/>
            </a:xfrm>
            <a:grpFill/>
            <a:effectLst/>
          </p:grpSpPr>
          <p:sp>
            <p:nvSpPr>
              <p:cNvPr id="126" name="Freeform 159">
                <a:extLst>
                  <a:ext uri="{FF2B5EF4-FFF2-40B4-BE49-F238E27FC236}">
                    <a16:creationId xmlns:a16="http://schemas.microsoft.com/office/drawing/2014/main" id="{4AFEBEBA-9B8C-443A-AEDD-F354AE852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27" name="Freeform 160">
                <a:extLst>
                  <a:ext uri="{FF2B5EF4-FFF2-40B4-BE49-F238E27FC236}">
                    <a16:creationId xmlns:a16="http://schemas.microsoft.com/office/drawing/2014/main" id="{46FF0F10-3F2F-441F-AC0C-EC52C45A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28" name="Freeform 161">
                <a:extLst>
                  <a:ext uri="{FF2B5EF4-FFF2-40B4-BE49-F238E27FC236}">
                    <a16:creationId xmlns:a16="http://schemas.microsoft.com/office/drawing/2014/main" id="{0DC8BB50-DA4F-4A78-BEFF-CE3539CE9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1" name="Freeform 162">
              <a:extLst>
                <a:ext uri="{FF2B5EF4-FFF2-40B4-BE49-F238E27FC236}">
                  <a16:creationId xmlns:a16="http://schemas.microsoft.com/office/drawing/2014/main" id="{E4B838CB-2C43-438D-A4F3-D77F8869C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7435" y="3240308"/>
              <a:ext cx="243219" cy="219224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22" name="Freeform 163">
              <a:extLst>
                <a:ext uri="{FF2B5EF4-FFF2-40B4-BE49-F238E27FC236}">
                  <a16:creationId xmlns:a16="http://schemas.microsoft.com/office/drawing/2014/main" id="{D107329D-6001-4871-8212-9C87764E1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2462" y="4746931"/>
              <a:ext cx="290061" cy="238440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10B88F2-FC96-4301-B86F-441E991088D2}"/>
                </a:ext>
              </a:extLst>
            </p:cNvPr>
            <p:cNvGrpSpPr/>
            <p:nvPr/>
          </p:nvGrpSpPr>
          <p:grpSpPr>
            <a:xfrm>
              <a:off x="7088363" y="2404918"/>
              <a:ext cx="3344195" cy="2770304"/>
              <a:chOff x="6436513" y="1957492"/>
              <a:chExt cx="4211399" cy="3598159"/>
            </a:xfrm>
            <a:grpFill/>
            <a:effectLst/>
          </p:grpSpPr>
          <p:sp>
            <p:nvSpPr>
              <p:cNvPr id="111" name="Freeform 21">
                <a:extLst>
                  <a:ext uri="{FF2B5EF4-FFF2-40B4-BE49-F238E27FC236}">
                    <a16:creationId xmlns:a16="http://schemas.microsoft.com/office/drawing/2014/main" id="{398C49BD-7090-4BBD-AFC8-A820917648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6513" y="2480592"/>
                <a:ext cx="935374" cy="935374"/>
              </a:xfrm>
              <a:custGeom>
                <a:avLst/>
                <a:gdLst>
                  <a:gd name="T0" fmla="*/ 175 w 349"/>
                  <a:gd name="T1" fmla="*/ 0 h 349"/>
                  <a:gd name="T2" fmla="*/ 0 w 349"/>
                  <a:gd name="T3" fmla="*/ 174 h 349"/>
                  <a:gd name="T4" fmla="*/ 175 w 349"/>
                  <a:gd name="T5" fmla="*/ 349 h 349"/>
                  <a:gd name="T6" fmla="*/ 349 w 349"/>
                  <a:gd name="T7" fmla="*/ 174 h 349"/>
                  <a:gd name="T8" fmla="*/ 175 w 349"/>
                  <a:gd name="T9" fmla="*/ 0 h 349"/>
                  <a:gd name="T10" fmla="*/ 178 w 349"/>
                  <a:gd name="T11" fmla="*/ 289 h 349"/>
                  <a:gd name="T12" fmla="*/ 178 w 349"/>
                  <a:gd name="T13" fmla="*/ 289 h 349"/>
                  <a:gd name="T14" fmla="*/ 178 w 349"/>
                  <a:gd name="T15" fmla="*/ 289 h 349"/>
                  <a:gd name="T16" fmla="*/ 178 w 349"/>
                  <a:gd name="T17" fmla="*/ 289 h 349"/>
                  <a:gd name="T18" fmla="*/ 178 w 349"/>
                  <a:gd name="T19" fmla="*/ 289 h 349"/>
                  <a:gd name="T20" fmla="*/ 72 w 349"/>
                  <a:gd name="T21" fmla="*/ 165 h 349"/>
                  <a:gd name="T22" fmla="*/ 173 w 349"/>
                  <a:gd name="T23" fmla="*/ 151 h 349"/>
                  <a:gd name="T24" fmla="*/ 176 w 349"/>
                  <a:gd name="T25" fmla="*/ 161 h 349"/>
                  <a:gd name="T26" fmla="*/ 178 w 349"/>
                  <a:gd name="T27" fmla="*/ 151 h 349"/>
                  <a:gd name="T28" fmla="*/ 280 w 349"/>
                  <a:gd name="T29" fmla="*/ 162 h 349"/>
                  <a:gd name="T30" fmla="*/ 178 w 349"/>
                  <a:gd name="T31" fmla="*/ 28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9" h="349">
                    <a:moveTo>
                      <a:pt x="175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71"/>
                      <a:pt x="78" y="349"/>
                      <a:pt x="175" y="349"/>
                    </a:cubicBezTo>
                    <a:cubicBezTo>
                      <a:pt x="271" y="349"/>
                      <a:pt x="349" y="271"/>
                      <a:pt x="349" y="174"/>
                    </a:cubicBezTo>
                    <a:cubicBezTo>
                      <a:pt x="349" y="78"/>
                      <a:pt x="271" y="0"/>
                      <a:pt x="175" y="0"/>
                    </a:cubicBezTo>
                    <a:close/>
                    <a:moveTo>
                      <a:pt x="178" y="289"/>
                    </a:move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42" y="257"/>
                      <a:pt x="73" y="220"/>
                      <a:pt x="72" y="165"/>
                    </a:cubicBezTo>
                    <a:cubicBezTo>
                      <a:pt x="72" y="96"/>
                      <a:pt x="157" y="86"/>
                      <a:pt x="173" y="151"/>
                    </a:cubicBezTo>
                    <a:cubicBezTo>
                      <a:pt x="176" y="161"/>
                      <a:pt x="176" y="161"/>
                      <a:pt x="176" y="161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93" y="86"/>
                      <a:pt x="279" y="93"/>
                      <a:pt x="280" y="162"/>
                    </a:cubicBezTo>
                    <a:cubicBezTo>
                      <a:pt x="280" y="218"/>
                      <a:pt x="212" y="256"/>
                      <a:pt x="178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F8283637-601E-4626-A1FB-E96B69FA7E40}"/>
                  </a:ext>
                </a:extLst>
              </p:cNvPr>
              <p:cNvGrpSpPr/>
              <p:nvPr/>
            </p:nvGrpSpPr>
            <p:grpSpPr>
              <a:xfrm>
                <a:off x="6513353" y="4612889"/>
                <a:ext cx="944240" cy="942762"/>
                <a:chOff x="3500438" y="4467225"/>
                <a:chExt cx="1014413" cy="1012825"/>
              </a:xfrm>
              <a:grpFill/>
            </p:grpSpPr>
            <p:sp>
              <p:nvSpPr>
                <p:cNvPr id="121" name="Oval 37">
                  <a:extLst>
                    <a:ext uri="{FF2B5EF4-FFF2-40B4-BE49-F238E27FC236}">
                      <a16:creationId xmlns:a16="http://schemas.microsoft.com/office/drawing/2014/main" id="{C0540B77-3352-4D94-BDA2-6B33F775CC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8438" y="4845050"/>
                  <a:ext cx="79375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22" name="Freeform 38">
                  <a:extLst>
                    <a:ext uri="{FF2B5EF4-FFF2-40B4-BE49-F238E27FC236}">
                      <a16:creationId xmlns:a16="http://schemas.microsoft.com/office/drawing/2014/main" id="{AEAC3E0B-9DC9-486F-A5B7-4644AB86B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563" y="4845050"/>
                  <a:ext cx="84138" cy="82550"/>
                </a:xfrm>
                <a:custGeom>
                  <a:avLst/>
                  <a:gdLst>
                    <a:gd name="T0" fmla="*/ 14 w 29"/>
                    <a:gd name="T1" fmla="*/ 29 h 29"/>
                    <a:gd name="T2" fmla="*/ 15 w 29"/>
                    <a:gd name="T3" fmla="*/ 29 h 29"/>
                    <a:gd name="T4" fmla="*/ 29 w 29"/>
                    <a:gd name="T5" fmla="*/ 14 h 29"/>
                    <a:gd name="T6" fmla="*/ 15 w 29"/>
                    <a:gd name="T7" fmla="*/ 0 h 29"/>
                    <a:gd name="T8" fmla="*/ 14 w 29"/>
                    <a:gd name="T9" fmla="*/ 0 h 29"/>
                    <a:gd name="T10" fmla="*/ 0 w 29"/>
                    <a:gd name="T11" fmla="*/ 14 h 29"/>
                    <a:gd name="T12" fmla="*/ 14 w 29"/>
                    <a:gd name="T1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9">
                      <a:moveTo>
                        <a:pt x="14" y="29"/>
                      </a:move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23" y="28"/>
                        <a:pt x="29" y="22"/>
                        <a:pt x="29" y="14"/>
                      </a:cubicBezTo>
                      <a:cubicBezTo>
                        <a:pt x="29" y="7"/>
                        <a:pt x="23" y="1"/>
                        <a:pt x="15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7" y="0"/>
                        <a:pt x="0" y="7"/>
                        <a:pt x="0" y="14"/>
                      </a:cubicBezTo>
                      <a:cubicBezTo>
                        <a:pt x="0" y="22"/>
                        <a:pt x="7" y="29"/>
                        <a:pt x="1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23" name="Oval 39">
                  <a:extLst>
                    <a:ext uri="{FF2B5EF4-FFF2-40B4-BE49-F238E27FC236}">
                      <a16:creationId xmlns:a16="http://schemas.microsoft.com/office/drawing/2014/main" id="{69A0B3BC-977A-40B0-9BB7-9AC4850675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35451" y="4845050"/>
                  <a:ext cx="80963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24" name="Oval 40">
                  <a:extLst>
                    <a:ext uri="{FF2B5EF4-FFF2-40B4-BE49-F238E27FC236}">
                      <a16:creationId xmlns:a16="http://schemas.microsoft.com/office/drawing/2014/main" id="{3D8BFB26-0E48-413A-9139-012488CE24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95726" y="4845050"/>
                  <a:ext cx="80963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25" name="Freeform 41">
                  <a:extLst>
                    <a:ext uri="{FF2B5EF4-FFF2-40B4-BE49-F238E27FC236}">
                      <a16:creationId xmlns:a16="http://schemas.microsoft.com/office/drawing/2014/main" id="{E0844F07-1935-462A-89F9-ED2DC4660A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0438" y="4467225"/>
                  <a:ext cx="1014413" cy="1012825"/>
                </a:xfrm>
                <a:custGeom>
                  <a:avLst/>
                  <a:gdLst>
                    <a:gd name="T0" fmla="*/ 176 w 352"/>
                    <a:gd name="T1" fmla="*/ 0 h 352"/>
                    <a:gd name="T2" fmla="*/ 0 w 352"/>
                    <a:gd name="T3" fmla="*/ 176 h 352"/>
                    <a:gd name="T4" fmla="*/ 176 w 352"/>
                    <a:gd name="T5" fmla="*/ 352 h 352"/>
                    <a:gd name="T6" fmla="*/ 352 w 352"/>
                    <a:gd name="T7" fmla="*/ 176 h 352"/>
                    <a:gd name="T8" fmla="*/ 176 w 352"/>
                    <a:gd name="T9" fmla="*/ 0 h 352"/>
                    <a:gd name="T10" fmla="*/ 230 w 352"/>
                    <a:gd name="T11" fmla="*/ 249 h 352"/>
                    <a:gd name="T12" fmla="*/ 102 w 352"/>
                    <a:gd name="T13" fmla="*/ 249 h 352"/>
                    <a:gd name="T14" fmla="*/ 71 w 352"/>
                    <a:gd name="T15" fmla="*/ 282 h 352"/>
                    <a:gd name="T16" fmla="*/ 71 w 352"/>
                    <a:gd name="T17" fmla="*/ 249 h 352"/>
                    <a:gd name="T18" fmla="*/ 52 w 352"/>
                    <a:gd name="T19" fmla="*/ 249 h 352"/>
                    <a:gd name="T20" fmla="*/ 52 w 352"/>
                    <a:gd name="T21" fmla="*/ 129 h 352"/>
                    <a:gd name="T22" fmla="*/ 108 w 352"/>
                    <a:gd name="T23" fmla="*/ 129 h 352"/>
                    <a:gd name="T24" fmla="*/ 108 w 352"/>
                    <a:gd name="T25" fmla="*/ 206 h 352"/>
                    <a:gd name="T26" fmla="*/ 108 w 352"/>
                    <a:gd name="T27" fmla="*/ 213 h 352"/>
                    <a:gd name="T28" fmla="*/ 114 w 352"/>
                    <a:gd name="T29" fmla="*/ 213 h 352"/>
                    <a:gd name="T30" fmla="*/ 230 w 352"/>
                    <a:gd name="T31" fmla="*/ 213 h 352"/>
                    <a:gd name="T32" fmla="*/ 230 w 352"/>
                    <a:gd name="T33" fmla="*/ 249 h 352"/>
                    <a:gd name="T34" fmla="*/ 299 w 352"/>
                    <a:gd name="T35" fmla="*/ 206 h 352"/>
                    <a:gd name="T36" fmla="*/ 279 w 352"/>
                    <a:gd name="T37" fmla="*/ 206 h 352"/>
                    <a:gd name="T38" fmla="*/ 279 w 352"/>
                    <a:gd name="T39" fmla="*/ 242 h 352"/>
                    <a:gd name="T40" fmla="*/ 247 w 352"/>
                    <a:gd name="T41" fmla="*/ 206 h 352"/>
                    <a:gd name="T42" fmla="*/ 230 w 352"/>
                    <a:gd name="T43" fmla="*/ 206 h 352"/>
                    <a:gd name="T44" fmla="*/ 115 w 352"/>
                    <a:gd name="T45" fmla="*/ 206 h 352"/>
                    <a:gd name="T46" fmla="*/ 115 w 352"/>
                    <a:gd name="T47" fmla="*/ 129 h 352"/>
                    <a:gd name="T48" fmla="*/ 115 w 352"/>
                    <a:gd name="T49" fmla="*/ 82 h 352"/>
                    <a:gd name="T50" fmla="*/ 299 w 352"/>
                    <a:gd name="T51" fmla="*/ 82 h 352"/>
                    <a:gd name="T52" fmla="*/ 299 w 352"/>
                    <a:gd name="T53" fmla="*/ 206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2" h="352">
                      <a:moveTo>
                        <a:pt x="176" y="0"/>
                      </a:moveTo>
                      <a:cubicBezTo>
                        <a:pt x="78" y="0"/>
                        <a:pt x="0" y="79"/>
                        <a:pt x="0" y="176"/>
                      </a:cubicBezTo>
                      <a:cubicBezTo>
                        <a:pt x="0" y="273"/>
                        <a:pt x="78" y="352"/>
                        <a:pt x="176" y="352"/>
                      </a:cubicBezTo>
                      <a:cubicBezTo>
                        <a:pt x="273" y="352"/>
                        <a:pt x="352" y="273"/>
                        <a:pt x="352" y="176"/>
                      </a:cubicBezTo>
                      <a:cubicBezTo>
                        <a:pt x="352" y="79"/>
                        <a:pt x="273" y="0"/>
                        <a:pt x="176" y="0"/>
                      </a:cubicBezTo>
                      <a:close/>
                      <a:moveTo>
                        <a:pt x="230" y="249"/>
                      </a:moveTo>
                      <a:cubicBezTo>
                        <a:pt x="102" y="249"/>
                        <a:pt x="102" y="249"/>
                        <a:pt x="102" y="249"/>
                      </a:cubicBezTo>
                      <a:cubicBezTo>
                        <a:pt x="71" y="282"/>
                        <a:pt x="71" y="282"/>
                        <a:pt x="71" y="282"/>
                      </a:cubicBezTo>
                      <a:cubicBezTo>
                        <a:pt x="71" y="249"/>
                        <a:pt x="71" y="249"/>
                        <a:pt x="71" y="249"/>
                      </a:cubicBezTo>
                      <a:cubicBezTo>
                        <a:pt x="52" y="249"/>
                        <a:pt x="52" y="249"/>
                        <a:pt x="52" y="249"/>
                      </a:cubicBezTo>
                      <a:cubicBezTo>
                        <a:pt x="52" y="129"/>
                        <a:pt x="52" y="129"/>
                        <a:pt x="52" y="129"/>
                      </a:cubicBezTo>
                      <a:cubicBezTo>
                        <a:pt x="108" y="129"/>
                        <a:pt x="108" y="129"/>
                        <a:pt x="108" y="129"/>
                      </a:cubicBezTo>
                      <a:cubicBezTo>
                        <a:pt x="108" y="206"/>
                        <a:pt x="108" y="206"/>
                        <a:pt x="108" y="206"/>
                      </a:cubicBezTo>
                      <a:cubicBezTo>
                        <a:pt x="108" y="213"/>
                        <a:pt x="108" y="213"/>
                        <a:pt x="108" y="213"/>
                      </a:cubicBezTo>
                      <a:cubicBezTo>
                        <a:pt x="114" y="213"/>
                        <a:pt x="114" y="213"/>
                        <a:pt x="114" y="213"/>
                      </a:cubicBezTo>
                      <a:cubicBezTo>
                        <a:pt x="230" y="213"/>
                        <a:pt x="230" y="213"/>
                        <a:pt x="230" y="213"/>
                      </a:cubicBezTo>
                      <a:lnTo>
                        <a:pt x="230" y="249"/>
                      </a:lnTo>
                      <a:close/>
                      <a:moveTo>
                        <a:pt x="299" y="206"/>
                      </a:moveTo>
                      <a:cubicBezTo>
                        <a:pt x="279" y="206"/>
                        <a:pt x="279" y="206"/>
                        <a:pt x="279" y="206"/>
                      </a:cubicBezTo>
                      <a:cubicBezTo>
                        <a:pt x="279" y="242"/>
                        <a:pt x="279" y="242"/>
                        <a:pt x="279" y="242"/>
                      </a:cubicBezTo>
                      <a:cubicBezTo>
                        <a:pt x="247" y="206"/>
                        <a:pt x="247" y="206"/>
                        <a:pt x="247" y="206"/>
                      </a:cubicBezTo>
                      <a:cubicBezTo>
                        <a:pt x="230" y="206"/>
                        <a:pt x="230" y="206"/>
                        <a:pt x="230" y="206"/>
                      </a:cubicBezTo>
                      <a:cubicBezTo>
                        <a:pt x="115" y="206"/>
                        <a:pt x="115" y="206"/>
                        <a:pt x="115" y="206"/>
                      </a:cubicBezTo>
                      <a:cubicBezTo>
                        <a:pt x="115" y="129"/>
                        <a:pt x="115" y="129"/>
                        <a:pt x="115" y="129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299" y="82"/>
                        <a:pt x="299" y="82"/>
                        <a:pt x="299" y="82"/>
                      </a:cubicBezTo>
                      <a:lnTo>
                        <a:pt x="299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61C59657-E664-4FA9-A3C6-2C808FF00CF1}"/>
                  </a:ext>
                </a:extLst>
              </p:cNvPr>
              <p:cNvGrpSpPr/>
              <p:nvPr/>
            </p:nvGrpSpPr>
            <p:grpSpPr>
              <a:xfrm>
                <a:off x="9879516" y="2490935"/>
                <a:ext cx="768396" cy="766918"/>
                <a:chOff x="7116763" y="2187575"/>
                <a:chExt cx="825500" cy="823913"/>
              </a:xfrm>
              <a:grpFill/>
            </p:grpSpPr>
            <p:sp>
              <p:nvSpPr>
                <p:cNvPr id="119" name="Freeform 48">
                  <a:extLst>
                    <a:ext uri="{FF2B5EF4-FFF2-40B4-BE49-F238E27FC236}">
                      <a16:creationId xmlns:a16="http://schemas.microsoft.com/office/drawing/2014/main" id="{EA169AB7-D9F1-4193-8562-1A73E3BE47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3951" y="2566988"/>
                  <a:ext cx="71438" cy="98425"/>
                </a:xfrm>
                <a:custGeom>
                  <a:avLst/>
                  <a:gdLst>
                    <a:gd name="T0" fmla="*/ 0 w 25"/>
                    <a:gd name="T1" fmla="*/ 32 h 34"/>
                    <a:gd name="T2" fmla="*/ 3 w 25"/>
                    <a:gd name="T3" fmla="*/ 34 h 34"/>
                    <a:gd name="T4" fmla="*/ 25 w 25"/>
                    <a:gd name="T5" fmla="*/ 0 h 34"/>
                    <a:gd name="T6" fmla="*/ 13 w 25"/>
                    <a:gd name="T7" fmla="*/ 4 h 34"/>
                    <a:gd name="T8" fmla="*/ 0 w 25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34">
                      <a:moveTo>
                        <a:pt x="0" y="32"/>
                      </a:moveTo>
                      <a:cubicBezTo>
                        <a:pt x="0" y="34"/>
                        <a:pt x="2" y="34"/>
                        <a:pt x="3" y="34"/>
                      </a:cubicBezTo>
                      <a:cubicBezTo>
                        <a:pt x="9" y="34"/>
                        <a:pt x="18" y="28"/>
                        <a:pt x="25" y="0"/>
                      </a:cubicBezTo>
                      <a:cubicBezTo>
                        <a:pt x="20" y="0"/>
                        <a:pt x="15" y="2"/>
                        <a:pt x="13" y="4"/>
                      </a:cubicBezTo>
                      <a:cubicBezTo>
                        <a:pt x="6" y="11"/>
                        <a:pt x="0" y="23"/>
                        <a:pt x="0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20" name="Freeform 49">
                  <a:extLst>
                    <a:ext uri="{FF2B5EF4-FFF2-40B4-BE49-F238E27FC236}">
                      <a16:creationId xmlns:a16="http://schemas.microsoft.com/office/drawing/2014/main" id="{11EC60DA-F4B0-4F21-8109-49CEA616B5D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16763" y="2187575"/>
                  <a:ext cx="825500" cy="823913"/>
                </a:xfrm>
                <a:custGeom>
                  <a:avLst/>
                  <a:gdLst>
                    <a:gd name="T0" fmla="*/ 143 w 287"/>
                    <a:gd name="T1" fmla="*/ 0 h 286"/>
                    <a:gd name="T2" fmla="*/ 0 w 287"/>
                    <a:gd name="T3" fmla="*/ 143 h 286"/>
                    <a:gd name="T4" fmla="*/ 143 w 287"/>
                    <a:gd name="T5" fmla="*/ 286 h 286"/>
                    <a:gd name="T6" fmla="*/ 287 w 287"/>
                    <a:gd name="T7" fmla="*/ 143 h 286"/>
                    <a:gd name="T8" fmla="*/ 143 w 287"/>
                    <a:gd name="T9" fmla="*/ 0 h 286"/>
                    <a:gd name="T10" fmla="*/ 222 w 287"/>
                    <a:gd name="T11" fmla="*/ 171 h 286"/>
                    <a:gd name="T12" fmla="*/ 180 w 287"/>
                    <a:gd name="T13" fmla="*/ 194 h 286"/>
                    <a:gd name="T14" fmla="*/ 154 w 287"/>
                    <a:gd name="T15" fmla="*/ 184 h 286"/>
                    <a:gd name="T16" fmla="*/ 125 w 287"/>
                    <a:gd name="T17" fmla="*/ 194 h 286"/>
                    <a:gd name="T18" fmla="*/ 91 w 287"/>
                    <a:gd name="T19" fmla="*/ 165 h 286"/>
                    <a:gd name="T20" fmla="*/ 110 w 287"/>
                    <a:gd name="T21" fmla="*/ 120 h 286"/>
                    <a:gd name="T22" fmla="*/ 170 w 287"/>
                    <a:gd name="T23" fmla="*/ 103 h 286"/>
                    <a:gd name="T24" fmla="*/ 180 w 287"/>
                    <a:gd name="T25" fmla="*/ 103 h 286"/>
                    <a:gd name="T26" fmla="*/ 187 w 287"/>
                    <a:gd name="T27" fmla="*/ 104 h 286"/>
                    <a:gd name="T28" fmla="*/ 185 w 287"/>
                    <a:gd name="T29" fmla="*/ 110 h 286"/>
                    <a:gd name="T30" fmla="*/ 178 w 287"/>
                    <a:gd name="T31" fmla="*/ 149 h 286"/>
                    <a:gd name="T32" fmla="*/ 177 w 287"/>
                    <a:gd name="T33" fmla="*/ 151 h 286"/>
                    <a:gd name="T34" fmla="*/ 175 w 287"/>
                    <a:gd name="T35" fmla="*/ 162 h 286"/>
                    <a:gd name="T36" fmla="*/ 181 w 287"/>
                    <a:gd name="T37" fmla="*/ 166 h 286"/>
                    <a:gd name="T38" fmla="*/ 196 w 287"/>
                    <a:gd name="T39" fmla="*/ 154 h 286"/>
                    <a:gd name="T40" fmla="*/ 201 w 287"/>
                    <a:gd name="T41" fmla="*/ 131 h 286"/>
                    <a:gd name="T42" fmla="*/ 186 w 287"/>
                    <a:gd name="T43" fmla="*/ 94 h 286"/>
                    <a:gd name="T44" fmla="*/ 146 w 287"/>
                    <a:gd name="T45" fmla="*/ 80 h 286"/>
                    <a:gd name="T46" fmla="*/ 79 w 287"/>
                    <a:gd name="T47" fmla="*/ 161 h 286"/>
                    <a:gd name="T48" fmla="*/ 94 w 287"/>
                    <a:gd name="T49" fmla="*/ 199 h 286"/>
                    <a:gd name="T50" fmla="*/ 135 w 287"/>
                    <a:gd name="T51" fmla="*/ 213 h 286"/>
                    <a:gd name="T52" fmla="*/ 201 w 287"/>
                    <a:gd name="T53" fmla="*/ 193 h 286"/>
                    <a:gd name="T54" fmla="*/ 206 w 287"/>
                    <a:gd name="T55" fmla="*/ 191 h 286"/>
                    <a:gd name="T56" fmla="*/ 208 w 287"/>
                    <a:gd name="T57" fmla="*/ 196 h 286"/>
                    <a:gd name="T58" fmla="*/ 216 w 287"/>
                    <a:gd name="T59" fmla="*/ 212 h 286"/>
                    <a:gd name="T60" fmla="*/ 218 w 287"/>
                    <a:gd name="T61" fmla="*/ 217 h 286"/>
                    <a:gd name="T62" fmla="*/ 214 w 287"/>
                    <a:gd name="T63" fmla="*/ 219 h 286"/>
                    <a:gd name="T64" fmla="*/ 133 w 287"/>
                    <a:gd name="T65" fmla="*/ 240 h 286"/>
                    <a:gd name="T66" fmla="*/ 74 w 287"/>
                    <a:gd name="T67" fmla="*/ 221 h 286"/>
                    <a:gd name="T68" fmla="*/ 46 w 287"/>
                    <a:gd name="T69" fmla="*/ 160 h 286"/>
                    <a:gd name="T70" fmla="*/ 71 w 287"/>
                    <a:gd name="T71" fmla="*/ 88 h 286"/>
                    <a:gd name="T72" fmla="*/ 148 w 287"/>
                    <a:gd name="T73" fmla="*/ 52 h 286"/>
                    <a:gd name="T74" fmla="*/ 204 w 287"/>
                    <a:gd name="T75" fmla="*/ 70 h 286"/>
                    <a:gd name="T76" fmla="*/ 234 w 287"/>
                    <a:gd name="T77" fmla="*/ 129 h 286"/>
                    <a:gd name="T78" fmla="*/ 222 w 287"/>
                    <a:gd name="T79" fmla="*/ 171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87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3" y="286"/>
                        <a:pt x="287" y="222"/>
                        <a:pt x="287" y="143"/>
                      </a:cubicBezTo>
                      <a:cubicBezTo>
                        <a:pt x="287" y="64"/>
                        <a:pt x="223" y="0"/>
                        <a:pt x="143" y="0"/>
                      </a:cubicBezTo>
                      <a:close/>
                      <a:moveTo>
                        <a:pt x="222" y="171"/>
                      </a:moveTo>
                      <a:cubicBezTo>
                        <a:pt x="212" y="186"/>
                        <a:pt x="198" y="194"/>
                        <a:pt x="180" y="194"/>
                      </a:cubicBezTo>
                      <a:cubicBezTo>
                        <a:pt x="167" y="194"/>
                        <a:pt x="161" y="190"/>
                        <a:pt x="154" y="184"/>
                      </a:cubicBezTo>
                      <a:cubicBezTo>
                        <a:pt x="146" y="190"/>
                        <a:pt x="138" y="194"/>
                        <a:pt x="125" y="194"/>
                      </a:cubicBezTo>
                      <a:cubicBezTo>
                        <a:pt x="105" y="194"/>
                        <a:pt x="91" y="182"/>
                        <a:pt x="91" y="165"/>
                      </a:cubicBezTo>
                      <a:cubicBezTo>
                        <a:pt x="91" y="150"/>
                        <a:pt x="99" y="132"/>
                        <a:pt x="110" y="120"/>
                      </a:cubicBezTo>
                      <a:cubicBezTo>
                        <a:pt x="119" y="110"/>
                        <a:pt x="133" y="103"/>
                        <a:pt x="170" y="103"/>
                      </a:cubicBezTo>
                      <a:cubicBezTo>
                        <a:pt x="173" y="103"/>
                        <a:pt x="177" y="103"/>
                        <a:pt x="180" y="103"/>
                      </a:cubicBezTo>
                      <a:cubicBezTo>
                        <a:pt x="187" y="104"/>
                        <a:pt x="187" y="104"/>
                        <a:pt x="187" y="104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78" y="149"/>
                        <a:pt x="178" y="149"/>
                        <a:pt x="178" y="149"/>
                      </a:cubicBezTo>
                      <a:cubicBezTo>
                        <a:pt x="177" y="149"/>
                        <a:pt x="177" y="150"/>
                        <a:pt x="177" y="151"/>
                      </a:cubicBezTo>
                      <a:cubicBezTo>
                        <a:pt x="177" y="154"/>
                        <a:pt x="175" y="159"/>
                        <a:pt x="175" y="162"/>
                      </a:cubicBezTo>
                      <a:cubicBezTo>
                        <a:pt x="175" y="165"/>
                        <a:pt x="177" y="166"/>
                        <a:pt x="181" y="166"/>
                      </a:cubicBezTo>
                      <a:cubicBezTo>
                        <a:pt x="187" y="166"/>
                        <a:pt x="192" y="162"/>
                        <a:pt x="196" y="154"/>
                      </a:cubicBezTo>
                      <a:cubicBezTo>
                        <a:pt x="200" y="146"/>
                        <a:pt x="201" y="136"/>
                        <a:pt x="201" y="131"/>
                      </a:cubicBezTo>
                      <a:cubicBezTo>
                        <a:pt x="201" y="116"/>
                        <a:pt x="196" y="103"/>
                        <a:pt x="186" y="94"/>
                      </a:cubicBezTo>
                      <a:cubicBezTo>
                        <a:pt x="176" y="84"/>
                        <a:pt x="162" y="80"/>
                        <a:pt x="146" y="80"/>
                      </a:cubicBezTo>
                      <a:cubicBezTo>
                        <a:pt x="112" y="80"/>
                        <a:pt x="79" y="107"/>
                        <a:pt x="79" y="161"/>
                      </a:cubicBezTo>
                      <a:cubicBezTo>
                        <a:pt x="79" y="177"/>
                        <a:pt x="84" y="190"/>
                        <a:pt x="94" y="199"/>
                      </a:cubicBezTo>
                      <a:cubicBezTo>
                        <a:pt x="104" y="208"/>
                        <a:pt x="118" y="213"/>
                        <a:pt x="135" y="213"/>
                      </a:cubicBezTo>
                      <a:cubicBezTo>
                        <a:pt x="161" y="213"/>
                        <a:pt x="182" y="203"/>
                        <a:pt x="201" y="193"/>
                      </a:cubicBezTo>
                      <a:cubicBezTo>
                        <a:pt x="206" y="191"/>
                        <a:pt x="206" y="191"/>
                        <a:pt x="206" y="191"/>
                      </a:cubicBezTo>
                      <a:cubicBezTo>
                        <a:pt x="208" y="196"/>
                        <a:pt x="208" y="196"/>
                        <a:pt x="208" y="196"/>
                      </a:cubicBezTo>
                      <a:cubicBezTo>
                        <a:pt x="216" y="212"/>
                        <a:pt x="216" y="212"/>
                        <a:pt x="216" y="212"/>
                      </a:cubicBezTo>
                      <a:cubicBezTo>
                        <a:pt x="218" y="217"/>
                        <a:pt x="218" y="217"/>
                        <a:pt x="218" y="217"/>
                      </a:cubicBezTo>
                      <a:cubicBezTo>
                        <a:pt x="214" y="219"/>
                        <a:pt x="214" y="219"/>
                        <a:pt x="214" y="219"/>
                      </a:cubicBezTo>
                      <a:cubicBezTo>
                        <a:pt x="189" y="233"/>
                        <a:pt x="161" y="240"/>
                        <a:pt x="133" y="240"/>
                      </a:cubicBezTo>
                      <a:cubicBezTo>
                        <a:pt x="111" y="240"/>
                        <a:pt x="90" y="233"/>
                        <a:pt x="74" y="221"/>
                      </a:cubicBezTo>
                      <a:cubicBezTo>
                        <a:pt x="55" y="207"/>
                        <a:pt x="46" y="186"/>
                        <a:pt x="46" y="160"/>
                      </a:cubicBezTo>
                      <a:cubicBezTo>
                        <a:pt x="46" y="134"/>
                        <a:pt x="55" y="108"/>
                        <a:pt x="71" y="88"/>
                      </a:cubicBezTo>
                      <a:cubicBezTo>
                        <a:pt x="84" y="72"/>
                        <a:pt x="108" y="52"/>
                        <a:pt x="148" y="52"/>
                      </a:cubicBezTo>
                      <a:cubicBezTo>
                        <a:pt x="167" y="52"/>
                        <a:pt x="188" y="59"/>
                        <a:pt x="204" y="70"/>
                      </a:cubicBezTo>
                      <a:cubicBezTo>
                        <a:pt x="217" y="80"/>
                        <a:pt x="234" y="98"/>
                        <a:pt x="234" y="129"/>
                      </a:cubicBezTo>
                      <a:cubicBezTo>
                        <a:pt x="234" y="144"/>
                        <a:pt x="229" y="159"/>
                        <a:pt x="222" y="1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sp>
            <p:nvSpPr>
              <p:cNvPr id="114" name="Freeform 50">
                <a:extLst>
                  <a:ext uri="{FF2B5EF4-FFF2-40B4-BE49-F238E27FC236}">
                    <a16:creationId xmlns:a16="http://schemas.microsoft.com/office/drawing/2014/main" id="{325DEFE7-2F69-4D9B-B744-3B5832D9DF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63866" y="1957492"/>
                <a:ext cx="777262" cy="774306"/>
              </a:xfrm>
              <a:custGeom>
                <a:avLst/>
                <a:gdLst>
                  <a:gd name="T0" fmla="*/ 145 w 290"/>
                  <a:gd name="T1" fmla="*/ 0 h 289"/>
                  <a:gd name="T2" fmla="*/ 0 w 290"/>
                  <a:gd name="T3" fmla="*/ 144 h 289"/>
                  <a:gd name="T4" fmla="*/ 145 w 290"/>
                  <a:gd name="T5" fmla="*/ 289 h 289"/>
                  <a:gd name="T6" fmla="*/ 290 w 290"/>
                  <a:gd name="T7" fmla="*/ 144 h 289"/>
                  <a:gd name="T8" fmla="*/ 145 w 290"/>
                  <a:gd name="T9" fmla="*/ 0 h 289"/>
                  <a:gd name="T10" fmla="*/ 173 w 290"/>
                  <a:gd name="T11" fmla="*/ 144 h 289"/>
                  <a:gd name="T12" fmla="*/ 173 w 290"/>
                  <a:gd name="T13" fmla="*/ 236 h 289"/>
                  <a:gd name="T14" fmla="*/ 79 w 290"/>
                  <a:gd name="T15" fmla="*/ 197 h 289"/>
                  <a:gd name="T16" fmla="*/ 79 w 290"/>
                  <a:gd name="T17" fmla="*/ 183 h 289"/>
                  <a:gd name="T18" fmla="*/ 46 w 290"/>
                  <a:gd name="T19" fmla="*/ 183 h 289"/>
                  <a:gd name="T20" fmla="*/ 46 w 290"/>
                  <a:gd name="T21" fmla="*/ 106 h 289"/>
                  <a:gd name="T22" fmla="*/ 79 w 290"/>
                  <a:gd name="T23" fmla="*/ 106 h 289"/>
                  <a:gd name="T24" fmla="*/ 79 w 290"/>
                  <a:gd name="T25" fmla="*/ 91 h 289"/>
                  <a:gd name="T26" fmla="*/ 173 w 290"/>
                  <a:gd name="T27" fmla="*/ 53 h 289"/>
                  <a:gd name="T28" fmla="*/ 173 w 290"/>
                  <a:gd name="T29" fmla="*/ 144 h 289"/>
                  <a:gd name="T30" fmla="*/ 182 w 290"/>
                  <a:gd name="T31" fmla="*/ 196 h 289"/>
                  <a:gd name="T32" fmla="*/ 194 w 290"/>
                  <a:gd name="T33" fmla="*/ 144 h 289"/>
                  <a:gd name="T34" fmla="*/ 182 w 290"/>
                  <a:gd name="T35" fmla="*/ 93 h 289"/>
                  <a:gd name="T36" fmla="*/ 197 w 290"/>
                  <a:gd name="T37" fmla="*/ 84 h 289"/>
                  <a:gd name="T38" fmla="*/ 211 w 290"/>
                  <a:gd name="T39" fmla="*/ 144 h 289"/>
                  <a:gd name="T40" fmla="*/ 197 w 290"/>
                  <a:gd name="T41" fmla="*/ 204 h 289"/>
                  <a:gd name="T42" fmla="*/ 182 w 290"/>
                  <a:gd name="T43" fmla="*/ 196 h 289"/>
                  <a:gd name="T44" fmla="*/ 225 w 290"/>
                  <a:gd name="T45" fmla="*/ 225 h 289"/>
                  <a:gd name="T46" fmla="*/ 210 w 290"/>
                  <a:gd name="T47" fmla="*/ 216 h 289"/>
                  <a:gd name="T48" fmla="*/ 227 w 290"/>
                  <a:gd name="T49" fmla="*/ 144 h 289"/>
                  <a:gd name="T50" fmla="*/ 210 w 290"/>
                  <a:gd name="T51" fmla="*/ 72 h 289"/>
                  <a:gd name="T52" fmla="*/ 225 w 290"/>
                  <a:gd name="T53" fmla="*/ 64 h 289"/>
                  <a:gd name="T54" fmla="*/ 244 w 290"/>
                  <a:gd name="T55" fmla="*/ 144 h 289"/>
                  <a:gd name="T56" fmla="*/ 225 w 290"/>
                  <a:gd name="T57" fmla="*/ 225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289">
                    <a:moveTo>
                      <a:pt x="145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9"/>
                      <a:pt x="145" y="289"/>
                    </a:cubicBezTo>
                    <a:cubicBezTo>
                      <a:pt x="225" y="289"/>
                      <a:pt x="290" y="224"/>
                      <a:pt x="290" y="144"/>
                    </a:cubicBezTo>
                    <a:cubicBezTo>
                      <a:pt x="290" y="64"/>
                      <a:pt x="225" y="0"/>
                      <a:pt x="145" y="0"/>
                    </a:cubicBezTo>
                    <a:close/>
                    <a:moveTo>
                      <a:pt x="173" y="144"/>
                    </a:moveTo>
                    <a:cubicBezTo>
                      <a:pt x="173" y="236"/>
                      <a:pt x="173" y="236"/>
                      <a:pt x="173" y="236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46" y="183"/>
                      <a:pt x="46" y="183"/>
                      <a:pt x="46" y="183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173" y="53"/>
                      <a:pt x="173" y="53"/>
                      <a:pt x="173" y="53"/>
                    </a:cubicBezTo>
                    <a:lnTo>
                      <a:pt x="173" y="144"/>
                    </a:lnTo>
                    <a:close/>
                    <a:moveTo>
                      <a:pt x="182" y="196"/>
                    </a:moveTo>
                    <a:cubicBezTo>
                      <a:pt x="190" y="182"/>
                      <a:pt x="194" y="163"/>
                      <a:pt x="194" y="144"/>
                    </a:cubicBezTo>
                    <a:cubicBezTo>
                      <a:pt x="194" y="125"/>
                      <a:pt x="190" y="107"/>
                      <a:pt x="182" y="93"/>
                    </a:cubicBezTo>
                    <a:cubicBezTo>
                      <a:pt x="197" y="84"/>
                      <a:pt x="197" y="84"/>
                      <a:pt x="197" y="84"/>
                    </a:cubicBezTo>
                    <a:cubicBezTo>
                      <a:pt x="206" y="101"/>
                      <a:pt x="211" y="123"/>
                      <a:pt x="211" y="144"/>
                    </a:cubicBezTo>
                    <a:cubicBezTo>
                      <a:pt x="211" y="166"/>
                      <a:pt x="206" y="187"/>
                      <a:pt x="197" y="204"/>
                    </a:cubicBezTo>
                    <a:lnTo>
                      <a:pt x="182" y="196"/>
                    </a:lnTo>
                    <a:close/>
                    <a:moveTo>
                      <a:pt x="225" y="225"/>
                    </a:moveTo>
                    <a:cubicBezTo>
                      <a:pt x="210" y="216"/>
                      <a:pt x="210" y="216"/>
                      <a:pt x="210" y="216"/>
                    </a:cubicBezTo>
                    <a:cubicBezTo>
                      <a:pt x="221" y="196"/>
                      <a:pt x="227" y="171"/>
                      <a:pt x="227" y="144"/>
                    </a:cubicBezTo>
                    <a:cubicBezTo>
                      <a:pt x="227" y="118"/>
                      <a:pt x="221" y="93"/>
                      <a:pt x="210" y="72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237" y="87"/>
                      <a:pt x="244" y="115"/>
                      <a:pt x="244" y="144"/>
                    </a:cubicBezTo>
                    <a:cubicBezTo>
                      <a:pt x="244" y="174"/>
                      <a:pt x="237" y="202"/>
                      <a:pt x="225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D3183F07-D5B6-4B0B-A844-427D25F32318}"/>
                  </a:ext>
                </a:extLst>
              </p:cNvPr>
              <p:cNvGrpSpPr/>
              <p:nvPr/>
            </p:nvGrpSpPr>
            <p:grpSpPr>
              <a:xfrm>
                <a:off x="9725837" y="4339518"/>
                <a:ext cx="826026" cy="826026"/>
                <a:chOff x="6951663" y="4173538"/>
                <a:chExt cx="887413" cy="887413"/>
              </a:xfrm>
              <a:grpFill/>
            </p:grpSpPr>
            <p:sp>
              <p:nvSpPr>
                <p:cNvPr id="117" name="Freeform 65">
                  <a:extLst>
                    <a:ext uri="{FF2B5EF4-FFF2-40B4-BE49-F238E27FC236}">
                      <a16:creationId xmlns:a16="http://schemas.microsoft.com/office/drawing/2014/main" id="{FA8B7B07-558B-49C6-922A-77D24D2F0E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97776" y="4640263"/>
                  <a:ext cx="77788" cy="114300"/>
                </a:xfrm>
                <a:custGeom>
                  <a:avLst/>
                  <a:gdLst>
                    <a:gd name="T0" fmla="*/ 9 w 27"/>
                    <a:gd name="T1" fmla="*/ 0 h 40"/>
                    <a:gd name="T2" fmla="*/ 9 w 27"/>
                    <a:gd name="T3" fmla="*/ 0 h 40"/>
                    <a:gd name="T4" fmla="*/ 0 w 27"/>
                    <a:gd name="T5" fmla="*/ 39 h 40"/>
                    <a:gd name="T6" fmla="*/ 6 w 27"/>
                    <a:gd name="T7" fmla="*/ 40 h 40"/>
                    <a:gd name="T8" fmla="*/ 27 w 27"/>
                    <a:gd name="T9" fmla="*/ 20 h 40"/>
                    <a:gd name="T10" fmla="*/ 9 w 27"/>
                    <a:gd name="T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0"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14"/>
                        <a:pt x="6" y="27"/>
                        <a:pt x="0" y="39"/>
                      </a:cubicBezTo>
                      <a:cubicBezTo>
                        <a:pt x="2" y="40"/>
                        <a:pt x="4" y="40"/>
                        <a:pt x="6" y="40"/>
                      </a:cubicBezTo>
                      <a:cubicBezTo>
                        <a:pt x="17" y="40"/>
                        <a:pt x="27" y="31"/>
                        <a:pt x="27" y="20"/>
                      </a:cubicBezTo>
                      <a:cubicBezTo>
                        <a:pt x="27" y="10"/>
                        <a:pt x="19" y="1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18" name="Freeform 66">
                  <a:extLst>
                    <a:ext uri="{FF2B5EF4-FFF2-40B4-BE49-F238E27FC236}">
                      <a16:creationId xmlns:a16="http://schemas.microsoft.com/office/drawing/2014/main" id="{EF61E4F9-869F-4011-8EF1-790A7981D11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51663" y="4173538"/>
                  <a:ext cx="887413" cy="887413"/>
                </a:xfrm>
                <a:custGeom>
                  <a:avLst/>
                  <a:gdLst>
                    <a:gd name="T0" fmla="*/ 154 w 308"/>
                    <a:gd name="T1" fmla="*/ 0 h 308"/>
                    <a:gd name="T2" fmla="*/ 0 w 308"/>
                    <a:gd name="T3" fmla="*/ 154 h 308"/>
                    <a:gd name="T4" fmla="*/ 154 w 308"/>
                    <a:gd name="T5" fmla="*/ 308 h 308"/>
                    <a:gd name="T6" fmla="*/ 308 w 308"/>
                    <a:gd name="T7" fmla="*/ 154 h 308"/>
                    <a:gd name="T8" fmla="*/ 154 w 308"/>
                    <a:gd name="T9" fmla="*/ 0 h 308"/>
                    <a:gd name="T10" fmla="*/ 165 w 308"/>
                    <a:gd name="T11" fmla="*/ 62 h 308"/>
                    <a:gd name="T12" fmla="*/ 174 w 308"/>
                    <a:gd name="T13" fmla="*/ 77 h 308"/>
                    <a:gd name="T14" fmla="*/ 174 w 308"/>
                    <a:gd name="T15" fmla="*/ 90 h 308"/>
                    <a:gd name="T16" fmla="*/ 182 w 308"/>
                    <a:gd name="T17" fmla="*/ 107 h 308"/>
                    <a:gd name="T18" fmla="*/ 169 w 308"/>
                    <a:gd name="T19" fmla="*/ 136 h 308"/>
                    <a:gd name="T20" fmla="*/ 164 w 308"/>
                    <a:gd name="T21" fmla="*/ 120 h 308"/>
                    <a:gd name="T22" fmla="*/ 156 w 308"/>
                    <a:gd name="T23" fmla="*/ 91 h 308"/>
                    <a:gd name="T24" fmla="*/ 165 w 308"/>
                    <a:gd name="T25" fmla="*/ 62 h 308"/>
                    <a:gd name="T26" fmla="*/ 117 w 308"/>
                    <a:gd name="T27" fmla="*/ 62 h 308"/>
                    <a:gd name="T28" fmla="*/ 125 w 308"/>
                    <a:gd name="T29" fmla="*/ 77 h 308"/>
                    <a:gd name="T30" fmla="*/ 126 w 308"/>
                    <a:gd name="T31" fmla="*/ 90 h 308"/>
                    <a:gd name="T32" fmla="*/ 134 w 308"/>
                    <a:gd name="T33" fmla="*/ 107 h 308"/>
                    <a:gd name="T34" fmla="*/ 120 w 308"/>
                    <a:gd name="T35" fmla="*/ 136 h 308"/>
                    <a:gd name="T36" fmla="*/ 116 w 308"/>
                    <a:gd name="T37" fmla="*/ 120 h 308"/>
                    <a:gd name="T38" fmla="*/ 108 w 308"/>
                    <a:gd name="T39" fmla="*/ 91 h 308"/>
                    <a:gd name="T40" fmla="*/ 117 w 308"/>
                    <a:gd name="T41" fmla="*/ 62 h 308"/>
                    <a:gd name="T42" fmla="*/ 230 w 308"/>
                    <a:gd name="T43" fmla="*/ 218 h 308"/>
                    <a:gd name="T44" fmla="*/ 215 w 308"/>
                    <a:gd name="T45" fmla="*/ 215 h 308"/>
                    <a:gd name="T46" fmla="*/ 147 w 308"/>
                    <a:gd name="T47" fmla="*/ 247 h 308"/>
                    <a:gd name="T48" fmla="*/ 62 w 308"/>
                    <a:gd name="T49" fmla="*/ 162 h 308"/>
                    <a:gd name="T50" fmla="*/ 63 w 308"/>
                    <a:gd name="T51" fmla="*/ 146 h 308"/>
                    <a:gd name="T52" fmla="*/ 232 w 308"/>
                    <a:gd name="T53" fmla="*/ 146 h 308"/>
                    <a:gd name="T54" fmla="*/ 232 w 308"/>
                    <a:gd name="T55" fmla="*/ 146 h 308"/>
                    <a:gd name="T56" fmla="*/ 266 w 308"/>
                    <a:gd name="T57" fmla="*/ 182 h 308"/>
                    <a:gd name="T58" fmla="*/ 230 w 308"/>
                    <a:gd name="T59" fmla="*/ 21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08" h="308">
                      <a:moveTo>
                        <a:pt x="154" y="0"/>
                      </a:moveTo>
                      <a:cubicBezTo>
                        <a:pt x="69" y="0"/>
                        <a:pt x="0" y="69"/>
                        <a:pt x="0" y="154"/>
                      </a:cubicBezTo>
                      <a:cubicBezTo>
                        <a:pt x="0" y="239"/>
                        <a:pt x="69" y="308"/>
                        <a:pt x="154" y="308"/>
                      </a:cubicBezTo>
                      <a:cubicBezTo>
                        <a:pt x="239" y="308"/>
                        <a:pt x="308" y="239"/>
                        <a:pt x="308" y="154"/>
                      </a:cubicBezTo>
                      <a:cubicBezTo>
                        <a:pt x="308" y="69"/>
                        <a:pt x="239" y="0"/>
                        <a:pt x="154" y="0"/>
                      </a:cubicBezTo>
                      <a:close/>
                      <a:moveTo>
                        <a:pt x="165" y="62"/>
                      </a:moveTo>
                      <a:cubicBezTo>
                        <a:pt x="174" y="56"/>
                        <a:pt x="183" y="71"/>
                        <a:pt x="174" y="77"/>
                      </a:cubicBezTo>
                      <a:cubicBezTo>
                        <a:pt x="169" y="79"/>
                        <a:pt x="172" y="86"/>
                        <a:pt x="174" y="90"/>
                      </a:cubicBezTo>
                      <a:cubicBezTo>
                        <a:pt x="177" y="95"/>
                        <a:pt x="181" y="101"/>
                        <a:pt x="182" y="107"/>
                      </a:cubicBezTo>
                      <a:cubicBezTo>
                        <a:pt x="185" y="119"/>
                        <a:pt x="181" y="132"/>
                        <a:pt x="169" y="136"/>
                      </a:cubicBezTo>
                      <a:cubicBezTo>
                        <a:pt x="158" y="140"/>
                        <a:pt x="153" y="123"/>
                        <a:pt x="164" y="120"/>
                      </a:cubicBezTo>
                      <a:cubicBezTo>
                        <a:pt x="172" y="117"/>
                        <a:pt x="157" y="95"/>
                        <a:pt x="156" y="91"/>
                      </a:cubicBezTo>
                      <a:cubicBezTo>
                        <a:pt x="152" y="80"/>
                        <a:pt x="154" y="68"/>
                        <a:pt x="165" y="62"/>
                      </a:cubicBezTo>
                      <a:close/>
                      <a:moveTo>
                        <a:pt x="117" y="62"/>
                      </a:moveTo>
                      <a:cubicBezTo>
                        <a:pt x="126" y="56"/>
                        <a:pt x="135" y="71"/>
                        <a:pt x="125" y="77"/>
                      </a:cubicBezTo>
                      <a:cubicBezTo>
                        <a:pt x="121" y="79"/>
                        <a:pt x="124" y="86"/>
                        <a:pt x="126" y="90"/>
                      </a:cubicBezTo>
                      <a:cubicBezTo>
                        <a:pt x="129" y="95"/>
                        <a:pt x="133" y="101"/>
                        <a:pt x="134" y="107"/>
                      </a:cubicBezTo>
                      <a:cubicBezTo>
                        <a:pt x="137" y="119"/>
                        <a:pt x="133" y="132"/>
                        <a:pt x="120" y="136"/>
                      </a:cubicBezTo>
                      <a:cubicBezTo>
                        <a:pt x="110" y="140"/>
                        <a:pt x="105" y="123"/>
                        <a:pt x="116" y="120"/>
                      </a:cubicBezTo>
                      <a:cubicBezTo>
                        <a:pt x="124" y="117"/>
                        <a:pt x="109" y="95"/>
                        <a:pt x="108" y="91"/>
                      </a:cubicBezTo>
                      <a:cubicBezTo>
                        <a:pt x="104" y="80"/>
                        <a:pt x="106" y="68"/>
                        <a:pt x="117" y="62"/>
                      </a:cubicBezTo>
                      <a:close/>
                      <a:moveTo>
                        <a:pt x="230" y="218"/>
                      </a:moveTo>
                      <a:cubicBezTo>
                        <a:pt x="225" y="218"/>
                        <a:pt x="219" y="217"/>
                        <a:pt x="215" y="215"/>
                      </a:cubicBezTo>
                      <a:cubicBezTo>
                        <a:pt x="199" y="235"/>
                        <a:pt x="175" y="247"/>
                        <a:pt x="147" y="247"/>
                      </a:cubicBezTo>
                      <a:cubicBezTo>
                        <a:pt x="100" y="247"/>
                        <a:pt x="62" y="209"/>
                        <a:pt x="62" y="162"/>
                      </a:cubicBezTo>
                      <a:cubicBezTo>
                        <a:pt x="62" y="156"/>
                        <a:pt x="62" y="151"/>
                        <a:pt x="63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51" y="147"/>
                        <a:pt x="266" y="162"/>
                        <a:pt x="266" y="182"/>
                      </a:cubicBezTo>
                      <a:cubicBezTo>
                        <a:pt x="266" y="202"/>
                        <a:pt x="250" y="218"/>
                        <a:pt x="230" y="2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sp>
            <p:nvSpPr>
              <p:cNvPr id="116" name="Freeform 280">
                <a:extLst>
                  <a:ext uri="{FF2B5EF4-FFF2-40B4-BE49-F238E27FC236}">
                    <a16:creationId xmlns:a16="http://schemas.microsoft.com/office/drawing/2014/main" id="{1135E6D0-A946-4CCE-AC26-0A03D1353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10198" y="4280159"/>
                <a:ext cx="255241" cy="359606"/>
              </a:xfrm>
              <a:custGeom>
                <a:avLst/>
                <a:gdLst>
                  <a:gd name="T0" fmla="*/ 47 w 95"/>
                  <a:gd name="T1" fmla="*/ 0 h 134"/>
                  <a:gd name="T2" fmla="*/ 0 w 95"/>
                  <a:gd name="T3" fmla="*/ 47 h 134"/>
                  <a:gd name="T4" fmla="*/ 47 w 95"/>
                  <a:gd name="T5" fmla="*/ 134 h 134"/>
                  <a:gd name="T6" fmla="*/ 95 w 95"/>
                  <a:gd name="T7" fmla="*/ 47 h 134"/>
                  <a:gd name="T8" fmla="*/ 47 w 95"/>
                  <a:gd name="T9" fmla="*/ 0 h 134"/>
                  <a:gd name="T10" fmla="*/ 47 w 95"/>
                  <a:gd name="T11" fmla="*/ 55 h 134"/>
                  <a:gd name="T12" fmla="*/ 32 w 95"/>
                  <a:gd name="T13" fmla="*/ 40 h 134"/>
                  <a:gd name="T14" fmla="*/ 47 w 95"/>
                  <a:gd name="T15" fmla="*/ 25 h 134"/>
                  <a:gd name="T16" fmla="*/ 62 w 95"/>
                  <a:gd name="T17" fmla="*/ 40 h 134"/>
                  <a:gd name="T18" fmla="*/ 47 w 95"/>
                  <a:gd name="T19" fmla="*/ 5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134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47" y="134"/>
                      <a:pt x="47" y="134"/>
                    </a:cubicBezTo>
                    <a:cubicBezTo>
                      <a:pt x="47" y="134"/>
                      <a:pt x="95" y="73"/>
                      <a:pt x="95" y="47"/>
                    </a:cubicBezTo>
                    <a:cubicBezTo>
                      <a:pt x="95" y="21"/>
                      <a:pt x="73" y="0"/>
                      <a:pt x="47" y="0"/>
                    </a:cubicBezTo>
                    <a:close/>
                    <a:moveTo>
                      <a:pt x="47" y="55"/>
                    </a:moveTo>
                    <a:cubicBezTo>
                      <a:pt x="39" y="55"/>
                      <a:pt x="32" y="48"/>
                      <a:pt x="32" y="40"/>
                    </a:cubicBezTo>
                    <a:cubicBezTo>
                      <a:pt x="32" y="32"/>
                      <a:pt x="39" y="25"/>
                      <a:pt x="47" y="25"/>
                    </a:cubicBezTo>
                    <a:cubicBezTo>
                      <a:pt x="55" y="25"/>
                      <a:pt x="62" y="32"/>
                      <a:pt x="62" y="40"/>
                    </a:cubicBezTo>
                    <a:cubicBezTo>
                      <a:pt x="62" y="48"/>
                      <a:pt x="55" y="55"/>
                      <a:pt x="4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4" name="Freeform 165">
              <a:extLst>
                <a:ext uri="{FF2B5EF4-FFF2-40B4-BE49-F238E27FC236}">
                  <a16:creationId xmlns:a16="http://schemas.microsoft.com/office/drawing/2014/main" id="{9AB1EB9B-22EE-487E-99E8-0E4212D18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0946" y="3138993"/>
              <a:ext cx="151336" cy="208743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A00F3FB-21E1-4F3A-B629-8D601A8510E8}"/>
                </a:ext>
              </a:extLst>
            </p:cNvPr>
            <p:cNvGrpSpPr/>
            <p:nvPr/>
          </p:nvGrpSpPr>
          <p:grpSpPr>
            <a:xfrm>
              <a:off x="9087393" y="2248121"/>
              <a:ext cx="343209" cy="88213"/>
              <a:chOff x="6073776" y="566738"/>
              <a:chExt cx="604838" cy="160337"/>
            </a:xfrm>
            <a:grpFill/>
            <a:effectLst/>
          </p:grpSpPr>
          <p:sp>
            <p:nvSpPr>
              <p:cNvPr id="108" name="Freeform 166">
                <a:extLst>
                  <a:ext uri="{FF2B5EF4-FFF2-40B4-BE49-F238E27FC236}">
                    <a16:creationId xmlns:a16="http://schemas.microsoft.com/office/drawing/2014/main" id="{3869080F-2C01-4002-B39C-ECEBD405E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776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9" name="Freeform 167">
                <a:extLst>
                  <a:ext uri="{FF2B5EF4-FFF2-40B4-BE49-F238E27FC236}">
                    <a16:creationId xmlns:a16="http://schemas.microsoft.com/office/drawing/2014/main" id="{0C6A4166-C50E-4F48-83FA-217408A23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1738" y="566738"/>
                <a:ext cx="195263" cy="160337"/>
              </a:xfrm>
              <a:custGeom>
                <a:avLst/>
                <a:gdLst>
                  <a:gd name="T0" fmla="*/ 10 w 52"/>
                  <a:gd name="T1" fmla="*/ 43 h 43"/>
                  <a:gd name="T2" fmla="*/ 0 w 52"/>
                  <a:gd name="T3" fmla="*/ 0 h 43"/>
                  <a:gd name="T4" fmla="*/ 5 w 52"/>
                  <a:gd name="T5" fmla="*/ 0 h 43"/>
                  <a:gd name="T6" fmla="*/ 10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7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0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8 w 52"/>
                  <a:gd name="T35" fmla="*/ 21 h 43"/>
                  <a:gd name="T36" fmla="*/ 26 w 52"/>
                  <a:gd name="T37" fmla="*/ 7 h 43"/>
                  <a:gd name="T38" fmla="*/ 25 w 52"/>
                  <a:gd name="T39" fmla="*/ 7 h 43"/>
                  <a:gd name="T40" fmla="*/ 22 w 52"/>
                  <a:gd name="T41" fmla="*/ 21 h 43"/>
                  <a:gd name="T42" fmla="*/ 16 w 52"/>
                  <a:gd name="T43" fmla="*/ 43 h 43"/>
                  <a:gd name="T44" fmla="*/ 10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0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2"/>
                      <a:pt x="16" y="27"/>
                      <a:pt x="17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6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0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15"/>
                      <a:pt x="26" y="11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1"/>
                      <a:pt x="24" y="15"/>
                      <a:pt x="22" y="21"/>
                    </a:cubicBezTo>
                    <a:cubicBezTo>
                      <a:pt x="16" y="43"/>
                      <a:pt x="16" y="43"/>
                      <a:pt x="16" y="43"/>
                    </a:cubicBezTo>
                    <a:lnTo>
                      <a:pt x="1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0" name="Freeform 168">
                <a:extLst>
                  <a:ext uri="{FF2B5EF4-FFF2-40B4-BE49-F238E27FC236}">
                    <a16:creationId xmlns:a16="http://schemas.microsoft.com/office/drawing/2014/main" id="{BEE6688E-BD31-409D-9C4F-CBBC35AE7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351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40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5237447-EB18-4CC5-9516-625880E8D9B6}"/>
                </a:ext>
              </a:extLst>
            </p:cNvPr>
            <p:cNvGrpSpPr/>
            <p:nvPr/>
          </p:nvGrpSpPr>
          <p:grpSpPr>
            <a:xfrm>
              <a:off x="8522584" y="4933839"/>
              <a:ext cx="341408" cy="375564"/>
              <a:chOff x="5078413" y="5448300"/>
              <a:chExt cx="601663" cy="682625"/>
            </a:xfrm>
            <a:grpFill/>
            <a:effectLst/>
          </p:grpSpPr>
          <p:sp>
            <p:nvSpPr>
              <p:cNvPr id="100" name="Freeform 169">
                <a:extLst>
                  <a:ext uri="{FF2B5EF4-FFF2-40B4-BE49-F238E27FC236}">
                    <a16:creationId xmlns:a16="http://schemas.microsoft.com/office/drawing/2014/main" id="{B68C2647-8B04-4C49-849B-6FBC1E58A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1" name="Freeform 170">
                <a:extLst>
                  <a:ext uri="{FF2B5EF4-FFF2-40B4-BE49-F238E27FC236}">
                    <a16:creationId xmlns:a16="http://schemas.microsoft.com/office/drawing/2014/main" id="{AB5C63C6-0578-42B6-8012-798E966E8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2" name="Freeform 171">
                <a:extLst>
                  <a:ext uri="{FF2B5EF4-FFF2-40B4-BE49-F238E27FC236}">
                    <a16:creationId xmlns:a16="http://schemas.microsoft.com/office/drawing/2014/main" id="{3D72B2B0-CF7C-4C4C-BEA8-2FF5DD0C3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3" name="Freeform 172">
                <a:extLst>
                  <a:ext uri="{FF2B5EF4-FFF2-40B4-BE49-F238E27FC236}">
                    <a16:creationId xmlns:a16="http://schemas.microsoft.com/office/drawing/2014/main" id="{7E6B6271-7D57-459E-8798-E5A65CDA0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4" name="Freeform 173">
                <a:extLst>
                  <a:ext uri="{FF2B5EF4-FFF2-40B4-BE49-F238E27FC236}">
                    <a16:creationId xmlns:a16="http://schemas.microsoft.com/office/drawing/2014/main" id="{D03133C7-DC79-4147-904E-C6FD20671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5" name="Freeform 174">
                <a:extLst>
                  <a:ext uri="{FF2B5EF4-FFF2-40B4-BE49-F238E27FC236}">
                    <a16:creationId xmlns:a16="http://schemas.microsoft.com/office/drawing/2014/main" id="{3CDAE00F-C63F-4F4B-809E-CE988E3F4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6" name="Freeform 175">
                <a:extLst>
                  <a:ext uri="{FF2B5EF4-FFF2-40B4-BE49-F238E27FC236}">
                    <a16:creationId xmlns:a16="http://schemas.microsoft.com/office/drawing/2014/main" id="{6C9D307B-9BFD-4F0D-869F-197FF039A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7" name="Freeform 176">
                <a:extLst>
                  <a:ext uri="{FF2B5EF4-FFF2-40B4-BE49-F238E27FC236}">
                    <a16:creationId xmlns:a16="http://schemas.microsoft.com/office/drawing/2014/main" id="{CC9C3CDE-DD5A-4E2E-B266-4B0E707E9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7" name="Freeform 177">
              <a:extLst>
                <a:ext uri="{FF2B5EF4-FFF2-40B4-BE49-F238E27FC236}">
                  <a16:creationId xmlns:a16="http://schemas.microsoft.com/office/drawing/2014/main" id="{34ED3BE1-2B78-4E0C-B113-FE58E508F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7079" y="2594862"/>
              <a:ext cx="232409" cy="293464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1A5E3B5-08A7-4764-96EB-66D1766E6AAE}"/>
                </a:ext>
              </a:extLst>
            </p:cNvPr>
            <p:cNvGrpSpPr/>
            <p:nvPr/>
          </p:nvGrpSpPr>
          <p:grpSpPr>
            <a:xfrm>
              <a:off x="9854884" y="2398346"/>
              <a:ext cx="309879" cy="306565"/>
              <a:chOff x="7426326" y="839788"/>
              <a:chExt cx="546100" cy="557212"/>
            </a:xfrm>
            <a:grpFill/>
            <a:effectLst/>
          </p:grpSpPr>
          <p:sp>
            <p:nvSpPr>
              <p:cNvPr id="98" name="Freeform 178">
                <a:extLst>
                  <a:ext uri="{FF2B5EF4-FFF2-40B4-BE49-F238E27FC236}">
                    <a16:creationId xmlns:a16="http://schemas.microsoft.com/office/drawing/2014/main" id="{295FADE0-B2FD-4775-A0F9-84FAFE18AB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9" name="Freeform 179">
                <a:extLst>
                  <a:ext uri="{FF2B5EF4-FFF2-40B4-BE49-F238E27FC236}">
                    <a16:creationId xmlns:a16="http://schemas.microsoft.com/office/drawing/2014/main" id="{2EEDC0DE-2260-425E-8091-9AED47E4F2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9" name="Freeform 180">
              <a:extLst>
                <a:ext uri="{FF2B5EF4-FFF2-40B4-BE49-F238E27FC236}">
                  <a16:creationId xmlns:a16="http://schemas.microsoft.com/office/drawing/2014/main" id="{2EFC6FB1-B87E-48FC-A9BA-02FB22983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5977" y="4946067"/>
              <a:ext cx="234211" cy="268135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0AB7379-5641-4E10-84AE-575C767E2ED3}"/>
                </a:ext>
              </a:extLst>
            </p:cNvPr>
            <p:cNvGrpSpPr/>
            <p:nvPr/>
          </p:nvGrpSpPr>
          <p:grpSpPr>
            <a:xfrm>
              <a:off x="7836166" y="3217600"/>
              <a:ext cx="213493" cy="284731"/>
              <a:chOff x="3868738" y="2328863"/>
              <a:chExt cx="376238" cy="517525"/>
            </a:xfrm>
            <a:grpFill/>
            <a:effectLst/>
          </p:grpSpPr>
          <p:sp>
            <p:nvSpPr>
              <p:cNvPr id="96" name="Freeform 181">
                <a:extLst>
                  <a:ext uri="{FF2B5EF4-FFF2-40B4-BE49-F238E27FC236}">
                    <a16:creationId xmlns:a16="http://schemas.microsoft.com/office/drawing/2014/main" id="{232CAFB2-6B9A-49A7-80D7-D94BF757E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7" name="Freeform 182">
                <a:extLst>
                  <a:ext uri="{FF2B5EF4-FFF2-40B4-BE49-F238E27FC236}">
                    <a16:creationId xmlns:a16="http://schemas.microsoft.com/office/drawing/2014/main" id="{64AC55BE-5CB8-4462-9AE3-4A3D399A7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B2AF89D-7D67-4FDF-936C-4A963FFEA455}"/>
                </a:ext>
              </a:extLst>
            </p:cNvPr>
            <p:cNvGrpSpPr/>
            <p:nvPr/>
          </p:nvGrpSpPr>
          <p:grpSpPr>
            <a:xfrm>
              <a:off x="9582839" y="2717138"/>
              <a:ext cx="276549" cy="260275"/>
              <a:chOff x="6946901" y="1419225"/>
              <a:chExt cx="487363" cy="473075"/>
            </a:xfrm>
            <a:grpFill/>
            <a:effectLst/>
          </p:grpSpPr>
          <p:sp>
            <p:nvSpPr>
              <p:cNvPr id="91" name="Freeform 183">
                <a:extLst>
                  <a:ext uri="{FF2B5EF4-FFF2-40B4-BE49-F238E27FC236}">
                    <a16:creationId xmlns:a16="http://schemas.microsoft.com/office/drawing/2014/main" id="{DA837583-9CE9-4466-A099-954D2A526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2" name="Rectangle 184">
                <a:extLst>
                  <a:ext uri="{FF2B5EF4-FFF2-40B4-BE49-F238E27FC236}">
                    <a16:creationId xmlns:a16="http://schemas.microsoft.com/office/drawing/2014/main" id="{64DB16EC-FFF4-4A6F-B481-84EE44A4A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3" name="Rectangle 185">
                <a:extLst>
                  <a:ext uri="{FF2B5EF4-FFF2-40B4-BE49-F238E27FC236}">
                    <a16:creationId xmlns:a16="http://schemas.microsoft.com/office/drawing/2014/main" id="{7D6DC3AC-2DFD-48F6-97AF-25358F752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4" name="Rectangle 186">
                <a:extLst>
                  <a:ext uri="{FF2B5EF4-FFF2-40B4-BE49-F238E27FC236}">
                    <a16:creationId xmlns:a16="http://schemas.microsoft.com/office/drawing/2014/main" id="{56969C98-9E1E-4B3E-81A2-B77087296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5" name="Rectangle 187">
                <a:extLst>
                  <a:ext uri="{FF2B5EF4-FFF2-40B4-BE49-F238E27FC236}">
                    <a16:creationId xmlns:a16="http://schemas.microsoft.com/office/drawing/2014/main" id="{D3DE86D4-B0E6-4590-87B0-A230731A0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2" name="Freeform 188">
              <a:extLst>
                <a:ext uri="{FF2B5EF4-FFF2-40B4-BE49-F238E27FC236}">
                  <a16:creationId xmlns:a16="http://schemas.microsoft.com/office/drawing/2014/main" id="{21968696-A35D-4D38-9B49-BAF351C0D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5269" y="2884832"/>
              <a:ext cx="219798" cy="175554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8E52F33-2224-41BC-8739-3C72096A3A0B}"/>
                </a:ext>
              </a:extLst>
            </p:cNvPr>
            <p:cNvGrpSpPr/>
            <p:nvPr/>
          </p:nvGrpSpPr>
          <p:grpSpPr>
            <a:xfrm>
              <a:off x="10642193" y="4063056"/>
              <a:ext cx="196377" cy="225338"/>
              <a:chOff x="8813801" y="3865563"/>
              <a:chExt cx="346075" cy="409574"/>
            </a:xfrm>
            <a:grpFill/>
            <a:effectLst/>
          </p:grpSpPr>
          <p:sp>
            <p:nvSpPr>
              <p:cNvPr id="89" name="Freeform 189">
                <a:extLst>
                  <a:ext uri="{FF2B5EF4-FFF2-40B4-BE49-F238E27FC236}">
                    <a16:creationId xmlns:a16="http://schemas.microsoft.com/office/drawing/2014/main" id="{0CD4B15F-2889-4F62-A89D-A336D09CB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0" name="Freeform 190">
                <a:extLst>
                  <a:ext uri="{FF2B5EF4-FFF2-40B4-BE49-F238E27FC236}">
                    <a16:creationId xmlns:a16="http://schemas.microsoft.com/office/drawing/2014/main" id="{5C281FF5-39B8-4966-84B6-43CA407A6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4" name="Freeform 193">
              <a:extLst>
                <a:ext uri="{FF2B5EF4-FFF2-40B4-BE49-F238E27FC236}">
                  <a16:creationId xmlns:a16="http://schemas.microsoft.com/office/drawing/2014/main" id="{62281059-E7B7-4896-8F4F-631470DEFC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6554" y="4716362"/>
              <a:ext cx="236913" cy="227086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5" name="Freeform 194">
              <a:extLst>
                <a:ext uri="{FF2B5EF4-FFF2-40B4-BE49-F238E27FC236}">
                  <a16:creationId xmlns:a16="http://schemas.microsoft.com/office/drawing/2014/main" id="{E35739BA-0575-4677-B24A-66CB8E1264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2138" y="3556481"/>
              <a:ext cx="271144" cy="208743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6" name="Freeform 151">
              <a:extLst>
                <a:ext uri="{FF2B5EF4-FFF2-40B4-BE49-F238E27FC236}">
                  <a16:creationId xmlns:a16="http://schemas.microsoft.com/office/drawing/2014/main" id="{525BE22F-B1C0-4604-9E8B-4B28D6A36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8081" y="3628973"/>
              <a:ext cx="367531" cy="33189"/>
            </a:xfrm>
            <a:custGeom>
              <a:avLst/>
              <a:gdLst>
                <a:gd name="T0" fmla="*/ 408 w 408"/>
                <a:gd name="T1" fmla="*/ 0 h 38"/>
                <a:gd name="T2" fmla="*/ 0 w 408"/>
                <a:gd name="T3" fmla="*/ 0 h 38"/>
                <a:gd name="T4" fmla="*/ 0 w 408"/>
                <a:gd name="T5" fmla="*/ 38 h 38"/>
                <a:gd name="T6" fmla="*/ 408 w 408"/>
                <a:gd name="T7" fmla="*/ 38 h 38"/>
                <a:gd name="T8" fmla="*/ 408 w 408"/>
                <a:gd name="T9" fmla="*/ 0 h 38"/>
                <a:gd name="T10" fmla="*/ 389 w 408"/>
                <a:gd name="T11" fmla="*/ 24 h 38"/>
                <a:gd name="T12" fmla="*/ 355 w 408"/>
                <a:gd name="T13" fmla="*/ 24 h 38"/>
                <a:gd name="T14" fmla="*/ 355 w 408"/>
                <a:gd name="T15" fmla="*/ 14 h 38"/>
                <a:gd name="T16" fmla="*/ 389 w 408"/>
                <a:gd name="T17" fmla="*/ 14 h 38"/>
                <a:gd name="T18" fmla="*/ 389 w 408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38">
                  <a:moveTo>
                    <a:pt x="40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08" y="38"/>
                  </a:lnTo>
                  <a:lnTo>
                    <a:pt x="408" y="0"/>
                  </a:lnTo>
                  <a:close/>
                  <a:moveTo>
                    <a:pt x="389" y="24"/>
                  </a:moveTo>
                  <a:lnTo>
                    <a:pt x="355" y="24"/>
                  </a:lnTo>
                  <a:lnTo>
                    <a:pt x="355" y="14"/>
                  </a:lnTo>
                  <a:lnTo>
                    <a:pt x="389" y="14"/>
                  </a:lnTo>
                  <a:lnTo>
                    <a:pt x="389" y="2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7" name="Freeform 152">
              <a:extLst>
                <a:ext uri="{FF2B5EF4-FFF2-40B4-BE49-F238E27FC236}">
                  <a16:creationId xmlns:a16="http://schemas.microsoft.com/office/drawing/2014/main" id="{270DB5CA-DDC5-4617-BBB5-96AEA66D2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5195" y="3417609"/>
              <a:ext cx="333301" cy="200884"/>
            </a:xfrm>
            <a:custGeom>
              <a:avLst/>
              <a:gdLst>
                <a:gd name="T0" fmla="*/ 370 w 370"/>
                <a:gd name="T1" fmla="*/ 0 h 230"/>
                <a:gd name="T2" fmla="*/ 0 w 370"/>
                <a:gd name="T3" fmla="*/ 0 h 230"/>
                <a:gd name="T4" fmla="*/ 0 w 370"/>
                <a:gd name="T5" fmla="*/ 230 h 230"/>
                <a:gd name="T6" fmla="*/ 370 w 370"/>
                <a:gd name="T7" fmla="*/ 230 h 230"/>
                <a:gd name="T8" fmla="*/ 370 w 370"/>
                <a:gd name="T9" fmla="*/ 0 h 230"/>
                <a:gd name="T10" fmla="*/ 329 w 370"/>
                <a:gd name="T11" fmla="*/ 197 h 230"/>
                <a:gd name="T12" fmla="*/ 41 w 370"/>
                <a:gd name="T13" fmla="*/ 197 h 230"/>
                <a:gd name="T14" fmla="*/ 41 w 370"/>
                <a:gd name="T15" fmla="*/ 34 h 230"/>
                <a:gd name="T16" fmla="*/ 329 w 370"/>
                <a:gd name="T17" fmla="*/ 34 h 230"/>
                <a:gd name="T18" fmla="*/ 329 w 370"/>
                <a:gd name="T19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230">
                  <a:moveTo>
                    <a:pt x="370" y="0"/>
                  </a:moveTo>
                  <a:lnTo>
                    <a:pt x="0" y="0"/>
                  </a:lnTo>
                  <a:lnTo>
                    <a:pt x="0" y="230"/>
                  </a:lnTo>
                  <a:lnTo>
                    <a:pt x="370" y="230"/>
                  </a:lnTo>
                  <a:lnTo>
                    <a:pt x="370" y="0"/>
                  </a:lnTo>
                  <a:close/>
                  <a:moveTo>
                    <a:pt x="329" y="197"/>
                  </a:moveTo>
                  <a:lnTo>
                    <a:pt x="41" y="197"/>
                  </a:lnTo>
                  <a:lnTo>
                    <a:pt x="41" y="34"/>
                  </a:lnTo>
                  <a:lnTo>
                    <a:pt x="329" y="34"/>
                  </a:lnTo>
                  <a:lnTo>
                    <a:pt x="329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12B715C0-E928-4F42-9849-5A6331E91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4868" y="2074984"/>
              <a:ext cx="748630" cy="725854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:a16="http://schemas.microsoft.com/office/drawing/2014/main" id="{C4863543-02EC-4062-B5F3-2A681890FC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8780" y="3626810"/>
              <a:ext cx="756845" cy="731543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B1841B8-4B8F-47D3-B7FE-91D20EC95655}"/>
                </a:ext>
              </a:extLst>
            </p:cNvPr>
            <p:cNvGrpSpPr/>
            <p:nvPr/>
          </p:nvGrpSpPr>
          <p:grpSpPr>
            <a:xfrm>
              <a:off x="9401138" y="1693854"/>
              <a:ext cx="738070" cy="715615"/>
              <a:chOff x="6546851" y="622300"/>
              <a:chExt cx="998538" cy="998538"/>
            </a:xfrm>
            <a:grpFill/>
            <a:effectLst/>
          </p:grpSpPr>
          <p:sp>
            <p:nvSpPr>
              <p:cNvPr id="87" name="Freeform 32">
                <a:extLst>
                  <a:ext uri="{FF2B5EF4-FFF2-40B4-BE49-F238E27FC236}">
                    <a16:creationId xmlns:a16="http://schemas.microsoft.com/office/drawing/2014/main" id="{183327BA-B704-4A1A-A8A2-6E2D61CE6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8" name="Freeform 33">
                <a:extLst>
                  <a:ext uri="{FF2B5EF4-FFF2-40B4-BE49-F238E27FC236}">
                    <a16:creationId xmlns:a16="http://schemas.microsoft.com/office/drawing/2014/main" id="{48C77C63-A787-41DE-9B78-9F5BBD5E77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B744BAA-72BF-4ED9-B7C6-2E25DC4F1ADA}"/>
                </a:ext>
              </a:extLst>
            </p:cNvPr>
            <p:cNvGrpSpPr/>
            <p:nvPr/>
          </p:nvGrpSpPr>
          <p:grpSpPr>
            <a:xfrm>
              <a:off x="10050029" y="3523279"/>
              <a:ext cx="657105" cy="637113"/>
              <a:chOff x="7424738" y="3175000"/>
              <a:chExt cx="889000" cy="889000"/>
            </a:xfrm>
            <a:grpFill/>
            <a:effectLst/>
          </p:grpSpPr>
          <p:sp>
            <p:nvSpPr>
              <p:cNvPr id="77" name="Rectangle 55">
                <a:extLst>
                  <a:ext uri="{FF2B5EF4-FFF2-40B4-BE49-F238E27FC236}">
                    <a16:creationId xmlns:a16="http://schemas.microsoft.com/office/drawing/2014/main" id="{1E79ED9C-8121-4FF5-B61F-BB80E160B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8" name="Freeform 56">
                <a:extLst>
                  <a:ext uri="{FF2B5EF4-FFF2-40B4-BE49-F238E27FC236}">
                    <a16:creationId xmlns:a16="http://schemas.microsoft.com/office/drawing/2014/main" id="{FB115F1E-AA0D-4AF4-A243-D86EEFA30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9" name="Freeform 57">
                <a:extLst>
                  <a:ext uri="{FF2B5EF4-FFF2-40B4-BE49-F238E27FC236}">
                    <a16:creationId xmlns:a16="http://schemas.microsoft.com/office/drawing/2014/main" id="{506B2572-5EAA-4EF8-B0D8-028BB4C9C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0" name="Rectangle 58">
                <a:extLst>
                  <a:ext uri="{FF2B5EF4-FFF2-40B4-BE49-F238E27FC236}">
                    <a16:creationId xmlns:a16="http://schemas.microsoft.com/office/drawing/2014/main" id="{4B2D9428-2AB6-476D-9C75-844C85587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1" name="Freeform 59">
                <a:extLst>
                  <a:ext uri="{FF2B5EF4-FFF2-40B4-BE49-F238E27FC236}">
                    <a16:creationId xmlns:a16="http://schemas.microsoft.com/office/drawing/2014/main" id="{4B8ED3C5-AC71-46A5-AC90-1C8E1B137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2" name="Rectangle 60">
                <a:extLst>
                  <a:ext uri="{FF2B5EF4-FFF2-40B4-BE49-F238E27FC236}">
                    <a16:creationId xmlns:a16="http://schemas.microsoft.com/office/drawing/2014/main" id="{6E247D07-4DE3-4F72-AF6B-9CF014D16D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3" name="Freeform 61">
                <a:extLst>
                  <a:ext uri="{FF2B5EF4-FFF2-40B4-BE49-F238E27FC236}">
                    <a16:creationId xmlns:a16="http://schemas.microsoft.com/office/drawing/2014/main" id="{4DA8B18B-2D83-4EA6-B76E-85309FC20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4" name="Freeform 62">
                <a:extLst>
                  <a:ext uri="{FF2B5EF4-FFF2-40B4-BE49-F238E27FC236}">
                    <a16:creationId xmlns:a16="http://schemas.microsoft.com/office/drawing/2014/main" id="{B377EC3E-46C8-4048-94DE-DDD0BE4430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5" name="Rectangle 63">
                <a:extLst>
                  <a:ext uri="{FF2B5EF4-FFF2-40B4-BE49-F238E27FC236}">
                    <a16:creationId xmlns:a16="http://schemas.microsoft.com/office/drawing/2014/main" id="{F7AC1A31-AE07-4B28-B69A-A7C9DF56D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6" name="Freeform 64">
                <a:extLst>
                  <a:ext uri="{FF2B5EF4-FFF2-40B4-BE49-F238E27FC236}">
                    <a16:creationId xmlns:a16="http://schemas.microsoft.com/office/drawing/2014/main" id="{071AE319-B6D6-4C68-8ADB-70A79C294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B195575-B1C2-4CDA-80B6-FD4B9FAE352D}"/>
                </a:ext>
              </a:extLst>
            </p:cNvPr>
            <p:cNvGrpSpPr/>
            <p:nvPr/>
          </p:nvGrpSpPr>
          <p:grpSpPr>
            <a:xfrm>
              <a:off x="8113916" y="4220691"/>
              <a:ext cx="661799" cy="639388"/>
              <a:chOff x="4805363" y="4148138"/>
              <a:chExt cx="895350" cy="892175"/>
            </a:xfrm>
            <a:grpFill/>
            <a:effectLst/>
          </p:grpSpPr>
          <p:sp>
            <p:nvSpPr>
              <p:cNvPr id="74" name="Freeform 67">
                <a:extLst>
                  <a:ext uri="{FF2B5EF4-FFF2-40B4-BE49-F238E27FC236}">
                    <a16:creationId xmlns:a16="http://schemas.microsoft.com/office/drawing/2014/main" id="{78EA8978-2506-46E9-8A4C-3B9645D3F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5" name="Freeform 68">
                <a:extLst>
                  <a:ext uri="{FF2B5EF4-FFF2-40B4-BE49-F238E27FC236}">
                    <a16:creationId xmlns:a16="http://schemas.microsoft.com/office/drawing/2014/main" id="{915FD675-79EC-405B-92C3-AABCF84A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6" name="Freeform 69">
                <a:extLst>
                  <a:ext uri="{FF2B5EF4-FFF2-40B4-BE49-F238E27FC236}">
                    <a16:creationId xmlns:a16="http://schemas.microsoft.com/office/drawing/2014/main" id="{4479C10F-5631-42C7-AF06-547BEE8B1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5DE4D8CC-8F64-470F-972C-ACA2C927932E}"/>
                </a:ext>
              </a:extLst>
            </p:cNvPr>
            <p:cNvGrpSpPr/>
            <p:nvPr/>
          </p:nvGrpSpPr>
          <p:grpSpPr>
            <a:xfrm>
              <a:off x="7717260" y="4179218"/>
              <a:ext cx="265739" cy="260275"/>
              <a:chOff x="3659188" y="4076700"/>
              <a:chExt cx="468313" cy="473075"/>
            </a:xfrm>
            <a:grpFill/>
            <a:effectLst/>
          </p:grpSpPr>
          <p:sp>
            <p:nvSpPr>
              <p:cNvPr id="72" name="Freeform 154">
                <a:extLst>
                  <a:ext uri="{FF2B5EF4-FFF2-40B4-BE49-F238E27FC236}">
                    <a16:creationId xmlns:a16="http://schemas.microsoft.com/office/drawing/2014/main" id="{075C534B-ED5B-4D7E-9F7D-55C6D2B240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3" name="Freeform 155">
                <a:extLst>
                  <a:ext uri="{FF2B5EF4-FFF2-40B4-BE49-F238E27FC236}">
                    <a16:creationId xmlns:a16="http://schemas.microsoft.com/office/drawing/2014/main" id="{0F787403-D88A-4ACF-B87B-D44A349512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E4CF86C-289D-4CE5-BF51-6876F0BA1CDB}"/>
                </a:ext>
              </a:extLst>
            </p:cNvPr>
            <p:cNvGrpSpPr/>
            <p:nvPr/>
          </p:nvGrpSpPr>
          <p:grpSpPr>
            <a:xfrm>
              <a:off x="8781118" y="2987894"/>
              <a:ext cx="204484" cy="214858"/>
              <a:chOff x="5534026" y="1911350"/>
              <a:chExt cx="360362" cy="390525"/>
            </a:xfrm>
            <a:grpFill/>
            <a:effectLst/>
          </p:grpSpPr>
          <p:sp>
            <p:nvSpPr>
              <p:cNvPr id="70" name="Freeform 156">
                <a:extLst>
                  <a:ext uri="{FF2B5EF4-FFF2-40B4-BE49-F238E27FC236}">
                    <a16:creationId xmlns:a16="http://schemas.microsoft.com/office/drawing/2014/main" id="{5F5D785C-D5BE-4D1A-A2E5-743D87665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1" name="Freeform 157">
                <a:extLst>
                  <a:ext uri="{FF2B5EF4-FFF2-40B4-BE49-F238E27FC236}">
                    <a16:creationId xmlns:a16="http://schemas.microsoft.com/office/drawing/2014/main" id="{F20BD485-60E1-4437-B9CF-D220E545F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45" name="Freeform 158">
              <a:extLst>
                <a:ext uri="{FF2B5EF4-FFF2-40B4-BE49-F238E27FC236}">
                  <a16:creationId xmlns:a16="http://schemas.microsoft.com/office/drawing/2014/main" id="{3FE9BDEE-53BE-439A-B032-2D2714138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5987" y="3476127"/>
              <a:ext cx="391853" cy="337134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F606975D-687A-4FB6-8D28-98661B92E61F}"/>
                </a:ext>
              </a:extLst>
            </p:cNvPr>
            <p:cNvGrpSpPr/>
            <p:nvPr/>
          </p:nvGrpSpPr>
          <p:grpSpPr>
            <a:xfrm>
              <a:off x="7921743" y="2835049"/>
              <a:ext cx="168452" cy="270755"/>
              <a:chOff x="4019551" y="1633538"/>
              <a:chExt cx="296862" cy="492124"/>
            </a:xfrm>
            <a:grpFill/>
            <a:effectLst/>
          </p:grpSpPr>
          <p:sp>
            <p:nvSpPr>
              <p:cNvPr id="68" name="Freeform 191">
                <a:extLst>
                  <a:ext uri="{FF2B5EF4-FFF2-40B4-BE49-F238E27FC236}">
                    <a16:creationId xmlns:a16="http://schemas.microsoft.com/office/drawing/2014/main" id="{9E2A045E-4183-4122-8227-A12D8BB02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9" name="Freeform 192">
                <a:extLst>
                  <a:ext uri="{FF2B5EF4-FFF2-40B4-BE49-F238E27FC236}">
                    <a16:creationId xmlns:a16="http://schemas.microsoft.com/office/drawing/2014/main" id="{D487C272-5AAA-4C70-B1A9-4451FA787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6BA152E-39A1-425E-9651-A1C55581E6E7}"/>
                </a:ext>
              </a:extLst>
            </p:cNvPr>
            <p:cNvGrpSpPr/>
            <p:nvPr/>
          </p:nvGrpSpPr>
          <p:grpSpPr>
            <a:xfrm>
              <a:off x="8337017" y="2419308"/>
              <a:ext cx="272947" cy="266388"/>
              <a:chOff x="4751388" y="877888"/>
              <a:chExt cx="481013" cy="484187"/>
            </a:xfrm>
            <a:grpFill/>
            <a:effectLst/>
          </p:grpSpPr>
          <p:sp>
            <p:nvSpPr>
              <p:cNvPr id="51" name="Oval 195">
                <a:extLst>
                  <a:ext uri="{FF2B5EF4-FFF2-40B4-BE49-F238E27FC236}">
                    <a16:creationId xmlns:a16="http://schemas.microsoft.com/office/drawing/2014/main" id="{C7992C3B-45A6-4716-8DB4-11F90884B6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2" name="Rectangle 196">
                <a:extLst>
                  <a:ext uri="{FF2B5EF4-FFF2-40B4-BE49-F238E27FC236}">
                    <a16:creationId xmlns:a16="http://schemas.microsoft.com/office/drawing/2014/main" id="{D1F60AC7-AA51-4135-BC37-B0CDCD72D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3" name="Rectangle 197">
                <a:extLst>
                  <a:ext uri="{FF2B5EF4-FFF2-40B4-BE49-F238E27FC236}">
                    <a16:creationId xmlns:a16="http://schemas.microsoft.com/office/drawing/2014/main" id="{509A7BED-8A8A-40EB-AB6D-DF92973E7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4" name="Rectangle 198">
                <a:extLst>
                  <a:ext uri="{FF2B5EF4-FFF2-40B4-BE49-F238E27FC236}">
                    <a16:creationId xmlns:a16="http://schemas.microsoft.com/office/drawing/2014/main" id="{8B892282-E87E-4925-8604-073AF5889F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5" name="Rectangle 199">
                <a:extLst>
                  <a:ext uri="{FF2B5EF4-FFF2-40B4-BE49-F238E27FC236}">
                    <a16:creationId xmlns:a16="http://schemas.microsoft.com/office/drawing/2014/main" id="{DE02913C-46D7-4F5C-AB18-2D530CC7C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6" name="Freeform 200">
                <a:extLst>
                  <a:ext uri="{FF2B5EF4-FFF2-40B4-BE49-F238E27FC236}">
                    <a16:creationId xmlns:a16="http://schemas.microsoft.com/office/drawing/2014/main" id="{C180CAF8-4DB5-404E-86CC-64185A86A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7" name="Freeform 201">
                <a:extLst>
                  <a:ext uri="{FF2B5EF4-FFF2-40B4-BE49-F238E27FC236}">
                    <a16:creationId xmlns:a16="http://schemas.microsoft.com/office/drawing/2014/main" id="{B13DAD84-5DF5-4490-BA2E-0D164ED16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8" name="Freeform 202">
                <a:extLst>
                  <a:ext uri="{FF2B5EF4-FFF2-40B4-BE49-F238E27FC236}">
                    <a16:creationId xmlns:a16="http://schemas.microsoft.com/office/drawing/2014/main" id="{C2E1E74B-FC33-4F8A-8F7F-88C32D09A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59" name="Freeform 203">
                <a:extLst>
                  <a:ext uri="{FF2B5EF4-FFF2-40B4-BE49-F238E27FC236}">
                    <a16:creationId xmlns:a16="http://schemas.microsoft.com/office/drawing/2014/main" id="{3579AB5C-4D44-4791-B120-0166B500C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0" name="Freeform 204">
                <a:extLst>
                  <a:ext uri="{FF2B5EF4-FFF2-40B4-BE49-F238E27FC236}">
                    <a16:creationId xmlns:a16="http://schemas.microsoft.com/office/drawing/2014/main" id="{66A74317-D4F8-4450-9668-B02DECB86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1" name="Freeform 205">
                <a:extLst>
                  <a:ext uri="{FF2B5EF4-FFF2-40B4-BE49-F238E27FC236}">
                    <a16:creationId xmlns:a16="http://schemas.microsoft.com/office/drawing/2014/main" id="{EC7AB98E-E9BC-4557-9078-F050721A6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2" name="Freeform 206">
                <a:extLst>
                  <a:ext uri="{FF2B5EF4-FFF2-40B4-BE49-F238E27FC236}">
                    <a16:creationId xmlns:a16="http://schemas.microsoft.com/office/drawing/2014/main" id="{F1712720-75BD-40C4-9D1F-D65436197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3" name="Freeform 207">
                <a:extLst>
                  <a:ext uri="{FF2B5EF4-FFF2-40B4-BE49-F238E27FC236}">
                    <a16:creationId xmlns:a16="http://schemas.microsoft.com/office/drawing/2014/main" id="{3A8ABB09-01BC-4DB8-B13E-C8EDED084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4" name="Freeform 208">
                <a:extLst>
                  <a:ext uri="{FF2B5EF4-FFF2-40B4-BE49-F238E27FC236}">
                    <a16:creationId xmlns:a16="http://schemas.microsoft.com/office/drawing/2014/main" id="{D9124FDD-ED18-4573-B966-77038151B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5" name="Freeform 209">
                <a:extLst>
                  <a:ext uri="{FF2B5EF4-FFF2-40B4-BE49-F238E27FC236}">
                    <a16:creationId xmlns:a16="http://schemas.microsoft.com/office/drawing/2014/main" id="{E928F28D-FC96-42AE-94AD-B72B8023A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6" name="Freeform 210">
                <a:extLst>
                  <a:ext uri="{FF2B5EF4-FFF2-40B4-BE49-F238E27FC236}">
                    <a16:creationId xmlns:a16="http://schemas.microsoft.com/office/drawing/2014/main" id="{C311B042-A2FC-4676-8674-1B03C345A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7" name="Freeform 211">
                <a:extLst>
                  <a:ext uri="{FF2B5EF4-FFF2-40B4-BE49-F238E27FC236}">
                    <a16:creationId xmlns:a16="http://schemas.microsoft.com/office/drawing/2014/main" id="{C0455A44-2100-47CF-BCC6-4C5D3254B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48" name="Freeform 212">
              <a:extLst>
                <a:ext uri="{FF2B5EF4-FFF2-40B4-BE49-F238E27FC236}">
                  <a16:creationId xmlns:a16="http://schemas.microsoft.com/office/drawing/2014/main" id="{6F983361-6A61-4DD4-AF76-E465C2679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8033" y="3476127"/>
              <a:ext cx="63958" cy="63759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49" name="Freeform 213">
              <a:extLst>
                <a:ext uri="{FF2B5EF4-FFF2-40B4-BE49-F238E27FC236}">
                  <a16:creationId xmlns:a16="http://schemas.microsoft.com/office/drawing/2014/main" id="{9ABB8C43-9982-4460-B0EE-704836DEF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0380" y="3535519"/>
              <a:ext cx="229707" cy="179921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D7A41310-0539-49E3-9758-313A7A927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4273" y="4635114"/>
              <a:ext cx="1493094" cy="1542817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latin typeface="+mj-lt"/>
              </a:endParaRPr>
            </a:p>
          </p:txBody>
        </p:sp>
      </p:grpSp>
      <p:grpSp>
        <p:nvGrpSpPr>
          <p:cNvPr id="295" name="Group 294">
            <a:extLst>
              <a:ext uri="{FF2B5EF4-FFF2-40B4-BE49-F238E27FC236}">
                <a16:creationId xmlns:a16="http://schemas.microsoft.com/office/drawing/2014/main" id="{22F4D9CA-3ED3-46C3-ABA0-BB1C9B35FCE1}"/>
              </a:ext>
            </a:extLst>
          </p:cNvPr>
          <p:cNvGrpSpPr/>
          <p:nvPr/>
        </p:nvGrpSpPr>
        <p:grpSpPr>
          <a:xfrm rot="19149488">
            <a:off x="8960283" y="-91911"/>
            <a:ext cx="4646671" cy="4484077"/>
            <a:chOff x="6928780" y="1693854"/>
            <a:chExt cx="4646671" cy="4484077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67523631-287C-4D6C-A8D1-10913C515918}"/>
                </a:ext>
              </a:extLst>
            </p:cNvPr>
            <p:cNvGrpSpPr/>
            <p:nvPr/>
          </p:nvGrpSpPr>
          <p:grpSpPr>
            <a:xfrm>
              <a:off x="7834646" y="3535794"/>
              <a:ext cx="608996" cy="591606"/>
              <a:chOff x="4427538" y="3192463"/>
              <a:chExt cx="823913" cy="825500"/>
            </a:xfrm>
            <a:grpFill/>
            <a:effectLst/>
          </p:grpSpPr>
          <p:sp>
            <p:nvSpPr>
              <p:cNvPr id="435" name="Oval 23">
                <a:extLst>
                  <a:ext uri="{FF2B5EF4-FFF2-40B4-BE49-F238E27FC236}">
                    <a16:creationId xmlns:a16="http://schemas.microsoft.com/office/drawing/2014/main" id="{4571A3AA-5D43-4B04-9EDE-20D35E898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36" name="Rectangle 24">
                <a:extLst>
                  <a:ext uri="{FF2B5EF4-FFF2-40B4-BE49-F238E27FC236}">
                    <a16:creationId xmlns:a16="http://schemas.microsoft.com/office/drawing/2014/main" id="{6D8B431C-633D-4955-9AC0-AA68372B5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37" name="Freeform 25">
                <a:extLst>
                  <a:ext uri="{FF2B5EF4-FFF2-40B4-BE49-F238E27FC236}">
                    <a16:creationId xmlns:a16="http://schemas.microsoft.com/office/drawing/2014/main" id="{1C27934A-DB8B-4281-B3A0-EC1F0018D1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38" name="Oval 26">
                <a:extLst>
                  <a:ext uri="{FF2B5EF4-FFF2-40B4-BE49-F238E27FC236}">
                    <a16:creationId xmlns:a16="http://schemas.microsoft.com/office/drawing/2014/main" id="{196B7600-85FF-49CE-BC42-1A92D6631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39" name="Rectangle 27">
                <a:extLst>
                  <a:ext uri="{FF2B5EF4-FFF2-40B4-BE49-F238E27FC236}">
                    <a16:creationId xmlns:a16="http://schemas.microsoft.com/office/drawing/2014/main" id="{761E8765-4602-44D6-A508-A0AF61476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297" name="Group 296">
              <a:extLst>
                <a:ext uri="{FF2B5EF4-FFF2-40B4-BE49-F238E27FC236}">
                  <a16:creationId xmlns:a16="http://schemas.microsoft.com/office/drawing/2014/main" id="{EA25E1D9-9004-4EC6-84FF-CC3A370EFB66}"/>
                </a:ext>
              </a:extLst>
            </p:cNvPr>
            <p:cNvGrpSpPr/>
            <p:nvPr/>
          </p:nvGrpSpPr>
          <p:grpSpPr>
            <a:xfrm>
              <a:off x="7786537" y="5052351"/>
              <a:ext cx="756845" cy="736094"/>
              <a:chOff x="4362451" y="5308600"/>
              <a:chExt cx="1023938" cy="1027113"/>
            </a:xfrm>
            <a:grpFill/>
            <a:effectLst/>
          </p:grpSpPr>
          <p:sp>
            <p:nvSpPr>
              <p:cNvPr id="433" name="Freeform 29">
                <a:extLst>
                  <a:ext uri="{FF2B5EF4-FFF2-40B4-BE49-F238E27FC236}">
                    <a16:creationId xmlns:a16="http://schemas.microsoft.com/office/drawing/2014/main" id="{75BC7F2B-CC33-4EF0-969C-85EF2CCA8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34" name="Freeform 30">
                <a:extLst>
                  <a:ext uri="{FF2B5EF4-FFF2-40B4-BE49-F238E27FC236}">
                    <a16:creationId xmlns:a16="http://schemas.microsoft.com/office/drawing/2014/main" id="{0DDA6F7D-2043-4F86-B304-023DF3001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98" name="Freeform 31">
              <a:extLst>
                <a:ext uri="{FF2B5EF4-FFF2-40B4-BE49-F238E27FC236}">
                  <a16:creationId xmlns:a16="http://schemas.microsoft.com/office/drawing/2014/main" id="{4AB6EBFB-1A60-4AB3-B981-02A940225E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8205" y="3139874"/>
              <a:ext cx="594915" cy="577953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E9F6D155-F833-4728-80C6-F558D82C2CEE}"/>
                </a:ext>
              </a:extLst>
            </p:cNvPr>
            <p:cNvGrpSpPr/>
            <p:nvPr/>
          </p:nvGrpSpPr>
          <p:grpSpPr>
            <a:xfrm>
              <a:off x="9939729" y="5047800"/>
              <a:ext cx="748630" cy="725854"/>
              <a:chOff x="7275513" y="5302250"/>
              <a:chExt cx="1012825" cy="1012825"/>
            </a:xfrm>
            <a:grpFill/>
            <a:effectLst/>
          </p:grpSpPr>
          <p:sp>
            <p:nvSpPr>
              <p:cNvPr id="431" name="Freeform 34">
                <a:extLst>
                  <a:ext uri="{FF2B5EF4-FFF2-40B4-BE49-F238E27FC236}">
                    <a16:creationId xmlns:a16="http://schemas.microsoft.com/office/drawing/2014/main" id="{0C9C5225-D806-454A-A6D2-D13E34525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32" name="Freeform 35">
                <a:extLst>
                  <a:ext uri="{FF2B5EF4-FFF2-40B4-BE49-F238E27FC236}">
                    <a16:creationId xmlns:a16="http://schemas.microsoft.com/office/drawing/2014/main" id="{7DDF0C4D-0E16-40FE-B458-960C712A0A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00" name="Freeform 36">
              <a:extLst>
                <a:ext uri="{FF2B5EF4-FFF2-40B4-BE49-F238E27FC236}">
                  <a16:creationId xmlns:a16="http://schemas.microsoft.com/office/drawing/2014/main" id="{58ECFDD0-DBD5-4BA5-8732-85AA1EDAD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07134" y="2764432"/>
              <a:ext cx="759191" cy="733818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01" name="Group 300">
              <a:extLst>
                <a:ext uri="{FF2B5EF4-FFF2-40B4-BE49-F238E27FC236}">
                  <a16:creationId xmlns:a16="http://schemas.microsoft.com/office/drawing/2014/main" id="{9DDEEBC7-C683-49B4-8905-52317BE7A521}"/>
                </a:ext>
              </a:extLst>
            </p:cNvPr>
            <p:cNvGrpSpPr/>
            <p:nvPr/>
          </p:nvGrpSpPr>
          <p:grpSpPr>
            <a:xfrm>
              <a:off x="9011568" y="3820220"/>
              <a:ext cx="505736" cy="493763"/>
              <a:chOff x="6019801" y="3589338"/>
              <a:chExt cx="684213" cy="688975"/>
            </a:xfrm>
            <a:grpFill/>
            <a:effectLst/>
          </p:grpSpPr>
          <p:sp>
            <p:nvSpPr>
              <p:cNvPr id="428" name="Freeform 42">
                <a:extLst>
                  <a:ext uri="{FF2B5EF4-FFF2-40B4-BE49-F238E27FC236}">
                    <a16:creationId xmlns:a16="http://schemas.microsoft.com/office/drawing/2014/main" id="{00255CEE-CB76-413F-98A1-9B088E032E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29" name="Freeform 43">
                <a:extLst>
                  <a:ext uri="{FF2B5EF4-FFF2-40B4-BE49-F238E27FC236}">
                    <a16:creationId xmlns:a16="http://schemas.microsoft.com/office/drawing/2014/main" id="{299BEE6B-82EC-493F-8269-669356B92A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30" name="Rectangle 44">
                <a:extLst>
                  <a:ext uri="{FF2B5EF4-FFF2-40B4-BE49-F238E27FC236}">
                    <a16:creationId xmlns:a16="http://schemas.microsoft.com/office/drawing/2014/main" id="{F0D8A5F7-27F2-4E66-8204-CAD711074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02" name="Freeform 45">
              <a:extLst>
                <a:ext uri="{FF2B5EF4-FFF2-40B4-BE49-F238E27FC236}">
                  <a16:creationId xmlns:a16="http://schemas.microsoft.com/office/drawing/2014/main" id="{1974E72F-D07B-44A6-B163-75E1521D7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4360" y="1697268"/>
              <a:ext cx="727509" cy="706513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03" name="Group 302">
              <a:extLst>
                <a:ext uri="{FF2B5EF4-FFF2-40B4-BE49-F238E27FC236}">
                  <a16:creationId xmlns:a16="http://schemas.microsoft.com/office/drawing/2014/main" id="{48F04E33-3998-4C27-A3C8-4CA8FD66DE09}"/>
                </a:ext>
              </a:extLst>
            </p:cNvPr>
            <p:cNvGrpSpPr/>
            <p:nvPr/>
          </p:nvGrpSpPr>
          <p:grpSpPr>
            <a:xfrm>
              <a:off x="10541684" y="4431166"/>
              <a:ext cx="750977" cy="728130"/>
              <a:chOff x="8089901" y="4441825"/>
              <a:chExt cx="1016000" cy="1016000"/>
            </a:xfrm>
            <a:grpFill/>
            <a:effectLst/>
          </p:grpSpPr>
          <p:sp>
            <p:nvSpPr>
              <p:cNvPr id="426" name="Rectangle 46">
                <a:extLst>
                  <a:ext uri="{FF2B5EF4-FFF2-40B4-BE49-F238E27FC236}">
                    <a16:creationId xmlns:a16="http://schemas.microsoft.com/office/drawing/2014/main" id="{2EE0AD01-D7C7-41A4-9CCC-4119F1EE2D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27" name="Freeform 47">
                <a:extLst>
                  <a:ext uri="{FF2B5EF4-FFF2-40B4-BE49-F238E27FC236}">
                    <a16:creationId xmlns:a16="http://schemas.microsoft.com/office/drawing/2014/main" id="{8FF1D547-1978-4884-89FB-D59C32A461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04" name="Group 303">
              <a:extLst>
                <a:ext uri="{FF2B5EF4-FFF2-40B4-BE49-F238E27FC236}">
                  <a16:creationId xmlns:a16="http://schemas.microsoft.com/office/drawing/2014/main" id="{9D3ACBBD-72E7-46C6-8260-9FA806E418CA}"/>
                </a:ext>
              </a:extLst>
            </p:cNvPr>
            <p:cNvGrpSpPr/>
            <p:nvPr/>
          </p:nvGrpSpPr>
          <p:grpSpPr>
            <a:xfrm>
              <a:off x="10824474" y="3629086"/>
              <a:ext cx="750977" cy="725854"/>
              <a:chOff x="8472488" y="3322638"/>
              <a:chExt cx="1016000" cy="1012825"/>
            </a:xfrm>
            <a:grpFill/>
            <a:effectLst/>
          </p:grpSpPr>
          <p:sp>
            <p:nvSpPr>
              <p:cNvPr id="424" name="Oval 51">
                <a:extLst>
                  <a:ext uri="{FF2B5EF4-FFF2-40B4-BE49-F238E27FC236}">
                    <a16:creationId xmlns:a16="http://schemas.microsoft.com/office/drawing/2014/main" id="{AC72C224-B19B-44E3-9F35-E08FA47FB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25" name="Freeform 52">
                <a:extLst>
                  <a:ext uri="{FF2B5EF4-FFF2-40B4-BE49-F238E27FC236}">
                    <a16:creationId xmlns:a16="http://schemas.microsoft.com/office/drawing/2014/main" id="{5276569D-24DE-4152-97E9-693C57AA84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05" name="Freeform 53">
              <a:extLst>
                <a:ext uri="{FF2B5EF4-FFF2-40B4-BE49-F238E27FC236}">
                  <a16:creationId xmlns:a16="http://schemas.microsoft.com/office/drawing/2014/main" id="{1F3F85BB-F4AC-4FCA-BCC2-F159F1D78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2011" y="2077260"/>
              <a:ext cx="745111" cy="722442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06" name="Freeform 54">
              <a:extLst>
                <a:ext uri="{FF2B5EF4-FFF2-40B4-BE49-F238E27FC236}">
                  <a16:creationId xmlns:a16="http://schemas.microsoft.com/office/drawing/2014/main" id="{FCEBC2E1-C48E-46E3-8B39-5521D2CC3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64633" y="2795150"/>
              <a:ext cx="614862" cy="596156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07" name="Freeform 145">
              <a:extLst>
                <a:ext uri="{FF2B5EF4-FFF2-40B4-BE49-F238E27FC236}">
                  <a16:creationId xmlns:a16="http://schemas.microsoft.com/office/drawing/2014/main" id="{AF6CCD71-F902-4332-A13C-4B11E5D6B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1775" y="3833350"/>
              <a:ext cx="300870" cy="231452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08" name="Group 307">
              <a:extLst>
                <a:ext uri="{FF2B5EF4-FFF2-40B4-BE49-F238E27FC236}">
                  <a16:creationId xmlns:a16="http://schemas.microsoft.com/office/drawing/2014/main" id="{D2AAE945-7540-4FF3-83CE-97799034DCB1}"/>
                </a:ext>
              </a:extLst>
            </p:cNvPr>
            <p:cNvGrpSpPr/>
            <p:nvPr/>
          </p:nvGrpSpPr>
          <p:grpSpPr>
            <a:xfrm>
              <a:off x="9695440" y="3910209"/>
              <a:ext cx="321590" cy="202630"/>
              <a:chOff x="7145338" y="3587750"/>
              <a:chExt cx="566738" cy="368300"/>
            </a:xfrm>
            <a:grpFill/>
            <a:effectLst/>
          </p:grpSpPr>
          <p:sp>
            <p:nvSpPr>
              <p:cNvPr id="419" name="Freeform 293">
                <a:extLst>
                  <a:ext uri="{FF2B5EF4-FFF2-40B4-BE49-F238E27FC236}">
                    <a16:creationId xmlns:a16="http://schemas.microsoft.com/office/drawing/2014/main" id="{B5799C08-D162-4F0A-9608-BFB28A2F9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20" name="Freeform 294">
                <a:extLst>
                  <a:ext uri="{FF2B5EF4-FFF2-40B4-BE49-F238E27FC236}">
                    <a16:creationId xmlns:a16="http://schemas.microsoft.com/office/drawing/2014/main" id="{56B38BF4-405F-4F0B-84F7-6B9ECA789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21" name="Freeform 295">
                <a:extLst>
                  <a:ext uri="{FF2B5EF4-FFF2-40B4-BE49-F238E27FC236}">
                    <a16:creationId xmlns:a16="http://schemas.microsoft.com/office/drawing/2014/main" id="{ABBDFF3E-E0B0-43D8-A5F0-760F38934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22" name="Freeform 296">
                <a:extLst>
                  <a:ext uri="{FF2B5EF4-FFF2-40B4-BE49-F238E27FC236}">
                    <a16:creationId xmlns:a16="http://schemas.microsoft.com/office/drawing/2014/main" id="{31C2D500-3B8A-4F52-9C5D-90D284651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23" name="Freeform 297">
                <a:extLst>
                  <a:ext uri="{FF2B5EF4-FFF2-40B4-BE49-F238E27FC236}">
                    <a16:creationId xmlns:a16="http://schemas.microsoft.com/office/drawing/2014/main" id="{56C5205A-17DD-419A-A814-B83636BE8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09" name="Freeform 153">
              <a:extLst>
                <a:ext uri="{FF2B5EF4-FFF2-40B4-BE49-F238E27FC236}">
                  <a16:creationId xmlns:a16="http://schemas.microsoft.com/office/drawing/2014/main" id="{21A03761-7ED4-425D-996D-3A75C852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4560" y="4158256"/>
              <a:ext cx="254028" cy="269009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10" name="Group 309">
              <a:extLst>
                <a:ext uri="{FF2B5EF4-FFF2-40B4-BE49-F238E27FC236}">
                  <a16:creationId xmlns:a16="http://schemas.microsoft.com/office/drawing/2014/main" id="{7C18DA90-5DF6-4E96-9BA2-EE7890AB3A79}"/>
                </a:ext>
              </a:extLst>
            </p:cNvPr>
            <p:cNvGrpSpPr/>
            <p:nvPr/>
          </p:nvGrpSpPr>
          <p:grpSpPr>
            <a:xfrm>
              <a:off x="10369246" y="4279660"/>
              <a:ext cx="274748" cy="234072"/>
              <a:chOff x="8332788" y="4259263"/>
              <a:chExt cx="484188" cy="425449"/>
            </a:xfrm>
            <a:grpFill/>
            <a:effectLst/>
          </p:grpSpPr>
          <p:sp>
            <p:nvSpPr>
              <p:cNvPr id="416" name="Freeform 159">
                <a:extLst>
                  <a:ext uri="{FF2B5EF4-FFF2-40B4-BE49-F238E27FC236}">
                    <a16:creationId xmlns:a16="http://schemas.microsoft.com/office/drawing/2014/main" id="{4AFEBEBA-9B8C-443A-AEDD-F354AE852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17" name="Freeform 160">
                <a:extLst>
                  <a:ext uri="{FF2B5EF4-FFF2-40B4-BE49-F238E27FC236}">
                    <a16:creationId xmlns:a16="http://schemas.microsoft.com/office/drawing/2014/main" id="{46FF0F10-3F2F-441F-AC0C-EC52C45A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18" name="Freeform 161">
                <a:extLst>
                  <a:ext uri="{FF2B5EF4-FFF2-40B4-BE49-F238E27FC236}">
                    <a16:creationId xmlns:a16="http://schemas.microsoft.com/office/drawing/2014/main" id="{0DC8BB50-DA4F-4A78-BEFF-CE3539CE9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11" name="Freeform 162">
              <a:extLst>
                <a:ext uri="{FF2B5EF4-FFF2-40B4-BE49-F238E27FC236}">
                  <a16:creationId xmlns:a16="http://schemas.microsoft.com/office/drawing/2014/main" id="{E4B838CB-2C43-438D-A4F3-D77F8869C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7435" y="3240308"/>
              <a:ext cx="243219" cy="219224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12" name="Freeform 163">
              <a:extLst>
                <a:ext uri="{FF2B5EF4-FFF2-40B4-BE49-F238E27FC236}">
                  <a16:creationId xmlns:a16="http://schemas.microsoft.com/office/drawing/2014/main" id="{D107329D-6001-4871-8212-9C87764E1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2462" y="4746931"/>
              <a:ext cx="290061" cy="238440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13" name="Group 312">
              <a:extLst>
                <a:ext uri="{FF2B5EF4-FFF2-40B4-BE49-F238E27FC236}">
                  <a16:creationId xmlns:a16="http://schemas.microsoft.com/office/drawing/2014/main" id="{610B88F2-FC96-4301-B86F-441E991088D2}"/>
                </a:ext>
              </a:extLst>
            </p:cNvPr>
            <p:cNvGrpSpPr/>
            <p:nvPr/>
          </p:nvGrpSpPr>
          <p:grpSpPr>
            <a:xfrm>
              <a:off x="7088363" y="2404918"/>
              <a:ext cx="3344195" cy="2770304"/>
              <a:chOff x="6436513" y="1957492"/>
              <a:chExt cx="4211399" cy="3598159"/>
            </a:xfrm>
            <a:grpFill/>
            <a:effectLst/>
          </p:grpSpPr>
          <p:sp>
            <p:nvSpPr>
              <p:cNvPr id="401" name="Freeform 21">
                <a:extLst>
                  <a:ext uri="{FF2B5EF4-FFF2-40B4-BE49-F238E27FC236}">
                    <a16:creationId xmlns:a16="http://schemas.microsoft.com/office/drawing/2014/main" id="{398C49BD-7090-4BBD-AFC8-A820917648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6513" y="2480592"/>
                <a:ext cx="935374" cy="935374"/>
              </a:xfrm>
              <a:custGeom>
                <a:avLst/>
                <a:gdLst>
                  <a:gd name="T0" fmla="*/ 175 w 349"/>
                  <a:gd name="T1" fmla="*/ 0 h 349"/>
                  <a:gd name="T2" fmla="*/ 0 w 349"/>
                  <a:gd name="T3" fmla="*/ 174 h 349"/>
                  <a:gd name="T4" fmla="*/ 175 w 349"/>
                  <a:gd name="T5" fmla="*/ 349 h 349"/>
                  <a:gd name="T6" fmla="*/ 349 w 349"/>
                  <a:gd name="T7" fmla="*/ 174 h 349"/>
                  <a:gd name="T8" fmla="*/ 175 w 349"/>
                  <a:gd name="T9" fmla="*/ 0 h 349"/>
                  <a:gd name="T10" fmla="*/ 178 w 349"/>
                  <a:gd name="T11" fmla="*/ 289 h 349"/>
                  <a:gd name="T12" fmla="*/ 178 w 349"/>
                  <a:gd name="T13" fmla="*/ 289 h 349"/>
                  <a:gd name="T14" fmla="*/ 178 w 349"/>
                  <a:gd name="T15" fmla="*/ 289 h 349"/>
                  <a:gd name="T16" fmla="*/ 178 w 349"/>
                  <a:gd name="T17" fmla="*/ 289 h 349"/>
                  <a:gd name="T18" fmla="*/ 178 w 349"/>
                  <a:gd name="T19" fmla="*/ 289 h 349"/>
                  <a:gd name="T20" fmla="*/ 72 w 349"/>
                  <a:gd name="T21" fmla="*/ 165 h 349"/>
                  <a:gd name="T22" fmla="*/ 173 w 349"/>
                  <a:gd name="T23" fmla="*/ 151 h 349"/>
                  <a:gd name="T24" fmla="*/ 176 w 349"/>
                  <a:gd name="T25" fmla="*/ 161 h 349"/>
                  <a:gd name="T26" fmla="*/ 178 w 349"/>
                  <a:gd name="T27" fmla="*/ 151 h 349"/>
                  <a:gd name="T28" fmla="*/ 280 w 349"/>
                  <a:gd name="T29" fmla="*/ 162 h 349"/>
                  <a:gd name="T30" fmla="*/ 178 w 349"/>
                  <a:gd name="T31" fmla="*/ 28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9" h="349">
                    <a:moveTo>
                      <a:pt x="175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71"/>
                      <a:pt x="78" y="349"/>
                      <a:pt x="175" y="349"/>
                    </a:cubicBezTo>
                    <a:cubicBezTo>
                      <a:pt x="271" y="349"/>
                      <a:pt x="349" y="271"/>
                      <a:pt x="349" y="174"/>
                    </a:cubicBezTo>
                    <a:cubicBezTo>
                      <a:pt x="349" y="78"/>
                      <a:pt x="271" y="0"/>
                      <a:pt x="175" y="0"/>
                    </a:cubicBezTo>
                    <a:close/>
                    <a:moveTo>
                      <a:pt x="178" y="289"/>
                    </a:move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42" y="257"/>
                      <a:pt x="73" y="220"/>
                      <a:pt x="72" y="165"/>
                    </a:cubicBezTo>
                    <a:cubicBezTo>
                      <a:pt x="72" y="96"/>
                      <a:pt x="157" y="86"/>
                      <a:pt x="173" y="151"/>
                    </a:cubicBezTo>
                    <a:cubicBezTo>
                      <a:pt x="176" y="161"/>
                      <a:pt x="176" y="161"/>
                      <a:pt x="176" y="161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93" y="86"/>
                      <a:pt x="279" y="93"/>
                      <a:pt x="280" y="162"/>
                    </a:cubicBezTo>
                    <a:cubicBezTo>
                      <a:pt x="280" y="218"/>
                      <a:pt x="212" y="256"/>
                      <a:pt x="178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grpSp>
            <p:nvGrpSpPr>
              <p:cNvPr id="402" name="Group 401">
                <a:extLst>
                  <a:ext uri="{FF2B5EF4-FFF2-40B4-BE49-F238E27FC236}">
                    <a16:creationId xmlns:a16="http://schemas.microsoft.com/office/drawing/2014/main" id="{F8283637-601E-4626-A1FB-E96B69FA7E40}"/>
                  </a:ext>
                </a:extLst>
              </p:cNvPr>
              <p:cNvGrpSpPr/>
              <p:nvPr/>
            </p:nvGrpSpPr>
            <p:grpSpPr>
              <a:xfrm>
                <a:off x="6513353" y="4612889"/>
                <a:ext cx="944240" cy="942762"/>
                <a:chOff x="3500438" y="4467225"/>
                <a:chExt cx="1014413" cy="1012825"/>
              </a:xfrm>
              <a:grpFill/>
            </p:grpSpPr>
            <p:sp>
              <p:nvSpPr>
                <p:cNvPr id="411" name="Oval 37">
                  <a:extLst>
                    <a:ext uri="{FF2B5EF4-FFF2-40B4-BE49-F238E27FC236}">
                      <a16:creationId xmlns:a16="http://schemas.microsoft.com/office/drawing/2014/main" id="{C0540B77-3352-4D94-BDA2-6B33F775CC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8438" y="4845050"/>
                  <a:ext cx="79375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412" name="Freeform 38">
                  <a:extLst>
                    <a:ext uri="{FF2B5EF4-FFF2-40B4-BE49-F238E27FC236}">
                      <a16:creationId xmlns:a16="http://schemas.microsoft.com/office/drawing/2014/main" id="{AEAC3E0B-9DC9-486F-A5B7-4644AB86B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563" y="4845050"/>
                  <a:ext cx="84138" cy="82550"/>
                </a:xfrm>
                <a:custGeom>
                  <a:avLst/>
                  <a:gdLst>
                    <a:gd name="T0" fmla="*/ 14 w 29"/>
                    <a:gd name="T1" fmla="*/ 29 h 29"/>
                    <a:gd name="T2" fmla="*/ 15 w 29"/>
                    <a:gd name="T3" fmla="*/ 29 h 29"/>
                    <a:gd name="T4" fmla="*/ 29 w 29"/>
                    <a:gd name="T5" fmla="*/ 14 h 29"/>
                    <a:gd name="T6" fmla="*/ 15 w 29"/>
                    <a:gd name="T7" fmla="*/ 0 h 29"/>
                    <a:gd name="T8" fmla="*/ 14 w 29"/>
                    <a:gd name="T9" fmla="*/ 0 h 29"/>
                    <a:gd name="T10" fmla="*/ 0 w 29"/>
                    <a:gd name="T11" fmla="*/ 14 h 29"/>
                    <a:gd name="T12" fmla="*/ 14 w 29"/>
                    <a:gd name="T1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9">
                      <a:moveTo>
                        <a:pt x="14" y="29"/>
                      </a:move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23" y="28"/>
                        <a:pt x="29" y="22"/>
                        <a:pt x="29" y="14"/>
                      </a:cubicBezTo>
                      <a:cubicBezTo>
                        <a:pt x="29" y="7"/>
                        <a:pt x="23" y="1"/>
                        <a:pt x="15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7" y="0"/>
                        <a:pt x="0" y="7"/>
                        <a:pt x="0" y="14"/>
                      </a:cubicBezTo>
                      <a:cubicBezTo>
                        <a:pt x="0" y="22"/>
                        <a:pt x="7" y="29"/>
                        <a:pt x="1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413" name="Oval 39">
                  <a:extLst>
                    <a:ext uri="{FF2B5EF4-FFF2-40B4-BE49-F238E27FC236}">
                      <a16:creationId xmlns:a16="http://schemas.microsoft.com/office/drawing/2014/main" id="{69A0B3BC-977A-40B0-9BB7-9AC4850675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35451" y="4845050"/>
                  <a:ext cx="80963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414" name="Oval 40">
                  <a:extLst>
                    <a:ext uri="{FF2B5EF4-FFF2-40B4-BE49-F238E27FC236}">
                      <a16:creationId xmlns:a16="http://schemas.microsoft.com/office/drawing/2014/main" id="{3D8BFB26-0E48-413A-9139-012488CE24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95726" y="4845050"/>
                  <a:ext cx="80963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415" name="Freeform 41">
                  <a:extLst>
                    <a:ext uri="{FF2B5EF4-FFF2-40B4-BE49-F238E27FC236}">
                      <a16:creationId xmlns:a16="http://schemas.microsoft.com/office/drawing/2014/main" id="{E0844F07-1935-462A-89F9-ED2DC4660A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0438" y="4467225"/>
                  <a:ext cx="1014413" cy="1012825"/>
                </a:xfrm>
                <a:custGeom>
                  <a:avLst/>
                  <a:gdLst>
                    <a:gd name="T0" fmla="*/ 176 w 352"/>
                    <a:gd name="T1" fmla="*/ 0 h 352"/>
                    <a:gd name="T2" fmla="*/ 0 w 352"/>
                    <a:gd name="T3" fmla="*/ 176 h 352"/>
                    <a:gd name="T4" fmla="*/ 176 w 352"/>
                    <a:gd name="T5" fmla="*/ 352 h 352"/>
                    <a:gd name="T6" fmla="*/ 352 w 352"/>
                    <a:gd name="T7" fmla="*/ 176 h 352"/>
                    <a:gd name="T8" fmla="*/ 176 w 352"/>
                    <a:gd name="T9" fmla="*/ 0 h 352"/>
                    <a:gd name="T10" fmla="*/ 230 w 352"/>
                    <a:gd name="T11" fmla="*/ 249 h 352"/>
                    <a:gd name="T12" fmla="*/ 102 w 352"/>
                    <a:gd name="T13" fmla="*/ 249 h 352"/>
                    <a:gd name="T14" fmla="*/ 71 w 352"/>
                    <a:gd name="T15" fmla="*/ 282 h 352"/>
                    <a:gd name="T16" fmla="*/ 71 w 352"/>
                    <a:gd name="T17" fmla="*/ 249 h 352"/>
                    <a:gd name="T18" fmla="*/ 52 w 352"/>
                    <a:gd name="T19" fmla="*/ 249 h 352"/>
                    <a:gd name="T20" fmla="*/ 52 w 352"/>
                    <a:gd name="T21" fmla="*/ 129 h 352"/>
                    <a:gd name="T22" fmla="*/ 108 w 352"/>
                    <a:gd name="T23" fmla="*/ 129 h 352"/>
                    <a:gd name="T24" fmla="*/ 108 w 352"/>
                    <a:gd name="T25" fmla="*/ 206 h 352"/>
                    <a:gd name="T26" fmla="*/ 108 w 352"/>
                    <a:gd name="T27" fmla="*/ 213 h 352"/>
                    <a:gd name="T28" fmla="*/ 114 w 352"/>
                    <a:gd name="T29" fmla="*/ 213 h 352"/>
                    <a:gd name="T30" fmla="*/ 230 w 352"/>
                    <a:gd name="T31" fmla="*/ 213 h 352"/>
                    <a:gd name="T32" fmla="*/ 230 w 352"/>
                    <a:gd name="T33" fmla="*/ 249 h 352"/>
                    <a:gd name="T34" fmla="*/ 299 w 352"/>
                    <a:gd name="T35" fmla="*/ 206 h 352"/>
                    <a:gd name="T36" fmla="*/ 279 w 352"/>
                    <a:gd name="T37" fmla="*/ 206 h 352"/>
                    <a:gd name="T38" fmla="*/ 279 w 352"/>
                    <a:gd name="T39" fmla="*/ 242 h 352"/>
                    <a:gd name="T40" fmla="*/ 247 w 352"/>
                    <a:gd name="T41" fmla="*/ 206 h 352"/>
                    <a:gd name="T42" fmla="*/ 230 w 352"/>
                    <a:gd name="T43" fmla="*/ 206 h 352"/>
                    <a:gd name="T44" fmla="*/ 115 w 352"/>
                    <a:gd name="T45" fmla="*/ 206 h 352"/>
                    <a:gd name="T46" fmla="*/ 115 w 352"/>
                    <a:gd name="T47" fmla="*/ 129 h 352"/>
                    <a:gd name="T48" fmla="*/ 115 w 352"/>
                    <a:gd name="T49" fmla="*/ 82 h 352"/>
                    <a:gd name="T50" fmla="*/ 299 w 352"/>
                    <a:gd name="T51" fmla="*/ 82 h 352"/>
                    <a:gd name="T52" fmla="*/ 299 w 352"/>
                    <a:gd name="T53" fmla="*/ 206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2" h="352">
                      <a:moveTo>
                        <a:pt x="176" y="0"/>
                      </a:moveTo>
                      <a:cubicBezTo>
                        <a:pt x="78" y="0"/>
                        <a:pt x="0" y="79"/>
                        <a:pt x="0" y="176"/>
                      </a:cubicBezTo>
                      <a:cubicBezTo>
                        <a:pt x="0" y="273"/>
                        <a:pt x="78" y="352"/>
                        <a:pt x="176" y="352"/>
                      </a:cubicBezTo>
                      <a:cubicBezTo>
                        <a:pt x="273" y="352"/>
                        <a:pt x="352" y="273"/>
                        <a:pt x="352" y="176"/>
                      </a:cubicBezTo>
                      <a:cubicBezTo>
                        <a:pt x="352" y="79"/>
                        <a:pt x="273" y="0"/>
                        <a:pt x="176" y="0"/>
                      </a:cubicBezTo>
                      <a:close/>
                      <a:moveTo>
                        <a:pt x="230" y="249"/>
                      </a:moveTo>
                      <a:cubicBezTo>
                        <a:pt x="102" y="249"/>
                        <a:pt x="102" y="249"/>
                        <a:pt x="102" y="249"/>
                      </a:cubicBezTo>
                      <a:cubicBezTo>
                        <a:pt x="71" y="282"/>
                        <a:pt x="71" y="282"/>
                        <a:pt x="71" y="282"/>
                      </a:cubicBezTo>
                      <a:cubicBezTo>
                        <a:pt x="71" y="249"/>
                        <a:pt x="71" y="249"/>
                        <a:pt x="71" y="249"/>
                      </a:cubicBezTo>
                      <a:cubicBezTo>
                        <a:pt x="52" y="249"/>
                        <a:pt x="52" y="249"/>
                        <a:pt x="52" y="249"/>
                      </a:cubicBezTo>
                      <a:cubicBezTo>
                        <a:pt x="52" y="129"/>
                        <a:pt x="52" y="129"/>
                        <a:pt x="52" y="129"/>
                      </a:cubicBezTo>
                      <a:cubicBezTo>
                        <a:pt x="108" y="129"/>
                        <a:pt x="108" y="129"/>
                        <a:pt x="108" y="129"/>
                      </a:cubicBezTo>
                      <a:cubicBezTo>
                        <a:pt x="108" y="206"/>
                        <a:pt x="108" y="206"/>
                        <a:pt x="108" y="206"/>
                      </a:cubicBezTo>
                      <a:cubicBezTo>
                        <a:pt x="108" y="213"/>
                        <a:pt x="108" y="213"/>
                        <a:pt x="108" y="213"/>
                      </a:cubicBezTo>
                      <a:cubicBezTo>
                        <a:pt x="114" y="213"/>
                        <a:pt x="114" y="213"/>
                        <a:pt x="114" y="213"/>
                      </a:cubicBezTo>
                      <a:cubicBezTo>
                        <a:pt x="230" y="213"/>
                        <a:pt x="230" y="213"/>
                        <a:pt x="230" y="213"/>
                      </a:cubicBezTo>
                      <a:lnTo>
                        <a:pt x="230" y="249"/>
                      </a:lnTo>
                      <a:close/>
                      <a:moveTo>
                        <a:pt x="299" y="206"/>
                      </a:moveTo>
                      <a:cubicBezTo>
                        <a:pt x="279" y="206"/>
                        <a:pt x="279" y="206"/>
                        <a:pt x="279" y="206"/>
                      </a:cubicBezTo>
                      <a:cubicBezTo>
                        <a:pt x="279" y="242"/>
                        <a:pt x="279" y="242"/>
                        <a:pt x="279" y="242"/>
                      </a:cubicBezTo>
                      <a:cubicBezTo>
                        <a:pt x="247" y="206"/>
                        <a:pt x="247" y="206"/>
                        <a:pt x="247" y="206"/>
                      </a:cubicBezTo>
                      <a:cubicBezTo>
                        <a:pt x="230" y="206"/>
                        <a:pt x="230" y="206"/>
                        <a:pt x="230" y="206"/>
                      </a:cubicBezTo>
                      <a:cubicBezTo>
                        <a:pt x="115" y="206"/>
                        <a:pt x="115" y="206"/>
                        <a:pt x="115" y="206"/>
                      </a:cubicBezTo>
                      <a:cubicBezTo>
                        <a:pt x="115" y="129"/>
                        <a:pt x="115" y="129"/>
                        <a:pt x="115" y="129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299" y="82"/>
                        <a:pt x="299" y="82"/>
                        <a:pt x="299" y="82"/>
                      </a:cubicBezTo>
                      <a:lnTo>
                        <a:pt x="299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grpSp>
            <p:nvGrpSpPr>
              <p:cNvPr id="403" name="Group 402">
                <a:extLst>
                  <a:ext uri="{FF2B5EF4-FFF2-40B4-BE49-F238E27FC236}">
                    <a16:creationId xmlns:a16="http://schemas.microsoft.com/office/drawing/2014/main" id="{61C59657-E664-4FA9-A3C6-2C808FF00CF1}"/>
                  </a:ext>
                </a:extLst>
              </p:cNvPr>
              <p:cNvGrpSpPr/>
              <p:nvPr/>
            </p:nvGrpSpPr>
            <p:grpSpPr>
              <a:xfrm>
                <a:off x="9879516" y="2490935"/>
                <a:ext cx="768396" cy="766918"/>
                <a:chOff x="7116763" y="2187575"/>
                <a:chExt cx="825500" cy="823913"/>
              </a:xfrm>
              <a:grpFill/>
            </p:grpSpPr>
            <p:sp>
              <p:nvSpPr>
                <p:cNvPr id="409" name="Freeform 48">
                  <a:extLst>
                    <a:ext uri="{FF2B5EF4-FFF2-40B4-BE49-F238E27FC236}">
                      <a16:creationId xmlns:a16="http://schemas.microsoft.com/office/drawing/2014/main" id="{EA169AB7-D9F1-4193-8562-1A73E3BE47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3951" y="2566988"/>
                  <a:ext cx="71438" cy="98425"/>
                </a:xfrm>
                <a:custGeom>
                  <a:avLst/>
                  <a:gdLst>
                    <a:gd name="T0" fmla="*/ 0 w 25"/>
                    <a:gd name="T1" fmla="*/ 32 h 34"/>
                    <a:gd name="T2" fmla="*/ 3 w 25"/>
                    <a:gd name="T3" fmla="*/ 34 h 34"/>
                    <a:gd name="T4" fmla="*/ 25 w 25"/>
                    <a:gd name="T5" fmla="*/ 0 h 34"/>
                    <a:gd name="T6" fmla="*/ 13 w 25"/>
                    <a:gd name="T7" fmla="*/ 4 h 34"/>
                    <a:gd name="T8" fmla="*/ 0 w 25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34">
                      <a:moveTo>
                        <a:pt x="0" y="32"/>
                      </a:moveTo>
                      <a:cubicBezTo>
                        <a:pt x="0" y="34"/>
                        <a:pt x="2" y="34"/>
                        <a:pt x="3" y="34"/>
                      </a:cubicBezTo>
                      <a:cubicBezTo>
                        <a:pt x="9" y="34"/>
                        <a:pt x="18" y="28"/>
                        <a:pt x="25" y="0"/>
                      </a:cubicBezTo>
                      <a:cubicBezTo>
                        <a:pt x="20" y="0"/>
                        <a:pt x="15" y="2"/>
                        <a:pt x="13" y="4"/>
                      </a:cubicBezTo>
                      <a:cubicBezTo>
                        <a:pt x="6" y="11"/>
                        <a:pt x="0" y="23"/>
                        <a:pt x="0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410" name="Freeform 49">
                  <a:extLst>
                    <a:ext uri="{FF2B5EF4-FFF2-40B4-BE49-F238E27FC236}">
                      <a16:creationId xmlns:a16="http://schemas.microsoft.com/office/drawing/2014/main" id="{11EC60DA-F4B0-4F21-8109-49CEA616B5D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16763" y="2187575"/>
                  <a:ext cx="825500" cy="823913"/>
                </a:xfrm>
                <a:custGeom>
                  <a:avLst/>
                  <a:gdLst>
                    <a:gd name="T0" fmla="*/ 143 w 287"/>
                    <a:gd name="T1" fmla="*/ 0 h 286"/>
                    <a:gd name="T2" fmla="*/ 0 w 287"/>
                    <a:gd name="T3" fmla="*/ 143 h 286"/>
                    <a:gd name="T4" fmla="*/ 143 w 287"/>
                    <a:gd name="T5" fmla="*/ 286 h 286"/>
                    <a:gd name="T6" fmla="*/ 287 w 287"/>
                    <a:gd name="T7" fmla="*/ 143 h 286"/>
                    <a:gd name="T8" fmla="*/ 143 w 287"/>
                    <a:gd name="T9" fmla="*/ 0 h 286"/>
                    <a:gd name="T10" fmla="*/ 222 w 287"/>
                    <a:gd name="T11" fmla="*/ 171 h 286"/>
                    <a:gd name="T12" fmla="*/ 180 w 287"/>
                    <a:gd name="T13" fmla="*/ 194 h 286"/>
                    <a:gd name="T14" fmla="*/ 154 w 287"/>
                    <a:gd name="T15" fmla="*/ 184 h 286"/>
                    <a:gd name="T16" fmla="*/ 125 w 287"/>
                    <a:gd name="T17" fmla="*/ 194 h 286"/>
                    <a:gd name="T18" fmla="*/ 91 w 287"/>
                    <a:gd name="T19" fmla="*/ 165 h 286"/>
                    <a:gd name="T20" fmla="*/ 110 w 287"/>
                    <a:gd name="T21" fmla="*/ 120 h 286"/>
                    <a:gd name="T22" fmla="*/ 170 w 287"/>
                    <a:gd name="T23" fmla="*/ 103 h 286"/>
                    <a:gd name="T24" fmla="*/ 180 w 287"/>
                    <a:gd name="T25" fmla="*/ 103 h 286"/>
                    <a:gd name="T26" fmla="*/ 187 w 287"/>
                    <a:gd name="T27" fmla="*/ 104 h 286"/>
                    <a:gd name="T28" fmla="*/ 185 w 287"/>
                    <a:gd name="T29" fmla="*/ 110 h 286"/>
                    <a:gd name="T30" fmla="*/ 178 w 287"/>
                    <a:gd name="T31" fmla="*/ 149 h 286"/>
                    <a:gd name="T32" fmla="*/ 177 w 287"/>
                    <a:gd name="T33" fmla="*/ 151 h 286"/>
                    <a:gd name="T34" fmla="*/ 175 w 287"/>
                    <a:gd name="T35" fmla="*/ 162 h 286"/>
                    <a:gd name="T36" fmla="*/ 181 w 287"/>
                    <a:gd name="T37" fmla="*/ 166 h 286"/>
                    <a:gd name="T38" fmla="*/ 196 w 287"/>
                    <a:gd name="T39" fmla="*/ 154 h 286"/>
                    <a:gd name="T40" fmla="*/ 201 w 287"/>
                    <a:gd name="T41" fmla="*/ 131 h 286"/>
                    <a:gd name="T42" fmla="*/ 186 w 287"/>
                    <a:gd name="T43" fmla="*/ 94 h 286"/>
                    <a:gd name="T44" fmla="*/ 146 w 287"/>
                    <a:gd name="T45" fmla="*/ 80 h 286"/>
                    <a:gd name="T46" fmla="*/ 79 w 287"/>
                    <a:gd name="T47" fmla="*/ 161 h 286"/>
                    <a:gd name="T48" fmla="*/ 94 w 287"/>
                    <a:gd name="T49" fmla="*/ 199 h 286"/>
                    <a:gd name="T50" fmla="*/ 135 w 287"/>
                    <a:gd name="T51" fmla="*/ 213 h 286"/>
                    <a:gd name="T52" fmla="*/ 201 w 287"/>
                    <a:gd name="T53" fmla="*/ 193 h 286"/>
                    <a:gd name="T54" fmla="*/ 206 w 287"/>
                    <a:gd name="T55" fmla="*/ 191 h 286"/>
                    <a:gd name="T56" fmla="*/ 208 w 287"/>
                    <a:gd name="T57" fmla="*/ 196 h 286"/>
                    <a:gd name="T58" fmla="*/ 216 w 287"/>
                    <a:gd name="T59" fmla="*/ 212 h 286"/>
                    <a:gd name="T60" fmla="*/ 218 w 287"/>
                    <a:gd name="T61" fmla="*/ 217 h 286"/>
                    <a:gd name="T62" fmla="*/ 214 w 287"/>
                    <a:gd name="T63" fmla="*/ 219 h 286"/>
                    <a:gd name="T64" fmla="*/ 133 w 287"/>
                    <a:gd name="T65" fmla="*/ 240 h 286"/>
                    <a:gd name="T66" fmla="*/ 74 w 287"/>
                    <a:gd name="T67" fmla="*/ 221 h 286"/>
                    <a:gd name="T68" fmla="*/ 46 w 287"/>
                    <a:gd name="T69" fmla="*/ 160 h 286"/>
                    <a:gd name="T70" fmla="*/ 71 w 287"/>
                    <a:gd name="T71" fmla="*/ 88 h 286"/>
                    <a:gd name="T72" fmla="*/ 148 w 287"/>
                    <a:gd name="T73" fmla="*/ 52 h 286"/>
                    <a:gd name="T74" fmla="*/ 204 w 287"/>
                    <a:gd name="T75" fmla="*/ 70 h 286"/>
                    <a:gd name="T76" fmla="*/ 234 w 287"/>
                    <a:gd name="T77" fmla="*/ 129 h 286"/>
                    <a:gd name="T78" fmla="*/ 222 w 287"/>
                    <a:gd name="T79" fmla="*/ 171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87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3" y="286"/>
                        <a:pt x="287" y="222"/>
                        <a:pt x="287" y="143"/>
                      </a:cubicBezTo>
                      <a:cubicBezTo>
                        <a:pt x="287" y="64"/>
                        <a:pt x="223" y="0"/>
                        <a:pt x="143" y="0"/>
                      </a:cubicBezTo>
                      <a:close/>
                      <a:moveTo>
                        <a:pt x="222" y="171"/>
                      </a:moveTo>
                      <a:cubicBezTo>
                        <a:pt x="212" y="186"/>
                        <a:pt x="198" y="194"/>
                        <a:pt x="180" y="194"/>
                      </a:cubicBezTo>
                      <a:cubicBezTo>
                        <a:pt x="167" y="194"/>
                        <a:pt x="161" y="190"/>
                        <a:pt x="154" y="184"/>
                      </a:cubicBezTo>
                      <a:cubicBezTo>
                        <a:pt x="146" y="190"/>
                        <a:pt x="138" y="194"/>
                        <a:pt x="125" y="194"/>
                      </a:cubicBezTo>
                      <a:cubicBezTo>
                        <a:pt x="105" y="194"/>
                        <a:pt x="91" y="182"/>
                        <a:pt x="91" y="165"/>
                      </a:cubicBezTo>
                      <a:cubicBezTo>
                        <a:pt x="91" y="150"/>
                        <a:pt x="99" y="132"/>
                        <a:pt x="110" y="120"/>
                      </a:cubicBezTo>
                      <a:cubicBezTo>
                        <a:pt x="119" y="110"/>
                        <a:pt x="133" y="103"/>
                        <a:pt x="170" y="103"/>
                      </a:cubicBezTo>
                      <a:cubicBezTo>
                        <a:pt x="173" y="103"/>
                        <a:pt x="177" y="103"/>
                        <a:pt x="180" y="103"/>
                      </a:cubicBezTo>
                      <a:cubicBezTo>
                        <a:pt x="187" y="104"/>
                        <a:pt x="187" y="104"/>
                        <a:pt x="187" y="104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78" y="149"/>
                        <a:pt x="178" y="149"/>
                        <a:pt x="178" y="149"/>
                      </a:cubicBezTo>
                      <a:cubicBezTo>
                        <a:pt x="177" y="149"/>
                        <a:pt x="177" y="150"/>
                        <a:pt x="177" y="151"/>
                      </a:cubicBezTo>
                      <a:cubicBezTo>
                        <a:pt x="177" y="154"/>
                        <a:pt x="175" y="159"/>
                        <a:pt x="175" y="162"/>
                      </a:cubicBezTo>
                      <a:cubicBezTo>
                        <a:pt x="175" y="165"/>
                        <a:pt x="177" y="166"/>
                        <a:pt x="181" y="166"/>
                      </a:cubicBezTo>
                      <a:cubicBezTo>
                        <a:pt x="187" y="166"/>
                        <a:pt x="192" y="162"/>
                        <a:pt x="196" y="154"/>
                      </a:cubicBezTo>
                      <a:cubicBezTo>
                        <a:pt x="200" y="146"/>
                        <a:pt x="201" y="136"/>
                        <a:pt x="201" y="131"/>
                      </a:cubicBezTo>
                      <a:cubicBezTo>
                        <a:pt x="201" y="116"/>
                        <a:pt x="196" y="103"/>
                        <a:pt x="186" y="94"/>
                      </a:cubicBezTo>
                      <a:cubicBezTo>
                        <a:pt x="176" y="84"/>
                        <a:pt x="162" y="80"/>
                        <a:pt x="146" y="80"/>
                      </a:cubicBezTo>
                      <a:cubicBezTo>
                        <a:pt x="112" y="80"/>
                        <a:pt x="79" y="107"/>
                        <a:pt x="79" y="161"/>
                      </a:cubicBezTo>
                      <a:cubicBezTo>
                        <a:pt x="79" y="177"/>
                        <a:pt x="84" y="190"/>
                        <a:pt x="94" y="199"/>
                      </a:cubicBezTo>
                      <a:cubicBezTo>
                        <a:pt x="104" y="208"/>
                        <a:pt x="118" y="213"/>
                        <a:pt x="135" y="213"/>
                      </a:cubicBezTo>
                      <a:cubicBezTo>
                        <a:pt x="161" y="213"/>
                        <a:pt x="182" y="203"/>
                        <a:pt x="201" y="193"/>
                      </a:cubicBezTo>
                      <a:cubicBezTo>
                        <a:pt x="206" y="191"/>
                        <a:pt x="206" y="191"/>
                        <a:pt x="206" y="191"/>
                      </a:cubicBezTo>
                      <a:cubicBezTo>
                        <a:pt x="208" y="196"/>
                        <a:pt x="208" y="196"/>
                        <a:pt x="208" y="196"/>
                      </a:cubicBezTo>
                      <a:cubicBezTo>
                        <a:pt x="216" y="212"/>
                        <a:pt x="216" y="212"/>
                        <a:pt x="216" y="212"/>
                      </a:cubicBezTo>
                      <a:cubicBezTo>
                        <a:pt x="218" y="217"/>
                        <a:pt x="218" y="217"/>
                        <a:pt x="218" y="217"/>
                      </a:cubicBezTo>
                      <a:cubicBezTo>
                        <a:pt x="214" y="219"/>
                        <a:pt x="214" y="219"/>
                        <a:pt x="214" y="219"/>
                      </a:cubicBezTo>
                      <a:cubicBezTo>
                        <a:pt x="189" y="233"/>
                        <a:pt x="161" y="240"/>
                        <a:pt x="133" y="240"/>
                      </a:cubicBezTo>
                      <a:cubicBezTo>
                        <a:pt x="111" y="240"/>
                        <a:pt x="90" y="233"/>
                        <a:pt x="74" y="221"/>
                      </a:cubicBezTo>
                      <a:cubicBezTo>
                        <a:pt x="55" y="207"/>
                        <a:pt x="46" y="186"/>
                        <a:pt x="46" y="160"/>
                      </a:cubicBezTo>
                      <a:cubicBezTo>
                        <a:pt x="46" y="134"/>
                        <a:pt x="55" y="108"/>
                        <a:pt x="71" y="88"/>
                      </a:cubicBezTo>
                      <a:cubicBezTo>
                        <a:pt x="84" y="72"/>
                        <a:pt x="108" y="52"/>
                        <a:pt x="148" y="52"/>
                      </a:cubicBezTo>
                      <a:cubicBezTo>
                        <a:pt x="167" y="52"/>
                        <a:pt x="188" y="59"/>
                        <a:pt x="204" y="70"/>
                      </a:cubicBezTo>
                      <a:cubicBezTo>
                        <a:pt x="217" y="80"/>
                        <a:pt x="234" y="98"/>
                        <a:pt x="234" y="129"/>
                      </a:cubicBezTo>
                      <a:cubicBezTo>
                        <a:pt x="234" y="144"/>
                        <a:pt x="229" y="159"/>
                        <a:pt x="222" y="1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sp>
            <p:nvSpPr>
              <p:cNvPr id="404" name="Freeform 50">
                <a:extLst>
                  <a:ext uri="{FF2B5EF4-FFF2-40B4-BE49-F238E27FC236}">
                    <a16:creationId xmlns:a16="http://schemas.microsoft.com/office/drawing/2014/main" id="{325DEFE7-2F69-4D9B-B744-3B5832D9DF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63866" y="1957492"/>
                <a:ext cx="777262" cy="774306"/>
              </a:xfrm>
              <a:custGeom>
                <a:avLst/>
                <a:gdLst>
                  <a:gd name="T0" fmla="*/ 145 w 290"/>
                  <a:gd name="T1" fmla="*/ 0 h 289"/>
                  <a:gd name="T2" fmla="*/ 0 w 290"/>
                  <a:gd name="T3" fmla="*/ 144 h 289"/>
                  <a:gd name="T4" fmla="*/ 145 w 290"/>
                  <a:gd name="T5" fmla="*/ 289 h 289"/>
                  <a:gd name="T6" fmla="*/ 290 w 290"/>
                  <a:gd name="T7" fmla="*/ 144 h 289"/>
                  <a:gd name="T8" fmla="*/ 145 w 290"/>
                  <a:gd name="T9" fmla="*/ 0 h 289"/>
                  <a:gd name="T10" fmla="*/ 173 w 290"/>
                  <a:gd name="T11" fmla="*/ 144 h 289"/>
                  <a:gd name="T12" fmla="*/ 173 w 290"/>
                  <a:gd name="T13" fmla="*/ 236 h 289"/>
                  <a:gd name="T14" fmla="*/ 79 w 290"/>
                  <a:gd name="T15" fmla="*/ 197 h 289"/>
                  <a:gd name="T16" fmla="*/ 79 w 290"/>
                  <a:gd name="T17" fmla="*/ 183 h 289"/>
                  <a:gd name="T18" fmla="*/ 46 w 290"/>
                  <a:gd name="T19" fmla="*/ 183 h 289"/>
                  <a:gd name="T20" fmla="*/ 46 w 290"/>
                  <a:gd name="T21" fmla="*/ 106 h 289"/>
                  <a:gd name="T22" fmla="*/ 79 w 290"/>
                  <a:gd name="T23" fmla="*/ 106 h 289"/>
                  <a:gd name="T24" fmla="*/ 79 w 290"/>
                  <a:gd name="T25" fmla="*/ 91 h 289"/>
                  <a:gd name="T26" fmla="*/ 173 w 290"/>
                  <a:gd name="T27" fmla="*/ 53 h 289"/>
                  <a:gd name="T28" fmla="*/ 173 w 290"/>
                  <a:gd name="T29" fmla="*/ 144 h 289"/>
                  <a:gd name="T30" fmla="*/ 182 w 290"/>
                  <a:gd name="T31" fmla="*/ 196 h 289"/>
                  <a:gd name="T32" fmla="*/ 194 w 290"/>
                  <a:gd name="T33" fmla="*/ 144 h 289"/>
                  <a:gd name="T34" fmla="*/ 182 w 290"/>
                  <a:gd name="T35" fmla="*/ 93 h 289"/>
                  <a:gd name="T36" fmla="*/ 197 w 290"/>
                  <a:gd name="T37" fmla="*/ 84 h 289"/>
                  <a:gd name="T38" fmla="*/ 211 w 290"/>
                  <a:gd name="T39" fmla="*/ 144 h 289"/>
                  <a:gd name="T40" fmla="*/ 197 w 290"/>
                  <a:gd name="T41" fmla="*/ 204 h 289"/>
                  <a:gd name="T42" fmla="*/ 182 w 290"/>
                  <a:gd name="T43" fmla="*/ 196 h 289"/>
                  <a:gd name="T44" fmla="*/ 225 w 290"/>
                  <a:gd name="T45" fmla="*/ 225 h 289"/>
                  <a:gd name="T46" fmla="*/ 210 w 290"/>
                  <a:gd name="T47" fmla="*/ 216 h 289"/>
                  <a:gd name="T48" fmla="*/ 227 w 290"/>
                  <a:gd name="T49" fmla="*/ 144 h 289"/>
                  <a:gd name="T50" fmla="*/ 210 w 290"/>
                  <a:gd name="T51" fmla="*/ 72 h 289"/>
                  <a:gd name="T52" fmla="*/ 225 w 290"/>
                  <a:gd name="T53" fmla="*/ 64 h 289"/>
                  <a:gd name="T54" fmla="*/ 244 w 290"/>
                  <a:gd name="T55" fmla="*/ 144 h 289"/>
                  <a:gd name="T56" fmla="*/ 225 w 290"/>
                  <a:gd name="T57" fmla="*/ 225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289">
                    <a:moveTo>
                      <a:pt x="145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9"/>
                      <a:pt x="145" y="289"/>
                    </a:cubicBezTo>
                    <a:cubicBezTo>
                      <a:pt x="225" y="289"/>
                      <a:pt x="290" y="224"/>
                      <a:pt x="290" y="144"/>
                    </a:cubicBezTo>
                    <a:cubicBezTo>
                      <a:pt x="290" y="64"/>
                      <a:pt x="225" y="0"/>
                      <a:pt x="145" y="0"/>
                    </a:cubicBezTo>
                    <a:close/>
                    <a:moveTo>
                      <a:pt x="173" y="144"/>
                    </a:moveTo>
                    <a:cubicBezTo>
                      <a:pt x="173" y="236"/>
                      <a:pt x="173" y="236"/>
                      <a:pt x="173" y="236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46" y="183"/>
                      <a:pt x="46" y="183"/>
                      <a:pt x="46" y="183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173" y="53"/>
                      <a:pt x="173" y="53"/>
                      <a:pt x="173" y="53"/>
                    </a:cubicBezTo>
                    <a:lnTo>
                      <a:pt x="173" y="144"/>
                    </a:lnTo>
                    <a:close/>
                    <a:moveTo>
                      <a:pt x="182" y="196"/>
                    </a:moveTo>
                    <a:cubicBezTo>
                      <a:pt x="190" y="182"/>
                      <a:pt x="194" y="163"/>
                      <a:pt x="194" y="144"/>
                    </a:cubicBezTo>
                    <a:cubicBezTo>
                      <a:pt x="194" y="125"/>
                      <a:pt x="190" y="107"/>
                      <a:pt x="182" y="93"/>
                    </a:cubicBezTo>
                    <a:cubicBezTo>
                      <a:pt x="197" y="84"/>
                      <a:pt x="197" y="84"/>
                      <a:pt x="197" y="84"/>
                    </a:cubicBezTo>
                    <a:cubicBezTo>
                      <a:pt x="206" y="101"/>
                      <a:pt x="211" y="123"/>
                      <a:pt x="211" y="144"/>
                    </a:cubicBezTo>
                    <a:cubicBezTo>
                      <a:pt x="211" y="166"/>
                      <a:pt x="206" y="187"/>
                      <a:pt x="197" y="204"/>
                    </a:cubicBezTo>
                    <a:lnTo>
                      <a:pt x="182" y="196"/>
                    </a:lnTo>
                    <a:close/>
                    <a:moveTo>
                      <a:pt x="225" y="225"/>
                    </a:moveTo>
                    <a:cubicBezTo>
                      <a:pt x="210" y="216"/>
                      <a:pt x="210" y="216"/>
                      <a:pt x="210" y="216"/>
                    </a:cubicBezTo>
                    <a:cubicBezTo>
                      <a:pt x="221" y="196"/>
                      <a:pt x="227" y="171"/>
                      <a:pt x="227" y="144"/>
                    </a:cubicBezTo>
                    <a:cubicBezTo>
                      <a:pt x="227" y="118"/>
                      <a:pt x="221" y="93"/>
                      <a:pt x="210" y="72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237" y="87"/>
                      <a:pt x="244" y="115"/>
                      <a:pt x="244" y="144"/>
                    </a:cubicBezTo>
                    <a:cubicBezTo>
                      <a:pt x="244" y="174"/>
                      <a:pt x="237" y="202"/>
                      <a:pt x="225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grpSp>
            <p:nvGrpSpPr>
              <p:cNvPr id="405" name="Group 404">
                <a:extLst>
                  <a:ext uri="{FF2B5EF4-FFF2-40B4-BE49-F238E27FC236}">
                    <a16:creationId xmlns:a16="http://schemas.microsoft.com/office/drawing/2014/main" id="{D3183F07-D5B6-4B0B-A844-427D25F32318}"/>
                  </a:ext>
                </a:extLst>
              </p:cNvPr>
              <p:cNvGrpSpPr/>
              <p:nvPr/>
            </p:nvGrpSpPr>
            <p:grpSpPr>
              <a:xfrm>
                <a:off x="9725837" y="4339518"/>
                <a:ext cx="826026" cy="826026"/>
                <a:chOff x="6951663" y="4173538"/>
                <a:chExt cx="887413" cy="887413"/>
              </a:xfrm>
              <a:grpFill/>
            </p:grpSpPr>
            <p:sp>
              <p:nvSpPr>
                <p:cNvPr id="407" name="Freeform 65">
                  <a:extLst>
                    <a:ext uri="{FF2B5EF4-FFF2-40B4-BE49-F238E27FC236}">
                      <a16:creationId xmlns:a16="http://schemas.microsoft.com/office/drawing/2014/main" id="{FA8B7B07-558B-49C6-922A-77D24D2F0E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97776" y="4640263"/>
                  <a:ext cx="77788" cy="114300"/>
                </a:xfrm>
                <a:custGeom>
                  <a:avLst/>
                  <a:gdLst>
                    <a:gd name="T0" fmla="*/ 9 w 27"/>
                    <a:gd name="T1" fmla="*/ 0 h 40"/>
                    <a:gd name="T2" fmla="*/ 9 w 27"/>
                    <a:gd name="T3" fmla="*/ 0 h 40"/>
                    <a:gd name="T4" fmla="*/ 0 w 27"/>
                    <a:gd name="T5" fmla="*/ 39 h 40"/>
                    <a:gd name="T6" fmla="*/ 6 w 27"/>
                    <a:gd name="T7" fmla="*/ 40 h 40"/>
                    <a:gd name="T8" fmla="*/ 27 w 27"/>
                    <a:gd name="T9" fmla="*/ 20 h 40"/>
                    <a:gd name="T10" fmla="*/ 9 w 27"/>
                    <a:gd name="T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0"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14"/>
                        <a:pt x="6" y="27"/>
                        <a:pt x="0" y="39"/>
                      </a:cubicBezTo>
                      <a:cubicBezTo>
                        <a:pt x="2" y="40"/>
                        <a:pt x="4" y="40"/>
                        <a:pt x="6" y="40"/>
                      </a:cubicBezTo>
                      <a:cubicBezTo>
                        <a:pt x="17" y="40"/>
                        <a:pt x="27" y="31"/>
                        <a:pt x="27" y="20"/>
                      </a:cubicBezTo>
                      <a:cubicBezTo>
                        <a:pt x="27" y="10"/>
                        <a:pt x="19" y="1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408" name="Freeform 66">
                  <a:extLst>
                    <a:ext uri="{FF2B5EF4-FFF2-40B4-BE49-F238E27FC236}">
                      <a16:creationId xmlns:a16="http://schemas.microsoft.com/office/drawing/2014/main" id="{EF61E4F9-869F-4011-8EF1-790A7981D11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51663" y="4173538"/>
                  <a:ext cx="887413" cy="887413"/>
                </a:xfrm>
                <a:custGeom>
                  <a:avLst/>
                  <a:gdLst>
                    <a:gd name="T0" fmla="*/ 154 w 308"/>
                    <a:gd name="T1" fmla="*/ 0 h 308"/>
                    <a:gd name="T2" fmla="*/ 0 w 308"/>
                    <a:gd name="T3" fmla="*/ 154 h 308"/>
                    <a:gd name="T4" fmla="*/ 154 w 308"/>
                    <a:gd name="T5" fmla="*/ 308 h 308"/>
                    <a:gd name="T6" fmla="*/ 308 w 308"/>
                    <a:gd name="T7" fmla="*/ 154 h 308"/>
                    <a:gd name="T8" fmla="*/ 154 w 308"/>
                    <a:gd name="T9" fmla="*/ 0 h 308"/>
                    <a:gd name="T10" fmla="*/ 165 w 308"/>
                    <a:gd name="T11" fmla="*/ 62 h 308"/>
                    <a:gd name="T12" fmla="*/ 174 w 308"/>
                    <a:gd name="T13" fmla="*/ 77 h 308"/>
                    <a:gd name="T14" fmla="*/ 174 w 308"/>
                    <a:gd name="T15" fmla="*/ 90 h 308"/>
                    <a:gd name="T16" fmla="*/ 182 w 308"/>
                    <a:gd name="T17" fmla="*/ 107 h 308"/>
                    <a:gd name="T18" fmla="*/ 169 w 308"/>
                    <a:gd name="T19" fmla="*/ 136 h 308"/>
                    <a:gd name="T20" fmla="*/ 164 w 308"/>
                    <a:gd name="T21" fmla="*/ 120 h 308"/>
                    <a:gd name="T22" fmla="*/ 156 w 308"/>
                    <a:gd name="T23" fmla="*/ 91 h 308"/>
                    <a:gd name="T24" fmla="*/ 165 w 308"/>
                    <a:gd name="T25" fmla="*/ 62 h 308"/>
                    <a:gd name="T26" fmla="*/ 117 w 308"/>
                    <a:gd name="T27" fmla="*/ 62 h 308"/>
                    <a:gd name="T28" fmla="*/ 125 w 308"/>
                    <a:gd name="T29" fmla="*/ 77 h 308"/>
                    <a:gd name="T30" fmla="*/ 126 w 308"/>
                    <a:gd name="T31" fmla="*/ 90 h 308"/>
                    <a:gd name="T32" fmla="*/ 134 w 308"/>
                    <a:gd name="T33" fmla="*/ 107 h 308"/>
                    <a:gd name="T34" fmla="*/ 120 w 308"/>
                    <a:gd name="T35" fmla="*/ 136 h 308"/>
                    <a:gd name="T36" fmla="*/ 116 w 308"/>
                    <a:gd name="T37" fmla="*/ 120 h 308"/>
                    <a:gd name="T38" fmla="*/ 108 w 308"/>
                    <a:gd name="T39" fmla="*/ 91 h 308"/>
                    <a:gd name="T40" fmla="*/ 117 w 308"/>
                    <a:gd name="T41" fmla="*/ 62 h 308"/>
                    <a:gd name="T42" fmla="*/ 230 w 308"/>
                    <a:gd name="T43" fmla="*/ 218 h 308"/>
                    <a:gd name="T44" fmla="*/ 215 w 308"/>
                    <a:gd name="T45" fmla="*/ 215 h 308"/>
                    <a:gd name="T46" fmla="*/ 147 w 308"/>
                    <a:gd name="T47" fmla="*/ 247 h 308"/>
                    <a:gd name="T48" fmla="*/ 62 w 308"/>
                    <a:gd name="T49" fmla="*/ 162 h 308"/>
                    <a:gd name="T50" fmla="*/ 63 w 308"/>
                    <a:gd name="T51" fmla="*/ 146 h 308"/>
                    <a:gd name="T52" fmla="*/ 232 w 308"/>
                    <a:gd name="T53" fmla="*/ 146 h 308"/>
                    <a:gd name="T54" fmla="*/ 232 w 308"/>
                    <a:gd name="T55" fmla="*/ 146 h 308"/>
                    <a:gd name="T56" fmla="*/ 266 w 308"/>
                    <a:gd name="T57" fmla="*/ 182 h 308"/>
                    <a:gd name="T58" fmla="*/ 230 w 308"/>
                    <a:gd name="T59" fmla="*/ 21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08" h="308">
                      <a:moveTo>
                        <a:pt x="154" y="0"/>
                      </a:moveTo>
                      <a:cubicBezTo>
                        <a:pt x="69" y="0"/>
                        <a:pt x="0" y="69"/>
                        <a:pt x="0" y="154"/>
                      </a:cubicBezTo>
                      <a:cubicBezTo>
                        <a:pt x="0" y="239"/>
                        <a:pt x="69" y="308"/>
                        <a:pt x="154" y="308"/>
                      </a:cubicBezTo>
                      <a:cubicBezTo>
                        <a:pt x="239" y="308"/>
                        <a:pt x="308" y="239"/>
                        <a:pt x="308" y="154"/>
                      </a:cubicBezTo>
                      <a:cubicBezTo>
                        <a:pt x="308" y="69"/>
                        <a:pt x="239" y="0"/>
                        <a:pt x="154" y="0"/>
                      </a:cubicBezTo>
                      <a:close/>
                      <a:moveTo>
                        <a:pt x="165" y="62"/>
                      </a:moveTo>
                      <a:cubicBezTo>
                        <a:pt x="174" y="56"/>
                        <a:pt x="183" y="71"/>
                        <a:pt x="174" y="77"/>
                      </a:cubicBezTo>
                      <a:cubicBezTo>
                        <a:pt x="169" y="79"/>
                        <a:pt x="172" y="86"/>
                        <a:pt x="174" y="90"/>
                      </a:cubicBezTo>
                      <a:cubicBezTo>
                        <a:pt x="177" y="95"/>
                        <a:pt x="181" y="101"/>
                        <a:pt x="182" y="107"/>
                      </a:cubicBezTo>
                      <a:cubicBezTo>
                        <a:pt x="185" y="119"/>
                        <a:pt x="181" y="132"/>
                        <a:pt x="169" y="136"/>
                      </a:cubicBezTo>
                      <a:cubicBezTo>
                        <a:pt x="158" y="140"/>
                        <a:pt x="153" y="123"/>
                        <a:pt x="164" y="120"/>
                      </a:cubicBezTo>
                      <a:cubicBezTo>
                        <a:pt x="172" y="117"/>
                        <a:pt x="157" y="95"/>
                        <a:pt x="156" y="91"/>
                      </a:cubicBezTo>
                      <a:cubicBezTo>
                        <a:pt x="152" y="80"/>
                        <a:pt x="154" y="68"/>
                        <a:pt x="165" y="62"/>
                      </a:cubicBezTo>
                      <a:close/>
                      <a:moveTo>
                        <a:pt x="117" y="62"/>
                      </a:moveTo>
                      <a:cubicBezTo>
                        <a:pt x="126" y="56"/>
                        <a:pt x="135" y="71"/>
                        <a:pt x="125" y="77"/>
                      </a:cubicBezTo>
                      <a:cubicBezTo>
                        <a:pt x="121" y="79"/>
                        <a:pt x="124" y="86"/>
                        <a:pt x="126" y="90"/>
                      </a:cubicBezTo>
                      <a:cubicBezTo>
                        <a:pt x="129" y="95"/>
                        <a:pt x="133" y="101"/>
                        <a:pt x="134" y="107"/>
                      </a:cubicBezTo>
                      <a:cubicBezTo>
                        <a:pt x="137" y="119"/>
                        <a:pt x="133" y="132"/>
                        <a:pt x="120" y="136"/>
                      </a:cubicBezTo>
                      <a:cubicBezTo>
                        <a:pt x="110" y="140"/>
                        <a:pt x="105" y="123"/>
                        <a:pt x="116" y="120"/>
                      </a:cubicBezTo>
                      <a:cubicBezTo>
                        <a:pt x="124" y="117"/>
                        <a:pt x="109" y="95"/>
                        <a:pt x="108" y="91"/>
                      </a:cubicBezTo>
                      <a:cubicBezTo>
                        <a:pt x="104" y="80"/>
                        <a:pt x="106" y="68"/>
                        <a:pt x="117" y="62"/>
                      </a:cubicBezTo>
                      <a:close/>
                      <a:moveTo>
                        <a:pt x="230" y="218"/>
                      </a:moveTo>
                      <a:cubicBezTo>
                        <a:pt x="225" y="218"/>
                        <a:pt x="219" y="217"/>
                        <a:pt x="215" y="215"/>
                      </a:cubicBezTo>
                      <a:cubicBezTo>
                        <a:pt x="199" y="235"/>
                        <a:pt x="175" y="247"/>
                        <a:pt x="147" y="247"/>
                      </a:cubicBezTo>
                      <a:cubicBezTo>
                        <a:pt x="100" y="247"/>
                        <a:pt x="62" y="209"/>
                        <a:pt x="62" y="162"/>
                      </a:cubicBezTo>
                      <a:cubicBezTo>
                        <a:pt x="62" y="156"/>
                        <a:pt x="62" y="151"/>
                        <a:pt x="63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51" y="147"/>
                        <a:pt x="266" y="162"/>
                        <a:pt x="266" y="182"/>
                      </a:cubicBezTo>
                      <a:cubicBezTo>
                        <a:pt x="266" y="202"/>
                        <a:pt x="250" y="218"/>
                        <a:pt x="230" y="2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sp>
            <p:nvSpPr>
              <p:cNvPr id="406" name="Freeform 280">
                <a:extLst>
                  <a:ext uri="{FF2B5EF4-FFF2-40B4-BE49-F238E27FC236}">
                    <a16:creationId xmlns:a16="http://schemas.microsoft.com/office/drawing/2014/main" id="{1135E6D0-A946-4CCE-AC26-0A03D1353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10198" y="4280159"/>
                <a:ext cx="255241" cy="359606"/>
              </a:xfrm>
              <a:custGeom>
                <a:avLst/>
                <a:gdLst>
                  <a:gd name="T0" fmla="*/ 47 w 95"/>
                  <a:gd name="T1" fmla="*/ 0 h 134"/>
                  <a:gd name="T2" fmla="*/ 0 w 95"/>
                  <a:gd name="T3" fmla="*/ 47 h 134"/>
                  <a:gd name="T4" fmla="*/ 47 w 95"/>
                  <a:gd name="T5" fmla="*/ 134 h 134"/>
                  <a:gd name="T6" fmla="*/ 95 w 95"/>
                  <a:gd name="T7" fmla="*/ 47 h 134"/>
                  <a:gd name="T8" fmla="*/ 47 w 95"/>
                  <a:gd name="T9" fmla="*/ 0 h 134"/>
                  <a:gd name="T10" fmla="*/ 47 w 95"/>
                  <a:gd name="T11" fmla="*/ 55 h 134"/>
                  <a:gd name="T12" fmla="*/ 32 w 95"/>
                  <a:gd name="T13" fmla="*/ 40 h 134"/>
                  <a:gd name="T14" fmla="*/ 47 w 95"/>
                  <a:gd name="T15" fmla="*/ 25 h 134"/>
                  <a:gd name="T16" fmla="*/ 62 w 95"/>
                  <a:gd name="T17" fmla="*/ 40 h 134"/>
                  <a:gd name="T18" fmla="*/ 47 w 95"/>
                  <a:gd name="T19" fmla="*/ 5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134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47" y="134"/>
                      <a:pt x="47" y="134"/>
                    </a:cubicBezTo>
                    <a:cubicBezTo>
                      <a:pt x="47" y="134"/>
                      <a:pt x="95" y="73"/>
                      <a:pt x="95" y="47"/>
                    </a:cubicBezTo>
                    <a:cubicBezTo>
                      <a:pt x="95" y="21"/>
                      <a:pt x="73" y="0"/>
                      <a:pt x="47" y="0"/>
                    </a:cubicBezTo>
                    <a:close/>
                    <a:moveTo>
                      <a:pt x="47" y="55"/>
                    </a:moveTo>
                    <a:cubicBezTo>
                      <a:pt x="39" y="55"/>
                      <a:pt x="32" y="48"/>
                      <a:pt x="32" y="40"/>
                    </a:cubicBezTo>
                    <a:cubicBezTo>
                      <a:pt x="32" y="32"/>
                      <a:pt x="39" y="25"/>
                      <a:pt x="47" y="25"/>
                    </a:cubicBezTo>
                    <a:cubicBezTo>
                      <a:pt x="55" y="25"/>
                      <a:pt x="62" y="32"/>
                      <a:pt x="62" y="40"/>
                    </a:cubicBezTo>
                    <a:cubicBezTo>
                      <a:pt x="62" y="48"/>
                      <a:pt x="55" y="55"/>
                      <a:pt x="4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14" name="Freeform 165">
              <a:extLst>
                <a:ext uri="{FF2B5EF4-FFF2-40B4-BE49-F238E27FC236}">
                  <a16:creationId xmlns:a16="http://schemas.microsoft.com/office/drawing/2014/main" id="{9AB1EB9B-22EE-487E-99E8-0E4212D18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0946" y="3138993"/>
              <a:ext cx="151336" cy="208743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15" name="Group 314">
              <a:extLst>
                <a:ext uri="{FF2B5EF4-FFF2-40B4-BE49-F238E27FC236}">
                  <a16:creationId xmlns:a16="http://schemas.microsoft.com/office/drawing/2014/main" id="{BA00F3FB-21E1-4F3A-B629-8D601A8510E8}"/>
                </a:ext>
              </a:extLst>
            </p:cNvPr>
            <p:cNvGrpSpPr/>
            <p:nvPr/>
          </p:nvGrpSpPr>
          <p:grpSpPr>
            <a:xfrm>
              <a:off x="9087393" y="2248121"/>
              <a:ext cx="343209" cy="88213"/>
              <a:chOff x="6073776" y="566738"/>
              <a:chExt cx="604838" cy="160337"/>
            </a:xfrm>
            <a:grpFill/>
            <a:effectLst/>
          </p:grpSpPr>
          <p:sp>
            <p:nvSpPr>
              <p:cNvPr id="398" name="Freeform 166">
                <a:extLst>
                  <a:ext uri="{FF2B5EF4-FFF2-40B4-BE49-F238E27FC236}">
                    <a16:creationId xmlns:a16="http://schemas.microsoft.com/office/drawing/2014/main" id="{3869080F-2C01-4002-B39C-ECEBD405E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776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9" name="Freeform 167">
                <a:extLst>
                  <a:ext uri="{FF2B5EF4-FFF2-40B4-BE49-F238E27FC236}">
                    <a16:creationId xmlns:a16="http://schemas.microsoft.com/office/drawing/2014/main" id="{0C6A4166-C50E-4F48-83FA-217408A23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1738" y="566738"/>
                <a:ext cx="195263" cy="160337"/>
              </a:xfrm>
              <a:custGeom>
                <a:avLst/>
                <a:gdLst>
                  <a:gd name="T0" fmla="*/ 10 w 52"/>
                  <a:gd name="T1" fmla="*/ 43 h 43"/>
                  <a:gd name="T2" fmla="*/ 0 w 52"/>
                  <a:gd name="T3" fmla="*/ 0 h 43"/>
                  <a:gd name="T4" fmla="*/ 5 w 52"/>
                  <a:gd name="T5" fmla="*/ 0 h 43"/>
                  <a:gd name="T6" fmla="*/ 10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7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0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8 w 52"/>
                  <a:gd name="T35" fmla="*/ 21 h 43"/>
                  <a:gd name="T36" fmla="*/ 26 w 52"/>
                  <a:gd name="T37" fmla="*/ 7 h 43"/>
                  <a:gd name="T38" fmla="*/ 25 w 52"/>
                  <a:gd name="T39" fmla="*/ 7 h 43"/>
                  <a:gd name="T40" fmla="*/ 22 w 52"/>
                  <a:gd name="T41" fmla="*/ 21 h 43"/>
                  <a:gd name="T42" fmla="*/ 16 w 52"/>
                  <a:gd name="T43" fmla="*/ 43 h 43"/>
                  <a:gd name="T44" fmla="*/ 10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0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2"/>
                      <a:pt x="16" y="27"/>
                      <a:pt x="17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6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0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15"/>
                      <a:pt x="26" y="11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1"/>
                      <a:pt x="24" y="15"/>
                      <a:pt x="22" y="21"/>
                    </a:cubicBezTo>
                    <a:cubicBezTo>
                      <a:pt x="16" y="43"/>
                      <a:pt x="16" y="43"/>
                      <a:pt x="16" y="43"/>
                    </a:cubicBezTo>
                    <a:lnTo>
                      <a:pt x="1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400" name="Freeform 168">
                <a:extLst>
                  <a:ext uri="{FF2B5EF4-FFF2-40B4-BE49-F238E27FC236}">
                    <a16:creationId xmlns:a16="http://schemas.microsoft.com/office/drawing/2014/main" id="{BEE6688E-BD31-409D-9C4F-CBBC35AE7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351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40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16" name="Group 315">
              <a:extLst>
                <a:ext uri="{FF2B5EF4-FFF2-40B4-BE49-F238E27FC236}">
                  <a16:creationId xmlns:a16="http://schemas.microsoft.com/office/drawing/2014/main" id="{A5237447-EB18-4CC5-9516-625880E8D9B6}"/>
                </a:ext>
              </a:extLst>
            </p:cNvPr>
            <p:cNvGrpSpPr/>
            <p:nvPr/>
          </p:nvGrpSpPr>
          <p:grpSpPr>
            <a:xfrm>
              <a:off x="8522584" y="4933839"/>
              <a:ext cx="341408" cy="375564"/>
              <a:chOff x="5078413" y="5448300"/>
              <a:chExt cx="601663" cy="682625"/>
            </a:xfrm>
            <a:grpFill/>
            <a:effectLst/>
          </p:grpSpPr>
          <p:sp>
            <p:nvSpPr>
              <p:cNvPr id="390" name="Freeform 169">
                <a:extLst>
                  <a:ext uri="{FF2B5EF4-FFF2-40B4-BE49-F238E27FC236}">
                    <a16:creationId xmlns:a16="http://schemas.microsoft.com/office/drawing/2014/main" id="{B68C2647-8B04-4C49-849B-6FBC1E58A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1" name="Freeform 170">
                <a:extLst>
                  <a:ext uri="{FF2B5EF4-FFF2-40B4-BE49-F238E27FC236}">
                    <a16:creationId xmlns:a16="http://schemas.microsoft.com/office/drawing/2014/main" id="{AB5C63C6-0578-42B6-8012-798E966E8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2" name="Freeform 171">
                <a:extLst>
                  <a:ext uri="{FF2B5EF4-FFF2-40B4-BE49-F238E27FC236}">
                    <a16:creationId xmlns:a16="http://schemas.microsoft.com/office/drawing/2014/main" id="{3D72B2B0-CF7C-4C4C-BEA8-2FF5DD0C3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3" name="Freeform 172">
                <a:extLst>
                  <a:ext uri="{FF2B5EF4-FFF2-40B4-BE49-F238E27FC236}">
                    <a16:creationId xmlns:a16="http://schemas.microsoft.com/office/drawing/2014/main" id="{7E6B6271-7D57-459E-8798-E5A65CDA0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4" name="Freeform 173">
                <a:extLst>
                  <a:ext uri="{FF2B5EF4-FFF2-40B4-BE49-F238E27FC236}">
                    <a16:creationId xmlns:a16="http://schemas.microsoft.com/office/drawing/2014/main" id="{D03133C7-DC79-4147-904E-C6FD20671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5" name="Freeform 174">
                <a:extLst>
                  <a:ext uri="{FF2B5EF4-FFF2-40B4-BE49-F238E27FC236}">
                    <a16:creationId xmlns:a16="http://schemas.microsoft.com/office/drawing/2014/main" id="{3CDAE00F-C63F-4F4B-809E-CE988E3F4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6" name="Freeform 175">
                <a:extLst>
                  <a:ext uri="{FF2B5EF4-FFF2-40B4-BE49-F238E27FC236}">
                    <a16:creationId xmlns:a16="http://schemas.microsoft.com/office/drawing/2014/main" id="{6C9D307B-9BFD-4F0D-869F-197FF039A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97" name="Freeform 176">
                <a:extLst>
                  <a:ext uri="{FF2B5EF4-FFF2-40B4-BE49-F238E27FC236}">
                    <a16:creationId xmlns:a16="http://schemas.microsoft.com/office/drawing/2014/main" id="{CC9C3CDE-DD5A-4E2E-B266-4B0E707E9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17" name="Freeform 177">
              <a:extLst>
                <a:ext uri="{FF2B5EF4-FFF2-40B4-BE49-F238E27FC236}">
                  <a16:creationId xmlns:a16="http://schemas.microsoft.com/office/drawing/2014/main" id="{34ED3BE1-2B78-4E0C-B113-FE58E508F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7079" y="2594862"/>
              <a:ext cx="232409" cy="293464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18" name="Group 317">
              <a:extLst>
                <a:ext uri="{FF2B5EF4-FFF2-40B4-BE49-F238E27FC236}">
                  <a16:creationId xmlns:a16="http://schemas.microsoft.com/office/drawing/2014/main" id="{51A5E3B5-08A7-4764-96EB-66D1766E6AAE}"/>
                </a:ext>
              </a:extLst>
            </p:cNvPr>
            <p:cNvGrpSpPr/>
            <p:nvPr/>
          </p:nvGrpSpPr>
          <p:grpSpPr>
            <a:xfrm>
              <a:off x="9854884" y="2398346"/>
              <a:ext cx="309879" cy="306565"/>
              <a:chOff x="7426326" y="839788"/>
              <a:chExt cx="546100" cy="557212"/>
            </a:xfrm>
            <a:grpFill/>
            <a:effectLst/>
          </p:grpSpPr>
          <p:sp>
            <p:nvSpPr>
              <p:cNvPr id="388" name="Freeform 178">
                <a:extLst>
                  <a:ext uri="{FF2B5EF4-FFF2-40B4-BE49-F238E27FC236}">
                    <a16:creationId xmlns:a16="http://schemas.microsoft.com/office/drawing/2014/main" id="{295FADE0-B2FD-4775-A0F9-84FAFE18AB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89" name="Freeform 179">
                <a:extLst>
                  <a:ext uri="{FF2B5EF4-FFF2-40B4-BE49-F238E27FC236}">
                    <a16:creationId xmlns:a16="http://schemas.microsoft.com/office/drawing/2014/main" id="{2EEDC0DE-2260-425E-8091-9AED47E4F2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19" name="Freeform 180">
              <a:extLst>
                <a:ext uri="{FF2B5EF4-FFF2-40B4-BE49-F238E27FC236}">
                  <a16:creationId xmlns:a16="http://schemas.microsoft.com/office/drawing/2014/main" id="{2EFC6FB1-B87E-48FC-A9BA-02FB22983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5977" y="4946067"/>
              <a:ext cx="234211" cy="268135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20" name="Group 319">
              <a:extLst>
                <a:ext uri="{FF2B5EF4-FFF2-40B4-BE49-F238E27FC236}">
                  <a16:creationId xmlns:a16="http://schemas.microsoft.com/office/drawing/2014/main" id="{50AB7379-5641-4E10-84AE-575C767E2ED3}"/>
                </a:ext>
              </a:extLst>
            </p:cNvPr>
            <p:cNvGrpSpPr/>
            <p:nvPr/>
          </p:nvGrpSpPr>
          <p:grpSpPr>
            <a:xfrm>
              <a:off x="7836166" y="3217600"/>
              <a:ext cx="213493" cy="284731"/>
              <a:chOff x="3868738" y="2328863"/>
              <a:chExt cx="376238" cy="517525"/>
            </a:xfrm>
            <a:grpFill/>
            <a:effectLst/>
          </p:grpSpPr>
          <p:sp>
            <p:nvSpPr>
              <p:cNvPr id="386" name="Freeform 181">
                <a:extLst>
                  <a:ext uri="{FF2B5EF4-FFF2-40B4-BE49-F238E27FC236}">
                    <a16:creationId xmlns:a16="http://schemas.microsoft.com/office/drawing/2014/main" id="{232CAFB2-6B9A-49A7-80D7-D94BF757E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87" name="Freeform 182">
                <a:extLst>
                  <a:ext uri="{FF2B5EF4-FFF2-40B4-BE49-F238E27FC236}">
                    <a16:creationId xmlns:a16="http://schemas.microsoft.com/office/drawing/2014/main" id="{64AC55BE-5CB8-4462-9AE3-4A3D399A7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21" name="Group 320">
              <a:extLst>
                <a:ext uri="{FF2B5EF4-FFF2-40B4-BE49-F238E27FC236}">
                  <a16:creationId xmlns:a16="http://schemas.microsoft.com/office/drawing/2014/main" id="{FB2AF89D-7D67-4FDF-936C-4A963FFEA455}"/>
                </a:ext>
              </a:extLst>
            </p:cNvPr>
            <p:cNvGrpSpPr/>
            <p:nvPr/>
          </p:nvGrpSpPr>
          <p:grpSpPr>
            <a:xfrm>
              <a:off x="9582839" y="2717138"/>
              <a:ext cx="276549" cy="260275"/>
              <a:chOff x="6946901" y="1419225"/>
              <a:chExt cx="487363" cy="473075"/>
            </a:xfrm>
            <a:grpFill/>
            <a:effectLst/>
          </p:grpSpPr>
          <p:sp>
            <p:nvSpPr>
              <p:cNvPr id="381" name="Freeform 183">
                <a:extLst>
                  <a:ext uri="{FF2B5EF4-FFF2-40B4-BE49-F238E27FC236}">
                    <a16:creationId xmlns:a16="http://schemas.microsoft.com/office/drawing/2014/main" id="{DA837583-9CE9-4466-A099-954D2A526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82" name="Rectangle 184">
                <a:extLst>
                  <a:ext uri="{FF2B5EF4-FFF2-40B4-BE49-F238E27FC236}">
                    <a16:creationId xmlns:a16="http://schemas.microsoft.com/office/drawing/2014/main" id="{64DB16EC-FFF4-4A6F-B481-84EE44A4A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83" name="Rectangle 185">
                <a:extLst>
                  <a:ext uri="{FF2B5EF4-FFF2-40B4-BE49-F238E27FC236}">
                    <a16:creationId xmlns:a16="http://schemas.microsoft.com/office/drawing/2014/main" id="{7D6DC3AC-2DFD-48F6-97AF-25358F752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84" name="Rectangle 186">
                <a:extLst>
                  <a:ext uri="{FF2B5EF4-FFF2-40B4-BE49-F238E27FC236}">
                    <a16:creationId xmlns:a16="http://schemas.microsoft.com/office/drawing/2014/main" id="{56969C98-9E1E-4B3E-81A2-B77087296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85" name="Rectangle 187">
                <a:extLst>
                  <a:ext uri="{FF2B5EF4-FFF2-40B4-BE49-F238E27FC236}">
                    <a16:creationId xmlns:a16="http://schemas.microsoft.com/office/drawing/2014/main" id="{D3DE86D4-B0E6-4590-87B0-A230731A0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22" name="Freeform 188">
              <a:extLst>
                <a:ext uri="{FF2B5EF4-FFF2-40B4-BE49-F238E27FC236}">
                  <a16:creationId xmlns:a16="http://schemas.microsoft.com/office/drawing/2014/main" id="{21968696-A35D-4D38-9B49-BAF351C0D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5269" y="2884832"/>
              <a:ext cx="219798" cy="175554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23" name="Group 322">
              <a:extLst>
                <a:ext uri="{FF2B5EF4-FFF2-40B4-BE49-F238E27FC236}">
                  <a16:creationId xmlns:a16="http://schemas.microsoft.com/office/drawing/2014/main" id="{68E52F33-2224-41BC-8739-3C72096A3A0B}"/>
                </a:ext>
              </a:extLst>
            </p:cNvPr>
            <p:cNvGrpSpPr/>
            <p:nvPr/>
          </p:nvGrpSpPr>
          <p:grpSpPr>
            <a:xfrm>
              <a:off x="10642193" y="4063056"/>
              <a:ext cx="196377" cy="225338"/>
              <a:chOff x="8813801" y="3865563"/>
              <a:chExt cx="346075" cy="409574"/>
            </a:xfrm>
            <a:grpFill/>
            <a:effectLst/>
          </p:grpSpPr>
          <p:sp>
            <p:nvSpPr>
              <p:cNvPr id="379" name="Freeform 189">
                <a:extLst>
                  <a:ext uri="{FF2B5EF4-FFF2-40B4-BE49-F238E27FC236}">
                    <a16:creationId xmlns:a16="http://schemas.microsoft.com/office/drawing/2014/main" id="{0CD4B15F-2889-4F62-A89D-A336D09CB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80" name="Freeform 190">
                <a:extLst>
                  <a:ext uri="{FF2B5EF4-FFF2-40B4-BE49-F238E27FC236}">
                    <a16:creationId xmlns:a16="http://schemas.microsoft.com/office/drawing/2014/main" id="{5C281FF5-39B8-4966-84B6-43CA407A6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24" name="Freeform 193">
              <a:extLst>
                <a:ext uri="{FF2B5EF4-FFF2-40B4-BE49-F238E27FC236}">
                  <a16:creationId xmlns:a16="http://schemas.microsoft.com/office/drawing/2014/main" id="{62281059-E7B7-4896-8F4F-631470DEFC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6554" y="4716362"/>
              <a:ext cx="236913" cy="227086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25" name="Freeform 194">
              <a:extLst>
                <a:ext uri="{FF2B5EF4-FFF2-40B4-BE49-F238E27FC236}">
                  <a16:creationId xmlns:a16="http://schemas.microsoft.com/office/drawing/2014/main" id="{E35739BA-0575-4677-B24A-66CB8E1264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2138" y="3556481"/>
              <a:ext cx="271144" cy="208743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26" name="Freeform 151">
              <a:extLst>
                <a:ext uri="{FF2B5EF4-FFF2-40B4-BE49-F238E27FC236}">
                  <a16:creationId xmlns:a16="http://schemas.microsoft.com/office/drawing/2014/main" id="{525BE22F-B1C0-4604-9E8B-4B28D6A36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8081" y="3628973"/>
              <a:ext cx="367531" cy="33189"/>
            </a:xfrm>
            <a:custGeom>
              <a:avLst/>
              <a:gdLst>
                <a:gd name="T0" fmla="*/ 408 w 408"/>
                <a:gd name="T1" fmla="*/ 0 h 38"/>
                <a:gd name="T2" fmla="*/ 0 w 408"/>
                <a:gd name="T3" fmla="*/ 0 h 38"/>
                <a:gd name="T4" fmla="*/ 0 w 408"/>
                <a:gd name="T5" fmla="*/ 38 h 38"/>
                <a:gd name="T6" fmla="*/ 408 w 408"/>
                <a:gd name="T7" fmla="*/ 38 h 38"/>
                <a:gd name="T8" fmla="*/ 408 w 408"/>
                <a:gd name="T9" fmla="*/ 0 h 38"/>
                <a:gd name="T10" fmla="*/ 389 w 408"/>
                <a:gd name="T11" fmla="*/ 24 h 38"/>
                <a:gd name="T12" fmla="*/ 355 w 408"/>
                <a:gd name="T13" fmla="*/ 24 h 38"/>
                <a:gd name="T14" fmla="*/ 355 w 408"/>
                <a:gd name="T15" fmla="*/ 14 h 38"/>
                <a:gd name="T16" fmla="*/ 389 w 408"/>
                <a:gd name="T17" fmla="*/ 14 h 38"/>
                <a:gd name="T18" fmla="*/ 389 w 408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38">
                  <a:moveTo>
                    <a:pt x="40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08" y="38"/>
                  </a:lnTo>
                  <a:lnTo>
                    <a:pt x="408" y="0"/>
                  </a:lnTo>
                  <a:close/>
                  <a:moveTo>
                    <a:pt x="389" y="24"/>
                  </a:moveTo>
                  <a:lnTo>
                    <a:pt x="355" y="24"/>
                  </a:lnTo>
                  <a:lnTo>
                    <a:pt x="355" y="14"/>
                  </a:lnTo>
                  <a:lnTo>
                    <a:pt x="389" y="14"/>
                  </a:lnTo>
                  <a:lnTo>
                    <a:pt x="389" y="2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27" name="Freeform 152">
              <a:extLst>
                <a:ext uri="{FF2B5EF4-FFF2-40B4-BE49-F238E27FC236}">
                  <a16:creationId xmlns:a16="http://schemas.microsoft.com/office/drawing/2014/main" id="{270DB5CA-DDC5-4617-BBB5-96AEA66D2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5195" y="3417609"/>
              <a:ext cx="333301" cy="200884"/>
            </a:xfrm>
            <a:custGeom>
              <a:avLst/>
              <a:gdLst>
                <a:gd name="T0" fmla="*/ 370 w 370"/>
                <a:gd name="T1" fmla="*/ 0 h 230"/>
                <a:gd name="T2" fmla="*/ 0 w 370"/>
                <a:gd name="T3" fmla="*/ 0 h 230"/>
                <a:gd name="T4" fmla="*/ 0 w 370"/>
                <a:gd name="T5" fmla="*/ 230 h 230"/>
                <a:gd name="T6" fmla="*/ 370 w 370"/>
                <a:gd name="T7" fmla="*/ 230 h 230"/>
                <a:gd name="T8" fmla="*/ 370 w 370"/>
                <a:gd name="T9" fmla="*/ 0 h 230"/>
                <a:gd name="T10" fmla="*/ 329 w 370"/>
                <a:gd name="T11" fmla="*/ 197 h 230"/>
                <a:gd name="T12" fmla="*/ 41 w 370"/>
                <a:gd name="T13" fmla="*/ 197 h 230"/>
                <a:gd name="T14" fmla="*/ 41 w 370"/>
                <a:gd name="T15" fmla="*/ 34 h 230"/>
                <a:gd name="T16" fmla="*/ 329 w 370"/>
                <a:gd name="T17" fmla="*/ 34 h 230"/>
                <a:gd name="T18" fmla="*/ 329 w 370"/>
                <a:gd name="T19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230">
                  <a:moveTo>
                    <a:pt x="370" y="0"/>
                  </a:moveTo>
                  <a:lnTo>
                    <a:pt x="0" y="0"/>
                  </a:lnTo>
                  <a:lnTo>
                    <a:pt x="0" y="230"/>
                  </a:lnTo>
                  <a:lnTo>
                    <a:pt x="370" y="230"/>
                  </a:lnTo>
                  <a:lnTo>
                    <a:pt x="370" y="0"/>
                  </a:lnTo>
                  <a:close/>
                  <a:moveTo>
                    <a:pt x="329" y="197"/>
                  </a:moveTo>
                  <a:lnTo>
                    <a:pt x="41" y="197"/>
                  </a:lnTo>
                  <a:lnTo>
                    <a:pt x="41" y="34"/>
                  </a:lnTo>
                  <a:lnTo>
                    <a:pt x="329" y="34"/>
                  </a:lnTo>
                  <a:lnTo>
                    <a:pt x="329" y="1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28" name="Freeform 22">
              <a:extLst>
                <a:ext uri="{FF2B5EF4-FFF2-40B4-BE49-F238E27FC236}">
                  <a16:creationId xmlns:a16="http://schemas.microsoft.com/office/drawing/2014/main" id="{12B715C0-E928-4F42-9849-5A6331E91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4868" y="2074984"/>
              <a:ext cx="748630" cy="725854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29" name="Freeform 28">
              <a:extLst>
                <a:ext uri="{FF2B5EF4-FFF2-40B4-BE49-F238E27FC236}">
                  <a16:creationId xmlns:a16="http://schemas.microsoft.com/office/drawing/2014/main" id="{C4863543-02EC-4062-B5F3-2A681890FC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8780" y="3626810"/>
              <a:ext cx="756845" cy="731543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30" name="Group 329">
              <a:extLst>
                <a:ext uri="{FF2B5EF4-FFF2-40B4-BE49-F238E27FC236}">
                  <a16:creationId xmlns:a16="http://schemas.microsoft.com/office/drawing/2014/main" id="{BB1841B8-4B8F-47D3-B7FE-91D20EC95655}"/>
                </a:ext>
              </a:extLst>
            </p:cNvPr>
            <p:cNvGrpSpPr/>
            <p:nvPr/>
          </p:nvGrpSpPr>
          <p:grpSpPr>
            <a:xfrm>
              <a:off x="9401138" y="1693854"/>
              <a:ext cx="738070" cy="715615"/>
              <a:chOff x="6546851" y="622300"/>
              <a:chExt cx="998538" cy="998538"/>
            </a:xfrm>
            <a:grpFill/>
            <a:effectLst/>
          </p:grpSpPr>
          <p:sp>
            <p:nvSpPr>
              <p:cNvPr id="377" name="Freeform 32">
                <a:extLst>
                  <a:ext uri="{FF2B5EF4-FFF2-40B4-BE49-F238E27FC236}">
                    <a16:creationId xmlns:a16="http://schemas.microsoft.com/office/drawing/2014/main" id="{183327BA-B704-4A1A-A8A2-6E2D61CE6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8" name="Freeform 33">
                <a:extLst>
                  <a:ext uri="{FF2B5EF4-FFF2-40B4-BE49-F238E27FC236}">
                    <a16:creationId xmlns:a16="http://schemas.microsoft.com/office/drawing/2014/main" id="{48C77C63-A787-41DE-9B78-9F5BBD5E77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31" name="Group 330">
              <a:extLst>
                <a:ext uri="{FF2B5EF4-FFF2-40B4-BE49-F238E27FC236}">
                  <a16:creationId xmlns:a16="http://schemas.microsoft.com/office/drawing/2014/main" id="{BB744BAA-72BF-4ED9-B7C6-2E25DC4F1ADA}"/>
                </a:ext>
              </a:extLst>
            </p:cNvPr>
            <p:cNvGrpSpPr/>
            <p:nvPr/>
          </p:nvGrpSpPr>
          <p:grpSpPr>
            <a:xfrm>
              <a:off x="10050029" y="3523279"/>
              <a:ext cx="657105" cy="637113"/>
              <a:chOff x="7424738" y="3175000"/>
              <a:chExt cx="889000" cy="889000"/>
            </a:xfrm>
            <a:grpFill/>
            <a:effectLst/>
          </p:grpSpPr>
          <p:sp>
            <p:nvSpPr>
              <p:cNvPr id="367" name="Rectangle 55">
                <a:extLst>
                  <a:ext uri="{FF2B5EF4-FFF2-40B4-BE49-F238E27FC236}">
                    <a16:creationId xmlns:a16="http://schemas.microsoft.com/office/drawing/2014/main" id="{1E79ED9C-8121-4FF5-B61F-BB80E160B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68" name="Freeform 56">
                <a:extLst>
                  <a:ext uri="{FF2B5EF4-FFF2-40B4-BE49-F238E27FC236}">
                    <a16:creationId xmlns:a16="http://schemas.microsoft.com/office/drawing/2014/main" id="{FB115F1E-AA0D-4AF4-A243-D86EEFA30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69" name="Freeform 57">
                <a:extLst>
                  <a:ext uri="{FF2B5EF4-FFF2-40B4-BE49-F238E27FC236}">
                    <a16:creationId xmlns:a16="http://schemas.microsoft.com/office/drawing/2014/main" id="{506B2572-5EAA-4EF8-B0D8-028BB4C9C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0" name="Rectangle 58">
                <a:extLst>
                  <a:ext uri="{FF2B5EF4-FFF2-40B4-BE49-F238E27FC236}">
                    <a16:creationId xmlns:a16="http://schemas.microsoft.com/office/drawing/2014/main" id="{4B2D9428-2AB6-476D-9C75-844C85587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1" name="Freeform 59">
                <a:extLst>
                  <a:ext uri="{FF2B5EF4-FFF2-40B4-BE49-F238E27FC236}">
                    <a16:creationId xmlns:a16="http://schemas.microsoft.com/office/drawing/2014/main" id="{4B8ED3C5-AC71-46A5-AC90-1C8E1B137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2" name="Rectangle 60">
                <a:extLst>
                  <a:ext uri="{FF2B5EF4-FFF2-40B4-BE49-F238E27FC236}">
                    <a16:creationId xmlns:a16="http://schemas.microsoft.com/office/drawing/2014/main" id="{6E247D07-4DE3-4F72-AF6B-9CF014D16D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3" name="Freeform 61">
                <a:extLst>
                  <a:ext uri="{FF2B5EF4-FFF2-40B4-BE49-F238E27FC236}">
                    <a16:creationId xmlns:a16="http://schemas.microsoft.com/office/drawing/2014/main" id="{4DA8B18B-2D83-4EA6-B76E-85309FC20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4" name="Freeform 62">
                <a:extLst>
                  <a:ext uri="{FF2B5EF4-FFF2-40B4-BE49-F238E27FC236}">
                    <a16:creationId xmlns:a16="http://schemas.microsoft.com/office/drawing/2014/main" id="{B377EC3E-46C8-4048-94DE-DDD0BE4430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5" name="Rectangle 63">
                <a:extLst>
                  <a:ext uri="{FF2B5EF4-FFF2-40B4-BE49-F238E27FC236}">
                    <a16:creationId xmlns:a16="http://schemas.microsoft.com/office/drawing/2014/main" id="{F7AC1A31-AE07-4B28-B69A-A7C9DF56D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76" name="Freeform 64">
                <a:extLst>
                  <a:ext uri="{FF2B5EF4-FFF2-40B4-BE49-F238E27FC236}">
                    <a16:creationId xmlns:a16="http://schemas.microsoft.com/office/drawing/2014/main" id="{071AE319-B6D6-4C68-8ADB-70A79C294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32" name="Group 331">
              <a:extLst>
                <a:ext uri="{FF2B5EF4-FFF2-40B4-BE49-F238E27FC236}">
                  <a16:creationId xmlns:a16="http://schemas.microsoft.com/office/drawing/2014/main" id="{6B195575-B1C2-4CDA-80B6-FD4B9FAE352D}"/>
                </a:ext>
              </a:extLst>
            </p:cNvPr>
            <p:cNvGrpSpPr/>
            <p:nvPr/>
          </p:nvGrpSpPr>
          <p:grpSpPr>
            <a:xfrm>
              <a:off x="8113916" y="4220691"/>
              <a:ext cx="661799" cy="639388"/>
              <a:chOff x="4805363" y="4148138"/>
              <a:chExt cx="895350" cy="892175"/>
            </a:xfrm>
            <a:grpFill/>
            <a:effectLst/>
          </p:grpSpPr>
          <p:sp>
            <p:nvSpPr>
              <p:cNvPr id="364" name="Freeform 67">
                <a:extLst>
                  <a:ext uri="{FF2B5EF4-FFF2-40B4-BE49-F238E27FC236}">
                    <a16:creationId xmlns:a16="http://schemas.microsoft.com/office/drawing/2014/main" id="{78EA8978-2506-46E9-8A4C-3B9645D3F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65" name="Freeform 68">
                <a:extLst>
                  <a:ext uri="{FF2B5EF4-FFF2-40B4-BE49-F238E27FC236}">
                    <a16:creationId xmlns:a16="http://schemas.microsoft.com/office/drawing/2014/main" id="{915FD675-79EC-405B-92C3-AABCF84A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66" name="Freeform 69">
                <a:extLst>
                  <a:ext uri="{FF2B5EF4-FFF2-40B4-BE49-F238E27FC236}">
                    <a16:creationId xmlns:a16="http://schemas.microsoft.com/office/drawing/2014/main" id="{4479C10F-5631-42C7-AF06-547BEE8B1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33" name="Group 332">
              <a:extLst>
                <a:ext uri="{FF2B5EF4-FFF2-40B4-BE49-F238E27FC236}">
                  <a16:creationId xmlns:a16="http://schemas.microsoft.com/office/drawing/2014/main" id="{5DE4D8CC-8F64-470F-972C-ACA2C927932E}"/>
                </a:ext>
              </a:extLst>
            </p:cNvPr>
            <p:cNvGrpSpPr/>
            <p:nvPr/>
          </p:nvGrpSpPr>
          <p:grpSpPr>
            <a:xfrm>
              <a:off x="7717260" y="4179218"/>
              <a:ext cx="265739" cy="260275"/>
              <a:chOff x="3659188" y="4076700"/>
              <a:chExt cx="468313" cy="473075"/>
            </a:xfrm>
            <a:grpFill/>
            <a:effectLst/>
          </p:grpSpPr>
          <p:sp>
            <p:nvSpPr>
              <p:cNvPr id="362" name="Freeform 154">
                <a:extLst>
                  <a:ext uri="{FF2B5EF4-FFF2-40B4-BE49-F238E27FC236}">
                    <a16:creationId xmlns:a16="http://schemas.microsoft.com/office/drawing/2014/main" id="{075C534B-ED5B-4D7E-9F7D-55C6D2B240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63" name="Freeform 155">
                <a:extLst>
                  <a:ext uri="{FF2B5EF4-FFF2-40B4-BE49-F238E27FC236}">
                    <a16:creationId xmlns:a16="http://schemas.microsoft.com/office/drawing/2014/main" id="{0F787403-D88A-4ACF-B87B-D44A349512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3E4CF86C-289D-4CE5-BF51-6876F0BA1CDB}"/>
                </a:ext>
              </a:extLst>
            </p:cNvPr>
            <p:cNvGrpSpPr/>
            <p:nvPr/>
          </p:nvGrpSpPr>
          <p:grpSpPr>
            <a:xfrm>
              <a:off x="8781118" y="2987894"/>
              <a:ext cx="204484" cy="214858"/>
              <a:chOff x="5534026" y="1911350"/>
              <a:chExt cx="360362" cy="390525"/>
            </a:xfrm>
            <a:grpFill/>
            <a:effectLst/>
          </p:grpSpPr>
          <p:sp>
            <p:nvSpPr>
              <p:cNvPr id="360" name="Freeform 156">
                <a:extLst>
                  <a:ext uri="{FF2B5EF4-FFF2-40B4-BE49-F238E27FC236}">
                    <a16:creationId xmlns:a16="http://schemas.microsoft.com/office/drawing/2014/main" id="{5F5D785C-D5BE-4D1A-A2E5-743D87665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61" name="Freeform 157">
                <a:extLst>
                  <a:ext uri="{FF2B5EF4-FFF2-40B4-BE49-F238E27FC236}">
                    <a16:creationId xmlns:a16="http://schemas.microsoft.com/office/drawing/2014/main" id="{F20BD485-60E1-4437-B9CF-D220E545F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35" name="Freeform 158">
              <a:extLst>
                <a:ext uri="{FF2B5EF4-FFF2-40B4-BE49-F238E27FC236}">
                  <a16:creationId xmlns:a16="http://schemas.microsoft.com/office/drawing/2014/main" id="{3FE9BDEE-53BE-439A-B032-2D2714138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5987" y="3476127"/>
              <a:ext cx="391853" cy="337134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F606975D-687A-4FB6-8D28-98661B92E61F}"/>
                </a:ext>
              </a:extLst>
            </p:cNvPr>
            <p:cNvGrpSpPr/>
            <p:nvPr/>
          </p:nvGrpSpPr>
          <p:grpSpPr>
            <a:xfrm>
              <a:off x="7921743" y="2835049"/>
              <a:ext cx="168452" cy="270755"/>
              <a:chOff x="4019551" y="1633538"/>
              <a:chExt cx="296862" cy="492124"/>
            </a:xfrm>
            <a:grpFill/>
            <a:effectLst/>
          </p:grpSpPr>
          <p:sp>
            <p:nvSpPr>
              <p:cNvPr id="358" name="Freeform 191">
                <a:extLst>
                  <a:ext uri="{FF2B5EF4-FFF2-40B4-BE49-F238E27FC236}">
                    <a16:creationId xmlns:a16="http://schemas.microsoft.com/office/drawing/2014/main" id="{9E2A045E-4183-4122-8227-A12D8BB02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9" name="Freeform 192">
                <a:extLst>
                  <a:ext uri="{FF2B5EF4-FFF2-40B4-BE49-F238E27FC236}">
                    <a16:creationId xmlns:a16="http://schemas.microsoft.com/office/drawing/2014/main" id="{D487C272-5AAA-4C70-B1A9-4451FA787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37" name="Group 336">
              <a:extLst>
                <a:ext uri="{FF2B5EF4-FFF2-40B4-BE49-F238E27FC236}">
                  <a16:creationId xmlns:a16="http://schemas.microsoft.com/office/drawing/2014/main" id="{26BA152E-39A1-425E-9651-A1C55581E6E7}"/>
                </a:ext>
              </a:extLst>
            </p:cNvPr>
            <p:cNvGrpSpPr/>
            <p:nvPr/>
          </p:nvGrpSpPr>
          <p:grpSpPr>
            <a:xfrm>
              <a:off x="8337017" y="2419308"/>
              <a:ext cx="272947" cy="266388"/>
              <a:chOff x="4751388" y="877888"/>
              <a:chExt cx="481013" cy="484187"/>
            </a:xfrm>
            <a:grpFill/>
            <a:effectLst/>
          </p:grpSpPr>
          <p:sp>
            <p:nvSpPr>
              <p:cNvPr id="341" name="Oval 195">
                <a:extLst>
                  <a:ext uri="{FF2B5EF4-FFF2-40B4-BE49-F238E27FC236}">
                    <a16:creationId xmlns:a16="http://schemas.microsoft.com/office/drawing/2014/main" id="{C7992C3B-45A6-4716-8DB4-11F90884B6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2" name="Rectangle 196">
                <a:extLst>
                  <a:ext uri="{FF2B5EF4-FFF2-40B4-BE49-F238E27FC236}">
                    <a16:creationId xmlns:a16="http://schemas.microsoft.com/office/drawing/2014/main" id="{D1F60AC7-AA51-4135-BC37-B0CDCD72D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3" name="Rectangle 197">
                <a:extLst>
                  <a:ext uri="{FF2B5EF4-FFF2-40B4-BE49-F238E27FC236}">
                    <a16:creationId xmlns:a16="http://schemas.microsoft.com/office/drawing/2014/main" id="{509A7BED-8A8A-40EB-AB6D-DF92973E7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4" name="Rectangle 198">
                <a:extLst>
                  <a:ext uri="{FF2B5EF4-FFF2-40B4-BE49-F238E27FC236}">
                    <a16:creationId xmlns:a16="http://schemas.microsoft.com/office/drawing/2014/main" id="{8B892282-E87E-4925-8604-073AF5889F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5" name="Rectangle 199">
                <a:extLst>
                  <a:ext uri="{FF2B5EF4-FFF2-40B4-BE49-F238E27FC236}">
                    <a16:creationId xmlns:a16="http://schemas.microsoft.com/office/drawing/2014/main" id="{DE02913C-46D7-4F5C-AB18-2D530CC7C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6" name="Freeform 200">
                <a:extLst>
                  <a:ext uri="{FF2B5EF4-FFF2-40B4-BE49-F238E27FC236}">
                    <a16:creationId xmlns:a16="http://schemas.microsoft.com/office/drawing/2014/main" id="{C180CAF8-4DB5-404E-86CC-64185A86A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7" name="Freeform 201">
                <a:extLst>
                  <a:ext uri="{FF2B5EF4-FFF2-40B4-BE49-F238E27FC236}">
                    <a16:creationId xmlns:a16="http://schemas.microsoft.com/office/drawing/2014/main" id="{B13DAD84-5DF5-4490-BA2E-0D164ED16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8" name="Freeform 202">
                <a:extLst>
                  <a:ext uri="{FF2B5EF4-FFF2-40B4-BE49-F238E27FC236}">
                    <a16:creationId xmlns:a16="http://schemas.microsoft.com/office/drawing/2014/main" id="{C2E1E74B-FC33-4F8A-8F7F-88C32D09A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49" name="Freeform 203">
                <a:extLst>
                  <a:ext uri="{FF2B5EF4-FFF2-40B4-BE49-F238E27FC236}">
                    <a16:creationId xmlns:a16="http://schemas.microsoft.com/office/drawing/2014/main" id="{3579AB5C-4D44-4791-B120-0166B500C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0" name="Freeform 204">
                <a:extLst>
                  <a:ext uri="{FF2B5EF4-FFF2-40B4-BE49-F238E27FC236}">
                    <a16:creationId xmlns:a16="http://schemas.microsoft.com/office/drawing/2014/main" id="{66A74317-D4F8-4450-9668-B02DECB86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1" name="Freeform 205">
                <a:extLst>
                  <a:ext uri="{FF2B5EF4-FFF2-40B4-BE49-F238E27FC236}">
                    <a16:creationId xmlns:a16="http://schemas.microsoft.com/office/drawing/2014/main" id="{EC7AB98E-E9BC-4557-9078-F050721A6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2" name="Freeform 206">
                <a:extLst>
                  <a:ext uri="{FF2B5EF4-FFF2-40B4-BE49-F238E27FC236}">
                    <a16:creationId xmlns:a16="http://schemas.microsoft.com/office/drawing/2014/main" id="{F1712720-75BD-40C4-9D1F-D65436197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3" name="Freeform 207">
                <a:extLst>
                  <a:ext uri="{FF2B5EF4-FFF2-40B4-BE49-F238E27FC236}">
                    <a16:creationId xmlns:a16="http://schemas.microsoft.com/office/drawing/2014/main" id="{3A8ABB09-01BC-4DB8-B13E-C8EDED084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4" name="Freeform 208">
                <a:extLst>
                  <a:ext uri="{FF2B5EF4-FFF2-40B4-BE49-F238E27FC236}">
                    <a16:creationId xmlns:a16="http://schemas.microsoft.com/office/drawing/2014/main" id="{D9124FDD-ED18-4573-B966-77038151B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5" name="Freeform 209">
                <a:extLst>
                  <a:ext uri="{FF2B5EF4-FFF2-40B4-BE49-F238E27FC236}">
                    <a16:creationId xmlns:a16="http://schemas.microsoft.com/office/drawing/2014/main" id="{E928F28D-FC96-42AE-94AD-B72B8023A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6" name="Freeform 210">
                <a:extLst>
                  <a:ext uri="{FF2B5EF4-FFF2-40B4-BE49-F238E27FC236}">
                    <a16:creationId xmlns:a16="http://schemas.microsoft.com/office/drawing/2014/main" id="{C311B042-A2FC-4676-8674-1B03C345A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357" name="Freeform 211">
                <a:extLst>
                  <a:ext uri="{FF2B5EF4-FFF2-40B4-BE49-F238E27FC236}">
                    <a16:creationId xmlns:a16="http://schemas.microsoft.com/office/drawing/2014/main" id="{C0455A44-2100-47CF-BCC6-4C5D3254B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38" name="Freeform 212">
              <a:extLst>
                <a:ext uri="{FF2B5EF4-FFF2-40B4-BE49-F238E27FC236}">
                  <a16:creationId xmlns:a16="http://schemas.microsoft.com/office/drawing/2014/main" id="{6F983361-6A61-4DD4-AF76-E465C2679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8033" y="3476127"/>
              <a:ext cx="63958" cy="63759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39" name="Freeform 213">
              <a:extLst>
                <a:ext uri="{FF2B5EF4-FFF2-40B4-BE49-F238E27FC236}">
                  <a16:creationId xmlns:a16="http://schemas.microsoft.com/office/drawing/2014/main" id="{9ABB8C43-9982-4460-B0EE-704836DEF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0380" y="3535519"/>
              <a:ext cx="229707" cy="179921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40" name="Freeform 6">
              <a:extLst>
                <a:ext uri="{FF2B5EF4-FFF2-40B4-BE49-F238E27FC236}">
                  <a16:creationId xmlns:a16="http://schemas.microsoft.com/office/drawing/2014/main" id="{D7A41310-0539-49E3-9758-313A7A927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4273" y="4635114"/>
              <a:ext cx="1493094" cy="1542817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680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23081" y="2334361"/>
            <a:ext cx="6336704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TSBCloud</a:t>
            </a:r>
          </a:p>
          <a:p>
            <a:r>
              <a:rPr lang="en-US" sz="5400" dirty="0" smtClean="0">
                <a:solidFill>
                  <a:schemeClr val="bg1"/>
                </a:solidFill>
              </a:rPr>
              <a:t>(February 2019)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4" name="Freeform 36"/>
          <p:cNvSpPr>
            <a:spLocks noEditPoints="1"/>
          </p:cNvSpPr>
          <p:nvPr/>
        </p:nvSpPr>
        <p:spPr bwMode="auto">
          <a:xfrm>
            <a:off x="1495586" y="2175112"/>
            <a:ext cx="2597726" cy="2265152"/>
          </a:xfrm>
          <a:custGeom>
            <a:avLst/>
            <a:gdLst>
              <a:gd name="T0" fmla="*/ 352 w 415"/>
              <a:gd name="T1" fmla="*/ 109 h 433"/>
              <a:gd name="T2" fmla="*/ 248 w 415"/>
              <a:gd name="T3" fmla="*/ 0 h 433"/>
              <a:gd name="T4" fmla="*/ 160 w 415"/>
              <a:gd name="T5" fmla="*/ 50 h 433"/>
              <a:gd name="T6" fmla="*/ 137 w 415"/>
              <a:gd name="T7" fmla="*/ 46 h 433"/>
              <a:gd name="T8" fmla="*/ 71 w 415"/>
              <a:gd name="T9" fmla="*/ 107 h 433"/>
              <a:gd name="T10" fmla="*/ 0 w 415"/>
              <a:gd name="T11" fmla="*/ 186 h 433"/>
              <a:gd name="T12" fmla="*/ 76 w 415"/>
              <a:gd name="T13" fmla="*/ 265 h 433"/>
              <a:gd name="T14" fmla="*/ 162 w 415"/>
              <a:gd name="T15" fmla="*/ 265 h 433"/>
              <a:gd name="T16" fmla="*/ 162 w 415"/>
              <a:gd name="T17" fmla="*/ 296 h 433"/>
              <a:gd name="T18" fmla="*/ 127 w 415"/>
              <a:gd name="T19" fmla="*/ 296 h 433"/>
              <a:gd name="T20" fmla="*/ 108 w 415"/>
              <a:gd name="T21" fmla="*/ 306 h 433"/>
              <a:gd name="T22" fmla="*/ 111 w 415"/>
              <a:gd name="T23" fmla="*/ 327 h 433"/>
              <a:gd name="T24" fmla="*/ 186 w 415"/>
              <a:gd name="T25" fmla="*/ 424 h 433"/>
              <a:gd name="T26" fmla="*/ 207 w 415"/>
              <a:gd name="T27" fmla="*/ 433 h 433"/>
              <a:gd name="T28" fmla="*/ 228 w 415"/>
              <a:gd name="T29" fmla="*/ 424 h 433"/>
              <a:gd name="T30" fmla="*/ 304 w 415"/>
              <a:gd name="T31" fmla="*/ 327 h 433"/>
              <a:gd name="T32" fmla="*/ 307 w 415"/>
              <a:gd name="T33" fmla="*/ 306 h 433"/>
              <a:gd name="T34" fmla="*/ 288 w 415"/>
              <a:gd name="T35" fmla="*/ 296 h 433"/>
              <a:gd name="T36" fmla="*/ 253 w 415"/>
              <a:gd name="T37" fmla="*/ 296 h 433"/>
              <a:gd name="T38" fmla="*/ 253 w 415"/>
              <a:gd name="T39" fmla="*/ 265 h 433"/>
              <a:gd name="T40" fmla="*/ 344 w 415"/>
              <a:gd name="T41" fmla="*/ 265 h 433"/>
              <a:gd name="T42" fmla="*/ 415 w 415"/>
              <a:gd name="T43" fmla="*/ 186 h 433"/>
              <a:gd name="T44" fmla="*/ 352 w 415"/>
              <a:gd name="T45" fmla="*/ 109 h 433"/>
              <a:gd name="T46" fmla="*/ 343 w 415"/>
              <a:gd name="T47" fmla="*/ 257 h 433"/>
              <a:gd name="T48" fmla="*/ 249 w 415"/>
              <a:gd name="T49" fmla="*/ 257 h 433"/>
              <a:gd name="T50" fmla="*/ 245 w 415"/>
              <a:gd name="T51" fmla="*/ 261 h 433"/>
              <a:gd name="T52" fmla="*/ 245 w 415"/>
              <a:gd name="T53" fmla="*/ 300 h 433"/>
              <a:gd name="T54" fmla="*/ 249 w 415"/>
              <a:gd name="T55" fmla="*/ 304 h 433"/>
              <a:gd name="T56" fmla="*/ 288 w 415"/>
              <a:gd name="T57" fmla="*/ 304 h 433"/>
              <a:gd name="T58" fmla="*/ 300 w 415"/>
              <a:gd name="T59" fmla="*/ 310 h 433"/>
              <a:gd name="T60" fmla="*/ 298 w 415"/>
              <a:gd name="T61" fmla="*/ 322 h 433"/>
              <a:gd name="T62" fmla="*/ 221 w 415"/>
              <a:gd name="T63" fmla="*/ 419 h 433"/>
              <a:gd name="T64" fmla="*/ 207 w 415"/>
              <a:gd name="T65" fmla="*/ 425 h 433"/>
              <a:gd name="T66" fmla="*/ 193 w 415"/>
              <a:gd name="T67" fmla="*/ 419 h 433"/>
              <a:gd name="T68" fmla="*/ 118 w 415"/>
              <a:gd name="T69" fmla="*/ 323 h 433"/>
              <a:gd name="T70" fmla="*/ 115 w 415"/>
              <a:gd name="T71" fmla="*/ 309 h 433"/>
              <a:gd name="T72" fmla="*/ 127 w 415"/>
              <a:gd name="T73" fmla="*/ 304 h 433"/>
              <a:gd name="T74" fmla="*/ 166 w 415"/>
              <a:gd name="T75" fmla="*/ 304 h 433"/>
              <a:gd name="T76" fmla="*/ 170 w 415"/>
              <a:gd name="T77" fmla="*/ 300 h 433"/>
              <a:gd name="T78" fmla="*/ 170 w 415"/>
              <a:gd name="T79" fmla="*/ 261 h 433"/>
              <a:gd name="T80" fmla="*/ 166 w 415"/>
              <a:gd name="T81" fmla="*/ 257 h 433"/>
              <a:gd name="T82" fmla="*/ 76 w 415"/>
              <a:gd name="T83" fmla="*/ 257 h 433"/>
              <a:gd name="T84" fmla="*/ 8 w 415"/>
              <a:gd name="T85" fmla="*/ 186 h 433"/>
              <a:gd name="T86" fmla="*/ 75 w 415"/>
              <a:gd name="T87" fmla="*/ 114 h 433"/>
              <a:gd name="T88" fmla="*/ 79 w 415"/>
              <a:gd name="T89" fmla="*/ 110 h 433"/>
              <a:gd name="T90" fmla="*/ 137 w 415"/>
              <a:gd name="T91" fmla="*/ 54 h 433"/>
              <a:gd name="T92" fmla="*/ 161 w 415"/>
              <a:gd name="T93" fmla="*/ 59 h 433"/>
              <a:gd name="T94" fmla="*/ 166 w 415"/>
              <a:gd name="T95" fmla="*/ 57 h 433"/>
              <a:gd name="T96" fmla="*/ 248 w 415"/>
              <a:gd name="T97" fmla="*/ 9 h 433"/>
              <a:gd name="T98" fmla="*/ 344 w 415"/>
              <a:gd name="T99" fmla="*/ 112 h 433"/>
              <a:gd name="T100" fmla="*/ 348 w 415"/>
              <a:gd name="T101" fmla="*/ 116 h 433"/>
              <a:gd name="T102" fmla="*/ 407 w 415"/>
              <a:gd name="T103" fmla="*/ 186 h 433"/>
              <a:gd name="T104" fmla="*/ 343 w 415"/>
              <a:gd name="T105" fmla="*/ 257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5" h="433">
                <a:moveTo>
                  <a:pt x="352" y="109"/>
                </a:moveTo>
                <a:cubicBezTo>
                  <a:pt x="349" y="49"/>
                  <a:pt x="303" y="0"/>
                  <a:pt x="248" y="0"/>
                </a:cubicBezTo>
                <a:cubicBezTo>
                  <a:pt x="212" y="0"/>
                  <a:pt x="181" y="18"/>
                  <a:pt x="160" y="50"/>
                </a:cubicBezTo>
                <a:cubicBezTo>
                  <a:pt x="153" y="47"/>
                  <a:pt x="145" y="46"/>
                  <a:pt x="137" y="46"/>
                </a:cubicBezTo>
                <a:cubicBezTo>
                  <a:pt x="101" y="46"/>
                  <a:pt x="73" y="72"/>
                  <a:pt x="71" y="107"/>
                </a:cubicBezTo>
                <a:cubicBezTo>
                  <a:pt x="32" y="110"/>
                  <a:pt x="0" y="145"/>
                  <a:pt x="0" y="186"/>
                </a:cubicBezTo>
                <a:cubicBezTo>
                  <a:pt x="0" y="231"/>
                  <a:pt x="34" y="265"/>
                  <a:pt x="76" y="265"/>
                </a:cubicBezTo>
                <a:cubicBezTo>
                  <a:pt x="162" y="265"/>
                  <a:pt x="162" y="265"/>
                  <a:pt x="162" y="265"/>
                </a:cubicBezTo>
                <a:cubicBezTo>
                  <a:pt x="162" y="296"/>
                  <a:pt x="162" y="296"/>
                  <a:pt x="162" y="296"/>
                </a:cubicBezTo>
                <a:cubicBezTo>
                  <a:pt x="127" y="296"/>
                  <a:pt x="127" y="296"/>
                  <a:pt x="127" y="296"/>
                </a:cubicBezTo>
                <a:cubicBezTo>
                  <a:pt x="115" y="296"/>
                  <a:pt x="110" y="302"/>
                  <a:pt x="108" y="306"/>
                </a:cubicBezTo>
                <a:cubicBezTo>
                  <a:pt x="105" y="312"/>
                  <a:pt x="106" y="321"/>
                  <a:pt x="111" y="327"/>
                </a:cubicBezTo>
                <a:cubicBezTo>
                  <a:pt x="186" y="424"/>
                  <a:pt x="186" y="424"/>
                  <a:pt x="186" y="424"/>
                </a:cubicBezTo>
                <a:cubicBezTo>
                  <a:pt x="191" y="430"/>
                  <a:pt x="199" y="433"/>
                  <a:pt x="207" y="433"/>
                </a:cubicBezTo>
                <a:cubicBezTo>
                  <a:pt x="216" y="433"/>
                  <a:pt x="223" y="430"/>
                  <a:pt x="228" y="424"/>
                </a:cubicBezTo>
                <a:cubicBezTo>
                  <a:pt x="304" y="327"/>
                  <a:pt x="304" y="327"/>
                  <a:pt x="304" y="327"/>
                </a:cubicBezTo>
                <a:cubicBezTo>
                  <a:pt x="309" y="321"/>
                  <a:pt x="310" y="313"/>
                  <a:pt x="307" y="306"/>
                </a:cubicBezTo>
                <a:cubicBezTo>
                  <a:pt x="305" y="302"/>
                  <a:pt x="300" y="296"/>
                  <a:pt x="288" y="296"/>
                </a:cubicBezTo>
                <a:cubicBezTo>
                  <a:pt x="253" y="296"/>
                  <a:pt x="253" y="296"/>
                  <a:pt x="253" y="296"/>
                </a:cubicBezTo>
                <a:cubicBezTo>
                  <a:pt x="253" y="265"/>
                  <a:pt x="253" y="265"/>
                  <a:pt x="253" y="265"/>
                </a:cubicBezTo>
                <a:cubicBezTo>
                  <a:pt x="344" y="265"/>
                  <a:pt x="344" y="265"/>
                  <a:pt x="344" y="265"/>
                </a:cubicBezTo>
                <a:cubicBezTo>
                  <a:pt x="383" y="264"/>
                  <a:pt x="415" y="228"/>
                  <a:pt x="415" y="186"/>
                </a:cubicBezTo>
                <a:cubicBezTo>
                  <a:pt x="415" y="147"/>
                  <a:pt x="389" y="115"/>
                  <a:pt x="352" y="109"/>
                </a:cubicBezTo>
                <a:close/>
                <a:moveTo>
                  <a:pt x="343" y="257"/>
                </a:moveTo>
                <a:cubicBezTo>
                  <a:pt x="249" y="257"/>
                  <a:pt x="249" y="257"/>
                  <a:pt x="249" y="257"/>
                </a:cubicBezTo>
                <a:cubicBezTo>
                  <a:pt x="246" y="257"/>
                  <a:pt x="245" y="259"/>
                  <a:pt x="245" y="261"/>
                </a:cubicBezTo>
                <a:cubicBezTo>
                  <a:pt x="245" y="300"/>
                  <a:pt x="245" y="300"/>
                  <a:pt x="245" y="300"/>
                </a:cubicBezTo>
                <a:cubicBezTo>
                  <a:pt x="245" y="302"/>
                  <a:pt x="246" y="304"/>
                  <a:pt x="249" y="304"/>
                </a:cubicBezTo>
                <a:cubicBezTo>
                  <a:pt x="288" y="304"/>
                  <a:pt x="288" y="304"/>
                  <a:pt x="288" y="304"/>
                </a:cubicBezTo>
                <a:cubicBezTo>
                  <a:pt x="294" y="304"/>
                  <a:pt x="298" y="306"/>
                  <a:pt x="300" y="310"/>
                </a:cubicBezTo>
                <a:cubicBezTo>
                  <a:pt x="301" y="313"/>
                  <a:pt x="301" y="319"/>
                  <a:pt x="298" y="322"/>
                </a:cubicBezTo>
                <a:cubicBezTo>
                  <a:pt x="221" y="419"/>
                  <a:pt x="221" y="419"/>
                  <a:pt x="221" y="419"/>
                </a:cubicBezTo>
                <a:cubicBezTo>
                  <a:pt x="218" y="423"/>
                  <a:pt x="213" y="425"/>
                  <a:pt x="207" y="425"/>
                </a:cubicBezTo>
                <a:cubicBezTo>
                  <a:pt x="201" y="425"/>
                  <a:pt x="196" y="423"/>
                  <a:pt x="193" y="419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4" y="318"/>
                  <a:pt x="113" y="313"/>
                  <a:pt x="115" y="309"/>
                </a:cubicBezTo>
                <a:cubicBezTo>
                  <a:pt x="117" y="305"/>
                  <a:pt x="123" y="304"/>
                  <a:pt x="127" y="304"/>
                </a:cubicBezTo>
                <a:cubicBezTo>
                  <a:pt x="166" y="304"/>
                  <a:pt x="166" y="304"/>
                  <a:pt x="166" y="304"/>
                </a:cubicBezTo>
                <a:cubicBezTo>
                  <a:pt x="168" y="304"/>
                  <a:pt x="170" y="302"/>
                  <a:pt x="170" y="300"/>
                </a:cubicBezTo>
                <a:cubicBezTo>
                  <a:pt x="170" y="261"/>
                  <a:pt x="170" y="261"/>
                  <a:pt x="170" y="261"/>
                </a:cubicBezTo>
                <a:cubicBezTo>
                  <a:pt x="170" y="259"/>
                  <a:pt x="168" y="257"/>
                  <a:pt x="166" y="257"/>
                </a:cubicBezTo>
                <a:cubicBezTo>
                  <a:pt x="76" y="257"/>
                  <a:pt x="76" y="257"/>
                  <a:pt x="76" y="257"/>
                </a:cubicBezTo>
                <a:cubicBezTo>
                  <a:pt x="38" y="257"/>
                  <a:pt x="8" y="226"/>
                  <a:pt x="8" y="186"/>
                </a:cubicBezTo>
                <a:cubicBezTo>
                  <a:pt x="8" y="148"/>
                  <a:pt x="38" y="116"/>
                  <a:pt x="75" y="114"/>
                </a:cubicBezTo>
                <a:cubicBezTo>
                  <a:pt x="77" y="114"/>
                  <a:pt x="79" y="112"/>
                  <a:pt x="79" y="110"/>
                </a:cubicBezTo>
                <a:cubicBezTo>
                  <a:pt x="79" y="79"/>
                  <a:pt x="104" y="54"/>
                  <a:pt x="137" y="54"/>
                </a:cubicBezTo>
                <a:cubicBezTo>
                  <a:pt x="145" y="54"/>
                  <a:pt x="153" y="55"/>
                  <a:pt x="161" y="59"/>
                </a:cubicBezTo>
                <a:cubicBezTo>
                  <a:pt x="162" y="59"/>
                  <a:pt x="164" y="59"/>
                  <a:pt x="166" y="57"/>
                </a:cubicBezTo>
                <a:cubicBezTo>
                  <a:pt x="184" y="26"/>
                  <a:pt x="214" y="9"/>
                  <a:pt x="248" y="9"/>
                </a:cubicBezTo>
                <a:cubicBezTo>
                  <a:pt x="299" y="9"/>
                  <a:pt x="343" y="55"/>
                  <a:pt x="344" y="112"/>
                </a:cubicBezTo>
                <a:cubicBezTo>
                  <a:pt x="345" y="114"/>
                  <a:pt x="346" y="116"/>
                  <a:pt x="348" y="116"/>
                </a:cubicBezTo>
                <a:cubicBezTo>
                  <a:pt x="382" y="121"/>
                  <a:pt x="407" y="150"/>
                  <a:pt x="407" y="186"/>
                </a:cubicBezTo>
                <a:cubicBezTo>
                  <a:pt x="407" y="224"/>
                  <a:pt x="378" y="256"/>
                  <a:pt x="343" y="2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8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FED5DD8-C663-4346-A695-46B8CC8B9A6C}"/>
              </a:ext>
            </a:extLst>
          </p:cNvPr>
          <p:cNvGrpSpPr/>
          <p:nvPr/>
        </p:nvGrpSpPr>
        <p:grpSpPr>
          <a:xfrm>
            <a:off x="616453" y="-2"/>
            <a:ext cx="11431" cy="1195442"/>
            <a:chOff x="616453" y="-2"/>
            <a:chExt cx="11431" cy="1195442"/>
          </a:xfrm>
        </p:grpSpPr>
        <p:sp>
          <p:nvSpPr>
            <p:cNvPr id="5" name="Shape 1036">
              <a:extLst>
                <a:ext uri="{FF2B5EF4-FFF2-40B4-BE49-F238E27FC236}">
                  <a16:creationId xmlns:a16="http://schemas.microsoft.com/office/drawing/2014/main" id="{06A69006-F343-4987-A99E-A29587C7DEB1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  <p:sp>
          <p:nvSpPr>
            <p:cNvPr id="6" name="Shape 1037">
              <a:extLst>
                <a:ext uri="{FF2B5EF4-FFF2-40B4-BE49-F238E27FC236}">
                  <a16:creationId xmlns:a16="http://schemas.microsoft.com/office/drawing/2014/main" id="{6927FAF1-89BA-4F95-ADD2-1D9A606B2F82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639314" y="305331"/>
            <a:ext cx="29351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The Mandate 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9315" y="952898"/>
            <a:ext cx="580682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accent3"/>
                </a:solidFill>
              </a:rPr>
              <a:t>WTSA-16 </a:t>
            </a:r>
            <a:r>
              <a:rPr lang="en-US" sz="2000" dirty="0">
                <a:solidFill>
                  <a:schemeClr val="accent3"/>
                </a:solidFill>
              </a:rPr>
              <a:t>Resolution </a:t>
            </a:r>
            <a:r>
              <a:rPr lang="en-US" sz="2000" dirty="0" smtClean="0">
                <a:solidFill>
                  <a:schemeClr val="accent3"/>
                </a:solidFill>
              </a:rPr>
              <a:t>32</a:t>
            </a:r>
            <a:r>
              <a:rPr lang="en-US" sz="2000" dirty="0" smtClean="0"/>
              <a:t>:</a:t>
            </a:r>
            <a:r>
              <a:rPr lang="en-US" sz="1800" i="1" dirty="0" smtClean="0"/>
              <a:t/>
            </a:r>
            <a:br>
              <a:rPr lang="en-US" sz="1800" i="1" dirty="0" smtClean="0"/>
            </a:br>
            <a:endParaRPr lang="en-US" sz="1800" i="1" dirty="0"/>
          </a:p>
          <a:p>
            <a:r>
              <a:rPr lang="en-US" sz="1800" dirty="0"/>
              <a:t>“that TSB should provide appropriate systems and facilities to support the conduct of ITU-T's work by electronic means</a:t>
            </a:r>
            <a:r>
              <a:rPr lang="en-US" sz="2000" dirty="0"/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639314" y="2487593"/>
            <a:ext cx="2951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The Solution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9314" y="3115583"/>
            <a:ext cx="9753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Open-source </a:t>
            </a:r>
            <a:r>
              <a:rPr lang="en-US" sz="2000" dirty="0"/>
              <a:t>and </a:t>
            </a:r>
            <a:r>
              <a:rPr lang="en-US" sz="2000" dirty="0" smtClean="0"/>
              <a:t>user-friendly storage system: </a:t>
            </a:r>
          </a:p>
          <a:p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kern="800" spc="-13" dirty="0">
                <a:solidFill>
                  <a:schemeClr val="accent3"/>
                </a:solidFill>
              </a:rPr>
              <a:t>TIES account access </a:t>
            </a:r>
            <a:r>
              <a:rPr lang="en-US" sz="2000" kern="800" spc="-13" dirty="0" smtClean="0">
                <a:solidFill>
                  <a:schemeClr val="accent3"/>
                </a:solidFill>
              </a:rPr>
              <a:t>only</a:t>
            </a:r>
            <a:endParaRPr lang="en-US" sz="2000" kern="800" spc="-13" dirty="0">
              <a:solidFill>
                <a:schemeClr val="accent3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kern="800" spc="-13" dirty="0" smtClean="0">
                <a:solidFill>
                  <a:schemeClr val="accent3"/>
                </a:solidFill>
              </a:rPr>
              <a:t>Customizable </a:t>
            </a:r>
            <a:r>
              <a:rPr lang="en-US" sz="2000" kern="800" spc="-13" dirty="0">
                <a:solidFill>
                  <a:schemeClr val="accent3"/>
                </a:solidFill>
              </a:rPr>
              <a:t>to internal needs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kern="800" spc="-13" dirty="0">
                <a:solidFill>
                  <a:schemeClr val="accent3"/>
                </a:solidFill>
              </a:rPr>
              <a:t>Mobile apps (Android iOS) </a:t>
            </a:r>
            <a:endParaRPr lang="en-US" sz="2000" kern="800" spc="-13" dirty="0" smtClean="0">
              <a:solidFill>
                <a:schemeClr val="accent3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kern="800" spc="-13" dirty="0">
                <a:solidFill>
                  <a:schemeClr val="accent3"/>
                </a:solidFill>
              </a:rPr>
              <a:t>10 GB per user (increasable)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kern="800" spc="-13" dirty="0" smtClean="0">
                <a:solidFill>
                  <a:schemeClr val="accent3"/>
                </a:solidFill>
              </a:rPr>
              <a:t>Soft launch with ~ 70 users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kern="800" spc="-13" dirty="0" smtClean="0">
                <a:solidFill>
                  <a:schemeClr val="accent3"/>
                </a:solidFill>
              </a:rPr>
              <a:t>Hosted in ITU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408410" y="6040994"/>
            <a:ext cx="4964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/>
              <a:t>Website: </a:t>
            </a:r>
            <a:r>
              <a:rPr lang="en-US" sz="2000" i="1" dirty="0">
                <a:hlinkClick r:id="rId3"/>
              </a:rPr>
              <a:t>https://tsbcloud.itu.int</a:t>
            </a:r>
            <a:endParaRPr lang="en-US" sz="2000" i="1" dirty="0"/>
          </a:p>
        </p:txBody>
      </p:sp>
      <p:sp>
        <p:nvSpPr>
          <p:cNvPr id="16" name="Flowchart: Process 15"/>
          <p:cNvSpPr/>
          <p:nvPr/>
        </p:nvSpPr>
        <p:spPr>
          <a:xfrm>
            <a:off x="3058827" y="2383291"/>
            <a:ext cx="2573416" cy="331337"/>
          </a:xfrm>
          <a:prstGeom prst="flowChartProcess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i="1" dirty="0" smtClean="0">
                <a:solidFill>
                  <a:schemeClr val="tx1"/>
                </a:solidFill>
              </a:rPr>
              <a:t>To be incorporated in MyWorkspace</a:t>
            </a:r>
            <a:endParaRPr lang="en-US" sz="105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62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/>
          <p:cNvSpPr/>
          <p:nvPr/>
        </p:nvSpPr>
        <p:spPr>
          <a:xfrm>
            <a:off x="3503488" y="3547577"/>
            <a:ext cx="708120" cy="7081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ED5DD8-C663-4346-A695-46B8CC8B9A6C}"/>
              </a:ext>
            </a:extLst>
          </p:cNvPr>
          <p:cNvGrpSpPr/>
          <p:nvPr/>
        </p:nvGrpSpPr>
        <p:grpSpPr>
          <a:xfrm>
            <a:off x="616453" y="-2"/>
            <a:ext cx="11431" cy="1195442"/>
            <a:chOff x="616453" y="-2"/>
            <a:chExt cx="11431" cy="1195442"/>
          </a:xfrm>
        </p:grpSpPr>
        <p:sp>
          <p:nvSpPr>
            <p:cNvPr id="5" name="Shape 1036">
              <a:extLst>
                <a:ext uri="{FF2B5EF4-FFF2-40B4-BE49-F238E27FC236}">
                  <a16:creationId xmlns:a16="http://schemas.microsoft.com/office/drawing/2014/main" id="{06A69006-F343-4987-A99E-A29587C7DEB1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  <p:sp>
          <p:nvSpPr>
            <p:cNvPr id="6" name="Shape 1037">
              <a:extLst>
                <a:ext uri="{FF2B5EF4-FFF2-40B4-BE49-F238E27FC236}">
                  <a16:creationId xmlns:a16="http://schemas.microsoft.com/office/drawing/2014/main" id="{6927FAF1-89BA-4F95-ADD2-1D9A606B2F82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486916" y="305331"/>
            <a:ext cx="10718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/>
              <a:t>Future apps and services delivery plan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6875140" y="2656243"/>
            <a:ext cx="2127437" cy="406400"/>
            <a:chOff x="3774211" y="1733550"/>
            <a:chExt cx="1595578" cy="304800"/>
          </a:xfrm>
        </p:grpSpPr>
        <p:sp>
          <p:nvSpPr>
            <p:cNvPr id="70" name="Chevron 69"/>
            <p:cNvSpPr/>
            <p:nvPr/>
          </p:nvSpPr>
          <p:spPr>
            <a:xfrm>
              <a:off x="3774211" y="1733550"/>
              <a:ext cx="1595578" cy="304800"/>
            </a:xfrm>
            <a:prstGeom prst="chevron">
              <a:avLst>
                <a:gd name="adj" fmla="val 32323"/>
              </a:avLst>
            </a:prstGeom>
            <a:solidFill>
              <a:schemeClr val="accent3"/>
            </a:solidFill>
            <a:ln w="381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4528703" y="1833416"/>
              <a:ext cx="86594" cy="86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847952" y="2656243"/>
            <a:ext cx="2127437" cy="406400"/>
            <a:chOff x="2230005" y="1733550"/>
            <a:chExt cx="1595578" cy="304800"/>
          </a:xfrm>
        </p:grpSpPr>
        <p:sp>
          <p:nvSpPr>
            <p:cNvPr id="73" name="Chevron 72"/>
            <p:cNvSpPr/>
            <p:nvPr/>
          </p:nvSpPr>
          <p:spPr>
            <a:xfrm>
              <a:off x="2230005" y="1733550"/>
              <a:ext cx="1595578" cy="304800"/>
            </a:xfrm>
            <a:prstGeom prst="chevron">
              <a:avLst>
                <a:gd name="adj" fmla="val 32323"/>
              </a:avLst>
            </a:prstGeom>
            <a:solidFill>
              <a:schemeClr val="accent2"/>
            </a:solidFill>
            <a:ln w="381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2984497" y="1833416"/>
              <a:ext cx="86594" cy="86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75" name="Oval 74"/>
          <p:cNvSpPr/>
          <p:nvPr/>
        </p:nvSpPr>
        <p:spPr>
          <a:xfrm rot="21435047">
            <a:off x="5557610" y="3547577"/>
            <a:ext cx="708120" cy="7081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6" name="Oval 75"/>
          <p:cNvSpPr/>
          <p:nvPr/>
        </p:nvSpPr>
        <p:spPr>
          <a:xfrm>
            <a:off x="7580720" y="3547577"/>
            <a:ext cx="708120" cy="70812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3169386" y="2148243"/>
            <a:ext cx="1430200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dirty="0" smtClean="0"/>
              <a:t>Dec. 2018</a:t>
            </a:r>
            <a:endParaRPr lang="en-US" sz="2133" dirty="0"/>
          </a:p>
        </p:txBody>
      </p:sp>
      <p:sp>
        <p:nvSpPr>
          <p:cNvPr id="81" name="Rectangle 80"/>
          <p:cNvSpPr/>
          <p:nvPr/>
        </p:nvSpPr>
        <p:spPr>
          <a:xfrm>
            <a:off x="5219015" y="2148243"/>
            <a:ext cx="1385316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dirty="0" smtClean="0"/>
              <a:t>Jan. 2019</a:t>
            </a:r>
            <a:endParaRPr lang="en-US" sz="2133" dirty="0"/>
          </a:p>
        </p:txBody>
      </p:sp>
      <p:sp>
        <p:nvSpPr>
          <p:cNvPr id="82" name="Rectangle 81"/>
          <p:cNvSpPr/>
          <p:nvPr/>
        </p:nvSpPr>
        <p:spPr>
          <a:xfrm>
            <a:off x="7230974" y="2148243"/>
            <a:ext cx="1415772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33" dirty="0" smtClean="0"/>
              <a:t>Feb. 2019</a:t>
            </a:r>
            <a:endParaRPr lang="en-US" sz="2133" dirty="0"/>
          </a:p>
        </p:txBody>
      </p:sp>
      <p:cxnSp>
        <p:nvCxnSpPr>
          <p:cNvPr id="85" name="Straight Connector 84"/>
          <p:cNvCxnSpPr/>
          <p:nvPr/>
        </p:nvCxnSpPr>
        <p:spPr>
          <a:xfrm flipH="1" flipV="1">
            <a:off x="5903140" y="3062643"/>
            <a:ext cx="10332" cy="508408"/>
          </a:xfrm>
          <a:prstGeom prst="line">
            <a:avLst/>
          </a:prstGeom>
          <a:ln w="1270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 flipV="1">
            <a:off x="7934780" y="3062643"/>
            <a:ext cx="0" cy="508000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4916664" y="4471710"/>
            <a:ext cx="2056625" cy="871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30" dirty="0" smtClean="0"/>
              <a:t>ITU Translation </a:t>
            </a:r>
            <a:r>
              <a:rPr lang="en-US" sz="1467" dirty="0"/>
              <a:t>S</a:t>
            </a:r>
            <a:r>
              <a:rPr lang="en-US" sz="1467" dirty="0" smtClean="0"/>
              <a:t>ervice for document and text translation</a:t>
            </a:r>
            <a:endParaRPr lang="en-US" sz="1467" dirty="0"/>
          </a:p>
        </p:txBody>
      </p:sp>
      <p:sp>
        <p:nvSpPr>
          <p:cNvPr id="91" name="Rectangle 90"/>
          <p:cNvSpPr/>
          <p:nvPr/>
        </p:nvSpPr>
        <p:spPr>
          <a:xfrm>
            <a:off x="7016764" y="4482805"/>
            <a:ext cx="1985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33" dirty="0" smtClean="0"/>
              <a:t>TSB Cloud</a:t>
            </a:r>
            <a:endParaRPr lang="en-US" sz="2133" dirty="0"/>
          </a:p>
          <a:p>
            <a:pPr algn="ctr"/>
            <a:r>
              <a:rPr lang="en-US" sz="1467" dirty="0" smtClean="0"/>
              <a:t>Personal storage</a:t>
            </a:r>
            <a:endParaRPr lang="en-US" sz="1467" dirty="0"/>
          </a:p>
        </p:txBody>
      </p:sp>
      <p:grpSp>
        <p:nvGrpSpPr>
          <p:cNvPr id="95" name="Group 94"/>
          <p:cNvGrpSpPr/>
          <p:nvPr/>
        </p:nvGrpSpPr>
        <p:grpSpPr>
          <a:xfrm>
            <a:off x="2820765" y="2656243"/>
            <a:ext cx="2127437" cy="406400"/>
            <a:chOff x="685800" y="1733550"/>
            <a:chExt cx="1595578" cy="304800"/>
          </a:xfrm>
        </p:grpSpPr>
        <p:sp>
          <p:nvSpPr>
            <p:cNvPr id="96" name="Chevron 95"/>
            <p:cNvSpPr/>
            <p:nvPr/>
          </p:nvSpPr>
          <p:spPr>
            <a:xfrm>
              <a:off x="685800" y="1733550"/>
              <a:ext cx="1595578" cy="304800"/>
            </a:xfrm>
            <a:prstGeom prst="chevron">
              <a:avLst>
                <a:gd name="adj" fmla="val 32323"/>
              </a:avLst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7" name="Oval 96"/>
            <p:cNvSpPr/>
            <p:nvPr/>
          </p:nvSpPr>
          <p:spPr>
            <a:xfrm>
              <a:off x="1440292" y="1833416"/>
              <a:ext cx="86594" cy="86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pic>
        <p:nvPicPr>
          <p:cNvPr id="100" name="Picture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9970" y="3751495"/>
            <a:ext cx="469619" cy="300285"/>
          </a:xfrm>
          <a:prstGeom prst="rect">
            <a:avLst/>
          </a:prstGeom>
        </p:spPr>
      </p:pic>
      <p:sp>
        <p:nvSpPr>
          <p:cNvPr id="115" name="Freeform 140"/>
          <p:cNvSpPr>
            <a:spLocks noEditPoints="1"/>
          </p:cNvSpPr>
          <p:nvPr/>
        </p:nvSpPr>
        <p:spPr bwMode="auto">
          <a:xfrm rot="21435047">
            <a:off x="5691799" y="3664992"/>
            <a:ext cx="455150" cy="473291"/>
          </a:xfrm>
          <a:custGeom>
            <a:avLst/>
            <a:gdLst>
              <a:gd name="T0" fmla="*/ 418 w 791"/>
              <a:gd name="T1" fmla="*/ 262 h 792"/>
              <a:gd name="T2" fmla="*/ 402 w 791"/>
              <a:gd name="T3" fmla="*/ 292 h 792"/>
              <a:gd name="T4" fmla="*/ 527 w 791"/>
              <a:gd name="T5" fmla="*/ 280 h 792"/>
              <a:gd name="T6" fmla="*/ 370 w 791"/>
              <a:gd name="T7" fmla="*/ 236 h 792"/>
              <a:gd name="T8" fmla="*/ 453 w 791"/>
              <a:gd name="T9" fmla="*/ 288 h 792"/>
              <a:gd name="T10" fmla="*/ 494 w 791"/>
              <a:gd name="T11" fmla="*/ 281 h 792"/>
              <a:gd name="T12" fmla="*/ 757 w 791"/>
              <a:gd name="T13" fmla="*/ 235 h 792"/>
              <a:gd name="T14" fmla="*/ 467 w 791"/>
              <a:gd name="T15" fmla="*/ 7 h 792"/>
              <a:gd name="T16" fmla="*/ 395 w 791"/>
              <a:gd name="T17" fmla="*/ 0 h 792"/>
              <a:gd name="T18" fmla="*/ 225 w 791"/>
              <a:gd name="T19" fmla="*/ 39 h 792"/>
              <a:gd name="T20" fmla="*/ 15 w 791"/>
              <a:gd name="T21" fmla="*/ 285 h 792"/>
              <a:gd name="T22" fmla="*/ 2 w 791"/>
              <a:gd name="T23" fmla="*/ 350 h 792"/>
              <a:gd name="T24" fmla="*/ 0 w 791"/>
              <a:gd name="T25" fmla="*/ 419 h 792"/>
              <a:gd name="T26" fmla="*/ 167 w 791"/>
              <a:gd name="T27" fmla="*/ 719 h 792"/>
              <a:gd name="T28" fmla="*/ 71 w 791"/>
              <a:gd name="T29" fmla="*/ 597 h 792"/>
              <a:gd name="T30" fmla="*/ 14 w 791"/>
              <a:gd name="T31" fmla="*/ 382 h 792"/>
              <a:gd name="T32" fmla="*/ 18 w 791"/>
              <a:gd name="T33" fmla="*/ 336 h 792"/>
              <a:gd name="T34" fmla="*/ 122 w 791"/>
              <a:gd name="T35" fmla="*/ 524 h 792"/>
              <a:gd name="T36" fmla="*/ 117 w 791"/>
              <a:gd name="T37" fmla="*/ 177 h 792"/>
              <a:gd name="T38" fmla="*/ 101 w 791"/>
              <a:gd name="T39" fmla="*/ 153 h 792"/>
              <a:gd name="T40" fmla="*/ 198 w 791"/>
              <a:gd name="T41" fmla="*/ 69 h 792"/>
              <a:gd name="T42" fmla="*/ 248 w 791"/>
              <a:gd name="T43" fmla="*/ 68 h 792"/>
              <a:gd name="T44" fmla="*/ 221 w 791"/>
              <a:gd name="T45" fmla="*/ 77 h 792"/>
              <a:gd name="T46" fmla="*/ 443 w 791"/>
              <a:gd name="T47" fmla="*/ 17 h 792"/>
              <a:gd name="T48" fmla="*/ 300 w 791"/>
              <a:gd name="T49" fmla="*/ 86 h 792"/>
              <a:gd name="T50" fmla="*/ 263 w 791"/>
              <a:gd name="T51" fmla="*/ 64 h 792"/>
              <a:gd name="T52" fmla="*/ 757 w 791"/>
              <a:gd name="T53" fmla="*/ 519 h 792"/>
              <a:gd name="T54" fmla="*/ 732 w 791"/>
              <a:gd name="T55" fmla="*/ 273 h 792"/>
              <a:gd name="T56" fmla="*/ 725 w 791"/>
              <a:gd name="T57" fmla="*/ 259 h 792"/>
              <a:gd name="T58" fmla="*/ 642 w 791"/>
              <a:gd name="T59" fmla="*/ 315 h 792"/>
              <a:gd name="T60" fmla="*/ 602 w 791"/>
              <a:gd name="T61" fmla="*/ 392 h 792"/>
              <a:gd name="T62" fmla="*/ 591 w 791"/>
              <a:gd name="T63" fmla="*/ 419 h 792"/>
              <a:gd name="T64" fmla="*/ 454 w 791"/>
              <a:gd name="T65" fmla="*/ 677 h 792"/>
              <a:gd name="T66" fmla="*/ 323 w 791"/>
              <a:gd name="T67" fmla="*/ 460 h 792"/>
              <a:gd name="T68" fmla="*/ 310 w 791"/>
              <a:gd name="T69" fmla="*/ 240 h 792"/>
              <a:gd name="T70" fmla="*/ 434 w 791"/>
              <a:gd name="T71" fmla="*/ 180 h 792"/>
              <a:gd name="T72" fmla="*/ 400 w 791"/>
              <a:gd name="T73" fmla="*/ 104 h 792"/>
              <a:gd name="T74" fmla="*/ 79 w 791"/>
              <a:gd name="T75" fmla="*/ 444 h 792"/>
              <a:gd name="T76" fmla="*/ 322 w 791"/>
              <a:gd name="T77" fmla="*/ 97 h 792"/>
              <a:gd name="T78" fmla="*/ 305 w 791"/>
              <a:gd name="T79" fmla="*/ 115 h 792"/>
              <a:gd name="T80" fmla="*/ 479 w 791"/>
              <a:gd name="T81" fmla="*/ 76 h 792"/>
              <a:gd name="T82" fmla="*/ 327 w 791"/>
              <a:gd name="T83" fmla="*/ 122 h 792"/>
              <a:gd name="T84" fmla="*/ 381 w 791"/>
              <a:gd name="T85" fmla="*/ 164 h 792"/>
              <a:gd name="T86" fmla="*/ 337 w 791"/>
              <a:gd name="T87" fmla="*/ 189 h 792"/>
              <a:gd name="T88" fmla="*/ 255 w 791"/>
              <a:gd name="T89" fmla="*/ 144 h 792"/>
              <a:gd name="T90" fmla="*/ 360 w 791"/>
              <a:gd name="T91" fmla="*/ 168 h 792"/>
              <a:gd name="T92" fmla="*/ 330 w 791"/>
              <a:gd name="T93" fmla="*/ 176 h 792"/>
              <a:gd name="T94" fmla="*/ 229 w 791"/>
              <a:gd name="T95" fmla="*/ 389 h 792"/>
              <a:gd name="T96" fmla="*/ 325 w 791"/>
              <a:gd name="T97" fmla="*/ 474 h 792"/>
              <a:gd name="T98" fmla="*/ 402 w 791"/>
              <a:gd name="T99" fmla="*/ 567 h 792"/>
              <a:gd name="T100" fmla="*/ 423 w 791"/>
              <a:gd name="T101" fmla="*/ 165 h 792"/>
              <a:gd name="T102" fmla="*/ 240 w 791"/>
              <a:gd name="T103" fmla="*/ 648 h 792"/>
              <a:gd name="T104" fmla="*/ 220 w 791"/>
              <a:gd name="T105" fmla="*/ 533 h 792"/>
              <a:gd name="T106" fmla="*/ 458 w 791"/>
              <a:gd name="T107" fmla="*/ 691 h 792"/>
              <a:gd name="T108" fmla="*/ 536 w 791"/>
              <a:gd name="T109" fmla="*/ 648 h 792"/>
              <a:gd name="T110" fmla="*/ 570 w 791"/>
              <a:gd name="T111" fmla="*/ 592 h 792"/>
              <a:gd name="T112" fmla="*/ 669 w 791"/>
              <a:gd name="T113" fmla="*/ 662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1" h="792">
                <a:moveTo>
                  <a:pt x="495" y="267"/>
                </a:moveTo>
                <a:cubicBezTo>
                  <a:pt x="495" y="267"/>
                  <a:pt x="495" y="267"/>
                  <a:pt x="494" y="267"/>
                </a:cubicBezTo>
                <a:cubicBezTo>
                  <a:pt x="489" y="267"/>
                  <a:pt x="472" y="265"/>
                  <a:pt x="463" y="264"/>
                </a:cubicBezTo>
                <a:cubicBezTo>
                  <a:pt x="453" y="252"/>
                  <a:pt x="430" y="223"/>
                  <a:pt x="413" y="223"/>
                </a:cubicBezTo>
                <a:cubicBezTo>
                  <a:pt x="413" y="223"/>
                  <a:pt x="412" y="223"/>
                  <a:pt x="411" y="223"/>
                </a:cubicBezTo>
                <a:cubicBezTo>
                  <a:pt x="404" y="224"/>
                  <a:pt x="402" y="228"/>
                  <a:pt x="402" y="230"/>
                </a:cubicBezTo>
                <a:cubicBezTo>
                  <a:pt x="400" y="238"/>
                  <a:pt x="407" y="244"/>
                  <a:pt x="417" y="252"/>
                </a:cubicBezTo>
                <a:cubicBezTo>
                  <a:pt x="419" y="254"/>
                  <a:pt x="422" y="256"/>
                  <a:pt x="424" y="258"/>
                </a:cubicBezTo>
                <a:cubicBezTo>
                  <a:pt x="423" y="259"/>
                  <a:pt x="420" y="261"/>
                  <a:pt x="418" y="262"/>
                </a:cubicBezTo>
                <a:cubicBezTo>
                  <a:pt x="413" y="249"/>
                  <a:pt x="392" y="233"/>
                  <a:pt x="379" y="224"/>
                </a:cubicBezTo>
                <a:cubicBezTo>
                  <a:pt x="376" y="223"/>
                  <a:pt x="373" y="222"/>
                  <a:pt x="370" y="222"/>
                </a:cubicBezTo>
                <a:cubicBezTo>
                  <a:pt x="351" y="222"/>
                  <a:pt x="330" y="258"/>
                  <a:pt x="324" y="269"/>
                </a:cubicBezTo>
                <a:cubicBezTo>
                  <a:pt x="323" y="270"/>
                  <a:pt x="323" y="272"/>
                  <a:pt x="323" y="273"/>
                </a:cubicBezTo>
                <a:cubicBezTo>
                  <a:pt x="323" y="278"/>
                  <a:pt x="327" y="290"/>
                  <a:pt x="346" y="290"/>
                </a:cubicBezTo>
                <a:cubicBezTo>
                  <a:pt x="361" y="290"/>
                  <a:pt x="381" y="283"/>
                  <a:pt x="391" y="279"/>
                </a:cubicBezTo>
                <a:cubicBezTo>
                  <a:pt x="391" y="279"/>
                  <a:pt x="391" y="279"/>
                  <a:pt x="391" y="279"/>
                </a:cubicBezTo>
                <a:cubicBezTo>
                  <a:pt x="391" y="279"/>
                  <a:pt x="392" y="279"/>
                  <a:pt x="392" y="279"/>
                </a:cubicBezTo>
                <a:cubicBezTo>
                  <a:pt x="394" y="279"/>
                  <a:pt x="399" y="287"/>
                  <a:pt x="402" y="292"/>
                </a:cubicBezTo>
                <a:cubicBezTo>
                  <a:pt x="407" y="301"/>
                  <a:pt x="412" y="310"/>
                  <a:pt x="421" y="315"/>
                </a:cubicBezTo>
                <a:cubicBezTo>
                  <a:pt x="424" y="317"/>
                  <a:pt x="428" y="318"/>
                  <a:pt x="432" y="318"/>
                </a:cubicBezTo>
                <a:cubicBezTo>
                  <a:pt x="432" y="318"/>
                  <a:pt x="432" y="318"/>
                  <a:pt x="432" y="318"/>
                </a:cubicBezTo>
                <a:cubicBezTo>
                  <a:pt x="445" y="318"/>
                  <a:pt x="455" y="308"/>
                  <a:pt x="463" y="299"/>
                </a:cubicBezTo>
                <a:cubicBezTo>
                  <a:pt x="465" y="300"/>
                  <a:pt x="468" y="301"/>
                  <a:pt x="471" y="302"/>
                </a:cubicBezTo>
                <a:cubicBezTo>
                  <a:pt x="480" y="306"/>
                  <a:pt x="492" y="310"/>
                  <a:pt x="503" y="310"/>
                </a:cubicBezTo>
                <a:cubicBezTo>
                  <a:pt x="503" y="310"/>
                  <a:pt x="503" y="310"/>
                  <a:pt x="503" y="310"/>
                </a:cubicBezTo>
                <a:cubicBezTo>
                  <a:pt x="514" y="310"/>
                  <a:pt x="521" y="305"/>
                  <a:pt x="524" y="300"/>
                </a:cubicBezTo>
                <a:cubicBezTo>
                  <a:pt x="531" y="291"/>
                  <a:pt x="529" y="284"/>
                  <a:pt x="527" y="280"/>
                </a:cubicBezTo>
                <a:cubicBezTo>
                  <a:pt x="521" y="267"/>
                  <a:pt x="498" y="266"/>
                  <a:pt x="497" y="266"/>
                </a:cubicBezTo>
                <a:cubicBezTo>
                  <a:pt x="496" y="266"/>
                  <a:pt x="495" y="267"/>
                  <a:pt x="495" y="267"/>
                </a:cubicBezTo>
                <a:close/>
                <a:moveTo>
                  <a:pt x="403" y="269"/>
                </a:moveTo>
                <a:cubicBezTo>
                  <a:pt x="400" y="267"/>
                  <a:pt x="396" y="265"/>
                  <a:pt x="392" y="265"/>
                </a:cubicBezTo>
                <a:cubicBezTo>
                  <a:pt x="390" y="265"/>
                  <a:pt x="388" y="265"/>
                  <a:pt x="387" y="266"/>
                </a:cubicBezTo>
                <a:cubicBezTo>
                  <a:pt x="386" y="266"/>
                  <a:pt x="386" y="266"/>
                  <a:pt x="386" y="266"/>
                </a:cubicBezTo>
                <a:cubicBezTo>
                  <a:pt x="377" y="269"/>
                  <a:pt x="358" y="276"/>
                  <a:pt x="346" y="276"/>
                </a:cubicBezTo>
                <a:cubicBezTo>
                  <a:pt x="340" y="276"/>
                  <a:pt x="338" y="274"/>
                  <a:pt x="337" y="273"/>
                </a:cubicBezTo>
                <a:cubicBezTo>
                  <a:pt x="348" y="255"/>
                  <a:pt x="363" y="236"/>
                  <a:pt x="370" y="236"/>
                </a:cubicBezTo>
                <a:cubicBezTo>
                  <a:pt x="370" y="236"/>
                  <a:pt x="371" y="236"/>
                  <a:pt x="371" y="236"/>
                </a:cubicBezTo>
                <a:cubicBezTo>
                  <a:pt x="391" y="250"/>
                  <a:pt x="403" y="262"/>
                  <a:pt x="405" y="267"/>
                </a:cubicBezTo>
                <a:cubicBezTo>
                  <a:pt x="404" y="268"/>
                  <a:pt x="404" y="268"/>
                  <a:pt x="403" y="269"/>
                </a:cubicBezTo>
                <a:close/>
                <a:moveTo>
                  <a:pt x="515" y="286"/>
                </a:moveTo>
                <a:cubicBezTo>
                  <a:pt x="515" y="287"/>
                  <a:pt x="515" y="289"/>
                  <a:pt x="513" y="292"/>
                </a:cubicBezTo>
                <a:cubicBezTo>
                  <a:pt x="511" y="294"/>
                  <a:pt x="509" y="296"/>
                  <a:pt x="503" y="296"/>
                </a:cubicBezTo>
                <a:cubicBezTo>
                  <a:pt x="494" y="296"/>
                  <a:pt x="484" y="292"/>
                  <a:pt x="476" y="289"/>
                </a:cubicBezTo>
                <a:cubicBezTo>
                  <a:pt x="469" y="286"/>
                  <a:pt x="465" y="285"/>
                  <a:pt x="461" y="285"/>
                </a:cubicBezTo>
                <a:cubicBezTo>
                  <a:pt x="456" y="285"/>
                  <a:pt x="454" y="287"/>
                  <a:pt x="453" y="288"/>
                </a:cubicBezTo>
                <a:cubicBezTo>
                  <a:pt x="446" y="298"/>
                  <a:pt x="438" y="304"/>
                  <a:pt x="432" y="304"/>
                </a:cubicBezTo>
                <a:cubicBezTo>
                  <a:pt x="431" y="304"/>
                  <a:pt x="429" y="304"/>
                  <a:pt x="428" y="303"/>
                </a:cubicBezTo>
                <a:cubicBezTo>
                  <a:pt x="422" y="300"/>
                  <a:pt x="418" y="292"/>
                  <a:pt x="414" y="285"/>
                </a:cubicBezTo>
                <a:cubicBezTo>
                  <a:pt x="413" y="284"/>
                  <a:pt x="412" y="282"/>
                  <a:pt x="411" y="281"/>
                </a:cubicBezTo>
                <a:cubicBezTo>
                  <a:pt x="418" y="279"/>
                  <a:pt x="432" y="271"/>
                  <a:pt x="436" y="266"/>
                </a:cubicBezTo>
                <a:cubicBezTo>
                  <a:pt x="438" y="263"/>
                  <a:pt x="440" y="261"/>
                  <a:pt x="439" y="258"/>
                </a:cubicBezTo>
                <a:cubicBezTo>
                  <a:pt x="444" y="263"/>
                  <a:pt x="449" y="269"/>
                  <a:pt x="453" y="275"/>
                </a:cubicBezTo>
                <a:cubicBezTo>
                  <a:pt x="454" y="276"/>
                  <a:pt x="456" y="277"/>
                  <a:pt x="458" y="278"/>
                </a:cubicBezTo>
                <a:cubicBezTo>
                  <a:pt x="459" y="278"/>
                  <a:pt x="487" y="281"/>
                  <a:pt x="494" y="281"/>
                </a:cubicBezTo>
                <a:cubicBezTo>
                  <a:pt x="496" y="281"/>
                  <a:pt x="496" y="281"/>
                  <a:pt x="497" y="280"/>
                </a:cubicBezTo>
                <a:cubicBezTo>
                  <a:pt x="497" y="280"/>
                  <a:pt x="497" y="280"/>
                  <a:pt x="497" y="280"/>
                </a:cubicBezTo>
                <a:cubicBezTo>
                  <a:pt x="504" y="280"/>
                  <a:pt x="513" y="283"/>
                  <a:pt x="515" y="286"/>
                </a:cubicBezTo>
                <a:close/>
                <a:moveTo>
                  <a:pt x="691" y="658"/>
                </a:moveTo>
                <a:cubicBezTo>
                  <a:pt x="724" y="621"/>
                  <a:pt x="751" y="577"/>
                  <a:pt x="768" y="529"/>
                </a:cubicBezTo>
                <a:cubicBezTo>
                  <a:pt x="768" y="528"/>
                  <a:pt x="769" y="527"/>
                  <a:pt x="769" y="527"/>
                </a:cubicBezTo>
                <a:cubicBezTo>
                  <a:pt x="783" y="486"/>
                  <a:pt x="791" y="442"/>
                  <a:pt x="791" y="396"/>
                </a:cubicBezTo>
                <a:cubicBezTo>
                  <a:pt x="791" y="339"/>
                  <a:pt x="779" y="285"/>
                  <a:pt x="757" y="236"/>
                </a:cubicBezTo>
                <a:cubicBezTo>
                  <a:pt x="757" y="236"/>
                  <a:pt x="757" y="235"/>
                  <a:pt x="757" y="235"/>
                </a:cubicBezTo>
                <a:cubicBezTo>
                  <a:pt x="709" y="128"/>
                  <a:pt x="616" y="48"/>
                  <a:pt x="505" y="16"/>
                </a:cubicBezTo>
                <a:cubicBezTo>
                  <a:pt x="504" y="16"/>
                  <a:pt x="504" y="15"/>
                  <a:pt x="503" y="15"/>
                </a:cubicBezTo>
                <a:cubicBezTo>
                  <a:pt x="501" y="15"/>
                  <a:pt x="498" y="14"/>
                  <a:pt x="496" y="13"/>
                </a:cubicBezTo>
                <a:cubicBezTo>
                  <a:pt x="495" y="13"/>
                  <a:pt x="494" y="13"/>
                  <a:pt x="493" y="12"/>
                </a:cubicBezTo>
                <a:cubicBezTo>
                  <a:pt x="490" y="12"/>
                  <a:pt x="488" y="11"/>
                  <a:pt x="486" y="11"/>
                </a:cubicBezTo>
                <a:cubicBezTo>
                  <a:pt x="484" y="10"/>
                  <a:pt x="483" y="10"/>
                  <a:pt x="482" y="10"/>
                </a:cubicBezTo>
                <a:cubicBezTo>
                  <a:pt x="480" y="10"/>
                  <a:pt x="479" y="9"/>
                  <a:pt x="477" y="9"/>
                </a:cubicBezTo>
                <a:cubicBezTo>
                  <a:pt x="477" y="9"/>
                  <a:pt x="477" y="9"/>
                  <a:pt x="477" y="9"/>
                </a:cubicBezTo>
                <a:cubicBezTo>
                  <a:pt x="474" y="8"/>
                  <a:pt x="471" y="8"/>
                  <a:pt x="467" y="7"/>
                </a:cubicBezTo>
                <a:cubicBezTo>
                  <a:pt x="467" y="7"/>
                  <a:pt x="467" y="7"/>
                  <a:pt x="467" y="7"/>
                </a:cubicBezTo>
                <a:cubicBezTo>
                  <a:pt x="467" y="7"/>
                  <a:pt x="466" y="7"/>
                  <a:pt x="466" y="7"/>
                </a:cubicBezTo>
                <a:cubicBezTo>
                  <a:pt x="461" y="6"/>
                  <a:pt x="456" y="5"/>
                  <a:pt x="451" y="4"/>
                </a:cubicBezTo>
                <a:cubicBezTo>
                  <a:pt x="450" y="4"/>
                  <a:pt x="449" y="4"/>
                  <a:pt x="448" y="4"/>
                </a:cubicBezTo>
                <a:cubicBezTo>
                  <a:pt x="443" y="3"/>
                  <a:pt x="438" y="3"/>
                  <a:pt x="432" y="2"/>
                </a:cubicBezTo>
                <a:cubicBezTo>
                  <a:pt x="432" y="2"/>
                  <a:pt x="431" y="2"/>
                  <a:pt x="430" y="2"/>
                </a:cubicBezTo>
                <a:cubicBezTo>
                  <a:pt x="425" y="1"/>
                  <a:pt x="419" y="1"/>
                  <a:pt x="414" y="1"/>
                </a:cubicBezTo>
                <a:cubicBezTo>
                  <a:pt x="413" y="1"/>
                  <a:pt x="413" y="1"/>
                  <a:pt x="412" y="1"/>
                </a:cubicBezTo>
                <a:cubicBezTo>
                  <a:pt x="407" y="0"/>
                  <a:pt x="401" y="0"/>
                  <a:pt x="395" y="0"/>
                </a:cubicBezTo>
                <a:cubicBezTo>
                  <a:pt x="392" y="0"/>
                  <a:pt x="388" y="0"/>
                  <a:pt x="385" y="0"/>
                </a:cubicBezTo>
                <a:cubicBezTo>
                  <a:pt x="383" y="1"/>
                  <a:pt x="381" y="1"/>
                  <a:pt x="379" y="1"/>
                </a:cubicBezTo>
                <a:cubicBezTo>
                  <a:pt x="378" y="1"/>
                  <a:pt x="376" y="1"/>
                  <a:pt x="374" y="1"/>
                </a:cubicBezTo>
                <a:cubicBezTo>
                  <a:pt x="372" y="1"/>
                  <a:pt x="369" y="1"/>
                  <a:pt x="367" y="1"/>
                </a:cubicBezTo>
                <a:cubicBezTo>
                  <a:pt x="366" y="1"/>
                  <a:pt x="365" y="1"/>
                  <a:pt x="364" y="2"/>
                </a:cubicBezTo>
                <a:cubicBezTo>
                  <a:pt x="361" y="2"/>
                  <a:pt x="358" y="2"/>
                  <a:pt x="355" y="2"/>
                </a:cubicBezTo>
                <a:cubicBezTo>
                  <a:pt x="355" y="2"/>
                  <a:pt x="355" y="2"/>
                  <a:pt x="355" y="2"/>
                </a:cubicBezTo>
                <a:cubicBezTo>
                  <a:pt x="310" y="7"/>
                  <a:pt x="267" y="19"/>
                  <a:pt x="226" y="38"/>
                </a:cubicBezTo>
                <a:cubicBezTo>
                  <a:pt x="226" y="38"/>
                  <a:pt x="226" y="39"/>
                  <a:pt x="225" y="39"/>
                </a:cubicBezTo>
                <a:cubicBezTo>
                  <a:pt x="215" y="44"/>
                  <a:pt x="205" y="49"/>
                  <a:pt x="195" y="55"/>
                </a:cubicBezTo>
                <a:cubicBezTo>
                  <a:pt x="195" y="55"/>
                  <a:pt x="195" y="55"/>
                  <a:pt x="194" y="55"/>
                </a:cubicBezTo>
                <a:cubicBezTo>
                  <a:pt x="140" y="87"/>
                  <a:pt x="93" y="133"/>
                  <a:pt x="59" y="187"/>
                </a:cubicBezTo>
                <a:cubicBezTo>
                  <a:pt x="59" y="187"/>
                  <a:pt x="59" y="187"/>
                  <a:pt x="59" y="188"/>
                </a:cubicBezTo>
                <a:cubicBezTo>
                  <a:pt x="44" y="211"/>
                  <a:pt x="32" y="237"/>
                  <a:pt x="23" y="263"/>
                </a:cubicBezTo>
                <a:cubicBezTo>
                  <a:pt x="22" y="264"/>
                  <a:pt x="22" y="264"/>
                  <a:pt x="22" y="265"/>
                </a:cubicBezTo>
                <a:cubicBezTo>
                  <a:pt x="20" y="270"/>
                  <a:pt x="19" y="275"/>
                  <a:pt x="17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6" y="282"/>
                  <a:pt x="16" y="284"/>
                  <a:pt x="15" y="285"/>
                </a:cubicBezTo>
                <a:cubicBezTo>
                  <a:pt x="15" y="287"/>
                  <a:pt x="15" y="288"/>
                  <a:pt x="14" y="290"/>
                </a:cubicBezTo>
                <a:cubicBezTo>
                  <a:pt x="13" y="292"/>
                  <a:pt x="13" y="294"/>
                  <a:pt x="12" y="297"/>
                </a:cubicBezTo>
                <a:cubicBezTo>
                  <a:pt x="11" y="300"/>
                  <a:pt x="11" y="303"/>
                  <a:pt x="10" y="307"/>
                </a:cubicBezTo>
                <a:cubicBezTo>
                  <a:pt x="9" y="309"/>
                  <a:pt x="9" y="310"/>
                  <a:pt x="9" y="312"/>
                </a:cubicBezTo>
                <a:cubicBezTo>
                  <a:pt x="8" y="315"/>
                  <a:pt x="8" y="317"/>
                  <a:pt x="7" y="320"/>
                </a:cubicBezTo>
                <a:cubicBezTo>
                  <a:pt x="7" y="321"/>
                  <a:pt x="6" y="323"/>
                  <a:pt x="6" y="325"/>
                </a:cubicBezTo>
                <a:cubicBezTo>
                  <a:pt x="5" y="328"/>
                  <a:pt x="5" y="332"/>
                  <a:pt x="4" y="336"/>
                </a:cubicBezTo>
                <a:cubicBezTo>
                  <a:pt x="4" y="337"/>
                  <a:pt x="4" y="338"/>
                  <a:pt x="4" y="340"/>
                </a:cubicBezTo>
                <a:cubicBezTo>
                  <a:pt x="3" y="343"/>
                  <a:pt x="3" y="346"/>
                  <a:pt x="2" y="350"/>
                </a:cubicBezTo>
                <a:cubicBezTo>
                  <a:pt x="2" y="351"/>
                  <a:pt x="2" y="352"/>
                  <a:pt x="2" y="353"/>
                </a:cubicBezTo>
                <a:cubicBezTo>
                  <a:pt x="1" y="358"/>
                  <a:pt x="1" y="362"/>
                  <a:pt x="1" y="366"/>
                </a:cubicBezTo>
                <a:cubicBezTo>
                  <a:pt x="1" y="367"/>
                  <a:pt x="1" y="367"/>
                  <a:pt x="1" y="368"/>
                </a:cubicBezTo>
                <a:cubicBezTo>
                  <a:pt x="0" y="372"/>
                  <a:pt x="0" y="375"/>
                  <a:pt x="0" y="379"/>
                </a:cubicBezTo>
                <a:cubicBezTo>
                  <a:pt x="0" y="380"/>
                  <a:pt x="0" y="382"/>
                  <a:pt x="0" y="383"/>
                </a:cubicBezTo>
                <a:cubicBezTo>
                  <a:pt x="0" y="387"/>
                  <a:pt x="0" y="392"/>
                  <a:pt x="0" y="396"/>
                </a:cubicBezTo>
                <a:cubicBezTo>
                  <a:pt x="0" y="400"/>
                  <a:pt x="0" y="404"/>
                  <a:pt x="0" y="407"/>
                </a:cubicBezTo>
                <a:cubicBezTo>
                  <a:pt x="0" y="408"/>
                  <a:pt x="0" y="409"/>
                  <a:pt x="0" y="410"/>
                </a:cubicBezTo>
                <a:cubicBezTo>
                  <a:pt x="0" y="413"/>
                  <a:pt x="0" y="416"/>
                  <a:pt x="0" y="419"/>
                </a:cubicBezTo>
                <a:cubicBezTo>
                  <a:pt x="0" y="420"/>
                  <a:pt x="0" y="420"/>
                  <a:pt x="0" y="421"/>
                </a:cubicBezTo>
                <a:cubicBezTo>
                  <a:pt x="1" y="425"/>
                  <a:pt x="1" y="428"/>
                  <a:pt x="1" y="431"/>
                </a:cubicBezTo>
                <a:cubicBezTo>
                  <a:pt x="1" y="432"/>
                  <a:pt x="1" y="432"/>
                  <a:pt x="1" y="432"/>
                </a:cubicBezTo>
                <a:cubicBezTo>
                  <a:pt x="7" y="492"/>
                  <a:pt x="26" y="548"/>
                  <a:pt x="55" y="598"/>
                </a:cubicBezTo>
                <a:cubicBezTo>
                  <a:pt x="55" y="598"/>
                  <a:pt x="55" y="598"/>
                  <a:pt x="55" y="598"/>
                </a:cubicBezTo>
                <a:cubicBezTo>
                  <a:pt x="57" y="601"/>
                  <a:pt x="59" y="604"/>
                  <a:pt x="60" y="606"/>
                </a:cubicBezTo>
                <a:cubicBezTo>
                  <a:pt x="61" y="607"/>
                  <a:pt x="61" y="608"/>
                  <a:pt x="62" y="609"/>
                </a:cubicBezTo>
                <a:cubicBezTo>
                  <a:pt x="63" y="610"/>
                  <a:pt x="64" y="611"/>
                  <a:pt x="64" y="613"/>
                </a:cubicBezTo>
                <a:cubicBezTo>
                  <a:pt x="91" y="654"/>
                  <a:pt x="126" y="690"/>
                  <a:pt x="167" y="719"/>
                </a:cubicBezTo>
                <a:cubicBezTo>
                  <a:pt x="167" y="719"/>
                  <a:pt x="167" y="719"/>
                  <a:pt x="168" y="719"/>
                </a:cubicBezTo>
                <a:cubicBezTo>
                  <a:pt x="232" y="765"/>
                  <a:pt x="311" y="792"/>
                  <a:pt x="395" y="792"/>
                </a:cubicBezTo>
                <a:cubicBezTo>
                  <a:pt x="512" y="792"/>
                  <a:pt x="616" y="741"/>
                  <a:pt x="689" y="661"/>
                </a:cubicBezTo>
                <a:cubicBezTo>
                  <a:pt x="690" y="660"/>
                  <a:pt x="691" y="659"/>
                  <a:pt x="691" y="658"/>
                </a:cubicBezTo>
                <a:close/>
                <a:moveTo>
                  <a:pt x="79" y="610"/>
                </a:moveTo>
                <a:cubicBezTo>
                  <a:pt x="79" y="610"/>
                  <a:pt x="79" y="609"/>
                  <a:pt x="79" y="609"/>
                </a:cubicBezTo>
                <a:cubicBezTo>
                  <a:pt x="77" y="607"/>
                  <a:pt x="76" y="605"/>
                  <a:pt x="75" y="604"/>
                </a:cubicBezTo>
                <a:cubicBezTo>
                  <a:pt x="74" y="602"/>
                  <a:pt x="73" y="601"/>
                  <a:pt x="73" y="600"/>
                </a:cubicBezTo>
                <a:cubicBezTo>
                  <a:pt x="72" y="599"/>
                  <a:pt x="71" y="598"/>
                  <a:pt x="71" y="597"/>
                </a:cubicBezTo>
                <a:cubicBezTo>
                  <a:pt x="69" y="594"/>
                  <a:pt x="68" y="592"/>
                  <a:pt x="67" y="590"/>
                </a:cubicBezTo>
                <a:cubicBezTo>
                  <a:pt x="67" y="590"/>
                  <a:pt x="66" y="589"/>
                  <a:pt x="66" y="589"/>
                </a:cubicBezTo>
                <a:cubicBezTo>
                  <a:pt x="36" y="537"/>
                  <a:pt x="18" y="478"/>
                  <a:pt x="14" y="417"/>
                </a:cubicBezTo>
                <a:cubicBezTo>
                  <a:pt x="14" y="417"/>
                  <a:pt x="14" y="417"/>
                  <a:pt x="14" y="417"/>
                </a:cubicBezTo>
                <a:cubicBezTo>
                  <a:pt x="14" y="414"/>
                  <a:pt x="14" y="411"/>
                  <a:pt x="14" y="407"/>
                </a:cubicBezTo>
                <a:cubicBezTo>
                  <a:pt x="14" y="407"/>
                  <a:pt x="14" y="407"/>
                  <a:pt x="14" y="406"/>
                </a:cubicBezTo>
                <a:cubicBezTo>
                  <a:pt x="14" y="403"/>
                  <a:pt x="14" y="399"/>
                  <a:pt x="14" y="396"/>
                </a:cubicBezTo>
                <a:cubicBezTo>
                  <a:pt x="14" y="393"/>
                  <a:pt x="14" y="389"/>
                  <a:pt x="14" y="386"/>
                </a:cubicBezTo>
                <a:cubicBezTo>
                  <a:pt x="14" y="385"/>
                  <a:pt x="14" y="384"/>
                  <a:pt x="14" y="382"/>
                </a:cubicBezTo>
                <a:cubicBezTo>
                  <a:pt x="14" y="380"/>
                  <a:pt x="14" y="378"/>
                  <a:pt x="14" y="376"/>
                </a:cubicBezTo>
                <a:cubicBezTo>
                  <a:pt x="14" y="374"/>
                  <a:pt x="14" y="373"/>
                  <a:pt x="14" y="371"/>
                </a:cubicBezTo>
                <a:cubicBezTo>
                  <a:pt x="15" y="370"/>
                  <a:pt x="15" y="368"/>
                  <a:pt x="15" y="366"/>
                </a:cubicBezTo>
                <a:cubicBezTo>
                  <a:pt x="15" y="364"/>
                  <a:pt x="15" y="362"/>
                  <a:pt x="15" y="361"/>
                </a:cubicBezTo>
                <a:cubicBezTo>
                  <a:pt x="15" y="359"/>
                  <a:pt x="16" y="357"/>
                  <a:pt x="16" y="356"/>
                </a:cubicBezTo>
                <a:cubicBezTo>
                  <a:pt x="16" y="354"/>
                  <a:pt x="16" y="352"/>
                  <a:pt x="16" y="351"/>
                </a:cubicBezTo>
                <a:cubicBezTo>
                  <a:pt x="17" y="349"/>
                  <a:pt x="17" y="347"/>
                  <a:pt x="17" y="346"/>
                </a:cubicBezTo>
                <a:cubicBezTo>
                  <a:pt x="17" y="344"/>
                  <a:pt x="17" y="342"/>
                  <a:pt x="18" y="340"/>
                </a:cubicBezTo>
                <a:cubicBezTo>
                  <a:pt x="18" y="339"/>
                  <a:pt x="18" y="338"/>
                  <a:pt x="18" y="336"/>
                </a:cubicBezTo>
                <a:cubicBezTo>
                  <a:pt x="19" y="334"/>
                  <a:pt x="19" y="332"/>
                  <a:pt x="19" y="330"/>
                </a:cubicBezTo>
                <a:cubicBezTo>
                  <a:pt x="19" y="329"/>
                  <a:pt x="20" y="328"/>
                  <a:pt x="20" y="327"/>
                </a:cubicBezTo>
                <a:cubicBezTo>
                  <a:pt x="20" y="325"/>
                  <a:pt x="21" y="322"/>
                  <a:pt x="21" y="320"/>
                </a:cubicBezTo>
                <a:cubicBezTo>
                  <a:pt x="21" y="319"/>
                  <a:pt x="22" y="319"/>
                  <a:pt x="22" y="318"/>
                </a:cubicBezTo>
                <a:cubicBezTo>
                  <a:pt x="22" y="316"/>
                  <a:pt x="22" y="315"/>
                  <a:pt x="23" y="313"/>
                </a:cubicBezTo>
                <a:cubicBezTo>
                  <a:pt x="34" y="366"/>
                  <a:pt x="49" y="425"/>
                  <a:pt x="67" y="452"/>
                </a:cubicBezTo>
                <a:cubicBezTo>
                  <a:pt x="85" y="479"/>
                  <a:pt x="102" y="487"/>
                  <a:pt x="113" y="492"/>
                </a:cubicBezTo>
                <a:cubicBezTo>
                  <a:pt x="123" y="497"/>
                  <a:pt x="125" y="498"/>
                  <a:pt x="124" y="509"/>
                </a:cubicBezTo>
                <a:cubicBezTo>
                  <a:pt x="124" y="513"/>
                  <a:pt x="123" y="518"/>
                  <a:pt x="122" y="524"/>
                </a:cubicBezTo>
                <a:cubicBezTo>
                  <a:pt x="122" y="524"/>
                  <a:pt x="122" y="524"/>
                  <a:pt x="122" y="524"/>
                </a:cubicBezTo>
                <a:cubicBezTo>
                  <a:pt x="121" y="525"/>
                  <a:pt x="121" y="527"/>
                  <a:pt x="121" y="528"/>
                </a:cubicBezTo>
                <a:cubicBezTo>
                  <a:pt x="115" y="555"/>
                  <a:pt x="107" y="595"/>
                  <a:pt x="129" y="652"/>
                </a:cubicBezTo>
                <a:cubicBezTo>
                  <a:pt x="129" y="653"/>
                  <a:pt x="129" y="654"/>
                  <a:pt x="129" y="655"/>
                </a:cubicBezTo>
                <a:cubicBezTo>
                  <a:pt x="129" y="658"/>
                  <a:pt x="131" y="661"/>
                  <a:pt x="133" y="662"/>
                </a:cubicBezTo>
                <a:cubicBezTo>
                  <a:pt x="136" y="668"/>
                  <a:pt x="139" y="675"/>
                  <a:pt x="143" y="682"/>
                </a:cubicBezTo>
                <a:cubicBezTo>
                  <a:pt x="119" y="661"/>
                  <a:pt x="98" y="637"/>
                  <a:pt x="79" y="610"/>
                </a:cubicBezTo>
                <a:close/>
                <a:moveTo>
                  <a:pt x="70" y="196"/>
                </a:moveTo>
                <a:cubicBezTo>
                  <a:pt x="90" y="190"/>
                  <a:pt x="105" y="184"/>
                  <a:pt x="117" y="177"/>
                </a:cubicBezTo>
                <a:cubicBezTo>
                  <a:pt x="124" y="172"/>
                  <a:pt x="133" y="168"/>
                  <a:pt x="142" y="164"/>
                </a:cubicBezTo>
                <a:cubicBezTo>
                  <a:pt x="155" y="158"/>
                  <a:pt x="168" y="152"/>
                  <a:pt x="180" y="144"/>
                </a:cubicBezTo>
                <a:cubicBezTo>
                  <a:pt x="181" y="144"/>
                  <a:pt x="181" y="144"/>
                  <a:pt x="182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25" y="178"/>
                  <a:pt x="214" y="218"/>
                  <a:pt x="206" y="259"/>
                </a:cubicBezTo>
                <a:cubicBezTo>
                  <a:pt x="39" y="259"/>
                  <a:pt x="39" y="259"/>
                  <a:pt x="39" y="259"/>
                </a:cubicBezTo>
                <a:cubicBezTo>
                  <a:pt x="47" y="237"/>
                  <a:pt x="58" y="216"/>
                  <a:pt x="70" y="196"/>
                </a:cubicBezTo>
                <a:close/>
                <a:moveTo>
                  <a:pt x="101" y="154"/>
                </a:moveTo>
                <a:cubicBezTo>
                  <a:pt x="101" y="154"/>
                  <a:pt x="101" y="153"/>
                  <a:pt x="101" y="153"/>
                </a:cubicBezTo>
                <a:cubicBezTo>
                  <a:pt x="105" y="149"/>
                  <a:pt x="109" y="144"/>
                  <a:pt x="112" y="140"/>
                </a:cubicBezTo>
                <a:cubicBezTo>
                  <a:pt x="113" y="140"/>
                  <a:pt x="113" y="139"/>
                  <a:pt x="114" y="139"/>
                </a:cubicBezTo>
                <a:cubicBezTo>
                  <a:pt x="117" y="135"/>
                  <a:pt x="121" y="130"/>
                  <a:pt x="125" y="12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41" y="111"/>
                  <a:pt x="157" y="97"/>
                  <a:pt x="174" y="85"/>
                </a:cubicBezTo>
                <a:cubicBezTo>
                  <a:pt x="174" y="85"/>
                  <a:pt x="174" y="85"/>
                  <a:pt x="175" y="85"/>
                </a:cubicBezTo>
                <a:cubicBezTo>
                  <a:pt x="179" y="81"/>
                  <a:pt x="184" y="78"/>
                  <a:pt x="189" y="75"/>
                </a:cubicBezTo>
                <a:cubicBezTo>
                  <a:pt x="189" y="75"/>
                  <a:pt x="190" y="74"/>
                  <a:pt x="190" y="74"/>
                </a:cubicBezTo>
                <a:cubicBezTo>
                  <a:pt x="193" y="72"/>
                  <a:pt x="196" y="71"/>
                  <a:pt x="198" y="69"/>
                </a:cubicBezTo>
                <a:cubicBezTo>
                  <a:pt x="203" y="73"/>
                  <a:pt x="206" y="77"/>
                  <a:pt x="208" y="81"/>
                </a:cubicBezTo>
                <a:cubicBezTo>
                  <a:pt x="209" y="87"/>
                  <a:pt x="207" y="94"/>
                  <a:pt x="201" y="103"/>
                </a:cubicBezTo>
                <a:cubicBezTo>
                  <a:pt x="183" y="130"/>
                  <a:pt x="159" y="141"/>
                  <a:pt x="137" y="151"/>
                </a:cubicBezTo>
                <a:cubicBezTo>
                  <a:pt x="127" y="155"/>
                  <a:pt x="118" y="160"/>
                  <a:pt x="109" y="165"/>
                </a:cubicBezTo>
                <a:cubicBezTo>
                  <a:pt x="103" y="169"/>
                  <a:pt x="93" y="173"/>
                  <a:pt x="83" y="177"/>
                </a:cubicBezTo>
                <a:cubicBezTo>
                  <a:pt x="88" y="169"/>
                  <a:pt x="94" y="161"/>
                  <a:pt x="101" y="154"/>
                </a:cubicBezTo>
                <a:close/>
                <a:moveTo>
                  <a:pt x="229" y="52"/>
                </a:moveTo>
                <a:cubicBezTo>
                  <a:pt x="244" y="59"/>
                  <a:pt x="249" y="64"/>
                  <a:pt x="249" y="66"/>
                </a:cubicBezTo>
                <a:cubicBezTo>
                  <a:pt x="249" y="66"/>
                  <a:pt x="249" y="67"/>
                  <a:pt x="248" y="68"/>
                </a:cubicBezTo>
                <a:cubicBezTo>
                  <a:pt x="236" y="77"/>
                  <a:pt x="215" y="101"/>
                  <a:pt x="220" y="116"/>
                </a:cubicBezTo>
                <a:cubicBezTo>
                  <a:pt x="221" y="119"/>
                  <a:pt x="224" y="125"/>
                  <a:pt x="234" y="125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235" y="125"/>
                  <a:pt x="235" y="125"/>
                  <a:pt x="236" y="125"/>
                </a:cubicBezTo>
                <a:cubicBezTo>
                  <a:pt x="241" y="125"/>
                  <a:pt x="245" y="124"/>
                  <a:pt x="250" y="122"/>
                </a:cubicBezTo>
                <a:cubicBezTo>
                  <a:pt x="248" y="125"/>
                  <a:pt x="247" y="127"/>
                  <a:pt x="246" y="130"/>
                </a:cubicBezTo>
                <a:cubicBezTo>
                  <a:pt x="197" y="130"/>
                  <a:pt x="197" y="130"/>
                  <a:pt x="197" y="130"/>
                </a:cubicBezTo>
                <a:cubicBezTo>
                  <a:pt x="202" y="124"/>
                  <a:pt x="208" y="118"/>
                  <a:pt x="213" y="111"/>
                </a:cubicBezTo>
                <a:cubicBezTo>
                  <a:pt x="221" y="99"/>
                  <a:pt x="224" y="87"/>
                  <a:pt x="221" y="77"/>
                </a:cubicBezTo>
                <a:cubicBezTo>
                  <a:pt x="220" y="72"/>
                  <a:pt x="216" y="66"/>
                  <a:pt x="211" y="62"/>
                </a:cubicBezTo>
                <a:cubicBezTo>
                  <a:pt x="217" y="58"/>
                  <a:pt x="223" y="55"/>
                  <a:pt x="229" y="52"/>
                </a:cubicBezTo>
                <a:close/>
                <a:moveTo>
                  <a:pt x="395" y="14"/>
                </a:moveTo>
                <a:cubicBezTo>
                  <a:pt x="400" y="14"/>
                  <a:pt x="405" y="14"/>
                  <a:pt x="410" y="15"/>
                </a:cubicBezTo>
                <a:cubicBezTo>
                  <a:pt x="411" y="15"/>
                  <a:pt x="412" y="15"/>
                  <a:pt x="412" y="15"/>
                </a:cubicBezTo>
                <a:cubicBezTo>
                  <a:pt x="417" y="15"/>
                  <a:pt x="422" y="15"/>
                  <a:pt x="427" y="16"/>
                </a:cubicBezTo>
                <a:cubicBezTo>
                  <a:pt x="427" y="16"/>
                  <a:pt x="428" y="16"/>
                  <a:pt x="429" y="16"/>
                </a:cubicBezTo>
                <a:cubicBezTo>
                  <a:pt x="433" y="16"/>
                  <a:pt x="438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8" y="18"/>
                  <a:pt x="453" y="19"/>
                  <a:pt x="457" y="19"/>
                </a:cubicBezTo>
                <a:cubicBezTo>
                  <a:pt x="458" y="19"/>
                  <a:pt x="459" y="20"/>
                  <a:pt x="459" y="20"/>
                </a:cubicBezTo>
                <a:cubicBezTo>
                  <a:pt x="459" y="20"/>
                  <a:pt x="459" y="20"/>
                  <a:pt x="459" y="21"/>
                </a:cubicBezTo>
                <a:cubicBezTo>
                  <a:pt x="455" y="27"/>
                  <a:pt x="445" y="32"/>
                  <a:pt x="436" y="35"/>
                </a:cubicBezTo>
                <a:cubicBezTo>
                  <a:pt x="427" y="37"/>
                  <a:pt x="412" y="41"/>
                  <a:pt x="391" y="54"/>
                </a:cubicBezTo>
                <a:cubicBezTo>
                  <a:pt x="391" y="54"/>
                  <a:pt x="391" y="54"/>
                  <a:pt x="391" y="54"/>
                </a:cubicBezTo>
                <a:cubicBezTo>
                  <a:pt x="386" y="57"/>
                  <a:pt x="381" y="61"/>
                  <a:pt x="376" y="65"/>
                </a:cubicBezTo>
                <a:cubicBezTo>
                  <a:pt x="358" y="78"/>
                  <a:pt x="340" y="81"/>
                  <a:pt x="320" y="83"/>
                </a:cubicBezTo>
                <a:cubicBezTo>
                  <a:pt x="314" y="84"/>
                  <a:pt x="307" y="85"/>
                  <a:pt x="300" y="86"/>
                </a:cubicBezTo>
                <a:cubicBezTo>
                  <a:pt x="288" y="89"/>
                  <a:pt x="277" y="94"/>
                  <a:pt x="266" y="100"/>
                </a:cubicBezTo>
                <a:cubicBezTo>
                  <a:pt x="265" y="100"/>
                  <a:pt x="263" y="101"/>
                  <a:pt x="261" y="102"/>
                </a:cubicBezTo>
                <a:cubicBezTo>
                  <a:pt x="261" y="102"/>
                  <a:pt x="261" y="102"/>
                  <a:pt x="261" y="102"/>
                </a:cubicBezTo>
                <a:cubicBezTo>
                  <a:pt x="252" y="106"/>
                  <a:pt x="244" y="110"/>
                  <a:pt x="235" y="111"/>
                </a:cubicBezTo>
                <a:cubicBezTo>
                  <a:pt x="235" y="111"/>
                  <a:pt x="234" y="111"/>
                  <a:pt x="234" y="111"/>
                </a:cubicBezTo>
                <a:cubicBezTo>
                  <a:pt x="234" y="111"/>
                  <a:pt x="234" y="111"/>
                  <a:pt x="234" y="111"/>
                </a:cubicBezTo>
                <a:cubicBezTo>
                  <a:pt x="234" y="111"/>
                  <a:pt x="233" y="111"/>
                  <a:pt x="233" y="111"/>
                </a:cubicBezTo>
                <a:cubicBezTo>
                  <a:pt x="233" y="106"/>
                  <a:pt x="243" y="89"/>
                  <a:pt x="256" y="79"/>
                </a:cubicBezTo>
                <a:cubicBezTo>
                  <a:pt x="263" y="74"/>
                  <a:pt x="263" y="68"/>
                  <a:pt x="263" y="64"/>
                </a:cubicBezTo>
                <a:cubicBezTo>
                  <a:pt x="263" y="62"/>
                  <a:pt x="262" y="54"/>
                  <a:pt x="246" y="45"/>
                </a:cubicBezTo>
                <a:cubicBezTo>
                  <a:pt x="292" y="25"/>
                  <a:pt x="342" y="14"/>
                  <a:pt x="395" y="14"/>
                </a:cubicBezTo>
                <a:close/>
                <a:moveTo>
                  <a:pt x="757" y="519"/>
                </a:moveTo>
                <a:cubicBezTo>
                  <a:pt x="583" y="519"/>
                  <a:pt x="583" y="519"/>
                  <a:pt x="583" y="519"/>
                </a:cubicBezTo>
                <a:cubicBezTo>
                  <a:pt x="586" y="510"/>
                  <a:pt x="590" y="502"/>
                  <a:pt x="596" y="495"/>
                </a:cubicBezTo>
                <a:cubicBezTo>
                  <a:pt x="611" y="476"/>
                  <a:pt x="637" y="413"/>
                  <a:pt x="632" y="403"/>
                </a:cubicBezTo>
                <a:cubicBezTo>
                  <a:pt x="632" y="403"/>
                  <a:pt x="632" y="403"/>
                  <a:pt x="632" y="403"/>
                </a:cubicBezTo>
                <a:cubicBezTo>
                  <a:pt x="777" y="403"/>
                  <a:pt x="777" y="403"/>
                  <a:pt x="777" y="403"/>
                </a:cubicBezTo>
                <a:cubicBezTo>
                  <a:pt x="776" y="443"/>
                  <a:pt x="769" y="482"/>
                  <a:pt x="757" y="519"/>
                </a:cubicBezTo>
                <a:close/>
                <a:moveTo>
                  <a:pt x="652" y="328"/>
                </a:moveTo>
                <a:cubicBezTo>
                  <a:pt x="652" y="321"/>
                  <a:pt x="660" y="316"/>
                  <a:pt x="665" y="314"/>
                </a:cubicBezTo>
                <a:cubicBezTo>
                  <a:pt x="673" y="332"/>
                  <a:pt x="692" y="376"/>
                  <a:pt x="707" y="389"/>
                </a:cubicBezTo>
                <a:cubicBezTo>
                  <a:pt x="621" y="389"/>
                  <a:pt x="621" y="389"/>
                  <a:pt x="621" y="389"/>
                </a:cubicBezTo>
                <a:cubicBezTo>
                  <a:pt x="636" y="369"/>
                  <a:pt x="654" y="342"/>
                  <a:pt x="652" y="328"/>
                </a:cubicBezTo>
                <a:close/>
                <a:moveTo>
                  <a:pt x="730" y="389"/>
                </a:moveTo>
                <a:cubicBezTo>
                  <a:pt x="735" y="382"/>
                  <a:pt x="734" y="369"/>
                  <a:pt x="733" y="365"/>
                </a:cubicBezTo>
                <a:cubicBezTo>
                  <a:pt x="727" y="329"/>
                  <a:pt x="724" y="286"/>
                  <a:pt x="729" y="278"/>
                </a:cubicBezTo>
                <a:cubicBezTo>
                  <a:pt x="730" y="276"/>
                  <a:pt x="731" y="275"/>
                  <a:pt x="732" y="273"/>
                </a:cubicBezTo>
                <a:cubicBezTo>
                  <a:pt x="757" y="273"/>
                  <a:pt x="757" y="273"/>
                  <a:pt x="757" y="273"/>
                </a:cubicBezTo>
                <a:cubicBezTo>
                  <a:pt x="769" y="310"/>
                  <a:pt x="776" y="349"/>
                  <a:pt x="777" y="389"/>
                </a:cubicBezTo>
                <a:lnTo>
                  <a:pt x="730" y="389"/>
                </a:lnTo>
                <a:close/>
                <a:moveTo>
                  <a:pt x="752" y="259"/>
                </a:moveTo>
                <a:cubicBezTo>
                  <a:pt x="742" y="259"/>
                  <a:pt x="742" y="259"/>
                  <a:pt x="742" y="259"/>
                </a:cubicBezTo>
                <a:cubicBezTo>
                  <a:pt x="744" y="257"/>
                  <a:pt x="746" y="254"/>
                  <a:pt x="749" y="252"/>
                </a:cubicBezTo>
                <a:cubicBezTo>
                  <a:pt x="750" y="254"/>
                  <a:pt x="751" y="257"/>
                  <a:pt x="752" y="259"/>
                </a:cubicBezTo>
                <a:close/>
                <a:moveTo>
                  <a:pt x="742" y="237"/>
                </a:moveTo>
                <a:cubicBezTo>
                  <a:pt x="736" y="244"/>
                  <a:pt x="730" y="252"/>
                  <a:pt x="725" y="259"/>
                </a:cubicBezTo>
                <a:cubicBezTo>
                  <a:pt x="723" y="259"/>
                  <a:pt x="723" y="259"/>
                  <a:pt x="723" y="259"/>
                </a:cubicBezTo>
                <a:cubicBezTo>
                  <a:pt x="719" y="259"/>
                  <a:pt x="716" y="263"/>
                  <a:pt x="716" y="266"/>
                </a:cubicBezTo>
                <a:cubicBezTo>
                  <a:pt x="716" y="268"/>
                  <a:pt x="716" y="269"/>
                  <a:pt x="717" y="270"/>
                </a:cubicBezTo>
                <a:cubicBezTo>
                  <a:pt x="706" y="287"/>
                  <a:pt x="717" y="354"/>
                  <a:pt x="719" y="367"/>
                </a:cubicBezTo>
                <a:cubicBezTo>
                  <a:pt x="720" y="372"/>
                  <a:pt x="720" y="378"/>
                  <a:pt x="719" y="380"/>
                </a:cubicBezTo>
                <a:cubicBezTo>
                  <a:pt x="719" y="380"/>
                  <a:pt x="718" y="380"/>
                  <a:pt x="718" y="379"/>
                </a:cubicBezTo>
                <a:cubicBezTo>
                  <a:pt x="708" y="373"/>
                  <a:pt x="687" y="331"/>
                  <a:pt x="676" y="302"/>
                </a:cubicBezTo>
                <a:cubicBezTo>
                  <a:pt x="674" y="299"/>
                  <a:pt x="671" y="297"/>
                  <a:pt x="667" y="298"/>
                </a:cubicBezTo>
                <a:cubicBezTo>
                  <a:pt x="659" y="300"/>
                  <a:pt x="647" y="306"/>
                  <a:pt x="642" y="315"/>
                </a:cubicBezTo>
                <a:cubicBezTo>
                  <a:pt x="629" y="320"/>
                  <a:pt x="629" y="320"/>
                  <a:pt x="629" y="320"/>
                </a:cubicBezTo>
                <a:cubicBezTo>
                  <a:pt x="584" y="300"/>
                  <a:pt x="584" y="300"/>
                  <a:pt x="584" y="300"/>
                </a:cubicBezTo>
                <a:cubicBezTo>
                  <a:pt x="581" y="299"/>
                  <a:pt x="577" y="300"/>
                  <a:pt x="575" y="304"/>
                </a:cubicBezTo>
                <a:cubicBezTo>
                  <a:pt x="573" y="307"/>
                  <a:pt x="575" y="312"/>
                  <a:pt x="579" y="313"/>
                </a:cubicBezTo>
                <a:cubicBezTo>
                  <a:pt x="626" y="334"/>
                  <a:pt x="626" y="334"/>
                  <a:pt x="626" y="334"/>
                </a:cubicBezTo>
                <a:cubicBezTo>
                  <a:pt x="627" y="334"/>
                  <a:pt x="628" y="334"/>
                  <a:pt x="629" y="334"/>
                </a:cubicBezTo>
                <a:cubicBezTo>
                  <a:pt x="630" y="334"/>
                  <a:pt x="630" y="334"/>
                  <a:pt x="631" y="334"/>
                </a:cubicBezTo>
                <a:cubicBezTo>
                  <a:pt x="638" y="331"/>
                  <a:pt x="638" y="331"/>
                  <a:pt x="638" y="331"/>
                </a:cubicBezTo>
                <a:cubicBezTo>
                  <a:pt x="637" y="342"/>
                  <a:pt x="619" y="368"/>
                  <a:pt x="602" y="392"/>
                </a:cubicBezTo>
                <a:cubicBezTo>
                  <a:pt x="602" y="392"/>
                  <a:pt x="602" y="392"/>
                  <a:pt x="601" y="392"/>
                </a:cubicBezTo>
                <a:cubicBezTo>
                  <a:pt x="600" y="394"/>
                  <a:pt x="598" y="397"/>
                  <a:pt x="596" y="399"/>
                </a:cubicBezTo>
                <a:cubicBezTo>
                  <a:pt x="595" y="400"/>
                  <a:pt x="594" y="402"/>
                  <a:pt x="595" y="404"/>
                </a:cubicBezTo>
                <a:cubicBezTo>
                  <a:pt x="592" y="405"/>
                  <a:pt x="589" y="405"/>
                  <a:pt x="587" y="403"/>
                </a:cubicBezTo>
                <a:cubicBezTo>
                  <a:pt x="579" y="394"/>
                  <a:pt x="528" y="328"/>
                  <a:pt x="528" y="328"/>
                </a:cubicBezTo>
                <a:cubicBezTo>
                  <a:pt x="526" y="325"/>
                  <a:pt x="521" y="324"/>
                  <a:pt x="518" y="327"/>
                </a:cubicBezTo>
                <a:cubicBezTo>
                  <a:pt x="515" y="329"/>
                  <a:pt x="515" y="333"/>
                  <a:pt x="517" y="336"/>
                </a:cubicBezTo>
                <a:cubicBezTo>
                  <a:pt x="519" y="339"/>
                  <a:pt x="568" y="402"/>
                  <a:pt x="577" y="412"/>
                </a:cubicBezTo>
                <a:cubicBezTo>
                  <a:pt x="581" y="417"/>
                  <a:pt x="586" y="419"/>
                  <a:pt x="591" y="419"/>
                </a:cubicBezTo>
                <a:cubicBezTo>
                  <a:pt x="597" y="419"/>
                  <a:pt x="604" y="416"/>
                  <a:pt x="610" y="412"/>
                </a:cubicBezTo>
                <a:cubicBezTo>
                  <a:pt x="612" y="413"/>
                  <a:pt x="615" y="413"/>
                  <a:pt x="618" y="414"/>
                </a:cubicBezTo>
                <a:cubicBezTo>
                  <a:pt x="613" y="430"/>
                  <a:pt x="599" y="468"/>
                  <a:pt x="585" y="486"/>
                </a:cubicBezTo>
                <a:cubicBezTo>
                  <a:pt x="564" y="513"/>
                  <a:pt x="558" y="546"/>
                  <a:pt x="568" y="568"/>
                </a:cubicBezTo>
                <a:cubicBezTo>
                  <a:pt x="569" y="570"/>
                  <a:pt x="569" y="571"/>
                  <a:pt x="569" y="573"/>
                </a:cubicBezTo>
                <a:cubicBezTo>
                  <a:pt x="566" y="580"/>
                  <a:pt x="554" y="586"/>
                  <a:pt x="548" y="588"/>
                </a:cubicBezTo>
                <a:cubicBezTo>
                  <a:pt x="546" y="589"/>
                  <a:pt x="545" y="590"/>
                  <a:pt x="544" y="591"/>
                </a:cubicBezTo>
                <a:cubicBezTo>
                  <a:pt x="540" y="598"/>
                  <a:pt x="526" y="620"/>
                  <a:pt x="525" y="631"/>
                </a:cubicBezTo>
                <a:cubicBezTo>
                  <a:pt x="520" y="639"/>
                  <a:pt x="472" y="672"/>
                  <a:pt x="454" y="677"/>
                </a:cubicBezTo>
                <a:cubicBezTo>
                  <a:pt x="444" y="680"/>
                  <a:pt x="441" y="675"/>
                  <a:pt x="432" y="657"/>
                </a:cubicBezTo>
                <a:cubicBezTo>
                  <a:pt x="430" y="654"/>
                  <a:pt x="429" y="650"/>
                  <a:pt x="427" y="647"/>
                </a:cubicBezTo>
                <a:cubicBezTo>
                  <a:pt x="413" y="621"/>
                  <a:pt x="409" y="599"/>
                  <a:pt x="416" y="589"/>
                </a:cubicBezTo>
                <a:cubicBezTo>
                  <a:pt x="428" y="574"/>
                  <a:pt x="414" y="558"/>
                  <a:pt x="403" y="546"/>
                </a:cubicBezTo>
                <a:cubicBezTo>
                  <a:pt x="400" y="542"/>
                  <a:pt x="397" y="539"/>
                  <a:pt x="395" y="536"/>
                </a:cubicBezTo>
                <a:cubicBezTo>
                  <a:pt x="392" y="532"/>
                  <a:pt x="392" y="529"/>
                  <a:pt x="394" y="522"/>
                </a:cubicBezTo>
                <a:cubicBezTo>
                  <a:pt x="395" y="513"/>
                  <a:pt x="397" y="501"/>
                  <a:pt x="391" y="481"/>
                </a:cubicBezTo>
                <a:cubicBezTo>
                  <a:pt x="384" y="461"/>
                  <a:pt x="366" y="459"/>
                  <a:pt x="351" y="459"/>
                </a:cubicBezTo>
                <a:cubicBezTo>
                  <a:pt x="342" y="459"/>
                  <a:pt x="333" y="459"/>
                  <a:pt x="323" y="460"/>
                </a:cubicBezTo>
                <a:cubicBezTo>
                  <a:pt x="312" y="461"/>
                  <a:pt x="299" y="463"/>
                  <a:pt x="285" y="463"/>
                </a:cubicBezTo>
                <a:cubicBezTo>
                  <a:pt x="280" y="463"/>
                  <a:pt x="276" y="463"/>
                  <a:pt x="271" y="462"/>
                </a:cubicBezTo>
                <a:cubicBezTo>
                  <a:pt x="262" y="462"/>
                  <a:pt x="255" y="458"/>
                  <a:pt x="250" y="451"/>
                </a:cubicBezTo>
                <a:cubicBezTo>
                  <a:pt x="237" y="433"/>
                  <a:pt x="238" y="393"/>
                  <a:pt x="252" y="342"/>
                </a:cubicBezTo>
                <a:cubicBezTo>
                  <a:pt x="259" y="318"/>
                  <a:pt x="297" y="295"/>
                  <a:pt x="312" y="288"/>
                </a:cubicBezTo>
                <a:cubicBezTo>
                  <a:pt x="313" y="288"/>
                  <a:pt x="314" y="287"/>
                  <a:pt x="315" y="285"/>
                </a:cubicBezTo>
                <a:cubicBezTo>
                  <a:pt x="319" y="278"/>
                  <a:pt x="318" y="272"/>
                  <a:pt x="316" y="269"/>
                </a:cubicBezTo>
                <a:cubicBezTo>
                  <a:pt x="313" y="262"/>
                  <a:pt x="308" y="259"/>
                  <a:pt x="303" y="257"/>
                </a:cubicBezTo>
                <a:cubicBezTo>
                  <a:pt x="303" y="251"/>
                  <a:pt x="305" y="242"/>
                  <a:pt x="310" y="240"/>
                </a:cubicBezTo>
                <a:cubicBezTo>
                  <a:pt x="315" y="238"/>
                  <a:pt x="322" y="237"/>
                  <a:pt x="327" y="237"/>
                </a:cubicBezTo>
                <a:cubicBezTo>
                  <a:pt x="336" y="236"/>
                  <a:pt x="342" y="236"/>
                  <a:pt x="345" y="231"/>
                </a:cubicBezTo>
                <a:cubicBezTo>
                  <a:pt x="346" y="229"/>
                  <a:pt x="347" y="225"/>
                  <a:pt x="344" y="221"/>
                </a:cubicBezTo>
                <a:cubicBezTo>
                  <a:pt x="344" y="220"/>
                  <a:pt x="343" y="216"/>
                  <a:pt x="346" y="212"/>
                </a:cubicBezTo>
                <a:cubicBezTo>
                  <a:pt x="348" y="208"/>
                  <a:pt x="352" y="206"/>
                  <a:pt x="356" y="207"/>
                </a:cubicBezTo>
                <a:cubicBezTo>
                  <a:pt x="358" y="207"/>
                  <a:pt x="359" y="207"/>
                  <a:pt x="361" y="207"/>
                </a:cubicBezTo>
                <a:cubicBezTo>
                  <a:pt x="376" y="207"/>
                  <a:pt x="385" y="194"/>
                  <a:pt x="388" y="188"/>
                </a:cubicBezTo>
                <a:cubicBezTo>
                  <a:pt x="395" y="186"/>
                  <a:pt x="412" y="179"/>
                  <a:pt x="426" y="179"/>
                </a:cubicBezTo>
                <a:cubicBezTo>
                  <a:pt x="429" y="179"/>
                  <a:pt x="432" y="179"/>
                  <a:pt x="434" y="180"/>
                </a:cubicBezTo>
                <a:cubicBezTo>
                  <a:pt x="441" y="181"/>
                  <a:pt x="446" y="180"/>
                  <a:pt x="448" y="175"/>
                </a:cubicBezTo>
                <a:cubicBezTo>
                  <a:pt x="452" y="167"/>
                  <a:pt x="445" y="150"/>
                  <a:pt x="426" y="125"/>
                </a:cubicBezTo>
                <a:cubicBezTo>
                  <a:pt x="425" y="123"/>
                  <a:pt x="422" y="122"/>
                  <a:pt x="419" y="122"/>
                </a:cubicBezTo>
                <a:cubicBezTo>
                  <a:pt x="416" y="123"/>
                  <a:pt x="414" y="125"/>
                  <a:pt x="414" y="128"/>
                </a:cubicBezTo>
                <a:cubicBezTo>
                  <a:pt x="410" y="159"/>
                  <a:pt x="410" y="159"/>
                  <a:pt x="410" y="159"/>
                </a:cubicBezTo>
                <a:cubicBezTo>
                  <a:pt x="400" y="155"/>
                  <a:pt x="385" y="149"/>
                  <a:pt x="381" y="139"/>
                </a:cubicBezTo>
                <a:cubicBezTo>
                  <a:pt x="379" y="135"/>
                  <a:pt x="381" y="129"/>
                  <a:pt x="386" y="121"/>
                </a:cubicBezTo>
                <a:cubicBezTo>
                  <a:pt x="390" y="115"/>
                  <a:pt x="394" y="110"/>
                  <a:pt x="399" y="105"/>
                </a:cubicBezTo>
                <a:cubicBezTo>
                  <a:pt x="400" y="105"/>
                  <a:pt x="400" y="105"/>
                  <a:pt x="400" y="104"/>
                </a:cubicBezTo>
                <a:cubicBezTo>
                  <a:pt x="412" y="94"/>
                  <a:pt x="425" y="87"/>
                  <a:pt x="431" y="87"/>
                </a:cubicBezTo>
                <a:cubicBezTo>
                  <a:pt x="431" y="87"/>
                  <a:pt x="431" y="87"/>
                  <a:pt x="431" y="87"/>
                </a:cubicBezTo>
                <a:cubicBezTo>
                  <a:pt x="435" y="87"/>
                  <a:pt x="440" y="90"/>
                  <a:pt x="445" y="92"/>
                </a:cubicBezTo>
                <a:cubicBezTo>
                  <a:pt x="451" y="95"/>
                  <a:pt x="458" y="99"/>
                  <a:pt x="466" y="99"/>
                </a:cubicBezTo>
                <a:cubicBezTo>
                  <a:pt x="475" y="99"/>
                  <a:pt x="483" y="94"/>
                  <a:pt x="490" y="85"/>
                </a:cubicBezTo>
                <a:cubicBezTo>
                  <a:pt x="505" y="66"/>
                  <a:pt x="497" y="42"/>
                  <a:pt x="490" y="26"/>
                </a:cubicBezTo>
                <a:cubicBezTo>
                  <a:pt x="602" y="55"/>
                  <a:pt x="695" y="134"/>
                  <a:pt x="742" y="237"/>
                </a:cubicBezTo>
                <a:close/>
                <a:moveTo>
                  <a:pt x="119" y="480"/>
                </a:moveTo>
                <a:cubicBezTo>
                  <a:pt x="109" y="475"/>
                  <a:pt x="95" y="468"/>
                  <a:pt x="79" y="444"/>
                </a:cubicBezTo>
                <a:cubicBezTo>
                  <a:pt x="73" y="435"/>
                  <a:pt x="67" y="421"/>
                  <a:pt x="61" y="403"/>
                </a:cubicBezTo>
                <a:cubicBezTo>
                  <a:pt x="194" y="403"/>
                  <a:pt x="194" y="403"/>
                  <a:pt x="194" y="403"/>
                </a:cubicBezTo>
                <a:cubicBezTo>
                  <a:pt x="194" y="443"/>
                  <a:pt x="198" y="482"/>
                  <a:pt x="204" y="519"/>
                </a:cubicBezTo>
                <a:cubicBezTo>
                  <a:pt x="137" y="519"/>
                  <a:pt x="137" y="519"/>
                  <a:pt x="137" y="519"/>
                </a:cubicBezTo>
                <a:cubicBezTo>
                  <a:pt x="138" y="516"/>
                  <a:pt x="138" y="513"/>
                  <a:pt x="138" y="510"/>
                </a:cubicBezTo>
                <a:cubicBezTo>
                  <a:pt x="139" y="490"/>
                  <a:pt x="129" y="485"/>
                  <a:pt x="119" y="480"/>
                </a:cubicBezTo>
                <a:close/>
                <a:moveTo>
                  <a:pt x="273" y="112"/>
                </a:moveTo>
                <a:cubicBezTo>
                  <a:pt x="282" y="107"/>
                  <a:pt x="292" y="102"/>
                  <a:pt x="303" y="100"/>
                </a:cubicBezTo>
                <a:cubicBezTo>
                  <a:pt x="309" y="99"/>
                  <a:pt x="316" y="98"/>
                  <a:pt x="322" y="97"/>
                </a:cubicBezTo>
                <a:cubicBezTo>
                  <a:pt x="341" y="94"/>
                  <a:pt x="363" y="92"/>
                  <a:pt x="384" y="76"/>
                </a:cubicBezTo>
                <a:cubicBezTo>
                  <a:pt x="386" y="75"/>
                  <a:pt x="387" y="74"/>
                  <a:pt x="388" y="73"/>
                </a:cubicBezTo>
                <a:cubicBezTo>
                  <a:pt x="388" y="97"/>
                  <a:pt x="388" y="97"/>
                  <a:pt x="388" y="97"/>
                </a:cubicBezTo>
                <a:cubicBezTo>
                  <a:pt x="383" y="102"/>
                  <a:pt x="378" y="108"/>
                  <a:pt x="374" y="113"/>
                </a:cubicBezTo>
                <a:cubicBezTo>
                  <a:pt x="370" y="120"/>
                  <a:pt x="368" y="125"/>
                  <a:pt x="367" y="130"/>
                </a:cubicBezTo>
                <a:cubicBezTo>
                  <a:pt x="342" y="130"/>
                  <a:pt x="342" y="130"/>
                  <a:pt x="342" y="130"/>
                </a:cubicBezTo>
                <a:cubicBezTo>
                  <a:pt x="343" y="127"/>
                  <a:pt x="344" y="124"/>
                  <a:pt x="343" y="120"/>
                </a:cubicBezTo>
                <a:cubicBezTo>
                  <a:pt x="341" y="112"/>
                  <a:pt x="334" y="107"/>
                  <a:pt x="325" y="107"/>
                </a:cubicBezTo>
                <a:cubicBezTo>
                  <a:pt x="318" y="107"/>
                  <a:pt x="310" y="110"/>
                  <a:pt x="305" y="115"/>
                </a:cubicBezTo>
                <a:cubicBezTo>
                  <a:pt x="302" y="118"/>
                  <a:pt x="301" y="122"/>
                  <a:pt x="302" y="125"/>
                </a:cubicBezTo>
                <a:cubicBezTo>
                  <a:pt x="303" y="127"/>
                  <a:pt x="304" y="129"/>
                  <a:pt x="306" y="130"/>
                </a:cubicBezTo>
                <a:cubicBezTo>
                  <a:pt x="261" y="130"/>
                  <a:pt x="261" y="130"/>
                  <a:pt x="261" y="130"/>
                </a:cubicBezTo>
                <a:cubicBezTo>
                  <a:pt x="264" y="124"/>
                  <a:pt x="267" y="119"/>
                  <a:pt x="270" y="113"/>
                </a:cubicBezTo>
                <a:cubicBezTo>
                  <a:pt x="271" y="113"/>
                  <a:pt x="272" y="112"/>
                  <a:pt x="273" y="112"/>
                </a:cubicBezTo>
                <a:close/>
                <a:moveTo>
                  <a:pt x="440" y="48"/>
                </a:moveTo>
                <a:cubicBezTo>
                  <a:pt x="451" y="45"/>
                  <a:pt x="465" y="38"/>
                  <a:pt x="471" y="27"/>
                </a:cubicBezTo>
                <a:cubicBezTo>
                  <a:pt x="472" y="26"/>
                  <a:pt x="472" y="25"/>
                  <a:pt x="473" y="24"/>
                </a:cubicBezTo>
                <a:cubicBezTo>
                  <a:pt x="479" y="34"/>
                  <a:pt x="492" y="60"/>
                  <a:pt x="479" y="76"/>
                </a:cubicBezTo>
                <a:cubicBezTo>
                  <a:pt x="473" y="84"/>
                  <a:pt x="469" y="85"/>
                  <a:pt x="466" y="85"/>
                </a:cubicBezTo>
                <a:cubicBezTo>
                  <a:pt x="461" y="85"/>
                  <a:pt x="456" y="82"/>
                  <a:pt x="451" y="80"/>
                </a:cubicBezTo>
                <a:cubicBezTo>
                  <a:pt x="445" y="76"/>
                  <a:pt x="439" y="73"/>
                  <a:pt x="432" y="73"/>
                </a:cubicBezTo>
                <a:cubicBezTo>
                  <a:pt x="424" y="72"/>
                  <a:pt x="413" y="77"/>
                  <a:pt x="402" y="85"/>
                </a:cubicBezTo>
                <a:cubicBezTo>
                  <a:pt x="402" y="64"/>
                  <a:pt x="402" y="64"/>
                  <a:pt x="402" y="64"/>
                </a:cubicBezTo>
                <a:cubicBezTo>
                  <a:pt x="419" y="54"/>
                  <a:pt x="432" y="50"/>
                  <a:pt x="440" y="48"/>
                </a:cubicBezTo>
                <a:close/>
                <a:moveTo>
                  <a:pt x="322" y="122"/>
                </a:moveTo>
                <a:cubicBezTo>
                  <a:pt x="325" y="121"/>
                  <a:pt x="327" y="121"/>
                  <a:pt x="328" y="122"/>
                </a:cubicBezTo>
                <a:cubicBezTo>
                  <a:pt x="328" y="122"/>
                  <a:pt x="327" y="122"/>
                  <a:pt x="327" y="122"/>
                </a:cubicBezTo>
                <a:cubicBezTo>
                  <a:pt x="325" y="122"/>
                  <a:pt x="324" y="122"/>
                  <a:pt x="322" y="122"/>
                </a:cubicBezTo>
                <a:close/>
                <a:moveTo>
                  <a:pt x="368" y="144"/>
                </a:moveTo>
                <a:cubicBezTo>
                  <a:pt x="368" y="144"/>
                  <a:pt x="368" y="145"/>
                  <a:pt x="368" y="145"/>
                </a:cubicBezTo>
                <a:cubicBezTo>
                  <a:pt x="374" y="157"/>
                  <a:pt x="387" y="165"/>
                  <a:pt x="398" y="170"/>
                </a:cubicBezTo>
                <a:cubicBezTo>
                  <a:pt x="388" y="173"/>
                  <a:pt x="381" y="176"/>
                  <a:pt x="380" y="176"/>
                </a:cubicBezTo>
                <a:cubicBezTo>
                  <a:pt x="379" y="177"/>
                  <a:pt x="378" y="178"/>
                  <a:pt x="377" y="180"/>
                </a:cubicBezTo>
                <a:cubicBezTo>
                  <a:pt x="376" y="179"/>
                  <a:pt x="375" y="178"/>
                  <a:pt x="374" y="178"/>
                </a:cubicBezTo>
                <a:cubicBezTo>
                  <a:pt x="375" y="177"/>
                  <a:pt x="375" y="175"/>
                  <a:pt x="376" y="174"/>
                </a:cubicBezTo>
                <a:cubicBezTo>
                  <a:pt x="382" y="171"/>
                  <a:pt x="381" y="166"/>
                  <a:pt x="381" y="164"/>
                </a:cubicBezTo>
                <a:cubicBezTo>
                  <a:pt x="379" y="157"/>
                  <a:pt x="370" y="155"/>
                  <a:pt x="356" y="153"/>
                </a:cubicBezTo>
                <a:cubicBezTo>
                  <a:pt x="356" y="153"/>
                  <a:pt x="355" y="153"/>
                  <a:pt x="354" y="153"/>
                </a:cubicBezTo>
                <a:cubicBezTo>
                  <a:pt x="346" y="153"/>
                  <a:pt x="342" y="158"/>
                  <a:pt x="342" y="163"/>
                </a:cubicBezTo>
                <a:cubicBezTo>
                  <a:pt x="340" y="161"/>
                  <a:pt x="338" y="160"/>
                  <a:pt x="336" y="159"/>
                </a:cubicBezTo>
                <a:cubicBezTo>
                  <a:pt x="335" y="159"/>
                  <a:pt x="333" y="159"/>
                  <a:pt x="332" y="159"/>
                </a:cubicBezTo>
                <a:cubicBezTo>
                  <a:pt x="321" y="159"/>
                  <a:pt x="312" y="170"/>
                  <a:pt x="311" y="179"/>
                </a:cubicBezTo>
                <a:cubicBezTo>
                  <a:pt x="311" y="186"/>
                  <a:pt x="315" y="192"/>
                  <a:pt x="323" y="193"/>
                </a:cubicBezTo>
                <a:cubicBezTo>
                  <a:pt x="323" y="193"/>
                  <a:pt x="324" y="193"/>
                  <a:pt x="325" y="193"/>
                </a:cubicBezTo>
                <a:cubicBezTo>
                  <a:pt x="330" y="193"/>
                  <a:pt x="334" y="192"/>
                  <a:pt x="337" y="189"/>
                </a:cubicBezTo>
                <a:cubicBezTo>
                  <a:pt x="336" y="191"/>
                  <a:pt x="335" y="194"/>
                  <a:pt x="336" y="196"/>
                </a:cubicBezTo>
                <a:cubicBezTo>
                  <a:pt x="337" y="197"/>
                  <a:pt x="337" y="198"/>
                  <a:pt x="338" y="199"/>
                </a:cubicBezTo>
                <a:cubicBezTo>
                  <a:pt x="336" y="201"/>
                  <a:pt x="335" y="203"/>
                  <a:pt x="333" y="205"/>
                </a:cubicBezTo>
                <a:cubicBezTo>
                  <a:pt x="330" y="210"/>
                  <a:pt x="329" y="217"/>
                  <a:pt x="330" y="223"/>
                </a:cubicBezTo>
                <a:cubicBezTo>
                  <a:pt x="329" y="223"/>
                  <a:pt x="327" y="223"/>
                  <a:pt x="326" y="223"/>
                </a:cubicBezTo>
                <a:cubicBezTo>
                  <a:pt x="320" y="224"/>
                  <a:pt x="311" y="224"/>
                  <a:pt x="305" y="227"/>
                </a:cubicBezTo>
                <a:cubicBezTo>
                  <a:pt x="291" y="232"/>
                  <a:pt x="289" y="249"/>
                  <a:pt x="289" y="259"/>
                </a:cubicBezTo>
                <a:cubicBezTo>
                  <a:pt x="220" y="259"/>
                  <a:pt x="220" y="259"/>
                  <a:pt x="220" y="259"/>
                </a:cubicBezTo>
                <a:cubicBezTo>
                  <a:pt x="228" y="217"/>
                  <a:pt x="240" y="178"/>
                  <a:pt x="255" y="144"/>
                </a:cubicBezTo>
                <a:lnTo>
                  <a:pt x="368" y="144"/>
                </a:lnTo>
                <a:close/>
                <a:moveTo>
                  <a:pt x="346" y="175"/>
                </a:moveTo>
                <a:cubicBezTo>
                  <a:pt x="346" y="175"/>
                  <a:pt x="346" y="174"/>
                  <a:pt x="346" y="174"/>
                </a:cubicBezTo>
                <a:cubicBezTo>
                  <a:pt x="346" y="175"/>
                  <a:pt x="347" y="176"/>
                  <a:pt x="348" y="177"/>
                </a:cubicBezTo>
                <a:cubicBezTo>
                  <a:pt x="348" y="177"/>
                  <a:pt x="348" y="177"/>
                  <a:pt x="348" y="177"/>
                </a:cubicBezTo>
                <a:cubicBezTo>
                  <a:pt x="347" y="178"/>
                  <a:pt x="345" y="180"/>
                  <a:pt x="344" y="181"/>
                </a:cubicBezTo>
                <a:cubicBezTo>
                  <a:pt x="345" y="179"/>
                  <a:pt x="345" y="177"/>
                  <a:pt x="346" y="175"/>
                </a:cubicBezTo>
                <a:close/>
                <a:moveTo>
                  <a:pt x="363" y="169"/>
                </a:moveTo>
                <a:cubicBezTo>
                  <a:pt x="362" y="168"/>
                  <a:pt x="361" y="168"/>
                  <a:pt x="360" y="168"/>
                </a:cubicBezTo>
                <a:cubicBezTo>
                  <a:pt x="360" y="168"/>
                  <a:pt x="360" y="168"/>
                  <a:pt x="359" y="168"/>
                </a:cubicBezTo>
                <a:cubicBezTo>
                  <a:pt x="361" y="168"/>
                  <a:pt x="362" y="168"/>
                  <a:pt x="363" y="168"/>
                </a:cubicBezTo>
                <a:cubicBezTo>
                  <a:pt x="363" y="169"/>
                  <a:pt x="363" y="169"/>
                  <a:pt x="363" y="169"/>
                </a:cubicBezTo>
                <a:close/>
                <a:moveTo>
                  <a:pt x="361" y="184"/>
                </a:moveTo>
                <a:cubicBezTo>
                  <a:pt x="362" y="185"/>
                  <a:pt x="362" y="186"/>
                  <a:pt x="363" y="187"/>
                </a:cubicBezTo>
                <a:cubicBezTo>
                  <a:pt x="361" y="187"/>
                  <a:pt x="360" y="187"/>
                  <a:pt x="357" y="188"/>
                </a:cubicBezTo>
                <a:cubicBezTo>
                  <a:pt x="359" y="187"/>
                  <a:pt x="360" y="185"/>
                  <a:pt x="361" y="184"/>
                </a:cubicBezTo>
                <a:close/>
                <a:moveTo>
                  <a:pt x="332" y="173"/>
                </a:moveTo>
                <a:cubicBezTo>
                  <a:pt x="332" y="174"/>
                  <a:pt x="331" y="175"/>
                  <a:pt x="330" y="176"/>
                </a:cubicBezTo>
                <a:cubicBezTo>
                  <a:pt x="329" y="177"/>
                  <a:pt x="328" y="179"/>
                  <a:pt x="326" y="179"/>
                </a:cubicBezTo>
                <a:cubicBezTo>
                  <a:pt x="326" y="178"/>
                  <a:pt x="327" y="177"/>
                  <a:pt x="328" y="175"/>
                </a:cubicBezTo>
                <a:cubicBezTo>
                  <a:pt x="329" y="174"/>
                  <a:pt x="331" y="173"/>
                  <a:pt x="332" y="173"/>
                </a:cubicBezTo>
                <a:close/>
                <a:moveTo>
                  <a:pt x="297" y="273"/>
                </a:moveTo>
                <a:cubicBezTo>
                  <a:pt x="298" y="273"/>
                  <a:pt x="300" y="273"/>
                  <a:pt x="301" y="272"/>
                </a:cubicBezTo>
                <a:cubicBezTo>
                  <a:pt x="302" y="272"/>
                  <a:pt x="303" y="273"/>
                  <a:pt x="303" y="274"/>
                </a:cubicBezTo>
                <a:cubicBezTo>
                  <a:pt x="303" y="275"/>
                  <a:pt x="304" y="275"/>
                  <a:pt x="303" y="277"/>
                </a:cubicBezTo>
                <a:cubicBezTo>
                  <a:pt x="292" y="283"/>
                  <a:pt x="247" y="307"/>
                  <a:pt x="239" y="338"/>
                </a:cubicBezTo>
                <a:cubicBezTo>
                  <a:pt x="234" y="354"/>
                  <a:pt x="231" y="372"/>
                  <a:pt x="229" y="389"/>
                </a:cubicBezTo>
                <a:cubicBezTo>
                  <a:pt x="208" y="389"/>
                  <a:pt x="208" y="389"/>
                  <a:pt x="208" y="389"/>
                </a:cubicBezTo>
                <a:cubicBezTo>
                  <a:pt x="208" y="349"/>
                  <a:pt x="212" y="310"/>
                  <a:pt x="218" y="273"/>
                </a:cubicBezTo>
                <a:lnTo>
                  <a:pt x="297" y="273"/>
                </a:lnTo>
                <a:close/>
                <a:moveTo>
                  <a:pt x="208" y="403"/>
                </a:moveTo>
                <a:cubicBezTo>
                  <a:pt x="227" y="403"/>
                  <a:pt x="227" y="403"/>
                  <a:pt x="227" y="403"/>
                </a:cubicBezTo>
                <a:cubicBezTo>
                  <a:pt x="226" y="425"/>
                  <a:pt x="229" y="445"/>
                  <a:pt x="239" y="459"/>
                </a:cubicBezTo>
                <a:cubicBezTo>
                  <a:pt x="246" y="469"/>
                  <a:pt x="257" y="475"/>
                  <a:pt x="270" y="476"/>
                </a:cubicBezTo>
                <a:cubicBezTo>
                  <a:pt x="275" y="477"/>
                  <a:pt x="280" y="477"/>
                  <a:pt x="285" y="477"/>
                </a:cubicBezTo>
                <a:cubicBezTo>
                  <a:pt x="299" y="477"/>
                  <a:pt x="313" y="475"/>
                  <a:pt x="325" y="474"/>
                </a:cubicBezTo>
                <a:cubicBezTo>
                  <a:pt x="334" y="473"/>
                  <a:pt x="343" y="473"/>
                  <a:pt x="351" y="473"/>
                </a:cubicBezTo>
                <a:cubicBezTo>
                  <a:pt x="369" y="473"/>
                  <a:pt x="374" y="478"/>
                  <a:pt x="377" y="486"/>
                </a:cubicBezTo>
                <a:cubicBezTo>
                  <a:pt x="383" y="501"/>
                  <a:pt x="381" y="510"/>
                  <a:pt x="380" y="519"/>
                </a:cubicBezTo>
                <a:cubicBezTo>
                  <a:pt x="218" y="519"/>
                  <a:pt x="218" y="519"/>
                  <a:pt x="218" y="519"/>
                </a:cubicBezTo>
                <a:cubicBezTo>
                  <a:pt x="212" y="482"/>
                  <a:pt x="208" y="443"/>
                  <a:pt x="208" y="403"/>
                </a:cubicBezTo>
                <a:close/>
                <a:moveTo>
                  <a:pt x="402" y="567"/>
                </a:moveTo>
                <a:cubicBezTo>
                  <a:pt x="406" y="573"/>
                  <a:pt x="408" y="577"/>
                  <a:pt x="405" y="581"/>
                </a:cubicBezTo>
                <a:cubicBezTo>
                  <a:pt x="404" y="582"/>
                  <a:pt x="403" y="584"/>
                  <a:pt x="402" y="586"/>
                </a:cubicBezTo>
                <a:lnTo>
                  <a:pt x="402" y="567"/>
                </a:lnTo>
                <a:close/>
                <a:moveTo>
                  <a:pt x="402" y="623"/>
                </a:moveTo>
                <a:cubicBezTo>
                  <a:pt x="405" y="633"/>
                  <a:pt x="409" y="641"/>
                  <a:pt x="412" y="648"/>
                </a:cubicBezTo>
                <a:cubicBezTo>
                  <a:pt x="402" y="648"/>
                  <a:pt x="402" y="648"/>
                  <a:pt x="402" y="648"/>
                </a:cubicBezTo>
                <a:lnTo>
                  <a:pt x="402" y="623"/>
                </a:lnTo>
                <a:close/>
                <a:moveTo>
                  <a:pt x="423" y="165"/>
                </a:moveTo>
                <a:cubicBezTo>
                  <a:pt x="425" y="149"/>
                  <a:pt x="425" y="149"/>
                  <a:pt x="425" y="149"/>
                </a:cubicBezTo>
                <a:cubicBezTo>
                  <a:pt x="429" y="155"/>
                  <a:pt x="433" y="162"/>
                  <a:pt x="434" y="166"/>
                </a:cubicBezTo>
                <a:cubicBezTo>
                  <a:pt x="432" y="165"/>
                  <a:pt x="429" y="165"/>
                  <a:pt x="426" y="165"/>
                </a:cubicBezTo>
                <a:cubicBezTo>
                  <a:pt x="425" y="165"/>
                  <a:pt x="424" y="165"/>
                  <a:pt x="423" y="165"/>
                </a:cubicBezTo>
                <a:close/>
                <a:moveTo>
                  <a:pt x="204" y="273"/>
                </a:moveTo>
                <a:cubicBezTo>
                  <a:pt x="198" y="310"/>
                  <a:pt x="194" y="349"/>
                  <a:pt x="194" y="389"/>
                </a:cubicBezTo>
                <a:cubicBezTo>
                  <a:pt x="56" y="389"/>
                  <a:pt x="56" y="389"/>
                  <a:pt x="56" y="389"/>
                </a:cubicBezTo>
                <a:cubicBezTo>
                  <a:pt x="48" y="361"/>
                  <a:pt x="39" y="325"/>
                  <a:pt x="31" y="282"/>
                </a:cubicBezTo>
                <a:cubicBezTo>
                  <a:pt x="32" y="279"/>
                  <a:pt x="33" y="276"/>
                  <a:pt x="34" y="273"/>
                </a:cubicBezTo>
                <a:lnTo>
                  <a:pt x="204" y="273"/>
                </a:lnTo>
                <a:close/>
                <a:moveTo>
                  <a:pt x="134" y="533"/>
                </a:moveTo>
                <a:cubicBezTo>
                  <a:pt x="206" y="533"/>
                  <a:pt x="206" y="533"/>
                  <a:pt x="206" y="533"/>
                </a:cubicBezTo>
                <a:cubicBezTo>
                  <a:pt x="214" y="574"/>
                  <a:pt x="225" y="613"/>
                  <a:pt x="240" y="648"/>
                </a:cubicBezTo>
                <a:cubicBezTo>
                  <a:pt x="143" y="648"/>
                  <a:pt x="143" y="648"/>
                  <a:pt x="143" y="648"/>
                </a:cubicBezTo>
                <a:cubicBezTo>
                  <a:pt x="122" y="595"/>
                  <a:pt x="129" y="558"/>
                  <a:pt x="134" y="533"/>
                </a:cubicBezTo>
                <a:close/>
                <a:moveTo>
                  <a:pt x="220" y="533"/>
                </a:moveTo>
                <a:cubicBezTo>
                  <a:pt x="379" y="533"/>
                  <a:pt x="379" y="533"/>
                  <a:pt x="379" y="533"/>
                </a:cubicBezTo>
                <a:cubicBezTo>
                  <a:pt x="379" y="536"/>
                  <a:pt x="380" y="540"/>
                  <a:pt x="383" y="544"/>
                </a:cubicBezTo>
                <a:cubicBezTo>
                  <a:pt x="385" y="546"/>
                  <a:pt x="386" y="548"/>
                  <a:pt x="388" y="550"/>
                </a:cubicBezTo>
                <a:cubicBezTo>
                  <a:pt x="388" y="648"/>
                  <a:pt x="388" y="648"/>
                  <a:pt x="388" y="648"/>
                </a:cubicBezTo>
                <a:cubicBezTo>
                  <a:pt x="255" y="648"/>
                  <a:pt x="255" y="648"/>
                  <a:pt x="255" y="648"/>
                </a:cubicBezTo>
                <a:cubicBezTo>
                  <a:pt x="240" y="614"/>
                  <a:pt x="228" y="575"/>
                  <a:pt x="220" y="533"/>
                </a:cubicBezTo>
                <a:close/>
                <a:moveTo>
                  <a:pt x="388" y="662"/>
                </a:moveTo>
                <a:cubicBezTo>
                  <a:pt x="388" y="777"/>
                  <a:pt x="388" y="777"/>
                  <a:pt x="388" y="777"/>
                </a:cubicBezTo>
                <a:cubicBezTo>
                  <a:pt x="339" y="774"/>
                  <a:pt x="294" y="730"/>
                  <a:pt x="261" y="662"/>
                </a:cubicBezTo>
                <a:lnTo>
                  <a:pt x="388" y="662"/>
                </a:lnTo>
                <a:close/>
                <a:moveTo>
                  <a:pt x="402" y="662"/>
                </a:moveTo>
                <a:cubicBezTo>
                  <a:pt x="419" y="662"/>
                  <a:pt x="419" y="662"/>
                  <a:pt x="419" y="662"/>
                </a:cubicBezTo>
                <a:cubicBezTo>
                  <a:pt x="419" y="662"/>
                  <a:pt x="419" y="663"/>
                  <a:pt x="419" y="663"/>
                </a:cubicBezTo>
                <a:cubicBezTo>
                  <a:pt x="427" y="678"/>
                  <a:pt x="433" y="692"/>
                  <a:pt x="449" y="692"/>
                </a:cubicBezTo>
                <a:cubicBezTo>
                  <a:pt x="452" y="692"/>
                  <a:pt x="455" y="691"/>
                  <a:pt x="458" y="691"/>
                </a:cubicBezTo>
                <a:cubicBezTo>
                  <a:pt x="470" y="687"/>
                  <a:pt x="491" y="675"/>
                  <a:pt x="505" y="665"/>
                </a:cubicBezTo>
                <a:cubicBezTo>
                  <a:pt x="506" y="664"/>
                  <a:pt x="508" y="663"/>
                  <a:pt x="509" y="662"/>
                </a:cubicBezTo>
                <a:cubicBezTo>
                  <a:pt x="529" y="662"/>
                  <a:pt x="529" y="662"/>
                  <a:pt x="529" y="662"/>
                </a:cubicBezTo>
                <a:cubicBezTo>
                  <a:pt x="496" y="732"/>
                  <a:pt x="450" y="774"/>
                  <a:pt x="402" y="777"/>
                </a:cubicBezTo>
                <a:lnTo>
                  <a:pt x="402" y="662"/>
                </a:lnTo>
                <a:close/>
                <a:moveTo>
                  <a:pt x="528" y="648"/>
                </a:moveTo>
                <a:cubicBezTo>
                  <a:pt x="539" y="638"/>
                  <a:pt x="539" y="634"/>
                  <a:pt x="539" y="632"/>
                </a:cubicBezTo>
                <a:cubicBezTo>
                  <a:pt x="539" y="628"/>
                  <a:pt x="545" y="617"/>
                  <a:pt x="552" y="605"/>
                </a:cubicBezTo>
                <a:cubicBezTo>
                  <a:pt x="547" y="621"/>
                  <a:pt x="541" y="635"/>
                  <a:pt x="536" y="648"/>
                </a:cubicBezTo>
                <a:lnTo>
                  <a:pt x="528" y="648"/>
                </a:lnTo>
                <a:close/>
                <a:moveTo>
                  <a:pt x="570" y="592"/>
                </a:moveTo>
                <a:cubicBezTo>
                  <a:pt x="575" y="588"/>
                  <a:pt x="579" y="584"/>
                  <a:pt x="582" y="579"/>
                </a:cubicBezTo>
                <a:cubicBezTo>
                  <a:pt x="584" y="573"/>
                  <a:pt x="584" y="567"/>
                  <a:pt x="581" y="561"/>
                </a:cubicBezTo>
                <a:cubicBezTo>
                  <a:pt x="577" y="554"/>
                  <a:pt x="576" y="544"/>
                  <a:pt x="579" y="533"/>
                </a:cubicBezTo>
                <a:cubicBezTo>
                  <a:pt x="752" y="533"/>
                  <a:pt x="752" y="533"/>
                  <a:pt x="752" y="533"/>
                </a:cubicBezTo>
                <a:cubicBezTo>
                  <a:pt x="735" y="575"/>
                  <a:pt x="711" y="614"/>
                  <a:pt x="682" y="648"/>
                </a:cubicBezTo>
                <a:cubicBezTo>
                  <a:pt x="551" y="648"/>
                  <a:pt x="551" y="648"/>
                  <a:pt x="551" y="648"/>
                </a:cubicBezTo>
                <a:cubicBezTo>
                  <a:pt x="558" y="631"/>
                  <a:pt x="565" y="612"/>
                  <a:pt x="570" y="592"/>
                </a:cubicBezTo>
                <a:close/>
                <a:moveTo>
                  <a:pt x="175" y="708"/>
                </a:moveTo>
                <a:cubicBezTo>
                  <a:pt x="164" y="691"/>
                  <a:pt x="155" y="676"/>
                  <a:pt x="149" y="662"/>
                </a:cubicBezTo>
                <a:cubicBezTo>
                  <a:pt x="246" y="662"/>
                  <a:pt x="246" y="662"/>
                  <a:pt x="246" y="662"/>
                </a:cubicBezTo>
                <a:cubicBezTo>
                  <a:pt x="248" y="666"/>
                  <a:pt x="250" y="670"/>
                  <a:pt x="252" y="674"/>
                </a:cubicBezTo>
                <a:cubicBezTo>
                  <a:pt x="275" y="720"/>
                  <a:pt x="302" y="753"/>
                  <a:pt x="333" y="772"/>
                </a:cubicBezTo>
                <a:cubicBezTo>
                  <a:pt x="275" y="763"/>
                  <a:pt x="221" y="740"/>
                  <a:pt x="175" y="708"/>
                </a:cubicBezTo>
                <a:close/>
                <a:moveTo>
                  <a:pt x="457" y="773"/>
                </a:moveTo>
                <a:cubicBezTo>
                  <a:pt x="491" y="751"/>
                  <a:pt x="521" y="713"/>
                  <a:pt x="545" y="662"/>
                </a:cubicBezTo>
                <a:cubicBezTo>
                  <a:pt x="669" y="662"/>
                  <a:pt x="669" y="662"/>
                  <a:pt x="669" y="662"/>
                </a:cubicBezTo>
                <a:cubicBezTo>
                  <a:pt x="613" y="719"/>
                  <a:pt x="539" y="759"/>
                  <a:pt x="457" y="7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3861044" y="3064892"/>
            <a:ext cx="0" cy="508000"/>
          </a:xfrm>
          <a:prstGeom prst="line">
            <a:avLst/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2833847" y="4465846"/>
            <a:ext cx="1985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33" dirty="0" smtClean="0"/>
              <a:t>ITUSearch 2.0</a:t>
            </a:r>
            <a:endParaRPr lang="en-US" sz="2133" dirty="0"/>
          </a:p>
          <a:p>
            <a:pPr algn="ctr"/>
            <a:r>
              <a:rPr lang="en-US" sz="1467" dirty="0" smtClean="0"/>
              <a:t>New design</a:t>
            </a:r>
            <a:endParaRPr lang="en-US" sz="1467" dirty="0"/>
          </a:p>
        </p:txBody>
      </p:sp>
      <p:sp>
        <p:nvSpPr>
          <p:cNvPr id="40" name="Freeform 107"/>
          <p:cNvSpPr>
            <a:spLocks noEditPoints="1"/>
          </p:cNvSpPr>
          <p:nvPr/>
        </p:nvSpPr>
        <p:spPr bwMode="auto">
          <a:xfrm>
            <a:off x="3728990" y="3750255"/>
            <a:ext cx="294370" cy="302764"/>
          </a:xfrm>
          <a:custGeom>
            <a:avLst/>
            <a:gdLst>
              <a:gd name="T0" fmla="*/ 591 w 610"/>
              <a:gd name="T1" fmla="*/ 523 h 606"/>
              <a:gd name="T2" fmla="*/ 463 w 610"/>
              <a:gd name="T3" fmla="*/ 395 h 606"/>
              <a:gd name="T4" fmla="*/ 432 w 610"/>
              <a:gd name="T5" fmla="*/ 74 h 606"/>
              <a:gd name="T6" fmla="*/ 253 w 610"/>
              <a:gd name="T7" fmla="*/ 0 h 606"/>
              <a:gd name="T8" fmla="*/ 74 w 610"/>
              <a:gd name="T9" fmla="*/ 74 h 606"/>
              <a:gd name="T10" fmla="*/ 0 w 610"/>
              <a:gd name="T11" fmla="*/ 253 h 606"/>
              <a:gd name="T12" fmla="*/ 74 w 610"/>
              <a:gd name="T13" fmla="*/ 433 h 606"/>
              <a:gd name="T14" fmla="*/ 253 w 610"/>
              <a:gd name="T15" fmla="*/ 507 h 606"/>
              <a:gd name="T16" fmla="*/ 395 w 610"/>
              <a:gd name="T17" fmla="*/ 464 h 606"/>
              <a:gd name="T18" fmla="*/ 522 w 610"/>
              <a:gd name="T19" fmla="*/ 591 h 606"/>
              <a:gd name="T20" fmla="*/ 557 w 610"/>
              <a:gd name="T21" fmla="*/ 606 h 606"/>
              <a:gd name="T22" fmla="*/ 591 w 610"/>
              <a:gd name="T23" fmla="*/ 591 h 606"/>
              <a:gd name="T24" fmla="*/ 591 w 610"/>
              <a:gd name="T25" fmla="*/ 523 h 606"/>
              <a:gd name="T26" fmla="*/ 84 w 610"/>
              <a:gd name="T27" fmla="*/ 423 h 606"/>
              <a:gd name="T28" fmla="*/ 14 w 610"/>
              <a:gd name="T29" fmla="*/ 253 h 606"/>
              <a:gd name="T30" fmla="*/ 84 w 610"/>
              <a:gd name="T31" fmla="*/ 84 h 606"/>
              <a:gd name="T32" fmla="*/ 253 w 610"/>
              <a:gd name="T33" fmla="*/ 14 h 606"/>
              <a:gd name="T34" fmla="*/ 422 w 610"/>
              <a:gd name="T35" fmla="*/ 84 h 606"/>
              <a:gd name="T36" fmla="*/ 449 w 610"/>
              <a:gd name="T37" fmla="*/ 391 h 606"/>
              <a:gd name="T38" fmla="*/ 448 w 610"/>
              <a:gd name="T39" fmla="*/ 392 h 606"/>
              <a:gd name="T40" fmla="*/ 422 w 610"/>
              <a:gd name="T41" fmla="*/ 423 h 606"/>
              <a:gd name="T42" fmla="*/ 392 w 610"/>
              <a:gd name="T43" fmla="*/ 448 h 606"/>
              <a:gd name="T44" fmla="*/ 391 w 610"/>
              <a:gd name="T45" fmla="*/ 449 h 606"/>
              <a:gd name="T46" fmla="*/ 253 w 610"/>
              <a:gd name="T47" fmla="*/ 493 h 606"/>
              <a:gd name="T48" fmla="*/ 84 w 610"/>
              <a:gd name="T49" fmla="*/ 423 h 606"/>
              <a:gd name="T50" fmla="*/ 581 w 610"/>
              <a:gd name="T51" fmla="*/ 581 h 606"/>
              <a:gd name="T52" fmla="*/ 532 w 610"/>
              <a:gd name="T53" fmla="*/ 581 h 606"/>
              <a:gd name="T54" fmla="*/ 406 w 610"/>
              <a:gd name="T55" fmla="*/ 455 h 606"/>
              <a:gd name="T56" fmla="*/ 432 w 610"/>
              <a:gd name="T57" fmla="*/ 433 h 606"/>
              <a:gd name="T58" fmla="*/ 455 w 610"/>
              <a:gd name="T59" fmla="*/ 406 h 606"/>
              <a:gd name="T60" fmla="*/ 581 w 610"/>
              <a:gd name="T61" fmla="*/ 533 h 606"/>
              <a:gd name="T62" fmla="*/ 581 w 610"/>
              <a:gd name="T63" fmla="*/ 581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0" h="606">
                <a:moveTo>
                  <a:pt x="591" y="523"/>
                </a:moveTo>
                <a:cubicBezTo>
                  <a:pt x="463" y="395"/>
                  <a:pt x="463" y="395"/>
                  <a:pt x="463" y="395"/>
                </a:cubicBezTo>
                <a:cubicBezTo>
                  <a:pt x="530" y="296"/>
                  <a:pt x="519" y="161"/>
                  <a:pt x="432" y="74"/>
                </a:cubicBezTo>
                <a:cubicBezTo>
                  <a:pt x="384" y="26"/>
                  <a:pt x="321" y="0"/>
                  <a:pt x="253" y="0"/>
                </a:cubicBezTo>
                <a:cubicBezTo>
                  <a:pt x="185" y="0"/>
                  <a:pt x="122" y="26"/>
                  <a:pt x="74" y="74"/>
                </a:cubicBezTo>
                <a:cubicBezTo>
                  <a:pt x="26" y="122"/>
                  <a:pt x="0" y="186"/>
                  <a:pt x="0" y="253"/>
                </a:cubicBezTo>
                <a:cubicBezTo>
                  <a:pt x="0" y="321"/>
                  <a:pt x="26" y="385"/>
                  <a:pt x="74" y="433"/>
                </a:cubicBezTo>
                <a:cubicBezTo>
                  <a:pt x="122" y="480"/>
                  <a:pt x="185" y="507"/>
                  <a:pt x="253" y="507"/>
                </a:cubicBezTo>
                <a:cubicBezTo>
                  <a:pt x="304" y="507"/>
                  <a:pt x="353" y="492"/>
                  <a:pt x="395" y="464"/>
                </a:cubicBezTo>
                <a:cubicBezTo>
                  <a:pt x="522" y="591"/>
                  <a:pt x="522" y="591"/>
                  <a:pt x="522" y="591"/>
                </a:cubicBezTo>
                <a:cubicBezTo>
                  <a:pt x="532" y="601"/>
                  <a:pt x="544" y="606"/>
                  <a:pt x="557" y="606"/>
                </a:cubicBezTo>
                <a:cubicBezTo>
                  <a:pt x="569" y="606"/>
                  <a:pt x="582" y="601"/>
                  <a:pt x="591" y="591"/>
                </a:cubicBezTo>
                <a:cubicBezTo>
                  <a:pt x="610" y="572"/>
                  <a:pt x="610" y="542"/>
                  <a:pt x="591" y="523"/>
                </a:cubicBezTo>
                <a:close/>
                <a:moveTo>
                  <a:pt x="84" y="423"/>
                </a:moveTo>
                <a:cubicBezTo>
                  <a:pt x="39" y="377"/>
                  <a:pt x="14" y="317"/>
                  <a:pt x="14" y="253"/>
                </a:cubicBezTo>
                <a:cubicBezTo>
                  <a:pt x="14" y="189"/>
                  <a:pt x="39" y="129"/>
                  <a:pt x="84" y="84"/>
                </a:cubicBezTo>
                <a:cubicBezTo>
                  <a:pt x="129" y="39"/>
                  <a:pt x="189" y="14"/>
                  <a:pt x="253" y="14"/>
                </a:cubicBezTo>
                <a:cubicBezTo>
                  <a:pt x="317" y="14"/>
                  <a:pt x="377" y="39"/>
                  <a:pt x="422" y="84"/>
                </a:cubicBezTo>
                <a:cubicBezTo>
                  <a:pt x="506" y="168"/>
                  <a:pt x="514" y="298"/>
                  <a:pt x="449" y="391"/>
                </a:cubicBezTo>
                <a:cubicBezTo>
                  <a:pt x="448" y="392"/>
                  <a:pt x="448" y="392"/>
                  <a:pt x="448" y="392"/>
                </a:cubicBezTo>
                <a:cubicBezTo>
                  <a:pt x="440" y="403"/>
                  <a:pt x="432" y="413"/>
                  <a:pt x="422" y="423"/>
                </a:cubicBezTo>
                <a:cubicBezTo>
                  <a:pt x="413" y="432"/>
                  <a:pt x="403" y="441"/>
                  <a:pt x="392" y="448"/>
                </a:cubicBezTo>
                <a:cubicBezTo>
                  <a:pt x="392" y="448"/>
                  <a:pt x="391" y="449"/>
                  <a:pt x="391" y="449"/>
                </a:cubicBezTo>
                <a:cubicBezTo>
                  <a:pt x="351" y="477"/>
                  <a:pt x="303" y="493"/>
                  <a:pt x="253" y="493"/>
                </a:cubicBezTo>
                <a:cubicBezTo>
                  <a:pt x="189" y="493"/>
                  <a:pt x="129" y="468"/>
                  <a:pt x="84" y="423"/>
                </a:cubicBezTo>
                <a:close/>
                <a:moveTo>
                  <a:pt x="581" y="581"/>
                </a:moveTo>
                <a:cubicBezTo>
                  <a:pt x="568" y="595"/>
                  <a:pt x="546" y="595"/>
                  <a:pt x="532" y="581"/>
                </a:cubicBezTo>
                <a:cubicBezTo>
                  <a:pt x="406" y="455"/>
                  <a:pt x="406" y="455"/>
                  <a:pt x="406" y="455"/>
                </a:cubicBezTo>
                <a:cubicBezTo>
                  <a:pt x="415" y="448"/>
                  <a:pt x="424" y="441"/>
                  <a:pt x="432" y="433"/>
                </a:cubicBezTo>
                <a:cubicBezTo>
                  <a:pt x="440" y="424"/>
                  <a:pt x="448" y="415"/>
                  <a:pt x="455" y="406"/>
                </a:cubicBezTo>
                <a:cubicBezTo>
                  <a:pt x="581" y="533"/>
                  <a:pt x="581" y="533"/>
                  <a:pt x="581" y="533"/>
                </a:cubicBezTo>
                <a:cubicBezTo>
                  <a:pt x="595" y="546"/>
                  <a:pt x="595" y="568"/>
                  <a:pt x="581" y="5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57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9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5" grpId="0" animBg="1"/>
      <p:bldP spid="76" grpId="0" animBg="1"/>
      <p:bldP spid="80" grpId="0"/>
      <p:bldP spid="81" grpId="0"/>
      <p:bldP spid="82" grpId="0"/>
      <p:bldP spid="90" grpId="0"/>
      <p:bldP spid="91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Прямоугольник 13"/>
          <p:cNvSpPr/>
          <p:nvPr/>
        </p:nvSpPr>
        <p:spPr>
          <a:xfrm>
            <a:off x="0" y="-30997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16453" y="-2"/>
            <a:ext cx="11431" cy="1195442"/>
            <a:chOff x="616453" y="-2"/>
            <a:chExt cx="11431" cy="1195442"/>
          </a:xfrm>
        </p:grpSpPr>
        <p:sp>
          <p:nvSpPr>
            <p:cNvPr id="13" name="Shape 1036"/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latin typeface="+mj-lt"/>
              </a:endParaRPr>
            </a:p>
          </p:txBody>
        </p:sp>
        <p:sp>
          <p:nvSpPr>
            <p:cNvPr id="14" name="Shape 1037"/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>
                <a:latin typeface="+mj-lt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043671" y="2847453"/>
            <a:ext cx="4652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latin typeface="+mj-lt"/>
                <a:ea typeface="Roboto Black" panose="02000000000000000000" pitchFamily="2" charset="0"/>
                <a:cs typeface="Roboto Black" panose="02000000000000000000" pitchFamily="2" charset="0"/>
              </a:rPr>
              <a:t>Thank You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2F4D9CA-3ED3-46C3-ABA0-BB1C9B35FCE1}"/>
              </a:ext>
            </a:extLst>
          </p:cNvPr>
          <p:cNvGrpSpPr/>
          <p:nvPr/>
        </p:nvGrpSpPr>
        <p:grpSpPr>
          <a:xfrm>
            <a:off x="6911986" y="962334"/>
            <a:ext cx="4646671" cy="4484077"/>
            <a:chOff x="6928780" y="1693854"/>
            <a:chExt cx="4646671" cy="448407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7523631-287C-4D6C-A8D1-10913C515918}"/>
                </a:ext>
              </a:extLst>
            </p:cNvPr>
            <p:cNvGrpSpPr/>
            <p:nvPr/>
          </p:nvGrpSpPr>
          <p:grpSpPr>
            <a:xfrm>
              <a:off x="7834646" y="3535794"/>
              <a:ext cx="608996" cy="591606"/>
              <a:chOff x="4427538" y="3192463"/>
              <a:chExt cx="823913" cy="825500"/>
            </a:xfrm>
            <a:solidFill>
              <a:schemeClr val="accent3"/>
            </a:solidFill>
            <a:effectLst/>
          </p:grpSpPr>
          <p:sp>
            <p:nvSpPr>
              <p:cNvPr id="157" name="Oval 23">
                <a:extLst>
                  <a:ext uri="{FF2B5EF4-FFF2-40B4-BE49-F238E27FC236}">
                    <a16:creationId xmlns:a16="http://schemas.microsoft.com/office/drawing/2014/main" id="{4571A3AA-5D43-4B04-9EDE-20D35E898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58" name="Rectangle 24">
                <a:extLst>
                  <a:ext uri="{FF2B5EF4-FFF2-40B4-BE49-F238E27FC236}">
                    <a16:creationId xmlns:a16="http://schemas.microsoft.com/office/drawing/2014/main" id="{6D8B431C-633D-4955-9AC0-AA68372B5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59" name="Freeform 25">
                <a:extLst>
                  <a:ext uri="{FF2B5EF4-FFF2-40B4-BE49-F238E27FC236}">
                    <a16:creationId xmlns:a16="http://schemas.microsoft.com/office/drawing/2014/main" id="{1C27934A-DB8B-4281-B3A0-EC1F0018D1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60" name="Oval 26">
                <a:extLst>
                  <a:ext uri="{FF2B5EF4-FFF2-40B4-BE49-F238E27FC236}">
                    <a16:creationId xmlns:a16="http://schemas.microsoft.com/office/drawing/2014/main" id="{196B7600-85FF-49CE-BC42-1A92D6631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61" name="Rectangle 27">
                <a:extLst>
                  <a:ext uri="{FF2B5EF4-FFF2-40B4-BE49-F238E27FC236}">
                    <a16:creationId xmlns:a16="http://schemas.microsoft.com/office/drawing/2014/main" id="{761E8765-4602-44D6-A508-A0AF61476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A25E1D9-9004-4EC6-84FF-CC3A370EFB66}"/>
                </a:ext>
              </a:extLst>
            </p:cNvPr>
            <p:cNvGrpSpPr/>
            <p:nvPr/>
          </p:nvGrpSpPr>
          <p:grpSpPr>
            <a:xfrm>
              <a:off x="7786537" y="5052351"/>
              <a:ext cx="756845" cy="736094"/>
              <a:chOff x="4362451" y="5308600"/>
              <a:chExt cx="1023938" cy="1027113"/>
            </a:xfrm>
            <a:solidFill>
              <a:schemeClr val="accent5"/>
            </a:solidFill>
            <a:effectLst/>
          </p:grpSpPr>
          <p:sp>
            <p:nvSpPr>
              <p:cNvPr id="155" name="Freeform 29">
                <a:extLst>
                  <a:ext uri="{FF2B5EF4-FFF2-40B4-BE49-F238E27FC236}">
                    <a16:creationId xmlns:a16="http://schemas.microsoft.com/office/drawing/2014/main" id="{75BC7F2B-CC33-4EF0-969C-85EF2CCA8A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56" name="Freeform 30">
                <a:extLst>
                  <a:ext uri="{FF2B5EF4-FFF2-40B4-BE49-F238E27FC236}">
                    <a16:creationId xmlns:a16="http://schemas.microsoft.com/office/drawing/2014/main" id="{0DDA6F7D-2043-4F86-B304-023DF3001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4AB6EBFB-1A60-4AB3-B981-02A940225E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8205" y="3139874"/>
              <a:ext cx="594915" cy="577953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9F6D155-F833-4728-80C6-F558D82C2CEE}"/>
                </a:ext>
              </a:extLst>
            </p:cNvPr>
            <p:cNvGrpSpPr/>
            <p:nvPr/>
          </p:nvGrpSpPr>
          <p:grpSpPr>
            <a:xfrm>
              <a:off x="9939729" y="5047800"/>
              <a:ext cx="748630" cy="725854"/>
              <a:chOff x="7275513" y="5302250"/>
              <a:chExt cx="1012825" cy="1012825"/>
            </a:xfrm>
            <a:solidFill>
              <a:schemeClr val="accent3"/>
            </a:solidFill>
            <a:effectLst/>
          </p:grpSpPr>
          <p:sp>
            <p:nvSpPr>
              <p:cNvPr id="153" name="Freeform 34">
                <a:extLst>
                  <a:ext uri="{FF2B5EF4-FFF2-40B4-BE49-F238E27FC236}">
                    <a16:creationId xmlns:a16="http://schemas.microsoft.com/office/drawing/2014/main" id="{0C9C5225-D806-454A-A6D2-D13E34525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54" name="Freeform 35">
                <a:extLst>
                  <a:ext uri="{FF2B5EF4-FFF2-40B4-BE49-F238E27FC236}">
                    <a16:creationId xmlns:a16="http://schemas.microsoft.com/office/drawing/2014/main" id="{7DDF0C4D-0E16-40FE-B458-960C712A0A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58ECFDD0-DBD5-4BA5-8732-85AA1EDAD3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07134" y="2764432"/>
              <a:ext cx="759191" cy="733818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DDEEBC7-C683-49B4-8905-52317BE7A521}"/>
                </a:ext>
              </a:extLst>
            </p:cNvPr>
            <p:cNvGrpSpPr/>
            <p:nvPr/>
          </p:nvGrpSpPr>
          <p:grpSpPr>
            <a:xfrm>
              <a:off x="9011568" y="3820220"/>
              <a:ext cx="505736" cy="493763"/>
              <a:chOff x="6019801" y="3589338"/>
              <a:chExt cx="684213" cy="688975"/>
            </a:xfrm>
            <a:solidFill>
              <a:schemeClr val="accent1"/>
            </a:solidFill>
            <a:effectLst/>
          </p:grpSpPr>
          <p:sp>
            <p:nvSpPr>
              <p:cNvPr id="150" name="Freeform 42">
                <a:extLst>
                  <a:ext uri="{FF2B5EF4-FFF2-40B4-BE49-F238E27FC236}">
                    <a16:creationId xmlns:a16="http://schemas.microsoft.com/office/drawing/2014/main" id="{00255CEE-CB76-413F-98A1-9B088E032E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51" name="Freeform 43">
                <a:extLst>
                  <a:ext uri="{FF2B5EF4-FFF2-40B4-BE49-F238E27FC236}">
                    <a16:creationId xmlns:a16="http://schemas.microsoft.com/office/drawing/2014/main" id="{299BEE6B-82EC-493F-8269-669356B92A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52" name="Rectangle 44">
                <a:extLst>
                  <a:ext uri="{FF2B5EF4-FFF2-40B4-BE49-F238E27FC236}">
                    <a16:creationId xmlns:a16="http://schemas.microsoft.com/office/drawing/2014/main" id="{F0D8A5F7-27F2-4E66-8204-CAD711074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3" name="Freeform 45">
              <a:extLst>
                <a:ext uri="{FF2B5EF4-FFF2-40B4-BE49-F238E27FC236}">
                  <a16:creationId xmlns:a16="http://schemas.microsoft.com/office/drawing/2014/main" id="{1974E72F-D07B-44A6-B163-75E1521D7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4360" y="1697268"/>
              <a:ext cx="727509" cy="706513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8F04E33-3998-4C27-A3C8-4CA8FD66DE09}"/>
                </a:ext>
              </a:extLst>
            </p:cNvPr>
            <p:cNvGrpSpPr/>
            <p:nvPr/>
          </p:nvGrpSpPr>
          <p:grpSpPr>
            <a:xfrm>
              <a:off x="10541684" y="4431166"/>
              <a:ext cx="750977" cy="728130"/>
              <a:chOff x="8089901" y="4441825"/>
              <a:chExt cx="1016000" cy="1016000"/>
            </a:xfrm>
            <a:solidFill>
              <a:schemeClr val="accent5"/>
            </a:solidFill>
            <a:effectLst/>
          </p:grpSpPr>
          <p:sp>
            <p:nvSpPr>
              <p:cNvPr id="148" name="Rectangle 46">
                <a:extLst>
                  <a:ext uri="{FF2B5EF4-FFF2-40B4-BE49-F238E27FC236}">
                    <a16:creationId xmlns:a16="http://schemas.microsoft.com/office/drawing/2014/main" id="{2EE0AD01-D7C7-41A4-9CCC-4119F1EE2D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9" name="Freeform 47">
                <a:extLst>
                  <a:ext uri="{FF2B5EF4-FFF2-40B4-BE49-F238E27FC236}">
                    <a16:creationId xmlns:a16="http://schemas.microsoft.com/office/drawing/2014/main" id="{8FF1D547-1978-4884-89FB-D59C32A461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D3ACBBD-72E7-46C6-8260-9FA806E418CA}"/>
                </a:ext>
              </a:extLst>
            </p:cNvPr>
            <p:cNvGrpSpPr/>
            <p:nvPr/>
          </p:nvGrpSpPr>
          <p:grpSpPr>
            <a:xfrm>
              <a:off x="10824474" y="3629086"/>
              <a:ext cx="750977" cy="725854"/>
              <a:chOff x="8472488" y="3322638"/>
              <a:chExt cx="1016000" cy="1012825"/>
            </a:xfrm>
            <a:solidFill>
              <a:schemeClr val="accent3"/>
            </a:solidFill>
            <a:effectLst/>
          </p:grpSpPr>
          <p:sp>
            <p:nvSpPr>
              <p:cNvPr id="146" name="Oval 51">
                <a:extLst>
                  <a:ext uri="{FF2B5EF4-FFF2-40B4-BE49-F238E27FC236}">
                    <a16:creationId xmlns:a16="http://schemas.microsoft.com/office/drawing/2014/main" id="{AC72C224-B19B-44E3-9F35-E08FA47FB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7" name="Freeform 52">
                <a:extLst>
                  <a:ext uri="{FF2B5EF4-FFF2-40B4-BE49-F238E27FC236}">
                    <a16:creationId xmlns:a16="http://schemas.microsoft.com/office/drawing/2014/main" id="{5276569D-24DE-4152-97E9-693C57AA84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27" name="Freeform 53">
              <a:extLst>
                <a:ext uri="{FF2B5EF4-FFF2-40B4-BE49-F238E27FC236}">
                  <a16:creationId xmlns:a16="http://schemas.microsoft.com/office/drawing/2014/main" id="{1F3F85BB-F4AC-4FCA-BCC2-F159F1D78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2011" y="2077260"/>
              <a:ext cx="745111" cy="722442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28" name="Freeform 54">
              <a:extLst>
                <a:ext uri="{FF2B5EF4-FFF2-40B4-BE49-F238E27FC236}">
                  <a16:creationId xmlns:a16="http://schemas.microsoft.com/office/drawing/2014/main" id="{FCEBC2E1-C48E-46E3-8B39-5521D2CC3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64633" y="2795150"/>
              <a:ext cx="614862" cy="596156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29" name="Freeform 145">
              <a:extLst>
                <a:ext uri="{FF2B5EF4-FFF2-40B4-BE49-F238E27FC236}">
                  <a16:creationId xmlns:a16="http://schemas.microsoft.com/office/drawing/2014/main" id="{AF6CCD71-F902-4332-A13C-4B11E5D6B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1775" y="3833350"/>
              <a:ext cx="300870" cy="231452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2AAE945-7540-4FF3-83CE-97799034DCB1}"/>
                </a:ext>
              </a:extLst>
            </p:cNvPr>
            <p:cNvGrpSpPr/>
            <p:nvPr/>
          </p:nvGrpSpPr>
          <p:grpSpPr>
            <a:xfrm>
              <a:off x="9695440" y="3910209"/>
              <a:ext cx="321590" cy="202630"/>
              <a:chOff x="7145338" y="3587750"/>
              <a:chExt cx="566738" cy="368300"/>
            </a:xfrm>
            <a:solidFill>
              <a:schemeClr val="accent5"/>
            </a:solidFill>
            <a:effectLst/>
          </p:grpSpPr>
          <p:sp>
            <p:nvSpPr>
              <p:cNvPr id="141" name="Freeform 293">
                <a:extLst>
                  <a:ext uri="{FF2B5EF4-FFF2-40B4-BE49-F238E27FC236}">
                    <a16:creationId xmlns:a16="http://schemas.microsoft.com/office/drawing/2014/main" id="{B5799C08-D162-4F0A-9608-BFB28A2F9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2" name="Freeform 294">
                <a:extLst>
                  <a:ext uri="{FF2B5EF4-FFF2-40B4-BE49-F238E27FC236}">
                    <a16:creationId xmlns:a16="http://schemas.microsoft.com/office/drawing/2014/main" id="{56B38BF4-405F-4F0B-84F7-6B9ECA789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3" name="Freeform 295">
                <a:extLst>
                  <a:ext uri="{FF2B5EF4-FFF2-40B4-BE49-F238E27FC236}">
                    <a16:creationId xmlns:a16="http://schemas.microsoft.com/office/drawing/2014/main" id="{ABBDFF3E-E0B0-43D8-A5F0-760F38934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4" name="Freeform 296">
                <a:extLst>
                  <a:ext uri="{FF2B5EF4-FFF2-40B4-BE49-F238E27FC236}">
                    <a16:creationId xmlns:a16="http://schemas.microsoft.com/office/drawing/2014/main" id="{31C2D500-3B8A-4F52-9C5D-90D284651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5" name="Freeform 297">
                <a:extLst>
                  <a:ext uri="{FF2B5EF4-FFF2-40B4-BE49-F238E27FC236}">
                    <a16:creationId xmlns:a16="http://schemas.microsoft.com/office/drawing/2014/main" id="{56C5205A-17DD-419A-A814-B83636BE8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1" name="Freeform 153">
              <a:extLst>
                <a:ext uri="{FF2B5EF4-FFF2-40B4-BE49-F238E27FC236}">
                  <a16:creationId xmlns:a16="http://schemas.microsoft.com/office/drawing/2014/main" id="{21A03761-7ED4-425D-996D-3A75C852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4560" y="4158256"/>
              <a:ext cx="254028" cy="269009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C18DA90-5DF6-4E96-9BA2-EE7890AB3A79}"/>
                </a:ext>
              </a:extLst>
            </p:cNvPr>
            <p:cNvGrpSpPr/>
            <p:nvPr/>
          </p:nvGrpSpPr>
          <p:grpSpPr>
            <a:xfrm>
              <a:off x="10369246" y="4279660"/>
              <a:ext cx="274748" cy="234072"/>
              <a:chOff x="8332788" y="4259263"/>
              <a:chExt cx="484188" cy="425449"/>
            </a:xfrm>
            <a:solidFill>
              <a:schemeClr val="accent3"/>
            </a:solidFill>
            <a:effectLst/>
          </p:grpSpPr>
          <p:sp>
            <p:nvSpPr>
              <p:cNvPr id="138" name="Freeform 159">
                <a:extLst>
                  <a:ext uri="{FF2B5EF4-FFF2-40B4-BE49-F238E27FC236}">
                    <a16:creationId xmlns:a16="http://schemas.microsoft.com/office/drawing/2014/main" id="{4AFEBEBA-9B8C-443A-AEDD-F354AE852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39" name="Freeform 160">
                <a:extLst>
                  <a:ext uri="{FF2B5EF4-FFF2-40B4-BE49-F238E27FC236}">
                    <a16:creationId xmlns:a16="http://schemas.microsoft.com/office/drawing/2014/main" id="{46FF0F10-3F2F-441F-AC0C-EC52C45A4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40" name="Freeform 161">
                <a:extLst>
                  <a:ext uri="{FF2B5EF4-FFF2-40B4-BE49-F238E27FC236}">
                    <a16:creationId xmlns:a16="http://schemas.microsoft.com/office/drawing/2014/main" id="{0DC8BB50-DA4F-4A78-BEFF-CE3539CE9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3" name="Freeform 162">
              <a:extLst>
                <a:ext uri="{FF2B5EF4-FFF2-40B4-BE49-F238E27FC236}">
                  <a16:creationId xmlns:a16="http://schemas.microsoft.com/office/drawing/2014/main" id="{E4B838CB-2C43-438D-A4F3-D77F8869C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7435" y="3240308"/>
              <a:ext cx="243219" cy="219224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34" name="Freeform 163">
              <a:extLst>
                <a:ext uri="{FF2B5EF4-FFF2-40B4-BE49-F238E27FC236}">
                  <a16:creationId xmlns:a16="http://schemas.microsoft.com/office/drawing/2014/main" id="{D107329D-6001-4871-8212-9C87764E1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2462" y="4746931"/>
              <a:ext cx="290061" cy="238440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10B88F2-FC96-4301-B86F-441E991088D2}"/>
                </a:ext>
              </a:extLst>
            </p:cNvPr>
            <p:cNvGrpSpPr/>
            <p:nvPr/>
          </p:nvGrpSpPr>
          <p:grpSpPr>
            <a:xfrm>
              <a:off x="7088363" y="2404918"/>
              <a:ext cx="3344195" cy="2770304"/>
              <a:chOff x="6436513" y="1957492"/>
              <a:chExt cx="4211399" cy="3598159"/>
            </a:xfrm>
            <a:effectLst/>
          </p:grpSpPr>
          <p:sp>
            <p:nvSpPr>
              <p:cNvPr id="123" name="Freeform 21">
                <a:extLst>
                  <a:ext uri="{FF2B5EF4-FFF2-40B4-BE49-F238E27FC236}">
                    <a16:creationId xmlns:a16="http://schemas.microsoft.com/office/drawing/2014/main" id="{398C49BD-7090-4BBD-AFC8-A820917648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36513" y="2480592"/>
                <a:ext cx="935374" cy="935374"/>
              </a:xfrm>
              <a:custGeom>
                <a:avLst/>
                <a:gdLst>
                  <a:gd name="T0" fmla="*/ 175 w 349"/>
                  <a:gd name="T1" fmla="*/ 0 h 349"/>
                  <a:gd name="T2" fmla="*/ 0 w 349"/>
                  <a:gd name="T3" fmla="*/ 174 h 349"/>
                  <a:gd name="T4" fmla="*/ 175 w 349"/>
                  <a:gd name="T5" fmla="*/ 349 h 349"/>
                  <a:gd name="T6" fmla="*/ 349 w 349"/>
                  <a:gd name="T7" fmla="*/ 174 h 349"/>
                  <a:gd name="T8" fmla="*/ 175 w 349"/>
                  <a:gd name="T9" fmla="*/ 0 h 349"/>
                  <a:gd name="T10" fmla="*/ 178 w 349"/>
                  <a:gd name="T11" fmla="*/ 289 h 349"/>
                  <a:gd name="T12" fmla="*/ 178 w 349"/>
                  <a:gd name="T13" fmla="*/ 289 h 349"/>
                  <a:gd name="T14" fmla="*/ 178 w 349"/>
                  <a:gd name="T15" fmla="*/ 289 h 349"/>
                  <a:gd name="T16" fmla="*/ 178 w 349"/>
                  <a:gd name="T17" fmla="*/ 289 h 349"/>
                  <a:gd name="T18" fmla="*/ 178 w 349"/>
                  <a:gd name="T19" fmla="*/ 289 h 349"/>
                  <a:gd name="T20" fmla="*/ 72 w 349"/>
                  <a:gd name="T21" fmla="*/ 165 h 349"/>
                  <a:gd name="T22" fmla="*/ 173 w 349"/>
                  <a:gd name="T23" fmla="*/ 151 h 349"/>
                  <a:gd name="T24" fmla="*/ 176 w 349"/>
                  <a:gd name="T25" fmla="*/ 161 h 349"/>
                  <a:gd name="T26" fmla="*/ 178 w 349"/>
                  <a:gd name="T27" fmla="*/ 151 h 349"/>
                  <a:gd name="T28" fmla="*/ 280 w 349"/>
                  <a:gd name="T29" fmla="*/ 162 h 349"/>
                  <a:gd name="T30" fmla="*/ 178 w 349"/>
                  <a:gd name="T31" fmla="*/ 289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9" h="349">
                    <a:moveTo>
                      <a:pt x="175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71"/>
                      <a:pt x="78" y="349"/>
                      <a:pt x="175" y="349"/>
                    </a:cubicBezTo>
                    <a:cubicBezTo>
                      <a:pt x="271" y="349"/>
                      <a:pt x="349" y="271"/>
                      <a:pt x="349" y="174"/>
                    </a:cubicBezTo>
                    <a:cubicBezTo>
                      <a:pt x="349" y="78"/>
                      <a:pt x="271" y="0"/>
                      <a:pt x="175" y="0"/>
                    </a:cubicBezTo>
                    <a:close/>
                    <a:moveTo>
                      <a:pt x="178" y="289"/>
                    </a:move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78" y="289"/>
                      <a:pt x="178" y="289"/>
                      <a:pt x="178" y="289"/>
                    </a:cubicBezTo>
                    <a:cubicBezTo>
                      <a:pt x="142" y="257"/>
                      <a:pt x="73" y="220"/>
                      <a:pt x="72" y="165"/>
                    </a:cubicBezTo>
                    <a:cubicBezTo>
                      <a:pt x="72" y="96"/>
                      <a:pt x="157" y="86"/>
                      <a:pt x="173" y="151"/>
                    </a:cubicBezTo>
                    <a:cubicBezTo>
                      <a:pt x="176" y="161"/>
                      <a:pt x="176" y="161"/>
                      <a:pt x="176" y="161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93" y="86"/>
                      <a:pt x="279" y="93"/>
                      <a:pt x="280" y="162"/>
                    </a:cubicBezTo>
                    <a:cubicBezTo>
                      <a:pt x="280" y="218"/>
                      <a:pt x="212" y="256"/>
                      <a:pt x="178" y="28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F8283637-601E-4626-A1FB-E96B69FA7E40}"/>
                  </a:ext>
                </a:extLst>
              </p:cNvPr>
              <p:cNvGrpSpPr/>
              <p:nvPr/>
            </p:nvGrpSpPr>
            <p:grpSpPr>
              <a:xfrm>
                <a:off x="6513353" y="4612889"/>
                <a:ext cx="944240" cy="942762"/>
                <a:chOff x="3500438" y="4467225"/>
                <a:chExt cx="1014413" cy="1012825"/>
              </a:xfrm>
              <a:solidFill>
                <a:schemeClr val="accent2"/>
              </a:solidFill>
            </p:grpSpPr>
            <p:sp>
              <p:nvSpPr>
                <p:cNvPr id="133" name="Oval 37">
                  <a:extLst>
                    <a:ext uri="{FF2B5EF4-FFF2-40B4-BE49-F238E27FC236}">
                      <a16:creationId xmlns:a16="http://schemas.microsoft.com/office/drawing/2014/main" id="{C0540B77-3352-4D94-BDA2-6B33F775CC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8438" y="4845050"/>
                  <a:ext cx="79375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34" name="Freeform 38">
                  <a:extLst>
                    <a:ext uri="{FF2B5EF4-FFF2-40B4-BE49-F238E27FC236}">
                      <a16:creationId xmlns:a16="http://schemas.microsoft.com/office/drawing/2014/main" id="{AEAC3E0B-9DC9-486F-A5B7-4644AB86B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563" y="4845050"/>
                  <a:ext cx="84138" cy="82550"/>
                </a:xfrm>
                <a:custGeom>
                  <a:avLst/>
                  <a:gdLst>
                    <a:gd name="T0" fmla="*/ 14 w 29"/>
                    <a:gd name="T1" fmla="*/ 29 h 29"/>
                    <a:gd name="T2" fmla="*/ 15 w 29"/>
                    <a:gd name="T3" fmla="*/ 29 h 29"/>
                    <a:gd name="T4" fmla="*/ 29 w 29"/>
                    <a:gd name="T5" fmla="*/ 14 h 29"/>
                    <a:gd name="T6" fmla="*/ 15 w 29"/>
                    <a:gd name="T7" fmla="*/ 0 h 29"/>
                    <a:gd name="T8" fmla="*/ 14 w 29"/>
                    <a:gd name="T9" fmla="*/ 0 h 29"/>
                    <a:gd name="T10" fmla="*/ 0 w 29"/>
                    <a:gd name="T11" fmla="*/ 14 h 29"/>
                    <a:gd name="T12" fmla="*/ 14 w 29"/>
                    <a:gd name="T1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9">
                      <a:moveTo>
                        <a:pt x="14" y="29"/>
                      </a:move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23" y="28"/>
                        <a:pt x="29" y="22"/>
                        <a:pt x="29" y="14"/>
                      </a:cubicBezTo>
                      <a:cubicBezTo>
                        <a:pt x="29" y="7"/>
                        <a:pt x="23" y="1"/>
                        <a:pt x="15" y="0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7" y="0"/>
                        <a:pt x="0" y="7"/>
                        <a:pt x="0" y="14"/>
                      </a:cubicBezTo>
                      <a:cubicBezTo>
                        <a:pt x="0" y="22"/>
                        <a:pt x="7" y="29"/>
                        <a:pt x="14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35" name="Oval 39">
                  <a:extLst>
                    <a:ext uri="{FF2B5EF4-FFF2-40B4-BE49-F238E27FC236}">
                      <a16:creationId xmlns:a16="http://schemas.microsoft.com/office/drawing/2014/main" id="{69A0B3BC-977A-40B0-9BB7-9AC4850675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35451" y="4845050"/>
                  <a:ext cx="80963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36" name="Oval 40">
                  <a:extLst>
                    <a:ext uri="{FF2B5EF4-FFF2-40B4-BE49-F238E27FC236}">
                      <a16:creationId xmlns:a16="http://schemas.microsoft.com/office/drawing/2014/main" id="{3D8BFB26-0E48-413A-9139-012488CE24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95726" y="4845050"/>
                  <a:ext cx="80963" cy="8255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37" name="Freeform 41">
                  <a:extLst>
                    <a:ext uri="{FF2B5EF4-FFF2-40B4-BE49-F238E27FC236}">
                      <a16:creationId xmlns:a16="http://schemas.microsoft.com/office/drawing/2014/main" id="{E0844F07-1935-462A-89F9-ED2DC4660AE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0438" y="4467225"/>
                  <a:ext cx="1014413" cy="1012825"/>
                </a:xfrm>
                <a:custGeom>
                  <a:avLst/>
                  <a:gdLst>
                    <a:gd name="T0" fmla="*/ 176 w 352"/>
                    <a:gd name="T1" fmla="*/ 0 h 352"/>
                    <a:gd name="T2" fmla="*/ 0 w 352"/>
                    <a:gd name="T3" fmla="*/ 176 h 352"/>
                    <a:gd name="T4" fmla="*/ 176 w 352"/>
                    <a:gd name="T5" fmla="*/ 352 h 352"/>
                    <a:gd name="T6" fmla="*/ 352 w 352"/>
                    <a:gd name="T7" fmla="*/ 176 h 352"/>
                    <a:gd name="T8" fmla="*/ 176 w 352"/>
                    <a:gd name="T9" fmla="*/ 0 h 352"/>
                    <a:gd name="T10" fmla="*/ 230 w 352"/>
                    <a:gd name="T11" fmla="*/ 249 h 352"/>
                    <a:gd name="T12" fmla="*/ 102 w 352"/>
                    <a:gd name="T13" fmla="*/ 249 h 352"/>
                    <a:gd name="T14" fmla="*/ 71 w 352"/>
                    <a:gd name="T15" fmla="*/ 282 h 352"/>
                    <a:gd name="T16" fmla="*/ 71 w 352"/>
                    <a:gd name="T17" fmla="*/ 249 h 352"/>
                    <a:gd name="T18" fmla="*/ 52 w 352"/>
                    <a:gd name="T19" fmla="*/ 249 h 352"/>
                    <a:gd name="T20" fmla="*/ 52 w 352"/>
                    <a:gd name="T21" fmla="*/ 129 h 352"/>
                    <a:gd name="T22" fmla="*/ 108 w 352"/>
                    <a:gd name="T23" fmla="*/ 129 h 352"/>
                    <a:gd name="T24" fmla="*/ 108 w 352"/>
                    <a:gd name="T25" fmla="*/ 206 h 352"/>
                    <a:gd name="T26" fmla="*/ 108 w 352"/>
                    <a:gd name="T27" fmla="*/ 213 h 352"/>
                    <a:gd name="T28" fmla="*/ 114 w 352"/>
                    <a:gd name="T29" fmla="*/ 213 h 352"/>
                    <a:gd name="T30" fmla="*/ 230 w 352"/>
                    <a:gd name="T31" fmla="*/ 213 h 352"/>
                    <a:gd name="T32" fmla="*/ 230 w 352"/>
                    <a:gd name="T33" fmla="*/ 249 h 352"/>
                    <a:gd name="T34" fmla="*/ 299 w 352"/>
                    <a:gd name="T35" fmla="*/ 206 h 352"/>
                    <a:gd name="T36" fmla="*/ 279 w 352"/>
                    <a:gd name="T37" fmla="*/ 206 h 352"/>
                    <a:gd name="T38" fmla="*/ 279 w 352"/>
                    <a:gd name="T39" fmla="*/ 242 h 352"/>
                    <a:gd name="T40" fmla="*/ 247 w 352"/>
                    <a:gd name="T41" fmla="*/ 206 h 352"/>
                    <a:gd name="T42" fmla="*/ 230 w 352"/>
                    <a:gd name="T43" fmla="*/ 206 h 352"/>
                    <a:gd name="T44" fmla="*/ 115 w 352"/>
                    <a:gd name="T45" fmla="*/ 206 h 352"/>
                    <a:gd name="T46" fmla="*/ 115 w 352"/>
                    <a:gd name="T47" fmla="*/ 129 h 352"/>
                    <a:gd name="T48" fmla="*/ 115 w 352"/>
                    <a:gd name="T49" fmla="*/ 82 h 352"/>
                    <a:gd name="T50" fmla="*/ 299 w 352"/>
                    <a:gd name="T51" fmla="*/ 82 h 352"/>
                    <a:gd name="T52" fmla="*/ 299 w 352"/>
                    <a:gd name="T53" fmla="*/ 206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2" h="352">
                      <a:moveTo>
                        <a:pt x="176" y="0"/>
                      </a:moveTo>
                      <a:cubicBezTo>
                        <a:pt x="78" y="0"/>
                        <a:pt x="0" y="79"/>
                        <a:pt x="0" y="176"/>
                      </a:cubicBezTo>
                      <a:cubicBezTo>
                        <a:pt x="0" y="273"/>
                        <a:pt x="78" y="352"/>
                        <a:pt x="176" y="352"/>
                      </a:cubicBezTo>
                      <a:cubicBezTo>
                        <a:pt x="273" y="352"/>
                        <a:pt x="352" y="273"/>
                        <a:pt x="352" y="176"/>
                      </a:cubicBezTo>
                      <a:cubicBezTo>
                        <a:pt x="352" y="79"/>
                        <a:pt x="273" y="0"/>
                        <a:pt x="176" y="0"/>
                      </a:cubicBezTo>
                      <a:close/>
                      <a:moveTo>
                        <a:pt x="230" y="249"/>
                      </a:moveTo>
                      <a:cubicBezTo>
                        <a:pt x="102" y="249"/>
                        <a:pt x="102" y="249"/>
                        <a:pt x="102" y="249"/>
                      </a:cubicBezTo>
                      <a:cubicBezTo>
                        <a:pt x="71" y="282"/>
                        <a:pt x="71" y="282"/>
                        <a:pt x="71" y="282"/>
                      </a:cubicBezTo>
                      <a:cubicBezTo>
                        <a:pt x="71" y="249"/>
                        <a:pt x="71" y="249"/>
                        <a:pt x="71" y="249"/>
                      </a:cubicBezTo>
                      <a:cubicBezTo>
                        <a:pt x="52" y="249"/>
                        <a:pt x="52" y="249"/>
                        <a:pt x="52" y="249"/>
                      </a:cubicBezTo>
                      <a:cubicBezTo>
                        <a:pt x="52" y="129"/>
                        <a:pt x="52" y="129"/>
                        <a:pt x="52" y="129"/>
                      </a:cubicBezTo>
                      <a:cubicBezTo>
                        <a:pt x="108" y="129"/>
                        <a:pt x="108" y="129"/>
                        <a:pt x="108" y="129"/>
                      </a:cubicBezTo>
                      <a:cubicBezTo>
                        <a:pt x="108" y="206"/>
                        <a:pt x="108" y="206"/>
                        <a:pt x="108" y="206"/>
                      </a:cubicBezTo>
                      <a:cubicBezTo>
                        <a:pt x="108" y="213"/>
                        <a:pt x="108" y="213"/>
                        <a:pt x="108" y="213"/>
                      </a:cubicBezTo>
                      <a:cubicBezTo>
                        <a:pt x="114" y="213"/>
                        <a:pt x="114" y="213"/>
                        <a:pt x="114" y="213"/>
                      </a:cubicBezTo>
                      <a:cubicBezTo>
                        <a:pt x="230" y="213"/>
                        <a:pt x="230" y="213"/>
                        <a:pt x="230" y="213"/>
                      </a:cubicBezTo>
                      <a:lnTo>
                        <a:pt x="230" y="249"/>
                      </a:lnTo>
                      <a:close/>
                      <a:moveTo>
                        <a:pt x="299" y="206"/>
                      </a:moveTo>
                      <a:cubicBezTo>
                        <a:pt x="279" y="206"/>
                        <a:pt x="279" y="206"/>
                        <a:pt x="279" y="206"/>
                      </a:cubicBezTo>
                      <a:cubicBezTo>
                        <a:pt x="279" y="242"/>
                        <a:pt x="279" y="242"/>
                        <a:pt x="279" y="242"/>
                      </a:cubicBezTo>
                      <a:cubicBezTo>
                        <a:pt x="247" y="206"/>
                        <a:pt x="247" y="206"/>
                        <a:pt x="247" y="206"/>
                      </a:cubicBezTo>
                      <a:cubicBezTo>
                        <a:pt x="230" y="206"/>
                        <a:pt x="230" y="206"/>
                        <a:pt x="230" y="206"/>
                      </a:cubicBezTo>
                      <a:cubicBezTo>
                        <a:pt x="115" y="206"/>
                        <a:pt x="115" y="206"/>
                        <a:pt x="115" y="206"/>
                      </a:cubicBezTo>
                      <a:cubicBezTo>
                        <a:pt x="115" y="129"/>
                        <a:pt x="115" y="129"/>
                        <a:pt x="115" y="129"/>
                      </a:cubicBezTo>
                      <a:cubicBezTo>
                        <a:pt x="115" y="82"/>
                        <a:pt x="115" y="82"/>
                        <a:pt x="115" y="82"/>
                      </a:cubicBezTo>
                      <a:cubicBezTo>
                        <a:pt x="299" y="82"/>
                        <a:pt x="299" y="82"/>
                        <a:pt x="299" y="82"/>
                      </a:cubicBezTo>
                      <a:lnTo>
                        <a:pt x="299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61C59657-E664-4FA9-A3C6-2C808FF00CF1}"/>
                  </a:ext>
                </a:extLst>
              </p:cNvPr>
              <p:cNvGrpSpPr/>
              <p:nvPr/>
            </p:nvGrpSpPr>
            <p:grpSpPr>
              <a:xfrm>
                <a:off x="9879516" y="2490935"/>
                <a:ext cx="768396" cy="766918"/>
                <a:chOff x="7116763" y="2187575"/>
                <a:chExt cx="825500" cy="823913"/>
              </a:xfrm>
              <a:solidFill>
                <a:schemeClr val="accent2"/>
              </a:solidFill>
            </p:grpSpPr>
            <p:sp>
              <p:nvSpPr>
                <p:cNvPr id="131" name="Freeform 48">
                  <a:extLst>
                    <a:ext uri="{FF2B5EF4-FFF2-40B4-BE49-F238E27FC236}">
                      <a16:creationId xmlns:a16="http://schemas.microsoft.com/office/drawing/2014/main" id="{EA169AB7-D9F1-4193-8562-1A73E3BE47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73951" y="2566988"/>
                  <a:ext cx="71438" cy="98425"/>
                </a:xfrm>
                <a:custGeom>
                  <a:avLst/>
                  <a:gdLst>
                    <a:gd name="T0" fmla="*/ 0 w 25"/>
                    <a:gd name="T1" fmla="*/ 32 h 34"/>
                    <a:gd name="T2" fmla="*/ 3 w 25"/>
                    <a:gd name="T3" fmla="*/ 34 h 34"/>
                    <a:gd name="T4" fmla="*/ 25 w 25"/>
                    <a:gd name="T5" fmla="*/ 0 h 34"/>
                    <a:gd name="T6" fmla="*/ 13 w 25"/>
                    <a:gd name="T7" fmla="*/ 4 h 34"/>
                    <a:gd name="T8" fmla="*/ 0 w 25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34">
                      <a:moveTo>
                        <a:pt x="0" y="32"/>
                      </a:moveTo>
                      <a:cubicBezTo>
                        <a:pt x="0" y="34"/>
                        <a:pt x="2" y="34"/>
                        <a:pt x="3" y="34"/>
                      </a:cubicBezTo>
                      <a:cubicBezTo>
                        <a:pt x="9" y="34"/>
                        <a:pt x="18" y="28"/>
                        <a:pt x="25" y="0"/>
                      </a:cubicBezTo>
                      <a:cubicBezTo>
                        <a:pt x="20" y="0"/>
                        <a:pt x="15" y="2"/>
                        <a:pt x="13" y="4"/>
                      </a:cubicBezTo>
                      <a:cubicBezTo>
                        <a:pt x="6" y="11"/>
                        <a:pt x="0" y="23"/>
                        <a:pt x="0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32" name="Freeform 49">
                  <a:extLst>
                    <a:ext uri="{FF2B5EF4-FFF2-40B4-BE49-F238E27FC236}">
                      <a16:creationId xmlns:a16="http://schemas.microsoft.com/office/drawing/2014/main" id="{11EC60DA-F4B0-4F21-8109-49CEA616B5D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16763" y="2187575"/>
                  <a:ext cx="825500" cy="823913"/>
                </a:xfrm>
                <a:custGeom>
                  <a:avLst/>
                  <a:gdLst>
                    <a:gd name="T0" fmla="*/ 143 w 287"/>
                    <a:gd name="T1" fmla="*/ 0 h 286"/>
                    <a:gd name="T2" fmla="*/ 0 w 287"/>
                    <a:gd name="T3" fmla="*/ 143 h 286"/>
                    <a:gd name="T4" fmla="*/ 143 w 287"/>
                    <a:gd name="T5" fmla="*/ 286 h 286"/>
                    <a:gd name="T6" fmla="*/ 287 w 287"/>
                    <a:gd name="T7" fmla="*/ 143 h 286"/>
                    <a:gd name="T8" fmla="*/ 143 w 287"/>
                    <a:gd name="T9" fmla="*/ 0 h 286"/>
                    <a:gd name="T10" fmla="*/ 222 w 287"/>
                    <a:gd name="T11" fmla="*/ 171 h 286"/>
                    <a:gd name="T12" fmla="*/ 180 w 287"/>
                    <a:gd name="T13" fmla="*/ 194 h 286"/>
                    <a:gd name="T14" fmla="*/ 154 w 287"/>
                    <a:gd name="T15" fmla="*/ 184 h 286"/>
                    <a:gd name="T16" fmla="*/ 125 w 287"/>
                    <a:gd name="T17" fmla="*/ 194 h 286"/>
                    <a:gd name="T18" fmla="*/ 91 w 287"/>
                    <a:gd name="T19" fmla="*/ 165 h 286"/>
                    <a:gd name="T20" fmla="*/ 110 w 287"/>
                    <a:gd name="T21" fmla="*/ 120 h 286"/>
                    <a:gd name="T22" fmla="*/ 170 w 287"/>
                    <a:gd name="T23" fmla="*/ 103 h 286"/>
                    <a:gd name="T24" fmla="*/ 180 w 287"/>
                    <a:gd name="T25" fmla="*/ 103 h 286"/>
                    <a:gd name="T26" fmla="*/ 187 w 287"/>
                    <a:gd name="T27" fmla="*/ 104 h 286"/>
                    <a:gd name="T28" fmla="*/ 185 w 287"/>
                    <a:gd name="T29" fmla="*/ 110 h 286"/>
                    <a:gd name="T30" fmla="*/ 178 w 287"/>
                    <a:gd name="T31" fmla="*/ 149 h 286"/>
                    <a:gd name="T32" fmla="*/ 177 w 287"/>
                    <a:gd name="T33" fmla="*/ 151 h 286"/>
                    <a:gd name="T34" fmla="*/ 175 w 287"/>
                    <a:gd name="T35" fmla="*/ 162 h 286"/>
                    <a:gd name="T36" fmla="*/ 181 w 287"/>
                    <a:gd name="T37" fmla="*/ 166 h 286"/>
                    <a:gd name="T38" fmla="*/ 196 w 287"/>
                    <a:gd name="T39" fmla="*/ 154 h 286"/>
                    <a:gd name="T40" fmla="*/ 201 w 287"/>
                    <a:gd name="T41" fmla="*/ 131 h 286"/>
                    <a:gd name="T42" fmla="*/ 186 w 287"/>
                    <a:gd name="T43" fmla="*/ 94 h 286"/>
                    <a:gd name="T44" fmla="*/ 146 w 287"/>
                    <a:gd name="T45" fmla="*/ 80 h 286"/>
                    <a:gd name="T46" fmla="*/ 79 w 287"/>
                    <a:gd name="T47" fmla="*/ 161 h 286"/>
                    <a:gd name="T48" fmla="*/ 94 w 287"/>
                    <a:gd name="T49" fmla="*/ 199 h 286"/>
                    <a:gd name="T50" fmla="*/ 135 w 287"/>
                    <a:gd name="T51" fmla="*/ 213 h 286"/>
                    <a:gd name="T52" fmla="*/ 201 w 287"/>
                    <a:gd name="T53" fmla="*/ 193 h 286"/>
                    <a:gd name="T54" fmla="*/ 206 w 287"/>
                    <a:gd name="T55" fmla="*/ 191 h 286"/>
                    <a:gd name="T56" fmla="*/ 208 w 287"/>
                    <a:gd name="T57" fmla="*/ 196 h 286"/>
                    <a:gd name="T58" fmla="*/ 216 w 287"/>
                    <a:gd name="T59" fmla="*/ 212 h 286"/>
                    <a:gd name="T60" fmla="*/ 218 w 287"/>
                    <a:gd name="T61" fmla="*/ 217 h 286"/>
                    <a:gd name="T62" fmla="*/ 214 w 287"/>
                    <a:gd name="T63" fmla="*/ 219 h 286"/>
                    <a:gd name="T64" fmla="*/ 133 w 287"/>
                    <a:gd name="T65" fmla="*/ 240 h 286"/>
                    <a:gd name="T66" fmla="*/ 74 w 287"/>
                    <a:gd name="T67" fmla="*/ 221 h 286"/>
                    <a:gd name="T68" fmla="*/ 46 w 287"/>
                    <a:gd name="T69" fmla="*/ 160 h 286"/>
                    <a:gd name="T70" fmla="*/ 71 w 287"/>
                    <a:gd name="T71" fmla="*/ 88 h 286"/>
                    <a:gd name="T72" fmla="*/ 148 w 287"/>
                    <a:gd name="T73" fmla="*/ 52 h 286"/>
                    <a:gd name="T74" fmla="*/ 204 w 287"/>
                    <a:gd name="T75" fmla="*/ 70 h 286"/>
                    <a:gd name="T76" fmla="*/ 234 w 287"/>
                    <a:gd name="T77" fmla="*/ 129 h 286"/>
                    <a:gd name="T78" fmla="*/ 222 w 287"/>
                    <a:gd name="T79" fmla="*/ 171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87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3" y="286"/>
                        <a:pt x="287" y="222"/>
                        <a:pt x="287" y="143"/>
                      </a:cubicBezTo>
                      <a:cubicBezTo>
                        <a:pt x="287" y="64"/>
                        <a:pt x="223" y="0"/>
                        <a:pt x="143" y="0"/>
                      </a:cubicBezTo>
                      <a:close/>
                      <a:moveTo>
                        <a:pt x="222" y="171"/>
                      </a:moveTo>
                      <a:cubicBezTo>
                        <a:pt x="212" y="186"/>
                        <a:pt x="198" y="194"/>
                        <a:pt x="180" y="194"/>
                      </a:cubicBezTo>
                      <a:cubicBezTo>
                        <a:pt x="167" y="194"/>
                        <a:pt x="161" y="190"/>
                        <a:pt x="154" y="184"/>
                      </a:cubicBezTo>
                      <a:cubicBezTo>
                        <a:pt x="146" y="190"/>
                        <a:pt x="138" y="194"/>
                        <a:pt x="125" y="194"/>
                      </a:cubicBezTo>
                      <a:cubicBezTo>
                        <a:pt x="105" y="194"/>
                        <a:pt x="91" y="182"/>
                        <a:pt x="91" y="165"/>
                      </a:cubicBezTo>
                      <a:cubicBezTo>
                        <a:pt x="91" y="150"/>
                        <a:pt x="99" y="132"/>
                        <a:pt x="110" y="120"/>
                      </a:cubicBezTo>
                      <a:cubicBezTo>
                        <a:pt x="119" y="110"/>
                        <a:pt x="133" y="103"/>
                        <a:pt x="170" y="103"/>
                      </a:cubicBezTo>
                      <a:cubicBezTo>
                        <a:pt x="173" y="103"/>
                        <a:pt x="177" y="103"/>
                        <a:pt x="180" y="103"/>
                      </a:cubicBezTo>
                      <a:cubicBezTo>
                        <a:pt x="187" y="104"/>
                        <a:pt x="187" y="104"/>
                        <a:pt x="187" y="104"/>
                      </a:cubicBezTo>
                      <a:cubicBezTo>
                        <a:pt x="185" y="110"/>
                        <a:pt x="185" y="110"/>
                        <a:pt x="185" y="110"/>
                      </a:cubicBezTo>
                      <a:cubicBezTo>
                        <a:pt x="178" y="149"/>
                        <a:pt x="178" y="149"/>
                        <a:pt x="178" y="149"/>
                      </a:cubicBezTo>
                      <a:cubicBezTo>
                        <a:pt x="177" y="149"/>
                        <a:pt x="177" y="150"/>
                        <a:pt x="177" y="151"/>
                      </a:cubicBezTo>
                      <a:cubicBezTo>
                        <a:pt x="177" y="154"/>
                        <a:pt x="175" y="159"/>
                        <a:pt x="175" y="162"/>
                      </a:cubicBezTo>
                      <a:cubicBezTo>
                        <a:pt x="175" y="165"/>
                        <a:pt x="177" y="166"/>
                        <a:pt x="181" y="166"/>
                      </a:cubicBezTo>
                      <a:cubicBezTo>
                        <a:pt x="187" y="166"/>
                        <a:pt x="192" y="162"/>
                        <a:pt x="196" y="154"/>
                      </a:cubicBezTo>
                      <a:cubicBezTo>
                        <a:pt x="200" y="146"/>
                        <a:pt x="201" y="136"/>
                        <a:pt x="201" y="131"/>
                      </a:cubicBezTo>
                      <a:cubicBezTo>
                        <a:pt x="201" y="116"/>
                        <a:pt x="196" y="103"/>
                        <a:pt x="186" y="94"/>
                      </a:cubicBezTo>
                      <a:cubicBezTo>
                        <a:pt x="176" y="84"/>
                        <a:pt x="162" y="80"/>
                        <a:pt x="146" y="80"/>
                      </a:cubicBezTo>
                      <a:cubicBezTo>
                        <a:pt x="112" y="80"/>
                        <a:pt x="79" y="107"/>
                        <a:pt x="79" y="161"/>
                      </a:cubicBezTo>
                      <a:cubicBezTo>
                        <a:pt x="79" y="177"/>
                        <a:pt x="84" y="190"/>
                        <a:pt x="94" y="199"/>
                      </a:cubicBezTo>
                      <a:cubicBezTo>
                        <a:pt x="104" y="208"/>
                        <a:pt x="118" y="213"/>
                        <a:pt x="135" y="213"/>
                      </a:cubicBezTo>
                      <a:cubicBezTo>
                        <a:pt x="161" y="213"/>
                        <a:pt x="182" y="203"/>
                        <a:pt x="201" y="193"/>
                      </a:cubicBezTo>
                      <a:cubicBezTo>
                        <a:pt x="206" y="191"/>
                        <a:pt x="206" y="191"/>
                        <a:pt x="206" y="191"/>
                      </a:cubicBezTo>
                      <a:cubicBezTo>
                        <a:pt x="208" y="196"/>
                        <a:pt x="208" y="196"/>
                        <a:pt x="208" y="196"/>
                      </a:cubicBezTo>
                      <a:cubicBezTo>
                        <a:pt x="216" y="212"/>
                        <a:pt x="216" y="212"/>
                        <a:pt x="216" y="212"/>
                      </a:cubicBezTo>
                      <a:cubicBezTo>
                        <a:pt x="218" y="217"/>
                        <a:pt x="218" y="217"/>
                        <a:pt x="218" y="217"/>
                      </a:cubicBezTo>
                      <a:cubicBezTo>
                        <a:pt x="214" y="219"/>
                        <a:pt x="214" y="219"/>
                        <a:pt x="214" y="219"/>
                      </a:cubicBezTo>
                      <a:cubicBezTo>
                        <a:pt x="189" y="233"/>
                        <a:pt x="161" y="240"/>
                        <a:pt x="133" y="240"/>
                      </a:cubicBezTo>
                      <a:cubicBezTo>
                        <a:pt x="111" y="240"/>
                        <a:pt x="90" y="233"/>
                        <a:pt x="74" y="221"/>
                      </a:cubicBezTo>
                      <a:cubicBezTo>
                        <a:pt x="55" y="207"/>
                        <a:pt x="46" y="186"/>
                        <a:pt x="46" y="160"/>
                      </a:cubicBezTo>
                      <a:cubicBezTo>
                        <a:pt x="46" y="134"/>
                        <a:pt x="55" y="108"/>
                        <a:pt x="71" y="88"/>
                      </a:cubicBezTo>
                      <a:cubicBezTo>
                        <a:pt x="84" y="72"/>
                        <a:pt x="108" y="52"/>
                        <a:pt x="148" y="52"/>
                      </a:cubicBezTo>
                      <a:cubicBezTo>
                        <a:pt x="167" y="52"/>
                        <a:pt x="188" y="59"/>
                        <a:pt x="204" y="70"/>
                      </a:cubicBezTo>
                      <a:cubicBezTo>
                        <a:pt x="217" y="80"/>
                        <a:pt x="234" y="98"/>
                        <a:pt x="234" y="129"/>
                      </a:cubicBezTo>
                      <a:cubicBezTo>
                        <a:pt x="234" y="144"/>
                        <a:pt x="229" y="159"/>
                        <a:pt x="222" y="1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sp>
            <p:nvSpPr>
              <p:cNvPr id="126" name="Freeform 50">
                <a:extLst>
                  <a:ext uri="{FF2B5EF4-FFF2-40B4-BE49-F238E27FC236}">
                    <a16:creationId xmlns:a16="http://schemas.microsoft.com/office/drawing/2014/main" id="{325DEFE7-2F69-4D9B-B744-3B5832D9DF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63866" y="1957492"/>
                <a:ext cx="777262" cy="774306"/>
              </a:xfrm>
              <a:custGeom>
                <a:avLst/>
                <a:gdLst>
                  <a:gd name="T0" fmla="*/ 145 w 290"/>
                  <a:gd name="T1" fmla="*/ 0 h 289"/>
                  <a:gd name="T2" fmla="*/ 0 w 290"/>
                  <a:gd name="T3" fmla="*/ 144 h 289"/>
                  <a:gd name="T4" fmla="*/ 145 w 290"/>
                  <a:gd name="T5" fmla="*/ 289 h 289"/>
                  <a:gd name="T6" fmla="*/ 290 w 290"/>
                  <a:gd name="T7" fmla="*/ 144 h 289"/>
                  <a:gd name="T8" fmla="*/ 145 w 290"/>
                  <a:gd name="T9" fmla="*/ 0 h 289"/>
                  <a:gd name="T10" fmla="*/ 173 w 290"/>
                  <a:gd name="T11" fmla="*/ 144 h 289"/>
                  <a:gd name="T12" fmla="*/ 173 w 290"/>
                  <a:gd name="T13" fmla="*/ 236 h 289"/>
                  <a:gd name="T14" fmla="*/ 79 w 290"/>
                  <a:gd name="T15" fmla="*/ 197 h 289"/>
                  <a:gd name="T16" fmla="*/ 79 w 290"/>
                  <a:gd name="T17" fmla="*/ 183 h 289"/>
                  <a:gd name="T18" fmla="*/ 46 w 290"/>
                  <a:gd name="T19" fmla="*/ 183 h 289"/>
                  <a:gd name="T20" fmla="*/ 46 w 290"/>
                  <a:gd name="T21" fmla="*/ 106 h 289"/>
                  <a:gd name="T22" fmla="*/ 79 w 290"/>
                  <a:gd name="T23" fmla="*/ 106 h 289"/>
                  <a:gd name="T24" fmla="*/ 79 w 290"/>
                  <a:gd name="T25" fmla="*/ 91 h 289"/>
                  <a:gd name="T26" fmla="*/ 173 w 290"/>
                  <a:gd name="T27" fmla="*/ 53 h 289"/>
                  <a:gd name="T28" fmla="*/ 173 w 290"/>
                  <a:gd name="T29" fmla="*/ 144 h 289"/>
                  <a:gd name="T30" fmla="*/ 182 w 290"/>
                  <a:gd name="T31" fmla="*/ 196 h 289"/>
                  <a:gd name="T32" fmla="*/ 194 w 290"/>
                  <a:gd name="T33" fmla="*/ 144 h 289"/>
                  <a:gd name="T34" fmla="*/ 182 w 290"/>
                  <a:gd name="T35" fmla="*/ 93 h 289"/>
                  <a:gd name="T36" fmla="*/ 197 w 290"/>
                  <a:gd name="T37" fmla="*/ 84 h 289"/>
                  <a:gd name="T38" fmla="*/ 211 w 290"/>
                  <a:gd name="T39" fmla="*/ 144 h 289"/>
                  <a:gd name="T40" fmla="*/ 197 w 290"/>
                  <a:gd name="T41" fmla="*/ 204 h 289"/>
                  <a:gd name="T42" fmla="*/ 182 w 290"/>
                  <a:gd name="T43" fmla="*/ 196 h 289"/>
                  <a:gd name="T44" fmla="*/ 225 w 290"/>
                  <a:gd name="T45" fmla="*/ 225 h 289"/>
                  <a:gd name="T46" fmla="*/ 210 w 290"/>
                  <a:gd name="T47" fmla="*/ 216 h 289"/>
                  <a:gd name="T48" fmla="*/ 227 w 290"/>
                  <a:gd name="T49" fmla="*/ 144 h 289"/>
                  <a:gd name="T50" fmla="*/ 210 w 290"/>
                  <a:gd name="T51" fmla="*/ 72 h 289"/>
                  <a:gd name="T52" fmla="*/ 225 w 290"/>
                  <a:gd name="T53" fmla="*/ 64 h 289"/>
                  <a:gd name="T54" fmla="*/ 244 w 290"/>
                  <a:gd name="T55" fmla="*/ 144 h 289"/>
                  <a:gd name="T56" fmla="*/ 225 w 290"/>
                  <a:gd name="T57" fmla="*/ 225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90" h="289">
                    <a:moveTo>
                      <a:pt x="145" y="0"/>
                    </a:moveTo>
                    <a:cubicBezTo>
                      <a:pt x="65" y="0"/>
                      <a:pt x="0" y="64"/>
                      <a:pt x="0" y="144"/>
                    </a:cubicBezTo>
                    <a:cubicBezTo>
                      <a:pt x="0" y="224"/>
                      <a:pt x="65" y="289"/>
                      <a:pt x="145" y="289"/>
                    </a:cubicBezTo>
                    <a:cubicBezTo>
                      <a:pt x="225" y="289"/>
                      <a:pt x="290" y="224"/>
                      <a:pt x="290" y="144"/>
                    </a:cubicBezTo>
                    <a:cubicBezTo>
                      <a:pt x="290" y="64"/>
                      <a:pt x="225" y="0"/>
                      <a:pt x="145" y="0"/>
                    </a:cubicBezTo>
                    <a:close/>
                    <a:moveTo>
                      <a:pt x="173" y="144"/>
                    </a:moveTo>
                    <a:cubicBezTo>
                      <a:pt x="173" y="236"/>
                      <a:pt x="173" y="236"/>
                      <a:pt x="173" y="236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46" y="183"/>
                      <a:pt x="46" y="183"/>
                      <a:pt x="46" y="183"/>
                    </a:cubicBezTo>
                    <a:cubicBezTo>
                      <a:pt x="46" y="106"/>
                      <a:pt x="46" y="106"/>
                      <a:pt x="4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173" y="53"/>
                      <a:pt x="173" y="53"/>
                      <a:pt x="173" y="53"/>
                    </a:cubicBezTo>
                    <a:lnTo>
                      <a:pt x="173" y="144"/>
                    </a:lnTo>
                    <a:close/>
                    <a:moveTo>
                      <a:pt x="182" y="196"/>
                    </a:moveTo>
                    <a:cubicBezTo>
                      <a:pt x="190" y="182"/>
                      <a:pt x="194" y="163"/>
                      <a:pt x="194" y="144"/>
                    </a:cubicBezTo>
                    <a:cubicBezTo>
                      <a:pt x="194" y="125"/>
                      <a:pt x="190" y="107"/>
                      <a:pt x="182" y="93"/>
                    </a:cubicBezTo>
                    <a:cubicBezTo>
                      <a:pt x="197" y="84"/>
                      <a:pt x="197" y="84"/>
                      <a:pt x="197" y="84"/>
                    </a:cubicBezTo>
                    <a:cubicBezTo>
                      <a:pt x="206" y="101"/>
                      <a:pt x="211" y="123"/>
                      <a:pt x="211" y="144"/>
                    </a:cubicBezTo>
                    <a:cubicBezTo>
                      <a:pt x="211" y="166"/>
                      <a:pt x="206" y="187"/>
                      <a:pt x="197" y="204"/>
                    </a:cubicBezTo>
                    <a:lnTo>
                      <a:pt x="182" y="196"/>
                    </a:lnTo>
                    <a:close/>
                    <a:moveTo>
                      <a:pt x="225" y="225"/>
                    </a:moveTo>
                    <a:cubicBezTo>
                      <a:pt x="210" y="216"/>
                      <a:pt x="210" y="216"/>
                      <a:pt x="210" y="216"/>
                    </a:cubicBezTo>
                    <a:cubicBezTo>
                      <a:pt x="221" y="196"/>
                      <a:pt x="227" y="171"/>
                      <a:pt x="227" y="144"/>
                    </a:cubicBezTo>
                    <a:cubicBezTo>
                      <a:pt x="227" y="118"/>
                      <a:pt x="221" y="93"/>
                      <a:pt x="210" y="72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237" y="87"/>
                      <a:pt x="244" y="115"/>
                      <a:pt x="244" y="144"/>
                    </a:cubicBezTo>
                    <a:cubicBezTo>
                      <a:pt x="244" y="174"/>
                      <a:pt x="237" y="202"/>
                      <a:pt x="225" y="2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D3183F07-D5B6-4B0B-A844-427D25F32318}"/>
                  </a:ext>
                </a:extLst>
              </p:cNvPr>
              <p:cNvGrpSpPr/>
              <p:nvPr/>
            </p:nvGrpSpPr>
            <p:grpSpPr>
              <a:xfrm>
                <a:off x="9725837" y="4339518"/>
                <a:ext cx="826026" cy="826026"/>
                <a:chOff x="6951663" y="4173538"/>
                <a:chExt cx="887413" cy="887413"/>
              </a:xfrm>
              <a:solidFill>
                <a:schemeClr val="accent2"/>
              </a:solidFill>
            </p:grpSpPr>
            <p:sp>
              <p:nvSpPr>
                <p:cNvPr id="129" name="Freeform 65">
                  <a:extLst>
                    <a:ext uri="{FF2B5EF4-FFF2-40B4-BE49-F238E27FC236}">
                      <a16:creationId xmlns:a16="http://schemas.microsoft.com/office/drawing/2014/main" id="{FA8B7B07-558B-49C6-922A-77D24D2F0E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97776" y="4640263"/>
                  <a:ext cx="77788" cy="114300"/>
                </a:xfrm>
                <a:custGeom>
                  <a:avLst/>
                  <a:gdLst>
                    <a:gd name="T0" fmla="*/ 9 w 27"/>
                    <a:gd name="T1" fmla="*/ 0 h 40"/>
                    <a:gd name="T2" fmla="*/ 9 w 27"/>
                    <a:gd name="T3" fmla="*/ 0 h 40"/>
                    <a:gd name="T4" fmla="*/ 0 w 27"/>
                    <a:gd name="T5" fmla="*/ 39 h 40"/>
                    <a:gd name="T6" fmla="*/ 6 w 27"/>
                    <a:gd name="T7" fmla="*/ 40 h 40"/>
                    <a:gd name="T8" fmla="*/ 27 w 27"/>
                    <a:gd name="T9" fmla="*/ 20 h 40"/>
                    <a:gd name="T10" fmla="*/ 9 w 27"/>
                    <a:gd name="T1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0"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14"/>
                        <a:pt x="6" y="27"/>
                        <a:pt x="0" y="39"/>
                      </a:cubicBezTo>
                      <a:cubicBezTo>
                        <a:pt x="2" y="40"/>
                        <a:pt x="4" y="40"/>
                        <a:pt x="6" y="40"/>
                      </a:cubicBezTo>
                      <a:cubicBezTo>
                        <a:pt x="17" y="40"/>
                        <a:pt x="27" y="31"/>
                        <a:pt x="27" y="20"/>
                      </a:cubicBezTo>
                      <a:cubicBezTo>
                        <a:pt x="27" y="10"/>
                        <a:pt x="19" y="1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  <p:sp>
              <p:nvSpPr>
                <p:cNvPr id="130" name="Freeform 66">
                  <a:extLst>
                    <a:ext uri="{FF2B5EF4-FFF2-40B4-BE49-F238E27FC236}">
                      <a16:creationId xmlns:a16="http://schemas.microsoft.com/office/drawing/2014/main" id="{EF61E4F9-869F-4011-8EF1-790A7981D11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51663" y="4173538"/>
                  <a:ext cx="887413" cy="887413"/>
                </a:xfrm>
                <a:custGeom>
                  <a:avLst/>
                  <a:gdLst>
                    <a:gd name="T0" fmla="*/ 154 w 308"/>
                    <a:gd name="T1" fmla="*/ 0 h 308"/>
                    <a:gd name="T2" fmla="*/ 0 w 308"/>
                    <a:gd name="T3" fmla="*/ 154 h 308"/>
                    <a:gd name="T4" fmla="*/ 154 w 308"/>
                    <a:gd name="T5" fmla="*/ 308 h 308"/>
                    <a:gd name="T6" fmla="*/ 308 w 308"/>
                    <a:gd name="T7" fmla="*/ 154 h 308"/>
                    <a:gd name="T8" fmla="*/ 154 w 308"/>
                    <a:gd name="T9" fmla="*/ 0 h 308"/>
                    <a:gd name="T10" fmla="*/ 165 w 308"/>
                    <a:gd name="T11" fmla="*/ 62 h 308"/>
                    <a:gd name="T12" fmla="*/ 174 w 308"/>
                    <a:gd name="T13" fmla="*/ 77 h 308"/>
                    <a:gd name="T14" fmla="*/ 174 w 308"/>
                    <a:gd name="T15" fmla="*/ 90 h 308"/>
                    <a:gd name="T16" fmla="*/ 182 w 308"/>
                    <a:gd name="T17" fmla="*/ 107 h 308"/>
                    <a:gd name="T18" fmla="*/ 169 w 308"/>
                    <a:gd name="T19" fmla="*/ 136 h 308"/>
                    <a:gd name="T20" fmla="*/ 164 w 308"/>
                    <a:gd name="T21" fmla="*/ 120 h 308"/>
                    <a:gd name="T22" fmla="*/ 156 w 308"/>
                    <a:gd name="T23" fmla="*/ 91 h 308"/>
                    <a:gd name="T24" fmla="*/ 165 w 308"/>
                    <a:gd name="T25" fmla="*/ 62 h 308"/>
                    <a:gd name="T26" fmla="*/ 117 w 308"/>
                    <a:gd name="T27" fmla="*/ 62 h 308"/>
                    <a:gd name="T28" fmla="*/ 125 w 308"/>
                    <a:gd name="T29" fmla="*/ 77 h 308"/>
                    <a:gd name="T30" fmla="*/ 126 w 308"/>
                    <a:gd name="T31" fmla="*/ 90 h 308"/>
                    <a:gd name="T32" fmla="*/ 134 w 308"/>
                    <a:gd name="T33" fmla="*/ 107 h 308"/>
                    <a:gd name="T34" fmla="*/ 120 w 308"/>
                    <a:gd name="T35" fmla="*/ 136 h 308"/>
                    <a:gd name="T36" fmla="*/ 116 w 308"/>
                    <a:gd name="T37" fmla="*/ 120 h 308"/>
                    <a:gd name="T38" fmla="*/ 108 w 308"/>
                    <a:gd name="T39" fmla="*/ 91 h 308"/>
                    <a:gd name="T40" fmla="*/ 117 w 308"/>
                    <a:gd name="T41" fmla="*/ 62 h 308"/>
                    <a:gd name="T42" fmla="*/ 230 w 308"/>
                    <a:gd name="T43" fmla="*/ 218 h 308"/>
                    <a:gd name="T44" fmla="*/ 215 w 308"/>
                    <a:gd name="T45" fmla="*/ 215 h 308"/>
                    <a:gd name="T46" fmla="*/ 147 w 308"/>
                    <a:gd name="T47" fmla="*/ 247 h 308"/>
                    <a:gd name="T48" fmla="*/ 62 w 308"/>
                    <a:gd name="T49" fmla="*/ 162 h 308"/>
                    <a:gd name="T50" fmla="*/ 63 w 308"/>
                    <a:gd name="T51" fmla="*/ 146 h 308"/>
                    <a:gd name="T52" fmla="*/ 232 w 308"/>
                    <a:gd name="T53" fmla="*/ 146 h 308"/>
                    <a:gd name="T54" fmla="*/ 232 w 308"/>
                    <a:gd name="T55" fmla="*/ 146 h 308"/>
                    <a:gd name="T56" fmla="*/ 266 w 308"/>
                    <a:gd name="T57" fmla="*/ 182 h 308"/>
                    <a:gd name="T58" fmla="*/ 230 w 308"/>
                    <a:gd name="T59" fmla="*/ 218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08" h="308">
                      <a:moveTo>
                        <a:pt x="154" y="0"/>
                      </a:moveTo>
                      <a:cubicBezTo>
                        <a:pt x="69" y="0"/>
                        <a:pt x="0" y="69"/>
                        <a:pt x="0" y="154"/>
                      </a:cubicBezTo>
                      <a:cubicBezTo>
                        <a:pt x="0" y="239"/>
                        <a:pt x="69" y="308"/>
                        <a:pt x="154" y="308"/>
                      </a:cubicBezTo>
                      <a:cubicBezTo>
                        <a:pt x="239" y="308"/>
                        <a:pt x="308" y="239"/>
                        <a:pt x="308" y="154"/>
                      </a:cubicBezTo>
                      <a:cubicBezTo>
                        <a:pt x="308" y="69"/>
                        <a:pt x="239" y="0"/>
                        <a:pt x="154" y="0"/>
                      </a:cubicBezTo>
                      <a:close/>
                      <a:moveTo>
                        <a:pt x="165" y="62"/>
                      </a:moveTo>
                      <a:cubicBezTo>
                        <a:pt x="174" y="56"/>
                        <a:pt x="183" y="71"/>
                        <a:pt x="174" y="77"/>
                      </a:cubicBezTo>
                      <a:cubicBezTo>
                        <a:pt x="169" y="79"/>
                        <a:pt x="172" y="86"/>
                        <a:pt x="174" y="90"/>
                      </a:cubicBezTo>
                      <a:cubicBezTo>
                        <a:pt x="177" y="95"/>
                        <a:pt x="181" y="101"/>
                        <a:pt x="182" y="107"/>
                      </a:cubicBezTo>
                      <a:cubicBezTo>
                        <a:pt x="185" y="119"/>
                        <a:pt x="181" y="132"/>
                        <a:pt x="169" y="136"/>
                      </a:cubicBezTo>
                      <a:cubicBezTo>
                        <a:pt x="158" y="140"/>
                        <a:pt x="153" y="123"/>
                        <a:pt x="164" y="120"/>
                      </a:cubicBezTo>
                      <a:cubicBezTo>
                        <a:pt x="172" y="117"/>
                        <a:pt x="157" y="95"/>
                        <a:pt x="156" y="91"/>
                      </a:cubicBezTo>
                      <a:cubicBezTo>
                        <a:pt x="152" y="80"/>
                        <a:pt x="154" y="68"/>
                        <a:pt x="165" y="62"/>
                      </a:cubicBezTo>
                      <a:close/>
                      <a:moveTo>
                        <a:pt x="117" y="62"/>
                      </a:moveTo>
                      <a:cubicBezTo>
                        <a:pt x="126" y="56"/>
                        <a:pt x="135" y="71"/>
                        <a:pt x="125" y="77"/>
                      </a:cubicBezTo>
                      <a:cubicBezTo>
                        <a:pt x="121" y="79"/>
                        <a:pt x="124" y="86"/>
                        <a:pt x="126" y="90"/>
                      </a:cubicBezTo>
                      <a:cubicBezTo>
                        <a:pt x="129" y="95"/>
                        <a:pt x="133" y="101"/>
                        <a:pt x="134" y="107"/>
                      </a:cubicBezTo>
                      <a:cubicBezTo>
                        <a:pt x="137" y="119"/>
                        <a:pt x="133" y="132"/>
                        <a:pt x="120" y="136"/>
                      </a:cubicBezTo>
                      <a:cubicBezTo>
                        <a:pt x="110" y="140"/>
                        <a:pt x="105" y="123"/>
                        <a:pt x="116" y="120"/>
                      </a:cubicBezTo>
                      <a:cubicBezTo>
                        <a:pt x="124" y="117"/>
                        <a:pt x="109" y="95"/>
                        <a:pt x="108" y="91"/>
                      </a:cubicBezTo>
                      <a:cubicBezTo>
                        <a:pt x="104" y="80"/>
                        <a:pt x="106" y="68"/>
                        <a:pt x="117" y="62"/>
                      </a:cubicBezTo>
                      <a:close/>
                      <a:moveTo>
                        <a:pt x="230" y="218"/>
                      </a:moveTo>
                      <a:cubicBezTo>
                        <a:pt x="225" y="218"/>
                        <a:pt x="219" y="217"/>
                        <a:pt x="215" y="215"/>
                      </a:cubicBezTo>
                      <a:cubicBezTo>
                        <a:pt x="199" y="235"/>
                        <a:pt x="175" y="247"/>
                        <a:pt x="147" y="247"/>
                      </a:cubicBezTo>
                      <a:cubicBezTo>
                        <a:pt x="100" y="247"/>
                        <a:pt x="62" y="209"/>
                        <a:pt x="62" y="162"/>
                      </a:cubicBezTo>
                      <a:cubicBezTo>
                        <a:pt x="62" y="156"/>
                        <a:pt x="62" y="151"/>
                        <a:pt x="63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51" y="147"/>
                        <a:pt x="266" y="162"/>
                        <a:pt x="266" y="182"/>
                      </a:cubicBezTo>
                      <a:cubicBezTo>
                        <a:pt x="266" y="202"/>
                        <a:pt x="250" y="218"/>
                        <a:pt x="230" y="2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latin typeface="+mj-lt"/>
                  </a:endParaRPr>
                </a:p>
              </p:txBody>
            </p:sp>
          </p:grpSp>
          <p:sp>
            <p:nvSpPr>
              <p:cNvPr id="128" name="Freeform 280">
                <a:extLst>
                  <a:ext uri="{FF2B5EF4-FFF2-40B4-BE49-F238E27FC236}">
                    <a16:creationId xmlns:a16="http://schemas.microsoft.com/office/drawing/2014/main" id="{1135E6D0-A946-4CCE-AC26-0A03D1353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10198" y="4280159"/>
                <a:ext cx="255241" cy="359606"/>
              </a:xfrm>
              <a:custGeom>
                <a:avLst/>
                <a:gdLst>
                  <a:gd name="T0" fmla="*/ 47 w 95"/>
                  <a:gd name="T1" fmla="*/ 0 h 134"/>
                  <a:gd name="T2" fmla="*/ 0 w 95"/>
                  <a:gd name="T3" fmla="*/ 47 h 134"/>
                  <a:gd name="T4" fmla="*/ 47 w 95"/>
                  <a:gd name="T5" fmla="*/ 134 h 134"/>
                  <a:gd name="T6" fmla="*/ 95 w 95"/>
                  <a:gd name="T7" fmla="*/ 47 h 134"/>
                  <a:gd name="T8" fmla="*/ 47 w 95"/>
                  <a:gd name="T9" fmla="*/ 0 h 134"/>
                  <a:gd name="T10" fmla="*/ 47 w 95"/>
                  <a:gd name="T11" fmla="*/ 55 h 134"/>
                  <a:gd name="T12" fmla="*/ 32 w 95"/>
                  <a:gd name="T13" fmla="*/ 40 h 134"/>
                  <a:gd name="T14" fmla="*/ 47 w 95"/>
                  <a:gd name="T15" fmla="*/ 25 h 134"/>
                  <a:gd name="T16" fmla="*/ 62 w 95"/>
                  <a:gd name="T17" fmla="*/ 40 h 134"/>
                  <a:gd name="T18" fmla="*/ 47 w 95"/>
                  <a:gd name="T19" fmla="*/ 5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134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47" y="134"/>
                      <a:pt x="47" y="134"/>
                    </a:cubicBezTo>
                    <a:cubicBezTo>
                      <a:pt x="47" y="134"/>
                      <a:pt x="95" y="73"/>
                      <a:pt x="95" y="47"/>
                    </a:cubicBezTo>
                    <a:cubicBezTo>
                      <a:pt x="95" y="21"/>
                      <a:pt x="73" y="0"/>
                      <a:pt x="47" y="0"/>
                    </a:cubicBezTo>
                    <a:close/>
                    <a:moveTo>
                      <a:pt x="47" y="55"/>
                    </a:moveTo>
                    <a:cubicBezTo>
                      <a:pt x="39" y="55"/>
                      <a:pt x="32" y="48"/>
                      <a:pt x="32" y="40"/>
                    </a:cubicBezTo>
                    <a:cubicBezTo>
                      <a:pt x="32" y="32"/>
                      <a:pt x="39" y="25"/>
                      <a:pt x="47" y="25"/>
                    </a:cubicBezTo>
                    <a:cubicBezTo>
                      <a:pt x="55" y="25"/>
                      <a:pt x="62" y="32"/>
                      <a:pt x="62" y="40"/>
                    </a:cubicBezTo>
                    <a:cubicBezTo>
                      <a:pt x="62" y="48"/>
                      <a:pt x="55" y="55"/>
                      <a:pt x="47" y="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6" name="Freeform 165">
              <a:extLst>
                <a:ext uri="{FF2B5EF4-FFF2-40B4-BE49-F238E27FC236}">
                  <a16:creationId xmlns:a16="http://schemas.microsoft.com/office/drawing/2014/main" id="{9AB1EB9B-22EE-487E-99E8-0E4212D181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90946" y="3138993"/>
              <a:ext cx="151336" cy="208743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A00F3FB-21E1-4F3A-B629-8D601A8510E8}"/>
                </a:ext>
              </a:extLst>
            </p:cNvPr>
            <p:cNvGrpSpPr/>
            <p:nvPr/>
          </p:nvGrpSpPr>
          <p:grpSpPr>
            <a:xfrm>
              <a:off x="9087393" y="2248121"/>
              <a:ext cx="343209" cy="88213"/>
              <a:chOff x="6073776" y="566738"/>
              <a:chExt cx="604838" cy="160337"/>
            </a:xfrm>
            <a:solidFill>
              <a:schemeClr val="accent3"/>
            </a:solidFill>
            <a:effectLst/>
          </p:grpSpPr>
          <p:sp>
            <p:nvSpPr>
              <p:cNvPr id="120" name="Freeform 166">
                <a:extLst>
                  <a:ext uri="{FF2B5EF4-FFF2-40B4-BE49-F238E27FC236}">
                    <a16:creationId xmlns:a16="http://schemas.microsoft.com/office/drawing/2014/main" id="{3869080F-2C01-4002-B39C-ECEBD405E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776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21" name="Freeform 167">
                <a:extLst>
                  <a:ext uri="{FF2B5EF4-FFF2-40B4-BE49-F238E27FC236}">
                    <a16:creationId xmlns:a16="http://schemas.microsoft.com/office/drawing/2014/main" id="{0C6A4166-C50E-4F48-83FA-217408A23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1738" y="566738"/>
                <a:ext cx="195263" cy="160337"/>
              </a:xfrm>
              <a:custGeom>
                <a:avLst/>
                <a:gdLst>
                  <a:gd name="T0" fmla="*/ 10 w 52"/>
                  <a:gd name="T1" fmla="*/ 43 h 43"/>
                  <a:gd name="T2" fmla="*/ 0 w 52"/>
                  <a:gd name="T3" fmla="*/ 0 h 43"/>
                  <a:gd name="T4" fmla="*/ 5 w 52"/>
                  <a:gd name="T5" fmla="*/ 0 h 43"/>
                  <a:gd name="T6" fmla="*/ 10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7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0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8 w 52"/>
                  <a:gd name="T35" fmla="*/ 21 h 43"/>
                  <a:gd name="T36" fmla="*/ 26 w 52"/>
                  <a:gd name="T37" fmla="*/ 7 h 43"/>
                  <a:gd name="T38" fmla="*/ 25 w 52"/>
                  <a:gd name="T39" fmla="*/ 7 h 43"/>
                  <a:gd name="T40" fmla="*/ 22 w 52"/>
                  <a:gd name="T41" fmla="*/ 21 h 43"/>
                  <a:gd name="T42" fmla="*/ 16 w 52"/>
                  <a:gd name="T43" fmla="*/ 43 h 43"/>
                  <a:gd name="T44" fmla="*/ 10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0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2"/>
                      <a:pt x="16" y="27"/>
                      <a:pt x="17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7"/>
                      <a:pt x="36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39" y="27"/>
                      <a:pt x="40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7" y="15"/>
                      <a:pt x="26" y="11"/>
                      <a:pt x="26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1"/>
                      <a:pt x="24" y="15"/>
                      <a:pt x="22" y="21"/>
                    </a:cubicBezTo>
                    <a:cubicBezTo>
                      <a:pt x="16" y="43"/>
                      <a:pt x="16" y="43"/>
                      <a:pt x="16" y="43"/>
                    </a:cubicBezTo>
                    <a:lnTo>
                      <a:pt x="1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22" name="Freeform 168">
                <a:extLst>
                  <a:ext uri="{FF2B5EF4-FFF2-40B4-BE49-F238E27FC236}">
                    <a16:creationId xmlns:a16="http://schemas.microsoft.com/office/drawing/2014/main" id="{BEE6688E-BD31-409D-9C4F-CBBC35AE7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351" y="566738"/>
                <a:ext cx="195263" cy="160337"/>
              </a:xfrm>
              <a:custGeom>
                <a:avLst/>
                <a:gdLst>
                  <a:gd name="T0" fmla="*/ 11 w 52"/>
                  <a:gd name="T1" fmla="*/ 43 h 43"/>
                  <a:gd name="T2" fmla="*/ 0 w 52"/>
                  <a:gd name="T3" fmla="*/ 0 h 43"/>
                  <a:gd name="T4" fmla="*/ 6 w 52"/>
                  <a:gd name="T5" fmla="*/ 0 h 43"/>
                  <a:gd name="T6" fmla="*/ 11 w 52"/>
                  <a:gd name="T7" fmla="*/ 22 h 43"/>
                  <a:gd name="T8" fmla="*/ 14 w 52"/>
                  <a:gd name="T9" fmla="*/ 37 h 43"/>
                  <a:gd name="T10" fmla="*/ 14 w 52"/>
                  <a:gd name="T11" fmla="*/ 37 h 43"/>
                  <a:gd name="T12" fmla="*/ 18 w 52"/>
                  <a:gd name="T13" fmla="*/ 22 h 43"/>
                  <a:gd name="T14" fmla="*/ 23 w 52"/>
                  <a:gd name="T15" fmla="*/ 0 h 43"/>
                  <a:gd name="T16" fmla="*/ 29 w 52"/>
                  <a:gd name="T17" fmla="*/ 0 h 43"/>
                  <a:gd name="T18" fmla="*/ 34 w 52"/>
                  <a:gd name="T19" fmla="*/ 22 h 43"/>
                  <a:gd name="T20" fmla="*/ 37 w 52"/>
                  <a:gd name="T21" fmla="*/ 36 h 43"/>
                  <a:gd name="T22" fmla="*/ 37 w 52"/>
                  <a:gd name="T23" fmla="*/ 36 h 43"/>
                  <a:gd name="T24" fmla="*/ 41 w 52"/>
                  <a:gd name="T25" fmla="*/ 22 h 43"/>
                  <a:gd name="T26" fmla="*/ 46 w 52"/>
                  <a:gd name="T27" fmla="*/ 0 h 43"/>
                  <a:gd name="T28" fmla="*/ 52 w 52"/>
                  <a:gd name="T29" fmla="*/ 0 h 43"/>
                  <a:gd name="T30" fmla="*/ 40 w 52"/>
                  <a:gd name="T31" fmla="*/ 43 h 43"/>
                  <a:gd name="T32" fmla="*/ 34 w 52"/>
                  <a:gd name="T33" fmla="*/ 43 h 43"/>
                  <a:gd name="T34" fmla="*/ 29 w 52"/>
                  <a:gd name="T35" fmla="*/ 21 h 43"/>
                  <a:gd name="T36" fmla="*/ 26 w 52"/>
                  <a:gd name="T37" fmla="*/ 7 h 43"/>
                  <a:gd name="T38" fmla="*/ 26 w 52"/>
                  <a:gd name="T39" fmla="*/ 7 h 43"/>
                  <a:gd name="T40" fmla="*/ 23 w 52"/>
                  <a:gd name="T41" fmla="*/ 21 h 43"/>
                  <a:gd name="T42" fmla="*/ 17 w 52"/>
                  <a:gd name="T43" fmla="*/ 43 h 43"/>
                  <a:gd name="T44" fmla="*/ 11 w 52"/>
                  <a:gd name="T4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" h="43">
                    <a:moveTo>
                      <a:pt x="11" y="4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7"/>
                      <a:pt x="13" y="32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6" y="27"/>
                      <a:pt x="18" y="2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6" y="27"/>
                      <a:pt x="37" y="32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8" y="32"/>
                      <a:pt x="40" y="27"/>
                      <a:pt x="41" y="2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8" y="15"/>
                      <a:pt x="27" y="11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11"/>
                      <a:pt x="24" y="15"/>
                      <a:pt x="23" y="21"/>
                    </a:cubicBezTo>
                    <a:cubicBezTo>
                      <a:pt x="17" y="43"/>
                      <a:pt x="17" y="43"/>
                      <a:pt x="17" y="43"/>
                    </a:cubicBezTo>
                    <a:lnTo>
                      <a:pt x="1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A5237447-EB18-4CC5-9516-625880E8D9B6}"/>
                </a:ext>
              </a:extLst>
            </p:cNvPr>
            <p:cNvGrpSpPr/>
            <p:nvPr/>
          </p:nvGrpSpPr>
          <p:grpSpPr>
            <a:xfrm>
              <a:off x="8522584" y="4933839"/>
              <a:ext cx="341408" cy="375564"/>
              <a:chOff x="5078413" y="5448300"/>
              <a:chExt cx="601663" cy="682625"/>
            </a:xfrm>
            <a:solidFill>
              <a:schemeClr val="accent5"/>
            </a:solidFill>
            <a:effectLst/>
          </p:grpSpPr>
          <p:sp>
            <p:nvSpPr>
              <p:cNvPr id="112" name="Freeform 169">
                <a:extLst>
                  <a:ext uri="{FF2B5EF4-FFF2-40B4-BE49-F238E27FC236}">
                    <a16:creationId xmlns:a16="http://schemas.microsoft.com/office/drawing/2014/main" id="{B68C2647-8B04-4C49-849B-6FBC1E58A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3" name="Freeform 170">
                <a:extLst>
                  <a:ext uri="{FF2B5EF4-FFF2-40B4-BE49-F238E27FC236}">
                    <a16:creationId xmlns:a16="http://schemas.microsoft.com/office/drawing/2014/main" id="{AB5C63C6-0578-42B6-8012-798E966E8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4" name="Freeform 171">
                <a:extLst>
                  <a:ext uri="{FF2B5EF4-FFF2-40B4-BE49-F238E27FC236}">
                    <a16:creationId xmlns:a16="http://schemas.microsoft.com/office/drawing/2014/main" id="{3D72B2B0-CF7C-4C4C-BEA8-2FF5DD0C3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5" name="Freeform 172">
                <a:extLst>
                  <a:ext uri="{FF2B5EF4-FFF2-40B4-BE49-F238E27FC236}">
                    <a16:creationId xmlns:a16="http://schemas.microsoft.com/office/drawing/2014/main" id="{7E6B6271-7D57-459E-8798-E5A65CDA0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6" name="Freeform 173">
                <a:extLst>
                  <a:ext uri="{FF2B5EF4-FFF2-40B4-BE49-F238E27FC236}">
                    <a16:creationId xmlns:a16="http://schemas.microsoft.com/office/drawing/2014/main" id="{D03133C7-DC79-4147-904E-C6FD20671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7" name="Freeform 174">
                <a:extLst>
                  <a:ext uri="{FF2B5EF4-FFF2-40B4-BE49-F238E27FC236}">
                    <a16:creationId xmlns:a16="http://schemas.microsoft.com/office/drawing/2014/main" id="{3CDAE00F-C63F-4F4B-809E-CE988E3F4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8" name="Freeform 175">
                <a:extLst>
                  <a:ext uri="{FF2B5EF4-FFF2-40B4-BE49-F238E27FC236}">
                    <a16:creationId xmlns:a16="http://schemas.microsoft.com/office/drawing/2014/main" id="{6C9D307B-9BFD-4F0D-869F-197FF039A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9" name="Freeform 176">
                <a:extLst>
                  <a:ext uri="{FF2B5EF4-FFF2-40B4-BE49-F238E27FC236}">
                    <a16:creationId xmlns:a16="http://schemas.microsoft.com/office/drawing/2014/main" id="{CC9C3CDE-DD5A-4E2E-B266-4B0E707E9F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39" name="Freeform 177">
              <a:extLst>
                <a:ext uri="{FF2B5EF4-FFF2-40B4-BE49-F238E27FC236}">
                  <a16:creationId xmlns:a16="http://schemas.microsoft.com/office/drawing/2014/main" id="{34ED3BE1-2B78-4E0C-B113-FE58E508F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7079" y="2594862"/>
              <a:ext cx="232409" cy="293464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1A5E3B5-08A7-4764-96EB-66D1766E6AAE}"/>
                </a:ext>
              </a:extLst>
            </p:cNvPr>
            <p:cNvGrpSpPr/>
            <p:nvPr/>
          </p:nvGrpSpPr>
          <p:grpSpPr>
            <a:xfrm>
              <a:off x="9854884" y="2398346"/>
              <a:ext cx="309879" cy="306565"/>
              <a:chOff x="7426326" y="839788"/>
              <a:chExt cx="546100" cy="557212"/>
            </a:xfrm>
            <a:solidFill>
              <a:schemeClr val="accent3"/>
            </a:solidFill>
            <a:effectLst/>
          </p:grpSpPr>
          <p:sp>
            <p:nvSpPr>
              <p:cNvPr id="110" name="Freeform 178">
                <a:extLst>
                  <a:ext uri="{FF2B5EF4-FFF2-40B4-BE49-F238E27FC236}">
                    <a16:creationId xmlns:a16="http://schemas.microsoft.com/office/drawing/2014/main" id="{295FADE0-B2FD-4775-A0F9-84FAFE18AB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11" name="Freeform 179">
                <a:extLst>
                  <a:ext uri="{FF2B5EF4-FFF2-40B4-BE49-F238E27FC236}">
                    <a16:creationId xmlns:a16="http://schemas.microsoft.com/office/drawing/2014/main" id="{2EEDC0DE-2260-425E-8091-9AED47E4F2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41" name="Freeform 180">
              <a:extLst>
                <a:ext uri="{FF2B5EF4-FFF2-40B4-BE49-F238E27FC236}">
                  <a16:creationId xmlns:a16="http://schemas.microsoft.com/office/drawing/2014/main" id="{2EFC6FB1-B87E-48FC-A9BA-02FB22983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35977" y="4946067"/>
              <a:ext cx="234211" cy="268135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0AB7379-5641-4E10-84AE-575C767E2ED3}"/>
                </a:ext>
              </a:extLst>
            </p:cNvPr>
            <p:cNvGrpSpPr/>
            <p:nvPr/>
          </p:nvGrpSpPr>
          <p:grpSpPr>
            <a:xfrm>
              <a:off x="7836166" y="3217600"/>
              <a:ext cx="213493" cy="284731"/>
              <a:chOff x="3868738" y="2328863"/>
              <a:chExt cx="376238" cy="517525"/>
            </a:xfrm>
            <a:solidFill>
              <a:schemeClr val="accent3"/>
            </a:solidFill>
            <a:effectLst/>
          </p:grpSpPr>
          <p:sp>
            <p:nvSpPr>
              <p:cNvPr id="108" name="Freeform 181">
                <a:extLst>
                  <a:ext uri="{FF2B5EF4-FFF2-40B4-BE49-F238E27FC236}">
                    <a16:creationId xmlns:a16="http://schemas.microsoft.com/office/drawing/2014/main" id="{232CAFB2-6B9A-49A7-80D7-D94BF757E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9" name="Freeform 182">
                <a:extLst>
                  <a:ext uri="{FF2B5EF4-FFF2-40B4-BE49-F238E27FC236}">
                    <a16:creationId xmlns:a16="http://schemas.microsoft.com/office/drawing/2014/main" id="{64AC55BE-5CB8-4462-9AE3-4A3D399A7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B2AF89D-7D67-4FDF-936C-4A963FFEA455}"/>
                </a:ext>
              </a:extLst>
            </p:cNvPr>
            <p:cNvGrpSpPr/>
            <p:nvPr/>
          </p:nvGrpSpPr>
          <p:grpSpPr>
            <a:xfrm>
              <a:off x="9582839" y="2717138"/>
              <a:ext cx="276549" cy="260275"/>
              <a:chOff x="6946901" y="1419225"/>
              <a:chExt cx="487363" cy="473075"/>
            </a:xfrm>
            <a:solidFill>
              <a:schemeClr val="accent5"/>
            </a:solidFill>
            <a:effectLst/>
          </p:grpSpPr>
          <p:sp>
            <p:nvSpPr>
              <p:cNvPr id="103" name="Freeform 183">
                <a:extLst>
                  <a:ext uri="{FF2B5EF4-FFF2-40B4-BE49-F238E27FC236}">
                    <a16:creationId xmlns:a16="http://schemas.microsoft.com/office/drawing/2014/main" id="{DA837583-9CE9-4466-A099-954D2A526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4" name="Rectangle 184">
                <a:extLst>
                  <a:ext uri="{FF2B5EF4-FFF2-40B4-BE49-F238E27FC236}">
                    <a16:creationId xmlns:a16="http://schemas.microsoft.com/office/drawing/2014/main" id="{64DB16EC-FFF4-4A6F-B481-84EE44A4A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5" name="Rectangle 185">
                <a:extLst>
                  <a:ext uri="{FF2B5EF4-FFF2-40B4-BE49-F238E27FC236}">
                    <a16:creationId xmlns:a16="http://schemas.microsoft.com/office/drawing/2014/main" id="{7D6DC3AC-2DFD-48F6-97AF-25358F752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6" name="Rectangle 186">
                <a:extLst>
                  <a:ext uri="{FF2B5EF4-FFF2-40B4-BE49-F238E27FC236}">
                    <a16:creationId xmlns:a16="http://schemas.microsoft.com/office/drawing/2014/main" id="{56969C98-9E1E-4B3E-81A2-B77087296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7" name="Rectangle 187">
                <a:extLst>
                  <a:ext uri="{FF2B5EF4-FFF2-40B4-BE49-F238E27FC236}">
                    <a16:creationId xmlns:a16="http://schemas.microsoft.com/office/drawing/2014/main" id="{D3DE86D4-B0E6-4590-87B0-A230731A0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44" name="Freeform 188">
              <a:extLst>
                <a:ext uri="{FF2B5EF4-FFF2-40B4-BE49-F238E27FC236}">
                  <a16:creationId xmlns:a16="http://schemas.microsoft.com/office/drawing/2014/main" id="{21968696-A35D-4D38-9B49-BAF351C0D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5269" y="2884832"/>
              <a:ext cx="219798" cy="175554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8E52F33-2224-41BC-8739-3C72096A3A0B}"/>
                </a:ext>
              </a:extLst>
            </p:cNvPr>
            <p:cNvGrpSpPr/>
            <p:nvPr/>
          </p:nvGrpSpPr>
          <p:grpSpPr>
            <a:xfrm>
              <a:off x="10642193" y="4063056"/>
              <a:ext cx="196377" cy="225338"/>
              <a:chOff x="8813801" y="3865563"/>
              <a:chExt cx="346075" cy="409574"/>
            </a:xfrm>
            <a:solidFill>
              <a:schemeClr val="accent5"/>
            </a:solidFill>
            <a:effectLst/>
          </p:grpSpPr>
          <p:sp>
            <p:nvSpPr>
              <p:cNvPr id="101" name="Freeform 189">
                <a:extLst>
                  <a:ext uri="{FF2B5EF4-FFF2-40B4-BE49-F238E27FC236}">
                    <a16:creationId xmlns:a16="http://schemas.microsoft.com/office/drawing/2014/main" id="{0CD4B15F-2889-4F62-A89D-A336D09CB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2" name="Freeform 190">
                <a:extLst>
                  <a:ext uri="{FF2B5EF4-FFF2-40B4-BE49-F238E27FC236}">
                    <a16:creationId xmlns:a16="http://schemas.microsoft.com/office/drawing/2014/main" id="{5C281FF5-39B8-4966-84B6-43CA407A6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46" name="Freeform 193">
              <a:extLst>
                <a:ext uri="{FF2B5EF4-FFF2-40B4-BE49-F238E27FC236}">
                  <a16:creationId xmlns:a16="http://schemas.microsoft.com/office/drawing/2014/main" id="{62281059-E7B7-4896-8F4F-631470DEFC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6554" y="4716362"/>
              <a:ext cx="236913" cy="227086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47" name="Freeform 194">
              <a:extLst>
                <a:ext uri="{FF2B5EF4-FFF2-40B4-BE49-F238E27FC236}">
                  <a16:creationId xmlns:a16="http://schemas.microsoft.com/office/drawing/2014/main" id="{E35739BA-0575-4677-B24A-66CB8E1264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2138" y="3556481"/>
              <a:ext cx="271144" cy="208743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48" name="Freeform 151">
              <a:extLst>
                <a:ext uri="{FF2B5EF4-FFF2-40B4-BE49-F238E27FC236}">
                  <a16:creationId xmlns:a16="http://schemas.microsoft.com/office/drawing/2014/main" id="{525BE22F-B1C0-4604-9E8B-4B28D6A36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8081" y="3628973"/>
              <a:ext cx="367531" cy="33189"/>
            </a:xfrm>
            <a:custGeom>
              <a:avLst/>
              <a:gdLst>
                <a:gd name="T0" fmla="*/ 408 w 408"/>
                <a:gd name="T1" fmla="*/ 0 h 38"/>
                <a:gd name="T2" fmla="*/ 0 w 408"/>
                <a:gd name="T3" fmla="*/ 0 h 38"/>
                <a:gd name="T4" fmla="*/ 0 w 408"/>
                <a:gd name="T5" fmla="*/ 38 h 38"/>
                <a:gd name="T6" fmla="*/ 408 w 408"/>
                <a:gd name="T7" fmla="*/ 38 h 38"/>
                <a:gd name="T8" fmla="*/ 408 w 408"/>
                <a:gd name="T9" fmla="*/ 0 h 38"/>
                <a:gd name="T10" fmla="*/ 389 w 408"/>
                <a:gd name="T11" fmla="*/ 24 h 38"/>
                <a:gd name="T12" fmla="*/ 355 w 408"/>
                <a:gd name="T13" fmla="*/ 24 h 38"/>
                <a:gd name="T14" fmla="*/ 355 w 408"/>
                <a:gd name="T15" fmla="*/ 14 h 38"/>
                <a:gd name="T16" fmla="*/ 389 w 408"/>
                <a:gd name="T17" fmla="*/ 14 h 38"/>
                <a:gd name="T18" fmla="*/ 389 w 408"/>
                <a:gd name="T1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8" h="38">
                  <a:moveTo>
                    <a:pt x="408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408" y="38"/>
                  </a:lnTo>
                  <a:lnTo>
                    <a:pt x="408" y="0"/>
                  </a:lnTo>
                  <a:close/>
                  <a:moveTo>
                    <a:pt x="389" y="24"/>
                  </a:moveTo>
                  <a:lnTo>
                    <a:pt x="355" y="24"/>
                  </a:lnTo>
                  <a:lnTo>
                    <a:pt x="355" y="14"/>
                  </a:lnTo>
                  <a:lnTo>
                    <a:pt x="389" y="14"/>
                  </a:lnTo>
                  <a:lnTo>
                    <a:pt x="389" y="2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49" name="Freeform 152">
              <a:extLst>
                <a:ext uri="{FF2B5EF4-FFF2-40B4-BE49-F238E27FC236}">
                  <a16:creationId xmlns:a16="http://schemas.microsoft.com/office/drawing/2014/main" id="{270DB5CA-DDC5-4617-BBB5-96AEA66D2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5195" y="3417609"/>
              <a:ext cx="333301" cy="200884"/>
            </a:xfrm>
            <a:custGeom>
              <a:avLst/>
              <a:gdLst>
                <a:gd name="T0" fmla="*/ 370 w 370"/>
                <a:gd name="T1" fmla="*/ 0 h 230"/>
                <a:gd name="T2" fmla="*/ 0 w 370"/>
                <a:gd name="T3" fmla="*/ 0 h 230"/>
                <a:gd name="T4" fmla="*/ 0 w 370"/>
                <a:gd name="T5" fmla="*/ 230 h 230"/>
                <a:gd name="T6" fmla="*/ 370 w 370"/>
                <a:gd name="T7" fmla="*/ 230 h 230"/>
                <a:gd name="T8" fmla="*/ 370 w 370"/>
                <a:gd name="T9" fmla="*/ 0 h 230"/>
                <a:gd name="T10" fmla="*/ 329 w 370"/>
                <a:gd name="T11" fmla="*/ 197 h 230"/>
                <a:gd name="T12" fmla="*/ 41 w 370"/>
                <a:gd name="T13" fmla="*/ 197 h 230"/>
                <a:gd name="T14" fmla="*/ 41 w 370"/>
                <a:gd name="T15" fmla="*/ 34 h 230"/>
                <a:gd name="T16" fmla="*/ 329 w 370"/>
                <a:gd name="T17" fmla="*/ 34 h 230"/>
                <a:gd name="T18" fmla="*/ 329 w 370"/>
                <a:gd name="T19" fmla="*/ 19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230">
                  <a:moveTo>
                    <a:pt x="370" y="0"/>
                  </a:moveTo>
                  <a:lnTo>
                    <a:pt x="0" y="0"/>
                  </a:lnTo>
                  <a:lnTo>
                    <a:pt x="0" y="230"/>
                  </a:lnTo>
                  <a:lnTo>
                    <a:pt x="370" y="230"/>
                  </a:lnTo>
                  <a:lnTo>
                    <a:pt x="370" y="0"/>
                  </a:lnTo>
                  <a:close/>
                  <a:moveTo>
                    <a:pt x="329" y="197"/>
                  </a:moveTo>
                  <a:lnTo>
                    <a:pt x="41" y="197"/>
                  </a:lnTo>
                  <a:lnTo>
                    <a:pt x="41" y="34"/>
                  </a:lnTo>
                  <a:lnTo>
                    <a:pt x="329" y="34"/>
                  </a:lnTo>
                  <a:lnTo>
                    <a:pt x="329" y="19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12B715C0-E928-4F42-9849-5A6331E91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4868" y="2074984"/>
              <a:ext cx="748630" cy="725854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id="{C4863543-02EC-4062-B5F3-2A681890FC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8780" y="3626810"/>
              <a:ext cx="756845" cy="731543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BB1841B8-4B8F-47D3-B7FE-91D20EC95655}"/>
                </a:ext>
              </a:extLst>
            </p:cNvPr>
            <p:cNvGrpSpPr/>
            <p:nvPr/>
          </p:nvGrpSpPr>
          <p:grpSpPr>
            <a:xfrm>
              <a:off x="9401138" y="1693854"/>
              <a:ext cx="738070" cy="715615"/>
              <a:chOff x="6546851" y="622300"/>
              <a:chExt cx="998538" cy="998538"/>
            </a:xfrm>
            <a:solidFill>
              <a:schemeClr val="accent4"/>
            </a:solidFill>
            <a:effectLst/>
          </p:grpSpPr>
          <p:sp>
            <p:nvSpPr>
              <p:cNvPr id="99" name="Freeform 32">
                <a:extLst>
                  <a:ext uri="{FF2B5EF4-FFF2-40B4-BE49-F238E27FC236}">
                    <a16:creationId xmlns:a16="http://schemas.microsoft.com/office/drawing/2014/main" id="{183327BA-B704-4A1A-A8A2-6E2D61CE6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100" name="Freeform 33">
                <a:extLst>
                  <a:ext uri="{FF2B5EF4-FFF2-40B4-BE49-F238E27FC236}">
                    <a16:creationId xmlns:a16="http://schemas.microsoft.com/office/drawing/2014/main" id="{48C77C63-A787-41DE-9B78-9F5BBD5E77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B744BAA-72BF-4ED9-B7C6-2E25DC4F1ADA}"/>
                </a:ext>
              </a:extLst>
            </p:cNvPr>
            <p:cNvGrpSpPr/>
            <p:nvPr/>
          </p:nvGrpSpPr>
          <p:grpSpPr>
            <a:xfrm>
              <a:off x="10050029" y="3523279"/>
              <a:ext cx="657105" cy="637113"/>
              <a:chOff x="7424738" y="3175000"/>
              <a:chExt cx="889000" cy="889000"/>
            </a:xfrm>
            <a:solidFill>
              <a:schemeClr val="accent4"/>
            </a:solidFill>
            <a:effectLst/>
          </p:grpSpPr>
          <p:sp>
            <p:nvSpPr>
              <p:cNvPr id="89" name="Rectangle 55">
                <a:extLst>
                  <a:ext uri="{FF2B5EF4-FFF2-40B4-BE49-F238E27FC236}">
                    <a16:creationId xmlns:a16="http://schemas.microsoft.com/office/drawing/2014/main" id="{1E79ED9C-8121-4FF5-B61F-BB80E160BC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0" name="Freeform 56">
                <a:extLst>
                  <a:ext uri="{FF2B5EF4-FFF2-40B4-BE49-F238E27FC236}">
                    <a16:creationId xmlns:a16="http://schemas.microsoft.com/office/drawing/2014/main" id="{FB115F1E-AA0D-4AF4-A243-D86EEFA30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1" name="Freeform 57">
                <a:extLst>
                  <a:ext uri="{FF2B5EF4-FFF2-40B4-BE49-F238E27FC236}">
                    <a16:creationId xmlns:a16="http://schemas.microsoft.com/office/drawing/2014/main" id="{506B2572-5EAA-4EF8-B0D8-028BB4C9C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2" name="Rectangle 58">
                <a:extLst>
                  <a:ext uri="{FF2B5EF4-FFF2-40B4-BE49-F238E27FC236}">
                    <a16:creationId xmlns:a16="http://schemas.microsoft.com/office/drawing/2014/main" id="{4B2D9428-2AB6-476D-9C75-844C85587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3" name="Freeform 59">
                <a:extLst>
                  <a:ext uri="{FF2B5EF4-FFF2-40B4-BE49-F238E27FC236}">
                    <a16:creationId xmlns:a16="http://schemas.microsoft.com/office/drawing/2014/main" id="{4B8ED3C5-AC71-46A5-AC90-1C8E1B137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4" name="Rectangle 60">
                <a:extLst>
                  <a:ext uri="{FF2B5EF4-FFF2-40B4-BE49-F238E27FC236}">
                    <a16:creationId xmlns:a16="http://schemas.microsoft.com/office/drawing/2014/main" id="{6E247D07-4DE3-4F72-AF6B-9CF014D16D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5" name="Freeform 61">
                <a:extLst>
                  <a:ext uri="{FF2B5EF4-FFF2-40B4-BE49-F238E27FC236}">
                    <a16:creationId xmlns:a16="http://schemas.microsoft.com/office/drawing/2014/main" id="{4DA8B18B-2D83-4EA6-B76E-85309FC20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6" name="Freeform 62">
                <a:extLst>
                  <a:ext uri="{FF2B5EF4-FFF2-40B4-BE49-F238E27FC236}">
                    <a16:creationId xmlns:a16="http://schemas.microsoft.com/office/drawing/2014/main" id="{B377EC3E-46C8-4048-94DE-DDD0BE4430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7" name="Rectangle 63">
                <a:extLst>
                  <a:ext uri="{FF2B5EF4-FFF2-40B4-BE49-F238E27FC236}">
                    <a16:creationId xmlns:a16="http://schemas.microsoft.com/office/drawing/2014/main" id="{F7AC1A31-AE07-4B28-B69A-A7C9DF56D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98" name="Freeform 64">
                <a:extLst>
                  <a:ext uri="{FF2B5EF4-FFF2-40B4-BE49-F238E27FC236}">
                    <a16:creationId xmlns:a16="http://schemas.microsoft.com/office/drawing/2014/main" id="{071AE319-B6D6-4C68-8ADB-70A79C294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6B195575-B1C2-4CDA-80B6-FD4B9FAE352D}"/>
                </a:ext>
              </a:extLst>
            </p:cNvPr>
            <p:cNvGrpSpPr/>
            <p:nvPr/>
          </p:nvGrpSpPr>
          <p:grpSpPr>
            <a:xfrm>
              <a:off x="8113916" y="4220691"/>
              <a:ext cx="661799" cy="639388"/>
              <a:chOff x="4805363" y="4148138"/>
              <a:chExt cx="895350" cy="892175"/>
            </a:xfrm>
            <a:solidFill>
              <a:schemeClr val="accent4"/>
            </a:solidFill>
            <a:effectLst/>
          </p:grpSpPr>
          <p:sp>
            <p:nvSpPr>
              <p:cNvPr id="86" name="Freeform 67">
                <a:extLst>
                  <a:ext uri="{FF2B5EF4-FFF2-40B4-BE49-F238E27FC236}">
                    <a16:creationId xmlns:a16="http://schemas.microsoft.com/office/drawing/2014/main" id="{78EA8978-2506-46E9-8A4C-3B9645D3F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7" name="Freeform 68">
                <a:extLst>
                  <a:ext uri="{FF2B5EF4-FFF2-40B4-BE49-F238E27FC236}">
                    <a16:creationId xmlns:a16="http://schemas.microsoft.com/office/drawing/2014/main" id="{915FD675-79EC-405B-92C3-AABCF84A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8" name="Freeform 69">
                <a:extLst>
                  <a:ext uri="{FF2B5EF4-FFF2-40B4-BE49-F238E27FC236}">
                    <a16:creationId xmlns:a16="http://schemas.microsoft.com/office/drawing/2014/main" id="{4479C10F-5631-42C7-AF06-547BEE8B1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DE4D8CC-8F64-470F-972C-ACA2C927932E}"/>
                </a:ext>
              </a:extLst>
            </p:cNvPr>
            <p:cNvGrpSpPr/>
            <p:nvPr/>
          </p:nvGrpSpPr>
          <p:grpSpPr>
            <a:xfrm>
              <a:off x="7717260" y="4179218"/>
              <a:ext cx="265739" cy="260275"/>
              <a:chOff x="3659188" y="4076700"/>
              <a:chExt cx="468313" cy="473075"/>
            </a:xfrm>
            <a:solidFill>
              <a:schemeClr val="accent4"/>
            </a:solidFill>
            <a:effectLst/>
          </p:grpSpPr>
          <p:sp>
            <p:nvSpPr>
              <p:cNvPr id="84" name="Freeform 154">
                <a:extLst>
                  <a:ext uri="{FF2B5EF4-FFF2-40B4-BE49-F238E27FC236}">
                    <a16:creationId xmlns:a16="http://schemas.microsoft.com/office/drawing/2014/main" id="{075C534B-ED5B-4D7E-9F7D-55C6D2B240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5" name="Freeform 155">
                <a:extLst>
                  <a:ext uri="{FF2B5EF4-FFF2-40B4-BE49-F238E27FC236}">
                    <a16:creationId xmlns:a16="http://schemas.microsoft.com/office/drawing/2014/main" id="{0F787403-D88A-4ACF-B87B-D44A349512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E4CF86C-289D-4CE5-BF51-6876F0BA1CDB}"/>
                </a:ext>
              </a:extLst>
            </p:cNvPr>
            <p:cNvGrpSpPr/>
            <p:nvPr/>
          </p:nvGrpSpPr>
          <p:grpSpPr>
            <a:xfrm>
              <a:off x="8781118" y="2987894"/>
              <a:ext cx="204484" cy="214858"/>
              <a:chOff x="5534026" y="1911350"/>
              <a:chExt cx="360362" cy="390525"/>
            </a:xfrm>
            <a:solidFill>
              <a:schemeClr val="accent4"/>
            </a:solidFill>
            <a:effectLst/>
          </p:grpSpPr>
          <p:sp>
            <p:nvSpPr>
              <p:cNvPr id="82" name="Freeform 156">
                <a:extLst>
                  <a:ext uri="{FF2B5EF4-FFF2-40B4-BE49-F238E27FC236}">
                    <a16:creationId xmlns:a16="http://schemas.microsoft.com/office/drawing/2014/main" id="{5F5D785C-D5BE-4D1A-A2E5-743D87665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3" name="Freeform 157">
                <a:extLst>
                  <a:ext uri="{FF2B5EF4-FFF2-40B4-BE49-F238E27FC236}">
                    <a16:creationId xmlns:a16="http://schemas.microsoft.com/office/drawing/2014/main" id="{F20BD485-60E1-4437-B9CF-D220E545F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57" name="Freeform 158">
              <a:extLst>
                <a:ext uri="{FF2B5EF4-FFF2-40B4-BE49-F238E27FC236}">
                  <a16:creationId xmlns:a16="http://schemas.microsoft.com/office/drawing/2014/main" id="{3FE9BDEE-53BE-439A-B032-2D2714138F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5987" y="3476127"/>
              <a:ext cx="391853" cy="337134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F606975D-687A-4FB6-8D28-98661B92E61F}"/>
                </a:ext>
              </a:extLst>
            </p:cNvPr>
            <p:cNvGrpSpPr/>
            <p:nvPr/>
          </p:nvGrpSpPr>
          <p:grpSpPr>
            <a:xfrm>
              <a:off x="7921743" y="2835049"/>
              <a:ext cx="168452" cy="270755"/>
              <a:chOff x="4019551" y="1633538"/>
              <a:chExt cx="296862" cy="492124"/>
            </a:xfrm>
            <a:solidFill>
              <a:schemeClr val="accent4"/>
            </a:solidFill>
            <a:effectLst/>
          </p:grpSpPr>
          <p:sp>
            <p:nvSpPr>
              <p:cNvPr id="80" name="Freeform 191">
                <a:extLst>
                  <a:ext uri="{FF2B5EF4-FFF2-40B4-BE49-F238E27FC236}">
                    <a16:creationId xmlns:a16="http://schemas.microsoft.com/office/drawing/2014/main" id="{9E2A045E-4183-4122-8227-A12D8BB02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81" name="Freeform 192">
                <a:extLst>
                  <a:ext uri="{FF2B5EF4-FFF2-40B4-BE49-F238E27FC236}">
                    <a16:creationId xmlns:a16="http://schemas.microsoft.com/office/drawing/2014/main" id="{D487C272-5AAA-4C70-B1A9-4451FA787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26BA152E-39A1-425E-9651-A1C55581E6E7}"/>
                </a:ext>
              </a:extLst>
            </p:cNvPr>
            <p:cNvGrpSpPr/>
            <p:nvPr/>
          </p:nvGrpSpPr>
          <p:grpSpPr>
            <a:xfrm>
              <a:off x="8337017" y="2419308"/>
              <a:ext cx="272947" cy="266388"/>
              <a:chOff x="4751388" y="877888"/>
              <a:chExt cx="481013" cy="484187"/>
            </a:xfrm>
            <a:solidFill>
              <a:schemeClr val="accent4"/>
            </a:solidFill>
            <a:effectLst/>
          </p:grpSpPr>
          <p:sp>
            <p:nvSpPr>
              <p:cNvPr id="63" name="Oval 195">
                <a:extLst>
                  <a:ext uri="{FF2B5EF4-FFF2-40B4-BE49-F238E27FC236}">
                    <a16:creationId xmlns:a16="http://schemas.microsoft.com/office/drawing/2014/main" id="{C7992C3B-45A6-4716-8DB4-11F90884B6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4" name="Rectangle 196">
                <a:extLst>
                  <a:ext uri="{FF2B5EF4-FFF2-40B4-BE49-F238E27FC236}">
                    <a16:creationId xmlns:a16="http://schemas.microsoft.com/office/drawing/2014/main" id="{D1F60AC7-AA51-4135-BC37-B0CDCD72D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5" name="Rectangle 197">
                <a:extLst>
                  <a:ext uri="{FF2B5EF4-FFF2-40B4-BE49-F238E27FC236}">
                    <a16:creationId xmlns:a16="http://schemas.microsoft.com/office/drawing/2014/main" id="{509A7BED-8A8A-40EB-AB6D-DF92973E7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6" name="Rectangle 198">
                <a:extLst>
                  <a:ext uri="{FF2B5EF4-FFF2-40B4-BE49-F238E27FC236}">
                    <a16:creationId xmlns:a16="http://schemas.microsoft.com/office/drawing/2014/main" id="{8B892282-E87E-4925-8604-073AF5889F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7" name="Rectangle 199">
                <a:extLst>
                  <a:ext uri="{FF2B5EF4-FFF2-40B4-BE49-F238E27FC236}">
                    <a16:creationId xmlns:a16="http://schemas.microsoft.com/office/drawing/2014/main" id="{DE02913C-46D7-4F5C-AB18-2D530CC7C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8" name="Freeform 200">
                <a:extLst>
                  <a:ext uri="{FF2B5EF4-FFF2-40B4-BE49-F238E27FC236}">
                    <a16:creationId xmlns:a16="http://schemas.microsoft.com/office/drawing/2014/main" id="{C180CAF8-4DB5-404E-86CC-64185A86A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69" name="Freeform 201">
                <a:extLst>
                  <a:ext uri="{FF2B5EF4-FFF2-40B4-BE49-F238E27FC236}">
                    <a16:creationId xmlns:a16="http://schemas.microsoft.com/office/drawing/2014/main" id="{B13DAD84-5DF5-4490-BA2E-0D164ED16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0" name="Freeform 202">
                <a:extLst>
                  <a:ext uri="{FF2B5EF4-FFF2-40B4-BE49-F238E27FC236}">
                    <a16:creationId xmlns:a16="http://schemas.microsoft.com/office/drawing/2014/main" id="{C2E1E74B-FC33-4F8A-8F7F-88C32D09A3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1" name="Freeform 203">
                <a:extLst>
                  <a:ext uri="{FF2B5EF4-FFF2-40B4-BE49-F238E27FC236}">
                    <a16:creationId xmlns:a16="http://schemas.microsoft.com/office/drawing/2014/main" id="{3579AB5C-4D44-4791-B120-0166B500C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2" name="Freeform 204">
                <a:extLst>
                  <a:ext uri="{FF2B5EF4-FFF2-40B4-BE49-F238E27FC236}">
                    <a16:creationId xmlns:a16="http://schemas.microsoft.com/office/drawing/2014/main" id="{66A74317-D4F8-4450-9668-B02DECB86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3" name="Freeform 205">
                <a:extLst>
                  <a:ext uri="{FF2B5EF4-FFF2-40B4-BE49-F238E27FC236}">
                    <a16:creationId xmlns:a16="http://schemas.microsoft.com/office/drawing/2014/main" id="{EC7AB98E-E9BC-4557-9078-F050721A6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4" name="Freeform 206">
                <a:extLst>
                  <a:ext uri="{FF2B5EF4-FFF2-40B4-BE49-F238E27FC236}">
                    <a16:creationId xmlns:a16="http://schemas.microsoft.com/office/drawing/2014/main" id="{F1712720-75BD-40C4-9D1F-D65436197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5" name="Freeform 207">
                <a:extLst>
                  <a:ext uri="{FF2B5EF4-FFF2-40B4-BE49-F238E27FC236}">
                    <a16:creationId xmlns:a16="http://schemas.microsoft.com/office/drawing/2014/main" id="{3A8ABB09-01BC-4DB8-B13E-C8EDED084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6" name="Freeform 208">
                <a:extLst>
                  <a:ext uri="{FF2B5EF4-FFF2-40B4-BE49-F238E27FC236}">
                    <a16:creationId xmlns:a16="http://schemas.microsoft.com/office/drawing/2014/main" id="{D9124FDD-ED18-4573-B966-77038151B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7" name="Freeform 209">
                <a:extLst>
                  <a:ext uri="{FF2B5EF4-FFF2-40B4-BE49-F238E27FC236}">
                    <a16:creationId xmlns:a16="http://schemas.microsoft.com/office/drawing/2014/main" id="{E928F28D-FC96-42AE-94AD-B72B8023A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8" name="Freeform 210">
                <a:extLst>
                  <a:ext uri="{FF2B5EF4-FFF2-40B4-BE49-F238E27FC236}">
                    <a16:creationId xmlns:a16="http://schemas.microsoft.com/office/drawing/2014/main" id="{C311B042-A2FC-4676-8674-1B03C345AE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  <p:sp>
            <p:nvSpPr>
              <p:cNvPr id="79" name="Freeform 211">
                <a:extLst>
                  <a:ext uri="{FF2B5EF4-FFF2-40B4-BE49-F238E27FC236}">
                    <a16:creationId xmlns:a16="http://schemas.microsoft.com/office/drawing/2014/main" id="{C0455A44-2100-47CF-BCC6-4C5D3254B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+mj-lt"/>
                </a:endParaRPr>
              </a:p>
            </p:txBody>
          </p:sp>
        </p:grpSp>
        <p:sp>
          <p:nvSpPr>
            <p:cNvPr id="60" name="Freeform 212">
              <a:extLst>
                <a:ext uri="{FF2B5EF4-FFF2-40B4-BE49-F238E27FC236}">
                  <a16:creationId xmlns:a16="http://schemas.microsoft.com/office/drawing/2014/main" id="{6F983361-6A61-4DD4-AF76-E465C2679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8033" y="3476127"/>
              <a:ext cx="63958" cy="63759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61" name="Freeform 213">
              <a:extLst>
                <a:ext uri="{FF2B5EF4-FFF2-40B4-BE49-F238E27FC236}">
                  <a16:creationId xmlns:a16="http://schemas.microsoft.com/office/drawing/2014/main" id="{9ABB8C43-9982-4460-B0EE-704836DEF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40380" y="3535519"/>
              <a:ext cx="229707" cy="179921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+mj-lt"/>
              </a:endParaRPr>
            </a:p>
          </p:txBody>
        </p: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D7A41310-0539-49E3-9758-313A7A9270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4273" y="4635114"/>
              <a:ext cx="1493094" cy="1542817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2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23081" y="2749859"/>
            <a:ext cx="6336704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dirty="0" err="1" smtClean="0">
                <a:solidFill>
                  <a:schemeClr val="bg1"/>
                </a:solidFill>
              </a:rPr>
              <a:t>MyWorkspace</a:t>
            </a:r>
            <a:r>
              <a:rPr lang="en-US" sz="5400" dirty="0" smtClean="0">
                <a:solidFill>
                  <a:schemeClr val="bg1"/>
                </a:solidFill>
              </a:rPr>
              <a:t> 2.0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4" name="Freeform 123"/>
          <p:cNvSpPr>
            <a:spLocks noEditPoints="1"/>
          </p:cNvSpPr>
          <p:nvPr/>
        </p:nvSpPr>
        <p:spPr bwMode="auto">
          <a:xfrm>
            <a:off x="1611823" y="1843119"/>
            <a:ext cx="2708926" cy="2644475"/>
          </a:xfrm>
          <a:custGeom>
            <a:avLst/>
            <a:gdLst>
              <a:gd name="T0" fmla="*/ 529 w 676"/>
              <a:gd name="T1" fmla="*/ 279 h 678"/>
              <a:gd name="T2" fmla="*/ 431 w 676"/>
              <a:gd name="T3" fmla="*/ 293 h 678"/>
              <a:gd name="T4" fmla="*/ 409 w 676"/>
              <a:gd name="T5" fmla="*/ 210 h 678"/>
              <a:gd name="T6" fmla="*/ 367 w 676"/>
              <a:gd name="T7" fmla="*/ 125 h 678"/>
              <a:gd name="T8" fmla="*/ 401 w 676"/>
              <a:gd name="T9" fmla="*/ 58 h 678"/>
              <a:gd name="T10" fmla="*/ 504 w 676"/>
              <a:gd name="T11" fmla="*/ 6 h 678"/>
              <a:gd name="T12" fmla="*/ 579 w 676"/>
              <a:gd name="T13" fmla="*/ 18 h 678"/>
              <a:gd name="T14" fmla="*/ 659 w 676"/>
              <a:gd name="T15" fmla="*/ 100 h 678"/>
              <a:gd name="T16" fmla="*/ 676 w 676"/>
              <a:gd name="T17" fmla="*/ 169 h 678"/>
              <a:gd name="T18" fmla="*/ 605 w 676"/>
              <a:gd name="T19" fmla="*/ 241 h 678"/>
              <a:gd name="T20" fmla="*/ 558 w 676"/>
              <a:gd name="T21" fmla="*/ 314 h 678"/>
              <a:gd name="T22" fmla="*/ 539 w 676"/>
              <a:gd name="T23" fmla="*/ 267 h 678"/>
              <a:gd name="T24" fmla="*/ 590 w 676"/>
              <a:gd name="T25" fmla="*/ 242 h 678"/>
              <a:gd name="T26" fmla="*/ 626 w 676"/>
              <a:gd name="T27" fmla="*/ 172 h 678"/>
              <a:gd name="T28" fmla="*/ 655 w 676"/>
              <a:gd name="T29" fmla="*/ 114 h 678"/>
              <a:gd name="T30" fmla="*/ 566 w 676"/>
              <a:gd name="T31" fmla="*/ 67 h 678"/>
              <a:gd name="T32" fmla="*/ 517 w 676"/>
              <a:gd name="T33" fmla="*/ 15 h 678"/>
              <a:gd name="T34" fmla="*/ 500 w 676"/>
              <a:gd name="T35" fmla="*/ 56 h 678"/>
              <a:gd name="T36" fmla="*/ 401 w 676"/>
              <a:gd name="T37" fmla="*/ 73 h 678"/>
              <a:gd name="T38" fmla="*/ 413 w 676"/>
              <a:gd name="T39" fmla="*/ 144 h 678"/>
              <a:gd name="T40" fmla="*/ 422 w 676"/>
              <a:gd name="T41" fmla="*/ 215 h 678"/>
              <a:gd name="T42" fmla="*/ 463 w 676"/>
              <a:gd name="T43" fmla="*/ 255 h 678"/>
              <a:gd name="T44" fmla="*/ 532 w 676"/>
              <a:gd name="T45" fmla="*/ 264 h 678"/>
              <a:gd name="T46" fmla="*/ 478 w 676"/>
              <a:gd name="T47" fmla="*/ 160 h 678"/>
              <a:gd name="T48" fmla="*/ 517 w 676"/>
              <a:gd name="T49" fmla="*/ 199 h 678"/>
              <a:gd name="T50" fmla="*/ 517 w 676"/>
              <a:gd name="T51" fmla="*/ 185 h 678"/>
              <a:gd name="T52" fmla="*/ 258 w 676"/>
              <a:gd name="T53" fmla="*/ 678 h 678"/>
              <a:gd name="T54" fmla="*/ 233 w 676"/>
              <a:gd name="T55" fmla="*/ 615 h 678"/>
              <a:gd name="T56" fmla="*/ 105 w 676"/>
              <a:gd name="T57" fmla="*/ 628 h 678"/>
              <a:gd name="T58" fmla="*/ 90 w 676"/>
              <a:gd name="T59" fmla="*/ 522 h 678"/>
              <a:gd name="T60" fmla="*/ 0 w 676"/>
              <a:gd name="T61" fmla="*/ 424 h 678"/>
              <a:gd name="T62" fmla="*/ 14 w 676"/>
              <a:gd name="T63" fmla="*/ 350 h 678"/>
              <a:gd name="T64" fmla="*/ 91 w 676"/>
              <a:gd name="T65" fmla="*/ 229 h 678"/>
              <a:gd name="T66" fmla="*/ 159 w 676"/>
              <a:gd name="T67" fmla="*/ 185 h 678"/>
              <a:gd name="T68" fmla="*/ 276 w 676"/>
              <a:gd name="T69" fmla="*/ 222 h 678"/>
              <a:gd name="T70" fmla="*/ 378 w 676"/>
              <a:gd name="T71" fmla="*/ 190 h 678"/>
              <a:gd name="T72" fmla="*/ 423 w 676"/>
              <a:gd name="T73" fmla="*/ 310 h 678"/>
              <a:gd name="T74" fmla="*/ 513 w 676"/>
              <a:gd name="T75" fmla="*/ 370 h 678"/>
              <a:gd name="T76" fmla="*/ 456 w 676"/>
              <a:gd name="T77" fmla="*/ 419 h 678"/>
              <a:gd name="T78" fmla="*/ 494 w 676"/>
              <a:gd name="T79" fmla="*/ 527 h 678"/>
              <a:gd name="T80" fmla="*/ 393 w 676"/>
              <a:gd name="T81" fmla="*/ 564 h 678"/>
              <a:gd name="T82" fmla="*/ 325 w 676"/>
              <a:gd name="T83" fmla="*/ 669 h 678"/>
              <a:gd name="T84" fmla="*/ 165 w 676"/>
              <a:gd name="T85" fmla="*/ 577 h 678"/>
              <a:gd name="T86" fmla="*/ 261 w 676"/>
              <a:gd name="T87" fmla="*/ 664 h 678"/>
              <a:gd name="T88" fmla="*/ 323 w 676"/>
              <a:gd name="T89" fmla="*/ 591 h 678"/>
              <a:gd name="T90" fmla="*/ 449 w 676"/>
              <a:gd name="T91" fmla="*/ 573 h 678"/>
              <a:gd name="T92" fmla="*/ 432 w 676"/>
              <a:gd name="T93" fmla="*/ 479 h 678"/>
              <a:gd name="T94" fmla="*/ 445 w 676"/>
              <a:gd name="T95" fmla="*/ 396 h 678"/>
              <a:gd name="T96" fmla="*/ 421 w 676"/>
              <a:gd name="T97" fmla="*/ 325 h 678"/>
              <a:gd name="T98" fmla="*/ 356 w 676"/>
              <a:gd name="T99" fmla="*/ 258 h 678"/>
              <a:gd name="T100" fmla="*/ 286 w 676"/>
              <a:gd name="T101" fmla="*/ 233 h 678"/>
              <a:gd name="T102" fmla="*/ 199 w 676"/>
              <a:gd name="T103" fmla="*/ 245 h 678"/>
              <a:gd name="T104" fmla="*/ 106 w 676"/>
              <a:gd name="T105" fmla="*/ 228 h 678"/>
              <a:gd name="T106" fmla="*/ 85 w 676"/>
              <a:gd name="T107" fmla="*/ 357 h 678"/>
              <a:gd name="T108" fmla="*/ 14 w 676"/>
              <a:gd name="T109" fmla="*/ 419 h 678"/>
              <a:gd name="T110" fmla="*/ 104 w 676"/>
              <a:gd name="T111" fmla="*/ 519 h 678"/>
              <a:gd name="T112" fmla="*/ 109 w 676"/>
              <a:gd name="T113" fmla="*/ 613 h 678"/>
              <a:gd name="T114" fmla="*/ 258 w 676"/>
              <a:gd name="T115" fmla="*/ 484 h 678"/>
              <a:gd name="T116" fmla="*/ 323 w 676"/>
              <a:gd name="T117" fmla="*/ 419 h 678"/>
              <a:gd name="T118" fmla="*/ 207 w 676"/>
              <a:gd name="T119" fmla="*/ 419 h 678"/>
              <a:gd name="T120" fmla="*/ 258 w 676"/>
              <a:gd name="T121" fmla="*/ 368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76" h="678">
                <a:moveTo>
                  <a:pt x="556" y="314"/>
                </a:moveTo>
                <a:cubicBezTo>
                  <a:pt x="554" y="314"/>
                  <a:pt x="551" y="313"/>
                  <a:pt x="550" y="311"/>
                </a:cubicBezTo>
                <a:cubicBezTo>
                  <a:pt x="529" y="279"/>
                  <a:pt x="529" y="279"/>
                  <a:pt x="529" y="279"/>
                </a:cubicBezTo>
                <a:cubicBezTo>
                  <a:pt x="508" y="281"/>
                  <a:pt x="488" y="277"/>
                  <a:pt x="468" y="269"/>
                </a:cubicBezTo>
                <a:cubicBezTo>
                  <a:pt x="439" y="293"/>
                  <a:pt x="439" y="293"/>
                  <a:pt x="439" y="293"/>
                </a:cubicBezTo>
                <a:cubicBezTo>
                  <a:pt x="437" y="295"/>
                  <a:pt x="433" y="295"/>
                  <a:pt x="431" y="293"/>
                </a:cubicBezTo>
                <a:cubicBezTo>
                  <a:pt x="412" y="281"/>
                  <a:pt x="397" y="266"/>
                  <a:pt x="385" y="248"/>
                </a:cubicBezTo>
                <a:cubicBezTo>
                  <a:pt x="383" y="245"/>
                  <a:pt x="383" y="242"/>
                  <a:pt x="385" y="239"/>
                </a:cubicBezTo>
                <a:cubicBezTo>
                  <a:pt x="409" y="210"/>
                  <a:pt x="409" y="210"/>
                  <a:pt x="409" y="210"/>
                </a:cubicBezTo>
                <a:cubicBezTo>
                  <a:pt x="401" y="194"/>
                  <a:pt x="398" y="177"/>
                  <a:pt x="398" y="160"/>
                </a:cubicBezTo>
                <a:cubicBezTo>
                  <a:pt x="398" y="155"/>
                  <a:pt x="398" y="151"/>
                  <a:pt x="398" y="146"/>
                </a:cubicBezTo>
                <a:cubicBezTo>
                  <a:pt x="367" y="125"/>
                  <a:pt x="367" y="125"/>
                  <a:pt x="367" y="125"/>
                </a:cubicBezTo>
                <a:cubicBezTo>
                  <a:pt x="364" y="124"/>
                  <a:pt x="363" y="120"/>
                  <a:pt x="364" y="117"/>
                </a:cubicBezTo>
                <a:cubicBezTo>
                  <a:pt x="370" y="96"/>
                  <a:pt x="380" y="77"/>
                  <a:pt x="393" y="60"/>
                </a:cubicBezTo>
                <a:cubicBezTo>
                  <a:pt x="395" y="57"/>
                  <a:pt x="399" y="57"/>
                  <a:pt x="401" y="58"/>
                </a:cubicBezTo>
                <a:cubicBezTo>
                  <a:pt x="437" y="71"/>
                  <a:pt x="437" y="71"/>
                  <a:pt x="437" y="71"/>
                </a:cubicBezTo>
                <a:cubicBezTo>
                  <a:pt x="453" y="57"/>
                  <a:pt x="472" y="47"/>
                  <a:pt x="494" y="43"/>
                </a:cubicBezTo>
                <a:cubicBezTo>
                  <a:pt x="504" y="6"/>
                  <a:pt x="504" y="6"/>
                  <a:pt x="504" y="6"/>
                </a:cubicBezTo>
                <a:cubicBezTo>
                  <a:pt x="505" y="3"/>
                  <a:pt x="507" y="1"/>
                  <a:pt x="510" y="1"/>
                </a:cubicBezTo>
                <a:cubicBezTo>
                  <a:pt x="532" y="0"/>
                  <a:pt x="554" y="4"/>
                  <a:pt x="574" y="11"/>
                </a:cubicBezTo>
                <a:cubicBezTo>
                  <a:pt x="577" y="12"/>
                  <a:pt x="579" y="15"/>
                  <a:pt x="579" y="18"/>
                </a:cubicBezTo>
                <a:cubicBezTo>
                  <a:pt x="577" y="56"/>
                  <a:pt x="577" y="56"/>
                  <a:pt x="577" y="56"/>
                </a:cubicBezTo>
                <a:cubicBezTo>
                  <a:pt x="596" y="67"/>
                  <a:pt x="611" y="83"/>
                  <a:pt x="621" y="102"/>
                </a:cubicBezTo>
                <a:cubicBezTo>
                  <a:pt x="659" y="100"/>
                  <a:pt x="659" y="100"/>
                  <a:pt x="659" y="100"/>
                </a:cubicBezTo>
                <a:cubicBezTo>
                  <a:pt x="662" y="100"/>
                  <a:pt x="665" y="102"/>
                  <a:pt x="666" y="105"/>
                </a:cubicBezTo>
                <a:cubicBezTo>
                  <a:pt x="673" y="122"/>
                  <a:pt x="676" y="141"/>
                  <a:pt x="676" y="160"/>
                </a:cubicBezTo>
                <a:cubicBezTo>
                  <a:pt x="676" y="163"/>
                  <a:pt x="676" y="166"/>
                  <a:pt x="676" y="169"/>
                </a:cubicBezTo>
                <a:cubicBezTo>
                  <a:pt x="676" y="172"/>
                  <a:pt x="674" y="174"/>
                  <a:pt x="671" y="175"/>
                </a:cubicBezTo>
                <a:cubicBezTo>
                  <a:pt x="634" y="185"/>
                  <a:pt x="634" y="185"/>
                  <a:pt x="634" y="185"/>
                </a:cubicBezTo>
                <a:cubicBezTo>
                  <a:pt x="629" y="206"/>
                  <a:pt x="619" y="225"/>
                  <a:pt x="605" y="241"/>
                </a:cubicBezTo>
                <a:cubicBezTo>
                  <a:pt x="618" y="277"/>
                  <a:pt x="618" y="277"/>
                  <a:pt x="618" y="277"/>
                </a:cubicBezTo>
                <a:cubicBezTo>
                  <a:pt x="619" y="279"/>
                  <a:pt x="618" y="283"/>
                  <a:pt x="616" y="284"/>
                </a:cubicBezTo>
                <a:cubicBezTo>
                  <a:pt x="598" y="298"/>
                  <a:pt x="579" y="308"/>
                  <a:pt x="558" y="314"/>
                </a:cubicBezTo>
                <a:cubicBezTo>
                  <a:pt x="557" y="314"/>
                  <a:pt x="557" y="314"/>
                  <a:pt x="556" y="314"/>
                </a:cubicBezTo>
                <a:close/>
                <a:moveTo>
                  <a:pt x="533" y="264"/>
                </a:moveTo>
                <a:cubicBezTo>
                  <a:pt x="535" y="264"/>
                  <a:pt x="538" y="265"/>
                  <a:pt x="539" y="267"/>
                </a:cubicBezTo>
                <a:cubicBezTo>
                  <a:pt x="559" y="299"/>
                  <a:pt x="559" y="299"/>
                  <a:pt x="559" y="299"/>
                </a:cubicBezTo>
                <a:cubicBezTo>
                  <a:pt x="575" y="294"/>
                  <a:pt x="590" y="286"/>
                  <a:pt x="603" y="277"/>
                </a:cubicBezTo>
                <a:cubicBezTo>
                  <a:pt x="590" y="242"/>
                  <a:pt x="590" y="242"/>
                  <a:pt x="590" y="242"/>
                </a:cubicBezTo>
                <a:cubicBezTo>
                  <a:pt x="589" y="239"/>
                  <a:pt x="590" y="236"/>
                  <a:pt x="592" y="234"/>
                </a:cubicBezTo>
                <a:cubicBezTo>
                  <a:pt x="607" y="219"/>
                  <a:pt x="617" y="199"/>
                  <a:pt x="621" y="178"/>
                </a:cubicBezTo>
                <a:cubicBezTo>
                  <a:pt x="621" y="175"/>
                  <a:pt x="623" y="173"/>
                  <a:pt x="626" y="172"/>
                </a:cubicBezTo>
                <a:cubicBezTo>
                  <a:pt x="662" y="163"/>
                  <a:pt x="662" y="163"/>
                  <a:pt x="662" y="163"/>
                </a:cubicBezTo>
                <a:cubicBezTo>
                  <a:pt x="662" y="162"/>
                  <a:pt x="662" y="161"/>
                  <a:pt x="662" y="160"/>
                </a:cubicBezTo>
                <a:cubicBezTo>
                  <a:pt x="662" y="144"/>
                  <a:pt x="660" y="129"/>
                  <a:pt x="655" y="114"/>
                </a:cubicBezTo>
                <a:cubicBezTo>
                  <a:pt x="618" y="116"/>
                  <a:pt x="618" y="116"/>
                  <a:pt x="618" y="116"/>
                </a:cubicBezTo>
                <a:cubicBezTo>
                  <a:pt x="615" y="116"/>
                  <a:pt x="612" y="114"/>
                  <a:pt x="611" y="112"/>
                </a:cubicBezTo>
                <a:cubicBezTo>
                  <a:pt x="601" y="92"/>
                  <a:pt x="586" y="77"/>
                  <a:pt x="566" y="67"/>
                </a:cubicBezTo>
                <a:cubicBezTo>
                  <a:pt x="564" y="65"/>
                  <a:pt x="562" y="63"/>
                  <a:pt x="563" y="60"/>
                </a:cubicBezTo>
                <a:cubicBezTo>
                  <a:pt x="565" y="23"/>
                  <a:pt x="565" y="23"/>
                  <a:pt x="565" y="23"/>
                </a:cubicBezTo>
                <a:cubicBezTo>
                  <a:pt x="549" y="17"/>
                  <a:pt x="533" y="15"/>
                  <a:pt x="517" y="15"/>
                </a:cubicBezTo>
                <a:cubicBezTo>
                  <a:pt x="517" y="15"/>
                  <a:pt x="516" y="15"/>
                  <a:pt x="516" y="15"/>
                </a:cubicBezTo>
                <a:cubicBezTo>
                  <a:pt x="506" y="51"/>
                  <a:pt x="506" y="51"/>
                  <a:pt x="506" y="51"/>
                </a:cubicBezTo>
                <a:cubicBezTo>
                  <a:pt x="505" y="53"/>
                  <a:pt x="503" y="55"/>
                  <a:pt x="500" y="56"/>
                </a:cubicBezTo>
                <a:cubicBezTo>
                  <a:pt x="479" y="59"/>
                  <a:pt x="459" y="69"/>
                  <a:pt x="443" y="84"/>
                </a:cubicBezTo>
                <a:cubicBezTo>
                  <a:pt x="442" y="86"/>
                  <a:pt x="439" y="87"/>
                  <a:pt x="436" y="86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391" y="86"/>
                  <a:pt x="384" y="101"/>
                  <a:pt x="379" y="116"/>
                </a:cubicBezTo>
                <a:cubicBezTo>
                  <a:pt x="410" y="137"/>
                  <a:pt x="410" y="137"/>
                  <a:pt x="410" y="137"/>
                </a:cubicBezTo>
                <a:cubicBezTo>
                  <a:pt x="412" y="138"/>
                  <a:pt x="413" y="141"/>
                  <a:pt x="413" y="144"/>
                </a:cubicBezTo>
                <a:cubicBezTo>
                  <a:pt x="412" y="149"/>
                  <a:pt x="412" y="154"/>
                  <a:pt x="412" y="160"/>
                </a:cubicBezTo>
                <a:cubicBezTo>
                  <a:pt x="412" y="176"/>
                  <a:pt x="415" y="193"/>
                  <a:pt x="423" y="207"/>
                </a:cubicBezTo>
                <a:cubicBezTo>
                  <a:pt x="424" y="210"/>
                  <a:pt x="424" y="213"/>
                  <a:pt x="422" y="215"/>
                </a:cubicBezTo>
                <a:cubicBezTo>
                  <a:pt x="399" y="244"/>
                  <a:pt x="399" y="244"/>
                  <a:pt x="399" y="244"/>
                </a:cubicBezTo>
                <a:cubicBezTo>
                  <a:pt x="409" y="258"/>
                  <a:pt x="421" y="269"/>
                  <a:pt x="434" y="279"/>
                </a:cubicBezTo>
                <a:cubicBezTo>
                  <a:pt x="463" y="255"/>
                  <a:pt x="463" y="255"/>
                  <a:pt x="463" y="255"/>
                </a:cubicBezTo>
                <a:cubicBezTo>
                  <a:pt x="465" y="254"/>
                  <a:pt x="468" y="253"/>
                  <a:pt x="471" y="254"/>
                </a:cubicBezTo>
                <a:cubicBezTo>
                  <a:pt x="485" y="262"/>
                  <a:pt x="501" y="265"/>
                  <a:pt x="517" y="265"/>
                </a:cubicBezTo>
                <a:cubicBezTo>
                  <a:pt x="522" y="265"/>
                  <a:pt x="527" y="265"/>
                  <a:pt x="532" y="264"/>
                </a:cubicBezTo>
                <a:cubicBezTo>
                  <a:pt x="532" y="264"/>
                  <a:pt x="533" y="264"/>
                  <a:pt x="533" y="264"/>
                </a:cubicBezTo>
                <a:close/>
                <a:moveTo>
                  <a:pt x="517" y="199"/>
                </a:moveTo>
                <a:cubicBezTo>
                  <a:pt x="496" y="199"/>
                  <a:pt x="478" y="181"/>
                  <a:pt x="478" y="160"/>
                </a:cubicBezTo>
                <a:cubicBezTo>
                  <a:pt x="478" y="138"/>
                  <a:pt x="496" y="121"/>
                  <a:pt x="517" y="121"/>
                </a:cubicBezTo>
                <a:cubicBezTo>
                  <a:pt x="539" y="121"/>
                  <a:pt x="556" y="138"/>
                  <a:pt x="556" y="160"/>
                </a:cubicBezTo>
                <a:cubicBezTo>
                  <a:pt x="556" y="181"/>
                  <a:pt x="539" y="199"/>
                  <a:pt x="517" y="199"/>
                </a:cubicBezTo>
                <a:close/>
                <a:moveTo>
                  <a:pt x="517" y="135"/>
                </a:moveTo>
                <a:cubicBezTo>
                  <a:pt x="503" y="135"/>
                  <a:pt x="492" y="146"/>
                  <a:pt x="492" y="160"/>
                </a:cubicBezTo>
                <a:cubicBezTo>
                  <a:pt x="492" y="174"/>
                  <a:pt x="503" y="185"/>
                  <a:pt x="517" y="185"/>
                </a:cubicBezTo>
                <a:cubicBezTo>
                  <a:pt x="531" y="185"/>
                  <a:pt x="542" y="174"/>
                  <a:pt x="542" y="160"/>
                </a:cubicBezTo>
                <a:cubicBezTo>
                  <a:pt x="542" y="146"/>
                  <a:pt x="531" y="135"/>
                  <a:pt x="517" y="135"/>
                </a:cubicBezTo>
                <a:close/>
                <a:moveTo>
                  <a:pt x="258" y="678"/>
                </a:moveTo>
                <a:cubicBezTo>
                  <a:pt x="256" y="678"/>
                  <a:pt x="256" y="678"/>
                  <a:pt x="256" y="678"/>
                </a:cubicBezTo>
                <a:cubicBezTo>
                  <a:pt x="252" y="678"/>
                  <a:pt x="250" y="676"/>
                  <a:pt x="249" y="673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08" y="612"/>
                  <a:pt x="184" y="604"/>
                  <a:pt x="162" y="592"/>
                </a:cubicBezTo>
                <a:cubicBezTo>
                  <a:pt x="113" y="628"/>
                  <a:pt x="113" y="628"/>
                  <a:pt x="113" y="628"/>
                </a:cubicBezTo>
                <a:cubicBezTo>
                  <a:pt x="111" y="630"/>
                  <a:pt x="108" y="630"/>
                  <a:pt x="105" y="628"/>
                </a:cubicBezTo>
                <a:cubicBezTo>
                  <a:pt x="86" y="614"/>
                  <a:pt x="69" y="598"/>
                  <a:pt x="55" y="579"/>
                </a:cubicBezTo>
                <a:cubicBezTo>
                  <a:pt x="53" y="577"/>
                  <a:pt x="53" y="574"/>
                  <a:pt x="55" y="571"/>
                </a:cubicBezTo>
                <a:cubicBezTo>
                  <a:pt x="90" y="522"/>
                  <a:pt x="90" y="522"/>
                  <a:pt x="90" y="522"/>
                </a:cubicBezTo>
                <a:cubicBezTo>
                  <a:pt x="75" y="499"/>
                  <a:pt x="66" y="474"/>
                  <a:pt x="62" y="447"/>
                </a:cubicBezTo>
                <a:cubicBezTo>
                  <a:pt x="5" y="431"/>
                  <a:pt x="5" y="431"/>
                  <a:pt x="5" y="431"/>
                </a:cubicBezTo>
                <a:cubicBezTo>
                  <a:pt x="2" y="430"/>
                  <a:pt x="0" y="427"/>
                  <a:pt x="0" y="424"/>
                </a:cubicBezTo>
                <a:cubicBezTo>
                  <a:pt x="0" y="423"/>
                  <a:pt x="0" y="421"/>
                  <a:pt x="0" y="419"/>
                </a:cubicBezTo>
                <a:cubicBezTo>
                  <a:pt x="0" y="398"/>
                  <a:pt x="2" y="376"/>
                  <a:pt x="8" y="355"/>
                </a:cubicBezTo>
                <a:cubicBezTo>
                  <a:pt x="8" y="352"/>
                  <a:pt x="11" y="350"/>
                  <a:pt x="14" y="350"/>
                </a:cubicBezTo>
                <a:cubicBezTo>
                  <a:pt x="74" y="348"/>
                  <a:pt x="74" y="348"/>
                  <a:pt x="74" y="348"/>
                </a:cubicBezTo>
                <a:cubicBezTo>
                  <a:pt x="83" y="324"/>
                  <a:pt x="97" y="302"/>
                  <a:pt x="114" y="283"/>
                </a:cubicBezTo>
                <a:cubicBezTo>
                  <a:pt x="91" y="229"/>
                  <a:pt x="91" y="229"/>
                  <a:pt x="91" y="229"/>
                </a:cubicBezTo>
                <a:cubicBezTo>
                  <a:pt x="89" y="226"/>
                  <a:pt x="90" y="223"/>
                  <a:pt x="93" y="221"/>
                </a:cubicBezTo>
                <a:cubicBezTo>
                  <a:pt x="110" y="206"/>
                  <a:pt x="130" y="193"/>
                  <a:pt x="151" y="184"/>
                </a:cubicBezTo>
                <a:cubicBezTo>
                  <a:pt x="154" y="182"/>
                  <a:pt x="157" y="183"/>
                  <a:pt x="159" y="185"/>
                </a:cubicBezTo>
                <a:cubicBezTo>
                  <a:pt x="199" y="230"/>
                  <a:pt x="199" y="230"/>
                  <a:pt x="199" y="230"/>
                </a:cubicBezTo>
                <a:cubicBezTo>
                  <a:pt x="218" y="224"/>
                  <a:pt x="238" y="221"/>
                  <a:pt x="258" y="221"/>
                </a:cubicBezTo>
                <a:cubicBezTo>
                  <a:pt x="264" y="221"/>
                  <a:pt x="270" y="222"/>
                  <a:pt x="276" y="222"/>
                </a:cubicBezTo>
                <a:cubicBezTo>
                  <a:pt x="304" y="170"/>
                  <a:pt x="304" y="170"/>
                  <a:pt x="304" y="170"/>
                </a:cubicBezTo>
                <a:cubicBezTo>
                  <a:pt x="306" y="167"/>
                  <a:pt x="309" y="165"/>
                  <a:pt x="312" y="166"/>
                </a:cubicBezTo>
                <a:cubicBezTo>
                  <a:pt x="335" y="171"/>
                  <a:pt x="357" y="179"/>
                  <a:pt x="378" y="190"/>
                </a:cubicBezTo>
                <a:cubicBezTo>
                  <a:pt x="380" y="191"/>
                  <a:pt x="382" y="194"/>
                  <a:pt x="381" y="197"/>
                </a:cubicBezTo>
                <a:cubicBezTo>
                  <a:pt x="371" y="256"/>
                  <a:pt x="371" y="256"/>
                  <a:pt x="371" y="256"/>
                </a:cubicBezTo>
                <a:cubicBezTo>
                  <a:pt x="391" y="271"/>
                  <a:pt x="410" y="289"/>
                  <a:pt x="423" y="310"/>
                </a:cubicBezTo>
                <a:cubicBezTo>
                  <a:pt x="482" y="300"/>
                  <a:pt x="482" y="300"/>
                  <a:pt x="482" y="300"/>
                </a:cubicBezTo>
                <a:cubicBezTo>
                  <a:pt x="485" y="299"/>
                  <a:pt x="489" y="301"/>
                  <a:pt x="490" y="303"/>
                </a:cubicBezTo>
                <a:cubicBezTo>
                  <a:pt x="500" y="325"/>
                  <a:pt x="508" y="347"/>
                  <a:pt x="513" y="370"/>
                </a:cubicBezTo>
                <a:cubicBezTo>
                  <a:pt x="513" y="373"/>
                  <a:pt x="512" y="376"/>
                  <a:pt x="509" y="378"/>
                </a:cubicBezTo>
                <a:cubicBezTo>
                  <a:pt x="456" y="406"/>
                  <a:pt x="456" y="406"/>
                  <a:pt x="456" y="406"/>
                </a:cubicBezTo>
                <a:cubicBezTo>
                  <a:pt x="456" y="410"/>
                  <a:pt x="456" y="415"/>
                  <a:pt x="456" y="419"/>
                </a:cubicBezTo>
                <a:cubicBezTo>
                  <a:pt x="456" y="439"/>
                  <a:pt x="453" y="459"/>
                  <a:pt x="447" y="479"/>
                </a:cubicBezTo>
                <a:cubicBezTo>
                  <a:pt x="492" y="519"/>
                  <a:pt x="492" y="519"/>
                  <a:pt x="492" y="519"/>
                </a:cubicBezTo>
                <a:cubicBezTo>
                  <a:pt x="494" y="521"/>
                  <a:pt x="495" y="524"/>
                  <a:pt x="494" y="527"/>
                </a:cubicBezTo>
                <a:cubicBezTo>
                  <a:pt x="484" y="548"/>
                  <a:pt x="471" y="568"/>
                  <a:pt x="456" y="586"/>
                </a:cubicBezTo>
                <a:cubicBezTo>
                  <a:pt x="454" y="589"/>
                  <a:pt x="451" y="589"/>
                  <a:pt x="448" y="588"/>
                </a:cubicBezTo>
                <a:cubicBezTo>
                  <a:pt x="393" y="564"/>
                  <a:pt x="393" y="564"/>
                  <a:pt x="393" y="564"/>
                </a:cubicBezTo>
                <a:cubicBezTo>
                  <a:pt x="375" y="581"/>
                  <a:pt x="355" y="594"/>
                  <a:pt x="333" y="603"/>
                </a:cubicBezTo>
                <a:cubicBezTo>
                  <a:pt x="330" y="663"/>
                  <a:pt x="330" y="663"/>
                  <a:pt x="330" y="663"/>
                </a:cubicBezTo>
                <a:cubicBezTo>
                  <a:pt x="330" y="666"/>
                  <a:pt x="328" y="669"/>
                  <a:pt x="325" y="669"/>
                </a:cubicBezTo>
                <a:cubicBezTo>
                  <a:pt x="303" y="675"/>
                  <a:pt x="281" y="678"/>
                  <a:pt x="258" y="678"/>
                </a:cubicBezTo>
                <a:close/>
                <a:moveTo>
                  <a:pt x="161" y="576"/>
                </a:moveTo>
                <a:cubicBezTo>
                  <a:pt x="162" y="576"/>
                  <a:pt x="164" y="577"/>
                  <a:pt x="165" y="577"/>
                </a:cubicBezTo>
                <a:cubicBezTo>
                  <a:pt x="188" y="591"/>
                  <a:pt x="213" y="599"/>
                  <a:pt x="239" y="602"/>
                </a:cubicBezTo>
                <a:cubicBezTo>
                  <a:pt x="242" y="602"/>
                  <a:pt x="244" y="604"/>
                  <a:pt x="245" y="607"/>
                </a:cubicBezTo>
                <a:cubicBezTo>
                  <a:pt x="261" y="664"/>
                  <a:pt x="261" y="664"/>
                  <a:pt x="261" y="664"/>
                </a:cubicBezTo>
                <a:cubicBezTo>
                  <a:pt x="280" y="664"/>
                  <a:pt x="298" y="661"/>
                  <a:pt x="316" y="657"/>
                </a:cubicBezTo>
                <a:cubicBezTo>
                  <a:pt x="319" y="598"/>
                  <a:pt x="319" y="598"/>
                  <a:pt x="319" y="598"/>
                </a:cubicBezTo>
                <a:cubicBezTo>
                  <a:pt x="319" y="595"/>
                  <a:pt x="321" y="592"/>
                  <a:pt x="323" y="591"/>
                </a:cubicBezTo>
                <a:cubicBezTo>
                  <a:pt x="347" y="582"/>
                  <a:pt x="368" y="569"/>
                  <a:pt x="387" y="551"/>
                </a:cubicBezTo>
                <a:cubicBezTo>
                  <a:pt x="389" y="549"/>
                  <a:pt x="392" y="548"/>
                  <a:pt x="394" y="549"/>
                </a:cubicBezTo>
                <a:cubicBezTo>
                  <a:pt x="449" y="573"/>
                  <a:pt x="449" y="573"/>
                  <a:pt x="449" y="573"/>
                </a:cubicBezTo>
                <a:cubicBezTo>
                  <a:pt x="461" y="558"/>
                  <a:pt x="471" y="542"/>
                  <a:pt x="479" y="526"/>
                </a:cubicBezTo>
                <a:cubicBezTo>
                  <a:pt x="434" y="486"/>
                  <a:pt x="434" y="486"/>
                  <a:pt x="434" y="486"/>
                </a:cubicBezTo>
                <a:cubicBezTo>
                  <a:pt x="432" y="484"/>
                  <a:pt x="431" y="481"/>
                  <a:pt x="432" y="479"/>
                </a:cubicBezTo>
                <a:cubicBezTo>
                  <a:pt x="439" y="459"/>
                  <a:pt x="442" y="439"/>
                  <a:pt x="442" y="419"/>
                </a:cubicBezTo>
                <a:cubicBezTo>
                  <a:pt x="442" y="414"/>
                  <a:pt x="442" y="408"/>
                  <a:pt x="441" y="402"/>
                </a:cubicBezTo>
                <a:cubicBezTo>
                  <a:pt x="441" y="400"/>
                  <a:pt x="443" y="397"/>
                  <a:pt x="445" y="396"/>
                </a:cubicBezTo>
                <a:cubicBezTo>
                  <a:pt x="498" y="368"/>
                  <a:pt x="498" y="368"/>
                  <a:pt x="498" y="368"/>
                </a:cubicBezTo>
                <a:cubicBezTo>
                  <a:pt x="494" y="349"/>
                  <a:pt x="488" y="331"/>
                  <a:pt x="480" y="314"/>
                </a:cubicBezTo>
                <a:cubicBezTo>
                  <a:pt x="421" y="325"/>
                  <a:pt x="421" y="325"/>
                  <a:pt x="421" y="325"/>
                </a:cubicBezTo>
                <a:cubicBezTo>
                  <a:pt x="419" y="325"/>
                  <a:pt x="416" y="324"/>
                  <a:pt x="414" y="322"/>
                </a:cubicBezTo>
                <a:cubicBezTo>
                  <a:pt x="400" y="299"/>
                  <a:pt x="381" y="280"/>
                  <a:pt x="359" y="265"/>
                </a:cubicBezTo>
                <a:cubicBezTo>
                  <a:pt x="357" y="264"/>
                  <a:pt x="356" y="261"/>
                  <a:pt x="356" y="258"/>
                </a:cubicBezTo>
                <a:cubicBezTo>
                  <a:pt x="367" y="200"/>
                  <a:pt x="367" y="200"/>
                  <a:pt x="367" y="200"/>
                </a:cubicBezTo>
                <a:cubicBezTo>
                  <a:pt x="350" y="191"/>
                  <a:pt x="332" y="185"/>
                  <a:pt x="314" y="181"/>
                </a:cubicBezTo>
                <a:cubicBezTo>
                  <a:pt x="286" y="233"/>
                  <a:pt x="286" y="233"/>
                  <a:pt x="286" y="233"/>
                </a:cubicBezTo>
                <a:cubicBezTo>
                  <a:pt x="285" y="235"/>
                  <a:pt x="282" y="237"/>
                  <a:pt x="279" y="237"/>
                </a:cubicBezTo>
                <a:cubicBezTo>
                  <a:pt x="272" y="236"/>
                  <a:pt x="265" y="235"/>
                  <a:pt x="258" y="235"/>
                </a:cubicBezTo>
                <a:cubicBezTo>
                  <a:pt x="238" y="235"/>
                  <a:pt x="218" y="239"/>
                  <a:pt x="199" y="245"/>
                </a:cubicBezTo>
                <a:cubicBezTo>
                  <a:pt x="197" y="246"/>
                  <a:pt x="194" y="245"/>
                  <a:pt x="192" y="243"/>
                </a:cubicBezTo>
                <a:cubicBezTo>
                  <a:pt x="152" y="198"/>
                  <a:pt x="152" y="198"/>
                  <a:pt x="152" y="198"/>
                </a:cubicBezTo>
                <a:cubicBezTo>
                  <a:pt x="136" y="207"/>
                  <a:pt x="120" y="216"/>
                  <a:pt x="106" y="228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30" y="285"/>
                  <a:pt x="130" y="288"/>
                  <a:pt x="128" y="290"/>
                </a:cubicBezTo>
                <a:cubicBezTo>
                  <a:pt x="109" y="309"/>
                  <a:pt x="94" y="332"/>
                  <a:pt x="85" y="357"/>
                </a:cubicBezTo>
                <a:cubicBezTo>
                  <a:pt x="84" y="360"/>
                  <a:pt x="82" y="361"/>
                  <a:pt x="79" y="362"/>
                </a:cubicBezTo>
                <a:cubicBezTo>
                  <a:pt x="20" y="364"/>
                  <a:pt x="20" y="364"/>
                  <a:pt x="20" y="364"/>
                </a:cubicBezTo>
                <a:cubicBezTo>
                  <a:pt x="16" y="382"/>
                  <a:pt x="14" y="400"/>
                  <a:pt x="14" y="419"/>
                </a:cubicBezTo>
                <a:cubicBezTo>
                  <a:pt x="71" y="435"/>
                  <a:pt x="71" y="435"/>
                  <a:pt x="71" y="435"/>
                </a:cubicBezTo>
                <a:cubicBezTo>
                  <a:pt x="73" y="435"/>
                  <a:pt x="75" y="438"/>
                  <a:pt x="76" y="441"/>
                </a:cubicBezTo>
                <a:cubicBezTo>
                  <a:pt x="79" y="468"/>
                  <a:pt x="89" y="495"/>
                  <a:pt x="104" y="519"/>
                </a:cubicBezTo>
                <a:cubicBezTo>
                  <a:pt x="105" y="521"/>
                  <a:pt x="105" y="524"/>
                  <a:pt x="104" y="527"/>
                </a:cubicBezTo>
                <a:cubicBezTo>
                  <a:pt x="69" y="575"/>
                  <a:pt x="69" y="575"/>
                  <a:pt x="69" y="575"/>
                </a:cubicBezTo>
                <a:cubicBezTo>
                  <a:pt x="81" y="589"/>
                  <a:pt x="94" y="602"/>
                  <a:pt x="109" y="613"/>
                </a:cubicBezTo>
                <a:cubicBezTo>
                  <a:pt x="157" y="578"/>
                  <a:pt x="157" y="578"/>
                  <a:pt x="157" y="578"/>
                </a:cubicBezTo>
                <a:cubicBezTo>
                  <a:pt x="158" y="577"/>
                  <a:pt x="160" y="576"/>
                  <a:pt x="161" y="576"/>
                </a:cubicBezTo>
                <a:close/>
                <a:moveTo>
                  <a:pt x="258" y="484"/>
                </a:moveTo>
                <a:cubicBezTo>
                  <a:pt x="223" y="484"/>
                  <a:pt x="193" y="455"/>
                  <a:pt x="193" y="419"/>
                </a:cubicBezTo>
                <a:cubicBezTo>
                  <a:pt x="193" y="383"/>
                  <a:pt x="223" y="354"/>
                  <a:pt x="258" y="354"/>
                </a:cubicBezTo>
                <a:cubicBezTo>
                  <a:pt x="294" y="354"/>
                  <a:pt x="323" y="383"/>
                  <a:pt x="323" y="419"/>
                </a:cubicBezTo>
                <a:cubicBezTo>
                  <a:pt x="323" y="455"/>
                  <a:pt x="294" y="484"/>
                  <a:pt x="258" y="484"/>
                </a:cubicBezTo>
                <a:close/>
                <a:moveTo>
                  <a:pt x="258" y="368"/>
                </a:moveTo>
                <a:cubicBezTo>
                  <a:pt x="230" y="368"/>
                  <a:pt x="207" y="391"/>
                  <a:pt x="207" y="419"/>
                </a:cubicBezTo>
                <a:cubicBezTo>
                  <a:pt x="207" y="447"/>
                  <a:pt x="230" y="470"/>
                  <a:pt x="258" y="470"/>
                </a:cubicBezTo>
                <a:cubicBezTo>
                  <a:pt x="286" y="470"/>
                  <a:pt x="309" y="447"/>
                  <a:pt x="309" y="419"/>
                </a:cubicBezTo>
                <a:cubicBezTo>
                  <a:pt x="309" y="391"/>
                  <a:pt x="286" y="368"/>
                  <a:pt x="258" y="3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3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3782" y="967122"/>
            <a:ext cx="5609543" cy="15265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accent3"/>
                </a:solidFill>
              </a:rPr>
              <a:t>WTSA-16 </a:t>
            </a:r>
            <a:r>
              <a:rPr lang="en-US" dirty="0">
                <a:solidFill>
                  <a:schemeClr val="accent3"/>
                </a:solidFill>
              </a:rPr>
              <a:t>Resolution </a:t>
            </a:r>
            <a:r>
              <a:rPr lang="en-US" dirty="0" smtClean="0">
                <a:solidFill>
                  <a:schemeClr val="accent3"/>
                </a:solidFill>
              </a:rPr>
              <a:t>32</a:t>
            </a:r>
            <a:r>
              <a:rPr lang="en-US" dirty="0" smtClean="0"/>
              <a:t>: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“developing a mobile friendly version of the ITU-T website” … “to simplify and facilitate enhanced searching for documents and/or information” </a:t>
            </a:r>
          </a:p>
          <a:p>
            <a:endParaRPr lang="en-GB" sz="1600" dirty="0"/>
          </a:p>
          <a:p>
            <a:endParaRPr lang="en-GB" sz="16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ED5DD8-C663-4346-A695-46B8CC8B9A6C}"/>
              </a:ext>
            </a:extLst>
          </p:cNvPr>
          <p:cNvGrpSpPr/>
          <p:nvPr/>
        </p:nvGrpSpPr>
        <p:grpSpPr>
          <a:xfrm>
            <a:off x="616453" y="-2"/>
            <a:ext cx="11431" cy="1195442"/>
            <a:chOff x="616453" y="-2"/>
            <a:chExt cx="11431" cy="1195442"/>
          </a:xfrm>
        </p:grpSpPr>
        <p:sp>
          <p:nvSpPr>
            <p:cNvPr id="5" name="Shape 1036">
              <a:extLst>
                <a:ext uri="{FF2B5EF4-FFF2-40B4-BE49-F238E27FC236}">
                  <a16:creationId xmlns:a16="http://schemas.microsoft.com/office/drawing/2014/main" id="{06A69006-F343-4987-A99E-A29587C7DEB1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b="1" dirty="0"/>
            </a:p>
          </p:txBody>
        </p:sp>
        <p:sp>
          <p:nvSpPr>
            <p:cNvPr id="6" name="Shape 1037">
              <a:extLst>
                <a:ext uri="{FF2B5EF4-FFF2-40B4-BE49-F238E27FC236}">
                  <a16:creationId xmlns:a16="http://schemas.microsoft.com/office/drawing/2014/main" id="{6927FAF1-89BA-4F95-ADD2-1D9A606B2F82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b="1"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639315" y="305331"/>
            <a:ext cx="344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The Mandate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39315" y="3361849"/>
            <a:ext cx="5207430" cy="26734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594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800" spc="-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9306" indent="-230712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7900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6494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5089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/>
              <a:t>Competitive </a:t>
            </a:r>
            <a:r>
              <a:rPr lang="en-US" dirty="0" smtClean="0">
                <a:solidFill>
                  <a:schemeClr val="accent3"/>
                </a:solidFill>
              </a:rPr>
              <a:t>online workspace </a:t>
            </a:r>
            <a:r>
              <a:rPr lang="en-US" dirty="0" smtClean="0"/>
              <a:t>for </a:t>
            </a:r>
            <a:r>
              <a:rPr lang="en-US" dirty="0" smtClean="0">
                <a:solidFill>
                  <a:schemeClr val="accent4"/>
                </a:solidFill>
              </a:rPr>
              <a:t>ITU-T </a:t>
            </a:r>
            <a:r>
              <a:rPr lang="en-US" dirty="0" smtClean="0"/>
              <a:t>users:</a:t>
            </a:r>
            <a:endParaRPr lang="en-GB" sz="16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accent3"/>
                </a:solidFill>
              </a:rPr>
              <a:t> Secure </a:t>
            </a:r>
            <a:r>
              <a:rPr lang="en-US" dirty="0">
                <a:solidFill>
                  <a:schemeClr val="accent3"/>
                </a:solidFill>
              </a:rPr>
              <a:t>platform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accent3"/>
                </a:solidFill>
              </a:rPr>
              <a:t> Mobile/user-friendly</a:t>
            </a:r>
            <a:endParaRPr lang="en-US" dirty="0">
              <a:solidFill>
                <a:schemeClr val="accent3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accent3"/>
                </a:solidFill>
              </a:rPr>
              <a:t> Customizable</a:t>
            </a:r>
            <a:endParaRPr lang="en-US" dirty="0">
              <a:solidFill>
                <a:schemeClr val="accent3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accent3"/>
                </a:solidFill>
              </a:rPr>
              <a:t> Scalable</a:t>
            </a:r>
            <a:endParaRPr lang="en-GB" dirty="0">
              <a:solidFill>
                <a:schemeClr val="accent3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GB" dirty="0" smtClean="0">
                <a:solidFill>
                  <a:schemeClr val="accent3"/>
                </a:solidFill>
              </a:rPr>
              <a:t> Networking</a:t>
            </a:r>
            <a:endParaRPr lang="en-GB" dirty="0">
              <a:solidFill>
                <a:schemeClr val="accent3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26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US" sz="1800" dirty="0" smtClean="0"/>
          </a:p>
          <a:p>
            <a:endParaRPr lang="en-GB" sz="1800" dirty="0" smtClean="0"/>
          </a:p>
          <a:p>
            <a:endParaRPr lang="en-GB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616453" y="2570720"/>
            <a:ext cx="2951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The Solution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219" y="1498432"/>
            <a:ext cx="5534273" cy="31688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2945756" y="5947754"/>
            <a:ext cx="62849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FF0000"/>
                </a:solidFill>
              </a:rPr>
              <a:t>Landing page</a:t>
            </a:r>
            <a:r>
              <a:rPr lang="en-US" sz="2000" i="1" dirty="0" smtClean="0"/>
              <a:t>: </a:t>
            </a:r>
            <a:r>
              <a:rPr lang="en-US" sz="2000" i="1" dirty="0">
                <a:hlinkClick r:id="rId4"/>
              </a:rPr>
              <a:t>https://</a:t>
            </a:r>
            <a:r>
              <a:rPr lang="en-US" sz="2000" i="1" dirty="0" smtClean="0">
                <a:hlinkClick r:id="rId4"/>
              </a:rPr>
              <a:t>www.itu.int/myworkspace/</a:t>
            </a:r>
            <a:r>
              <a:rPr lang="en-US" sz="2000" i="1" dirty="0" smtClean="0"/>
              <a:t> 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1477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23081" y="2334361"/>
            <a:ext cx="6336704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ICT S</a:t>
            </a:r>
            <a:r>
              <a:rPr lang="en-US" sz="5400" dirty="0" smtClean="0">
                <a:solidFill>
                  <a:schemeClr val="bg1"/>
                </a:solidFill>
              </a:rPr>
              <a:t>tandards Landscape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4" name="Freeform 149"/>
          <p:cNvSpPr>
            <a:spLocks noEditPoints="1"/>
          </p:cNvSpPr>
          <p:nvPr/>
        </p:nvSpPr>
        <p:spPr bwMode="auto">
          <a:xfrm>
            <a:off x="1387100" y="1784730"/>
            <a:ext cx="2313488" cy="2761254"/>
          </a:xfrm>
          <a:custGeom>
            <a:avLst/>
            <a:gdLst>
              <a:gd name="T0" fmla="*/ 463 w 467"/>
              <a:gd name="T1" fmla="*/ 291 h 569"/>
              <a:gd name="T2" fmla="*/ 452 w 467"/>
              <a:gd name="T3" fmla="*/ 291 h 569"/>
              <a:gd name="T4" fmla="*/ 359 w 467"/>
              <a:gd name="T5" fmla="*/ 291 h 569"/>
              <a:gd name="T6" fmla="*/ 348 w 467"/>
              <a:gd name="T7" fmla="*/ 291 h 569"/>
              <a:gd name="T8" fmla="*/ 394 w 467"/>
              <a:gd name="T9" fmla="*/ 233 h 569"/>
              <a:gd name="T10" fmla="*/ 348 w 467"/>
              <a:gd name="T11" fmla="*/ 176 h 569"/>
              <a:gd name="T12" fmla="*/ 406 w 467"/>
              <a:gd name="T13" fmla="*/ 222 h 569"/>
              <a:gd name="T14" fmla="*/ 463 w 467"/>
              <a:gd name="T15" fmla="*/ 176 h 569"/>
              <a:gd name="T16" fmla="*/ 417 w 467"/>
              <a:gd name="T17" fmla="*/ 233 h 569"/>
              <a:gd name="T18" fmla="*/ 340 w 467"/>
              <a:gd name="T19" fmla="*/ 3 h 569"/>
              <a:gd name="T20" fmla="*/ 282 w 467"/>
              <a:gd name="T21" fmla="*/ 50 h 569"/>
              <a:gd name="T22" fmla="*/ 224 w 467"/>
              <a:gd name="T23" fmla="*/ 3 h 569"/>
              <a:gd name="T24" fmla="*/ 271 w 467"/>
              <a:gd name="T25" fmla="*/ 61 h 569"/>
              <a:gd name="T26" fmla="*/ 224 w 467"/>
              <a:gd name="T27" fmla="*/ 119 h 569"/>
              <a:gd name="T28" fmla="*/ 236 w 467"/>
              <a:gd name="T29" fmla="*/ 119 h 569"/>
              <a:gd name="T30" fmla="*/ 328 w 467"/>
              <a:gd name="T31" fmla="*/ 119 h 569"/>
              <a:gd name="T32" fmla="*/ 340 w 467"/>
              <a:gd name="T33" fmla="*/ 119 h 569"/>
              <a:gd name="T34" fmla="*/ 293 w 467"/>
              <a:gd name="T35" fmla="*/ 61 h 569"/>
              <a:gd name="T36" fmla="*/ 340 w 467"/>
              <a:gd name="T37" fmla="*/ 3 h 569"/>
              <a:gd name="T38" fmla="*/ 108 w 467"/>
              <a:gd name="T39" fmla="*/ 348 h 569"/>
              <a:gd name="T40" fmla="*/ 15 w 467"/>
              <a:gd name="T41" fmla="*/ 348 h 569"/>
              <a:gd name="T42" fmla="*/ 3 w 467"/>
              <a:gd name="T43" fmla="*/ 359 h 569"/>
              <a:gd name="T44" fmla="*/ 3 w 467"/>
              <a:gd name="T45" fmla="*/ 452 h 569"/>
              <a:gd name="T46" fmla="*/ 9 w 467"/>
              <a:gd name="T47" fmla="*/ 466 h 569"/>
              <a:gd name="T48" fmla="*/ 61 w 467"/>
              <a:gd name="T49" fmla="*/ 417 h 569"/>
              <a:gd name="T50" fmla="*/ 113 w 467"/>
              <a:gd name="T51" fmla="*/ 466 h 569"/>
              <a:gd name="T52" fmla="*/ 119 w 467"/>
              <a:gd name="T53" fmla="*/ 452 h 569"/>
              <a:gd name="T54" fmla="*/ 119 w 467"/>
              <a:gd name="T55" fmla="*/ 359 h 569"/>
              <a:gd name="T56" fmla="*/ 332 w 467"/>
              <a:gd name="T57" fmla="*/ 509 h 569"/>
              <a:gd name="T58" fmla="*/ 212 w 467"/>
              <a:gd name="T59" fmla="*/ 509 h 569"/>
              <a:gd name="T60" fmla="*/ 264 w 467"/>
              <a:gd name="T61" fmla="*/ 374 h 569"/>
              <a:gd name="T62" fmla="*/ 42 w 467"/>
              <a:gd name="T63" fmla="*/ 254 h 569"/>
              <a:gd name="T64" fmla="*/ 26 w 467"/>
              <a:gd name="T65" fmla="*/ 254 h 569"/>
              <a:gd name="T66" fmla="*/ 26 w 467"/>
              <a:gd name="T67" fmla="*/ 131 h 569"/>
              <a:gd name="T68" fmla="*/ 27 w 467"/>
              <a:gd name="T69" fmla="*/ 130 h 569"/>
              <a:gd name="T70" fmla="*/ 28 w 467"/>
              <a:gd name="T71" fmla="*/ 128 h 569"/>
              <a:gd name="T72" fmla="*/ 30 w 467"/>
              <a:gd name="T73" fmla="*/ 126 h 569"/>
              <a:gd name="T74" fmla="*/ 32 w 467"/>
              <a:gd name="T75" fmla="*/ 125 h 569"/>
              <a:gd name="T76" fmla="*/ 34 w 467"/>
              <a:gd name="T77" fmla="*/ 125 h 569"/>
              <a:gd name="T78" fmla="*/ 34 w 467"/>
              <a:gd name="T79" fmla="*/ 125 h 569"/>
              <a:gd name="T80" fmla="*/ 34 w 467"/>
              <a:gd name="T81" fmla="*/ 125 h 569"/>
              <a:gd name="T82" fmla="*/ 163 w 467"/>
              <a:gd name="T83" fmla="*/ 133 h 569"/>
              <a:gd name="T84" fmla="*/ 53 w 467"/>
              <a:gd name="T85" fmla="*/ 141 h 569"/>
              <a:gd name="T86" fmla="*/ 280 w 467"/>
              <a:gd name="T87" fmla="*/ 371 h 569"/>
              <a:gd name="T88" fmla="*/ 332 w 467"/>
              <a:gd name="T89" fmla="*/ 509 h 569"/>
              <a:gd name="T90" fmla="*/ 272 w 467"/>
              <a:gd name="T91" fmla="*/ 466 h 569"/>
              <a:gd name="T92" fmla="*/ 272 w 467"/>
              <a:gd name="T93" fmla="*/ 553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7" h="569">
                <a:moveTo>
                  <a:pt x="463" y="280"/>
                </a:moveTo>
                <a:cubicBezTo>
                  <a:pt x="467" y="283"/>
                  <a:pt x="467" y="288"/>
                  <a:pt x="463" y="291"/>
                </a:cubicBezTo>
                <a:cubicBezTo>
                  <a:pt x="462" y="293"/>
                  <a:pt x="460" y="294"/>
                  <a:pt x="458" y="294"/>
                </a:cubicBezTo>
                <a:cubicBezTo>
                  <a:pt x="456" y="294"/>
                  <a:pt x="454" y="293"/>
                  <a:pt x="452" y="291"/>
                </a:cubicBezTo>
                <a:cubicBezTo>
                  <a:pt x="406" y="245"/>
                  <a:pt x="406" y="245"/>
                  <a:pt x="406" y="245"/>
                </a:cubicBezTo>
                <a:cubicBezTo>
                  <a:pt x="359" y="291"/>
                  <a:pt x="359" y="291"/>
                  <a:pt x="359" y="291"/>
                </a:cubicBezTo>
                <a:cubicBezTo>
                  <a:pt x="358" y="293"/>
                  <a:pt x="356" y="294"/>
                  <a:pt x="354" y="294"/>
                </a:cubicBezTo>
                <a:cubicBezTo>
                  <a:pt x="352" y="294"/>
                  <a:pt x="349" y="293"/>
                  <a:pt x="348" y="291"/>
                </a:cubicBezTo>
                <a:cubicBezTo>
                  <a:pt x="345" y="288"/>
                  <a:pt x="345" y="283"/>
                  <a:pt x="348" y="280"/>
                </a:cubicBezTo>
                <a:cubicBezTo>
                  <a:pt x="394" y="233"/>
                  <a:pt x="394" y="233"/>
                  <a:pt x="394" y="233"/>
                </a:cubicBezTo>
                <a:cubicBezTo>
                  <a:pt x="348" y="187"/>
                  <a:pt x="348" y="187"/>
                  <a:pt x="348" y="187"/>
                </a:cubicBezTo>
                <a:cubicBezTo>
                  <a:pt x="345" y="184"/>
                  <a:pt x="345" y="179"/>
                  <a:pt x="348" y="176"/>
                </a:cubicBezTo>
                <a:cubicBezTo>
                  <a:pt x="351" y="173"/>
                  <a:pt x="356" y="173"/>
                  <a:pt x="359" y="176"/>
                </a:cubicBezTo>
                <a:cubicBezTo>
                  <a:pt x="406" y="222"/>
                  <a:pt x="406" y="222"/>
                  <a:pt x="406" y="222"/>
                </a:cubicBezTo>
                <a:cubicBezTo>
                  <a:pt x="452" y="176"/>
                  <a:pt x="452" y="176"/>
                  <a:pt x="452" y="176"/>
                </a:cubicBezTo>
                <a:cubicBezTo>
                  <a:pt x="455" y="173"/>
                  <a:pt x="460" y="173"/>
                  <a:pt x="463" y="176"/>
                </a:cubicBezTo>
                <a:cubicBezTo>
                  <a:pt x="467" y="179"/>
                  <a:pt x="467" y="184"/>
                  <a:pt x="463" y="187"/>
                </a:cubicBezTo>
                <a:cubicBezTo>
                  <a:pt x="417" y="233"/>
                  <a:pt x="417" y="233"/>
                  <a:pt x="417" y="233"/>
                </a:cubicBezTo>
                <a:lnTo>
                  <a:pt x="463" y="280"/>
                </a:lnTo>
                <a:close/>
                <a:moveTo>
                  <a:pt x="340" y="3"/>
                </a:moveTo>
                <a:cubicBezTo>
                  <a:pt x="337" y="0"/>
                  <a:pt x="332" y="0"/>
                  <a:pt x="328" y="3"/>
                </a:cubicBezTo>
                <a:cubicBezTo>
                  <a:pt x="282" y="50"/>
                  <a:pt x="282" y="50"/>
                  <a:pt x="282" y="50"/>
                </a:cubicBezTo>
                <a:cubicBezTo>
                  <a:pt x="236" y="3"/>
                  <a:pt x="236" y="3"/>
                  <a:pt x="236" y="3"/>
                </a:cubicBezTo>
                <a:cubicBezTo>
                  <a:pt x="232" y="0"/>
                  <a:pt x="227" y="0"/>
                  <a:pt x="224" y="3"/>
                </a:cubicBezTo>
                <a:cubicBezTo>
                  <a:pt x="221" y="6"/>
                  <a:pt x="221" y="12"/>
                  <a:pt x="224" y="15"/>
                </a:cubicBezTo>
                <a:cubicBezTo>
                  <a:pt x="271" y="61"/>
                  <a:pt x="271" y="61"/>
                  <a:pt x="271" y="61"/>
                </a:cubicBezTo>
                <a:cubicBezTo>
                  <a:pt x="224" y="108"/>
                  <a:pt x="224" y="108"/>
                  <a:pt x="224" y="108"/>
                </a:cubicBezTo>
                <a:cubicBezTo>
                  <a:pt x="221" y="111"/>
                  <a:pt x="221" y="116"/>
                  <a:pt x="224" y="119"/>
                </a:cubicBezTo>
                <a:cubicBezTo>
                  <a:pt x="226" y="120"/>
                  <a:pt x="228" y="121"/>
                  <a:pt x="230" y="121"/>
                </a:cubicBezTo>
                <a:cubicBezTo>
                  <a:pt x="232" y="121"/>
                  <a:pt x="234" y="120"/>
                  <a:pt x="236" y="119"/>
                </a:cubicBezTo>
                <a:cubicBezTo>
                  <a:pt x="282" y="72"/>
                  <a:pt x="282" y="72"/>
                  <a:pt x="282" y="72"/>
                </a:cubicBezTo>
                <a:cubicBezTo>
                  <a:pt x="328" y="119"/>
                  <a:pt x="328" y="119"/>
                  <a:pt x="328" y="119"/>
                </a:cubicBezTo>
                <a:cubicBezTo>
                  <a:pt x="330" y="120"/>
                  <a:pt x="332" y="121"/>
                  <a:pt x="334" y="121"/>
                </a:cubicBezTo>
                <a:cubicBezTo>
                  <a:pt x="336" y="121"/>
                  <a:pt x="338" y="120"/>
                  <a:pt x="340" y="119"/>
                </a:cubicBezTo>
                <a:cubicBezTo>
                  <a:pt x="343" y="116"/>
                  <a:pt x="343" y="111"/>
                  <a:pt x="340" y="108"/>
                </a:cubicBezTo>
                <a:cubicBezTo>
                  <a:pt x="293" y="61"/>
                  <a:pt x="293" y="61"/>
                  <a:pt x="293" y="61"/>
                </a:cubicBezTo>
                <a:cubicBezTo>
                  <a:pt x="340" y="15"/>
                  <a:pt x="340" y="15"/>
                  <a:pt x="340" y="15"/>
                </a:cubicBezTo>
                <a:cubicBezTo>
                  <a:pt x="343" y="12"/>
                  <a:pt x="343" y="6"/>
                  <a:pt x="340" y="3"/>
                </a:cubicBezTo>
                <a:close/>
                <a:moveTo>
                  <a:pt x="119" y="348"/>
                </a:moveTo>
                <a:cubicBezTo>
                  <a:pt x="116" y="345"/>
                  <a:pt x="111" y="345"/>
                  <a:pt x="108" y="348"/>
                </a:cubicBezTo>
                <a:cubicBezTo>
                  <a:pt x="61" y="394"/>
                  <a:pt x="61" y="394"/>
                  <a:pt x="61" y="394"/>
                </a:cubicBezTo>
                <a:cubicBezTo>
                  <a:pt x="15" y="348"/>
                  <a:pt x="15" y="348"/>
                  <a:pt x="15" y="348"/>
                </a:cubicBezTo>
                <a:cubicBezTo>
                  <a:pt x="11" y="345"/>
                  <a:pt x="6" y="345"/>
                  <a:pt x="3" y="348"/>
                </a:cubicBezTo>
                <a:cubicBezTo>
                  <a:pt x="0" y="351"/>
                  <a:pt x="0" y="356"/>
                  <a:pt x="3" y="359"/>
                </a:cubicBezTo>
                <a:cubicBezTo>
                  <a:pt x="50" y="406"/>
                  <a:pt x="50" y="406"/>
                  <a:pt x="50" y="406"/>
                </a:cubicBezTo>
                <a:cubicBezTo>
                  <a:pt x="3" y="452"/>
                  <a:pt x="3" y="452"/>
                  <a:pt x="3" y="452"/>
                </a:cubicBezTo>
                <a:cubicBezTo>
                  <a:pt x="0" y="455"/>
                  <a:pt x="0" y="460"/>
                  <a:pt x="3" y="463"/>
                </a:cubicBezTo>
                <a:cubicBezTo>
                  <a:pt x="5" y="465"/>
                  <a:pt x="7" y="466"/>
                  <a:pt x="9" y="466"/>
                </a:cubicBezTo>
                <a:cubicBezTo>
                  <a:pt x="11" y="466"/>
                  <a:pt x="13" y="465"/>
                  <a:pt x="15" y="463"/>
                </a:cubicBezTo>
                <a:cubicBezTo>
                  <a:pt x="61" y="417"/>
                  <a:pt x="61" y="417"/>
                  <a:pt x="61" y="417"/>
                </a:cubicBezTo>
                <a:cubicBezTo>
                  <a:pt x="108" y="463"/>
                  <a:pt x="108" y="463"/>
                  <a:pt x="108" y="463"/>
                </a:cubicBezTo>
                <a:cubicBezTo>
                  <a:pt x="109" y="465"/>
                  <a:pt x="111" y="466"/>
                  <a:pt x="113" y="466"/>
                </a:cubicBezTo>
                <a:cubicBezTo>
                  <a:pt x="115" y="466"/>
                  <a:pt x="117" y="465"/>
                  <a:pt x="119" y="463"/>
                </a:cubicBezTo>
                <a:cubicBezTo>
                  <a:pt x="122" y="460"/>
                  <a:pt x="122" y="455"/>
                  <a:pt x="119" y="452"/>
                </a:cubicBezTo>
                <a:cubicBezTo>
                  <a:pt x="72" y="406"/>
                  <a:pt x="72" y="406"/>
                  <a:pt x="72" y="406"/>
                </a:cubicBezTo>
                <a:cubicBezTo>
                  <a:pt x="119" y="359"/>
                  <a:pt x="119" y="359"/>
                  <a:pt x="119" y="359"/>
                </a:cubicBezTo>
                <a:cubicBezTo>
                  <a:pt x="122" y="356"/>
                  <a:pt x="122" y="351"/>
                  <a:pt x="119" y="348"/>
                </a:cubicBezTo>
                <a:close/>
                <a:moveTo>
                  <a:pt x="332" y="509"/>
                </a:moveTo>
                <a:cubicBezTo>
                  <a:pt x="332" y="542"/>
                  <a:pt x="305" y="569"/>
                  <a:pt x="272" y="569"/>
                </a:cubicBezTo>
                <a:cubicBezTo>
                  <a:pt x="239" y="569"/>
                  <a:pt x="212" y="542"/>
                  <a:pt x="212" y="509"/>
                </a:cubicBezTo>
                <a:cubicBezTo>
                  <a:pt x="212" y="479"/>
                  <a:pt x="235" y="454"/>
                  <a:pt x="264" y="450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254"/>
                  <a:pt x="42" y="254"/>
                  <a:pt x="42" y="254"/>
                </a:cubicBezTo>
                <a:cubicBezTo>
                  <a:pt x="42" y="258"/>
                  <a:pt x="39" y="262"/>
                  <a:pt x="34" y="262"/>
                </a:cubicBezTo>
                <a:cubicBezTo>
                  <a:pt x="30" y="262"/>
                  <a:pt x="26" y="258"/>
                  <a:pt x="26" y="254"/>
                </a:cubicBezTo>
                <a:cubicBezTo>
                  <a:pt x="26" y="133"/>
                  <a:pt x="26" y="133"/>
                  <a:pt x="26" y="133"/>
                </a:cubicBezTo>
                <a:cubicBezTo>
                  <a:pt x="26" y="132"/>
                  <a:pt x="26" y="132"/>
                  <a:pt x="26" y="131"/>
                </a:cubicBezTo>
                <a:cubicBezTo>
                  <a:pt x="26" y="131"/>
                  <a:pt x="26" y="131"/>
                  <a:pt x="27" y="131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27" y="130"/>
                  <a:pt x="27" y="129"/>
                  <a:pt x="27" y="129"/>
                </a:cubicBezTo>
                <a:cubicBezTo>
                  <a:pt x="27" y="129"/>
                  <a:pt x="27" y="129"/>
                  <a:pt x="28" y="128"/>
                </a:cubicBezTo>
                <a:cubicBezTo>
                  <a:pt x="28" y="128"/>
                  <a:pt x="29" y="127"/>
                  <a:pt x="30" y="12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31" y="125"/>
                  <a:pt x="32" y="125"/>
                  <a:pt x="32" y="125"/>
                </a:cubicBezTo>
                <a:cubicBezTo>
                  <a:pt x="32" y="125"/>
                  <a:pt x="32" y="125"/>
                  <a:pt x="33" y="125"/>
                </a:cubicBezTo>
                <a:cubicBezTo>
                  <a:pt x="33" y="125"/>
                  <a:pt x="34" y="125"/>
                  <a:pt x="34" y="125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9" y="125"/>
                  <a:pt x="163" y="129"/>
                  <a:pt x="163" y="133"/>
                </a:cubicBezTo>
                <a:cubicBezTo>
                  <a:pt x="163" y="137"/>
                  <a:pt x="159" y="141"/>
                  <a:pt x="155" y="141"/>
                </a:cubicBezTo>
                <a:cubicBezTo>
                  <a:pt x="53" y="141"/>
                  <a:pt x="53" y="141"/>
                  <a:pt x="53" y="141"/>
                </a:cubicBezTo>
                <a:cubicBezTo>
                  <a:pt x="278" y="365"/>
                  <a:pt x="278" y="365"/>
                  <a:pt x="278" y="365"/>
                </a:cubicBezTo>
                <a:cubicBezTo>
                  <a:pt x="279" y="367"/>
                  <a:pt x="280" y="369"/>
                  <a:pt x="280" y="371"/>
                </a:cubicBezTo>
                <a:cubicBezTo>
                  <a:pt x="280" y="450"/>
                  <a:pt x="280" y="450"/>
                  <a:pt x="280" y="450"/>
                </a:cubicBezTo>
                <a:cubicBezTo>
                  <a:pt x="309" y="454"/>
                  <a:pt x="332" y="479"/>
                  <a:pt x="332" y="509"/>
                </a:cubicBezTo>
                <a:close/>
                <a:moveTo>
                  <a:pt x="316" y="509"/>
                </a:moveTo>
                <a:cubicBezTo>
                  <a:pt x="316" y="485"/>
                  <a:pt x="296" y="466"/>
                  <a:pt x="272" y="466"/>
                </a:cubicBezTo>
                <a:cubicBezTo>
                  <a:pt x="248" y="466"/>
                  <a:pt x="228" y="485"/>
                  <a:pt x="228" y="509"/>
                </a:cubicBezTo>
                <a:cubicBezTo>
                  <a:pt x="228" y="533"/>
                  <a:pt x="248" y="553"/>
                  <a:pt x="272" y="553"/>
                </a:cubicBezTo>
                <a:cubicBezTo>
                  <a:pt x="296" y="553"/>
                  <a:pt x="316" y="533"/>
                  <a:pt x="316" y="5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9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645" y="1092395"/>
            <a:ext cx="4359562" cy="4370393"/>
          </a:xfrm>
        </p:spPr>
        <p:txBody>
          <a:bodyPr>
            <a:normAutofit fontScale="92500" lnSpcReduction="20000"/>
          </a:bodyPr>
          <a:lstStyle/>
          <a:p>
            <a:endParaRPr lang="en-US" sz="24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/>
              <a:t> Identify </a:t>
            </a:r>
            <a:r>
              <a:rPr lang="en-US" sz="2400" dirty="0" smtClean="0">
                <a:solidFill>
                  <a:schemeClr val="accent3"/>
                </a:solidFill>
              </a:rPr>
              <a:t>collaborative </a:t>
            </a:r>
            <a:r>
              <a:rPr lang="en-US" sz="2400" dirty="0" smtClean="0"/>
              <a:t>ICT standardization major topics, such as:</a:t>
            </a:r>
          </a:p>
          <a:p>
            <a:pPr lvl="1"/>
            <a:r>
              <a:rPr lang="en-US" sz="2000" dirty="0" smtClean="0">
                <a:solidFill>
                  <a:schemeClr val="accent3"/>
                </a:solidFill>
              </a:rPr>
              <a:t>Security</a:t>
            </a:r>
            <a:r>
              <a:rPr lang="en-US" sz="2000" dirty="0" smtClean="0"/>
              <a:t> (WTSA-16, Res. 50)</a:t>
            </a:r>
          </a:p>
          <a:p>
            <a:pPr lvl="1"/>
            <a:r>
              <a:rPr lang="en-US" sz="2000" dirty="0" smtClean="0">
                <a:solidFill>
                  <a:schemeClr val="accent3"/>
                </a:solidFill>
              </a:rPr>
              <a:t>IMT-2020</a:t>
            </a:r>
            <a:r>
              <a:rPr lang="en-US" sz="2000" dirty="0"/>
              <a:t> (</a:t>
            </a:r>
            <a:r>
              <a:rPr lang="en-US" sz="2000" dirty="0" smtClean="0"/>
              <a:t>WTSA-16, </a:t>
            </a:r>
            <a:r>
              <a:rPr lang="en-US" sz="2000" dirty="0"/>
              <a:t>Res. </a:t>
            </a:r>
            <a:r>
              <a:rPr lang="en-US" sz="2000" dirty="0" smtClean="0"/>
              <a:t>92)</a:t>
            </a:r>
            <a:endParaRPr lang="en-US" sz="20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chemeClr val="accent3"/>
                </a:solidFill>
              </a:rPr>
              <a:t> Promote </a:t>
            </a:r>
            <a:r>
              <a:rPr lang="en-US" sz="2400" dirty="0" smtClean="0"/>
              <a:t>respective</a:t>
            </a:r>
            <a:r>
              <a:rPr lang="en-US" sz="2400" dirty="0" smtClean="0">
                <a:solidFill>
                  <a:schemeClr val="accent3"/>
                </a:solidFill>
              </a:rPr>
              <a:t> ITU-T standardization</a:t>
            </a:r>
            <a:r>
              <a:rPr lang="en-US" sz="2400" dirty="0" smtClean="0"/>
              <a:t>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/>
              <a:t> Contribute </a:t>
            </a:r>
            <a:r>
              <a:rPr lang="en-US" sz="2400" dirty="0"/>
              <a:t>to the </a:t>
            </a:r>
            <a:r>
              <a:rPr lang="en-US" sz="2400" dirty="0">
                <a:solidFill>
                  <a:schemeClr val="accent3"/>
                </a:solidFill>
              </a:rPr>
              <a:t>coordination </a:t>
            </a:r>
            <a:r>
              <a:rPr lang="en-US" sz="2400" dirty="0"/>
              <a:t>of standardization activities;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smtClean="0"/>
              <a:t> Reveal </a:t>
            </a:r>
            <a:r>
              <a:rPr lang="en-US" sz="2400" dirty="0"/>
              <a:t>possible </a:t>
            </a:r>
            <a:r>
              <a:rPr lang="en-US" sz="2400" dirty="0">
                <a:solidFill>
                  <a:schemeClr val="accent3"/>
                </a:solidFill>
              </a:rPr>
              <a:t>opportunities</a:t>
            </a:r>
            <a:r>
              <a:rPr lang="en-US" sz="2400" dirty="0"/>
              <a:t> for </a:t>
            </a:r>
            <a:r>
              <a:rPr lang="en-US" sz="2400" dirty="0" smtClean="0">
                <a:solidFill>
                  <a:schemeClr val="accent3"/>
                </a:solidFill>
              </a:rPr>
              <a:t>collaboration </a:t>
            </a:r>
            <a:r>
              <a:rPr lang="en-US" sz="2400" dirty="0"/>
              <a:t>with other </a:t>
            </a:r>
            <a:r>
              <a:rPr lang="en-US" sz="2400" dirty="0" smtClean="0"/>
              <a:t>SDOs</a:t>
            </a:r>
            <a:endParaRPr lang="en-US" sz="2400" dirty="0"/>
          </a:p>
          <a:p>
            <a:endParaRPr lang="en-US" sz="2400" dirty="0"/>
          </a:p>
          <a:p>
            <a:endParaRPr lang="en-GB" sz="2400" dirty="0"/>
          </a:p>
          <a:p>
            <a:pPr lvl="1"/>
            <a:endParaRPr lang="en-GB" dirty="0"/>
          </a:p>
          <a:p>
            <a:endParaRPr lang="en-US" sz="1600" dirty="0"/>
          </a:p>
          <a:p>
            <a:endParaRPr lang="en-GB" sz="1600" dirty="0"/>
          </a:p>
          <a:p>
            <a:endParaRPr lang="en-GB" sz="16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ED5DD8-C663-4346-A695-46B8CC8B9A6C}"/>
              </a:ext>
            </a:extLst>
          </p:cNvPr>
          <p:cNvGrpSpPr/>
          <p:nvPr/>
        </p:nvGrpSpPr>
        <p:grpSpPr>
          <a:xfrm>
            <a:off x="616453" y="-2"/>
            <a:ext cx="11431" cy="1195442"/>
            <a:chOff x="616453" y="-2"/>
            <a:chExt cx="11431" cy="1195442"/>
          </a:xfrm>
        </p:grpSpPr>
        <p:sp>
          <p:nvSpPr>
            <p:cNvPr id="5" name="Shape 1036">
              <a:extLst>
                <a:ext uri="{FF2B5EF4-FFF2-40B4-BE49-F238E27FC236}">
                  <a16:creationId xmlns:a16="http://schemas.microsoft.com/office/drawing/2014/main" id="{06A69006-F343-4987-A99E-A29587C7DEB1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  <p:sp>
          <p:nvSpPr>
            <p:cNvPr id="6" name="Shape 1037">
              <a:extLst>
                <a:ext uri="{FF2B5EF4-FFF2-40B4-BE49-F238E27FC236}">
                  <a16:creationId xmlns:a16="http://schemas.microsoft.com/office/drawing/2014/main" id="{6927FAF1-89BA-4F95-ADD2-1D9A606B2F82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639314" y="305331"/>
            <a:ext cx="2360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Mandate 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793020" y="1523209"/>
            <a:ext cx="4919624" cy="3508763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228594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800" spc="-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9306" indent="-230712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7900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6494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5089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600" dirty="0" smtClean="0"/>
              <a:t>Online mobile-friendly website: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 dirty="0" smtClean="0">
                <a:solidFill>
                  <a:srgbClr val="51C3CA"/>
                </a:solidFill>
              </a:rPr>
              <a:t> Pre-filled database </a:t>
            </a:r>
            <a:r>
              <a:rPr lang="en-US" sz="2200" dirty="0" smtClean="0"/>
              <a:t>of ICTs standards and SDOs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 dirty="0" smtClean="0"/>
              <a:t> Open access to ITU-T expert </a:t>
            </a:r>
            <a:r>
              <a:rPr lang="en-US" sz="2200" dirty="0" smtClean="0">
                <a:solidFill>
                  <a:srgbClr val="51C3CA"/>
                </a:solidFill>
              </a:rPr>
              <a:t>contributions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 dirty="0" smtClean="0"/>
              <a:t> Secure and </a:t>
            </a:r>
            <a:r>
              <a:rPr lang="en-US" sz="2200" dirty="0" smtClean="0">
                <a:solidFill>
                  <a:srgbClr val="51C3CA"/>
                </a:solidFill>
              </a:rPr>
              <a:t>intuitive</a:t>
            </a:r>
            <a:r>
              <a:rPr lang="en-US" sz="2200" dirty="0" smtClean="0"/>
              <a:t> administration user interface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200" dirty="0" smtClean="0">
                <a:solidFill>
                  <a:srgbClr val="51C3CA"/>
                </a:solidFill>
              </a:rPr>
              <a:t> Search</a:t>
            </a:r>
            <a:r>
              <a:rPr lang="en-US" sz="2200" dirty="0" smtClean="0"/>
              <a:t> </a:t>
            </a:r>
            <a:r>
              <a:rPr lang="en-US" sz="2200" dirty="0" smtClean="0">
                <a:solidFill>
                  <a:srgbClr val="51C3CA"/>
                </a:solidFill>
              </a:rPr>
              <a:t>engine</a:t>
            </a:r>
            <a:r>
              <a:rPr lang="en-US" sz="2200" dirty="0" smtClean="0"/>
              <a:t> on keywords, working groups and topics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GB" sz="2400" dirty="0" smtClean="0"/>
          </a:p>
          <a:p>
            <a:endParaRPr lang="en-US" sz="1800" dirty="0" smtClean="0"/>
          </a:p>
          <a:p>
            <a:endParaRPr lang="en-GB" sz="1800" dirty="0" smtClean="0"/>
          </a:p>
          <a:p>
            <a:endParaRPr lang="en-GB" sz="1800" dirty="0"/>
          </a:p>
        </p:txBody>
      </p:sp>
      <p:sp>
        <p:nvSpPr>
          <p:cNvPr id="9" name="Rectangle 8"/>
          <p:cNvSpPr/>
          <p:nvPr/>
        </p:nvSpPr>
        <p:spPr>
          <a:xfrm>
            <a:off x="2883426" y="5665076"/>
            <a:ext cx="62849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FF0000"/>
                </a:solidFill>
              </a:rPr>
              <a:t>Landing page</a:t>
            </a:r>
            <a:r>
              <a:rPr lang="en-US" sz="2000" i="1" dirty="0" smtClean="0"/>
              <a:t>: </a:t>
            </a:r>
            <a:r>
              <a:rPr lang="en-US" sz="2000" i="1" dirty="0">
                <a:hlinkClick r:id="rId3"/>
              </a:rPr>
              <a:t>https://www.itu.int/net4/itu-t/roadmap/</a:t>
            </a:r>
            <a:endParaRPr lang="en-US" sz="2000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6793020" y="329495"/>
            <a:ext cx="2360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Solution 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23081" y="2334361"/>
            <a:ext cx="6336704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ITUSearch 2.0</a:t>
            </a:r>
          </a:p>
          <a:p>
            <a:r>
              <a:rPr lang="en-US" sz="5400" dirty="0" smtClean="0">
                <a:solidFill>
                  <a:schemeClr val="bg1"/>
                </a:solidFill>
              </a:rPr>
              <a:t>(December 2018)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4" name="Freeform 107"/>
          <p:cNvSpPr>
            <a:spLocks noEditPoints="1"/>
          </p:cNvSpPr>
          <p:nvPr/>
        </p:nvSpPr>
        <p:spPr bwMode="auto">
          <a:xfrm>
            <a:off x="1455701" y="1845292"/>
            <a:ext cx="2566999" cy="2640130"/>
          </a:xfrm>
          <a:custGeom>
            <a:avLst/>
            <a:gdLst>
              <a:gd name="T0" fmla="*/ 591 w 610"/>
              <a:gd name="T1" fmla="*/ 523 h 606"/>
              <a:gd name="T2" fmla="*/ 463 w 610"/>
              <a:gd name="T3" fmla="*/ 395 h 606"/>
              <a:gd name="T4" fmla="*/ 432 w 610"/>
              <a:gd name="T5" fmla="*/ 74 h 606"/>
              <a:gd name="T6" fmla="*/ 253 w 610"/>
              <a:gd name="T7" fmla="*/ 0 h 606"/>
              <a:gd name="T8" fmla="*/ 74 w 610"/>
              <a:gd name="T9" fmla="*/ 74 h 606"/>
              <a:gd name="T10" fmla="*/ 0 w 610"/>
              <a:gd name="T11" fmla="*/ 253 h 606"/>
              <a:gd name="T12" fmla="*/ 74 w 610"/>
              <a:gd name="T13" fmla="*/ 433 h 606"/>
              <a:gd name="T14" fmla="*/ 253 w 610"/>
              <a:gd name="T15" fmla="*/ 507 h 606"/>
              <a:gd name="T16" fmla="*/ 395 w 610"/>
              <a:gd name="T17" fmla="*/ 464 h 606"/>
              <a:gd name="T18" fmla="*/ 522 w 610"/>
              <a:gd name="T19" fmla="*/ 591 h 606"/>
              <a:gd name="T20" fmla="*/ 557 w 610"/>
              <a:gd name="T21" fmla="*/ 606 h 606"/>
              <a:gd name="T22" fmla="*/ 591 w 610"/>
              <a:gd name="T23" fmla="*/ 591 h 606"/>
              <a:gd name="T24" fmla="*/ 591 w 610"/>
              <a:gd name="T25" fmla="*/ 523 h 606"/>
              <a:gd name="T26" fmla="*/ 84 w 610"/>
              <a:gd name="T27" fmla="*/ 423 h 606"/>
              <a:gd name="T28" fmla="*/ 14 w 610"/>
              <a:gd name="T29" fmla="*/ 253 h 606"/>
              <a:gd name="T30" fmla="*/ 84 w 610"/>
              <a:gd name="T31" fmla="*/ 84 h 606"/>
              <a:gd name="T32" fmla="*/ 253 w 610"/>
              <a:gd name="T33" fmla="*/ 14 h 606"/>
              <a:gd name="T34" fmla="*/ 422 w 610"/>
              <a:gd name="T35" fmla="*/ 84 h 606"/>
              <a:gd name="T36" fmla="*/ 449 w 610"/>
              <a:gd name="T37" fmla="*/ 391 h 606"/>
              <a:gd name="T38" fmla="*/ 448 w 610"/>
              <a:gd name="T39" fmla="*/ 392 h 606"/>
              <a:gd name="T40" fmla="*/ 422 w 610"/>
              <a:gd name="T41" fmla="*/ 423 h 606"/>
              <a:gd name="T42" fmla="*/ 392 w 610"/>
              <a:gd name="T43" fmla="*/ 448 h 606"/>
              <a:gd name="T44" fmla="*/ 391 w 610"/>
              <a:gd name="T45" fmla="*/ 449 h 606"/>
              <a:gd name="T46" fmla="*/ 253 w 610"/>
              <a:gd name="T47" fmla="*/ 493 h 606"/>
              <a:gd name="T48" fmla="*/ 84 w 610"/>
              <a:gd name="T49" fmla="*/ 423 h 606"/>
              <a:gd name="T50" fmla="*/ 581 w 610"/>
              <a:gd name="T51" fmla="*/ 581 h 606"/>
              <a:gd name="T52" fmla="*/ 532 w 610"/>
              <a:gd name="T53" fmla="*/ 581 h 606"/>
              <a:gd name="T54" fmla="*/ 406 w 610"/>
              <a:gd name="T55" fmla="*/ 455 h 606"/>
              <a:gd name="T56" fmla="*/ 432 w 610"/>
              <a:gd name="T57" fmla="*/ 433 h 606"/>
              <a:gd name="T58" fmla="*/ 455 w 610"/>
              <a:gd name="T59" fmla="*/ 406 h 606"/>
              <a:gd name="T60" fmla="*/ 581 w 610"/>
              <a:gd name="T61" fmla="*/ 533 h 606"/>
              <a:gd name="T62" fmla="*/ 581 w 610"/>
              <a:gd name="T63" fmla="*/ 581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10" h="606">
                <a:moveTo>
                  <a:pt x="591" y="523"/>
                </a:moveTo>
                <a:cubicBezTo>
                  <a:pt x="463" y="395"/>
                  <a:pt x="463" y="395"/>
                  <a:pt x="463" y="395"/>
                </a:cubicBezTo>
                <a:cubicBezTo>
                  <a:pt x="530" y="296"/>
                  <a:pt x="519" y="161"/>
                  <a:pt x="432" y="74"/>
                </a:cubicBezTo>
                <a:cubicBezTo>
                  <a:pt x="384" y="26"/>
                  <a:pt x="321" y="0"/>
                  <a:pt x="253" y="0"/>
                </a:cubicBezTo>
                <a:cubicBezTo>
                  <a:pt x="185" y="0"/>
                  <a:pt x="122" y="26"/>
                  <a:pt x="74" y="74"/>
                </a:cubicBezTo>
                <a:cubicBezTo>
                  <a:pt x="26" y="122"/>
                  <a:pt x="0" y="186"/>
                  <a:pt x="0" y="253"/>
                </a:cubicBezTo>
                <a:cubicBezTo>
                  <a:pt x="0" y="321"/>
                  <a:pt x="26" y="385"/>
                  <a:pt x="74" y="433"/>
                </a:cubicBezTo>
                <a:cubicBezTo>
                  <a:pt x="122" y="480"/>
                  <a:pt x="185" y="507"/>
                  <a:pt x="253" y="507"/>
                </a:cubicBezTo>
                <a:cubicBezTo>
                  <a:pt x="304" y="507"/>
                  <a:pt x="353" y="492"/>
                  <a:pt x="395" y="464"/>
                </a:cubicBezTo>
                <a:cubicBezTo>
                  <a:pt x="522" y="591"/>
                  <a:pt x="522" y="591"/>
                  <a:pt x="522" y="591"/>
                </a:cubicBezTo>
                <a:cubicBezTo>
                  <a:pt x="532" y="601"/>
                  <a:pt x="544" y="606"/>
                  <a:pt x="557" y="606"/>
                </a:cubicBezTo>
                <a:cubicBezTo>
                  <a:pt x="569" y="606"/>
                  <a:pt x="582" y="601"/>
                  <a:pt x="591" y="591"/>
                </a:cubicBezTo>
                <a:cubicBezTo>
                  <a:pt x="610" y="572"/>
                  <a:pt x="610" y="542"/>
                  <a:pt x="591" y="523"/>
                </a:cubicBezTo>
                <a:close/>
                <a:moveTo>
                  <a:pt x="84" y="423"/>
                </a:moveTo>
                <a:cubicBezTo>
                  <a:pt x="39" y="377"/>
                  <a:pt x="14" y="317"/>
                  <a:pt x="14" y="253"/>
                </a:cubicBezTo>
                <a:cubicBezTo>
                  <a:pt x="14" y="189"/>
                  <a:pt x="39" y="129"/>
                  <a:pt x="84" y="84"/>
                </a:cubicBezTo>
                <a:cubicBezTo>
                  <a:pt x="129" y="39"/>
                  <a:pt x="189" y="14"/>
                  <a:pt x="253" y="14"/>
                </a:cubicBezTo>
                <a:cubicBezTo>
                  <a:pt x="317" y="14"/>
                  <a:pt x="377" y="39"/>
                  <a:pt x="422" y="84"/>
                </a:cubicBezTo>
                <a:cubicBezTo>
                  <a:pt x="506" y="168"/>
                  <a:pt x="514" y="298"/>
                  <a:pt x="449" y="391"/>
                </a:cubicBezTo>
                <a:cubicBezTo>
                  <a:pt x="448" y="392"/>
                  <a:pt x="448" y="392"/>
                  <a:pt x="448" y="392"/>
                </a:cubicBezTo>
                <a:cubicBezTo>
                  <a:pt x="440" y="403"/>
                  <a:pt x="432" y="413"/>
                  <a:pt x="422" y="423"/>
                </a:cubicBezTo>
                <a:cubicBezTo>
                  <a:pt x="413" y="432"/>
                  <a:pt x="403" y="441"/>
                  <a:pt x="392" y="448"/>
                </a:cubicBezTo>
                <a:cubicBezTo>
                  <a:pt x="392" y="448"/>
                  <a:pt x="391" y="449"/>
                  <a:pt x="391" y="449"/>
                </a:cubicBezTo>
                <a:cubicBezTo>
                  <a:pt x="351" y="477"/>
                  <a:pt x="303" y="493"/>
                  <a:pt x="253" y="493"/>
                </a:cubicBezTo>
                <a:cubicBezTo>
                  <a:pt x="189" y="493"/>
                  <a:pt x="129" y="468"/>
                  <a:pt x="84" y="423"/>
                </a:cubicBezTo>
                <a:close/>
                <a:moveTo>
                  <a:pt x="581" y="581"/>
                </a:moveTo>
                <a:cubicBezTo>
                  <a:pt x="568" y="595"/>
                  <a:pt x="546" y="595"/>
                  <a:pt x="532" y="581"/>
                </a:cubicBezTo>
                <a:cubicBezTo>
                  <a:pt x="406" y="455"/>
                  <a:pt x="406" y="455"/>
                  <a:pt x="406" y="455"/>
                </a:cubicBezTo>
                <a:cubicBezTo>
                  <a:pt x="415" y="448"/>
                  <a:pt x="424" y="441"/>
                  <a:pt x="432" y="433"/>
                </a:cubicBezTo>
                <a:cubicBezTo>
                  <a:pt x="440" y="424"/>
                  <a:pt x="448" y="415"/>
                  <a:pt x="455" y="406"/>
                </a:cubicBezTo>
                <a:cubicBezTo>
                  <a:pt x="581" y="533"/>
                  <a:pt x="581" y="533"/>
                  <a:pt x="581" y="533"/>
                </a:cubicBezTo>
                <a:cubicBezTo>
                  <a:pt x="595" y="546"/>
                  <a:pt x="595" y="568"/>
                  <a:pt x="581" y="5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63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456" y="3197953"/>
            <a:ext cx="7968136" cy="222748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sz="2200" dirty="0" smtClean="0">
                <a:solidFill>
                  <a:schemeClr val="accent3"/>
                </a:solidFill>
              </a:rPr>
              <a:t> </a:t>
            </a:r>
            <a:r>
              <a:rPr lang="en-GB" dirty="0" smtClean="0">
                <a:solidFill>
                  <a:schemeClr val="accent3"/>
                </a:solidFill>
              </a:rPr>
              <a:t>All </a:t>
            </a:r>
            <a:r>
              <a:rPr lang="en-GB" dirty="0">
                <a:solidFill>
                  <a:schemeClr val="accent3"/>
                </a:solidFill>
              </a:rPr>
              <a:t>ITU </a:t>
            </a:r>
            <a:r>
              <a:rPr lang="en-GB" dirty="0"/>
              <a:t>collections of document included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 smtClean="0"/>
              <a:t> Improved </a:t>
            </a:r>
            <a:r>
              <a:rPr lang="en-US" dirty="0">
                <a:solidFill>
                  <a:schemeClr val="accent3"/>
                </a:solidFill>
              </a:rPr>
              <a:t>UI/UX design</a:t>
            </a:r>
            <a:r>
              <a:rPr lang="en-US" dirty="0" smtClean="0"/>
              <a:t>, with filtering feature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 smtClean="0"/>
              <a:t> ITU wide project including </a:t>
            </a:r>
            <a:r>
              <a:rPr lang="en-GB" dirty="0">
                <a:solidFill>
                  <a:schemeClr val="accent3"/>
                </a:solidFill>
              </a:rPr>
              <a:t>feedback from sectors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 smtClean="0">
                <a:solidFill>
                  <a:schemeClr val="accent3"/>
                </a:solidFill>
              </a:rPr>
              <a:t> Visualization </a:t>
            </a:r>
            <a:r>
              <a:rPr lang="en-GB" dirty="0" smtClean="0"/>
              <a:t>tool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ED5DD8-C663-4346-A695-46B8CC8B9A6C}"/>
              </a:ext>
            </a:extLst>
          </p:cNvPr>
          <p:cNvGrpSpPr/>
          <p:nvPr/>
        </p:nvGrpSpPr>
        <p:grpSpPr>
          <a:xfrm>
            <a:off x="616453" y="-2"/>
            <a:ext cx="11431" cy="1195442"/>
            <a:chOff x="616453" y="-2"/>
            <a:chExt cx="11431" cy="1195442"/>
          </a:xfrm>
        </p:grpSpPr>
        <p:sp>
          <p:nvSpPr>
            <p:cNvPr id="5" name="Shape 1036">
              <a:extLst>
                <a:ext uri="{FF2B5EF4-FFF2-40B4-BE49-F238E27FC236}">
                  <a16:creationId xmlns:a16="http://schemas.microsoft.com/office/drawing/2014/main" id="{06A69006-F343-4987-A99E-A29587C7DEB1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" name="Shape 1037">
              <a:extLst>
                <a:ext uri="{FF2B5EF4-FFF2-40B4-BE49-F238E27FC236}">
                  <a16:creationId xmlns:a16="http://schemas.microsoft.com/office/drawing/2014/main" id="{6927FAF1-89BA-4F95-ADD2-1D9A606B2F82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8" name="Content Placeholder 2"/>
          <p:cNvSpPr txBox="1">
            <a:spLocks/>
          </p:cNvSpPr>
          <p:nvPr/>
        </p:nvSpPr>
        <p:spPr>
          <a:xfrm>
            <a:off x="921957" y="967122"/>
            <a:ext cx="6236466" cy="15265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594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800" spc="-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9306" indent="-230712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7900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6494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–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5089" indent="-228594" algn="l" defTabSz="121917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»"/>
              <a:defRPr sz="1600" kern="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smtClean="0">
                <a:solidFill>
                  <a:schemeClr val="accent3"/>
                </a:solidFill>
              </a:rPr>
              <a:t>WTSA-16 Resolution 32</a:t>
            </a:r>
            <a:r>
              <a:rPr lang="en-US" dirty="0" smtClean="0"/>
              <a:t>: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i="1" dirty="0" smtClean="0"/>
              <a:t>“</a:t>
            </a:r>
            <a:r>
              <a:rPr lang="en-US" sz="1800" dirty="0"/>
              <a:t>Provide an enhanced search engine to extract documents and/or information that are related to a specific subject, topic or issue</a:t>
            </a:r>
            <a:r>
              <a:rPr lang="en-US" sz="1800" dirty="0" smtClean="0"/>
              <a:t>” </a:t>
            </a:r>
          </a:p>
          <a:p>
            <a:endParaRPr lang="en-GB" sz="1600" dirty="0" smtClean="0"/>
          </a:p>
          <a:p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790456" y="343839"/>
            <a:ext cx="344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The Mandate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790456" y="2487593"/>
            <a:ext cx="6145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Upgrade to </a:t>
            </a:r>
            <a:r>
              <a:rPr lang="en-GB" sz="3200" b="1" kern="800" spc="-13" dirty="0" smtClean="0">
                <a:solidFill>
                  <a:schemeClr val="accent3"/>
                </a:solidFill>
              </a:rPr>
              <a:t>ITUSearch 2.0</a:t>
            </a:r>
            <a:endParaRPr lang="en-GB" sz="3200" b="1" kern="800" spc="-13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9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15002" y="2284762"/>
            <a:ext cx="6922816" cy="298543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Automatic translation</a:t>
            </a:r>
          </a:p>
          <a:p>
            <a:r>
              <a:rPr lang="en-US" sz="5400" dirty="0" smtClean="0">
                <a:solidFill>
                  <a:schemeClr val="bg1"/>
                </a:solidFill>
              </a:rPr>
              <a:t>(January 2019)</a:t>
            </a:r>
          </a:p>
          <a:p>
            <a:endParaRPr lang="en-US" sz="5400" dirty="0">
              <a:solidFill>
                <a:schemeClr val="bg1"/>
              </a:solidFill>
            </a:endParaRPr>
          </a:p>
          <a:p>
            <a:r>
              <a:rPr lang="en-US" sz="3200" dirty="0" smtClean="0">
                <a:solidFill>
                  <a:schemeClr val="bg1"/>
                </a:solidFill>
              </a:rPr>
              <a:t>(Neural Machine </a:t>
            </a:r>
            <a:r>
              <a:rPr lang="en-US" sz="3200" dirty="0">
                <a:solidFill>
                  <a:schemeClr val="bg1"/>
                </a:solidFill>
              </a:rPr>
              <a:t>T</a:t>
            </a:r>
            <a:r>
              <a:rPr lang="en-US" sz="3200" dirty="0" smtClean="0">
                <a:solidFill>
                  <a:schemeClr val="bg1"/>
                </a:solidFill>
              </a:rPr>
              <a:t>ranslation)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Freeform 140"/>
          <p:cNvSpPr>
            <a:spLocks noEditPoints="1"/>
          </p:cNvSpPr>
          <p:nvPr/>
        </p:nvSpPr>
        <p:spPr bwMode="auto">
          <a:xfrm>
            <a:off x="1015139" y="1754253"/>
            <a:ext cx="2891172" cy="2822207"/>
          </a:xfrm>
          <a:custGeom>
            <a:avLst/>
            <a:gdLst>
              <a:gd name="T0" fmla="*/ 418 w 791"/>
              <a:gd name="T1" fmla="*/ 262 h 792"/>
              <a:gd name="T2" fmla="*/ 402 w 791"/>
              <a:gd name="T3" fmla="*/ 292 h 792"/>
              <a:gd name="T4" fmla="*/ 527 w 791"/>
              <a:gd name="T5" fmla="*/ 280 h 792"/>
              <a:gd name="T6" fmla="*/ 370 w 791"/>
              <a:gd name="T7" fmla="*/ 236 h 792"/>
              <a:gd name="T8" fmla="*/ 453 w 791"/>
              <a:gd name="T9" fmla="*/ 288 h 792"/>
              <a:gd name="T10" fmla="*/ 494 w 791"/>
              <a:gd name="T11" fmla="*/ 281 h 792"/>
              <a:gd name="T12" fmla="*/ 757 w 791"/>
              <a:gd name="T13" fmla="*/ 235 h 792"/>
              <a:gd name="T14" fmla="*/ 467 w 791"/>
              <a:gd name="T15" fmla="*/ 7 h 792"/>
              <a:gd name="T16" fmla="*/ 395 w 791"/>
              <a:gd name="T17" fmla="*/ 0 h 792"/>
              <a:gd name="T18" fmla="*/ 225 w 791"/>
              <a:gd name="T19" fmla="*/ 39 h 792"/>
              <a:gd name="T20" fmla="*/ 15 w 791"/>
              <a:gd name="T21" fmla="*/ 285 h 792"/>
              <a:gd name="T22" fmla="*/ 2 w 791"/>
              <a:gd name="T23" fmla="*/ 350 h 792"/>
              <a:gd name="T24" fmla="*/ 0 w 791"/>
              <a:gd name="T25" fmla="*/ 419 h 792"/>
              <a:gd name="T26" fmla="*/ 167 w 791"/>
              <a:gd name="T27" fmla="*/ 719 h 792"/>
              <a:gd name="T28" fmla="*/ 71 w 791"/>
              <a:gd name="T29" fmla="*/ 597 h 792"/>
              <a:gd name="T30" fmla="*/ 14 w 791"/>
              <a:gd name="T31" fmla="*/ 382 h 792"/>
              <a:gd name="T32" fmla="*/ 18 w 791"/>
              <a:gd name="T33" fmla="*/ 336 h 792"/>
              <a:gd name="T34" fmla="*/ 122 w 791"/>
              <a:gd name="T35" fmla="*/ 524 h 792"/>
              <a:gd name="T36" fmla="*/ 117 w 791"/>
              <a:gd name="T37" fmla="*/ 177 h 792"/>
              <a:gd name="T38" fmla="*/ 101 w 791"/>
              <a:gd name="T39" fmla="*/ 153 h 792"/>
              <a:gd name="T40" fmla="*/ 198 w 791"/>
              <a:gd name="T41" fmla="*/ 69 h 792"/>
              <a:gd name="T42" fmla="*/ 248 w 791"/>
              <a:gd name="T43" fmla="*/ 68 h 792"/>
              <a:gd name="T44" fmla="*/ 221 w 791"/>
              <a:gd name="T45" fmla="*/ 77 h 792"/>
              <a:gd name="T46" fmla="*/ 443 w 791"/>
              <a:gd name="T47" fmla="*/ 17 h 792"/>
              <a:gd name="T48" fmla="*/ 300 w 791"/>
              <a:gd name="T49" fmla="*/ 86 h 792"/>
              <a:gd name="T50" fmla="*/ 263 w 791"/>
              <a:gd name="T51" fmla="*/ 64 h 792"/>
              <a:gd name="T52" fmla="*/ 757 w 791"/>
              <a:gd name="T53" fmla="*/ 519 h 792"/>
              <a:gd name="T54" fmla="*/ 732 w 791"/>
              <a:gd name="T55" fmla="*/ 273 h 792"/>
              <a:gd name="T56" fmla="*/ 725 w 791"/>
              <a:gd name="T57" fmla="*/ 259 h 792"/>
              <a:gd name="T58" fmla="*/ 642 w 791"/>
              <a:gd name="T59" fmla="*/ 315 h 792"/>
              <a:gd name="T60" fmla="*/ 602 w 791"/>
              <a:gd name="T61" fmla="*/ 392 h 792"/>
              <a:gd name="T62" fmla="*/ 591 w 791"/>
              <a:gd name="T63" fmla="*/ 419 h 792"/>
              <a:gd name="T64" fmla="*/ 454 w 791"/>
              <a:gd name="T65" fmla="*/ 677 h 792"/>
              <a:gd name="T66" fmla="*/ 323 w 791"/>
              <a:gd name="T67" fmla="*/ 460 h 792"/>
              <a:gd name="T68" fmla="*/ 310 w 791"/>
              <a:gd name="T69" fmla="*/ 240 h 792"/>
              <a:gd name="T70" fmla="*/ 434 w 791"/>
              <a:gd name="T71" fmla="*/ 180 h 792"/>
              <a:gd name="T72" fmla="*/ 400 w 791"/>
              <a:gd name="T73" fmla="*/ 104 h 792"/>
              <a:gd name="T74" fmla="*/ 79 w 791"/>
              <a:gd name="T75" fmla="*/ 444 h 792"/>
              <a:gd name="T76" fmla="*/ 322 w 791"/>
              <a:gd name="T77" fmla="*/ 97 h 792"/>
              <a:gd name="T78" fmla="*/ 305 w 791"/>
              <a:gd name="T79" fmla="*/ 115 h 792"/>
              <a:gd name="T80" fmla="*/ 479 w 791"/>
              <a:gd name="T81" fmla="*/ 76 h 792"/>
              <a:gd name="T82" fmla="*/ 327 w 791"/>
              <a:gd name="T83" fmla="*/ 122 h 792"/>
              <a:gd name="T84" fmla="*/ 381 w 791"/>
              <a:gd name="T85" fmla="*/ 164 h 792"/>
              <a:gd name="T86" fmla="*/ 337 w 791"/>
              <a:gd name="T87" fmla="*/ 189 h 792"/>
              <a:gd name="T88" fmla="*/ 255 w 791"/>
              <a:gd name="T89" fmla="*/ 144 h 792"/>
              <a:gd name="T90" fmla="*/ 360 w 791"/>
              <a:gd name="T91" fmla="*/ 168 h 792"/>
              <a:gd name="T92" fmla="*/ 330 w 791"/>
              <a:gd name="T93" fmla="*/ 176 h 792"/>
              <a:gd name="T94" fmla="*/ 229 w 791"/>
              <a:gd name="T95" fmla="*/ 389 h 792"/>
              <a:gd name="T96" fmla="*/ 325 w 791"/>
              <a:gd name="T97" fmla="*/ 474 h 792"/>
              <a:gd name="T98" fmla="*/ 402 w 791"/>
              <a:gd name="T99" fmla="*/ 567 h 792"/>
              <a:gd name="T100" fmla="*/ 423 w 791"/>
              <a:gd name="T101" fmla="*/ 165 h 792"/>
              <a:gd name="T102" fmla="*/ 240 w 791"/>
              <a:gd name="T103" fmla="*/ 648 h 792"/>
              <a:gd name="T104" fmla="*/ 220 w 791"/>
              <a:gd name="T105" fmla="*/ 533 h 792"/>
              <a:gd name="T106" fmla="*/ 458 w 791"/>
              <a:gd name="T107" fmla="*/ 691 h 792"/>
              <a:gd name="T108" fmla="*/ 536 w 791"/>
              <a:gd name="T109" fmla="*/ 648 h 792"/>
              <a:gd name="T110" fmla="*/ 570 w 791"/>
              <a:gd name="T111" fmla="*/ 592 h 792"/>
              <a:gd name="T112" fmla="*/ 669 w 791"/>
              <a:gd name="T113" fmla="*/ 662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91" h="792">
                <a:moveTo>
                  <a:pt x="495" y="267"/>
                </a:moveTo>
                <a:cubicBezTo>
                  <a:pt x="495" y="267"/>
                  <a:pt x="495" y="267"/>
                  <a:pt x="494" y="267"/>
                </a:cubicBezTo>
                <a:cubicBezTo>
                  <a:pt x="489" y="267"/>
                  <a:pt x="472" y="265"/>
                  <a:pt x="463" y="264"/>
                </a:cubicBezTo>
                <a:cubicBezTo>
                  <a:pt x="453" y="252"/>
                  <a:pt x="430" y="223"/>
                  <a:pt x="413" y="223"/>
                </a:cubicBezTo>
                <a:cubicBezTo>
                  <a:pt x="413" y="223"/>
                  <a:pt x="412" y="223"/>
                  <a:pt x="411" y="223"/>
                </a:cubicBezTo>
                <a:cubicBezTo>
                  <a:pt x="404" y="224"/>
                  <a:pt x="402" y="228"/>
                  <a:pt x="402" y="230"/>
                </a:cubicBezTo>
                <a:cubicBezTo>
                  <a:pt x="400" y="238"/>
                  <a:pt x="407" y="244"/>
                  <a:pt x="417" y="252"/>
                </a:cubicBezTo>
                <a:cubicBezTo>
                  <a:pt x="419" y="254"/>
                  <a:pt x="422" y="256"/>
                  <a:pt x="424" y="258"/>
                </a:cubicBezTo>
                <a:cubicBezTo>
                  <a:pt x="423" y="259"/>
                  <a:pt x="420" y="261"/>
                  <a:pt x="418" y="262"/>
                </a:cubicBezTo>
                <a:cubicBezTo>
                  <a:pt x="413" y="249"/>
                  <a:pt x="392" y="233"/>
                  <a:pt x="379" y="224"/>
                </a:cubicBezTo>
                <a:cubicBezTo>
                  <a:pt x="376" y="223"/>
                  <a:pt x="373" y="222"/>
                  <a:pt x="370" y="222"/>
                </a:cubicBezTo>
                <a:cubicBezTo>
                  <a:pt x="351" y="222"/>
                  <a:pt x="330" y="258"/>
                  <a:pt x="324" y="269"/>
                </a:cubicBezTo>
                <a:cubicBezTo>
                  <a:pt x="323" y="270"/>
                  <a:pt x="323" y="272"/>
                  <a:pt x="323" y="273"/>
                </a:cubicBezTo>
                <a:cubicBezTo>
                  <a:pt x="323" y="278"/>
                  <a:pt x="327" y="290"/>
                  <a:pt x="346" y="290"/>
                </a:cubicBezTo>
                <a:cubicBezTo>
                  <a:pt x="361" y="290"/>
                  <a:pt x="381" y="283"/>
                  <a:pt x="391" y="279"/>
                </a:cubicBezTo>
                <a:cubicBezTo>
                  <a:pt x="391" y="279"/>
                  <a:pt x="391" y="279"/>
                  <a:pt x="391" y="279"/>
                </a:cubicBezTo>
                <a:cubicBezTo>
                  <a:pt x="391" y="279"/>
                  <a:pt x="392" y="279"/>
                  <a:pt x="392" y="279"/>
                </a:cubicBezTo>
                <a:cubicBezTo>
                  <a:pt x="394" y="279"/>
                  <a:pt x="399" y="287"/>
                  <a:pt x="402" y="292"/>
                </a:cubicBezTo>
                <a:cubicBezTo>
                  <a:pt x="407" y="301"/>
                  <a:pt x="412" y="310"/>
                  <a:pt x="421" y="315"/>
                </a:cubicBezTo>
                <a:cubicBezTo>
                  <a:pt x="424" y="317"/>
                  <a:pt x="428" y="318"/>
                  <a:pt x="432" y="318"/>
                </a:cubicBezTo>
                <a:cubicBezTo>
                  <a:pt x="432" y="318"/>
                  <a:pt x="432" y="318"/>
                  <a:pt x="432" y="318"/>
                </a:cubicBezTo>
                <a:cubicBezTo>
                  <a:pt x="445" y="318"/>
                  <a:pt x="455" y="308"/>
                  <a:pt x="463" y="299"/>
                </a:cubicBezTo>
                <a:cubicBezTo>
                  <a:pt x="465" y="300"/>
                  <a:pt x="468" y="301"/>
                  <a:pt x="471" y="302"/>
                </a:cubicBezTo>
                <a:cubicBezTo>
                  <a:pt x="480" y="306"/>
                  <a:pt x="492" y="310"/>
                  <a:pt x="503" y="310"/>
                </a:cubicBezTo>
                <a:cubicBezTo>
                  <a:pt x="503" y="310"/>
                  <a:pt x="503" y="310"/>
                  <a:pt x="503" y="310"/>
                </a:cubicBezTo>
                <a:cubicBezTo>
                  <a:pt x="514" y="310"/>
                  <a:pt x="521" y="305"/>
                  <a:pt x="524" y="300"/>
                </a:cubicBezTo>
                <a:cubicBezTo>
                  <a:pt x="531" y="291"/>
                  <a:pt x="529" y="284"/>
                  <a:pt x="527" y="280"/>
                </a:cubicBezTo>
                <a:cubicBezTo>
                  <a:pt x="521" y="267"/>
                  <a:pt x="498" y="266"/>
                  <a:pt x="497" y="266"/>
                </a:cubicBezTo>
                <a:cubicBezTo>
                  <a:pt x="496" y="266"/>
                  <a:pt x="495" y="267"/>
                  <a:pt x="495" y="267"/>
                </a:cubicBezTo>
                <a:close/>
                <a:moveTo>
                  <a:pt x="403" y="269"/>
                </a:moveTo>
                <a:cubicBezTo>
                  <a:pt x="400" y="267"/>
                  <a:pt x="396" y="265"/>
                  <a:pt x="392" y="265"/>
                </a:cubicBezTo>
                <a:cubicBezTo>
                  <a:pt x="390" y="265"/>
                  <a:pt x="388" y="265"/>
                  <a:pt x="387" y="266"/>
                </a:cubicBezTo>
                <a:cubicBezTo>
                  <a:pt x="386" y="266"/>
                  <a:pt x="386" y="266"/>
                  <a:pt x="386" y="266"/>
                </a:cubicBezTo>
                <a:cubicBezTo>
                  <a:pt x="377" y="269"/>
                  <a:pt x="358" y="276"/>
                  <a:pt x="346" y="276"/>
                </a:cubicBezTo>
                <a:cubicBezTo>
                  <a:pt x="340" y="276"/>
                  <a:pt x="338" y="274"/>
                  <a:pt x="337" y="273"/>
                </a:cubicBezTo>
                <a:cubicBezTo>
                  <a:pt x="348" y="255"/>
                  <a:pt x="363" y="236"/>
                  <a:pt x="370" y="236"/>
                </a:cubicBezTo>
                <a:cubicBezTo>
                  <a:pt x="370" y="236"/>
                  <a:pt x="371" y="236"/>
                  <a:pt x="371" y="236"/>
                </a:cubicBezTo>
                <a:cubicBezTo>
                  <a:pt x="391" y="250"/>
                  <a:pt x="403" y="262"/>
                  <a:pt x="405" y="267"/>
                </a:cubicBezTo>
                <a:cubicBezTo>
                  <a:pt x="404" y="268"/>
                  <a:pt x="404" y="268"/>
                  <a:pt x="403" y="269"/>
                </a:cubicBezTo>
                <a:close/>
                <a:moveTo>
                  <a:pt x="515" y="286"/>
                </a:moveTo>
                <a:cubicBezTo>
                  <a:pt x="515" y="287"/>
                  <a:pt x="515" y="289"/>
                  <a:pt x="513" y="292"/>
                </a:cubicBezTo>
                <a:cubicBezTo>
                  <a:pt x="511" y="294"/>
                  <a:pt x="509" y="296"/>
                  <a:pt x="503" y="296"/>
                </a:cubicBezTo>
                <a:cubicBezTo>
                  <a:pt x="494" y="296"/>
                  <a:pt x="484" y="292"/>
                  <a:pt x="476" y="289"/>
                </a:cubicBezTo>
                <a:cubicBezTo>
                  <a:pt x="469" y="286"/>
                  <a:pt x="465" y="285"/>
                  <a:pt x="461" y="285"/>
                </a:cubicBezTo>
                <a:cubicBezTo>
                  <a:pt x="456" y="285"/>
                  <a:pt x="454" y="287"/>
                  <a:pt x="453" y="288"/>
                </a:cubicBezTo>
                <a:cubicBezTo>
                  <a:pt x="446" y="298"/>
                  <a:pt x="438" y="304"/>
                  <a:pt x="432" y="304"/>
                </a:cubicBezTo>
                <a:cubicBezTo>
                  <a:pt x="431" y="304"/>
                  <a:pt x="429" y="304"/>
                  <a:pt x="428" y="303"/>
                </a:cubicBezTo>
                <a:cubicBezTo>
                  <a:pt x="422" y="300"/>
                  <a:pt x="418" y="292"/>
                  <a:pt x="414" y="285"/>
                </a:cubicBezTo>
                <a:cubicBezTo>
                  <a:pt x="413" y="284"/>
                  <a:pt x="412" y="282"/>
                  <a:pt x="411" y="281"/>
                </a:cubicBezTo>
                <a:cubicBezTo>
                  <a:pt x="418" y="279"/>
                  <a:pt x="432" y="271"/>
                  <a:pt x="436" y="266"/>
                </a:cubicBezTo>
                <a:cubicBezTo>
                  <a:pt x="438" y="263"/>
                  <a:pt x="440" y="261"/>
                  <a:pt x="439" y="258"/>
                </a:cubicBezTo>
                <a:cubicBezTo>
                  <a:pt x="444" y="263"/>
                  <a:pt x="449" y="269"/>
                  <a:pt x="453" y="275"/>
                </a:cubicBezTo>
                <a:cubicBezTo>
                  <a:pt x="454" y="276"/>
                  <a:pt x="456" y="277"/>
                  <a:pt x="458" y="278"/>
                </a:cubicBezTo>
                <a:cubicBezTo>
                  <a:pt x="459" y="278"/>
                  <a:pt x="487" y="281"/>
                  <a:pt x="494" y="281"/>
                </a:cubicBezTo>
                <a:cubicBezTo>
                  <a:pt x="496" y="281"/>
                  <a:pt x="496" y="281"/>
                  <a:pt x="497" y="280"/>
                </a:cubicBezTo>
                <a:cubicBezTo>
                  <a:pt x="497" y="280"/>
                  <a:pt x="497" y="280"/>
                  <a:pt x="497" y="280"/>
                </a:cubicBezTo>
                <a:cubicBezTo>
                  <a:pt x="504" y="280"/>
                  <a:pt x="513" y="283"/>
                  <a:pt x="515" y="286"/>
                </a:cubicBezTo>
                <a:close/>
                <a:moveTo>
                  <a:pt x="691" y="658"/>
                </a:moveTo>
                <a:cubicBezTo>
                  <a:pt x="724" y="621"/>
                  <a:pt x="751" y="577"/>
                  <a:pt x="768" y="529"/>
                </a:cubicBezTo>
                <a:cubicBezTo>
                  <a:pt x="768" y="528"/>
                  <a:pt x="769" y="527"/>
                  <a:pt x="769" y="527"/>
                </a:cubicBezTo>
                <a:cubicBezTo>
                  <a:pt x="783" y="486"/>
                  <a:pt x="791" y="442"/>
                  <a:pt x="791" y="396"/>
                </a:cubicBezTo>
                <a:cubicBezTo>
                  <a:pt x="791" y="339"/>
                  <a:pt x="779" y="285"/>
                  <a:pt x="757" y="236"/>
                </a:cubicBezTo>
                <a:cubicBezTo>
                  <a:pt x="757" y="236"/>
                  <a:pt x="757" y="235"/>
                  <a:pt x="757" y="235"/>
                </a:cubicBezTo>
                <a:cubicBezTo>
                  <a:pt x="709" y="128"/>
                  <a:pt x="616" y="48"/>
                  <a:pt x="505" y="16"/>
                </a:cubicBezTo>
                <a:cubicBezTo>
                  <a:pt x="504" y="16"/>
                  <a:pt x="504" y="15"/>
                  <a:pt x="503" y="15"/>
                </a:cubicBezTo>
                <a:cubicBezTo>
                  <a:pt x="501" y="15"/>
                  <a:pt x="498" y="14"/>
                  <a:pt x="496" y="13"/>
                </a:cubicBezTo>
                <a:cubicBezTo>
                  <a:pt x="495" y="13"/>
                  <a:pt x="494" y="13"/>
                  <a:pt x="493" y="12"/>
                </a:cubicBezTo>
                <a:cubicBezTo>
                  <a:pt x="490" y="12"/>
                  <a:pt x="488" y="11"/>
                  <a:pt x="486" y="11"/>
                </a:cubicBezTo>
                <a:cubicBezTo>
                  <a:pt x="484" y="10"/>
                  <a:pt x="483" y="10"/>
                  <a:pt x="482" y="10"/>
                </a:cubicBezTo>
                <a:cubicBezTo>
                  <a:pt x="480" y="10"/>
                  <a:pt x="479" y="9"/>
                  <a:pt x="477" y="9"/>
                </a:cubicBezTo>
                <a:cubicBezTo>
                  <a:pt x="477" y="9"/>
                  <a:pt x="477" y="9"/>
                  <a:pt x="477" y="9"/>
                </a:cubicBezTo>
                <a:cubicBezTo>
                  <a:pt x="474" y="8"/>
                  <a:pt x="471" y="8"/>
                  <a:pt x="467" y="7"/>
                </a:cubicBezTo>
                <a:cubicBezTo>
                  <a:pt x="467" y="7"/>
                  <a:pt x="467" y="7"/>
                  <a:pt x="467" y="7"/>
                </a:cubicBezTo>
                <a:cubicBezTo>
                  <a:pt x="467" y="7"/>
                  <a:pt x="466" y="7"/>
                  <a:pt x="466" y="7"/>
                </a:cubicBezTo>
                <a:cubicBezTo>
                  <a:pt x="461" y="6"/>
                  <a:pt x="456" y="5"/>
                  <a:pt x="451" y="4"/>
                </a:cubicBezTo>
                <a:cubicBezTo>
                  <a:pt x="450" y="4"/>
                  <a:pt x="449" y="4"/>
                  <a:pt x="448" y="4"/>
                </a:cubicBezTo>
                <a:cubicBezTo>
                  <a:pt x="443" y="3"/>
                  <a:pt x="438" y="3"/>
                  <a:pt x="432" y="2"/>
                </a:cubicBezTo>
                <a:cubicBezTo>
                  <a:pt x="432" y="2"/>
                  <a:pt x="431" y="2"/>
                  <a:pt x="430" y="2"/>
                </a:cubicBezTo>
                <a:cubicBezTo>
                  <a:pt x="425" y="1"/>
                  <a:pt x="419" y="1"/>
                  <a:pt x="414" y="1"/>
                </a:cubicBezTo>
                <a:cubicBezTo>
                  <a:pt x="413" y="1"/>
                  <a:pt x="413" y="1"/>
                  <a:pt x="412" y="1"/>
                </a:cubicBezTo>
                <a:cubicBezTo>
                  <a:pt x="407" y="0"/>
                  <a:pt x="401" y="0"/>
                  <a:pt x="395" y="0"/>
                </a:cubicBezTo>
                <a:cubicBezTo>
                  <a:pt x="392" y="0"/>
                  <a:pt x="388" y="0"/>
                  <a:pt x="385" y="0"/>
                </a:cubicBezTo>
                <a:cubicBezTo>
                  <a:pt x="383" y="1"/>
                  <a:pt x="381" y="1"/>
                  <a:pt x="379" y="1"/>
                </a:cubicBezTo>
                <a:cubicBezTo>
                  <a:pt x="378" y="1"/>
                  <a:pt x="376" y="1"/>
                  <a:pt x="374" y="1"/>
                </a:cubicBezTo>
                <a:cubicBezTo>
                  <a:pt x="372" y="1"/>
                  <a:pt x="369" y="1"/>
                  <a:pt x="367" y="1"/>
                </a:cubicBezTo>
                <a:cubicBezTo>
                  <a:pt x="366" y="1"/>
                  <a:pt x="365" y="1"/>
                  <a:pt x="364" y="2"/>
                </a:cubicBezTo>
                <a:cubicBezTo>
                  <a:pt x="361" y="2"/>
                  <a:pt x="358" y="2"/>
                  <a:pt x="355" y="2"/>
                </a:cubicBezTo>
                <a:cubicBezTo>
                  <a:pt x="355" y="2"/>
                  <a:pt x="355" y="2"/>
                  <a:pt x="355" y="2"/>
                </a:cubicBezTo>
                <a:cubicBezTo>
                  <a:pt x="310" y="7"/>
                  <a:pt x="267" y="19"/>
                  <a:pt x="226" y="38"/>
                </a:cubicBezTo>
                <a:cubicBezTo>
                  <a:pt x="226" y="38"/>
                  <a:pt x="226" y="39"/>
                  <a:pt x="225" y="39"/>
                </a:cubicBezTo>
                <a:cubicBezTo>
                  <a:pt x="215" y="44"/>
                  <a:pt x="205" y="49"/>
                  <a:pt x="195" y="55"/>
                </a:cubicBezTo>
                <a:cubicBezTo>
                  <a:pt x="195" y="55"/>
                  <a:pt x="195" y="55"/>
                  <a:pt x="194" y="55"/>
                </a:cubicBezTo>
                <a:cubicBezTo>
                  <a:pt x="140" y="87"/>
                  <a:pt x="93" y="133"/>
                  <a:pt x="59" y="187"/>
                </a:cubicBezTo>
                <a:cubicBezTo>
                  <a:pt x="59" y="187"/>
                  <a:pt x="59" y="187"/>
                  <a:pt x="59" y="188"/>
                </a:cubicBezTo>
                <a:cubicBezTo>
                  <a:pt x="44" y="211"/>
                  <a:pt x="32" y="237"/>
                  <a:pt x="23" y="263"/>
                </a:cubicBezTo>
                <a:cubicBezTo>
                  <a:pt x="22" y="264"/>
                  <a:pt x="22" y="264"/>
                  <a:pt x="22" y="265"/>
                </a:cubicBezTo>
                <a:cubicBezTo>
                  <a:pt x="20" y="270"/>
                  <a:pt x="19" y="275"/>
                  <a:pt x="17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6" y="282"/>
                  <a:pt x="16" y="284"/>
                  <a:pt x="15" y="285"/>
                </a:cubicBezTo>
                <a:cubicBezTo>
                  <a:pt x="15" y="287"/>
                  <a:pt x="15" y="288"/>
                  <a:pt x="14" y="290"/>
                </a:cubicBezTo>
                <a:cubicBezTo>
                  <a:pt x="13" y="292"/>
                  <a:pt x="13" y="294"/>
                  <a:pt x="12" y="297"/>
                </a:cubicBezTo>
                <a:cubicBezTo>
                  <a:pt x="11" y="300"/>
                  <a:pt x="11" y="303"/>
                  <a:pt x="10" y="307"/>
                </a:cubicBezTo>
                <a:cubicBezTo>
                  <a:pt x="9" y="309"/>
                  <a:pt x="9" y="310"/>
                  <a:pt x="9" y="312"/>
                </a:cubicBezTo>
                <a:cubicBezTo>
                  <a:pt x="8" y="315"/>
                  <a:pt x="8" y="317"/>
                  <a:pt x="7" y="320"/>
                </a:cubicBezTo>
                <a:cubicBezTo>
                  <a:pt x="7" y="321"/>
                  <a:pt x="6" y="323"/>
                  <a:pt x="6" y="325"/>
                </a:cubicBezTo>
                <a:cubicBezTo>
                  <a:pt x="5" y="328"/>
                  <a:pt x="5" y="332"/>
                  <a:pt x="4" y="336"/>
                </a:cubicBezTo>
                <a:cubicBezTo>
                  <a:pt x="4" y="337"/>
                  <a:pt x="4" y="338"/>
                  <a:pt x="4" y="340"/>
                </a:cubicBezTo>
                <a:cubicBezTo>
                  <a:pt x="3" y="343"/>
                  <a:pt x="3" y="346"/>
                  <a:pt x="2" y="350"/>
                </a:cubicBezTo>
                <a:cubicBezTo>
                  <a:pt x="2" y="351"/>
                  <a:pt x="2" y="352"/>
                  <a:pt x="2" y="353"/>
                </a:cubicBezTo>
                <a:cubicBezTo>
                  <a:pt x="1" y="358"/>
                  <a:pt x="1" y="362"/>
                  <a:pt x="1" y="366"/>
                </a:cubicBezTo>
                <a:cubicBezTo>
                  <a:pt x="1" y="367"/>
                  <a:pt x="1" y="367"/>
                  <a:pt x="1" y="368"/>
                </a:cubicBezTo>
                <a:cubicBezTo>
                  <a:pt x="0" y="372"/>
                  <a:pt x="0" y="375"/>
                  <a:pt x="0" y="379"/>
                </a:cubicBezTo>
                <a:cubicBezTo>
                  <a:pt x="0" y="380"/>
                  <a:pt x="0" y="382"/>
                  <a:pt x="0" y="383"/>
                </a:cubicBezTo>
                <a:cubicBezTo>
                  <a:pt x="0" y="387"/>
                  <a:pt x="0" y="392"/>
                  <a:pt x="0" y="396"/>
                </a:cubicBezTo>
                <a:cubicBezTo>
                  <a:pt x="0" y="400"/>
                  <a:pt x="0" y="404"/>
                  <a:pt x="0" y="407"/>
                </a:cubicBezTo>
                <a:cubicBezTo>
                  <a:pt x="0" y="408"/>
                  <a:pt x="0" y="409"/>
                  <a:pt x="0" y="410"/>
                </a:cubicBezTo>
                <a:cubicBezTo>
                  <a:pt x="0" y="413"/>
                  <a:pt x="0" y="416"/>
                  <a:pt x="0" y="419"/>
                </a:cubicBezTo>
                <a:cubicBezTo>
                  <a:pt x="0" y="420"/>
                  <a:pt x="0" y="420"/>
                  <a:pt x="0" y="421"/>
                </a:cubicBezTo>
                <a:cubicBezTo>
                  <a:pt x="1" y="425"/>
                  <a:pt x="1" y="428"/>
                  <a:pt x="1" y="431"/>
                </a:cubicBezTo>
                <a:cubicBezTo>
                  <a:pt x="1" y="432"/>
                  <a:pt x="1" y="432"/>
                  <a:pt x="1" y="432"/>
                </a:cubicBezTo>
                <a:cubicBezTo>
                  <a:pt x="7" y="492"/>
                  <a:pt x="26" y="548"/>
                  <a:pt x="55" y="598"/>
                </a:cubicBezTo>
                <a:cubicBezTo>
                  <a:pt x="55" y="598"/>
                  <a:pt x="55" y="598"/>
                  <a:pt x="55" y="598"/>
                </a:cubicBezTo>
                <a:cubicBezTo>
                  <a:pt x="57" y="601"/>
                  <a:pt x="59" y="604"/>
                  <a:pt x="60" y="606"/>
                </a:cubicBezTo>
                <a:cubicBezTo>
                  <a:pt x="61" y="607"/>
                  <a:pt x="61" y="608"/>
                  <a:pt x="62" y="609"/>
                </a:cubicBezTo>
                <a:cubicBezTo>
                  <a:pt x="63" y="610"/>
                  <a:pt x="64" y="611"/>
                  <a:pt x="64" y="613"/>
                </a:cubicBezTo>
                <a:cubicBezTo>
                  <a:pt x="91" y="654"/>
                  <a:pt x="126" y="690"/>
                  <a:pt x="167" y="719"/>
                </a:cubicBezTo>
                <a:cubicBezTo>
                  <a:pt x="167" y="719"/>
                  <a:pt x="167" y="719"/>
                  <a:pt x="168" y="719"/>
                </a:cubicBezTo>
                <a:cubicBezTo>
                  <a:pt x="232" y="765"/>
                  <a:pt x="311" y="792"/>
                  <a:pt x="395" y="792"/>
                </a:cubicBezTo>
                <a:cubicBezTo>
                  <a:pt x="512" y="792"/>
                  <a:pt x="616" y="741"/>
                  <a:pt x="689" y="661"/>
                </a:cubicBezTo>
                <a:cubicBezTo>
                  <a:pt x="690" y="660"/>
                  <a:pt x="691" y="659"/>
                  <a:pt x="691" y="658"/>
                </a:cubicBezTo>
                <a:close/>
                <a:moveTo>
                  <a:pt x="79" y="610"/>
                </a:moveTo>
                <a:cubicBezTo>
                  <a:pt x="79" y="610"/>
                  <a:pt x="79" y="609"/>
                  <a:pt x="79" y="609"/>
                </a:cubicBezTo>
                <a:cubicBezTo>
                  <a:pt x="77" y="607"/>
                  <a:pt x="76" y="605"/>
                  <a:pt x="75" y="604"/>
                </a:cubicBezTo>
                <a:cubicBezTo>
                  <a:pt x="74" y="602"/>
                  <a:pt x="73" y="601"/>
                  <a:pt x="73" y="600"/>
                </a:cubicBezTo>
                <a:cubicBezTo>
                  <a:pt x="72" y="599"/>
                  <a:pt x="71" y="598"/>
                  <a:pt x="71" y="597"/>
                </a:cubicBezTo>
                <a:cubicBezTo>
                  <a:pt x="69" y="594"/>
                  <a:pt x="68" y="592"/>
                  <a:pt x="67" y="590"/>
                </a:cubicBezTo>
                <a:cubicBezTo>
                  <a:pt x="67" y="590"/>
                  <a:pt x="66" y="589"/>
                  <a:pt x="66" y="589"/>
                </a:cubicBezTo>
                <a:cubicBezTo>
                  <a:pt x="36" y="537"/>
                  <a:pt x="18" y="478"/>
                  <a:pt x="14" y="417"/>
                </a:cubicBezTo>
                <a:cubicBezTo>
                  <a:pt x="14" y="417"/>
                  <a:pt x="14" y="417"/>
                  <a:pt x="14" y="417"/>
                </a:cubicBezTo>
                <a:cubicBezTo>
                  <a:pt x="14" y="414"/>
                  <a:pt x="14" y="411"/>
                  <a:pt x="14" y="407"/>
                </a:cubicBezTo>
                <a:cubicBezTo>
                  <a:pt x="14" y="407"/>
                  <a:pt x="14" y="407"/>
                  <a:pt x="14" y="406"/>
                </a:cubicBezTo>
                <a:cubicBezTo>
                  <a:pt x="14" y="403"/>
                  <a:pt x="14" y="399"/>
                  <a:pt x="14" y="396"/>
                </a:cubicBezTo>
                <a:cubicBezTo>
                  <a:pt x="14" y="393"/>
                  <a:pt x="14" y="389"/>
                  <a:pt x="14" y="386"/>
                </a:cubicBezTo>
                <a:cubicBezTo>
                  <a:pt x="14" y="385"/>
                  <a:pt x="14" y="384"/>
                  <a:pt x="14" y="382"/>
                </a:cubicBezTo>
                <a:cubicBezTo>
                  <a:pt x="14" y="380"/>
                  <a:pt x="14" y="378"/>
                  <a:pt x="14" y="376"/>
                </a:cubicBezTo>
                <a:cubicBezTo>
                  <a:pt x="14" y="374"/>
                  <a:pt x="14" y="373"/>
                  <a:pt x="14" y="371"/>
                </a:cubicBezTo>
                <a:cubicBezTo>
                  <a:pt x="15" y="370"/>
                  <a:pt x="15" y="368"/>
                  <a:pt x="15" y="366"/>
                </a:cubicBezTo>
                <a:cubicBezTo>
                  <a:pt x="15" y="364"/>
                  <a:pt x="15" y="362"/>
                  <a:pt x="15" y="361"/>
                </a:cubicBezTo>
                <a:cubicBezTo>
                  <a:pt x="15" y="359"/>
                  <a:pt x="16" y="357"/>
                  <a:pt x="16" y="356"/>
                </a:cubicBezTo>
                <a:cubicBezTo>
                  <a:pt x="16" y="354"/>
                  <a:pt x="16" y="352"/>
                  <a:pt x="16" y="351"/>
                </a:cubicBezTo>
                <a:cubicBezTo>
                  <a:pt x="17" y="349"/>
                  <a:pt x="17" y="347"/>
                  <a:pt x="17" y="346"/>
                </a:cubicBezTo>
                <a:cubicBezTo>
                  <a:pt x="17" y="344"/>
                  <a:pt x="17" y="342"/>
                  <a:pt x="18" y="340"/>
                </a:cubicBezTo>
                <a:cubicBezTo>
                  <a:pt x="18" y="339"/>
                  <a:pt x="18" y="338"/>
                  <a:pt x="18" y="336"/>
                </a:cubicBezTo>
                <a:cubicBezTo>
                  <a:pt x="19" y="334"/>
                  <a:pt x="19" y="332"/>
                  <a:pt x="19" y="330"/>
                </a:cubicBezTo>
                <a:cubicBezTo>
                  <a:pt x="19" y="329"/>
                  <a:pt x="20" y="328"/>
                  <a:pt x="20" y="327"/>
                </a:cubicBezTo>
                <a:cubicBezTo>
                  <a:pt x="20" y="325"/>
                  <a:pt x="21" y="322"/>
                  <a:pt x="21" y="320"/>
                </a:cubicBezTo>
                <a:cubicBezTo>
                  <a:pt x="21" y="319"/>
                  <a:pt x="22" y="319"/>
                  <a:pt x="22" y="318"/>
                </a:cubicBezTo>
                <a:cubicBezTo>
                  <a:pt x="22" y="316"/>
                  <a:pt x="22" y="315"/>
                  <a:pt x="23" y="313"/>
                </a:cubicBezTo>
                <a:cubicBezTo>
                  <a:pt x="34" y="366"/>
                  <a:pt x="49" y="425"/>
                  <a:pt x="67" y="452"/>
                </a:cubicBezTo>
                <a:cubicBezTo>
                  <a:pt x="85" y="479"/>
                  <a:pt x="102" y="487"/>
                  <a:pt x="113" y="492"/>
                </a:cubicBezTo>
                <a:cubicBezTo>
                  <a:pt x="123" y="497"/>
                  <a:pt x="125" y="498"/>
                  <a:pt x="124" y="509"/>
                </a:cubicBezTo>
                <a:cubicBezTo>
                  <a:pt x="124" y="513"/>
                  <a:pt x="123" y="518"/>
                  <a:pt x="122" y="524"/>
                </a:cubicBezTo>
                <a:cubicBezTo>
                  <a:pt x="122" y="524"/>
                  <a:pt x="122" y="524"/>
                  <a:pt x="122" y="524"/>
                </a:cubicBezTo>
                <a:cubicBezTo>
                  <a:pt x="121" y="525"/>
                  <a:pt x="121" y="527"/>
                  <a:pt x="121" y="528"/>
                </a:cubicBezTo>
                <a:cubicBezTo>
                  <a:pt x="115" y="555"/>
                  <a:pt x="107" y="595"/>
                  <a:pt x="129" y="652"/>
                </a:cubicBezTo>
                <a:cubicBezTo>
                  <a:pt x="129" y="653"/>
                  <a:pt x="129" y="654"/>
                  <a:pt x="129" y="655"/>
                </a:cubicBezTo>
                <a:cubicBezTo>
                  <a:pt x="129" y="658"/>
                  <a:pt x="131" y="661"/>
                  <a:pt x="133" y="662"/>
                </a:cubicBezTo>
                <a:cubicBezTo>
                  <a:pt x="136" y="668"/>
                  <a:pt x="139" y="675"/>
                  <a:pt x="143" y="682"/>
                </a:cubicBezTo>
                <a:cubicBezTo>
                  <a:pt x="119" y="661"/>
                  <a:pt x="98" y="637"/>
                  <a:pt x="79" y="610"/>
                </a:cubicBezTo>
                <a:close/>
                <a:moveTo>
                  <a:pt x="70" y="196"/>
                </a:moveTo>
                <a:cubicBezTo>
                  <a:pt x="90" y="190"/>
                  <a:pt x="105" y="184"/>
                  <a:pt x="117" y="177"/>
                </a:cubicBezTo>
                <a:cubicBezTo>
                  <a:pt x="124" y="172"/>
                  <a:pt x="133" y="168"/>
                  <a:pt x="142" y="164"/>
                </a:cubicBezTo>
                <a:cubicBezTo>
                  <a:pt x="155" y="158"/>
                  <a:pt x="168" y="152"/>
                  <a:pt x="180" y="144"/>
                </a:cubicBezTo>
                <a:cubicBezTo>
                  <a:pt x="181" y="144"/>
                  <a:pt x="181" y="144"/>
                  <a:pt x="182" y="144"/>
                </a:cubicBezTo>
                <a:cubicBezTo>
                  <a:pt x="240" y="144"/>
                  <a:pt x="240" y="144"/>
                  <a:pt x="240" y="144"/>
                </a:cubicBezTo>
                <a:cubicBezTo>
                  <a:pt x="225" y="178"/>
                  <a:pt x="214" y="218"/>
                  <a:pt x="206" y="259"/>
                </a:cubicBezTo>
                <a:cubicBezTo>
                  <a:pt x="39" y="259"/>
                  <a:pt x="39" y="259"/>
                  <a:pt x="39" y="259"/>
                </a:cubicBezTo>
                <a:cubicBezTo>
                  <a:pt x="47" y="237"/>
                  <a:pt x="58" y="216"/>
                  <a:pt x="70" y="196"/>
                </a:cubicBezTo>
                <a:close/>
                <a:moveTo>
                  <a:pt x="101" y="154"/>
                </a:moveTo>
                <a:cubicBezTo>
                  <a:pt x="101" y="154"/>
                  <a:pt x="101" y="153"/>
                  <a:pt x="101" y="153"/>
                </a:cubicBezTo>
                <a:cubicBezTo>
                  <a:pt x="105" y="149"/>
                  <a:pt x="109" y="144"/>
                  <a:pt x="112" y="140"/>
                </a:cubicBezTo>
                <a:cubicBezTo>
                  <a:pt x="113" y="140"/>
                  <a:pt x="113" y="139"/>
                  <a:pt x="114" y="139"/>
                </a:cubicBezTo>
                <a:cubicBezTo>
                  <a:pt x="117" y="135"/>
                  <a:pt x="121" y="130"/>
                  <a:pt x="125" y="126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41" y="111"/>
                  <a:pt x="157" y="97"/>
                  <a:pt x="174" y="85"/>
                </a:cubicBezTo>
                <a:cubicBezTo>
                  <a:pt x="174" y="85"/>
                  <a:pt x="174" y="85"/>
                  <a:pt x="175" y="85"/>
                </a:cubicBezTo>
                <a:cubicBezTo>
                  <a:pt x="179" y="81"/>
                  <a:pt x="184" y="78"/>
                  <a:pt x="189" y="75"/>
                </a:cubicBezTo>
                <a:cubicBezTo>
                  <a:pt x="189" y="75"/>
                  <a:pt x="190" y="74"/>
                  <a:pt x="190" y="74"/>
                </a:cubicBezTo>
                <a:cubicBezTo>
                  <a:pt x="193" y="72"/>
                  <a:pt x="196" y="71"/>
                  <a:pt x="198" y="69"/>
                </a:cubicBezTo>
                <a:cubicBezTo>
                  <a:pt x="203" y="73"/>
                  <a:pt x="206" y="77"/>
                  <a:pt x="208" y="81"/>
                </a:cubicBezTo>
                <a:cubicBezTo>
                  <a:pt x="209" y="87"/>
                  <a:pt x="207" y="94"/>
                  <a:pt x="201" y="103"/>
                </a:cubicBezTo>
                <a:cubicBezTo>
                  <a:pt x="183" y="130"/>
                  <a:pt x="159" y="141"/>
                  <a:pt x="137" y="151"/>
                </a:cubicBezTo>
                <a:cubicBezTo>
                  <a:pt x="127" y="155"/>
                  <a:pt x="118" y="160"/>
                  <a:pt x="109" y="165"/>
                </a:cubicBezTo>
                <a:cubicBezTo>
                  <a:pt x="103" y="169"/>
                  <a:pt x="93" y="173"/>
                  <a:pt x="83" y="177"/>
                </a:cubicBezTo>
                <a:cubicBezTo>
                  <a:pt x="88" y="169"/>
                  <a:pt x="94" y="161"/>
                  <a:pt x="101" y="154"/>
                </a:cubicBezTo>
                <a:close/>
                <a:moveTo>
                  <a:pt x="229" y="52"/>
                </a:moveTo>
                <a:cubicBezTo>
                  <a:pt x="244" y="59"/>
                  <a:pt x="249" y="64"/>
                  <a:pt x="249" y="66"/>
                </a:cubicBezTo>
                <a:cubicBezTo>
                  <a:pt x="249" y="66"/>
                  <a:pt x="249" y="67"/>
                  <a:pt x="248" y="68"/>
                </a:cubicBezTo>
                <a:cubicBezTo>
                  <a:pt x="236" y="77"/>
                  <a:pt x="215" y="101"/>
                  <a:pt x="220" y="116"/>
                </a:cubicBezTo>
                <a:cubicBezTo>
                  <a:pt x="221" y="119"/>
                  <a:pt x="224" y="125"/>
                  <a:pt x="234" y="125"/>
                </a:cubicBezTo>
                <a:cubicBezTo>
                  <a:pt x="234" y="125"/>
                  <a:pt x="234" y="125"/>
                  <a:pt x="234" y="125"/>
                </a:cubicBezTo>
                <a:cubicBezTo>
                  <a:pt x="235" y="125"/>
                  <a:pt x="235" y="125"/>
                  <a:pt x="236" y="125"/>
                </a:cubicBezTo>
                <a:cubicBezTo>
                  <a:pt x="241" y="125"/>
                  <a:pt x="245" y="124"/>
                  <a:pt x="250" y="122"/>
                </a:cubicBezTo>
                <a:cubicBezTo>
                  <a:pt x="248" y="125"/>
                  <a:pt x="247" y="127"/>
                  <a:pt x="246" y="130"/>
                </a:cubicBezTo>
                <a:cubicBezTo>
                  <a:pt x="197" y="130"/>
                  <a:pt x="197" y="130"/>
                  <a:pt x="197" y="130"/>
                </a:cubicBezTo>
                <a:cubicBezTo>
                  <a:pt x="202" y="124"/>
                  <a:pt x="208" y="118"/>
                  <a:pt x="213" y="111"/>
                </a:cubicBezTo>
                <a:cubicBezTo>
                  <a:pt x="221" y="99"/>
                  <a:pt x="224" y="87"/>
                  <a:pt x="221" y="77"/>
                </a:cubicBezTo>
                <a:cubicBezTo>
                  <a:pt x="220" y="72"/>
                  <a:pt x="216" y="66"/>
                  <a:pt x="211" y="62"/>
                </a:cubicBezTo>
                <a:cubicBezTo>
                  <a:pt x="217" y="58"/>
                  <a:pt x="223" y="55"/>
                  <a:pt x="229" y="52"/>
                </a:cubicBezTo>
                <a:close/>
                <a:moveTo>
                  <a:pt x="395" y="14"/>
                </a:moveTo>
                <a:cubicBezTo>
                  <a:pt x="400" y="14"/>
                  <a:pt x="405" y="14"/>
                  <a:pt x="410" y="15"/>
                </a:cubicBezTo>
                <a:cubicBezTo>
                  <a:pt x="411" y="15"/>
                  <a:pt x="412" y="15"/>
                  <a:pt x="412" y="15"/>
                </a:cubicBezTo>
                <a:cubicBezTo>
                  <a:pt x="417" y="15"/>
                  <a:pt x="422" y="15"/>
                  <a:pt x="427" y="16"/>
                </a:cubicBezTo>
                <a:cubicBezTo>
                  <a:pt x="427" y="16"/>
                  <a:pt x="428" y="16"/>
                  <a:pt x="429" y="16"/>
                </a:cubicBezTo>
                <a:cubicBezTo>
                  <a:pt x="433" y="16"/>
                  <a:pt x="438" y="17"/>
                  <a:pt x="443" y="17"/>
                </a:cubicBezTo>
                <a:cubicBezTo>
                  <a:pt x="443" y="17"/>
                  <a:pt x="443" y="17"/>
                  <a:pt x="443" y="17"/>
                </a:cubicBezTo>
                <a:cubicBezTo>
                  <a:pt x="448" y="18"/>
                  <a:pt x="453" y="19"/>
                  <a:pt x="457" y="19"/>
                </a:cubicBezTo>
                <a:cubicBezTo>
                  <a:pt x="458" y="19"/>
                  <a:pt x="459" y="20"/>
                  <a:pt x="459" y="20"/>
                </a:cubicBezTo>
                <a:cubicBezTo>
                  <a:pt x="459" y="20"/>
                  <a:pt x="459" y="20"/>
                  <a:pt x="459" y="21"/>
                </a:cubicBezTo>
                <a:cubicBezTo>
                  <a:pt x="455" y="27"/>
                  <a:pt x="445" y="32"/>
                  <a:pt x="436" y="35"/>
                </a:cubicBezTo>
                <a:cubicBezTo>
                  <a:pt x="427" y="37"/>
                  <a:pt x="412" y="41"/>
                  <a:pt x="391" y="54"/>
                </a:cubicBezTo>
                <a:cubicBezTo>
                  <a:pt x="391" y="54"/>
                  <a:pt x="391" y="54"/>
                  <a:pt x="391" y="54"/>
                </a:cubicBezTo>
                <a:cubicBezTo>
                  <a:pt x="386" y="57"/>
                  <a:pt x="381" y="61"/>
                  <a:pt x="376" y="65"/>
                </a:cubicBezTo>
                <a:cubicBezTo>
                  <a:pt x="358" y="78"/>
                  <a:pt x="340" y="81"/>
                  <a:pt x="320" y="83"/>
                </a:cubicBezTo>
                <a:cubicBezTo>
                  <a:pt x="314" y="84"/>
                  <a:pt x="307" y="85"/>
                  <a:pt x="300" y="86"/>
                </a:cubicBezTo>
                <a:cubicBezTo>
                  <a:pt x="288" y="89"/>
                  <a:pt x="277" y="94"/>
                  <a:pt x="266" y="100"/>
                </a:cubicBezTo>
                <a:cubicBezTo>
                  <a:pt x="265" y="100"/>
                  <a:pt x="263" y="101"/>
                  <a:pt x="261" y="102"/>
                </a:cubicBezTo>
                <a:cubicBezTo>
                  <a:pt x="261" y="102"/>
                  <a:pt x="261" y="102"/>
                  <a:pt x="261" y="102"/>
                </a:cubicBezTo>
                <a:cubicBezTo>
                  <a:pt x="252" y="106"/>
                  <a:pt x="244" y="110"/>
                  <a:pt x="235" y="111"/>
                </a:cubicBezTo>
                <a:cubicBezTo>
                  <a:pt x="235" y="111"/>
                  <a:pt x="234" y="111"/>
                  <a:pt x="234" y="111"/>
                </a:cubicBezTo>
                <a:cubicBezTo>
                  <a:pt x="234" y="111"/>
                  <a:pt x="234" y="111"/>
                  <a:pt x="234" y="111"/>
                </a:cubicBezTo>
                <a:cubicBezTo>
                  <a:pt x="234" y="111"/>
                  <a:pt x="233" y="111"/>
                  <a:pt x="233" y="111"/>
                </a:cubicBezTo>
                <a:cubicBezTo>
                  <a:pt x="233" y="106"/>
                  <a:pt x="243" y="89"/>
                  <a:pt x="256" y="79"/>
                </a:cubicBezTo>
                <a:cubicBezTo>
                  <a:pt x="263" y="74"/>
                  <a:pt x="263" y="68"/>
                  <a:pt x="263" y="64"/>
                </a:cubicBezTo>
                <a:cubicBezTo>
                  <a:pt x="263" y="62"/>
                  <a:pt x="262" y="54"/>
                  <a:pt x="246" y="45"/>
                </a:cubicBezTo>
                <a:cubicBezTo>
                  <a:pt x="292" y="25"/>
                  <a:pt x="342" y="14"/>
                  <a:pt x="395" y="14"/>
                </a:cubicBezTo>
                <a:close/>
                <a:moveTo>
                  <a:pt x="757" y="519"/>
                </a:moveTo>
                <a:cubicBezTo>
                  <a:pt x="583" y="519"/>
                  <a:pt x="583" y="519"/>
                  <a:pt x="583" y="519"/>
                </a:cubicBezTo>
                <a:cubicBezTo>
                  <a:pt x="586" y="510"/>
                  <a:pt x="590" y="502"/>
                  <a:pt x="596" y="495"/>
                </a:cubicBezTo>
                <a:cubicBezTo>
                  <a:pt x="611" y="476"/>
                  <a:pt x="637" y="413"/>
                  <a:pt x="632" y="403"/>
                </a:cubicBezTo>
                <a:cubicBezTo>
                  <a:pt x="632" y="403"/>
                  <a:pt x="632" y="403"/>
                  <a:pt x="632" y="403"/>
                </a:cubicBezTo>
                <a:cubicBezTo>
                  <a:pt x="777" y="403"/>
                  <a:pt x="777" y="403"/>
                  <a:pt x="777" y="403"/>
                </a:cubicBezTo>
                <a:cubicBezTo>
                  <a:pt x="776" y="443"/>
                  <a:pt x="769" y="482"/>
                  <a:pt x="757" y="519"/>
                </a:cubicBezTo>
                <a:close/>
                <a:moveTo>
                  <a:pt x="652" y="328"/>
                </a:moveTo>
                <a:cubicBezTo>
                  <a:pt x="652" y="321"/>
                  <a:pt x="660" y="316"/>
                  <a:pt x="665" y="314"/>
                </a:cubicBezTo>
                <a:cubicBezTo>
                  <a:pt x="673" y="332"/>
                  <a:pt x="692" y="376"/>
                  <a:pt x="707" y="389"/>
                </a:cubicBezTo>
                <a:cubicBezTo>
                  <a:pt x="621" y="389"/>
                  <a:pt x="621" y="389"/>
                  <a:pt x="621" y="389"/>
                </a:cubicBezTo>
                <a:cubicBezTo>
                  <a:pt x="636" y="369"/>
                  <a:pt x="654" y="342"/>
                  <a:pt x="652" y="328"/>
                </a:cubicBezTo>
                <a:close/>
                <a:moveTo>
                  <a:pt x="730" y="389"/>
                </a:moveTo>
                <a:cubicBezTo>
                  <a:pt x="735" y="382"/>
                  <a:pt x="734" y="369"/>
                  <a:pt x="733" y="365"/>
                </a:cubicBezTo>
                <a:cubicBezTo>
                  <a:pt x="727" y="329"/>
                  <a:pt x="724" y="286"/>
                  <a:pt x="729" y="278"/>
                </a:cubicBezTo>
                <a:cubicBezTo>
                  <a:pt x="730" y="276"/>
                  <a:pt x="731" y="275"/>
                  <a:pt x="732" y="273"/>
                </a:cubicBezTo>
                <a:cubicBezTo>
                  <a:pt x="757" y="273"/>
                  <a:pt x="757" y="273"/>
                  <a:pt x="757" y="273"/>
                </a:cubicBezTo>
                <a:cubicBezTo>
                  <a:pt x="769" y="310"/>
                  <a:pt x="776" y="349"/>
                  <a:pt x="777" y="389"/>
                </a:cubicBezTo>
                <a:lnTo>
                  <a:pt x="730" y="389"/>
                </a:lnTo>
                <a:close/>
                <a:moveTo>
                  <a:pt x="752" y="259"/>
                </a:moveTo>
                <a:cubicBezTo>
                  <a:pt x="742" y="259"/>
                  <a:pt x="742" y="259"/>
                  <a:pt x="742" y="259"/>
                </a:cubicBezTo>
                <a:cubicBezTo>
                  <a:pt x="744" y="257"/>
                  <a:pt x="746" y="254"/>
                  <a:pt x="749" y="252"/>
                </a:cubicBezTo>
                <a:cubicBezTo>
                  <a:pt x="750" y="254"/>
                  <a:pt x="751" y="257"/>
                  <a:pt x="752" y="259"/>
                </a:cubicBezTo>
                <a:close/>
                <a:moveTo>
                  <a:pt x="742" y="237"/>
                </a:moveTo>
                <a:cubicBezTo>
                  <a:pt x="736" y="244"/>
                  <a:pt x="730" y="252"/>
                  <a:pt x="725" y="259"/>
                </a:cubicBezTo>
                <a:cubicBezTo>
                  <a:pt x="723" y="259"/>
                  <a:pt x="723" y="259"/>
                  <a:pt x="723" y="259"/>
                </a:cubicBezTo>
                <a:cubicBezTo>
                  <a:pt x="719" y="259"/>
                  <a:pt x="716" y="263"/>
                  <a:pt x="716" y="266"/>
                </a:cubicBezTo>
                <a:cubicBezTo>
                  <a:pt x="716" y="268"/>
                  <a:pt x="716" y="269"/>
                  <a:pt x="717" y="270"/>
                </a:cubicBezTo>
                <a:cubicBezTo>
                  <a:pt x="706" y="287"/>
                  <a:pt x="717" y="354"/>
                  <a:pt x="719" y="367"/>
                </a:cubicBezTo>
                <a:cubicBezTo>
                  <a:pt x="720" y="372"/>
                  <a:pt x="720" y="378"/>
                  <a:pt x="719" y="380"/>
                </a:cubicBezTo>
                <a:cubicBezTo>
                  <a:pt x="719" y="380"/>
                  <a:pt x="718" y="380"/>
                  <a:pt x="718" y="379"/>
                </a:cubicBezTo>
                <a:cubicBezTo>
                  <a:pt x="708" y="373"/>
                  <a:pt x="687" y="331"/>
                  <a:pt x="676" y="302"/>
                </a:cubicBezTo>
                <a:cubicBezTo>
                  <a:pt x="674" y="299"/>
                  <a:pt x="671" y="297"/>
                  <a:pt x="667" y="298"/>
                </a:cubicBezTo>
                <a:cubicBezTo>
                  <a:pt x="659" y="300"/>
                  <a:pt x="647" y="306"/>
                  <a:pt x="642" y="315"/>
                </a:cubicBezTo>
                <a:cubicBezTo>
                  <a:pt x="629" y="320"/>
                  <a:pt x="629" y="320"/>
                  <a:pt x="629" y="320"/>
                </a:cubicBezTo>
                <a:cubicBezTo>
                  <a:pt x="584" y="300"/>
                  <a:pt x="584" y="300"/>
                  <a:pt x="584" y="300"/>
                </a:cubicBezTo>
                <a:cubicBezTo>
                  <a:pt x="581" y="299"/>
                  <a:pt x="577" y="300"/>
                  <a:pt x="575" y="304"/>
                </a:cubicBezTo>
                <a:cubicBezTo>
                  <a:pt x="573" y="307"/>
                  <a:pt x="575" y="312"/>
                  <a:pt x="579" y="313"/>
                </a:cubicBezTo>
                <a:cubicBezTo>
                  <a:pt x="626" y="334"/>
                  <a:pt x="626" y="334"/>
                  <a:pt x="626" y="334"/>
                </a:cubicBezTo>
                <a:cubicBezTo>
                  <a:pt x="627" y="334"/>
                  <a:pt x="628" y="334"/>
                  <a:pt x="629" y="334"/>
                </a:cubicBezTo>
                <a:cubicBezTo>
                  <a:pt x="630" y="334"/>
                  <a:pt x="630" y="334"/>
                  <a:pt x="631" y="334"/>
                </a:cubicBezTo>
                <a:cubicBezTo>
                  <a:pt x="638" y="331"/>
                  <a:pt x="638" y="331"/>
                  <a:pt x="638" y="331"/>
                </a:cubicBezTo>
                <a:cubicBezTo>
                  <a:pt x="637" y="342"/>
                  <a:pt x="619" y="368"/>
                  <a:pt x="602" y="392"/>
                </a:cubicBezTo>
                <a:cubicBezTo>
                  <a:pt x="602" y="392"/>
                  <a:pt x="602" y="392"/>
                  <a:pt x="601" y="392"/>
                </a:cubicBezTo>
                <a:cubicBezTo>
                  <a:pt x="600" y="394"/>
                  <a:pt x="598" y="397"/>
                  <a:pt x="596" y="399"/>
                </a:cubicBezTo>
                <a:cubicBezTo>
                  <a:pt x="595" y="400"/>
                  <a:pt x="594" y="402"/>
                  <a:pt x="595" y="404"/>
                </a:cubicBezTo>
                <a:cubicBezTo>
                  <a:pt x="592" y="405"/>
                  <a:pt x="589" y="405"/>
                  <a:pt x="587" y="403"/>
                </a:cubicBezTo>
                <a:cubicBezTo>
                  <a:pt x="579" y="394"/>
                  <a:pt x="528" y="328"/>
                  <a:pt x="528" y="328"/>
                </a:cubicBezTo>
                <a:cubicBezTo>
                  <a:pt x="526" y="325"/>
                  <a:pt x="521" y="324"/>
                  <a:pt x="518" y="327"/>
                </a:cubicBezTo>
                <a:cubicBezTo>
                  <a:pt x="515" y="329"/>
                  <a:pt x="515" y="333"/>
                  <a:pt x="517" y="336"/>
                </a:cubicBezTo>
                <a:cubicBezTo>
                  <a:pt x="519" y="339"/>
                  <a:pt x="568" y="402"/>
                  <a:pt x="577" y="412"/>
                </a:cubicBezTo>
                <a:cubicBezTo>
                  <a:pt x="581" y="417"/>
                  <a:pt x="586" y="419"/>
                  <a:pt x="591" y="419"/>
                </a:cubicBezTo>
                <a:cubicBezTo>
                  <a:pt x="597" y="419"/>
                  <a:pt x="604" y="416"/>
                  <a:pt x="610" y="412"/>
                </a:cubicBezTo>
                <a:cubicBezTo>
                  <a:pt x="612" y="413"/>
                  <a:pt x="615" y="413"/>
                  <a:pt x="618" y="414"/>
                </a:cubicBezTo>
                <a:cubicBezTo>
                  <a:pt x="613" y="430"/>
                  <a:pt x="599" y="468"/>
                  <a:pt x="585" y="486"/>
                </a:cubicBezTo>
                <a:cubicBezTo>
                  <a:pt x="564" y="513"/>
                  <a:pt x="558" y="546"/>
                  <a:pt x="568" y="568"/>
                </a:cubicBezTo>
                <a:cubicBezTo>
                  <a:pt x="569" y="570"/>
                  <a:pt x="569" y="571"/>
                  <a:pt x="569" y="573"/>
                </a:cubicBezTo>
                <a:cubicBezTo>
                  <a:pt x="566" y="580"/>
                  <a:pt x="554" y="586"/>
                  <a:pt x="548" y="588"/>
                </a:cubicBezTo>
                <a:cubicBezTo>
                  <a:pt x="546" y="589"/>
                  <a:pt x="545" y="590"/>
                  <a:pt x="544" y="591"/>
                </a:cubicBezTo>
                <a:cubicBezTo>
                  <a:pt x="540" y="598"/>
                  <a:pt x="526" y="620"/>
                  <a:pt x="525" y="631"/>
                </a:cubicBezTo>
                <a:cubicBezTo>
                  <a:pt x="520" y="639"/>
                  <a:pt x="472" y="672"/>
                  <a:pt x="454" y="677"/>
                </a:cubicBezTo>
                <a:cubicBezTo>
                  <a:pt x="444" y="680"/>
                  <a:pt x="441" y="675"/>
                  <a:pt x="432" y="657"/>
                </a:cubicBezTo>
                <a:cubicBezTo>
                  <a:pt x="430" y="654"/>
                  <a:pt x="429" y="650"/>
                  <a:pt x="427" y="647"/>
                </a:cubicBezTo>
                <a:cubicBezTo>
                  <a:pt x="413" y="621"/>
                  <a:pt x="409" y="599"/>
                  <a:pt x="416" y="589"/>
                </a:cubicBezTo>
                <a:cubicBezTo>
                  <a:pt x="428" y="574"/>
                  <a:pt x="414" y="558"/>
                  <a:pt x="403" y="546"/>
                </a:cubicBezTo>
                <a:cubicBezTo>
                  <a:pt x="400" y="542"/>
                  <a:pt x="397" y="539"/>
                  <a:pt x="395" y="536"/>
                </a:cubicBezTo>
                <a:cubicBezTo>
                  <a:pt x="392" y="532"/>
                  <a:pt x="392" y="529"/>
                  <a:pt x="394" y="522"/>
                </a:cubicBezTo>
                <a:cubicBezTo>
                  <a:pt x="395" y="513"/>
                  <a:pt x="397" y="501"/>
                  <a:pt x="391" y="481"/>
                </a:cubicBezTo>
                <a:cubicBezTo>
                  <a:pt x="384" y="461"/>
                  <a:pt x="366" y="459"/>
                  <a:pt x="351" y="459"/>
                </a:cubicBezTo>
                <a:cubicBezTo>
                  <a:pt x="342" y="459"/>
                  <a:pt x="333" y="459"/>
                  <a:pt x="323" y="460"/>
                </a:cubicBezTo>
                <a:cubicBezTo>
                  <a:pt x="312" y="461"/>
                  <a:pt x="299" y="463"/>
                  <a:pt x="285" y="463"/>
                </a:cubicBezTo>
                <a:cubicBezTo>
                  <a:pt x="280" y="463"/>
                  <a:pt x="276" y="463"/>
                  <a:pt x="271" y="462"/>
                </a:cubicBezTo>
                <a:cubicBezTo>
                  <a:pt x="262" y="462"/>
                  <a:pt x="255" y="458"/>
                  <a:pt x="250" y="451"/>
                </a:cubicBezTo>
                <a:cubicBezTo>
                  <a:pt x="237" y="433"/>
                  <a:pt x="238" y="393"/>
                  <a:pt x="252" y="342"/>
                </a:cubicBezTo>
                <a:cubicBezTo>
                  <a:pt x="259" y="318"/>
                  <a:pt x="297" y="295"/>
                  <a:pt x="312" y="288"/>
                </a:cubicBezTo>
                <a:cubicBezTo>
                  <a:pt x="313" y="288"/>
                  <a:pt x="314" y="287"/>
                  <a:pt x="315" y="285"/>
                </a:cubicBezTo>
                <a:cubicBezTo>
                  <a:pt x="319" y="278"/>
                  <a:pt x="318" y="272"/>
                  <a:pt x="316" y="269"/>
                </a:cubicBezTo>
                <a:cubicBezTo>
                  <a:pt x="313" y="262"/>
                  <a:pt x="308" y="259"/>
                  <a:pt x="303" y="257"/>
                </a:cubicBezTo>
                <a:cubicBezTo>
                  <a:pt x="303" y="251"/>
                  <a:pt x="305" y="242"/>
                  <a:pt x="310" y="240"/>
                </a:cubicBezTo>
                <a:cubicBezTo>
                  <a:pt x="315" y="238"/>
                  <a:pt x="322" y="237"/>
                  <a:pt x="327" y="237"/>
                </a:cubicBezTo>
                <a:cubicBezTo>
                  <a:pt x="336" y="236"/>
                  <a:pt x="342" y="236"/>
                  <a:pt x="345" y="231"/>
                </a:cubicBezTo>
                <a:cubicBezTo>
                  <a:pt x="346" y="229"/>
                  <a:pt x="347" y="225"/>
                  <a:pt x="344" y="221"/>
                </a:cubicBezTo>
                <a:cubicBezTo>
                  <a:pt x="344" y="220"/>
                  <a:pt x="343" y="216"/>
                  <a:pt x="346" y="212"/>
                </a:cubicBezTo>
                <a:cubicBezTo>
                  <a:pt x="348" y="208"/>
                  <a:pt x="352" y="206"/>
                  <a:pt x="356" y="207"/>
                </a:cubicBezTo>
                <a:cubicBezTo>
                  <a:pt x="358" y="207"/>
                  <a:pt x="359" y="207"/>
                  <a:pt x="361" y="207"/>
                </a:cubicBezTo>
                <a:cubicBezTo>
                  <a:pt x="376" y="207"/>
                  <a:pt x="385" y="194"/>
                  <a:pt x="388" y="188"/>
                </a:cubicBezTo>
                <a:cubicBezTo>
                  <a:pt x="395" y="186"/>
                  <a:pt x="412" y="179"/>
                  <a:pt x="426" y="179"/>
                </a:cubicBezTo>
                <a:cubicBezTo>
                  <a:pt x="429" y="179"/>
                  <a:pt x="432" y="179"/>
                  <a:pt x="434" y="180"/>
                </a:cubicBezTo>
                <a:cubicBezTo>
                  <a:pt x="441" y="181"/>
                  <a:pt x="446" y="180"/>
                  <a:pt x="448" y="175"/>
                </a:cubicBezTo>
                <a:cubicBezTo>
                  <a:pt x="452" y="167"/>
                  <a:pt x="445" y="150"/>
                  <a:pt x="426" y="125"/>
                </a:cubicBezTo>
                <a:cubicBezTo>
                  <a:pt x="425" y="123"/>
                  <a:pt x="422" y="122"/>
                  <a:pt x="419" y="122"/>
                </a:cubicBezTo>
                <a:cubicBezTo>
                  <a:pt x="416" y="123"/>
                  <a:pt x="414" y="125"/>
                  <a:pt x="414" y="128"/>
                </a:cubicBezTo>
                <a:cubicBezTo>
                  <a:pt x="410" y="159"/>
                  <a:pt x="410" y="159"/>
                  <a:pt x="410" y="159"/>
                </a:cubicBezTo>
                <a:cubicBezTo>
                  <a:pt x="400" y="155"/>
                  <a:pt x="385" y="149"/>
                  <a:pt x="381" y="139"/>
                </a:cubicBezTo>
                <a:cubicBezTo>
                  <a:pt x="379" y="135"/>
                  <a:pt x="381" y="129"/>
                  <a:pt x="386" y="121"/>
                </a:cubicBezTo>
                <a:cubicBezTo>
                  <a:pt x="390" y="115"/>
                  <a:pt x="394" y="110"/>
                  <a:pt x="399" y="105"/>
                </a:cubicBezTo>
                <a:cubicBezTo>
                  <a:pt x="400" y="105"/>
                  <a:pt x="400" y="105"/>
                  <a:pt x="400" y="104"/>
                </a:cubicBezTo>
                <a:cubicBezTo>
                  <a:pt x="412" y="94"/>
                  <a:pt x="425" y="87"/>
                  <a:pt x="431" y="87"/>
                </a:cubicBezTo>
                <a:cubicBezTo>
                  <a:pt x="431" y="87"/>
                  <a:pt x="431" y="87"/>
                  <a:pt x="431" y="87"/>
                </a:cubicBezTo>
                <a:cubicBezTo>
                  <a:pt x="435" y="87"/>
                  <a:pt x="440" y="90"/>
                  <a:pt x="445" y="92"/>
                </a:cubicBezTo>
                <a:cubicBezTo>
                  <a:pt x="451" y="95"/>
                  <a:pt x="458" y="99"/>
                  <a:pt x="466" y="99"/>
                </a:cubicBezTo>
                <a:cubicBezTo>
                  <a:pt x="475" y="99"/>
                  <a:pt x="483" y="94"/>
                  <a:pt x="490" y="85"/>
                </a:cubicBezTo>
                <a:cubicBezTo>
                  <a:pt x="505" y="66"/>
                  <a:pt x="497" y="42"/>
                  <a:pt x="490" y="26"/>
                </a:cubicBezTo>
                <a:cubicBezTo>
                  <a:pt x="602" y="55"/>
                  <a:pt x="695" y="134"/>
                  <a:pt x="742" y="237"/>
                </a:cubicBezTo>
                <a:close/>
                <a:moveTo>
                  <a:pt x="119" y="480"/>
                </a:moveTo>
                <a:cubicBezTo>
                  <a:pt x="109" y="475"/>
                  <a:pt x="95" y="468"/>
                  <a:pt x="79" y="444"/>
                </a:cubicBezTo>
                <a:cubicBezTo>
                  <a:pt x="73" y="435"/>
                  <a:pt x="67" y="421"/>
                  <a:pt x="61" y="403"/>
                </a:cubicBezTo>
                <a:cubicBezTo>
                  <a:pt x="194" y="403"/>
                  <a:pt x="194" y="403"/>
                  <a:pt x="194" y="403"/>
                </a:cubicBezTo>
                <a:cubicBezTo>
                  <a:pt x="194" y="443"/>
                  <a:pt x="198" y="482"/>
                  <a:pt x="204" y="519"/>
                </a:cubicBezTo>
                <a:cubicBezTo>
                  <a:pt x="137" y="519"/>
                  <a:pt x="137" y="519"/>
                  <a:pt x="137" y="519"/>
                </a:cubicBezTo>
                <a:cubicBezTo>
                  <a:pt x="138" y="516"/>
                  <a:pt x="138" y="513"/>
                  <a:pt x="138" y="510"/>
                </a:cubicBezTo>
                <a:cubicBezTo>
                  <a:pt x="139" y="490"/>
                  <a:pt x="129" y="485"/>
                  <a:pt x="119" y="480"/>
                </a:cubicBezTo>
                <a:close/>
                <a:moveTo>
                  <a:pt x="273" y="112"/>
                </a:moveTo>
                <a:cubicBezTo>
                  <a:pt x="282" y="107"/>
                  <a:pt x="292" y="102"/>
                  <a:pt x="303" y="100"/>
                </a:cubicBezTo>
                <a:cubicBezTo>
                  <a:pt x="309" y="99"/>
                  <a:pt x="316" y="98"/>
                  <a:pt x="322" y="97"/>
                </a:cubicBezTo>
                <a:cubicBezTo>
                  <a:pt x="341" y="94"/>
                  <a:pt x="363" y="92"/>
                  <a:pt x="384" y="76"/>
                </a:cubicBezTo>
                <a:cubicBezTo>
                  <a:pt x="386" y="75"/>
                  <a:pt x="387" y="74"/>
                  <a:pt x="388" y="73"/>
                </a:cubicBezTo>
                <a:cubicBezTo>
                  <a:pt x="388" y="97"/>
                  <a:pt x="388" y="97"/>
                  <a:pt x="388" y="97"/>
                </a:cubicBezTo>
                <a:cubicBezTo>
                  <a:pt x="383" y="102"/>
                  <a:pt x="378" y="108"/>
                  <a:pt x="374" y="113"/>
                </a:cubicBezTo>
                <a:cubicBezTo>
                  <a:pt x="370" y="120"/>
                  <a:pt x="368" y="125"/>
                  <a:pt x="367" y="130"/>
                </a:cubicBezTo>
                <a:cubicBezTo>
                  <a:pt x="342" y="130"/>
                  <a:pt x="342" y="130"/>
                  <a:pt x="342" y="130"/>
                </a:cubicBezTo>
                <a:cubicBezTo>
                  <a:pt x="343" y="127"/>
                  <a:pt x="344" y="124"/>
                  <a:pt x="343" y="120"/>
                </a:cubicBezTo>
                <a:cubicBezTo>
                  <a:pt x="341" y="112"/>
                  <a:pt x="334" y="107"/>
                  <a:pt x="325" y="107"/>
                </a:cubicBezTo>
                <a:cubicBezTo>
                  <a:pt x="318" y="107"/>
                  <a:pt x="310" y="110"/>
                  <a:pt x="305" y="115"/>
                </a:cubicBezTo>
                <a:cubicBezTo>
                  <a:pt x="302" y="118"/>
                  <a:pt x="301" y="122"/>
                  <a:pt x="302" y="125"/>
                </a:cubicBezTo>
                <a:cubicBezTo>
                  <a:pt x="303" y="127"/>
                  <a:pt x="304" y="129"/>
                  <a:pt x="306" y="130"/>
                </a:cubicBezTo>
                <a:cubicBezTo>
                  <a:pt x="261" y="130"/>
                  <a:pt x="261" y="130"/>
                  <a:pt x="261" y="130"/>
                </a:cubicBezTo>
                <a:cubicBezTo>
                  <a:pt x="264" y="124"/>
                  <a:pt x="267" y="119"/>
                  <a:pt x="270" y="113"/>
                </a:cubicBezTo>
                <a:cubicBezTo>
                  <a:pt x="271" y="113"/>
                  <a:pt x="272" y="112"/>
                  <a:pt x="273" y="112"/>
                </a:cubicBezTo>
                <a:close/>
                <a:moveTo>
                  <a:pt x="440" y="48"/>
                </a:moveTo>
                <a:cubicBezTo>
                  <a:pt x="451" y="45"/>
                  <a:pt x="465" y="38"/>
                  <a:pt x="471" y="27"/>
                </a:cubicBezTo>
                <a:cubicBezTo>
                  <a:pt x="472" y="26"/>
                  <a:pt x="472" y="25"/>
                  <a:pt x="473" y="24"/>
                </a:cubicBezTo>
                <a:cubicBezTo>
                  <a:pt x="479" y="34"/>
                  <a:pt x="492" y="60"/>
                  <a:pt x="479" y="76"/>
                </a:cubicBezTo>
                <a:cubicBezTo>
                  <a:pt x="473" y="84"/>
                  <a:pt x="469" y="85"/>
                  <a:pt x="466" y="85"/>
                </a:cubicBezTo>
                <a:cubicBezTo>
                  <a:pt x="461" y="85"/>
                  <a:pt x="456" y="82"/>
                  <a:pt x="451" y="80"/>
                </a:cubicBezTo>
                <a:cubicBezTo>
                  <a:pt x="445" y="76"/>
                  <a:pt x="439" y="73"/>
                  <a:pt x="432" y="73"/>
                </a:cubicBezTo>
                <a:cubicBezTo>
                  <a:pt x="424" y="72"/>
                  <a:pt x="413" y="77"/>
                  <a:pt x="402" y="85"/>
                </a:cubicBezTo>
                <a:cubicBezTo>
                  <a:pt x="402" y="64"/>
                  <a:pt x="402" y="64"/>
                  <a:pt x="402" y="64"/>
                </a:cubicBezTo>
                <a:cubicBezTo>
                  <a:pt x="419" y="54"/>
                  <a:pt x="432" y="50"/>
                  <a:pt x="440" y="48"/>
                </a:cubicBezTo>
                <a:close/>
                <a:moveTo>
                  <a:pt x="322" y="122"/>
                </a:moveTo>
                <a:cubicBezTo>
                  <a:pt x="325" y="121"/>
                  <a:pt x="327" y="121"/>
                  <a:pt x="328" y="122"/>
                </a:cubicBezTo>
                <a:cubicBezTo>
                  <a:pt x="328" y="122"/>
                  <a:pt x="327" y="122"/>
                  <a:pt x="327" y="122"/>
                </a:cubicBezTo>
                <a:cubicBezTo>
                  <a:pt x="325" y="122"/>
                  <a:pt x="324" y="122"/>
                  <a:pt x="322" y="122"/>
                </a:cubicBezTo>
                <a:close/>
                <a:moveTo>
                  <a:pt x="368" y="144"/>
                </a:moveTo>
                <a:cubicBezTo>
                  <a:pt x="368" y="144"/>
                  <a:pt x="368" y="145"/>
                  <a:pt x="368" y="145"/>
                </a:cubicBezTo>
                <a:cubicBezTo>
                  <a:pt x="374" y="157"/>
                  <a:pt x="387" y="165"/>
                  <a:pt x="398" y="170"/>
                </a:cubicBezTo>
                <a:cubicBezTo>
                  <a:pt x="388" y="173"/>
                  <a:pt x="381" y="176"/>
                  <a:pt x="380" y="176"/>
                </a:cubicBezTo>
                <a:cubicBezTo>
                  <a:pt x="379" y="177"/>
                  <a:pt x="378" y="178"/>
                  <a:pt x="377" y="180"/>
                </a:cubicBezTo>
                <a:cubicBezTo>
                  <a:pt x="376" y="179"/>
                  <a:pt x="375" y="178"/>
                  <a:pt x="374" y="178"/>
                </a:cubicBezTo>
                <a:cubicBezTo>
                  <a:pt x="375" y="177"/>
                  <a:pt x="375" y="175"/>
                  <a:pt x="376" y="174"/>
                </a:cubicBezTo>
                <a:cubicBezTo>
                  <a:pt x="382" y="171"/>
                  <a:pt x="381" y="166"/>
                  <a:pt x="381" y="164"/>
                </a:cubicBezTo>
                <a:cubicBezTo>
                  <a:pt x="379" y="157"/>
                  <a:pt x="370" y="155"/>
                  <a:pt x="356" y="153"/>
                </a:cubicBezTo>
                <a:cubicBezTo>
                  <a:pt x="356" y="153"/>
                  <a:pt x="355" y="153"/>
                  <a:pt x="354" y="153"/>
                </a:cubicBezTo>
                <a:cubicBezTo>
                  <a:pt x="346" y="153"/>
                  <a:pt x="342" y="158"/>
                  <a:pt x="342" y="163"/>
                </a:cubicBezTo>
                <a:cubicBezTo>
                  <a:pt x="340" y="161"/>
                  <a:pt x="338" y="160"/>
                  <a:pt x="336" y="159"/>
                </a:cubicBezTo>
                <a:cubicBezTo>
                  <a:pt x="335" y="159"/>
                  <a:pt x="333" y="159"/>
                  <a:pt x="332" y="159"/>
                </a:cubicBezTo>
                <a:cubicBezTo>
                  <a:pt x="321" y="159"/>
                  <a:pt x="312" y="170"/>
                  <a:pt x="311" y="179"/>
                </a:cubicBezTo>
                <a:cubicBezTo>
                  <a:pt x="311" y="186"/>
                  <a:pt x="315" y="192"/>
                  <a:pt x="323" y="193"/>
                </a:cubicBezTo>
                <a:cubicBezTo>
                  <a:pt x="323" y="193"/>
                  <a:pt x="324" y="193"/>
                  <a:pt x="325" y="193"/>
                </a:cubicBezTo>
                <a:cubicBezTo>
                  <a:pt x="330" y="193"/>
                  <a:pt x="334" y="192"/>
                  <a:pt x="337" y="189"/>
                </a:cubicBezTo>
                <a:cubicBezTo>
                  <a:pt x="336" y="191"/>
                  <a:pt x="335" y="194"/>
                  <a:pt x="336" y="196"/>
                </a:cubicBezTo>
                <a:cubicBezTo>
                  <a:pt x="337" y="197"/>
                  <a:pt x="337" y="198"/>
                  <a:pt x="338" y="199"/>
                </a:cubicBezTo>
                <a:cubicBezTo>
                  <a:pt x="336" y="201"/>
                  <a:pt x="335" y="203"/>
                  <a:pt x="333" y="205"/>
                </a:cubicBezTo>
                <a:cubicBezTo>
                  <a:pt x="330" y="210"/>
                  <a:pt x="329" y="217"/>
                  <a:pt x="330" y="223"/>
                </a:cubicBezTo>
                <a:cubicBezTo>
                  <a:pt x="329" y="223"/>
                  <a:pt x="327" y="223"/>
                  <a:pt x="326" y="223"/>
                </a:cubicBezTo>
                <a:cubicBezTo>
                  <a:pt x="320" y="224"/>
                  <a:pt x="311" y="224"/>
                  <a:pt x="305" y="227"/>
                </a:cubicBezTo>
                <a:cubicBezTo>
                  <a:pt x="291" y="232"/>
                  <a:pt x="289" y="249"/>
                  <a:pt x="289" y="259"/>
                </a:cubicBezTo>
                <a:cubicBezTo>
                  <a:pt x="220" y="259"/>
                  <a:pt x="220" y="259"/>
                  <a:pt x="220" y="259"/>
                </a:cubicBezTo>
                <a:cubicBezTo>
                  <a:pt x="228" y="217"/>
                  <a:pt x="240" y="178"/>
                  <a:pt x="255" y="144"/>
                </a:cubicBezTo>
                <a:lnTo>
                  <a:pt x="368" y="144"/>
                </a:lnTo>
                <a:close/>
                <a:moveTo>
                  <a:pt x="346" y="175"/>
                </a:moveTo>
                <a:cubicBezTo>
                  <a:pt x="346" y="175"/>
                  <a:pt x="346" y="174"/>
                  <a:pt x="346" y="174"/>
                </a:cubicBezTo>
                <a:cubicBezTo>
                  <a:pt x="346" y="175"/>
                  <a:pt x="347" y="176"/>
                  <a:pt x="348" y="177"/>
                </a:cubicBezTo>
                <a:cubicBezTo>
                  <a:pt x="348" y="177"/>
                  <a:pt x="348" y="177"/>
                  <a:pt x="348" y="177"/>
                </a:cubicBezTo>
                <a:cubicBezTo>
                  <a:pt x="347" y="178"/>
                  <a:pt x="345" y="180"/>
                  <a:pt x="344" y="181"/>
                </a:cubicBezTo>
                <a:cubicBezTo>
                  <a:pt x="345" y="179"/>
                  <a:pt x="345" y="177"/>
                  <a:pt x="346" y="175"/>
                </a:cubicBezTo>
                <a:close/>
                <a:moveTo>
                  <a:pt x="363" y="169"/>
                </a:moveTo>
                <a:cubicBezTo>
                  <a:pt x="362" y="168"/>
                  <a:pt x="361" y="168"/>
                  <a:pt x="360" y="168"/>
                </a:cubicBezTo>
                <a:cubicBezTo>
                  <a:pt x="360" y="168"/>
                  <a:pt x="360" y="168"/>
                  <a:pt x="359" y="168"/>
                </a:cubicBezTo>
                <a:cubicBezTo>
                  <a:pt x="361" y="168"/>
                  <a:pt x="362" y="168"/>
                  <a:pt x="363" y="168"/>
                </a:cubicBezTo>
                <a:cubicBezTo>
                  <a:pt x="363" y="169"/>
                  <a:pt x="363" y="169"/>
                  <a:pt x="363" y="169"/>
                </a:cubicBezTo>
                <a:close/>
                <a:moveTo>
                  <a:pt x="361" y="184"/>
                </a:moveTo>
                <a:cubicBezTo>
                  <a:pt x="362" y="185"/>
                  <a:pt x="362" y="186"/>
                  <a:pt x="363" y="187"/>
                </a:cubicBezTo>
                <a:cubicBezTo>
                  <a:pt x="361" y="187"/>
                  <a:pt x="360" y="187"/>
                  <a:pt x="357" y="188"/>
                </a:cubicBezTo>
                <a:cubicBezTo>
                  <a:pt x="359" y="187"/>
                  <a:pt x="360" y="185"/>
                  <a:pt x="361" y="184"/>
                </a:cubicBezTo>
                <a:close/>
                <a:moveTo>
                  <a:pt x="332" y="173"/>
                </a:moveTo>
                <a:cubicBezTo>
                  <a:pt x="332" y="174"/>
                  <a:pt x="331" y="175"/>
                  <a:pt x="330" y="176"/>
                </a:cubicBezTo>
                <a:cubicBezTo>
                  <a:pt x="329" y="177"/>
                  <a:pt x="328" y="179"/>
                  <a:pt x="326" y="179"/>
                </a:cubicBezTo>
                <a:cubicBezTo>
                  <a:pt x="326" y="178"/>
                  <a:pt x="327" y="177"/>
                  <a:pt x="328" y="175"/>
                </a:cubicBezTo>
                <a:cubicBezTo>
                  <a:pt x="329" y="174"/>
                  <a:pt x="331" y="173"/>
                  <a:pt x="332" y="173"/>
                </a:cubicBezTo>
                <a:close/>
                <a:moveTo>
                  <a:pt x="297" y="273"/>
                </a:moveTo>
                <a:cubicBezTo>
                  <a:pt x="298" y="273"/>
                  <a:pt x="300" y="273"/>
                  <a:pt x="301" y="272"/>
                </a:cubicBezTo>
                <a:cubicBezTo>
                  <a:pt x="302" y="272"/>
                  <a:pt x="303" y="273"/>
                  <a:pt x="303" y="274"/>
                </a:cubicBezTo>
                <a:cubicBezTo>
                  <a:pt x="303" y="275"/>
                  <a:pt x="304" y="275"/>
                  <a:pt x="303" y="277"/>
                </a:cubicBezTo>
                <a:cubicBezTo>
                  <a:pt x="292" y="283"/>
                  <a:pt x="247" y="307"/>
                  <a:pt x="239" y="338"/>
                </a:cubicBezTo>
                <a:cubicBezTo>
                  <a:pt x="234" y="354"/>
                  <a:pt x="231" y="372"/>
                  <a:pt x="229" y="389"/>
                </a:cubicBezTo>
                <a:cubicBezTo>
                  <a:pt x="208" y="389"/>
                  <a:pt x="208" y="389"/>
                  <a:pt x="208" y="389"/>
                </a:cubicBezTo>
                <a:cubicBezTo>
                  <a:pt x="208" y="349"/>
                  <a:pt x="212" y="310"/>
                  <a:pt x="218" y="273"/>
                </a:cubicBezTo>
                <a:lnTo>
                  <a:pt x="297" y="273"/>
                </a:lnTo>
                <a:close/>
                <a:moveTo>
                  <a:pt x="208" y="403"/>
                </a:moveTo>
                <a:cubicBezTo>
                  <a:pt x="227" y="403"/>
                  <a:pt x="227" y="403"/>
                  <a:pt x="227" y="403"/>
                </a:cubicBezTo>
                <a:cubicBezTo>
                  <a:pt x="226" y="425"/>
                  <a:pt x="229" y="445"/>
                  <a:pt x="239" y="459"/>
                </a:cubicBezTo>
                <a:cubicBezTo>
                  <a:pt x="246" y="469"/>
                  <a:pt x="257" y="475"/>
                  <a:pt x="270" y="476"/>
                </a:cubicBezTo>
                <a:cubicBezTo>
                  <a:pt x="275" y="477"/>
                  <a:pt x="280" y="477"/>
                  <a:pt x="285" y="477"/>
                </a:cubicBezTo>
                <a:cubicBezTo>
                  <a:pt x="299" y="477"/>
                  <a:pt x="313" y="475"/>
                  <a:pt x="325" y="474"/>
                </a:cubicBezTo>
                <a:cubicBezTo>
                  <a:pt x="334" y="473"/>
                  <a:pt x="343" y="473"/>
                  <a:pt x="351" y="473"/>
                </a:cubicBezTo>
                <a:cubicBezTo>
                  <a:pt x="369" y="473"/>
                  <a:pt x="374" y="478"/>
                  <a:pt x="377" y="486"/>
                </a:cubicBezTo>
                <a:cubicBezTo>
                  <a:pt x="383" y="501"/>
                  <a:pt x="381" y="510"/>
                  <a:pt x="380" y="519"/>
                </a:cubicBezTo>
                <a:cubicBezTo>
                  <a:pt x="218" y="519"/>
                  <a:pt x="218" y="519"/>
                  <a:pt x="218" y="519"/>
                </a:cubicBezTo>
                <a:cubicBezTo>
                  <a:pt x="212" y="482"/>
                  <a:pt x="208" y="443"/>
                  <a:pt x="208" y="403"/>
                </a:cubicBezTo>
                <a:close/>
                <a:moveTo>
                  <a:pt x="402" y="567"/>
                </a:moveTo>
                <a:cubicBezTo>
                  <a:pt x="406" y="573"/>
                  <a:pt x="408" y="577"/>
                  <a:pt x="405" y="581"/>
                </a:cubicBezTo>
                <a:cubicBezTo>
                  <a:pt x="404" y="582"/>
                  <a:pt x="403" y="584"/>
                  <a:pt x="402" y="586"/>
                </a:cubicBezTo>
                <a:lnTo>
                  <a:pt x="402" y="567"/>
                </a:lnTo>
                <a:close/>
                <a:moveTo>
                  <a:pt x="402" y="623"/>
                </a:moveTo>
                <a:cubicBezTo>
                  <a:pt x="405" y="633"/>
                  <a:pt x="409" y="641"/>
                  <a:pt x="412" y="648"/>
                </a:cubicBezTo>
                <a:cubicBezTo>
                  <a:pt x="402" y="648"/>
                  <a:pt x="402" y="648"/>
                  <a:pt x="402" y="648"/>
                </a:cubicBezTo>
                <a:lnTo>
                  <a:pt x="402" y="623"/>
                </a:lnTo>
                <a:close/>
                <a:moveTo>
                  <a:pt x="423" y="165"/>
                </a:moveTo>
                <a:cubicBezTo>
                  <a:pt x="425" y="149"/>
                  <a:pt x="425" y="149"/>
                  <a:pt x="425" y="149"/>
                </a:cubicBezTo>
                <a:cubicBezTo>
                  <a:pt x="429" y="155"/>
                  <a:pt x="433" y="162"/>
                  <a:pt x="434" y="166"/>
                </a:cubicBezTo>
                <a:cubicBezTo>
                  <a:pt x="432" y="165"/>
                  <a:pt x="429" y="165"/>
                  <a:pt x="426" y="165"/>
                </a:cubicBezTo>
                <a:cubicBezTo>
                  <a:pt x="425" y="165"/>
                  <a:pt x="424" y="165"/>
                  <a:pt x="423" y="165"/>
                </a:cubicBezTo>
                <a:close/>
                <a:moveTo>
                  <a:pt x="204" y="273"/>
                </a:moveTo>
                <a:cubicBezTo>
                  <a:pt x="198" y="310"/>
                  <a:pt x="194" y="349"/>
                  <a:pt x="194" y="389"/>
                </a:cubicBezTo>
                <a:cubicBezTo>
                  <a:pt x="56" y="389"/>
                  <a:pt x="56" y="389"/>
                  <a:pt x="56" y="389"/>
                </a:cubicBezTo>
                <a:cubicBezTo>
                  <a:pt x="48" y="361"/>
                  <a:pt x="39" y="325"/>
                  <a:pt x="31" y="282"/>
                </a:cubicBezTo>
                <a:cubicBezTo>
                  <a:pt x="32" y="279"/>
                  <a:pt x="33" y="276"/>
                  <a:pt x="34" y="273"/>
                </a:cubicBezTo>
                <a:lnTo>
                  <a:pt x="204" y="273"/>
                </a:lnTo>
                <a:close/>
                <a:moveTo>
                  <a:pt x="134" y="533"/>
                </a:moveTo>
                <a:cubicBezTo>
                  <a:pt x="206" y="533"/>
                  <a:pt x="206" y="533"/>
                  <a:pt x="206" y="533"/>
                </a:cubicBezTo>
                <a:cubicBezTo>
                  <a:pt x="214" y="574"/>
                  <a:pt x="225" y="613"/>
                  <a:pt x="240" y="648"/>
                </a:cubicBezTo>
                <a:cubicBezTo>
                  <a:pt x="143" y="648"/>
                  <a:pt x="143" y="648"/>
                  <a:pt x="143" y="648"/>
                </a:cubicBezTo>
                <a:cubicBezTo>
                  <a:pt x="122" y="595"/>
                  <a:pt x="129" y="558"/>
                  <a:pt x="134" y="533"/>
                </a:cubicBezTo>
                <a:close/>
                <a:moveTo>
                  <a:pt x="220" y="533"/>
                </a:moveTo>
                <a:cubicBezTo>
                  <a:pt x="379" y="533"/>
                  <a:pt x="379" y="533"/>
                  <a:pt x="379" y="533"/>
                </a:cubicBezTo>
                <a:cubicBezTo>
                  <a:pt x="379" y="536"/>
                  <a:pt x="380" y="540"/>
                  <a:pt x="383" y="544"/>
                </a:cubicBezTo>
                <a:cubicBezTo>
                  <a:pt x="385" y="546"/>
                  <a:pt x="386" y="548"/>
                  <a:pt x="388" y="550"/>
                </a:cubicBezTo>
                <a:cubicBezTo>
                  <a:pt x="388" y="648"/>
                  <a:pt x="388" y="648"/>
                  <a:pt x="388" y="648"/>
                </a:cubicBezTo>
                <a:cubicBezTo>
                  <a:pt x="255" y="648"/>
                  <a:pt x="255" y="648"/>
                  <a:pt x="255" y="648"/>
                </a:cubicBezTo>
                <a:cubicBezTo>
                  <a:pt x="240" y="614"/>
                  <a:pt x="228" y="575"/>
                  <a:pt x="220" y="533"/>
                </a:cubicBezTo>
                <a:close/>
                <a:moveTo>
                  <a:pt x="388" y="662"/>
                </a:moveTo>
                <a:cubicBezTo>
                  <a:pt x="388" y="777"/>
                  <a:pt x="388" y="777"/>
                  <a:pt x="388" y="777"/>
                </a:cubicBezTo>
                <a:cubicBezTo>
                  <a:pt x="339" y="774"/>
                  <a:pt x="294" y="730"/>
                  <a:pt x="261" y="662"/>
                </a:cubicBezTo>
                <a:lnTo>
                  <a:pt x="388" y="662"/>
                </a:lnTo>
                <a:close/>
                <a:moveTo>
                  <a:pt x="402" y="662"/>
                </a:moveTo>
                <a:cubicBezTo>
                  <a:pt x="419" y="662"/>
                  <a:pt x="419" y="662"/>
                  <a:pt x="419" y="662"/>
                </a:cubicBezTo>
                <a:cubicBezTo>
                  <a:pt x="419" y="662"/>
                  <a:pt x="419" y="663"/>
                  <a:pt x="419" y="663"/>
                </a:cubicBezTo>
                <a:cubicBezTo>
                  <a:pt x="427" y="678"/>
                  <a:pt x="433" y="692"/>
                  <a:pt x="449" y="692"/>
                </a:cubicBezTo>
                <a:cubicBezTo>
                  <a:pt x="452" y="692"/>
                  <a:pt x="455" y="691"/>
                  <a:pt x="458" y="691"/>
                </a:cubicBezTo>
                <a:cubicBezTo>
                  <a:pt x="470" y="687"/>
                  <a:pt x="491" y="675"/>
                  <a:pt x="505" y="665"/>
                </a:cubicBezTo>
                <a:cubicBezTo>
                  <a:pt x="506" y="664"/>
                  <a:pt x="508" y="663"/>
                  <a:pt x="509" y="662"/>
                </a:cubicBezTo>
                <a:cubicBezTo>
                  <a:pt x="529" y="662"/>
                  <a:pt x="529" y="662"/>
                  <a:pt x="529" y="662"/>
                </a:cubicBezTo>
                <a:cubicBezTo>
                  <a:pt x="496" y="732"/>
                  <a:pt x="450" y="774"/>
                  <a:pt x="402" y="777"/>
                </a:cubicBezTo>
                <a:lnTo>
                  <a:pt x="402" y="662"/>
                </a:lnTo>
                <a:close/>
                <a:moveTo>
                  <a:pt x="528" y="648"/>
                </a:moveTo>
                <a:cubicBezTo>
                  <a:pt x="539" y="638"/>
                  <a:pt x="539" y="634"/>
                  <a:pt x="539" y="632"/>
                </a:cubicBezTo>
                <a:cubicBezTo>
                  <a:pt x="539" y="628"/>
                  <a:pt x="545" y="617"/>
                  <a:pt x="552" y="605"/>
                </a:cubicBezTo>
                <a:cubicBezTo>
                  <a:pt x="547" y="621"/>
                  <a:pt x="541" y="635"/>
                  <a:pt x="536" y="648"/>
                </a:cubicBezTo>
                <a:lnTo>
                  <a:pt x="528" y="648"/>
                </a:lnTo>
                <a:close/>
                <a:moveTo>
                  <a:pt x="570" y="592"/>
                </a:moveTo>
                <a:cubicBezTo>
                  <a:pt x="575" y="588"/>
                  <a:pt x="579" y="584"/>
                  <a:pt x="582" y="579"/>
                </a:cubicBezTo>
                <a:cubicBezTo>
                  <a:pt x="584" y="573"/>
                  <a:pt x="584" y="567"/>
                  <a:pt x="581" y="561"/>
                </a:cubicBezTo>
                <a:cubicBezTo>
                  <a:pt x="577" y="554"/>
                  <a:pt x="576" y="544"/>
                  <a:pt x="579" y="533"/>
                </a:cubicBezTo>
                <a:cubicBezTo>
                  <a:pt x="752" y="533"/>
                  <a:pt x="752" y="533"/>
                  <a:pt x="752" y="533"/>
                </a:cubicBezTo>
                <a:cubicBezTo>
                  <a:pt x="735" y="575"/>
                  <a:pt x="711" y="614"/>
                  <a:pt x="682" y="648"/>
                </a:cubicBezTo>
                <a:cubicBezTo>
                  <a:pt x="551" y="648"/>
                  <a:pt x="551" y="648"/>
                  <a:pt x="551" y="648"/>
                </a:cubicBezTo>
                <a:cubicBezTo>
                  <a:pt x="558" y="631"/>
                  <a:pt x="565" y="612"/>
                  <a:pt x="570" y="592"/>
                </a:cubicBezTo>
                <a:close/>
                <a:moveTo>
                  <a:pt x="175" y="708"/>
                </a:moveTo>
                <a:cubicBezTo>
                  <a:pt x="164" y="691"/>
                  <a:pt x="155" y="676"/>
                  <a:pt x="149" y="662"/>
                </a:cubicBezTo>
                <a:cubicBezTo>
                  <a:pt x="246" y="662"/>
                  <a:pt x="246" y="662"/>
                  <a:pt x="246" y="662"/>
                </a:cubicBezTo>
                <a:cubicBezTo>
                  <a:pt x="248" y="666"/>
                  <a:pt x="250" y="670"/>
                  <a:pt x="252" y="674"/>
                </a:cubicBezTo>
                <a:cubicBezTo>
                  <a:pt x="275" y="720"/>
                  <a:pt x="302" y="753"/>
                  <a:pt x="333" y="772"/>
                </a:cubicBezTo>
                <a:cubicBezTo>
                  <a:pt x="275" y="763"/>
                  <a:pt x="221" y="740"/>
                  <a:pt x="175" y="708"/>
                </a:cubicBezTo>
                <a:close/>
                <a:moveTo>
                  <a:pt x="457" y="773"/>
                </a:moveTo>
                <a:cubicBezTo>
                  <a:pt x="491" y="751"/>
                  <a:pt x="521" y="713"/>
                  <a:pt x="545" y="662"/>
                </a:cubicBezTo>
                <a:cubicBezTo>
                  <a:pt x="669" y="662"/>
                  <a:pt x="669" y="662"/>
                  <a:pt x="669" y="662"/>
                </a:cubicBezTo>
                <a:cubicBezTo>
                  <a:pt x="613" y="719"/>
                  <a:pt x="539" y="759"/>
                  <a:pt x="457" y="7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86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FED5DD8-C663-4346-A695-46B8CC8B9A6C}"/>
              </a:ext>
            </a:extLst>
          </p:cNvPr>
          <p:cNvGrpSpPr/>
          <p:nvPr/>
        </p:nvGrpSpPr>
        <p:grpSpPr>
          <a:xfrm>
            <a:off x="616453" y="-2"/>
            <a:ext cx="11431" cy="1195442"/>
            <a:chOff x="616453" y="-2"/>
            <a:chExt cx="11431" cy="1195442"/>
          </a:xfrm>
        </p:grpSpPr>
        <p:sp>
          <p:nvSpPr>
            <p:cNvPr id="5" name="Shape 1036">
              <a:extLst>
                <a:ext uri="{FF2B5EF4-FFF2-40B4-BE49-F238E27FC236}">
                  <a16:creationId xmlns:a16="http://schemas.microsoft.com/office/drawing/2014/main" id="{06A69006-F343-4987-A99E-A29587C7DEB1}"/>
                </a:ext>
              </a:extLst>
            </p:cNvPr>
            <p:cNvSpPr/>
            <p:nvPr/>
          </p:nvSpPr>
          <p:spPr>
            <a:xfrm rot="5400000" flipH="1">
              <a:off x="307844" y="872549"/>
              <a:ext cx="640080" cy="1"/>
            </a:xfrm>
            <a:prstGeom prst="line">
              <a:avLst/>
            </a:prstGeom>
            <a:noFill/>
            <a:ln w="254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  <p:sp>
          <p:nvSpPr>
            <p:cNvPr id="6" name="Shape 1037">
              <a:extLst>
                <a:ext uri="{FF2B5EF4-FFF2-40B4-BE49-F238E27FC236}">
                  <a16:creationId xmlns:a16="http://schemas.microsoft.com/office/drawing/2014/main" id="{6927FAF1-89BA-4F95-ADD2-1D9A606B2F82}"/>
                </a:ext>
              </a:extLst>
            </p:cNvPr>
            <p:cNvSpPr/>
            <p:nvPr/>
          </p:nvSpPr>
          <p:spPr>
            <a:xfrm rot="5400000" flipH="1">
              <a:off x="18732" y="597719"/>
              <a:ext cx="1195442" cy="0"/>
            </a:xfrm>
            <a:prstGeom prst="line">
              <a:avLst/>
            </a:prstGeom>
            <a:noFill/>
            <a:ln w="952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dirty="0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639314" y="305331"/>
            <a:ext cx="3418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ITU Translate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0745" y="793714"/>
            <a:ext cx="4378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dirty="0"/>
              <a:t>Open source </a:t>
            </a:r>
            <a:r>
              <a:rPr lang="en-GB" sz="1800" dirty="0">
                <a:solidFill>
                  <a:schemeClr val="accent3"/>
                </a:solidFill>
              </a:rPr>
              <a:t>Neural </a:t>
            </a:r>
            <a:r>
              <a:rPr lang="en-GB" sz="1800" dirty="0" smtClean="0">
                <a:solidFill>
                  <a:schemeClr val="accent3"/>
                </a:solidFill>
              </a:rPr>
              <a:t>Machine </a:t>
            </a:r>
            <a:r>
              <a:rPr lang="en-GB" sz="1800" dirty="0">
                <a:solidFill>
                  <a:schemeClr val="accent3"/>
                </a:solidFill>
              </a:rPr>
              <a:t>Translation</a:t>
            </a:r>
            <a:endParaRPr lang="en-GB" sz="1800" dirty="0"/>
          </a:p>
        </p:txBody>
      </p:sp>
      <p:sp>
        <p:nvSpPr>
          <p:cNvPr id="9" name="Rectangle 8"/>
          <p:cNvSpPr/>
          <p:nvPr/>
        </p:nvSpPr>
        <p:spPr>
          <a:xfrm>
            <a:off x="573839" y="3574337"/>
            <a:ext cx="51468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000" dirty="0">
                <a:solidFill>
                  <a:srgbClr val="2FAAC4"/>
                </a:solidFill>
              </a:rPr>
              <a:t>Superior</a:t>
            </a:r>
            <a:r>
              <a:rPr lang="en-GB" sz="2000" dirty="0" smtClean="0"/>
              <a:t> </a:t>
            </a:r>
            <a:r>
              <a:rPr lang="en-GB" sz="2000" dirty="0"/>
              <a:t>translation quality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000" dirty="0" smtClean="0"/>
              <a:t>ITU standard document </a:t>
            </a:r>
            <a:r>
              <a:rPr lang="en-GB" sz="2000" dirty="0" smtClean="0">
                <a:solidFill>
                  <a:srgbClr val="2FAAC4"/>
                </a:solidFill>
              </a:rPr>
              <a:t>formatting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000" dirty="0" smtClean="0">
                <a:solidFill>
                  <a:srgbClr val="2FAAC4"/>
                </a:solidFill>
              </a:rPr>
              <a:t>Express</a:t>
            </a:r>
            <a:r>
              <a:rPr lang="en-GB" sz="2000" dirty="0" smtClean="0"/>
              <a:t> translation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000" dirty="0" smtClean="0"/>
              <a:t>Specialized in ITU texts and </a:t>
            </a:r>
            <a:r>
              <a:rPr lang="en-GB" sz="2000" dirty="0">
                <a:solidFill>
                  <a:srgbClr val="2FAAC4"/>
                </a:solidFill>
              </a:rPr>
              <a:t>terminology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000" dirty="0" smtClean="0"/>
              <a:t>Machine learning </a:t>
            </a:r>
            <a:r>
              <a:rPr lang="en-GB" sz="2000" dirty="0">
                <a:solidFill>
                  <a:srgbClr val="2FAAC4"/>
                </a:solidFill>
              </a:rPr>
              <a:t>trained</a:t>
            </a:r>
            <a:r>
              <a:rPr lang="en-GB" sz="2000" dirty="0" smtClean="0"/>
              <a:t> on ITU Corpus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/>
              <a:t>6 </a:t>
            </a:r>
            <a:r>
              <a:rPr lang="en-US" sz="2000" dirty="0">
                <a:solidFill>
                  <a:srgbClr val="2FAAC4"/>
                </a:solidFill>
              </a:rPr>
              <a:t>languages</a:t>
            </a:r>
            <a:r>
              <a:rPr lang="en-US" sz="2000" dirty="0" smtClean="0"/>
              <a:t> available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/>
              <a:t>ITU Members </a:t>
            </a:r>
            <a:r>
              <a:rPr lang="en-US" sz="2000" dirty="0">
                <a:solidFill>
                  <a:srgbClr val="2FAAC4"/>
                </a:solidFill>
              </a:rPr>
              <a:t>only</a:t>
            </a:r>
            <a:r>
              <a:rPr lang="en-US" sz="2000" dirty="0" smtClean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DF818F-CF27-425F-81B9-A3B1B2D87E50}"/>
              </a:ext>
            </a:extLst>
          </p:cNvPr>
          <p:cNvSpPr txBox="1"/>
          <p:nvPr/>
        </p:nvSpPr>
        <p:spPr>
          <a:xfrm>
            <a:off x="573839" y="2989562"/>
            <a:ext cx="2925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Uniqueness</a:t>
            </a:r>
            <a:endParaRPr lang="en-GB" sz="3200" b="1" dirty="0">
              <a:solidFill>
                <a:schemeClr val="accent2"/>
              </a:solidFill>
              <a:latin typeface="Open Sans Light (Headings)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6453" y="1286277"/>
            <a:ext cx="54425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000" dirty="0"/>
              <a:t>P</a:t>
            </a:r>
            <a:r>
              <a:rPr lang="en-GB" sz="2000" dirty="0" smtClean="0"/>
              <a:t>latform </a:t>
            </a:r>
            <a:r>
              <a:rPr lang="en-GB" sz="2000" dirty="0"/>
              <a:t>for text </a:t>
            </a:r>
            <a:r>
              <a:rPr lang="en-GB" sz="2000" dirty="0" smtClean="0"/>
              <a:t>translation</a:t>
            </a:r>
            <a:endParaRPr lang="en-GB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GB" sz="2000" dirty="0">
                <a:solidFill>
                  <a:srgbClr val="2FAAC4"/>
                </a:solidFill>
              </a:rPr>
              <a:t>D</a:t>
            </a:r>
            <a:r>
              <a:rPr lang="en-GB" sz="2000" dirty="0" smtClean="0">
                <a:solidFill>
                  <a:srgbClr val="2FAAC4"/>
                </a:solidFill>
              </a:rPr>
              <a:t>rag/drop</a:t>
            </a:r>
            <a:r>
              <a:rPr lang="en-GB" sz="2000" dirty="0" smtClean="0"/>
              <a:t> </a:t>
            </a:r>
            <a:r>
              <a:rPr lang="en-GB" sz="2000" dirty="0"/>
              <a:t>solution for documents </a:t>
            </a:r>
            <a:r>
              <a:rPr lang="en-GB" sz="2000" dirty="0" smtClean="0"/>
              <a:t>translation</a:t>
            </a:r>
            <a:endParaRPr lang="en-GB" sz="2000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/>
              <a:t>Web </a:t>
            </a:r>
            <a:r>
              <a:rPr lang="en-US" sz="2000" dirty="0"/>
              <a:t>service available for </a:t>
            </a:r>
            <a:r>
              <a:rPr lang="en-US" sz="2000" dirty="0">
                <a:solidFill>
                  <a:schemeClr val="accent3"/>
                </a:solidFill>
              </a:rPr>
              <a:t>webpages</a:t>
            </a:r>
            <a:r>
              <a:rPr lang="en-US" sz="2000" dirty="0"/>
              <a:t> </a:t>
            </a:r>
            <a:r>
              <a:rPr lang="en-US" sz="2000" dirty="0" smtClean="0"/>
              <a:t>and </a:t>
            </a:r>
            <a:r>
              <a:rPr lang="en-US" sz="2000" dirty="0">
                <a:solidFill>
                  <a:schemeClr val="accent3"/>
                </a:solidFill>
              </a:rPr>
              <a:t>captioning </a:t>
            </a:r>
            <a:r>
              <a:rPr lang="en-US" sz="2000" dirty="0" smtClean="0"/>
              <a:t>translations</a:t>
            </a:r>
            <a:endParaRPr lang="en-US" sz="2000" dirty="0"/>
          </a:p>
        </p:txBody>
      </p:sp>
      <p:sp>
        <p:nvSpPr>
          <p:cNvPr id="12" name="Rectangle 11"/>
          <p:cNvSpPr/>
          <p:nvPr/>
        </p:nvSpPr>
        <p:spPr>
          <a:xfrm>
            <a:off x="3676674" y="6151965"/>
            <a:ext cx="4201663" cy="500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600" i="1" dirty="0" smtClean="0"/>
              <a:t>Prototype: </a:t>
            </a:r>
            <a:r>
              <a:rPr lang="en-GB" sz="1600" i="1" dirty="0">
                <a:hlinkClick r:id="rId2"/>
              </a:rPr>
              <a:t>https://</a:t>
            </a:r>
            <a:r>
              <a:rPr lang="en-GB" sz="1600" i="1" dirty="0" smtClean="0">
                <a:hlinkClick r:id="rId2"/>
              </a:rPr>
              <a:t>www.itu.int/myworkspace2</a:t>
            </a:r>
            <a:r>
              <a:rPr lang="en-GB" sz="1600" i="1" dirty="0" smtClean="0"/>
              <a:t/>
            </a:r>
            <a:br>
              <a:rPr lang="en-GB" sz="1600" i="1" dirty="0" smtClean="0"/>
            </a:br>
            <a:r>
              <a:rPr lang="en-GB" sz="1050" i="1" dirty="0" smtClean="0"/>
              <a:t>(Google I ITU Translate comparison)</a:t>
            </a:r>
            <a:endParaRPr lang="en-GB" sz="1050" i="1" dirty="0"/>
          </a:p>
        </p:txBody>
      </p:sp>
      <p:sp>
        <p:nvSpPr>
          <p:cNvPr id="19" name="Flowchart: Process 18"/>
          <p:cNvSpPr/>
          <p:nvPr/>
        </p:nvSpPr>
        <p:spPr>
          <a:xfrm>
            <a:off x="3147253" y="218185"/>
            <a:ext cx="2573416" cy="331337"/>
          </a:xfrm>
          <a:prstGeom prst="flowChartProcess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smtClean="0">
                <a:solidFill>
                  <a:schemeClr val="tx1"/>
                </a:solidFill>
              </a:rPr>
              <a:t>To be incorporated in </a:t>
            </a:r>
            <a:r>
              <a:rPr lang="en-US" sz="1050" dirty="0" err="1" smtClean="0">
                <a:solidFill>
                  <a:schemeClr val="tx1"/>
                </a:solidFill>
              </a:rPr>
              <a:t>MyWorkspace</a:t>
            </a:r>
            <a:r>
              <a:rPr lang="en-US" sz="1050" dirty="0" smtClean="0">
                <a:solidFill>
                  <a:schemeClr val="tx1"/>
                </a:solidFill>
              </a:rPr>
              <a:t> 2.0</a:t>
            </a:r>
            <a:endParaRPr 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66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9_Blue Lime widescreen">
  <a:themeElements>
    <a:clrScheme name="i9_Blue Lime Dark">
      <a:dk1>
        <a:srgbClr val="FFFFFF"/>
      </a:dk1>
      <a:lt1>
        <a:srgbClr val="2B2B2D"/>
      </a:lt1>
      <a:dk2>
        <a:srgbClr val="8DC928"/>
      </a:dk2>
      <a:lt2>
        <a:srgbClr val="ABD22A"/>
      </a:lt2>
      <a:accent1>
        <a:srgbClr val="2099D8"/>
      </a:accent1>
      <a:accent2>
        <a:srgbClr val="239CCE"/>
      </a:accent2>
      <a:accent3>
        <a:srgbClr val="27A6C2"/>
      </a:accent3>
      <a:accent4>
        <a:srgbClr val="25B7AB"/>
      </a:accent4>
      <a:accent5>
        <a:srgbClr val="5BBE77"/>
      </a:accent5>
      <a:accent6>
        <a:srgbClr val="7EC44E"/>
      </a:accent6>
      <a:hlink>
        <a:srgbClr val="2F8299"/>
      </a:hlink>
      <a:folHlink>
        <a:srgbClr val="8C8C8C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i9_Blue Teal widescreen - Copy">
  <a:themeElements>
    <a:clrScheme name="i9_Aqua Teal Dark">
      <a:dk1>
        <a:srgbClr val="FFFFFF"/>
      </a:dk1>
      <a:lt1>
        <a:srgbClr val="2B2B2D"/>
      </a:lt1>
      <a:dk2>
        <a:srgbClr val="1C5686"/>
      </a:dk2>
      <a:lt2>
        <a:srgbClr val="176490"/>
      </a:lt2>
      <a:accent1>
        <a:srgbClr val="51C3CA"/>
      </a:accent1>
      <a:accent2>
        <a:srgbClr val="3CB2C3"/>
      </a:accent2>
      <a:accent3>
        <a:srgbClr val="1AA5BD"/>
      </a:accent3>
      <a:accent4>
        <a:srgbClr val="0097B7"/>
      </a:accent4>
      <a:accent5>
        <a:srgbClr val="0086AC"/>
      </a:accent5>
      <a:accent6>
        <a:srgbClr val="00759E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i9_Aqua Teal">
      <a:dk1>
        <a:srgbClr val="57565A"/>
      </a:dk1>
      <a:lt1>
        <a:sysClr val="window" lastClr="FFFFFF"/>
      </a:lt1>
      <a:dk2>
        <a:srgbClr val="1C5686"/>
      </a:dk2>
      <a:lt2>
        <a:srgbClr val="176490"/>
      </a:lt2>
      <a:accent1>
        <a:srgbClr val="51C3CA"/>
      </a:accent1>
      <a:accent2>
        <a:srgbClr val="3CB2C3"/>
      </a:accent2>
      <a:accent3>
        <a:srgbClr val="1AA5BD"/>
      </a:accent3>
      <a:accent4>
        <a:srgbClr val="0097B7"/>
      </a:accent4>
      <a:accent5>
        <a:srgbClr val="0086AC"/>
      </a:accent5>
      <a:accent6>
        <a:srgbClr val="00759E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i9_Blue Lime widescreen</Template>
  <TotalTime>15365</TotalTime>
  <Words>411</Words>
  <Application>Microsoft Office PowerPoint</Application>
  <PresentationFormat>Widescreen</PresentationFormat>
  <Paragraphs>109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Open Sans</vt:lpstr>
      <vt:lpstr>Open Sans Light</vt:lpstr>
      <vt:lpstr>Open Sans Light (Headings)</vt:lpstr>
      <vt:lpstr>Roboto Black</vt:lpstr>
      <vt:lpstr>Arial</vt:lpstr>
      <vt:lpstr>Calibri</vt:lpstr>
      <vt:lpstr>Wingdings</vt:lpstr>
      <vt:lpstr>i9_Blue Lime widescreen</vt:lpstr>
      <vt:lpstr>i9_Blue Teal widescreen - Copy</vt:lpstr>
      <vt:lpstr>2_Office Theme</vt:lpstr>
      <vt:lpstr>Enhanced and future IT Applications &amp; Services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Enhanced and future IT Applications &amp; Services</dc:title>
  <dc:creator>sebastien.castano@itu.int</dc:creator>
  <cp:lastModifiedBy>Al-Mnini, Lara</cp:lastModifiedBy>
  <cp:revision>451</cp:revision>
  <cp:lastPrinted>2018-10-15T07:32:07Z</cp:lastPrinted>
  <dcterms:created xsi:type="dcterms:W3CDTF">2017-06-02T00:06:30Z</dcterms:created>
  <dcterms:modified xsi:type="dcterms:W3CDTF">2018-12-04T09:37:32Z</dcterms:modified>
</cp:coreProperties>
</file>