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71" d="100"/>
          <a:sy n="71" d="100"/>
        </p:scale>
        <p:origin x="5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8D8C9B-5C49-4F4E-8879-0B5548A461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1923801-B4F8-4A48-832D-F6C80307AD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EEDF4BD-E5E7-4576-A8F8-19497140F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8BE59-FD99-43FE-ADDE-C230D5991E7B}" type="datetimeFigureOut">
              <a:rPr lang="en-US" smtClean="0"/>
              <a:t>01/03/2018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180D8A4-5B36-49C7-AD74-59B3D7C88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839561C-75E5-432E-8811-ACC542C5E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167F-B8D7-4C55-BE39-1BFA41AE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219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35016B-01D0-40D9-A864-EE43968CD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803AFFC-226E-4C86-993E-E5713E6C50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7FDBAE8-8464-4FB5-B19E-35A417D65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8BE59-FD99-43FE-ADDE-C230D5991E7B}" type="datetimeFigureOut">
              <a:rPr lang="en-US" smtClean="0"/>
              <a:t>01/03/2018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647DE3A-142A-4DBB-9638-53CEF06DA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A8724F7-1737-4459-B3C5-B30219ADC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167F-B8D7-4C55-BE39-1BFA41AE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670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D9065146-E099-404C-8F27-60AA85CA02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B317D06-E733-413D-9C27-61B1733CFF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5646E4A-DDDB-4485-B8DD-339CA441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8BE59-FD99-43FE-ADDE-C230D5991E7B}" type="datetimeFigureOut">
              <a:rPr lang="en-US" smtClean="0"/>
              <a:t>01/03/2018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2C37242-0C46-45CB-A249-DDB189892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5D22B9A-87A6-4B0E-9122-D3A4CEA19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167F-B8D7-4C55-BE39-1BFA41AE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281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AD44C0-AE90-47CC-BB3F-E7B493426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E0A8C4-2A39-42CD-B83D-A1E5FAC58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850CFE8-142E-4F62-A985-EC9E9B8D5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8BE59-FD99-43FE-ADDE-C230D5991E7B}" type="datetimeFigureOut">
              <a:rPr lang="en-US" smtClean="0"/>
              <a:t>01/03/2018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BCE6BF5-E047-448E-9491-ACBCB7E66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9D970C7-78FF-41CD-AAD1-57028835F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167F-B8D7-4C55-BE39-1BFA41AE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318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1E85A5-D417-467E-B53B-80D3E6854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C925363-0E00-407F-B2ED-08C50B401F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5679442-4C05-49E2-AB85-C1F9A0792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8BE59-FD99-43FE-ADDE-C230D5991E7B}" type="datetimeFigureOut">
              <a:rPr lang="en-US" smtClean="0"/>
              <a:t>01/03/2018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ED92262-4500-46A5-ADC7-F186794B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DD52B3C-6E74-4B9D-9466-8E3B75B71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167F-B8D7-4C55-BE39-1BFA41AE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174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F671C4-3D96-456E-85C4-84196E6AF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126258C-CC08-493A-AA45-A6EE7B125F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49ABF06-50CC-4725-9B82-553974BE39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8D96F0F-1677-4A22-AEFF-E5CFA99C5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8BE59-FD99-43FE-ADDE-C230D5991E7B}" type="datetimeFigureOut">
              <a:rPr lang="en-US" smtClean="0"/>
              <a:t>01/03/2018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BDA0913-0B38-4DB0-AFE5-BE34FA830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E7F315F-BDF2-46F2-BF2F-A38E6504B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167F-B8D7-4C55-BE39-1BFA41AE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749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375E88-4CB8-4040-997F-6680A6442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D705CE8-AF50-41D1-890F-0983407DCF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79AD40E-4737-4801-87FC-7F6DDE6921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0DC2517-F044-44B5-899E-09334E98FD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82D53BF-2A78-46DB-831C-5E05655EDF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8DAA5EA-FF4D-4B8A-A527-0C6750B72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8BE59-FD99-43FE-ADDE-C230D5991E7B}" type="datetimeFigureOut">
              <a:rPr lang="en-US" smtClean="0"/>
              <a:t>01/03/2018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E43941C-A32C-4245-AE22-1EE332ACF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C43264C-E8A8-4AAE-A982-354BD494C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167F-B8D7-4C55-BE39-1BFA41AE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504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18C54A-4C61-4AA3-A20D-328B3EA30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B9448A3-F8BB-4EE6-A1DB-6C83BD6B8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8BE59-FD99-43FE-ADDE-C230D5991E7B}" type="datetimeFigureOut">
              <a:rPr lang="en-US" smtClean="0"/>
              <a:t>01/03/2018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DAF52C8-ECBF-4880-B9D0-95CB9FEDB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66D9E31-3A56-4776-9132-35BF5179E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167F-B8D7-4C55-BE39-1BFA41AE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463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E81C124-D7CC-480F-8971-D1E49C85F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8BE59-FD99-43FE-ADDE-C230D5991E7B}" type="datetimeFigureOut">
              <a:rPr lang="en-US" smtClean="0"/>
              <a:t>01/03/2018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BE52041-54FC-499B-8116-FDDBB94F8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9E33B5F-1ED7-460D-B1CA-748204594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167F-B8D7-4C55-BE39-1BFA41AE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47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30235B-7862-45F3-8676-C0C713B3B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1EF0DC7-708E-41CA-85A6-D5DEC4DFA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C8357EE-B6AC-4CCE-A1DB-63DBD0EDE3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2E8BE6F-36B3-4B64-8C7A-D3DCA5838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8BE59-FD99-43FE-ADDE-C230D5991E7B}" type="datetimeFigureOut">
              <a:rPr lang="en-US" smtClean="0"/>
              <a:t>01/03/2018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8DD29E9-1722-4129-A142-5F53A77DF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1DD97A8-E44E-4829-B167-0354702E9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167F-B8D7-4C55-BE39-1BFA41AE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1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E369E5-9F7A-453F-B462-1C09A54D2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379AE0D-6C4E-4C1D-BC2A-D35ACBB94D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1992978-999A-49B7-A06D-439BA07722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39E53AA-E510-4FE7-B5F3-7960EDED2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8BE59-FD99-43FE-ADDE-C230D5991E7B}" type="datetimeFigureOut">
              <a:rPr lang="en-US" smtClean="0"/>
              <a:t>01/03/2018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E1D8E4B-D59F-4712-ABA0-839C86A9C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5193350-FA3F-46FD-9E95-6F55FF50A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167F-B8D7-4C55-BE39-1BFA41AE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377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1674C8F7-5878-4432-8B6F-18A813030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57F3AAD-24F1-415F-A2DA-7560BFC13F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A662355-76F3-4C13-9562-18D29F0B1C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8BE59-FD99-43FE-ADDE-C230D5991E7B}" type="datetimeFigureOut">
              <a:rPr lang="en-US" smtClean="0"/>
              <a:t>01/03/2018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B39B8BC-7790-4946-ADEC-5657969DED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08BFFB2-E187-4892-A45E-F9581C3169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8167F-B8D7-4C55-BE39-1BFA41AE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496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30781C-5335-4900-ACE3-1DF4CB8CB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8149"/>
            <a:ext cx="10515600" cy="1325563"/>
          </a:xfrm>
        </p:spPr>
        <p:txBody>
          <a:bodyPr/>
          <a:lstStyle/>
          <a:p>
            <a:r>
              <a:rPr lang="en-US" dirty="0"/>
              <a:t>A.1 clause 3.1.6 should clarify responsibilities of those involved in the process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502D764E-4F56-4E07-A598-0559497F23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7006720"/>
              </p:ext>
            </p:extLst>
          </p:nvPr>
        </p:nvGraphicFramePr>
        <p:xfrm>
          <a:off x="838200" y="1604405"/>
          <a:ext cx="105156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1981">
                  <a:extLst>
                    <a:ext uri="{9D8B030D-6E8A-4147-A177-3AD203B41FA5}">
                      <a16:colId xmlns:a16="http://schemas.microsoft.com/office/drawing/2014/main" xmlns="" val="3901272808"/>
                    </a:ext>
                  </a:extLst>
                </a:gridCol>
                <a:gridCol w="4218038">
                  <a:extLst>
                    <a:ext uri="{9D8B030D-6E8A-4147-A177-3AD203B41FA5}">
                      <a16:colId xmlns:a16="http://schemas.microsoft.com/office/drawing/2014/main" xmlns="" val="2343180941"/>
                    </a:ext>
                  </a:extLst>
                </a:gridCol>
                <a:gridCol w="4215581">
                  <a:extLst>
                    <a:ext uri="{9D8B030D-6E8A-4147-A177-3AD203B41FA5}">
                      <a16:colId xmlns:a16="http://schemas.microsoft.com/office/drawing/2014/main" xmlns="" val="6504730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Responsibility 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Text free of restrictions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Text not free of restrictions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49349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Contributor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Contributors should assure </a:t>
                      </a:r>
                      <a:r>
                        <a:rPr lang="en-US" sz="2000"/>
                        <a:t>that </a:t>
                      </a:r>
                      <a:r>
                        <a:rPr lang="en-US" sz="2000" smtClean="0"/>
                        <a:t>text</a:t>
                      </a:r>
                      <a:r>
                        <a:rPr lang="en-US" sz="2000" dirty="0"/>
                        <a:t>, diagrams, etc., included in their contributions are free of restrictions in order to facilitate their possible use, in whole or in part, in any Recommendations or other publications that are produced.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Contributors are responsible for identifying any content within their contribution that is not free of restrictions, along with the nature of any restrictions.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377543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ITU-T group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receiving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contribution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An ITU-T group may decide to use, in whole or in part, content from input contributions that is understood to be free of restrictions, in developing Recommendations and other publications.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Any content in contributions that is not free of restrictions may only be used after receiving appropriate permissions (e.g., by following the procedures described in ITU-T A.25 to incorporate text with copyright held by an A.5-qualified organization).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85771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165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167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A.1 clause 3.1.6 should clarify responsibilities of those involved in the process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RG-WM</dc:title>
  <dc:creator>Trowbridge, Steve (Nokia - US)</dc:creator>
  <cp:lastModifiedBy>Chair</cp:lastModifiedBy>
  <cp:revision>19</cp:revision>
  <dcterms:created xsi:type="dcterms:W3CDTF">2018-02-27T08:49:34Z</dcterms:created>
  <dcterms:modified xsi:type="dcterms:W3CDTF">2018-03-01T18:20:38Z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3" name="_NewReviewCycle">
    <vt:lpwstr/>
  </property>
</Properties>
</file>