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709" r:id="rId8"/>
    <p:sldMasterId id="2147483713" r:id="rId9"/>
    <p:sldMasterId id="2147483721" r:id="rId10"/>
  </p:sldMasterIdLst>
  <p:notesMasterIdLst>
    <p:notesMasterId r:id="rId13"/>
  </p:notesMasterIdLst>
  <p:handoutMasterIdLst>
    <p:handoutMasterId r:id="rId14"/>
  </p:handoutMasterIdLst>
  <p:sldIdLst>
    <p:sldId id="2685" r:id="rId11"/>
    <p:sldId id="268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B3"/>
    <a:srgbClr val="9D26FF"/>
    <a:srgbClr val="0076A1"/>
    <a:srgbClr val="FFFFFF"/>
    <a:srgbClr val="009CD6"/>
    <a:srgbClr val="A5A5A5"/>
    <a:srgbClr val="757070"/>
    <a:srgbClr val="6F6F6E"/>
    <a:srgbClr val="F5FAFC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75" d="100"/>
          <a:sy n="75" d="100"/>
        </p:scale>
        <p:origin x="1584" y="11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4" d="100"/>
          <a:sy n="124" d="100"/>
        </p:scale>
        <p:origin x="4188" y="8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4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7B6CE-3370-4005-A9E1-E98ED4D835A6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0E619CE-CEFF-40FD-A0EA-E0C7D35299FD}">
      <dgm:prSet phldrT="[Text]" custT="1"/>
      <dgm:spPr/>
      <dgm:t>
        <a:bodyPr/>
        <a:lstStyle/>
        <a:p>
          <a:pPr algn="ctr"/>
          <a:r>
            <a:rPr lang="en-GB" sz="2800" dirty="0"/>
            <a:t>Existing by design approaches</a:t>
          </a:r>
        </a:p>
      </dgm:t>
    </dgm:pt>
    <dgm:pt modelId="{85E0E877-6B41-41EE-8BD5-A3FC96676E7E}" type="parTrans" cxnId="{9A848C2B-308A-443B-B30F-53568EADBB41}">
      <dgm:prSet/>
      <dgm:spPr/>
      <dgm:t>
        <a:bodyPr/>
        <a:lstStyle/>
        <a:p>
          <a:endParaRPr lang="en-GB"/>
        </a:p>
      </dgm:t>
    </dgm:pt>
    <dgm:pt modelId="{62D59DFB-3C91-487A-97C3-0FFB8BFFC0A4}" type="sibTrans" cxnId="{9A848C2B-308A-443B-B30F-53568EADBB41}">
      <dgm:prSet/>
      <dgm:spPr/>
      <dgm:t>
        <a:bodyPr/>
        <a:lstStyle/>
        <a:p>
          <a:endParaRPr lang="en-GB"/>
        </a:p>
      </dgm:t>
    </dgm:pt>
    <dgm:pt modelId="{FB1A708E-2CAB-4D76-8141-02502F7C9D5E}">
      <dgm:prSet phldrT="[Text]" custT="1"/>
      <dgm:spPr/>
      <dgm:t>
        <a:bodyPr/>
        <a:lstStyle/>
        <a:p>
          <a:pPr algn="ctr"/>
          <a:r>
            <a:rPr lang="en-GB" sz="2800" dirty="0"/>
            <a:t>International initiatives</a:t>
          </a:r>
        </a:p>
      </dgm:t>
    </dgm:pt>
    <dgm:pt modelId="{35FE1F22-04CF-4467-B16D-80BF731BFAA7}" type="parTrans" cxnId="{A53CD3E7-30AD-4EFA-9CE5-78CEB3DAC7BC}">
      <dgm:prSet/>
      <dgm:spPr/>
      <dgm:t>
        <a:bodyPr/>
        <a:lstStyle/>
        <a:p>
          <a:endParaRPr lang="en-GB"/>
        </a:p>
      </dgm:t>
    </dgm:pt>
    <dgm:pt modelId="{46CC960E-9DA4-4A70-AF15-0712C889A752}" type="sibTrans" cxnId="{A53CD3E7-30AD-4EFA-9CE5-78CEB3DAC7BC}">
      <dgm:prSet/>
      <dgm:spPr/>
      <dgm:t>
        <a:bodyPr/>
        <a:lstStyle/>
        <a:p>
          <a:endParaRPr lang="en-GB"/>
        </a:p>
      </dgm:t>
    </dgm:pt>
    <dgm:pt modelId="{73AAFC22-7E8B-429D-9459-44F54785CEE5}">
      <dgm:prSet phldrT="[Text]" custT="1"/>
      <dgm:spPr/>
      <dgm:t>
        <a:bodyPr/>
        <a:lstStyle/>
        <a:p>
          <a:pPr algn="ctr"/>
          <a:r>
            <a:rPr lang="en-GB" sz="2800" dirty="0"/>
            <a:t>Existing and emerging laws </a:t>
          </a:r>
        </a:p>
      </dgm:t>
    </dgm:pt>
    <dgm:pt modelId="{EE2A3D91-79E7-4B06-9BEB-1B0416FD3D12}" type="parTrans" cxnId="{59984F26-0E2B-4E69-AA38-CE29CB8889D6}">
      <dgm:prSet/>
      <dgm:spPr/>
      <dgm:t>
        <a:bodyPr/>
        <a:lstStyle/>
        <a:p>
          <a:endParaRPr lang="en-GB"/>
        </a:p>
      </dgm:t>
    </dgm:pt>
    <dgm:pt modelId="{381CB91D-1EAD-4668-9354-D0BB3467163E}" type="sibTrans" cxnId="{59984F26-0E2B-4E69-AA38-CE29CB8889D6}">
      <dgm:prSet/>
      <dgm:spPr/>
      <dgm:t>
        <a:bodyPr/>
        <a:lstStyle/>
        <a:p>
          <a:endParaRPr lang="en-GB"/>
        </a:p>
      </dgm:t>
    </dgm:pt>
    <dgm:pt modelId="{B0288FEA-9F46-4D2B-982A-9793AD1B035F}" type="pres">
      <dgm:prSet presAssocID="{7D47B6CE-3370-4005-A9E1-E98ED4D835A6}" presName="linear" presStyleCnt="0">
        <dgm:presLayoutVars>
          <dgm:animLvl val="lvl"/>
          <dgm:resizeHandles val="exact"/>
        </dgm:presLayoutVars>
      </dgm:prSet>
      <dgm:spPr/>
    </dgm:pt>
    <dgm:pt modelId="{DAFFB08C-DF73-4007-B2BC-889D7449D74D}" type="pres">
      <dgm:prSet presAssocID="{70E619CE-CEFF-40FD-A0EA-E0C7D35299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DE83193-BE74-4B96-891D-68ADB5D4083F}" type="pres">
      <dgm:prSet presAssocID="{62D59DFB-3C91-487A-97C3-0FFB8BFFC0A4}" presName="spacer" presStyleCnt="0"/>
      <dgm:spPr/>
    </dgm:pt>
    <dgm:pt modelId="{EC4859BD-159C-48B1-8174-2D13EE139B80}" type="pres">
      <dgm:prSet presAssocID="{FB1A708E-2CAB-4D76-8141-02502F7C9D5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745B49B-2EE4-4F06-8364-019405052B20}" type="pres">
      <dgm:prSet presAssocID="{46CC960E-9DA4-4A70-AF15-0712C889A752}" presName="spacer" presStyleCnt="0"/>
      <dgm:spPr/>
    </dgm:pt>
    <dgm:pt modelId="{C1AACC1E-D665-4054-A846-0371C6A751FE}" type="pres">
      <dgm:prSet presAssocID="{73AAFC22-7E8B-429D-9459-44F54785CEE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9984F26-0E2B-4E69-AA38-CE29CB8889D6}" srcId="{7D47B6CE-3370-4005-A9E1-E98ED4D835A6}" destId="{73AAFC22-7E8B-429D-9459-44F54785CEE5}" srcOrd="2" destOrd="0" parTransId="{EE2A3D91-79E7-4B06-9BEB-1B0416FD3D12}" sibTransId="{381CB91D-1EAD-4668-9354-D0BB3467163E}"/>
    <dgm:cxn modelId="{9A848C2B-308A-443B-B30F-53568EADBB41}" srcId="{7D47B6CE-3370-4005-A9E1-E98ED4D835A6}" destId="{70E619CE-CEFF-40FD-A0EA-E0C7D35299FD}" srcOrd="0" destOrd="0" parTransId="{85E0E877-6B41-41EE-8BD5-A3FC96676E7E}" sibTransId="{62D59DFB-3C91-487A-97C3-0FFB8BFFC0A4}"/>
    <dgm:cxn modelId="{A8AD3E6F-1F18-47AA-A38B-5C705216FDA0}" type="presOf" srcId="{7D47B6CE-3370-4005-A9E1-E98ED4D835A6}" destId="{B0288FEA-9F46-4D2B-982A-9793AD1B035F}" srcOrd="0" destOrd="0" presId="urn:microsoft.com/office/officeart/2005/8/layout/vList2"/>
    <dgm:cxn modelId="{C7884B73-4C01-4583-951B-F23896C668D2}" type="presOf" srcId="{70E619CE-CEFF-40FD-A0EA-E0C7D35299FD}" destId="{DAFFB08C-DF73-4007-B2BC-889D7449D74D}" srcOrd="0" destOrd="0" presId="urn:microsoft.com/office/officeart/2005/8/layout/vList2"/>
    <dgm:cxn modelId="{A53CD3E7-30AD-4EFA-9CE5-78CEB3DAC7BC}" srcId="{7D47B6CE-3370-4005-A9E1-E98ED4D835A6}" destId="{FB1A708E-2CAB-4D76-8141-02502F7C9D5E}" srcOrd="1" destOrd="0" parTransId="{35FE1F22-04CF-4467-B16D-80BF731BFAA7}" sibTransId="{46CC960E-9DA4-4A70-AF15-0712C889A752}"/>
    <dgm:cxn modelId="{E1D55EF3-8C35-4C8E-82A5-D97B37FC9889}" type="presOf" srcId="{FB1A708E-2CAB-4D76-8141-02502F7C9D5E}" destId="{EC4859BD-159C-48B1-8174-2D13EE139B80}" srcOrd="0" destOrd="0" presId="urn:microsoft.com/office/officeart/2005/8/layout/vList2"/>
    <dgm:cxn modelId="{CE7856FD-C6F5-49E9-88BF-101DACC77BB8}" type="presOf" srcId="{73AAFC22-7E8B-429D-9459-44F54785CEE5}" destId="{C1AACC1E-D665-4054-A846-0371C6A751FE}" srcOrd="0" destOrd="0" presId="urn:microsoft.com/office/officeart/2005/8/layout/vList2"/>
    <dgm:cxn modelId="{2CB890CB-F350-4BAC-A842-02010F3A243F}" type="presParOf" srcId="{B0288FEA-9F46-4D2B-982A-9793AD1B035F}" destId="{DAFFB08C-DF73-4007-B2BC-889D7449D74D}" srcOrd="0" destOrd="0" presId="urn:microsoft.com/office/officeart/2005/8/layout/vList2"/>
    <dgm:cxn modelId="{E2D3E388-839A-4074-B683-DEAC3B77936B}" type="presParOf" srcId="{B0288FEA-9F46-4D2B-982A-9793AD1B035F}" destId="{6DE83193-BE74-4B96-891D-68ADB5D4083F}" srcOrd="1" destOrd="0" presId="urn:microsoft.com/office/officeart/2005/8/layout/vList2"/>
    <dgm:cxn modelId="{904D14B4-7E0E-4400-9AEE-DDCE89727C72}" type="presParOf" srcId="{B0288FEA-9F46-4D2B-982A-9793AD1B035F}" destId="{EC4859BD-159C-48B1-8174-2D13EE139B80}" srcOrd="2" destOrd="0" presId="urn:microsoft.com/office/officeart/2005/8/layout/vList2"/>
    <dgm:cxn modelId="{8ABD9E6D-88F9-42DC-9E99-1D9CE7BB6871}" type="presParOf" srcId="{B0288FEA-9F46-4D2B-982A-9793AD1B035F}" destId="{A745B49B-2EE4-4F06-8364-019405052B20}" srcOrd="3" destOrd="0" presId="urn:microsoft.com/office/officeart/2005/8/layout/vList2"/>
    <dgm:cxn modelId="{78D88FF5-2324-4AEA-B883-DD2D39A44FC2}" type="presParOf" srcId="{B0288FEA-9F46-4D2B-982A-9793AD1B035F}" destId="{C1AACC1E-D665-4054-A846-0371C6A751F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47B6CE-3370-4005-A9E1-E98ED4D835A6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70E619CE-CEFF-40FD-A0EA-E0C7D35299FD}">
      <dgm:prSet phldrT="[Text]"/>
      <dgm:spPr/>
      <dgm:t>
        <a:bodyPr/>
        <a:lstStyle/>
        <a:p>
          <a:r>
            <a:rPr lang="en-GB" dirty="0"/>
            <a:t>Age assurance </a:t>
          </a:r>
        </a:p>
      </dgm:t>
    </dgm:pt>
    <dgm:pt modelId="{85E0E877-6B41-41EE-8BD5-A3FC96676E7E}" type="parTrans" cxnId="{9A848C2B-308A-443B-B30F-53568EADBB41}">
      <dgm:prSet/>
      <dgm:spPr/>
      <dgm:t>
        <a:bodyPr/>
        <a:lstStyle/>
        <a:p>
          <a:endParaRPr lang="en-GB"/>
        </a:p>
      </dgm:t>
    </dgm:pt>
    <dgm:pt modelId="{62D59DFB-3C91-487A-97C3-0FFB8BFFC0A4}" type="sibTrans" cxnId="{9A848C2B-308A-443B-B30F-53568EADBB41}">
      <dgm:prSet/>
      <dgm:spPr/>
      <dgm:t>
        <a:bodyPr/>
        <a:lstStyle/>
        <a:p>
          <a:endParaRPr lang="en-GB"/>
        </a:p>
      </dgm:t>
    </dgm:pt>
    <dgm:pt modelId="{FB1A708E-2CAB-4D76-8141-02502F7C9D5E}">
      <dgm:prSet phldrT="[Text]"/>
      <dgm:spPr/>
      <dgm:t>
        <a:bodyPr/>
        <a:lstStyle/>
        <a:p>
          <a:r>
            <a:rPr lang="en-GB" dirty="0"/>
            <a:t>Child-centred design</a:t>
          </a:r>
        </a:p>
      </dgm:t>
    </dgm:pt>
    <dgm:pt modelId="{35FE1F22-04CF-4467-B16D-80BF731BFAA7}" type="parTrans" cxnId="{A53CD3E7-30AD-4EFA-9CE5-78CEB3DAC7BC}">
      <dgm:prSet/>
      <dgm:spPr/>
      <dgm:t>
        <a:bodyPr/>
        <a:lstStyle/>
        <a:p>
          <a:endParaRPr lang="en-GB"/>
        </a:p>
      </dgm:t>
    </dgm:pt>
    <dgm:pt modelId="{46CC960E-9DA4-4A70-AF15-0712C889A752}" type="sibTrans" cxnId="{A53CD3E7-30AD-4EFA-9CE5-78CEB3DAC7BC}">
      <dgm:prSet/>
      <dgm:spPr/>
      <dgm:t>
        <a:bodyPr/>
        <a:lstStyle/>
        <a:p>
          <a:endParaRPr lang="en-GB"/>
        </a:p>
      </dgm:t>
    </dgm:pt>
    <dgm:pt modelId="{73AAFC22-7E8B-429D-9459-44F54785CEE5}">
      <dgm:prSet phldrT="[Text]"/>
      <dgm:spPr/>
      <dgm:t>
        <a:bodyPr/>
        <a:lstStyle/>
        <a:p>
          <a:r>
            <a:rPr lang="en-GB" dirty="0"/>
            <a:t>Preventing &amp; detecting harm</a:t>
          </a:r>
        </a:p>
      </dgm:t>
    </dgm:pt>
    <dgm:pt modelId="{EE2A3D91-79E7-4B06-9BEB-1B0416FD3D12}" type="parTrans" cxnId="{59984F26-0E2B-4E69-AA38-CE29CB8889D6}">
      <dgm:prSet/>
      <dgm:spPr/>
      <dgm:t>
        <a:bodyPr/>
        <a:lstStyle/>
        <a:p>
          <a:endParaRPr lang="en-GB"/>
        </a:p>
      </dgm:t>
    </dgm:pt>
    <dgm:pt modelId="{381CB91D-1EAD-4668-9354-D0BB3467163E}" type="sibTrans" cxnId="{59984F26-0E2B-4E69-AA38-CE29CB8889D6}">
      <dgm:prSet/>
      <dgm:spPr/>
      <dgm:t>
        <a:bodyPr/>
        <a:lstStyle/>
        <a:p>
          <a:endParaRPr lang="en-GB"/>
        </a:p>
      </dgm:t>
    </dgm:pt>
    <dgm:pt modelId="{2B34DD4C-00DE-4761-B039-411825A9BC9C}">
      <dgm:prSet phldrT="[Text]"/>
      <dgm:spPr/>
      <dgm:t>
        <a:bodyPr/>
        <a:lstStyle/>
        <a:p>
          <a:r>
            <a:rPr lang="en-GB" dirty="0"/>
            <a:t>Child-friendly information provision</a:t>
          </a:r>
        </a:p>
      </dgm:t>
    </dgm:pt>
    <dgm:pt modelId="{7F28509B-4934-4A01-9606-07FEBF118E86}" type="parTrans" cxnId="{72687491-5C8A-49C4-9C1E-30B20EF7E4AD}">
      <dgm:prSet/>
      <dgm:spPr/>
      <dgm:t>
        <a:bodyPr/>
        <a:lstStyle/>
        <a:p>
          <a:endParaRPr lang="en-GB"/>
        </a:p>
      </dgm:t>
    </dgm:pt>
    <dgm:pt modelId="{EC27D6FB-D5D8-4B31-8735-A7E292ACEF87}" type="sibTrans" cxnId="{72687491-5C8A-49C4-9C1E-30B20EF7E4AD}">
      <dgm:prSet/>
      <dgm:spPr/>
      <dgm:t>
        <a:bodyPr/>
        <a:lstStyle/>
        <a:p>
          <a:endParaRPr lang="en-GB"/>
        </a:p>
      </dgm:t>
    </dgm:pt>
    <dgm:pt modelId="{A7BA30F5-4FC2-490A-93ED-EC89B42FE03E}">
      <dgm:prSet phldrT="[Text]"/>
      <dgm:spPr/>
      <dgm:t>
        <a:bodyPr/>
        <a:lstStyle/>
        <a:p>
          <a:r>
            <a:rPr lang="en-GB" dirty="0"/>
            <a:t>Complaints &amp; redress</a:t>
          </a:r>
        </a:p>
      </dgm:t>
    </dgm:pt>
    <dgm:pt modelId="{263C5BD8-0FA6-440A-8F0D-9AE9BB4430C1}" type="parTrans" cxnId="{12343EEB-ABFD-4456-BDA8-3FA2324952DD}">
      <dgm:prSet/>
      <dgm:spPr/>
      <dgm:t>
        <a:bodyPr/>
        <a:lstStyle/>
        <a:p>
          <a:endParaRPr lang="en-GB"/>
        </a:p>
      </dgm:t>
    </dgm:pt>
    <dgm:pt modelId="{F2D27F18-513A-4B51-AC2A-147C432EB484}" type="sibTrans" cxnId="{12343EEB-ABFD-4456-BDA8-3FA2324952DD}">
      <dgm:prSet/>
      <dgm:spPr/>
      <dgm:t>
        <a:bodyPr/>
        <a:lstStyle/>
        <a:p>
          <a:endParaRPr lang="en-GB"/>
        </a:p>
      </dgm:t>
    </dgm:pt>
    <dgm:pt modelId="{B11EE549-05CC-4524-ABC0-328B81C19261}">
      <dgm:prSet phldrT="[Text]"/>
      <dgm:spPr/>
      <dgm:t>
        <a:bodyPr/>
        <a:lstStyle/>
        <a:p>
          <a:r>
            <a:rPr lang="en-GB" dirty="0"/>
            <a:t>Child participation</a:t>
          </a:r>
        </a:p>
      </dgm:t>
    </dgm:pt>
    <dgm:pt modelId="{BC9AAC1F-1846-40FF-904C-3A334A588F22}" type="parTrans" cxnId="{868654BA-23F0-4E86-AA50-A5BF33CDABD6}">
      <dgm:prSet/>
      <dgm:spPr/>
      <dgm:t>
        <a:bodyPr/>
        <a:lstStyle/>
        <a:p>
          <a:endParaRPr lang="en-GB"/>
        </a:p>
      </dgm:t>
    </dgm:pt>
    <dgm:pt modelId="{3D56FBBF-9329-46DE-82BD-872B54F5006E}" type="sibTrans" cxnId="{868654BA-23F0-4E86-AA50-A5BF33CDABD6}">
      <dgm:prSet/>
      <dgm:spPr/>
      <dgm:t>
        <a:bodyPr/>
        <a:lstStyle/>
        <a:p>
          <a:endParaRPr lang="en-GB"/>
        </a:p>
      </dgm:t>
    </dgm:pt>
    <dgm:pt modelId="{D2D9F4FA-05A6-490A-ACC9-D75DD7B393B2}">
      <dgm:prSet phldrT="[Text]"/>
      <dgm:spPr/>
      <dgm:t>
        <a:bodyPr/>
        <a:lstStyle/>
        <a:p>
          <a:r>
            <a:rPr lang="en-GB" dirty="0"/>
            <a:t>Promoting a culture of safety &amp; well-being</a:t>
          </a:r>
        </a:p>
      </dgm:t>
    </dgm:pt>
    <dgm:pt modelId="{0D3EE612-F4E5-42BC-8937-06F815C74C98}" type="parTrans" cxnId="{F94982B7-790F-4754-96DE-0504E2B43C1A}">
      <dgm:prSet/>
      <dgm:spPr/>
      <dgm:t>
        <a:bodyPr/>
        <a:lstStyle/>
        <a:p>
          <a:endParaRPr lang="en-GB"/>
        </a:p>
      </dgm:t>
    </dgm:pt>
    <dgm:pt modelId="{958A2467-A5B0-432E-9843-EBE74E46B599}" type="sibTrans" cxnId="{F94982B7-790F-4754-96DE-0504E2B43C1A}">
      <dgm:prSet/>
      <dgm:spPr/>
      <dgm:t>
        <a:bodyPr/>
        <a:lstStyle/>
        <a:p>
          <a:endParaRPr lang="en-GB"/>
        </a:p>
      </dgm:t>
    </dgm:pt>
    <dgm:pt modelId="{DE9BB8CD-0582-4464-9317-A48200A8AEDC}">
      <dgm:prSet phldrT="[Text]"/>
      <dgm:spPr/>
      <dgm:t>
        <a:bodyPr/>
        <a:lstStyle/>
        <a:p>
          <a:r>
            <a:rPr lang="en-GB"/>
            <a:t>Protecting children’s privacy</a:t>
          </a:r>
          <a:endParaRPr lang="en-GB" dirty="0"/>
        </a:p>
      </dgm:t>
    </dgm:pt>
    <dgm:pt modelId="{531C17FA-A2B2-4361-A8F4-10F764CAC955}" type="parTrans" cxnId="{B230FF72-6EEC-478B-B1B0-D17E39893096}">
      <dgm:prSet/>
      <dgm:spPr/>
      <dgm:t>
        <a:bodyPr/>
        <a:lstStyle/>
        <a:p>
          <a:endParaRPr lang="en-US"/>
        </a:p>
      </dgm:t>
    </dgm:pt>
    <dgm:pt modelId="{ADF8DD31-570A-466B-BC81-779CF6CA5167}" type="sibTrans" cxnId="{B230FF72-6EEC-478B-B1B0-D17E39893096}">
      <dgm:prSet/>
      <dgm:spPr/>
      <dgm:t>
        <a:bodyPr/>
        <a:lstStyle/>
        <a:p>
          <a:endParaRPr lang="en-US"/>
        </a:p>
      </dgm:t>
    </dgm:pt>
    <dgm:pt modelId="{0FCE4231-3453-4064-A2AA-E62DF9A30DC3}" type="pres">
      <dgm:prSet presAssocID="{7D47B6CE-3370-4005-A9E1-E98ED4D835A6}" presName="vert0" presStyleCnt="0">
        <dgm:presLayoutVars>
          <dgm:dir/>
          <dgm:animOne val="branch"/>
          <dgm:animLvl val="lvl"/>
        </dgm:presLayoutVars>
      </dgm:prSet>
      <dgm:spPr/>
    </dgm:pt>
    <dgm:pt modelId="{0EBA93BB-6289-421B-B43F-52CBA23581E0}" type="pres">
      <dgm:prSet presAssocID="{70E619CE-CEFF-40FD-A0EA-E0C7D35299FD}" presName="thickLine" presStyleLbl="alignNode1" presStyleIdx="0" presStyleCnt="8"/>
      <dgm:spPr/>
    </dgm:pt>
    <dgm:pt modelId="{3F7A82F5-621F-4879-9A80-AE9F75C5D7AE}" type="pres">
      <dgm:prSet presAssocID="{70E619CE-CEFF-40FD-A0EA-E0C7D35299FD}" presName="horz1" presStyleCnt="0"/>
      <dgm:spPr/>
    </dgm:pt>
    <dgm:pt modelId="{A9B6FB30-FF7E-4E5A-A9D1-10DFDF427BDA}" type="pres">
      <dgm:prSet presAssocID="{70E619CE-CEFF-40FD-A0EA-E0C7D35299FD}" presName="tx1" presStyleLbl="revTx" presStyleIdx="0" presStyleCnt="8"/>
      <dgm:spPr/>
    </dgm:pt>
    <dgm:pt modelId="{1A1C06C5-631A-45F0-B74F-CEDED1DAEAE6}" type="pres">
      <dgm:prSet presAssocID="{70E619CE-CEFF-40FD-A0EA-E0C7D35299FD}" presName="vert1" presStyleCnt="0"/>
      <dgm:spPr/>
    </dgm:pt>
    <dgm:pt modelId="{A3FE3A0A-6D6E-4FB4-B75C-102520AB8F42}" type="pres">
      <dgm:prSet presAssocID="{FB1A708E-2CAB-4D76-8141-02502F7C9D5E}" presName="thickLine" presStyleLbl="alignNode1" presStyleIdx="1" presStyleCnt="8"/>
      <dgm:spPr/>
    </dgm:pt>
    <dgm:pt modelId="{B3EA81A1-7F28-477A-877F-D4E1251690F0}" type="pres">
      <dgm:prSet presAssocID="{FB1A708E-2CAB-4D76-8141-02502F7C9D5E}" presName="horz1" presStyleCnt="0"/>
      <dgm:spPr/>
    </dgm:pt>
    <dgm:pt modelId="{362B5DD9-E665-475A-8B9B-C16D7ED43196}" type="pres">
      <dgm:prSet presAssocID="{FB1A708E-2CAB-4D76-8141-02502F7C9D5E}" presName="tx1" presStyleLbl="revTx" presStyleIdx="1" presStyleCnt="8"/>
      <dgm:spPr/>
    </dgm:pt>
    <dgm:pt modelId="{D8387038-A2F0-465A-AB5F-ECE98D462B85}" type="pres">
      <dgm:prSet presAssocID="{FB1A708E-2CAB-4D76-8141-02502F7C9D5E}" presName="vert1" presStyleCnt="0"/>
      <dgm:spPr/>
    </dgm:pt>
    <dgm:pt modelId="{FE8B2394-02AF-458E-8542-9F5589F53832}" type="pres">
      <dgm:prSet presAssocID="{73AAFC22-7E8B-429D-9459-44F54785CEE5}" presName="thickLine" presStyleLbl="alignNode1" presStyleIdx="2" presStyleCnt="8"/>
      <dgm:spPr/>
    </dgm:pt>
    <dgm:pt modelId="{0EC503E7-4D57-4E9B-BF1A-EB7AF522F60A}" type="pres">
      <dgm:prSet presAssocID="{73AAFC22-7E8B-429D-9459-44F54785CEE5}" presName="horz1" presStyleCnt="0"/>
      <dgm:spPr/>
    </dgm:pt>
    <dgm:pt modelId="{0E17A495-BEAD-4D5E-9FD6-CE17DAEC1504}" type="pres">
      <dgm:prSet presAssocID="{73AAFC22-7E8B-429D-9459-44F54785CEE5}" presName="tx1" presStyleLbl="revTx" presStyleIdx="2" presStyleCnt="8"/>
      <dgm:spPr/>
    </dgm:pt>
    <dgm:pt modelId="{C09BC1ED-6A8D-4AA5-A1D3-7A73C5040DAD}" type="pres">
      <dgm:prSet presAssocID="{73AAFC22-7E8B-429D-9459-44F54785CEE5}" presName="vert1" presStyleCnt="0"/>
      <dgm:spPr/>
    </dgm:pt>
    <dgm:pt modelId="{C7D623EA-DC61-4D60-997C-14695A9E0322}" type="pres">
      <dgm:prSet presAssocID="{DE9BB8CD-0582-4464-9317-A48200A8AEDC}" presName="thickLine" presStyleLbl="alignNode1" presStyleIdx="3" presStyleCnt="8"/>
      <dgm:spPr/>
    </dgm:pt>
    <dgm:pt modelId="{677D5EBB-E8C8-4156-86B4-ADB168073F31}" type="pres">
      <dgm:prSet presAssocID="{DE9BB8CD-0582-4464-9317-A48200A8AEDC}" presName="horz1" presStyleCnt="0"/>
      <dgm:spPr/>
    </dgm:pt>
    <dgm:pt modelId="{F528D081-87E7-478E-B81E-639472A67E81}" type="pres">
      <dgm:prSet presAssocID="{DE9BB8CD-0582-4464-9317-A48200A8AEDC}" presName="tx1" presStyleLbl="revTx" presStyleIdx="3" presStyleCnt="8"/>
      <dgm:spPr/>
    </dgm:pt>
    <dgm:pt modelId="{82620112-EEF6-4308-8ECF-E7CCFBF7174D}" type="pres">
      <dgm:prSet presAssocID="{DE9BB8CD-0582-4464-9317-A48200A8AEDC}" presName="vert1" presStyleCnt="0"/>
      <dgm:spPr/>
    </dgm:pt>
    <dgm:pt modelId="{4EB39D8F-40ED-4D2D-A710-B0B6F02A0EC5}" type="pres">
      <dgm:prSet presAssocID="{2B34DD4C-00DE-4761-B039-411825A9BC9C}" presName="thickLine" presStyleLbl="alignNode1" presStyleIdx="4" presStyleCnt="8"/>
      <dgm:spPr/>
    </dgm:pt>
    <dgm:pt modelId="{AED3306F-2B03-4318-ABAE-1AE81CE136FD}" type="pres">
      <dgm:prSet presAssocID="{2B34DD4C-00DE-4761-B039-411825A9BC9C}" presName="horz1" presStyleCnt="0"/>
      <dgm:spPr/>
    </dgm:pt>
    <dgm:pt modelId="{8CA6E802-0C74-4DDC-BE5E-A22C2FFD3F81}" type="pres">
      <dgm:prSet presAssocID="{2B34DD4C-00DE-4761-B039-411825A9BC9C}" presName="tx1" presStyleLbl="revTx" presStyleIdx="4" presStyleCnt="8"/>
      <dgm:spPr/>
    </dgm:pt>
    <dgm:pt modelId="{6D58285D-FBD8-43E6-894D-CCF60B0B88EA}" type="pres">
      <dgm:prSet presAssocID="{2B34DD4C-00DE-4761-B039-411825A9BC9C}" presName="vert1" presStyleCnt="0"/>
      <dgm:spPr/>
    </dgm:pt>
    <dgm:pt modelId="{F3F5A80C-0DEA-4323-92AD-16498883CC68}" type="pres">
      <dgm:prSet presAssocID="{A7BA30F5-4FC2-490A-93ED-EC89B42FE03E}" presName="thickLine" presStyleLbl="alignNode1" presStyleIdx="5" presStyleCnt="8"/>
      <dgm:spPr/>
    </dgm:pt>
    <dgm:pt modelId="{4A1565C2-EFB7-4B88-B166-22144D9D39A1}" type="pres">
      <dgm:prSet presAssocID="{A7BA30F5-4FC2-490A-93ED-EC89B42FE03E}" presName="horz1" presStyleCnt="0"/>
      <dgm:spPr/>
    </dgm:pt>
    <dgm:pt modelId="{955FE5AC-8F9F-470B-BA06-2A4FB4FBF411}" type="pres">
      <dgm:prSet presAssocID="{A7BA30F5-4FC2-490A-93ED-EC89B42FE03E}" presName="tx1" presStyleLbl="revTx" presStyleIdx="5" presStyleCnt="8"/>
      <dgm:spPr/>
    </dgm:pt>
    <dgm:pt modelId="{5AC0CD8C-C448-4F50-B591-E88C4CEA65C3}" type="pres">
      <dgm:prSet presAssocID="{A7BA30F5-4FC2-490A-93ED-EC89B42FE03E}" presName="vert1" presStyleCnt="0"/>
      <dgm:spPr/>
    </dgm:pt>
    <dgm:pt modelId="{9703831B-5264-476E-B9A1-E324FB6FA7D2}" type="pres">
      <dgm:prSet presAssocID="{B11EE549-05CC-4524-ABC0-328B81C19261}" presName="thickLine" presStyleLbl="alignNode1" presStyleIdx="6" presStyleCnt="8"/>
      <dgm:spPr/>
    </dgm:pt>
    <dgm:pt modelId="{0F8A081F-BD46-42BE-AA08-84CDD9F6E7C5}" type="pres">
      <dgm:prSet presAssocID="{B11EE549-05CC-4524-ABC0-328B81C19261}" presName="horz1" presStyleCnt="0"/>
      <dgm:spPr/>
    </dgm:pt>
    <dgm:pt modelId="{88243755-D220-4BC6-BD0F-21DB0DF0A80F}" type="pres">
      <dgm:prSet presAssocID="{B11EE549-05CC-4524-ABC0-328B81C19261}" presName="tx1" presStyleLbl="revTx" presStyleIdx="6" presStyleCnt="8"/>
      <dgm:spPr/>
    </dgm:pt>
    <dgm:pt modelId="{8D01F25D-144D-445F-AFA4-3699E447E710}" type="pres">
      <dgm:prSet presAssocID="{B11EE549-05CC-4524-ABC0-328B81C19261}" presName="vert1" presStyleCnt="0"/>
      <dgm:spPr/>
    </dgm:pt>
    <dgm:pt modelId="{A0939620-0BAA-45C2-B1D4-C6A5C3C84253}" type="pres">
      <dgm:prSet presAssocID="{D2D9F4FA-05A6-490A-ACC9-D75DD7B393B2}" presName="thickLine" presStyleLbl="alignNode1" presStyleIdx="7" presStyleCnt="8"/>
      <dgm:spPr/>
    </dgm:pt>
    <dgm:pt modelId="{46E289D4-D3F6-434F-AAA3-4925A17E7211}" type="pres">
      <dgm:prSet presAssocID="{D2D9F4FA-05A6-490A-ACC9-D75DD7B393B2}" presName="horz1" presStyleCnt="0"/>
      <dgm:spPr/>
    </dgm:pt>
    <dgm:pt modelId="{204F9574-093A-4338-A37B-D709FA1B9FE5}" type="pres">
      <dgm:prSet presAssocID="{D2D9F4FA-05A6-490A-ACC9-D75DD7B393B2}" presName="tx1" presStyleLbl="revTx" presStyleIdx="7" presStyleCnt="8"/>
      <dgm:spPr/>
    </dgm:pt>
    <dgm:pt modelId="{B45F8782-DE65-4EEB-920B-FADB073AE98A}" type="pres">
      <dgm:prSet presAssocID="{D2D9F4FA-05A6-490A-ACC9-D75DD7B393B2}" presName="vert1" presStyleCnt="0"/>
      <dgm:spPr/>
    </dgm:pt>
  </dgm:ptLst>
  <dgm:cxnLst>
    <dgm:cxn modelId="{27CEAB05-4D3E-48F7-975D-C96091328EEC}" type="presOf" srcId="{FB1A708E-2CAB-4D76-8141-02502F7C9D5E}" destId="{362B5DD9-E665-475A-8B9B-C16D7ED43196}" srcOrd="0" destOrd="0" presId="urn:microsoft.com/office/officeart/2008/layout/LinedList"/>
    <dgm:cxn modelId="{59984F26-0E2B-4E69-AA38-CE29CB8889D6}" srcId="{7D47B6CE-3370-4005-A9E1-E98ED4D835A6}" destId="{73AAFC22-7E8B-429D-9459-44F54785CEE5}" srcOrd="2" destOrd="0" parTransId="{EE2A3D91-79E7-4B06-9BEB-1B0416FD3D12}" sibTransId="{381CB91D-1EAD-4668-9354-D0BB3467163E}"/>
    <dgm:cxn modelId="{9A848C2B-308A-443B-B30F-53568EADBB41}" srcId="{7D47B6CE-3370-4005-A9E1-E98ED4D835A6}" destId="{70E619CE-CEFF-40FD-A0EA-E0C7D35299FD}" srcOrd="0" destOrd="0" parTransId="{85E0E877-6B41-41EE-8BD5-A3FC96676E7E}" sibTransId="{62D59DFB-3C91-487A-97C3-0FFB8BFFC0A4}"/>
    <dgm:cxn modelId="{5458952F-B441-44B1-858B-C382FC415081}" type="presOf" srcId="{7D47B6CE-3370-4005-A9E1-E98ED4D835A6}" destId="{0FCE4231-3453-4064-A2AA-E62DF9A30DC3}" srcOrd="0" destOrd="0" presId="urn:microsoft.com/office/officeart/2008/layout/LinedList"/>
    <dgm:cxn modelId="{9AAF156A-B27B-4DE0-B839-0DA05BD52028}" type="presOf" srcId="{70E619CE-CEFF-40FD-A0EA-E0C7D35299FD}" destId="{A9B6FB30-FF7E-4E5A-A9D1-10DFDF427BDA}" srcOrd="0" destOrd="0" presId="urn:microsoft.com/office/officeart/2008/layout/LinedList"/>
    <dgm:cxn modelId="{B230FF72-6EEC-478B-B1B0-D17E39893096}" srcId="{7D47B6CE-3370-4005-A9E1-E98ED4D835A6}" destId="{DE9BB8CD-0582-4464-9317-A48200A8AEDC}" srcOrd="3" destOrd="0" parTransId="{531C17FA-A2B2-4361-A8F4-10F764CAC955}" sibTransId="{ADF8DD31-570A-466B-BC81-779CF6CA5167}"/>
    <dgm:cxn modelId="{AF70407C-8292-4B96-A886-7AB13DF7A235}" type="presOf" srcId="{DE9BB8CD-0582-4464-9317-A48200A8AEDC}" destId="{F528D081-87E7-478E-B81E-639472A67E81}" srcOrd="0" destOrd="0" presId="urn:microsoft.com/office/officeart/2008/layout/LinedList"/>
    <dgm:cxn modelId="{E5B8DD8E-E1CE-4641-BC80-71E1402CB314}" type="presOf" srcId="{D2D9F4FA-05A6-490A-ACC9-D75DD7B393B2}" destId="{204F9574-093A-4338-A37B-D709FA1B9FE5}" srcOrd="0" destOrd="0" presId="urn:microsoft.com/office/officeart/2008/layout/LinedList"/>
    <dgm:cxn modelId="{72687491-5C8A-49C4-9C1E-30B20EF7E4AD}" srcId="{7D47B6CE-3370-4005-A9E1-E98ED4D835A6}" destId="{2B34DD4C-00DE-4761-B039-411825A9BC9C}" srcOrd="4" destOrd="0" parTransId="{7F28509B-4934-4A01-9606-07FEBF118E86}" sibTransId="{EC27D6FB-D5D8-4B31-8735-A7E292ACEF87}"/>
    <dgm:cxn modelId="{B030B293-4AE8-426A-8C2E-AF418AF2CAB3}" type="presOf" srcId="{A7BA30F5-4FC2-490A-93ED-EC89B42FE03E}" destId="{955FE5AC-8F9F-470B-BA06-2A4FB4FBF411}" srcOrd="0" destOrd="0" presId="urn:microsoft.com/office/officeart/2008/layout/LinedList"/>
    <dgm:cxn modelId="{2E5911A7-E988-4EC7-89FA-2F14A3850524}" type="presOf" srcId="{73AAFC22-7E8B-429D-9459-44F54785CEE5}" destId="{0E17A495-BEAD-4D5E-9FD6-CE17DAEC1504}" srcOrd="0" destOrd="0" presId="urn:microsoft.com/office/officeart/2008/layout/LinedList"/>
    <dgm:cxn modelId="{F94982B7-790F-4754-96DE-0504E2B43C1A}" srcId="{7D47B6CE-3370-4005-A9E1-E98ED4D835A6}" destId="{D2D9F4FA-05A6-490A-ACC9-D75DD7B393B2}" srcOrd="7" destOrd="0" parTransId="{0D3EE612-F4E5-42BC-8937-06F815C74C98}" sibTransId="{958A2467-A5B0-432E-9843-EBE74E46B599}"/>
    <dgm:cxn modelId="{868654BA-23F0-4E86-AA50-A5BF33CDABD6}" srcId="{7D47B6CE-3370-4005-A9E1-E98ED4D835A6}" destId="{B11EE549-05CC-4524-ABC0-328B81C19261}" srcOrd="6" destOrd="0" parTransId="{BC9AAC1F-1846-40FF-904C-3A334A588F22}" sibTransId="{3D56FBBF-9329-46DE-82BD-872B54F5006E}"/>
    <dgm:cxn modelId="{D7EF2ED0-CDBB-42E2-B5F5-1BAE30EA9F3F}" type="presOf" srcId="{2B34DD4C-00DE-4761-B039-411825A9BC9C}" destId="{8CA6E802-0C74-4DDC-BE5E-A22C2FFD3F81}" srcOrd="0" destOrd="0" presId="urn:microsoft.com/office/officeart/2008/layout/LinedList"/>
    <dgm:cxn modelId="{338725D8-B47F-4083-854D-2245A4E24000}" type="presOf" srcId="{B11EE549-05CC-4524-ABC0-328B81C19261}" destId="{88243755-D220-4BC6-BD0F-21DB0DF0A80F}" srcOrd="0" destOrd="0" presId="urn:microsoft.com/office/officeart/2008/layout/LinedList"/>
    <dgm:cxn modelId="{A53CD3E7-30AD-4EFA-9CE5-78CEB3DAC7BC}" srcId="{7D47B6CE-3370-4005-A9E1-E98ED4D835A6}" destId="{FB1A708E-2CAB-4D76-8141-02502F7C9D5E}" srcOrd="1" destOrd="0" parTransId="{35FE1F22-04CF-4467-B16D-80BF731BFAA7}" sibTransId="{46CC960E-9DA4-4A70-AF15-0712C889A752}"/>
    <dgm:cxn modelId="{12343EEB-ABFD-4456-BDA8-3FA2324952DD}" srcId="{7D47B6CE-3370-4005-A9E1-E98ED4D835A6}" destId="{A7BA30F5-4FC2-490A-93ED-EC89B42FE03E}" srcOrd="5" destOrd="0" parTransId="{263C5BD8-0FA6-440A-8F0D-9AE9BB4430C1}" sibTransId="{F2D27F18-513A-4B51-AC2A-147C432EB484}"/>
    <dgm:cxn modelId="{D2E0CD6A-B498-459C-82F8-E8885876A94F}" type="presParOf" srcId="{0FCE4231-3453-4064-A2AA-E62DF9A30DC3}" destId="{0EBA93BB-6289-421B-B43F-52CBA23581E0}" srcOrd="0" destOrd="0" presId="urn:microsoft.com/office/officeart/2008/layout/LinedList"/>
    <dgm:cxn modelId="{BC1ABB5F-B38E-4EAF-9037-DBD7AFC7C697}" type="presParOf" srcId="{0FCE4231-3453-4064-A2AA-E62DF9A30DC3}" destId="{3F7A82F5-621F-4879-9A80-AE9F75C5D7AE}" srcOrd="1" destOrd="0" presId="urn:microsoft.com/office/officeart/2008/layout/LinedList"/>
    <dgm:cxn modelId="{7C1E3F87-8359-468A-A1FC-694358E5265C}" type="presParOf" srcId="{3F7A82F5-621F-4879-9A80-AE9F75C5D7AE}" destId="{A9B6FB30-FF7E-4E5A-A9D1-10DFDF427BDA}" srcOrd="0" destOrd="0" presId="urn:microsoft.com/office/officeart/2008/layout/LinedList"/>
    <dgm:cxn modelId="{14BAC7AA-08E5-4F39-AF30-3B29F1E8F433}" type="presParOf" srcId="{3F7A82F5-621F-4879-9A80-AE9F75C5D7AE}" destId="{1A1C06C5-631A-45F0-B74F-CEDED1DAEAE6}" srcOrd="1" destOrd="0" presId="urn:microsoft.com/office/officeart/2008/layout/LinedList"/>
    <dgm:cxn modelId="{E3130E3B-A4EB-4909-B752-E3A149E58676}" type="presParOf" srcId="{0FCE4231-3453-4064-A2AA-E62DF9A30DC3}" destId="{A3FE3A0A-6D6E-4FB4-B75C-102520AB8F42}" srcOrd="2" destOrd="0" presId="urn:microsoft.com/office/officeart/2008/layout/LinedList"/>
    <dgm:cxn modelId="{1A8832FD-E303-400B-95B5-2E2AE95E1FF9}" type="presParOf" srcId="{0FCE4231-3453-4064-A2AA-E62DF9A30DC3}" destId="{B3EA81A1-7F28-477A-877F-D4E1251690F0}" srcOrd="3" destOrd="0" presId="urn:microsoft.com/office/officeart/2008/layout/LinedList"/>
    <dgm:cxn modelId="{E11BC9EB-465E-4C4A-9E8C-929E7B785D04}" type="presParOf" srcId="{B3EA81A1-7F28-477A-877F-D4E1251690F0}" destId="{362B5DD9-E665-475A-8B9B-C16D7ED43196}" srcOrd="0" destOrd="0" presId="urn:microsoft.com/office/officeart/2008/layout/LinedList"/>
    <dgm:cxn modelId="{6D9C0B75-E421-43C5-ABAF-AE18F27CE6B0}" type="presParOf" srcId="{B3EA81A1-7F28-477A-877F-D4E1251690F0}" destId="{D8387038-A2F0-465A-AB5F-ECE98D462B85}" srcOrd="1" destOrd="0" presId="urn:microsoft.com/office/officeart/2008/layout/LinedList"/>
    <dgm:cxn modelId="{10ECEAFF-007B-45FA-B9C4-A50FF3802B36}" type="presParOf" srcId="{0FCE4231-3453-4064-A2AA-E62DF9A30DC3}" destId="{FE8B2394-02AF-458E-8542-9F5589F53832}" srcOrd="4" destOrd="0" presId="urn:microsoft.com/office/officeart/2008/layout/LinedList"/>
    <dgm:cxn modelId="{21E059C4-3AEB-4AA3-80CF-E41F1115FD03}" type="presParOf" srcId="{0FCE4231-3453-4064-A2AA-E62DF9A30DC3}" destId="{0EC503E7-4D57-4E9B-BF1A-EB7AF522F60A}" srcOrd="5" destOrd="0" presId="urn:microsoft.com/office/officeart/2008/layout/LinedList"/>
    <dgm:cxn modelId="{0B63A29C-0A16-47DA-82DD-2BA719098EAB}" type="presParOf" srcId="{0EC503E7-4D57-4E9B-BF1A-EB7AF522F60A}" destId="{0E17A495-BEAD-4D5E-9FD6-CE17DAEC1504}" srcOrd="0" destOrd="0" presId="urn:microsoft.com/office/officeart/2008/layout/LinedList"/>
    <dgm:cxn modelId="{7228DB93-079E-4AEF-831B-7C3C07F9BD8D}" type="presParOf" srcId="{0EC503E7-4D57-4E9B-BF1A-EB7AF522F60A}" destId="{C09BC1ED-6A8D-4AA5-A1D3-7A73C5040DAD}" srcOrd="1" destOrd="0" presId="urn:microsoft.com/office/officeart/2008/layout/LinedList"/>
    <dgm:cxn modelId="{6A1F44FE-17E6-4263-AE07-5DBD91238C39}" type="presParOf" srcId="{0FCE4231-3453-4064-A2AA-E62DF9A30DC3}" destId="{C7D623EA-DC61-4D60-997C-14695A9E0322}" srcOrd="6" destOrd="0" presId="urn:microsoft.com/office/officeart/2008/layout/LinedList"/>
    <dgm:cxn modelId="{E6083BE8-B350-4AF9-9E5B-E7E8D7A67E48}" type="presParOf" srcId="{0FCE4231-3453-4064-A2AA-E62DF9A30DC3}" destId="{677D5EBB-E8C8-4156-86B4-ADB168073F31}" srcOrd="7" destOrd="0" presId="urn:microsoft.com/office/officeart/2008/layout/LinedList"/>
    <dgm:cxn modelId="{A8BF5458-67CC-488F-ADB8-FF85B551289A}" type="presParOf" srcId="{677D5EBB-E8C8-4156-86B4-ADB168073F31}" destId="{F528D081-87E7-478E-B81E-639472A67E81}" srcOrd="0" destOrd="0" presId="urn:microsoft.com/office/officeart/2008/layout/LinedList"/>
    <dgm:cxn modelId="{50D2ACC3-6B60-415B-A743-2F531592D5D0}" type="presParOf" srcId="{677D5EBB-E8C8-4156-86B4-ADB168073F31}" destId="{82620112-EEF6-4308-8ECF-E7CCFBF7174D}" srcOrd="1" destOrd="0" presId="urn:microsoft.com/office/officeart/2008/layout/LinedList"/>
    <dgm:cxn modelId="{82F3728E-53BB-4F57-B2A2-790548097446}" type="presParOf" srcId="{0FCE4231-3453-4064-A2AA-E62DF9A30DC3}" destId="{4EB39D8F-40ED-4D2D-A710-B0B6F02A0EC5}" srcOrd="8" destOrd="0" presId="urn:microsoft.com/office/officeart/2008/layout/LinedList"/>
    <dgm:cxn modelId="{B02F4FF2-9D92-460C-A36C-FDA6B519CA46}" type="presParOf" srcId="{0FCE4231-3453-4064-A2AA-E62DF9A30DC3}" destId="{AED3306F-2B03-4318-ABAE-1AE81CE136FD}" srcOrd="9" destOrd="0" presId="urn:microsoft.com/office/officeart/2008/layout/LinedList"/>
    <dgm:cxn modelId="{3D8ED791-EBAB-4FA3-A751-560F39F81315}" type="presParOf" srcId="{AED3306F-2B03-4318-ABAE-1AE81CE136FD}" destId="{8CA6E802-0C74-4DDC-BE5E-A22C2FFD3F81}" srcOrd="0" destOrd="0" presId="urn:microsoft.com/office/officeart/2008/layout/LinedList"/>
    <dgm:cxn modelId="{BF59E64C-07D7-4968-9EAA-5EBC3F7AB63F}" type="presParOf" srcId="{AED3306F-2B03-4318-ABAE-1AE81CE136FD}" destId="{6D58285D-FBD8-43E6-894D-CCF60B0B88EA}" srcOrd="1" destOrd="0" presId="urn:microsoft.com/office/officeart/2008/layout/LinedList"/>
    <dgm:cxn modelId="{C10729C9-D779-4F92-82D1-1CC0D8D805F3}" type="presParOf" srcId="{0FCE4231-3453-4064-A2AA-E62DF9A30DC3}" destId="{F3F5A80C-0DEA-4323-92AD-16498883CC68}" srcOrd="10" destOrd="0" presId="urn:microsoft.com/office/officeart/2008/layout/LinedList"/>
    <dgm:cxn modelId="{58337241-4C80-4A88-A423-AAD326AB0BBB}" type="presParOf" srcId="{0FCE4231-3453-4064-A2AA-E62DF9A30DC3}" destId="{4A1565C2-EFB7-4B88-B166-22144D9D39A1}" srcOrd="11" destOrd="0" presId="urn:microsoft.com/office/officeart/2008/layout/LinedList"/>
    <dgm:cxn modelId="{A6AC998B-0604-4A10-A097-613DCF8DE240}" type="presParOf" srcId="{4A1565C2-EFB7-4B88-B166-22144D9D39A1}" destId="{955FE5AC-8F9F-470B-BA06-2A4FB4FBF411}" srcOrd="0" destOrd="0" presId="urn:microsoft.com/office/officeart/2008/layout/LinedList"/>
    <dgm:cxn modelId="{F149DED7-438F-4D36-A277-BA17E62C2DCE}" type="presParOf" srcId="{4A1565C2-EFB7-4B88-B166-22144D9D39A1}" destId="{5AC0CD8C-C448-4F50-B591-E88C4CEA65C3}" srcOrd="1" destOrd="0" presId="urn:microsoft.com/office/officeart/2008/layout/LinedList"/>
    <dgm:cxn modelId="{688FC340-9A3B-4110-8FBC-E22DF3A938AB}" type="presParOf" srcId="{0FCE4231-3453-4064-A2AA-E62DF9A30DC3}" destId="{9703831B-5264-476E-B9A1-E324FB6FA7D2}" srcOrd="12" destOrd="0" presId="urn:microsoft.com/office/officeart/2008/layout/LinedList"/>
    <dgm:cxn modelId="{2B829C39-E6F1-4343-A4D0-6062A61D3788}" type="presParOf" srcId="{0FCE4231-3453-4064-A2AA-E62DF9A30DC3}" destId="{0F8A081F-BD46-42BE-AA08-84CDD9F6E7C5}" srcOrd="13" destOrd="0" presId="urn:microsoft.com/office/officeart/2008/layout/LinedList"/>
    <dgm:cxn modelId="{D9668905-49C5-4C3C-9C96-E4ED65484F43}" type="presParOf" srcId="{0F8A081F-BD46-42BE-AA08-84CDD9F6E7C5}" destId="{88243755-D220-4BC6-BD0F-21DB0DF0A80F}" srcOrd="0" destOrd="0" presId="urn:microsoft.com/office/officeart/2008/layout/LinedList"/>
    <dgm:cxn modelId="{B289EA08-F96D-40AE-AE4B-170EA7241389}" type="presParOf" srcId="{0F8A081F-BD46-42BE-AA08-84CDD9F6E7C5}" destId="{8D01F25D-144D-445F-AFA4-3699E447E710}" srcOrd="1" destOrd="0" presId="urn:microsoft.com/office/officeart/2008/layout/LinedList"/>
    <dgm:cxn modelId="{2753234F-57D4-4E77-AE4B-6C7C477374EF}" type="presParOf" srcId="{0FCE4231-3453-4064-A2AA-E62DF9A30DC3}" destId="{A0939620-0BAA-45C2-B1D4-C6A5C3C84253}" srcOrd="14" destOrd="0" presId="urn:microsoft.com/office/officeart/2008/layout/LinedList"/>
    <dgm:cxn modelId="{66F0C034-A73D-4352-B3AD-D78326B593D1}" type="presParOf" srcId="{0FCE4231-3453-4064-A2AA-E62DF9A30DC3}" destId="{46E289D4-D3F6-434F-AAA3-4925A17E7211}" srcOrd="15" destOrd="0" presId="urn:microsoft.com/office/officeart/2008/layout/LinedList"/>
    <dgm:cxn modelId="{CFCE227E-D0B5-4924-A604-33ED3590BAE4}" type="presParOf" srcId="{46E289D4-D3F6-434F-AAA3-4925A17E7211}" destId="{204F9574-093A-4338-A37B-D709FA1B9FE5}" srcOrd="0" destOrd="0" presId="urn:microsoft.com/office/officeart/2008/layout/LinedList"/>
    <dgm:cxn modelId="{4F8F65F3-B468-4904-B304-CEAB8FB08C4E}" type="presParOf" srcId="{46E289D4-D3F6-434F-AAA3-4925A17E7211}" destId="{B45F8782-DE65-4EEB-920B-FADB073AE98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FFB08C-DF73-4007-B2BC-889D7449D74D}">
      <dsp:nvSpPr>
        <dsp:cNvPr id="0" name=""/>
        <dsp:cNvSpPr/>
      </dsp:nvSpPr>
      <dsp:spPr>
        <a:xfrm>
          <a:off x="0" y="161340"/>
          <a:ext cx="2736304" cy="148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Existing by design approaches</a:t>
          </a:r>
        </a:p>
      </dsp:txBody>
      <dsp:txXfrm>
        <a:off x="72393" y="233733"/>
        <a:ext cx="2591518" cy="1338188"/>
      </dsp:txXfrm>
    </dsp:sp>
    <dsp:sp modelId="{EC4859BD-159C-48B1-8174-2D13EE139B80}">
      <dsp:nvSpPr>
        <dsp:cNvPr id="0" name=""/>
        <dsp:cNvSpPr/>
      </dsp:nvSpPr>
      <dsp:spPr>
        <a:xfrm>
          <a:off x="0" y="1831516"/>
          <a:ext cx="2736304" cy="148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International initiatives</a:t>
          </a:r>
        </a:p>
      </dsp:txBody>
      <dsp:txXfrm>
        <a:off x="72393" y="1903909"/>
        <a:ext cx="2591518" cy="1338188"/>
      </dsp:txXfrm>
    </dsp:sp>
    <dsp:sp modelId="{C1AACC1E-D665-4054-A846-0371C6A751FE}">
      <dsp:nvSpPr>
        <dsp:cNvPr id="0" name=""/>
        <dsp:cNvSpPr/>
      </dsp:nvSpPr>
      <dsp:spPr>
        <a:xfrm>
          <a:off x="0" y="3501691"/>
          <a:ext cx="2736304" cy="148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Existing and emerging laws </a:t>
          </a:r>
        </a:p>
      </dsp:txBody>
      <dsp:txXfrm>
        <a:off x="72393" y="3574084"/>
        <a:ext cx="2591518" cy="1338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A93BB-6289-421B-B43F-52CBA23581E0}">
      <dsp:nvSpPr>
        <dsp:cNvPr id="0" name=""/>
        <dsp:cNvSpPr/>
      </dsp:nvSpPr>
      <dsp:spPr>
        <a:xfrm>
          <a:off x="0" y="0"/>
          <a:ext cx="3937609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6FB30-FF7E-4E5A-A9D1-10DFDF427BDA}">
      <dsp:nvSpPr>
        <dsp:cNvPr id="0" name=""/>
        <dsp:cNvSpPr/>
      </dsp:nvSpPr>
      <dsp:spPr>
        <a:xfrm>
          <a:off x="0" y="0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Age assurance </a:t>
          </a:r>
        </a:p>
      </dsp:txBody>
      <dsp:txXfrm>
        <a:off x="0" y="0"/>
        <a:ext cx="3937609" cy="612865"/>
      </dsp:txXfrm>
    </dsp:sp>
    <dsp:sp modelId="{A3FE3A0A-6D6E-4FB4-B75C-102520AB8F42}">
      <dsp:nvSpPr>
        <dsp:cNvPr id="0" name=""/>
        <dsp:cNvSpPr/>
      </dsp:nvSpPr>
      <dsp:spPr>
        <a:xfrm>
          <a:off x="0" y="612865"/>
          <a:ext cx="3937609" cy="0"/>
        </a:xfrm>
        <a:prstGeom prst="line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19050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2B5DD9-E665-475A-8B9B-C16D7ED43196}">
      <dsp:nvSpPr>
        <dsp:cNvPr id="0" name=""/>
        <dsp:cNvSpPr/>
      </dsp:nvSpPr>
      <dsp:spPr>
        <a:xfrm>
          <a:off x="0" y="612865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Child-centred design</a:t>
          </a:r>
        </a:p>
      </dsp:txBody>
      <dsp:txXfrm>
        <a:off x="0" y="612865"/>
        <a:ext cx="3937609" cy="612865"/>
      </dsp:txXfrm>
    </dsp:sp>
    <dsp:sp modelId="{FE8B2394-02AF-458E-8542-9F5589F53832}">
      <dsp:nvSpPr>
        <dsp:cNvPr id="0" name=""/>
        <dsp:cNvSpPr/>
      </dsp:nvSpPr>
      <dsp:spPr>
        <a:xfrm>
          <a:off x="0" y="1225730"/>
          <a:ext cx="3937609" cy="0"/>
        </a:xfrm>
        <a:prstGeom prst="line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19050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7A495-BEAD-4D5E-9FD6-CE17DAEC1504}">
      <dsp:nvSpPr>
        <dsp:cNvPr id="0" name=""/>
        <dsp:cNvSpPr/>
      </dsp:nvSpPr>
      <dsp:spPr>
        <a:xfrm>
          <a:off x="0" y="1225730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Preventing &amp; detecting harm</a:t>
          </a:r>
        </a:p>
      </dsp:txBody>
      <dsp:txXfrm>
        <a:off x="0" y="1225730"/>
        <a:ext cx="3937609" cy="612865"/>
      </dsp:txXfrm>
    </dsp:sp>
    <dsp:sp modelId="{C7D623EA-DC61-4D60-997C-14695A9E0322}">
      <dsp:nvSpPr>
        <dsp:cNvPr id="0" name=""/>
        <dsp:cNvSpPr/>
      </dsp:nvSpPr>
      <dsp:spPr>
        <a:xfrm>
          <a:off x="0" y="1838595"/>
          <a:ext cx="3937609" cy="0"/>
        </a:xfrm>
        <a:prstGeom prst="line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19050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8D081-87E7-478E-B81E-639472A67E81}">
      <dsp:nvSpPr>
        <dsp:cNvPr id="0" name=""/>
        <dsp:cNvSpPr/>
      </dsp:nvSpPr>
      <dsp:spPr>
        <a:xfrm>
          <a:off x="0" y="1838595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Protecting children’s privacy</a:t>
          </a:r>
          <a:endParaRPr lang="en-GB" sz="1800" kern="1200" dirty="0"/>
        </a:p>
      </dsp:txBody>
      <dsp:txXfrm>
        <a:off x="0" y="1838595"/>
        <a:ext cx="3937609" cy="612865"/>
      </dsp:txXfrm>
    </dsp:sp>
    <dsp:sp modelId="{4EB39D8F-40ED-4D2D-A710-B0B6F02A0EC5}">
      <dsp:nvSpPr>
        <dsp:cNvPr id="0" name=""/>
        <dsp:cNvSpPr/>
      </dsp:nvSpPr>
      <dsp:spPr>
        <a:xfrm>
          <a:off x="0" y="2451460"/>
          <a:ext cx="3937609" cy="0"/>
        </a:xfrm>
        <a:prstGeom prst="line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19050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6E802-0C74-4DDC-BE5E-A22C2FFD3F81}">
      <dsp:nvSpPr>
        <dsp:cNvPr id="0" name=""/>
        <dsp:cNvSpPr/>
      </dsp:nvSpPr>
      <dsp:spPr>
        <a:xfrm>
          <a:off x="0" y="2451460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Child-friendly information provision</a:t>
          </a:r>
        </a:p>
      </dsp:txBody>
      <dsp:txXfrm>
        <a:off x="0" y="2451460"/>
        <a:ext cx="3937609" cy="612865"/>
      </dsp:txXfrm>
    </dsp:sp>
    <dsp:sp modelId="{F3F5A80C-0DEA-4323-92AD-16498883CC68}">
      <dsp:nvSpPr>
        <dsp:cNvPr id="0" name=""/>
        <dsp:cNvSpPr/>
      </dsp:nvSpPr>
      <dsp:spPr>
        <a:xfrm>
          <a:off x="0" y="3064325"/>
          <a:ext cx="3937609" cy="0"/>
        </a:xfrm>
        <a:prstGeom prst="line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19050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FE5AC-8F9F-470B-BA06-2A4FB4FBF411}">
      <dsp:nvSpPr>
        <dsp:cNvPr id="0" name=""/>
        <dsp:cNvSpPr/>
      </dsp:nvSpPr>
      <dsp:spPr>
        <a:xfrm>
          <a:off x="0" y="3064325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Complaints &amp; redress</a:t>
          </a:r>
        </a:p>
      </dsp:txBody>
      <dsp:txXfrm>
        <a:off x="0" y="3064325"/>
        <a:ext cx="3937609" cy="612865"/>
      </dsp:txXfrm>
    </dsp:sp>
    <dsp:sp modelId="{9703831B-5264-476E-B9A1-E324FB6FA7D2}">
      <dsp:nvSpPr>
        <dsp:cNvPr id="0" name=""/>
        <dsp:cNvSpPr/>
      </dsp:nvSpPr>
      <dsp:spPr>
        <a:xfrm>
          <a:off x="0" y="3677190"/>
          <a:ext cx="3937609" cy="0"/>
        </a:xfrm>
        <a:prstGeom prst="line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19050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43755-D220-4BC6-BD0F-21DB0DF0A80F}">
      <dsp:nvSpPr>
        <dsp:cNvPr id="0" name=""/>
        <dsp:cNvSpPr/>
      </dsp:nvSpPr>
      <dsp:spPr>
        <a:xfrm>
          <a:off x="0" y="3677190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Child participation</a:t>
          </a:r>
        </a:p>
      </dsp:txBody>
      <dsp:txXfrm>
        <a:off x="0" y="3677190"/>
        <a:ext cx="3937609" cy="612865"/>
      </dsp:txXfrm>
    </dsp:sp>
    <dsp:sp modelId="{A0939620-0BAA-45C2-B1D4-C6A5C3C84253}">
      <dsp:nvSpPr>
        <dsp:cNvPr id="0" name=""/>
        <dsp:cNvSpPr/>
      </dsp:nvSpPr>
      <dsp:spPr>
        <a:xfrm>
          <a:off x="0" y="4290055"/>
          <a:ext cx="3937609" cy="0"/>
        </a:xfrm>
        <a:prstGeom prst="lin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905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F9574-093A-4338-A37B-D709FA1B9FE5}">
      <dsp:nvSpPr>
        <dsp:cNvPr id="0" name=""/>
        <dsp:cNvSpPr/>
      </dsp:nvSpPr>
      <dsp:spPr>
        <a:xfrm>
          <a:off x="0" y="4290055"/>
          <a:ext cx="3937609" cy="612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Promoting a culture of safety &amp; well-being</a:t>
          </a:r>
        </a:p>
      </dsp:txBody>
      <dsp:txXfrm>
        <a:off x="0" y="4290055"/>
        <a:ext cx="3937609" cy="6128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BE192EA-4FB5-417A-96F6-B3058A54AB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D5479-0008-4BFD-BE18-7442B16913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2114D-3A05-4B20-822E-8261653B33D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D4BE7-9FD8-4D10-87DD-2B2BC23B46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0342B2-B657-4BF5-B0C4-8D3FD65073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5079B-D1F0-49DB-8DFB-E06CD09EC1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4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08D2-43B4-45EB-8E80-36DCF9CD046D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8591F-50F3-4C40-9DA2-D793276CC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9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97DD1E-0EA3-4595-9B16-DDB8991DA3A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663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margin-Content with Caption (Whit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28691" y="1959151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3E0F6D26-4165-4298-B9DF-69A0CA57C654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5018432" y="1959150"/>
            <a:ext cx="4090872" cy="4200245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CED336FC-6E45-4A2D-A5AB-BE24E693E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91" y="1265849"/>
            <a:ext cx="9051731" cy="50288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EB37B9-0614-41D6-8AFE-EB91B451A9F5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FE8CDBB-5A4D-4444-85CC-7578EF050F6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71817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957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160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607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0957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864113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ft image-L (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94302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64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64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60144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144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2780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Footer (white bg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55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6622E0-A137-429D-BE75-779E322CE694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6082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ue bg)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B0641AD-3AD5-4F67-A775-821CB3080BD2}"/>
              </a:ext>
            </a:extLst>
          </p:cNvPr>
          <p:cNvSpPr/>
          <p:nvPr userDrawn="1"/>
        </p:nvSpPr>
        <p:spPr>
          <a:xfrm>
            <a:off x="-30161" y="0"/>
            <a:ext cx="1222216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18022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ank you Slide">
    <p:bg>
      <p:bgPr>
        <a:solidFill>
          <a:srgbClr val="F5F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F35E03-ED1F-4BA6-A9DB-BAA193266DF0}"/>
              </a:ext>
            </a:extLst>
          </p:cNvPr>
          <p:cNvSpPr txBox="1"/>
          <p:nvPr userDrawn="1"/>
        </p:nvSpPr>
        <p:spPr>
          <a:xfrm>
            <a:off x="3457462" y="3252763"/>
            <a:ext cx="52469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5BEDD7-9550-46FC-AAD4-3BCDC60161D9}"/>
              </a:ext>
            </a:extLst>
          </p:cNvPr>
          <p:cNvSpPr/>
          <p:nvPr userDrawn="1"/>
        </p:nvSpPr>
        <p:spPr>
          <a:xfrm>
            <a:off x="0" y="6115986"/>
            <a:ext cx="12192000" cy="742013"/>
          </a:xfrm>
          <a:prstGeom prst="rect">
            <a:avLst/>
          </a:prstGeom>
          <a:solidFill>
            <a:srgbClr val="F5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9CD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60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CD000AF-B921-43E9-B432-355A07B6E46E}"/>
              </a:ext>
            </a:extLst>
          </p:cNvPr>
          <p:cNvSpPr/>
          <p:nvPr userDrawn="1"/>
        </p:nvSpPr>
        <p:spPr>
          <a:xfrm>
            <a:off x="0" y="6115986"/>
            <a:ext cx="10028420" cy="742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36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8999926" cy="4067251"/>
          </a:xfrm>
        </p:spPr>
        <p:txBody>
          <a:bodyPr numCol="2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. Donec </a:t>
            </a:r>
            <a:r>
              <a:rPr lang="en-US" dirty="0" err="1"/>
              <a:t>pede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fringilla</a:t>
            </a:r>
            <a:r>
              <a:rPr lang="en-US" dirty="0"/>
              <a:t> vel,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.</a:t>
            </a:r>
          </a:p>
          <a:p>
            <a:pPr marL="9144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/>
            </a:pPr>
            <a:r>
              <a:rPr lang="en-US" dirty="0"/>
              <a:t>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506702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5414" y="2033625"/>
            <a:ext cx="6297178" cy="4067251"/>
          </a:xfrm>
        </p:spPr>
        <p:txBody>
          <a:bodyPr numCol="1" spcCol="274320">
            <a:noAutofit/>
          </a:bodyPr>
          <a:lstStyle>
            <a:lvl1pPr marL="9144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9CD6"/>
              </a:buClr>
              <a:buSzPct val="110000"/>
              <a:buFontTx/>
              <a:buNone/>
              <a:tabLst/>
              <a:defRPr sz="2400" spc="20"/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Donec </a:t>
            </a:r>
            <a:r>
              <a:rPr lang="en-US" dirty="0" err="1"/>
              <a:t>quam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,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,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, sem.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068AA50-AAA8-4842-ABF3-40CA7CFE97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9358" y="685156"/>
            <a:ext cx="8999926" cy="5970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564074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text aligned right + Ital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/>
              <a:t>Click to edit section name</a:t>
            </a:r>
            <a:endParaRPr lang="en-US" dirty="0"/>
          </a:p>
        </p:txBody>
      </p:sp>
      <p:sp>
        <p:nvSpPr>
          <p:cNvPr id="6" name="Shape 610" hidden="1">
            <a:extLst>
              <a:ext uri="{FF2B5EF4-FFF2-40B4-BE49-F238E27FC236}">
                <a16:creationId xmlns:a16="http://schemas.microsoft.com/office/drawing/2014/main" id="{C5B068B2-AEB9-41E6-AB3C-EA87FFB0FE76}"/>
              </a:ext>
            </a:extLst>
          </p:cNvPr>
          <p:cNvSpPr/>
          <p:nvPr userDrawn="1"/>
        </p:nvSpPr>
        <p:spPr>
          <a:xfrm>
            <a:off x="510238" y="2132869"/>
            <a:ext cx="6303518" cy="3103212"/>
          </a:xfrm>
          <a:prstGeom prst="rect">
            <a:avLst/>
          </a:prstGeom>
          <a:noFill/>
          <a:ln>
            <a:noFill/>
          </a:ln>
        </p:spPr>
        <p:txBody>
          <a:bodyPr lIns="91412" tIns="45700" rIns="91412" bIns="45700" anchor="t" anchorCtr="0">
            <a:noAutofit/>
          </a:bodyPr>
          <a:lstStyle/>
          <a:p>
            <a:pPr algn="r">
              <a:buSzPct val="25000"/>
            </a:pP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lang="en-GB" sz="2800" b="1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lang="en-GB" sz="2800" dirty="0"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</p:txBody>
      </p:sp>
      <p:sp>
        <p:nvSpPr>
          <p:cNvPr id="7" name="Subtitle 8">
            <a:extLst>
              <a:ext uri="{FF2B5EF4-FFF2-40B4-BE49-F238E27FC236}">
                <a16:creationId xmlns:a16="http://schemas.microsoft.com/office/drawing/2014/main" id="{A4620858-2872-44F6-B072-7E678A260322}"/>
              </a:ext>
            </a:extLst>
          </p:cNvPr>
          <p:cNvSpPr txBox="1">
            <a:spLocks/>
          </p:cNvSpPr>
          <p:nvPr userDrawn="1"/>
        </p:nvSpPr>
        <p:spPr>
          <a:xfrm>
            <a:off x="7295839" y="2132869"/>
            <a:ext cx="4663323" cy="43034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0E510D-A28B-40D0-90A9-897A15E93F85}"/>
              </a:ext>
            </a:extLst>
          </p:cNvPr>
          <p:cNvCxnSpPr>
            <a:cxnSpLocks/>
          </p:cNvCxnSpPr>
          <p:nvPr userDrawn="1"/>
        </p:nvCxnSpPr>
        <p:spPr>
          <a:xfrm>
            <a:off x="7069545" y="2248302"/>
            <a:ext cx="0" cy="31337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85EC5-B7E9-4FBB-A4AE-A260C8DCB03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3238" y="2133600"/>
            <a:ext cx="6297612" cy="3079750"/>
          </a:xfr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We have focused on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preparing and empowering BDT staff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 with the tools and resources to deliver value and impact, with performance management related objectives being adjusted accordingly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EFC6EC8-B366-4C1C-9E18-04E70FF727B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96150" y="2133600"/>
            <a:ext cx="4683125" cy="38560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Multiple RBM workshops for</a:t>
            </a:r>
            <a:b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all HQ-based teams and Regional Offices 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Project Management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Communication for Development training</a:t>
            </a: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en-GB" i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Procurement training</a:t>
            </a:r>
            <a:endParaRPr lang="en-US" i="1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7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- Tit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D6A0DE-A965-4E02-8A8B-981E2FDE5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8687" y="1994663"/>
            <a:ext cx="4860830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20F59-7539-405E-B005-C5C92782E9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8687" y="2490758"/>
            <a:ext cx="4860830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9AE6D208-1F00-412A-86E9-1A7081F56572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5892510" y="1994663"/>
            <a:ext cx="4751106" cy="496095"/>
          </a:xfrm>
        </p:spPr>
        <p:txBody>
          <a:bodyPr anchor="t">
            <a:noAutofit/>
          </a:bodyPr>
          <a:lstStyle>
            <a:lvl1pPr marL="0" indent="0">
              <a:lnSpc>
                <a:spcPts val="2400"/>
              </a:lnSpc>
              <a:buNone/>
              <a:defRPr sz="1800" b="0" spc="3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8B83478-806A-4C07-A7A7-0CDF7E621EB5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5892510" y="2490758"/>
            <a:ext cx="4751106" cy="3445987"/>
          </a:xfrm>
        </p:spPr>
        <p:txBody>
          <a:bodyPr>
            <a:noAutofit/>
          </a:bodyPr>
          <a:lstStyle>
            <a:lvl1pPr marL="228600" indent="-137160">
              <a:lnSpc>
                <a:spcPts val="2400"/>
              </a:lnSpc>
              <a:buClr>
                <a:srgbClr val="009CD6"/>
              </a:buClr>
              <a:buSzPct val="104000"/>
              <a:buFont typeface="Arial" panose="020B0604020202020204" pitchFamily="34" charset="0"/>
              <a:buChar char="•"/>
              <a:defRPr sz="1800" spc="30" baseline="0"/>
            </a:lvl1pPr>
            <a:lvl2pPr marL="685800" indent="-137160">
              <a:lnSpc>
                <a:spcPts val="2400"/>
              </a:lnSpc>
              <a:buClr>
                <a:srgbClr val="009CD6"/>
              </a:buClr>
              <a:buFont typeface="Arial" panose="020B0604020202020204" pitchFamily="34" charset="0"/>
              <a:buChar char="•"/>
              <a:defRPr sz="1800" spc="30" baseline="0"/>
            </a:lvl2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A48B77-BCF1-4349-8EF0-B33A178937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687" y="1238515"/>
            <a:ext cx="9914929" cy="6359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CE4054A-3251-41A6-8BA5-67C64EF3E610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1AD81-2712-4CFB-B585-60CDC561D6F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880388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big quote mar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336800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879591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A647C-A7BD-47C9-962C-55289EF4CD8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0946" y="2658534"/>
            <a:ext cx="9150108" cy="3764076"/>
          </a:xfrm>
        </p:spPr>
        <p:txBody>
          <a:bodyPr numCol="1" spcCol="274320">
            <a:noAutofit/>
          </a:bodyPr>
          <a:lstStyle>
            <a:lvl1pPr marL="91440" indent="0">
              <a:lnSpc>
                <a:spcPct val="100000"/>
              </a:lnSpc>
              <a:buClr>
                <a:srgbClr val="009CD6"/>
              </a:buClr>
              <a:buFontTx/>
              <a:buNone/>
              <a:defRPr sz="3200" i="1" spc="20">
                <a:latin typeface="Georgia" panose="02040502050405020303" pitchFamily="18" charset="0"/>
              </a:defRPr>
            </a:lvl1pPr>
            <a:lvl2pPr marL="5486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2pPr>
            <a:lvl3pPr marL="10058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3pPr>
            <a:lvl4pPr marL="1463040" indent="0">
              <a:lnSpc>
                <a:spcPts val="2400"/>
              </a:lnSpc>
              <a:buClr>
                <a:srgbClr val="009CD6"/>
              </a:buClr>
              <a:buFontTx/>
              <a:buNone/>
              <a:defRPr sz="1800" spc="20"/>
            </a:lvl4pPr>
            <a:lvl5pPr>
              <a:buClr>
                <a:srgbClr val="5B9BD5"/>
              </a:buClr>
              <a:defRPr/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Aenean </a:t>
            </a:r>
            <a:r>
              <a:rPr lang="en-US" dirty="0" err="1"/>
              <a:t>commodo</a:t>
            </a:r>
            <a:r>
              <a:rPr lang="en-US" dirty="0"/>
              <a:t> ligula </a:t>
            </a:r>
            <a:r>
              <a:rPr lang="en-US" dirty="0" err="1"/>
              <a:t>eget</a:t>
            </a:r>
            <a:r>
              <a:rPr lang="en-US" dirty="0"/>
              <a:t> dolor. Aenean </a:t>
            </a:r>
            <a:r>
              <a:rPr lang="en-US" dirty="0" err="1"/>
              <a:t>massa</a:t>
            </a:r>
            <a:r>
              <a:rPr lang="en-US" dirty="0"/>
              <a:t>. Cum sociis </a:t>
            </a:r>
            <a:r>
              <a:rPr lang="en-US" dirty="0" err="1"/>
              <a:t>natoque</a:t>
            </a:r>
            <a:r>
              <a:rPr lang="en-US" dirty="0"/>
              <a:t> </a:t>
            </a:r>
            <a:r>
              <a:rPr lang="en-US" dirty="0" err="1"/>
              <a:t>penatibus</a:t>
            </a:r>
            <a:r>
              <a:rPr lang="en-US" dirty="0"/>
              <a:t> et </a:t>
            </a:r>
            <a:r>
              <a:rPr lang="en-US" dirty="0" err="1"/>
              <a:t>magnis</a:t>
            </a:r>
            <a:r>
              <a:rPr lang="en-US" dirty="0"/>
              <a:t> dis parturient </a:t>
            </a:r>
            <a:r>
              <a:rPr lang="en-US" dirty="0" err="1"/>
              <a:t>montes</a:t>
            </a:r>
            <a:r>
              <a:rPr lang="en-US" dirty="0"/>
              <a:t>, </a:t>
            </a:r>
            <a:r>
              <a:rPr lang="en-US" dirty="0" err="1"/>
              <a:t>nascetur</a:t>
            </a:r>
            <a:r>
              <a:rPr lang="en-US" dirty="0"/>
              <a:t> </a:t>
            </a:r>
            <a:r>
              <a:rPr lang="en-US" dirty="0" err="1"/>
              <a:t>ridiculus</a:t>
            </a:r>
            <a:r>
              <a:rPr lang="en-US" dirty="0"/>
              <a:t> mus.”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7316B5-C57D-4BFE-9E05-E402A449FF88}"/>
              </a:ext>
            </a:extLst>
          </p:cNvPr>
          <p:cNvCxnSpPr/>
          <p:nvPr userDrawn="1"/>
        </p:nvCxnSpPr>
        <p:spPr>
          <a:xfrm>
            <a:off x="614785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8F92057-32FC-4FC9-AF35-02473A8E49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5" y="313371"/>
            <a:ext cx="4554538" cy="308803"/>
          </a:xfrm>
        </p:spPr>
        <p:txBody>
          <a:bodyPr anchor="ctr"/>
          <a:lstStyle>
            <a:lvl1pPr marL="91440" indent="0" algn="l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0DB947-B9BF-4F5D-BCB3-A4E551A7C95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473700" y="1215232"/>
            <a:ext cx="1244600" cy="12446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>
              <a:defRPr sz="1400" b="0"/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1068319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000" y="262850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480400"/>
            <a:ext cx="84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00"/>
            <a:ext cx="84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1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867584CD-07A7-43BA-B476-BE6FDAE381CD}" type="datetime1">
              <a:rPr lang="en-GB" smtClean="0"/>
              <a:t>24/09/2024</a:t>
            </a:fld>
            <a:endParaRPr lang="en-GB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000" y="6055201"/>
            <a:ext cx="23232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731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B5CCB5F3-0C9E-40E2-9D0D-506165026BF5}" type="datetime1">
              <a:rPr lang="en-GB" smtClean="0"/>
              <a:t>24/09/2024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F2B815CD-91BB-4DD1-9B8B-DF180CB0204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35910964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01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928144"/>
            <a:ext cx="8832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A62844A7-A33D-4226-95F9-DD2A037B833C}" type="datetime1">
              <a:rPr lang="en-GB" smtClean="0"/>
              <a:t>24/09/2024</a:t>
            </a:fld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F2B815CD-91BB-4DD1-9B8B-DF180CB02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9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8E5A-AB76-4634-8AD9-64C991C6FC0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21372" y="2040524"/>
            <a:ext cx="4393315" cy="4125355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F227-A22B-432C-84DE-6E0A3BE38D6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0255" y="2040523"/>
            <a:ext cx="4393316" cy="4126191"/>
          </a:xfrm>
        </p:spPr>
        <p:txBody>
          <a:bodyPr>
            <a:noAutofit/>
          </a:bodyPr>
          <a:lstStyle>
            <a:lvl1pPr marL="2286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1pPr>
            <a:lvl2pPr marL="6858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2pPr>
            <a:lvl3pPr marL="11430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3pPr>
            <a:lvl4pPr marL="1600200" indent="-137160">
              <a:buClr>
                <a:srgbClr val="009CD6"/>
              </a:buClr>
              <a:buFont typeface="Arial" panose="020B0604020202020204" pitchFamily="34" charset="0"/>
              <a:buChar char="•"/>
              <a:defRPr lang="en-US" spc="20" dirty="0"/>
            </a:lvl4pPr>
            <a:lvl5pPr>
              <a:buClr>
                <a:srgbClr val="5B9BD5"/>
              </a:buClr>
              <a:defRPr spc="0"/>
            </a:lvl5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346557F-F9B0-433A-9FC1-56C38B19D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1373" y="1251017"/>
            <a:ext cx="9132198" cy="56507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157FF2-E1F2-41A6-A3CB-3DE59785DD4D}"/>
              </a:ext>
            </a:extLst>
          </p:cNvPr>
          <p:cNvCxnSpPr/>
          <p:nvPr userDrawn="1"/>
        </p:nvCxnSpPr>
        <p:spPr>
          <a:xfrm>
            <a:off x="614780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8A78C8E-6713-4582-84CE-8C8A0FE572A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4780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9513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752D4-D41F-48C8-BC93-770A10B9CEF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737226" y="1975104"/>
            <a:ext cx="6256106" cy="4210543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sz="1800" spc="2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F01D386-9240-4F38-9F1C-4325351B05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7225" y="1261501"/>
            <a:ext cx="7177821" cy="54214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5B0268-1877-4B50-85FE-85F64126C828}"/>
              </a:ext>
            </a:extLst>
          </p:cNvPr>
          <p:cNvCxnSpPr/>
          <p:nvPr userDrawn="1"/>
        </p:nvCxnSpPr>
        <p:spPr>
          <a:xfrm>
            <a:off x="607468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716C6763-4EEE-47FB-A7AD-A329AC0386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7468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1144347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A3B-CF71-48AC-B4B0-550E5EC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483" y="1234865"/>
            <a:ext cx="10313024" cy="635902"/>
          </a:xfrm>
          <a:prstGeom prst="rect">
            <a:avLst/>
          </a:prstGeom>
        </p:spPr>
        <p:txBody>
          <a:bodyPr anchor="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33313" y="1927476"/>
            <a:ext cx="10700345" cy="4218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8B0405-4014-43E6-B303-902A4F998E13}"/>
              </a:ext>
            </a:extLst>
          </p:cNvPr>
          <p:cNvCxnSpPr/>
          <p:nvPr userDrawn="1"/>
        </p:nvCxnSpPr>
        <p:spPr>
          <a:xfrm>
            <a:off x="614783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69F8470-F06D-4D52-9A69-30EBD8DA60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4783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139101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3557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500046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00046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593546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52770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E364E913-4A6A-4F3B-B209-831A75170B7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6092751" cy="6858000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30453B6-BE94-4D10-99CD-4F6557992E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1735" y="1241625"/>
            <a:ext cx="5018228" cy="867930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 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6CAFA7-68AE-4EAD-BE3A-A5B16D9D3552}"/>
              </a:ext>
            </a:extLst>
          </p:cNvPr>
          <p:cNvCxnSpPr/>
          <p:nvPr userDrawn="1"/>
        </p:nvCxnSpPr>
        <p:spPr>
          <a:xfrm>
            <a:off x="646823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8F2FE0A-3A4C-445D-8290-44FCEA3F59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68234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C9AD2564-EF06-46B2-95AF-0FC81EEDCC9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61734" y="2245766"/>
            <a:ext cx="5018229" cy="3920948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3255004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- 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99501-2A5A-45F8-BACF-23701FE6833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6997698" cy="6857999"/>
          </a:xfrm>
          <a:solidFill>
            <a:srgbClr val="F4F4F4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E260B5-3078-4CFA-A43A-D57EA4E98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04579" y="2228472"/>
            <a:ext cx="4204643" cy="3936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147FA91-C242-46DD-BE23-48F41CC297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579" y="1218965"/>
            <a:ext cx="4255850" cy="933507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0EEAF69-B649-4DD9-BE4A-CC1FC2864BDE}"/>
              </a:ext>
            </a:extLst>
          </p:cNvPr>
          <p:cNvCxnSpPr/>
          <p:nvPr userDrawn="1"/>
        </p:nvCxnSpPr>
        <p:spPr>
          <a:xfrm>
            <a:off x="7353374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22686E3-ED91-4402-ABE9-E10A74CBDB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53375" y="313371"/>
            <a:ext cx="4307054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</p:spTree>
    <p:extLst>
      <p:ext uri="{BB962C8B-B14F-4D97-AF65-F5344CB8AC3E}">
        <p14:creationId xmlns:p14="http://schemas.microsoft.com/office/powerpoint/2010/main" val="425363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 - 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ED55E9E-BFC6-411F-90A8-B7CC917CD1B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026350" y="-1"/>
            <a:ext cx="5165650" cy="6858000"/>
          </a:xfrm>
          <a:solidFill>
            <a:srgbClr val="F7F7F7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4000" i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421150D-F679-4DFA-93CF-0E5480CC49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373" y="1241625"/>
            <a:ext cx="6000749" cy="480131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1DE310-EEBE-4571-9348-190C69629E15}"/>
              </a:ext>
            </a:extLst>
          </p:cNvPr>
          <p:cNvCxnSpPr/>
          <p:nvPr userDrawn="1"/>
        </p:nvCxnSpPr>
        <p:spPr>
          <a:xfrm>
            <a:off x="598862" y="280669"/>
            <a:ext cx="0" cy="374209"/>
          </a:xfrm>
          <a:prstGeom prst="line">
            <a:avLst/>
          </a:prstGeom>
          <a:ln w="25400">
            <a:solidFill>
              <a:srgbClr val="00A3E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4C777EF-FC93-4970-9186-9F729BE944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862" y="313371"/>
            <a:ext cx="4554538" cy="308803"/>
          </a:xfrm>
        </p:spPr>
        <p:txBody>
          <a:bodyPr anchor="ctr"/>
          <a:lstStyle>
            <a:lvl1pPr marL="91440" indent="0">
              <a:buNone/>
              <a:defRPr sz="16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section name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D03799A-7C35-4CAA-BE06-C4A99AE9826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92362" y="1796208"/>
            <a:ext cx="6000749" cy="3820167"/>
          </a:xfrm>
        </p:spPr>
        <p:txBody>
          <a:bodyPr>
            <a:noAutofit/>
          </a:bodyPr>
          <a:lstStyle>
            <a:lvl1pPr marL="0" indent="0">
              <a:lnSpc>
                <a:spcPts val="2400"/>
              </a:lnSpc>
              <a:buNone/>
              <a:defRPr lang="en-US" sz="1800" dirty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68231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A5A063-7EAA-4705-81BD-73270FF5BA28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ED357C-3FA0-42D4-850C-879BB0BE1875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C294A4-0B9E-E9A7-02D2-3DCA635BD8A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345210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3" r:id="rId2"/>
    <p:sldLayoutId id="2147483652" r:id="rId3"/>
    <p:sldLayoutId id="2147483675" r:id="rId4"/>
    <p:sldLayoutId id="2147483676" r:id="rId5"/>
    <p:sldLayoutId id="2147483674" r:id="rId6"/>
    <p:sldLayoutId id="2147483672" r:id="rId7"/>
    <p:sldLayoutId id="2147483657" r:id="rId8"/>
    <p:sldLayoutId id="2147483717" r:id="rId9"/>
    <p:sldLayoutId id="2147483718" r:id="rId10"/>
    <p:sldLayoutId id="2147483719" r:id="rId11"/>
    <p:sldLayoutId id="2147483670" r:id="rId12"/>
    <p:sldLayoutId id="2147483660" r:id="rId13"/>
    <p:sldLayoutId id="2147483687" r:id="rId14"/>
    <p:sldLayoutId id="2147483707" r:id="rId15"/>
    <p:sldLayoutId id="2147483712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ts val="22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ts val="22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1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C4518C-C369-4BCE-93F6-ACF7A0A45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92" y="879975"/>
            <a:ext cx="10515600" cy="7464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8392" y="180434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3ABCAB-1B02-4C7B-89B1-A5BB0E479D06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2A7B-D8AC-460A-9C3E-1872390023D8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8B749-1D4F-B3B4-6486-F1123A90531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1497039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6" r:id="rId2"/>
    <p:sldLayoutId id="214748371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37160" algn="l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13716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 typeface="Arial" panose="020B0604020202020204" pitchFamily="34" charset="0"/>
        <a:buChar char="•"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8A0EE-5A32-42C1-8C1D-EA2BEF09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6313" y="2209801"/>
            <a:ext cx="8559373" cy="3793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n-US" sz="2800" i="1" dirty="0">
                <a:latin typeface="Georgia" panose="02040502050405020303" pitchFamily="18" charset="0"/>
              </a:rPr>
              <a:t>We grew up with the internet. </a:t>
            </a:r>
            <a:br>
              <a:rPr lang="en-US" sz="2800" i="1" dirty="0">
                <a:latin typeface="Georgia" panose="02040502050405020303" pitchFamily="18" charset="0"/>
              </a:rPr>
            </a:br>
            <a:r>
              <a:rPr lang="en-US" sz="2800" i="1" dirty="0">
                <a:latin typeface="Georgia" panose="02040502050405020303" pitchFamily="18" charset="0"/>
              </a:rPr>
              <a:t>I mean, the internet has always been here with us. The grown-ups are like ‘Wow the internet appeared’, while it is perfectly normal for us.”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FB8933-3AE5-487A-8B03-0B68C8923CB0}"/>
              </a:ext>
            </a:extLst>
          </p:cNvPr>
          <p:cNvSpPr txBox="1"/>
          <p:nvPr userDrawn="1"/>
        </p:nvSpPr>
        <p:spPr>
          <a:xfrm>
            <a:off x="9182937" y="6343130"/>
            <a:ext cx="2499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spc="50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www.itu.int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9BF5BD-2163-4157-A2AF-C24DDF31C8DA}"/>
              </a:ext>
            </a:extLst>
          </p:cNvPr>
          <p:cNvSpPr txBox="1"/>
          <p:nvPr userDrawn="1"/>
        </p:nvSpPr>
        <p:spPr>
          <a:xfrm>
            <a:off x="11420070" y="6345034"/>
            <a:ext cx="55372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88FE18D-1554-4525-B2E9-CBAFE9755A5A}" type="slidenum">
              <a:rPr lang="en-US" sz="1300" smtClean="0">
                <a:solidFill>
                  <a:schemeClr val="tx1"/>
                </a:solidFill>
              </a:rPr>
              <a:t>‹#›</a:t>
            </a:fld>
            <a:endParaRPr lang="en-US" sz="13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CFFE22-33CD-5019-6B94-15600A9EADC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15761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91440" indent="0" algn="ctr" defTabSz="914400" rtl="0" eaLnBrk="1" latinLnBrk="0" hangingPunct="1">
        <a:lnSpc>
          <a:spcPct val="100000"/>
        </a:lnSpc>
        <a:spcBef>
          <a:spcPts val="1000"/>
        </a:spcBef>
        <a:buClr>
          <a:srgbClr val="009CD6"/>
        </a:buClr>
        <a:buSzPct val="110000"/>
        <a:buFontTx/>
        <a:buNone/>
        <a:defRPr sz="3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058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63040" indent="0" algn="l" defTabSz="914400" rtl="0" eaLnBrk="1" latinLnBrk="0" hangingPunct="1">
        <a:lnSpc>
          <a:spcPct val="100000"/>
        </a:lnSpc>
        <a:spcBef>
          <a:spcPts val="500"/>
        </a:spcBef>
        <a:buClr>
          <a:srgbClr val="009CD6"/>
        </a:buClr>
        <a:buSzPct val="110000"/>
        <a:buFontTx/>
        <a:buNone/>
        <a:defRPr sz="2800" kern="1200" spc="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500"/>
        </a:spcBef>
        <a:buClr>
          <a:srgbClr val="00B0F0"/>
        </a:buClr>
        <a:buFont typeface="Arial" panose="020B0604020202020204" pitchFamily="34" charset="0"/>
        <a:buChar char="•"/>
        <a:defRPr sz="1800" kern="1200" spc="3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4801" y="5328185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201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FF02EFB-6A3F-41AB-8504-7900B7EBB37A}" type="datetime1">
              <a:rPr lang="en-GB" smtClean="0"/>
              <a:t>24/09/2024</a:t>
            </a:fld>
            <a:endParaRPr lang="en-GB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F2B815CD-91BB-4DD1-9B8B-DF180CB02042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0DCC9C-D663-9EC8-3344-9BFCBBC55D4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37163" y="6642100"/>
            <a:ext cx="17462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Restricted Use - À usage restreint</a:t>
            </a:r>
          </a:p>
        </p:txBody>
      </p:sp>
    </p:spTree>
    <p:extLst>
      <p:ext uri="{BB962C8B-B14F-4D97-AF65-F5344CB8AC3E}">
        <p14:creationId xmlns:p14="http://schemas.microsoft.com/office/powerpoint/2010/main" val="70559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sa.robinson@oecd.or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oecd.org/en/publications/towards-digital-safety-by-design-for-children_c167b650-en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hyperlink" Target="https://doi.org/10.1787/c167b650-en" TargetMode="External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9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9F30285-D598-437F-82DD-E03C393D63FF}"/>
              </a:ext>
            </a:extLst>
          </p:cNvPr>
          <p:cNvSpPr txBox="1">
            <a:spLocks/>
          </p:cNvSpPr>
          <p:nvPr/>
        </p:nvSpPr>
        <p:spPr>
          <a:xfrm>
            <a:off x="1439782" y="2717874"/>
            <a:ext cx="9644596" cy="504754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800" dirty="0">
                <a:solidFill>
                  <a:schemeClr val="tx1"/>
                </a:solidFill>
                <a:latin typeface="+mj-lt"/>
                <a:cs typeface="Varela Round"/>
              </a:rPr>
              <a:t>DIGITAL SAFETY BY DESIGN FOR CHILDREN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AD66F2-F7C0-4D03-9150-D28F17AC561D}"/>
              </a:ext>
            </a:extLst>
          </p:cNvPr>
          <p:cNvCxnSpPr>
            <a:cxnSpLocks/>
          </p:cNvCxnSpPr>
          <p:nvPr/>
        </p:nvCxnSpPr>
        <p:spPr>
          <a:xfrm>
            <a:off x="1547403" y="3341226"/>
            <a:ext cx="6020121" cy="0"/>
          </a:xfrm>
          <a:prstGeom prst="line">
            <a:avLst/>
          </a:prstGeom>
          <a:ln w="12700">
            <a:solidFill>
              <a:srgbClr val="009C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9">
            <a:extLst>
              <a:ext uri="{FF2B5EF4-FFF2-40B4-BE49-F238E27FC236}">
                <a16:creationId xmlns:a16="http://schemas.microsoft.com/office/drawing/2014/main" id="{EEB08032-CE0E-4986-AEDF-A41026C0E8B9}"/>
              </a:ext>
            </a:extLst>
          </p:cNvPr>
          <p:cNvSpPr txBox="1">
            <a:spLocks/>
          </p:cNvSpPr>
          <p:nvPr/>
        </p:nvSpPr>
        <p:spPr>
          <a:xfrm>
            <a:off x="1441141" y="1566444"/>
            <a:ext cx="9604229" cy="1267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CH" sz="2800" b="1" dirty="0">
                <a:solidFill>
                  <a:schemeClr val="tx1"/>
                </a:solidFill>
              </a:rPr>
              <a:t>Report by OECD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901632-D897-07FD-664E-854DC7E4900D}"/>
              </a:ext>
            </a:extLst>
          </p:cNvPr>
          <p:cNvGrpSpPr/>
          <p:nvPr/>
        </p:nvGrpSpPr>
        <p:grpSpPr>
          <a:xfrm>
            <a:off x="469900" y="70624"/>
            <a:ext cx="7854950" cy="1490418"/>
            <a:chOff x="438150" y="870724"/>
            <a:chExt cx="7854950" cy="149041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DFF89F95-81F5-8D40-FFB5-5338D2957C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150" y="870724"/>
              <a:ext cx="1053203" cy="1490418"/>
            </a:xfrm>
            <a:prstGeom prst="rect">
              <a:avLst/>
            </a:prstGeom>
          </p:spPr>
        </p:pic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C5318FF-51E5-4FC0-0682-A9359B3F0378}"/>
                </a:ext>
              </a:extLst>
            </p:cNvPr>
            <p:cNvCxnSpPr/>
            <p:nvPr/>
          </p:nvCxnSpPr>
          <p:spPr>
            <a:xfrm>
              <a:off x="1397000" y="1282949"/>
              <a:ext cx="0" cy="716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DF700BC-A5EF-39BA-9B80-5768E8028081}"/>
                </a:ext>
              </a:extLst>
            </p:cNvPr>
            <p:cNvSpPr txBox="1"/>
            <p:nvPr/>
          </p:nvSpPr>
          <p:spPr>
            <a:xfrm>
              <a:off x="1416050" y="1282949"/>
              <a:ext cx="68770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Council Working Group </a:t>
              </a:r>
              <a:b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fr-CH" sz="15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on child online protection</a:t>
              </a:r>
            </a:p>
            <a:p>
              <a:r>
                <a:rPr lang="en-GB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Twenty-first meeting – From 30 September (p.m.) to 1 October 2024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411D60CC-DF2C-E4F6-46E1-82CEAB240335}"/>
              </a:ext>
            </a:extLst>
          </p:cNvPr>
          <p:cNvSpPr/>
          <p:nvPr/>
        </p:nvSpPr>
        <p:spPr>
          <a:xfrm>
            <a:off x="-28575" y="490106"/>
            <a:ext cx="144000" cy="648000"/>
          </a:xfrm>
          <a:prstGeom prst="rect">
            <a:avLst/>
          </a:prstGeom>
          <a:solidFill>
            <a:schemeClr val="accent1">
              <a:alpha val="83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15">
            <a:extLst>
              <a:ext uri="{FF2B5EF4-FFF2-40B4-BE49-F238E27FC236}">
                <a16:creationId xmlns:a16="http://schemas.microsoft.com/office/drawing/2014/main" id="{D2A1DD03-53AF-BB0D-B0A3-CD2A20F6C4CD}"/>
              </a:ext>
            </a:extLst>
          </p:cNvPr>
          <p:cNvSpPr txBox="1"/>
          <p:nvPr/>
        </p:nvSpPr>
        <p:spPr>
          <a:xfrm>
            <a:off x="1452153" y="3530598"/>
            <a:ext cx="9644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fr-CH" sz="1600" dirty="0"/>
              <a:t>Contact: </a:t>
            </a:r>
            <a:r>
              <a:rPr lang="fr-CH" sz="1600" dirty="0">
                <a:hlinkClick r:id="rId3"/>
              </a:rPr>
              <a:t>lisa.robinson@oecd.org</a:t>
            </a:r>
            <a:r>
              <a:rPr lang="fr-CH" sz="16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D15966-BBFB-AC61-A0F1-22914FD82B20}"/>
              </a:ext>
            </a:extLst>
          </p:cNvPr>
          <p:cNvSpPr txBox="1"/>
          <p:nvPr/>
        </p:nvSpPr>
        <p:spPr>
          <a:xfrm>
            <a:off x="7265308" y="946601"/>
            <a:ext cx="3875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Document CWG-COP-21/INF/17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24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September</a:t>
            </a:r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 2024</a:t>
            </a:r>
          </a:p>
          <a:p>
            <a:pPr algn="r"/>
            <a:r>
              <a:rPr lang="fr-CH" sz="1400" dirty="0">
                <a:latin typeface="Calibri" panose="020F0502020204030204" pitchFamily="34" charset="0"/>
                <a:cs typeface="Calibri" panose="020F0502020204030204" pitchFamily="34" charset="0"/>
              </a:rPr>
              <a:t>English </a:t>
            </a:r>
            <a:r>
              <a:rPr lang="fr-CH" sz="1400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FD21E5-6181-E0A3-E512-48136C6B76A7}"/>
              </a:ext>
            </a:extLst>
          </p:cNvPr>
          <p:cNvSpPr txBox="1"/>
          <p:nvPr/>
        </p:nvSpPr>
        <p:spPr>
          <a:xfrm>
            <a:off x="1454412" y="4223941"/>
            <a:ext cx="976603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1600" b="1" dirty="0"/>
              <a:t>Purpose</a:t>
            </a:r>
          </a:p>
          <a:p>
            <a:pPr>
              <a:spcBef>
                <a:spcPts val="600"/>
              </a:spcBef>
            </a:pPr>
            <a:r>
              <a:rPr lang="en-GB" sz="1300" dirty="0"/>
              <a:t>Presentation of Digital Safety by Design for Children.</a:t>
            </a:r>
          </a:p>
          <a:p>
            <a:pPr>
              <a:spcBef>
                <a:spcPts val="1200"/>
              </a:spcBef>
            </a:pPr>
            <a:r>
              <a:rPr lang="en-GB" sz="1600" b="1" dirty="0"/>
              <a:t>Action required</a:t>
            </a:r>
          </a:p>
          <a:p>
            <a:pPr>
              <a:spcBef>
                <a:spcPts val="600"/>
              </a:spcBef>
            </a:pPr>
            <a:r>
              <a:rPr lang="en-GB" sz="1300" dirty="0"/>
              <a:t>This report is transmitted to the Council Working Group on child online protection </a:t>
            </a:r>
            <a:r>
              <a:rPr lang="en-GB" sz="1300" b="1" dirty="0"/>
              <a:t>for information</a:t>
            </a:r>
            <a:r>
              <a:rPr lang="en-GB" sz="1300" dirty="0"/>
              <a:t>.</a:t>
            </a:r>
          </a:p>
          <a:p>
            <a:pPr>
              <a:spcBef>
                <a:spcPts val="1200"/>
              </a:spcBef>
            </a:pPr>
            <a:r>
              <a:rPr lang="en-GB" sz="1600" b="1" dirty="0"/>
              <a:t>References</a:t>
            </a:r>
            <a:endParaRPr lang="en-GB" sz="1600" dirty="0"/>
          </a:p>
          <a:p>
            <a:pPr>
              <a:spcBef>
                <a:spcPts val="600"/>
              </a:spcBef>
            </a:pPr>
            <a:r>
              <a:rPr lang="en-GB" sz="1400" dirty="0"/>
              <a:t>Report available </a:t>
            </a:r>
            <a:r>
              <a:rPr lang="fr-CH" sz="1400" dirty="0"/>
              <a:t>at: </a:t>
            </a:r>
            <a:r>
              <a:rPr lang="fr-CH" sz="1400" dirty="0">
                <a:hlinkClick r:id="rId4"/>
              </a:rPr>
              <a:t>https://www.oecd.org/en/publications/towards-digital-safety-by-design-for-children_c167b650-en.html</a:t>
            </a:r>
            <a:r>
              <a:rPr lang="fr-CH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184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1F77E5-2ECE-1C8B-B6BF-829A11E3D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B815CD-91BB-4DD1-9B8B-DF180CB02042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AB8CE56-4EB5-55A3-7F2C-0C2390400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Safety by Design for Children</a:t>
            </a:r>
            <a:endParaRPr lang="en-US" dirty="0"/>
          </a:p>
        </p:txBody>
      </p:sp>
      <p:pic>
        <p:nvPicPr>
          <p:cNvPr id="5" name="Content Placeholder 4">
            <a:hlinkClick r:id="rId3"/>
            <a:extLst>
              <a:ext uri="{FF2B5EF4-FFF2-40B4-BE49-F238E27FC236}">
                <a16:creationId xmlns:a16="http://schemas.microsoft.com/office/drawing/2014/main" id="{DF19D530-86E3-4B9F-3870-E6B0FA17CD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95400" y="1484784"/>
            <a:ext cx="3145610" cy="4926816"/>
          </a:xfrm>
          <a:prstGeom prst="rect">
            <a:avLst/>
          </a:prstGeom>
          <a:ln>
            <a:noFill/>
          </a:ln>
        </p:spPr>
      </p:pic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E4678A7E-8D90-E9A1-11E2-2AAD060A04D0}"/>
              </a:ext>
            </a:extLst>
          </p:cNvPr>
          <p:cNvGraphicFramePr>
            <a:graphicFrameLocks/>
          </p:cNvGraphicFramePr>
          <p:nvPr/>
        </p:nvGraphicFramePr>
        <p:xfrm>
          <a:off x="4561603" y="1484784"/>
          <a:ext cx="2736304" cy="5146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89191B-2351-4C4B-78FB-2A1D4C44958E}"/>
              </a:ext>
            </a:extLst>
          </p:cNvPr>
          <p:cNvCxnSpPr/>
          <p:nvPr/>
        </p:nvCxnSpPr>
        <p:spPr>
          <a:xfrm>
            <a:off x="7608168" y="1484784"/>
            <a:ext cx="0" cy="50405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3F13BE8E-20E3-3196-D914-72770AD79287}"/>
              </a:ext>
            </a:extLst>
          </p:cNvPr>
          <p:cNvGraphicFramePr>
            <a:graphicFrameLocks/>
          </p:cNvGraphicFramePr>
          <p:nvPr/>
        </p:nvGraphicFramePr>
        <p:xfrm>
          <a:off x="7896201" y="1495169"/>
          <a:ext cx="3937609" cy="49029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122765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9" grpId="0">
        <p:bldAsOne/>
      </p:bldGraphic>
    </p:bld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TU Theme - White bg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0000"/>
      </a:hlink>
      <a:folHlink>
        <a:srgbClr val="757070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ig text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Quote Slide">
  <a:themeElements>
    <a:clrScheme name="ITU Template">
      <a:dk1>
        <a:sysClr val="windowText" lastClr="000000"/>
      </a:dk1>
      <a:lt1>
        <a:sysClr val="window" lastClr="FFFFFF"/>
      </a:lt1>
      <a:dk2>
        <a:srgbClr val="3A3838"/>
      </a:dk2>
      <a:lt2>
        <a:srgbClr val="F5FAFC"/>
      </a:lt2>
      <a:accent1>
        <a:srgbClr val="009CD6"/>
      </a:accent1>
      <a:accent2>
        <a:srgbClr val="757070"/>
      </a:accent2>
      <a:accent3>
        <a:srgbClr val="A5A5A5"/>
      </a:accent3>
      <a:accent4>
        <a:srgbClr val="595959"/>
      </a:accent4>
      <a:accent5>
        <a:srgbClr val="005EB8"/>
      </a:accent5>
      <a:accent6>
        <a:srgbClr val="E5F5FB"/>
      </a:accent6>
      <a:hlink>
        <a:srgbClr val="009CD6"/>
      </a:hlink>
      <a:folHlink>
        <a:srgbClr val="009CD6"/>
      </a:folHlink>
    </a:clrScheme>
    <a:fontScheme name="ITU Powerpoint Tempo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6FF5CF3D9B742C489E3F781D42BF2845" ma:contentTypeVersion="256" ma:contentTypeDescription="" ma:contentTypeScope="" ma:versionID="8273819c960b4dcec09baf3c9ab25413">
  <xsd:schema xmlns:xsd="http://www.w3.org/2001/XMLSchema" xmlns:xs="http://www.w3.org/2001/XMLSchema" xmlns:p="http://schemas.microsoft.com/office/2006/metadata/properties" xmlns:ns1="http://schemas.microsoft.com/sharepoint/v3" xmlns:ns2="54c4cd27-f286-408f-9ce0-33c1e0f3ab39" xmlns:ns3="75fb4827-0285-47f0-b455-1efc40ae9f0e" xmlns:ns4="ca82dde9-3436-4d3d-bddd-d31447390034" xmlns:ns5="a862d62b-a38a-43d1-b7e0-71131b4450e8" xmlns:ns6="c9f238dd-bb73-4aef-a7a5-d644ad823e52" xmlns:ns7="http://schemas.microsoft.com/sharepoint/v4" targetNamespace="http://schemas.microsoft.com/office/2006/metadata/properties" ma:root="true" ma:fieldsID="d1b0db955f6d68c1044a9741a409e858" ns1:_="" ns2:_="" ns3:_="" ns4:_="" ns5:_="" ns6:_="" ns7:_="">
    <xsd:import namespace="http://schemas.microsoft.com/sharepoint/v3"/>
    <xsd:import namespace="54c4cd27-f286-408f-9ce0-33c1e0f3ab39"/>
    <xsd:import namespace="75fb4827-0285-47f0-b455-1efc40ae9f0e"/>
    <xsd:import namespace="ca82dde9-3436-4d3d-bddd-d31447390034"/>
    <xsd:import namespace="a862d62b-a38a-43d1-b7e0-71131b4450e8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5:OECDTagsCache" minOccurs="0"/>
                <xsd:element ref="ns3:_dlc_DocIdUrl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5:c70fd133f7d448f9a52a3d2874948888" minOccurs="0"/>
                <xsd:element ref="ns3:_dlc_DocId" minOccurs="0"/>
                <xsd:element ref="ns2:OECDKimBussinessContext" minOccurs="0"/>
                <xsd:element ref="ns2:OECDKimProvenance" minOccurs="0"/>
                <xsd:element ref="ns3:_dlc_DocIdPersistId" minOccurs="0"/>
                <xsd:element ref="ns7:IconOverlay" minOccurs="0"/>
                <xsd:element ref="ns5:h21f877856324012a5d5bb2856217e38" minOccurs="0"/>
                <xsd:element ref="ns4:TaxCatchAll" minOccurs="0"/>
                <xsd:element ref="ns4:TaxCatchAllLabel" minOccurs="0"/>
                <xsd:element ref="ns5:Project_x003a_Project_x0020_status" minOccurs="0"/>
                <xsd:element ref="ns3:g33da758d50a46a9a2be5be37e250652" minOccurs="0"/>
                <xsd:element ref="ns5:lbef977c4c9c486c8298e7977245d714" minOccurs="0"/>
                <xsd:element ref="ns1:DocumentSetDescription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3:OECDAllRelatedUsers" minOccurs="0"/>
                <xsd:element ref="ns5:SharedWithUsers" minOccurs="0"/>
                <xsd:element ref="ns2:OECD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42" nillable="true" ma:displayName="Description" ma:description="A description of the Document Set" ma:internalName="DocumentSetDescription" ma:readOnly="fals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27" nillable="true" ma:displayName="Kim bussiness context" ma:description="" ma:hidden="true" ma:internalName="OECDKimBussinessContext" ma:readOnly="false">
      <xsd:simpleType>
        <xsd:restriction base="dms:Text"/>
      </xsd:simpleType>
    </xsd:element>
    <xsd:element name="OECDKimProvenance" ma:index="28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Year" ma:index="51" nillable="true" ma:displayName="Year" ma:description="" ma:internalName="OECDYea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b4827-0285-47f0-b455-1efc40ae9f0e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_dlc_DocIdUrl" ma:index="18" nillable="true" ma:displayName="Document ID" ma:description="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26" nillable="true" ma:displayName="Document ID" ma:description="" ma:hidden="true" ma:internalName="_dlc_DocId" ma:readOnly="true">
      <xsd:simpleType>
        <xsd:restriction base="dms:Text"/>
      </xsd:simpleType>
    </xsd:element>
    <xsd:element name="_dlc_DocIdPersistId" ma:index="2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g33da758d50a46a9a2be5be37e250652" ma:index="39" nillable="true" ma:taxonomy="true" ma:internalName="g33da758d50a46a9a2be5be37e250652" ma:taxonomyFieldName="OECDHorizontalProjects" ma:displayName="Horizontal project" ma:readOnly="false" ma:default="" ma:fieldId="{033da758-d50a-46a9-a2be-5be37e250652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46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9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36" nillable="true" ma:displayName="Taxonomy Catch All Column" ma:hidden="true" ma:list="{e00997fc-594f-418a-ad06-40b0a23b0ade}" ma:internalName="TaxCatchAll" ma:showField="CatchAllData" ma:web="75fb4827-0285-47f0-b455-1efc40ae9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7" nillable="true" ma:displayName="Taxonomy Catch All Column1" ma:hidden="true" ma:list="{e00997fc-594f-418a-ad06-40b0a23b0ade}" ma:internalName="TaxCatchAllLabel" ma:readOnly="true" ma:showField="CatchAllDataLabel" ma:web="75fb4827-0285-47f0-b455-1efc40ae9f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2d62b-a38a-43d1-b7e0-71131b4450e8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1b256c36-1d42-444b-871e-7fba29484471" ma:internalName="OECDProjectLookup" ma:readOnly="false" ma:showField="OECDShortProjectName" ma:web="a862d62b-a38a-43d1-b7e0-71131b4450e8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1b256c36-1d42-444b-871e-7fba29484471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TagsCache" ma:index="17" nillable="true" ma:displayName="Tags cache" ma:description="" ma:hidden="true" ma:internalName="OECDTagsCache">
      <xsd:simpleType>
        <xsd:restriction base="dms:Note">
          <xsd:maxLength value="255"/>
        </xsd:restriction>
      </xsd:simpleType>
    </xsd:element>
    <xsd:element name="c70fd133f7d448f9a52a3d2874948888" ma:index="25" nillable="true" ma:displayName="Deliverable owner_0" ma:hidden="true" ma:internalName="c70fd133f7d448f9a52a3d2874948888">
      <xsd:simpleType>
        <xsd:restriction base="dms:Note"/>
      </xsd:simpleType>
    </xsd:element>
    <xsd:element name="h21f877856324012a5d5bb2856217e38" ma:index="32" nillable="true" ma:displayName="Deliverable partners_0" ma:hidden="true" ma:internalName="h21f877856324012a5d5bb2856217e38">
      <xsd:simpleType>
        <xsd:restriction base="dms:Note"/>
      </xsd:simpleType>
    </xsd:element>
    <xsd:element name="Project_x003a_Project_x0020_status" ma:index="38" nillable="true" ma:displayName="Project:Project status" ma:hidden="true" ma:list="1b256c36-1d42-444b-871e-7fba29484471" ma:internalName="Project_x003A_Project_x0020_status" ma:readOnly="true" ma:showField="OECDProjectStatus" ma:web="a862d62b-a38a-43d1-b7e0-71131b4450e8">
      <xsd:simpleType>
        <xsd:restriction base="dms:Lookup"/>
      </xsd:simpleType>
    </xsd:element>
    <xsd:element name="lbef977c4c9c486c8298e7977245d714" ma:index="40" nillable="true" ma:taxonomy="true" ma:internalName="lbef977c4c9c486c8298e7977245d714" ma:taxonomyFieldName="OECDProjectOwnerStructure" ma:displayName="Project owner" ma:readOnly="false" ma:default="" ma:fieldId="5bef977c-4c9c-486c-8298-e7977245d714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43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44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45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SharedWithUsers" ma:index="5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20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21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2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3" nillable="true" ma:taxonomy="true" ma:internalName="eShareCommitteeTaxHTField0" ma:taxonomyFieldName="OECDCommittee" ma:displayName="Committee" ma:default="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4" nillable="true" ma:taxonomy="true" ma:internalName="eSharePWBTaxHTField0" ma:taxonomyFieldName="OECDPWB" ma:displayName="PWB" ma:default="" ma:fieldId="{fe327ce1-b783-48aa-9b0b-52ad26d1c9f6}" ma:taxonomyMulti="true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3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ECDTagsCache xmlns="a862d62b-a38a-43d1-b7e0-71131b4450e8" xsi:nil="true"/>
    <h21f877856324012a5d5bb2856217e38 xmlns="a862d62b-a38a-43d1-b7e0-71131b4450e8" xsi:nil="true"/>
    <OECDPinnedBy xmlns="a862d62b-a38a-43d1-b7e0-71131b4450e8">
      <UserInfo>
        <DisplayName/>
        <AccountId xsi:nil="true"/>
        <AccountType/>
      </UserInfo>
    </OECDPinnedBy>
    <OECDKimBussinessContext xmlns="54c4cd27-f286-408f-9ce0-33c1e0f3ab39" xsi:nil="true"/>
    <OECDlanguage xmlns="ca82dde9-3436-4d3d-bddd-d31447390034">English</OECDlanguage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(n/a)</TermName>
          <TermId xmlns="http://schemas.microsoft.com/office/infopath/2007/PartnerControls">3adabb5f-45b7-4a20-bdde-219e8d9477af</TermId>
        </TermInfo>
      </Terms>
    </eSharePWBTaxHTField0>
    <IconOverlay xmlns="http://schemas.microsoft.com/sharepoint/v4" xsi:nil="true"/>
    <g33da758d50a46a9a2be5be37e250652 xmlns="75fb4827-0285-47f0-b455-1efc40ae9f0e">
      <Terms xmlns="http://schemas.microsoft.com/office/infopath/2007/PartnerControls"/>
    </g33da758d50a46a9a2be5be37e250652>
    <OECDCommunityDocumentID xmlns="a862d62b-a38a-43d1-b7e0-71131b4450e8" xsi:nil="true"/>
    <DocumentSetDescription xmlns="http://schemas.microsoft.com/sharepoint/v3" xsi:nil="true"/>
    <OECDProjectLookup xmlns="a862d62b-a38a-43d1-b7e0-71131b4450e8" xsi:nil="true"/>
    <OECDSharingStatus xmlns="a862d62b-a38a-43d1-b7e0-71131b4450e8" xsi:nil="true"/>
    <OECDMeetingDate xmlns="54c4cd27-f286-408f-9ce0-33c1e0f3ab39" xsi:nil="true"/>
    <OECDExpirationDate xmlns="75fb4827-0285-47f0-b455-1efc40ae9f0e" xsi:nil="true"/>
    <OECDMainProject xmlns="a862d62b-a38a-43d1-b7e0-71131b4450e8" xsi:nil="true"/>
    <OECDCommunityDocumentURL xmlns="a862d62b-a38a-43d1-b7e0-71131b4450e8" xsi:nil="true"/>
    <OECDProjectManager xmlns="a862d62b-a38a-43d1-b7e0-71131b4450e8">
      <UserInfo>
        <DisplayName/>
        <AccountId xsi:nil="true"/>
        <AccountType/>
      </UserInfo>
    </OECDProjectManager>
    <eShareCommittee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Committee on Digital Economy Policy</TermName>
          <TermId xmlns="http://schemas.microsoft.com/office/infopath/2007/PartnerControls">f39135c8-7ca9-4e02-ad53-7154f0c5a009</TermId>
        </TermInfo>
      </Terms>
    </eShareCommitteeTaxHTField0>
    <OECDYear xmlns="54c4cd27-f286-408f-9ce0-33c1e0f3ab39" xsi:nil="true"/>
    <OECDKimProvenance xmlns="54c4cd27-f286-408f-9ce0-33c1e0f3ab39" xsi:nil="true"/>
    <OECDAllRelatedUsers xmlns="75fb4827-0285-47f0-b455-1efc40ae9f0e">
      <UserInfo>
        <DisplayName/>
        <AccountId xsi:nil="true"/>
        <AccountType/>
      </UserInfo>
    </OECDAllRelatedUsers>
    <OECDKimStatus xmlns="54c4cd27-f286-408f-9ce0-33c1e0f3ab39">Draft</OECDKimStatus>
    <eShareCountryTaxHTField0 xmlns="c9f238dd-bb73-4aef-a7a5-d644ad823e52">
      <Terms xmlns="http://schemas.microsoft.com/office/infopath/2007/PartnerControls"/>
    </eShareCountryTaxHTField0>
    <eShareTopicTaxHTField0 xmlns="c9f238dd-bb73-4aef-a7a5-d644ad823e52">
      <Terms xmlns="http://schemas.microsoft.com/office/infopath/2007/PartnerControls"/>
    </eShareTopicTaxHTField0>
    <OECDProjectMembers xmlns="a862d62b-a38a-43d1-b7e0-71131b4450e8">
      <UserInfo>
        <DisplayName/>
        <AccountId xsi:nil="true"/>
        <AccountType/>
      </UserInfo>
    </OECDProjectMembers>
    <eShareKeywordsTaxHTField0 xmlns="c9f238dd-bb73-4aef-a7a5-d644ad823e52">
      <Terms xmlns="http://schemas.microsoft.com/office/infopath/2007/PartnerControls"/>
    </eShareKeywordsTaxHTField0>
    <lbef977c4c9c486c8298e7977245d714 xmlns="a862d62b-a38a-43d1-b7e0-71131b4450e8">
      <Terms xmlns="http://schemas.microsoft.com/office/infopath/2007/PartnerControls"/>
    </lbef977c4c9c486c8298e7977245d714>
    <eShareHorizProjTaxHTField0 xmlns="75fb4827-0285-47f0-b455-1efc40ae9f0e" xsi:nil="true"/>
    <c70fd133f7d448f9a52a3d2874948888 xmlns="a862d62b-a38a-43d1-b7e0-71131b4450e8" xsi:nil="true"/>
    <TaxCatchAll xmlns="ca82dde9-3436-4d3d-bddd-d31447390034"/>
  </documentManagement>
</p:properties>
</file>

<file path=customXml/item6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Props1.xml><?xml version="1.0" encoding="utf-8"?>
<ds:datastoreItem xmlns:ds="http://schemas.openxmlformats.org/officeDocument/2006/customXml" ds:itemID="{DD9B736C-23E6-4E06-9364-1C9E74F6E9ED}">
  <ds:schemaRefs>
    <ds:schemaRef ds:uri="http://www.oecd.org/eshare/projectsentre/CtFieldPriority/"/>
    <ds:schemaRef ds:uri="http://schemas.microsoft.com/2003/10/Serialization/Arrays"/>
  </ds:schemaRefs>
</ds:datastoreItem>
</file>

<file path=customXml/itemProps2.xml><?xml version="1.0" encoding="utf-8"?>
<ds:datastoreItem xmlns:ds="http://schemas.openxmlformats.org/officeDocument/2006/customXml" ds:itemID="{63B7232B-89D9-4F03-B6FF-A2F88267B03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F2740CB-9B08-48B1-BD0F-E3F92741BC23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0D1C0302-41DA-4593-9A03-1D7A9725D9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4c4cd27-f286-408f-9ce0-33c1e0f3ab39"/>
    <ds:schemaRef ds:uri="75fb4827-0285-47f0-b455-1efc40ae9f0e"/>
    <ds:schemaRef ds:uri="ca82dde9-3436-4d3d-bddd-d31447390034"/>
    <ds:schemaRef ds:uri="a862d62b-a38a-43d1-b7e0-71131b4450e8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AC775C24-8955-4050-9B73-8BB126B553D6}">
  <ds:schemaRefs>
    <ds:schemaRef ds:uri="http://schemas.microsoft.com/office/2006/metadata/properties"/>
    <ds:schemaRef ds:uri="http://schemas.openxmlformats.org/package/2006/metadata/core-properties"/>
    <ds:schemaRef ds:uri="75fb4827-0285-47f0-b455-1efc40ae9f0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4"/>
    <ds:schemaRef ds:uri="a862d62b-a38a-43d1-b7e0-71131b4450e8"/>
    <ds:schemaRef ds:uri="http://www.w3.org/XML/1998/namespace"/>
    <ds:schemaRef ds:uri="54c4cd27-f286-408f-9ce0-33c1e0f3ab39"/>
    <ds:schemaRef ds:uri="http://schemas.microsoft.com/sharepoint/v3"/>
    <ds:schemaRef ds:uri="c9f238dd-bb73-4aef-a7a5-d644ad823e52"/>
    <ds:schemaRef ds:uri="ca82dde9-3436-4d3d-bddd-d31447390034"/>
    <ds:schemaRef ds:uri="http://purl.org/dc/terms/"/>
  </ds:schemaRefs>
</ds:datastoreItem>
</file>

<file path=customXml/itemProps6.xml><?xml version="1.0" encoding="utf-8"?>
<ds:datastoreItem xmlns:ds="http://schemas.openxmlformats.org/officeDocument/2006/customXml" ds:itemID="{E54A99CE-3564-4787-9CBE-AF2FB236DA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6987</TotalTime>
  <Words>146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Georgia</vt:lpstr>
      <vt:lpstr>Helvetica 65 Medium</vt:lpstr>
      <vt:lpstr>ITU Theme - White bg</vt:lpstr>
      <vt:lpstr>Big text</vt:lpstr>
      <vt:lpstr>Quote Slide</vt:lpstr>
      <vt:lpstr>OECD_English_white</vt:lpstr>
      <vt:lpstr>PowerPoint Presentation</vt:lpstr>
      <vt:lpstr>Digital Safety by Design for Children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Njume Ebong-Barry, Ahone</dc:creator>
  <cp:lastModifiedBy>Brouard, Ricarda</cp:lastModifiedBy>
  <cp:revision>148</cp:revision>
  <dcterms:created xsi:type="dcterms:W3CDTF">2021-03-09T10:44:20Z</dcterms:created>
  <dcterms:modified xsi:type="dcterms:W3CDTF">2024-09-24T10:18:36Z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5510b0-e729-4ef0-a3dd-4ba0dfe56c99_Enabled">
    <vt:lpwstr>true</vt:lpwstr>
  </property>
  <property fmtid="{D5CDD505-2E9C-101B-9397-08002B2CF9AE}" pid="3" name="MSIP_Label_0e5510b0-e729-4ef0-a3dd-4ba0dfe56c99_SetDate">
    <vt:lpwstr>2024-09-24T07:43:28Z</vt:lpwstr>
  </property>
  <property fmtid="{D5CDD505-2E9C-101B-9397-08002B2CF9AE}" pid="4" name="MSIP_Label_0e5510b0-e729-4ef0-a3dd-4ba0dfe56c99_Method">
    <vt:lpwstr>Standard</vt:lpwstr>
  </property>
  <property fmtid="{D5CDD505-2E9C-101B-9397-08002B2CF9AE}" pid="5" name="MSIP_Label_0e5510b0-e729-4ef0-a3dd-4ba0dfe56c99_Name">
    <vt:lpwstr>Restricted Use</vt:lpwstr>
  </property>
  <property fmtid="{D5CDD505-2E9C-101B-9397-08002B2CF9AE}" pid="6" name="MSIP_Label_0e5510b0-e729-4ef0-a3dd-4ba0dfe56c99_SiteId">
    <vt:lpwstr>ac41c7d4-1f61-460d-b0f4-fc925a2b471c</vt:lpwstr>
  </property>
  <property fmtid="{D5CDD505-2E9C-101B-9397-08002B2CF9AE}" pid="7" name="MSIP_Label_0e5510b0-e729-4ef0-a3dd-4ba0dfe56c99_ActionId">
    <vt:lpwstr>fa8acf29-3078-4db2-8d4a-918d35de401a</vt:lpwstr>
  </property>
  <property fmtid="{D5CDD505-2E9C-101B-9397-08002B2CF9AE}" pid="8" name="MSIP_Label_0e5510b0-e729-4ef0-a3dd-4ba0dfe56c99_ContentBits">
    <vt:lpwstr>2</vt:lpwstr>
  </property>
  <property fmtid="{D5CDD505-2E9C-101B-9397-08002B2CF9AE}" pid="9" name="ClassificationContentMarkingFooterLocations">
    <vt:lpwstr>ITU Theme - White bg:5\Big text:5\Quote Slide:4\OECD_English_white:3</vt:lpwstr>
  </property>
  <property fmtid="{D5CDD505-2E9C-101B-9397-08002B2CF9AE}" pid="10" name="ClassificationContentMarkingFooterText">
    <vt:lpwstr>Restricted Use - À usage restreint</vt:lpwstr>
  </property>
  <property fmtid="{D5CDD505-2E9C-101B-9397-08002B2CF9AE}" pid="11" name="ContentTypeId">
    <vt:lpwstr>0x0101008B4DD370EC31429186F3AD49F0D3098F00D44DBCB9EB4F45278CB5C9765BE5299500A4858B360C6A491AA753F8BCA47AA910006FF5CF3D9B742C489E3F781D42BF2845</vt:lpwstr>
  </property>
</Properties>
</file>