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709" r:id="rId2"/>
    <p:sldMasterId id="2147483713" r:id="rId3"/>
  </p:sldMasterIdLst>
  <p:notesMasterIdLst>
    <p:notesMasterId r:id="rId14"/>
  </p:notesMasterIdLst>
  <p:handoutMasterIdLst>
    <p:handoutMasterId r:id="rId15"/>
  </p:handoutMasterIdLst>
  <p:sldIdLst>
    <p:sldId id="2685" r:id="rId4"/>
    <p:sldId id="2686" r:id="rId5"/>
    <p:sldId id="2687" r:id="rId6"/>
    <p:sldId id="2688" r:id="rId7"/>
    <p:sldId id="2699" r:id="rId8"/>
    <p:sldId id="2689" r:id="rId9"/>
    <p:sldId id="2695" r:id="rId10"/>
    <p:sldId id="2697" r:id="rId11"/>
    <p:sldId id="2698" r:id="rId12"/>
    <p:sldId id="2700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3B3"/>
    <a:srgbClr val="9D26FF"/>
    <a:srgbClr val="0076A1"/>
    <a:srgbClr val="FFFFFF"/>
    <a:srgbClr val="009CD6"/>
    <a:srgbClr val="A5A5A5"/>
    <a:srgbClr val="757070"/>
    <a:srgbClr val="6F6F6E"/>
    <a:srgbClr val="F5FAFC"/>
    <a:srgbClr val="F7F7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00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58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24" d="100"/>
          <a:sy n="124" d="100"/>
        </p:scale>
        <p:origin x="4188" y="8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7.xml"/><Relationship Id="rId19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Use of digital media</c:v>
                </c:pt>
              </c:strCache>
            </c:strRef>
          </c:tx>
          <c:explosion val="5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2535-4911-BF7A-7C73CCA58F25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2535-4911-BF7A-7C73CCA58F2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Foglio1!$A$2:$A$3</c:f>
              <c:strCache>
                <c:ptCount val="1"/>
                <c:pt idx="0">
                  <c:v>6-14 years</c:v>
                </c:pt>
              </c:strCache>
            </c:strRef>
          </c:cat>
          <c:val>
            <c:numRef>
              <c:f>Foglio1!$B$2:$B$3</c:f>
              <c:numCache>
                <c:formatCode>General</c:formatCode>
                <c:ptCount val="2"/>
                <c:pt idx="0">
                  <c:v>80</c:v>
                </c:pt>
                <c:pt idx="1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40D-4E68-849C-4B2951A51C17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F968E6C-E425-4C7D-88B7-5EE142EABBF0}" type="doc">
      <dgm:prSet loTypeId="urn:microsoft.com/office/officeart/2005/8/layout/radial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3DC1DF86-BF2D-458A-8EA9-4E08E00A7F30}">
      <dgm:prSet phldrT="[Testo]"/>
      <dgm:spPr/>
      <dgm:t>
        <a:bodyPr/>
        <a:lstStyle/>
        <a:p>
          <a:r>
            <a:rPr lang="it-IT" dirty="0"/>
            <a:t>Cyber Risks</a:t>
          </a:r>
        </a:p>
      </dgm:t>
    </dgm:pt>
    <dgm:pt modelId="{4A665A13-A156-49E1-AFC1-138823DAA819}" type="parTrans" cxnId="{8D4A99FC-DF41-4877-98B1-9C532E0B81B0}">
      <dgm:prSet/>
      <dgm:spPr/>
      <dgm:t>
        <a:bodyPr/>
        <a:lstStyle/>
        <a:p>
          <a:endParaRPr lang="it-IT"/>
        </a:p>
      </dgm:t>
    </dgm:pt>
    <dgm:pt modelId="{EFA0D3F3-F1F4-45D0-B4A8-B14E96CED183}" type="sibTrans" cxnId="{8D4A99FC-DF41-4877-98B1-9C532E0B81B0}">
      <dgm:prSet/>
      <dgm:spPr/>
      <dgm:t>
        <a:bodyPr/>
        <a:lstStyle/>
        <a:p>
          <a:endParaRPr lang="it-IT"/>
        </a:p>
      </dgm:t>
    </dgm:pt>
    <dgm:pt modelId="{75C2F420-F0F6-4907-AC1D-42AC0BF64537}">
      <dgm:prSet phldrT="[Testo]" custT="1"/>
      <dgm:spPr/>
      <dgm:t>
        <a:bodyPr/>
        <a:lstStyle/>
        <a:p>
          <a:r>
            <a:rPr lang="it-IT" sz="1600" b="1" dirty="0"/>
            <a:t>Technical</a:t>
          </a:r>
        </a:p>
      </dgm:t>
    </dgm:pt>
    <dgm:pt modelId="{14E35963-563F-4664-80B0-2B957C95A67E}" type="parTrans" cxnId="{73BA59F2-7BFD-4651-B71D-D8B8CC4B4E06}">
      <dgm:prSet/>
      <dgm:spPr/>
      <dgm:t>
        <a:bodyPr/>
        <a:lstStyle/>
        <a:p>
          <a:endParaRPr lang="it-IT"/>
        </a:p>
      </dgm:t>
    </dgm:pt>
    <dgm:pt modelId="{05FADCF6-D897-46AE-AB7C-2D812F13F954}" type="sibTrans" cxnId="{73BA59F2-7BFD-4651-B71D-D8B8CC4B4E06}">
      <dgm:prSet/>
      <dgm:spPr/>
      <dgm:t>
        <a:bodyPr/>
        <a:lstStyle/>
        <a:p>
          <a:endParaRPr lang="it-IT"/>
        </a:p>
      </dgm:t>
    </dgm:pt>
    <dgm:pt modelId="{1F38BBE2-1B05-4A91-B3B3-D5BAFE6BF619}">
      <dgm:prSet phldrT="[Testo]" custT="1"/>
      <dgm:spPr/>
      <dgm:t>
        <a:bodyPr/>
        <a:lstStyle/>
        <a:p>
          <a:r>
            <a:rPr lang="it-IT" sz="1600" b="1" kern="1200" dirty="0">
              <a:solidFill>
                <a:prstClr val="white"/>
              </a:solidFill>
              <a:latin typeface="Arial"/>
              <a:ea typeface="+mn-ea"/>
              <a:cs typeface="+mn-cs"/>
            </a:rPr>
            <a:t>Legal</a:t>
          </a:r>
        </a:p>
      </dgm:t>
    </dgm:pt>
    <dgm:pt modelId="{8D719D70-B397-4E25-AF14-0BB81CD64B6A}" type="parTrans" cxnId="{5DBD682E-3145-4CA1-BC21-F330D4A5191E}">
      <dgm:prSet/>
      <dgm:spPr/>
      <dgm:t>
        <a:bodyPr/>
        <a:lstStyle/>
        <a:p>
          <a:endParaRPr lang="it-IT"/>
        </a:p>
      </dgm:t>
    </dgm:pt>
    <dgm:pt modelId="{576863EA-DE88-4C7F-809F-E0AEC14B75B5}" type="sibTrans" cxnId="{5DBD682E-3145-4CA1-BC21-F330D4A5191E}">
      <dgm:prSet/>
      <dgm:spPr/>
      <dgm:t>
        <a:bodyPr/>
        <a:lstStyle/>
        <a:p>
          <a:endParaRPr lang="it-IT"/>
        </a:p>
      </dgm:t>
    </dgm:pt>
    <dgm:pt modelId="{5BAB7282-919B-4E38-B0C7-9B9F4EBB3379}">
      <dgm:prSet phldrT="[Testo]" custT="1"/>
      <dgm:spPr/>
      <dgm:t>
        <a:bodyPr/>
        <a:lstStyle/>
        <a:p>
          <a:r>
            <a:rPr lang="it-IT" sz="1600" b="1" kern="1200" dirty="0" err="1">
              <a:solidFill>
                <a:prstClr val="white"/>
              </a:solidFill>
              <a:latin typeface="Arial"/>
              <a:ea typeface="+mn-ea"/>
              <a:cs typeface="+mn-cs"/>
            </a:rPr>
            <a:t>Economical</a:t>
          </a:r>
          <a:endParaRPr lang="it-IT" sz="1600" b="1" kern="1200" dirty="0">
            <a:solidFill>
              <a:prstClr val="white"/>
            </a:solidFill>
            <a:latin typeface="Arial"/>
            <a:ea typeface="+mn-ea"/>
            <a:cs typeface="+mn-cs"/>
          </a:endParaRPr>
        </a:p>
      </dgm:t>
    </dgm:pt>
    <dgm:pt modelId="{4A1437DC-ED86-485E-B5D4-7423C94B2137}" type="parTrans" cxnId="{D8BA23F9-02FE-4786-B323-F99E39625DB8}">
      <dgm:prSet/>
      <dgm:spPr/>
      <dgm:t>
        <a:bodyPr/>
        <a:lstStyle/>
        <a:p>
          <a:endParaRPr lang="it-IT"/>
        </a:p>
      </dgm:t>
    </dgm:pt>
    <dgm:pt modelId="{03857926-7D63-4212-A142-BCED41A6A7B1}" type="sibTrans" cxnId="{D8BA23F9-02FE-4786-B323-F99E39625DB8}">
      <dgm:prSet/>
      <dgm:spPr/>
      <dgm:t>
        <a:bodyPr/>
        <a:lstStyle/>
        <a:p>
          <a:endParaRPr lang="it-IT"/>
        </a:p>
      </dgm:t>
    </dgm:pt>
    <dgm:pt modelId="{54039F12-7476-4BE4-9F68-FBDEBCE6BBE3}" type="pres">
      <dgm:prSet presAssocID="{1F968E6C-E425-4C7D-88B7-5EE142EABBF0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88E50679-98AD-4D83-BFE2-498F22A3DC76}" type="pres">
      <dgm:prSet presAssocID="{3DC1DF86-BF2D-458A-8EA9-4E08E00A7F30}" presName="centerShape" presStyleLbl="node0" presStyleIdx="0" presStyleCnt="1" custScaleX="64492" custScaleY="64492"/>
      <dgm:spPr/>
    </dgm:pt>
    <dgm:pt modelId="{072EFCC5-91AC-46F7-BD63-4E6E5970A833}" type="pres">
      <dgm:prSet presAssocID="{75C2F420-F0F6-4907-AC1D-42AC0BF64537}" presName="node" presStyleLbl="node1" presStyleIdx="0" presStyleCnt="3" custScaleX="122456" custScaleY="122456">
        <dgm:presLayoutVars>
          <dgm:bulletEnabled val="1"/>
        </dgm:presLayoutVars>
      </dgm:prSet>
      <dgm:spPr/>
    </dgm:pt>
    <dgm:pt modelId="{70F7D1D4-309C-42F9-B36D-D83DEC0829F2}" type="pres">
      <dgm:prSet presAssocID="{75C2F420-F0F6-4907-AC1D-42AC0BF64537}" presName="dummy" presStyleCnt="0"/>
      <dgm:spPr/>
    </dgm:pt>
    <dgm:pt modelId="{60528FA9-889A-4BF0-8BCB-FA5AFA1AD2A0}" type="pres">
      <dgm:prSet presAssocID="{05FADCF6-D897-46AE-AB7C-2D812F13F954}" presName="sibTrans" presStyleLbl="sibTrans2D1" presStyleIdx="0" presStyleCnt="3"/>
      <dgm:spPr/>
    </dgm:pt>
    <dgm:pt modelId="{CCEE06D1-C4DC-4AE8-9DE3-805903ED2DBA}" type="pres">
      <dgm:prSet presAssocID="{1F38BBE2-1B05-4A91-B3B3-D5BAFE6BF619}" presName="node" presStyleLbl="node1" presStyleIdx="1" presStyleCnt="3" custScaleX="125125" custScaleY="125125">
        <dgm:presLayoutVars>
          <dgm:bulletEnabled val="1"/>
        </dgm:presLayoutVars>
      </dgm:prSet>
      <dgm:spPr/>
    </dgm:pt>
    <dgm:pt modelId="{8D36AFC0-CEFF-4C02-AB95-CB3384F57172}" type="pres">
      <dgm:prSet presAssocID="{1F38BBE2-1B05-4A91-B3B3-D5BAFE6BF619}" presName="dummy" presStyleCnt="0"/>
      <dgm:spPr/>
    </dgm:pt>
    <dgm:pt modelId="{F8554ACB-2C30-4E8D-9D5C-50C3F007A36C}" type="pres">
      <dgm:prSet presAssocID="{576863EA-DE88-4C7F-809F-E0AEC14B75B5}" presName="sibTrans" presStyleLbl="sibTrans2D1" presStyleIdx="1" presStyleCnt="3"/>
      <dgm:spPr/>
    </dgm:pt>
    <dgm:pt modelId="{A522B671-D24D-41E8-98C5-359CE64FC454}" type="pres">
      <dgm:prSet presAssocID="{5BAB7282-919B-4E38-B0C7-9B9F4EBB3379}" presName="node" presStyleLbl="node1" presStyleIdx="2" presStyleCnt="3" custScaleX="123483" custScaleY="123483">
        <dgm:presLayoutVars>
          <dgm:bulletEnabled val="1"/>
        </dgm:presLayoutVars>
      </dgm:prSet>
      <dgm:spPr/>
    </dgm:pt>
    <dgm:pt modelId="{12EB3243-E37D-4145-8C2E-4C35B80D1896}" type="pres">
      <dgm:prSet presAssocID="{5BAB7282-919B-4E38-B0C7-9B9F4EBB3379}" presName="dummy" presStyleCnt="0"/>
      <dgm:spPr/>
    </dgm:pt>
    <dgm:pt modelId="{D2BAD01C-56AD-4112-9EB9-A03B74988EA3}" type="pres">
      <dgm:prSet presAssocID="{03857926-7D63-4212-A142-BCED41A6A7B1}" presName="sibTrans" presStyleLbl="sibTrans2D1" presStyleIdx="2" presStyleCnt="3"/>
      <dgm:spPr/>
    </dgm:pt>
  </dgm:ptLst>
  <dgm:cxnLst>
    <dgm:cxn modelId="{8E650F18-97E9-4D87-94AE-8653397DB260}" type="presOf" srcId="{1F38BBE2-1B05-4A91-B3B3-D5BAFE6BF619}" destId="{CCEE06D1-C4DC-4AE8-9DE3-805903ED2DBA}" srcOrd="0" destOrd="0" presId="urn:microsoft.com/office/officeart/2005/8/layout/radial6"/>
    <dgm:cxn modelId="{E8099B27-D460-4AEA-93DD-B5AEE11100E1}" type="presOf" srcId="{03857926-7D63-4212-A142-BCED41A6A7B1}" destId="{D2BAD01C-56AD-4112-9EB9-A03B74988EA3}" srcOrd="0" destOrd="0" presId="urn:microsoft.com/office/officeart/2005/8/layout/radial6"/>
    <dgm:cxn modelId="{5DBD682E-3145-4CA1-BC21-F330D4A5191E}" srcId="{3DC1DF86-BF2D-458A-8EA9-4E08E00A7F30}" destId="{1F38BBE2-1B05-4A91-B3B3-D5BAFE6BF619}" srcOrd="1" destOrd="0" parTransId="{8D719D70-B397-4E25-AF14-0BB81CD64B6A}" sibTransId="{576863EA-DE88-4C7F-809F-E0AEC14B75B5}"/>
    <dgm:cxn modelId="{BCBAE72F-C680-4EFC-81ED-FBBBF73A5EF9}" type="presOf" srcId="{5BAB7282-919B-4E38-B0C7-9B9F4EBB3379}" destId="{A522B671-D24D-41E8-98C5-359CE64FC454}" srcOrd="0" destOrd="0" presId="urn:microsoft.com/office/officeart/2005/8/layout/radial6"/>
    <dgm:cxn modelId="{276DAE6B-E541-405E-B5CA-613145C1DAB8}" type="presOf" srcId="{576863EA-DE88-4C7F-809F-E0AEC14B75B5}" destId="{F8554ACB-2C30-4E8D-9D5C-50C3F007A36C}" srcOrd="0" destOrd="0" presId="urn:microsoft.com/office/officeart/2005/8/layout/radial6"/>
    <dgm:cxn modelId="{FC4CF978-6CBE-4E63-8FC7-CA24592D53E1}" type="presOf" srcId="{05FADCF6-D897-46AE-AB7C-2D812F13F954}" destId="{60528FA9-889A-4BF0-8BCB-FA5AFA1AD2A0}" srcOrd="0" destOrd="0" presId="urn:microsoft.com/office/officeart/2005/8/layout/radial6"/>
    <dgm:cxn modelId="{467FD485-F42B-4391-9F3C-524F21500E48}" type="presOf" srcId="{75C2F420-F0F6-4907-AC1D-42AC0BF64537}" destId="{072EFCC5-91AC-46F7-BD63-4E6E5970A833}" srcOrd="0" destOrd="0" presId="urn:microsoft.com/office/officeart/2005/8/layout/radial6"/>
    <dgm:cxn modelId="{FDC8FEC1-B6E8-475F-ADA9-1900BE86AD4A}" type="presOf" srcId="{1F968E6C-E425-4C7D-88B7-5EE142EABBF0}" destId="{54039F12-7476-4BE4-9F68-FBDEBCE6BBE3}" srcOrd="0" destOrd="0" presId="urn:microsoft.com/office/officeart/2005/8/layout/radial6"/>
    <dgm:cxn modelId="{E893FACD-8743-468C-9BBF-0029AC91B9D3}" type="presOf" srcId="{3DC1DF86-BF2D-458A-8EA9-4E08E00A7F30}" destId="{88E50679-98AD-4D83-BFE2-498F22A3DC76}" srcOrd="0" destOrd="0" presId="urn:microsoft.com/office/officeart/2005/8/layout/radial6"/>
    <dgm:cxn modelId="{73BA59F2-7BFD-4651-B71D-D8B8CC4B4E06}" srcId="{3DC1DF86-BF2D-458A-8EA9-4E08E00A7F30}" destId="{75C2F420-F0F6-4907-AC1D-42AC0BF64537}" srcOrd="0" destOrd="0" parTransId="{14E35963-563F-4664-80B0-2B957C95A67E}" sibTransId="{05FADCF6-D897-46AE-AB7C-2D812F13F954}"/>
    <dgm:cxn modelId="{D8BA23F9-02FE-4786-B323-F99E39625DB8}" srcId="{3DC1DF86-BF2D-458A-8EA9-4E08E00A7F30}" destId="{5BAB7282-919B-4E38-B0C7-9B9F4EBB3379}" srcOrd="2" destOrd="0" parTransId="{4A1437DC-ED86-485E-B5D4-7423C94B2137}" sibTransId="{03857926-7D63-4212-A142-BCED41A6A7B1}"/>
    <dgm:cxn modelId="{8D4A99FC-DF41-4877-98B1-9C532E0B81B0}" srcId="{1F968E6C-E425-4C7D-88B7-5EE142EABBF0}" destId="{3DC1DF86-BF2D-458A-8EA9-4E08E00A7F30}" srcOrd="0" destOrd="0" parTransId="{4A665A13-A156-49E1-AFC1-138823DAA819}" sibTransId="{EFA0D3F3-F1F4-45D0-B4A8-B14E96CED183}"/>
    <dgm:cxn modelId="{D4B82B76-CEBB-44B2-B523-A6D548273229}" type="presParOf" srcId="{54039F12-7476-4BE4-9F68-FBDEBCE6BBE3}" destId="{88E50679-98AD-4D83-BFE2-498F22A3DC76}" srcOrd="0" destOrd="0" presId="urn:microsoft.com/office/officeart/2005/8/layout/radial6"/>
    <dgm:cxn modelId="{66A88C64-2052-4365-8887-AAC7438514BC}" type="presParOf" srcId="{54039F12-7476-4BE4-9F68-FBDEBCE6BBE3}" destId="{072EFCC5-91AC-46F7-BD63-4E6E5970A833}" srcOrd="1" destOrd="0" presId="urn:microsoft.com/office/officeart/2005/8/layout/radial6"/>
    <dgm:cxn modelId="{9D3DB812-A13B-4320-AB2D-9D74E7F314A3}" type="presParOf" srcId="{54039F12-7476-4BE4-9F68-FBDEBCE6BBE3}" destId="{70F7D1D4-309C-42F9-B36D-D83DEC0829F2}" srcOrd="2" destOrd="0" presId="urn:microsoft.com/office/officeart/2005/8/layout/radial6"/>
    <dgm:cxn modelId="{FE9A2FCA-1F5C-4274-ACA2-1004D55321AB}" type="presParOf" srcId="{54039F12-7476-4BE4-9F68-FBDEBCE6BBE3}" destId="{60528FA9-889A-4BF0-8BCB-FA5AFA1AD2A0}" srcOrd="3" destOrd="0" presId="urn:microsoft.com/office/officeart/2005/8/layout/radial6"/>
    <dgm:cxn modelId="{6B0C5314-E862-4136-A554-7EB82C17766F}" type="presParOf" srcId="{54039F12-7476-4BE4-9F68-FBDEBCE6BBE3}" destId="{CCEE06D1-C4DC-4AE8-9DE3-805903ED2DBA}" srcOrd="4" destOrd="0" presId="urn:microsoft.com/office/officeart/2005/8/layout/radial6"/>
    <dgm:cxn modelId="{9CED8C5B-CCAA-4A65-8AA0-CF3ACD718C24}" type="presParOf" srcId="{54039F12-7476-4BE4-9F68-FBDEBCE6BBE3}" destId="{8D36AFC0-CEFF-4C02-AB95-CB3384F57172}" srcOrd="5" destOrd="0" presId="urn:microsoft.com/office/officeart/2005/8/layout/radial6"/>
    <dgm:cxn modelId="{AEE6E4EA-3B5D-44D6-8A91-4F924FD51510}" type="presParOf" srcId="{54039F12-7476-4BE4-9F68-FBDEBCE6BBE3}" destId="{F8554ACB-2C30-4E8D-9D5C-50C3F007A36C}" srcOrd="6" destOrd="0" presId="urn:microsoft.com/office/officeart/2005/8/layout/radial6"/>
    <dgm:cxn modelId="{199A2F1A-A10E-48E6-BDB3-55D7DBF7FB21}" type="presParOf" srcId="{54039F12-7476-4BE4-9F68-FBDEBCE6BBE3}" destId="{A522B671-D24D-41E8-98C5-359CE64FC454}" srcOrd="7" destOrd="0" presId="urn:microsoft.com/office/officeart/2005/8/layout/radial6"/>
    <dgm:cxn modelId="{44F632D5-98DC-4E0C-823E-E4603FAD5057}" type="presParOf" srcId="{54039F12-7476-4BE4-9F68-FBDEBCE6BBE3}" destId="{12EB3243-E37D-4145-8C2E-4C35B80D1896}" srcOrd="8" destOrd="0" presId="urn:microsoft.com/office/officeart/2005/8/layout/radial6"/>
    <dgm:cxn modelId="{28A4EADA-E1E5-44E7-AA3F-DB3C982F544C}" type="presParOf" srcId="{54039F12-7476-4BE4-9F68-FBDEBCE6BBE3}" destId="{D2BAD01C-56AD-4112-9EB9-A03B74988EA3}" srcOrd="9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2BAD01C-56AD-4112-9EB9-A03B74988EA3}">
      <dsp:nvSpPr>
        <dsp:cNvPr id="0" name=""/>
        <dsp:cNvSpPr/>
      </dsp:nvSpPr>
      <dsp:spPr>
        <a:xfrm>
          <a:off x="1100258" y="706807"/>
          <a:ext cx="4202787" cy="4202787"/>
        </a:xfrm>
        <a:prstGeom prst="blockArc">
          <a:avLst>
            <a:gd name="adj1" fmla="val 9000000"/>
            <a:gd name="adj2" fmla="val 16200000"/>
            <a:gd name="adj3" fmla="val 464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8554ACB-2C30-4E8D-9D5C-50C3F007A36C}">
      <dsp:nvSpPr>
        <dsp:cNvPr id="0" name=""/>
        <dsp:cNvSpPr/>
      </dsp:nvSpPr>
      <dsp:spPr>
        <a:xfrm>
          <a:off x="1100258" y="706807"/>
          <a:ext cx="4202787" cy="4202787"/>
        </a:xfrm>
        <a:prstGeom prst="blockArc">
          <a:avLst>
            <a:gd name="adj1" fmla="val 1800000"/>
            <a:gd name="adj2" fmla="val 9000000"/>
            <a:gd name="adj3" fmla="val 464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0528FA9-889A-4BF0-8BCB-FA5AFA1AD2A0}">
      <dsp:nvSpPr>
        <dsp:cNvPr id="0" name=""/>
        <dsp:cNvSpPr/>
      </dsp:nvSpPr>
      <dsp:spPr>
        <a:xfrm>
          <a:off x="1100258" y="706807"/>
          <a:ext cx="4202787" cy="4202787"/>
        </a:xfrm>
        <a:prstGeom prst="blockArc">
          <a:avLst>
            <a:gd name="adj1" fmla="val 16200000"/>
            <a:gd name="adj2" fmla="val 1800000"/>
            <a:gd name="adj3" fmla="val 464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8E50679-98AD-4D83-BFE2-498F22A3DC76}">
      <dsp:nvSpPr>
        <dsp:cNvPr id="0" name=""/>
        <dsp:cNvSpPr/>
      </dsp:nvSpPr>
      <dsp:spPr>
        <a:xfrm>
          <a:off x="2577497" y="2184046"/>
          <a:ext cx="1248309" cy="124830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400" kern="1200" dirty="0"/>
            <a:t>Cyber Risks</a:t>
          </a:r>
        </a:p>
      </dsp:txBody>
      <dsp:txXfrm>
        <a:off x="2760308" y="2366857"/>
        <a:ext cx="882687" cy="882687"/>
      </dsp:txXfrm>
    </dsp:sp>
    <dsp:sp modelId="{072EFCC5-91AC-46F7-BD63-4E6E5970A833}">
      <dsp:nvSpPr>
        <dsp:cNvPr id="0" name=""/>
        <dsp:cNvSpPr/>
      </dsp:nvSpPr>
      <dsp:spPr>
        <a:xfrm>
          <a:off x="2372060" y="-74007"/>
          <a:ext cx="1659184" cy="165918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600" b="1" kern="1200" dirty="0"/>
            <a:t>Technical</a:t>
          </a:r>
        </a:p>
      </dsp:txBody>
      <dsp:txXfrm>
        <a:off x="2615042" y="168975"/>
        <a:ext cx="1173220" cy="1173220"/>
      </dsp:txXfrm>
    </dsp:sp>
    <dsp:sp modelId="{CCEE06D1-C4DC-4AE8-9DE3-805903ED2DBA}">
      <dsp:nvSpPr>
        <dsp:cNvPr id="0" name=""/>
        <dsp:cNvSpPr/>
      </dsp:nvSpPr>
      <dsp:spPr>
        <a:xfrm>
          <a:off x="4131597" y="2986836"/>
          <a:ext cx="1695347" cy="169534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600" b="1" kern="1200" dirty="0">
              <a:solidFill>
                <a:prstClr val="white"/>
              </a:solidFill>
              <a:latin typeface="Arial"/>
              <a:ea typeface="+mn-ea"/>
              <a:cs typeface="+mn-cs"/>
            </a:rPr>
            <a:t>Legal</a:t>
          </a:r>
        </a:p>
      </dsp:txBody>
      <dsp:txXfrm>
        <a:off x="4379875" y="3235114"/>
        <a:ext cx="1198791" cy="1198791"/>
      </dsp:txXfrm>
    </dsp:sp>
    <dsp:sp modelId="{A522B671-D24D-41E8-98C5-359CE64FC454}">
      <dsp:nvSpPr>
        <dsp:cNvPr id="0" name=""/>
        <dsp:cNvSpPr/>
      </dsp:nvSpPr>
      <dsp:spPr>
        <a:xfrm>
          <a:off x="587484" y="2997960"/>
          <a:ext cx="1673099" cy="167309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600" b="1" kern="1200" dirty="0" err="1">
              <a:solidFill>
                <a:prstClr val="white"/>
              </a:solidFill>
              <a:latin typeface="Arial"/>
              <a:ea typeface="+mn-ea"/>
              <a:cs typeface="+mn-cs"/>
            </a:rPr>
            <a:t>Economical</a:t>
          </a:r>
          <a:endParaRPr lang="it-IT" sz="1600" b="1" kern="1200" dirty="0">
            <a:solidFill>
              <a:prstClr val="white"/>
            </a:solidFill>
            <a:latin typeface="Arial"/>
            <a:ea typeface="+mn-ea"/>
            <a:cs typeface="+mn-cs"/>
          </a:endParaRPr>
        </a:p>
      </dsp:txBody>
      <dsp:txXfrm>
        <a:off x="832504" y="3242980"/>
        <a:ext cx="1183059" cy="118305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6BE192EA-4FB5-417A-96F6-B3058A54ABC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75D5479-0008-4BFD-BE18-7442B169130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72114D-3A05-4B20-822E-8261653B33D2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BD4BE7-9FD8-4D10-87DD-2B2BC23B46E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10342B2-B657-4BF5-B0C4-8D3FD65073D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E5079B-D1F0-49DB-8DFB-E06CD09EC1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05472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F008D2-43B4-45EB-8E80-36DCF9CD046D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A8591F-50F3-4C40-9DA2-D793276CC0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99949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A8591F-50F3-4C40-9DA2-D793276CC05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29723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ey margin-Content with Caption (White bg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CF752D4-D41F-48C8-BC93-770A10B9CEFC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728691" y="1959151"/>
            <a:ext cx="4090872" cy="4200245"/>
          </a:xfrm>
        </p:spPr>
        <p:txBody>
          <a:bodyPr>
            <a:noAutofit/>
          </a:bodyPr>
          <a:lstStyle>
            <a:lvl1pPr marL="0" indent="0">
              <a:lnSpc>
                <a:spcPts val="2400"/>
              </a:lnSpc>
              <a:buNone/>
              <a:defRPr sz="1800" spc="20" baseline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 </a:t>
            </a:r>
          </a:p>
        </p:txBody>
      </p:sp>
      <p:sp>
        <p:nvSpPr>
          <p:cNvPr id="13" name="Text Placeholder 3">
            <a:extLst>
              <a:ext uri="{FF2B5EF4-FFF2-40B4-BE49-F238E27FC236}">
                <a16:creationId xmlns:a16="http://schemas.microsoft.com/office/drawing/2014/main" id="{3E0F6D26-4165-4298-B9DF-69A0CA57C654}"/>
              </a:ext>
            </a:extLst>
          </p:cNvPr>
          <p:cNvSpPr>
            <a:spLocks noGrp="1"/>
          </p:cNvSpPr>
          <p:nvPr>
            <p:ph type="body" sz="half" idx="14" hasCustomPrompt="1"/>
          </p:nvPr>
        </p:nvSpPr>
        <p:spPr>
          <a:xfrm>
            <a:off x="5018432" y="1959150"/>
            <a:ext cx="4090872" cy="4200245"/>
          </a:xfrm>
        </p:spPr>
        <p:txBody>
          <a:bodyPr>
            <a:noAutofit/>
          </a:bodyPr>
          <a:lstStyle>
            <a:lvl1pPr marL="0" indent="0">
              <a:lnSpc>
                <a:spcPts val="2400"/>
              </a:lnSpc>
              <a:buNone/>
              <a:defRPr sz="1800" spc="20" baseline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 </a:t>
            </a:r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CED336FC-6E45-4A2D-A5AB-BE24E693E0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8691" y="1265849"/>
            <a:ext cx="9051731" cy="502882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28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20EB37B9-0614-41D6-8AFE-EB91B451A9F5}"/>
              </a:ext>
            </a:extLst>
          </p:cNvPr>
          <p:cNvCxnSpPr/>
          <p:nvPr userDrawn="1"/>
        </p:nvCxnSpPr>
        <p:spPr>
          <a:xfrm>
            <a:off x="614783" y="280669"/>
            <a:ext cx="0" cy="374209"/>
          </a:xfrm>
          <a:prstGeom prst="line">
            <a:avLst/>
          </a:prstGeom>
          <a:ln w="25400">
            <a:solidFill>
              <a:srgbClr val="00A3E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CFE8CDBB-5A4D-4444-85CC-7578EF050F6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14783" y="313371"/>
            <a:ext cx="4554538" cy="308803"/>
          </a:xfrm>
        </p:spPr>
        <p:txBody>
          <a:bodyPr anchor="ctr"/>
          <a:lstStyle>
            <a:lvl1pPr marL="91440" indent="0">
              <a:buNone/>
              <a:defRPr sz="160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/>
              <a:t>Click to edit section name</a:t>
            </a:r>
          </a:p>
        </p:txBody>
      </p:sp>
    </p:spTree>
    <p:extLst>
      <p:ext uri="{BB962C8B-B14F-4D97-AF65-F5344CB8AC3E}">
        <p14:creationId xmlns:p14="http://schemas.microsoft.com/office/powerpoint/2010/main" val="71817602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ight image - 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2">
            <a:extLst>
              <a:ext uri="{FF2B5EF4-FFF2-40B4-BE49-F238E27FC236}">
                <a16:creationId xmlns:a16="http://schemas.microsoft.com/office/drawing/2014/main" id="{E364E913-4A6A-4F3B-B209-831A75170B72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6096000" y="-1"/>
            <a:ext cx="6092751" cy="6858000"/>
          </a:xfrm>
          <a:solidFill>
            <a:srgbClr val="F4F4F4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4000" i="1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Insert image here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E30453B6-BE94-4D10-99CD-4F6557992EA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09575" y="1241625"/>
            <a:ext cx="5018228" cy="867930"/>
          </a:xfrm>
          <a:prstGeom prst="rect">
            <a:avLst/>
          </a:prstGeom>
        </p:spPr>
        <p:txBody>
          <a:bodyPr wrap="square">
            <a:spAutoFit/>
          </a:bodyPr>
          <a:lstStyle>
            <a:lvl1pPr>
              <a:defRPr sz="2800"/>
            </a:lvl1pPr>
          </a:lstStyle>
          <a:p>
            <a:pPr lvl="0"/>
            <a:r>
              <a:rPr lang="en-US" dirty="0"/>
              <a:t>Click to edit Master text styles  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076CAFA7-68AE-4EAD-BE3A-A5B16D9D3552}"/>
              </a:ext>
            </a:extLst>
          </p:cNvPr>
          <p:cNvCxnSpPr/>
          <p:nvPr userDrawn="1"/>
        </p:nvCxnSpPr>
        <p:spPr>
          <a:xfrm>
            <a:off x="616074" y="280669"/>
            <a:ext cx="0" cy="374209"/>
          </a:xfrm>
          <a:prstGeom prst="line">
            <a:avLst/>
          </a:prstGeom>
          <a:ln w="25400">
            <a:solidFill>
              <a:srgbClr val="00A3E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A8F2FE0A-3A4C-445D-8290-44FCEA3F595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16074" y="313371"/>
            <a:ext cx="4554538" cy="308803"/>
          </a:xfrm>
        </p:spPr>
        <p:txBody>
          <a:bodyPr anchor="ctr"/>
          <a:lstStyle>
            <a:lvl1pPr marL="91440" indent="0">
              <a:buNone/>
              <a:defRPr sz="160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/>
              <a:t>Click to edit section name</a:t>
            </a:r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C9AD2564-EF06-46B2-95AF-0FC81EEDCC98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709574" y="2245766"/>
            <a:ext cx="5018229" cy="3920948"/>
          </a:xfrm>
        </p:spPr>
        <p:txBody>
          <a:bodyPr>
            <a:noAutofit/>
          </a:bodyPr>
          <a:lstStyle>
            <a:lvl1pPr marL="0" indent="0">
              <a:lnSpc>
                <a:spcPts val="2400"/>
              </a:lnSpc>
              <a:buNone/>
              <a:defRPr lang="en-US" sz="1800" dirty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 </a:t>
            </a:r>
          </a:p>
        </p:txBody>
      </p:sp>
    </p:spTree>
    <p:extLst>
      <p:ext uri="{BB962C8B-B14F-4D97-AF65-F5344CB8AC3E}">
        <p14:creationId xmlns:p14="http://schemas.microsoft.com/office/powerpoint/2010/main" val="386411331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eft image-L (White bg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CB99501-2A5A-45F8-BACF-23701FE68337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5194302" y="0"/>
            <a:ext cx="6997698" cy="6857999"/>
          </a:xfrm>
          <a:solidFill>
            <a:srgbClr val="F4F4F4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4000" i="1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Insert picture here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CE260B5-3078-4CFA-A43A-D57EA4E988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52649" y="2228472"/>
            <a:ext cx="4204643" cy="39368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6147FA91-C242-46DD-BE23-48F41CC297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2649" y="1218965"/>
            <a:ext cx="4255850" cy="933507"/>
          </a:xfrm>
          <a:prstGeom prst="rect">
            <a:avLst/>
          </a:prstGeom>
        </p:spPr>
        <p:txBody>
          <a:bodyPr anchor="t">
            <a:noAutofit/>
          </a:bodyPr>
          <a:lstStyle>
            <a:lvl1pPr>
              <a:defRPr sz="28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20EEAF69-B649-4DD9-BE4A-CC1FC2864BDE}"/>
              </a:ext>
            </a:extLst>
          </p:cNvPr>
          <p:cNvCxnSpPr/>
          <p:nvPr userDrawn="1"/>
        </p:nvCxnSpPr>
        <p:spPr>
          <a:xfrm>
            <a:off x="601444" y="280669"/>
            <a:ext cx="0" cy="374209"/>
          </a:xfrm>
          <a:prstGeom prst="line">
            <a:avLst/>
          </a:prstGeom>
          <a:ln w="25400">
            <a:solidFill>
              <a:srgbClr val="00A3E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 Placeholder 3">
            <a:extLst>
              <a:ext uri="{FF2B5EF4-FFF2-40B4-BE49-F238E27FC236}">
                <a16:creationId xmlns:a16="http://schemas.microsoft.com/office/drawing/2014/main" id="{822686E3-ED91-4402-ABE9-E10A74CBDBB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01445" y="313371"/>
            <a:ext cx="4307054" cy="308803"/>
          </a:xfrm>
        </p:spPr>
        <p:txBody>
          <a:bodyPr anchor="ctr"/>
          <a:lstStyle>
            <a:lvl1pPr marL="91440" indent="0">
              <a:buNone/>
              <a:defRPr sz="160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/>
              <a:t>Click to edit section name</a:t>
            </a:r>
          </a:p>
        </p:txBody>
      </p:sp>
    </p:spTree>
    <p:extLst>
      <p:ext uri="{BB962C8B-B14F-4D97-AF65-F5344CB8AC3E}">
        <p14:creationId xmlns:p14="http://schemas.microsoft.com/office/powerpoint/2010/main" val="12780661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- Footer (white bg)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435543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(white bg) 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36622E0-A137-429D-BE75-779E322CE694}"/>
              </a:ext>
            </a:extLst>
          </p:cNvPr>
          <p:cNvSpPr/>
          <p:nvPr userDrawn="1"/>
        </p:nvSpPr>
        <p:spPr>
          <a:xfrm>
            <a:off x="-30161" y="0"/>
            <a:ext cx="12222161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160825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(blue bg) 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B0641AD-3AD5-4F67-A775-821CB3080BD2}"/>
              </a:ext>
            </a:extLst>
          </p:cNvPr>
          <p:cNvSpPr/>
          <p:nvPr userDrawn="1"/>
        </p:nvSpPr>
        <p:spPr>
          <a:xfrm>
            <a:off x="-30161" y="0"/>
            <a:ext cx="12222161" cy="6858000"/>
          </a:xfrm>
          <a:prstGeom prst="rect">
            <a:avLst/>
          </a:prstGeom>
          <a:solidFill>
            <a:srgbClr val="F5FAF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180227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hank you Slide">
    <p:bg>
      <p:bgPr>
        <a:solidFill>
          <a:srgbClr val="F5FAF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E3F35E03-ED1F-4BA6-A9DB-BAA193266DF0}"/>
              </a:ext>
            </a:extLst>
          </p:cNvPr>
          <p:cNvSpPr txBox="1"/>
          <p:nvPr userDrawn="1"/>
        </p:nvSpPr>
        <p:spPr>
          <a:xfrm>
            <a:off x="3457462" y="3252763"/>
            <a:ext cx="52469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tx1"/>
                </a:solidFill>
                <a:cs typeface="Arial" panose="020B0604020202020204" pitchFamily="34" charset="0"/>
              </a:rPr>
              <a:t>Thank you!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95BEDD7-9550-46FC-AAD4-3BCDC60161D9}"/>
              </a:ext>
            </a:extLst>
          </p:cNvPr>
          <p:cNvSpPr/>
          <p:nvPr userDrawn="1"/>
        </p:nvSpPr>
        <p:spPr>
          <a:xfrm>
            <a:off x="0" y="6115986"/>
            <a:ext cx="12192000" cy="742013"/>
          </a:xfrm>
          <a:prstGeom prst="rect">
            <a:avLst/>
          </a:prstGeom>
          <a:solidFill>
            <a:srgbClr val="F5FAF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9CD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76078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7CD000AF-B921-43E9-B432-355A07B6E46E}"/>
              </a:ext>
            </a:extLst>
          </p:cNvPr>
          <p:cNvSpPr/>
          <p:nvPr userDrawn="1"/>
        </p:nvSpPr>
        <p:spPr>
          <a:xfrm>
            <a:off x="0" y="6115986"/>
            <a:ext cx="10028420" cy="74201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953649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g text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1A647C-A7BD-47C9-962C-55289EF4CD84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5414" y="2033625"/>
            <a:ext cx="8999926" cy="4067251"/>
          </a:xfrm>
        </p:spPr>
        <p:txBody>
          <a:bodyPr numCol="2" spcCol="274320">
            <a:noAutofit/>
          </a:bodyPr>
          <a:lstStyle>
            <a:lvl1pPr marL="9144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9CD6"/>
              </a:buClr>
              <a:buSzPct val="110000"/>
              <a:buFontTx/>
              <a:buNone/>
              <a:tabLst/>
              <a:defRPr sz="2400" spc="20"/>
            </a:lvl1pPr>
            <a:lvl2pPr marL="548640" indent="0">
              <a:lnSpc>
                <a:spcPts val="2400"/>
              </a:lnSpc>
              <a:buClr>
                <a:srgbClr val="009CD6"/>
              </a:buClr>
              <a:buFontTx/>
              <a:buNone/>
              <a:defRPr sz="1800" spc="20"/>
            </a:lvl2pPr>
            <a:lvl3pPr marL="1005840" indent="0">
              <a:lnSpc>
                <a:spcPts val="2400"/>
              </a:lnSpc>
              <a:buClr>
                <a:srgbClr val="009CD6"/>
              </a:buClr>
              <a:buFontTx/>
              <a:buNone/>
              <a:defRPr sz="1800" spc="20"/>
            </a:lvl3pPr>
            <a:lvl4pPr marL="1463040" indent="0">
              <a:lnSpc>
                <a:spcPts val="2400"/>
              </a:lnSpc>
              <a:buClr>
                <a:srgbClr val="009CD6"/>
              </a:buClr>
              <a:buFontTx/>
              <a:buNone/>
              <a:defRPr sz="1800" spc="20"/>
            </a:lvl4pPr>
            <a:lvl5pPr>
              <a:buClr>
                <a:srgbClr val="5B9BD5"/>
              </a:buClr>
              <a:defRPr/>
            </a:lvl5pPr>
          </a:lstStyle>
          <a:p>
            <a:pPr lvl="0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consectetuer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. Aenean </a:t>
            </a:r>
            <a:r>
              <a:rPr lang="en-US" dirty="0" err="1"/>
              <a:t>commodo</a:t>
            </a:r>
            <a:r>
              <a:rPr lang="en-US" dirty="0"/>
              <a:t> ligula </a:t>
            </a:r>
            <a:r>
              <a:rPr lang="en-US" dirty="0" err="1"/>
              <a:t>eget</a:t>
            </a:r>
            <a:r>
              <a:rPr lang="en-US" dirty="0"/>
              <a:t> dolor. Aenean </a:t>
            </a:r>
            <a:r>
              <a:rPr lang="en-US" dirty="0" err="1"/>
              <a:t>massa</a:t>
            </a:r>
            <a:r>
              <a:rPr lang="en-US" dirty="0"/>
              <a:t>. Cum sociis </a:t>
            </a:r>
            <a:r>
              <a:rPr lang="en-US" dirty="0" err="1"/>
              <a:t>natoque</a:t>
            </a:r>
            <a:r>
              <a:rPr lang="en-US" dirty="0"/>
              <a:t> </a:t>
            </a:r>
            <a:r>
              <a:rPr lang="en-US" dirty="0" err="1"/>
              <a:t>penatibus</a:t>
            </a:r>
            <a:r>
              <a:rPr lang="en-US" dirty="0"/>
              <a:t> et </a:t>
            </a:r>
            <a:r>
              <a:rPr lang="en-US" dirty="0" err="1"/>
              <a:t>magnis</a:t>
            </a:r>
            <a:r>
              <a:rPr lang="en-US" dirty="0"/>
              <a:t> dis parturient </a:t>
            </a:r>
            <a:r>
              <a:rPr lang="en-US" dirty="0" err="1"/>
              <a:t>montes</a:t>
            </a:r>
            <a:r>
              <a:rPr lang="en-US" dirty="0"/>
              <a:t>, </a:t>
            </a:r>
            <a:r>
              <a:rPr lang="en-US" dirty="0" err="1"/>
              <a:t>nascetur</a:t>
            </a:r>
            <a:r>
              <a:rPr lang="en-US" dirty="0"/>
              <a:t> </a:t>
            </a:r>
            <a:r>
              <a:rPr lang="en-US" dirty="0" err="1"/>
              <a:t>ridiculus</a:t>
            </a:r>
            <a:r>
              <a:rPr lang="en-US" dirty="0"/>
              <a:t> mus. Donec </a:t>
            </a:r>
            <a:r>
              <a:rPr lang="en-US" dirty="0" err="1"/>
              <a:t>quam</a:t>
            </a:r>
            <a:r>
              <a:rPr lang="en-US" dirty="0"/>
              <a:t> </a:t>
            </a:r>
            <a:r>
              <a:rPr lang="en-US" dirty="0" err="1"/>
              <a:t>felis</a:t>
            </a:r>
            <a:r>
              <a:rPr lang="en-US" dirty="0"/>
              <a:t>, </a:t>
            </a:r>
            <a:r>
              <a:rPr lang="en-US" dirty="0" err="1"/>
              <a:t>ultricies</a:t>
            </a:r>
            <a:r>
              <a:rPr lang="en-US" dirty="0"/>
              <a:t> </a:t>
            </a:r>
            <a:r>
              <a:rPr lang="en-US" dirty="0" err="1"/>
              <a:t>nec</a:t>
            </a:r>
            <a:r>
              <a:rPr lang="en-US" dirty="0"/>
              <a:t>, </a:t>
            </a:r>
            <a:r>
              <a:rPr lang="en-US" dirty="0" err="1"/>
              <a:t>pellentesque</a:t>
            </a:r>
            <a:r>
              <a:rPr lang="en-US" dirty="0"/>
              <a:t> </a:t>
            </a:r>
            <a:r>
              <a:rPr lang="en-US" dirty="0" err="1"/>
              <a:t>eu</a:t>
            </a:r>
            <a:r>
              <a:rPr lang="en-US" dirty="0"/>
              <a:t>, </a:t>
            </a:r>
            <a:r>
              <a:rPr lang="en-US" dirty="0" err="1"/>
              <a:t>pretium</a:t>
            </a:r>
            <a:r>
              <a:rPr lang="en-US" dirty="0"/>
              <a:t> </a:t>
            </a:r>
            <a:r>
              <a:rPr lang="en-US" dirty="0" err="1"/>
              <a:t>quis</a:t>
            </a:r>
            <a:r>
              <a:rPr lang="en-US" dirty="0"/>
              <a:t>, sem. </a:t>
            </a:r>
          </a:p>
          <a:p>
            <a:pPr lvl="0"/>
            <a:r>
              <a:rPr lang="en-US" dirty="0" err="1"/>
              <a:t>Nulla</a:t>
            </a:r>
            <a:r>
              <a:rPr lang="en-US" dirty="0"/>
              <a:t> </a:t>
            </a:r>
            <a:r>
              <a:rPr lang="en-US" dirty="0" err="1"/>
              <a:t>consequat</a:t>
            </a:r>
            <a:r>
              <a:rPr lang="en-US" dirty="0"/>
              <a:t> </a:t>
            </a:r>
            <a:r>
              <a:rPr lang="en-US" dirty="0" err="1"/>
              <a:t>massa</a:t>
            </a:r>
            <a:r>
              <a:rPr lang="en-US" dirty="0"/>
              <a:t> </a:t>
            </a:r>
            <a:r>
              <a:rPr lang="en-US" dirty="0" err="1"/>
              <a:t>quis</a:t>
            </a:r>
            <a:r>
              <a:rPr lang="en-US" dirty="0"/>
              <a:t> </a:t>
            </a:r>
            <a:r>
              <a:rPr lang="en-US" dirty="0" err="1"/>
              <a:t>enim</a:t>
            </a:r>
            <a:r>
              <a:rPr lang="en-US" dirty="0"/>
              <a:t>. Donec </a:t>
            </a:r>
            <a:r>
              <a:rPr lang="en-US" dirty="0" err="1"/>
              <a:t>pede</a:t>
            </a:r>
            <a:r>
              <a:rPr lang="en-US" dirty="0"/>
              <a:t> </a:t>
            </a:r>
            <a:r>
              <a:rPr lang="en-US" dirty="0" err="1"/>
              <a:t>justo</a:t>
            </a:r>
            <a:r>
              <a:rPr lang="en-US" dirty="0"/>
              <a:t>, </a:t>
            </a:r>
            <a:r>
              <a:rPr lang="en-US" dirty="0" err="1"/>
              <a:t>fringilla</a:t>
            </a:r>
            <a:r>
              <a:rPr lang="en-US" dirty="0"/>
              <a:t> vel, </a:t>
            </a:r>
            <a:r>
              <a:rPr lang="en-US" dirty="0" err="1"/>
              <a:t>aliquet</a:t>
            </a:r>
            <a:r>
              <a:rPr lang="en-US" dirty="0"/>
              <a:t> </a:t>
            </a:r>
            <a:r>
              <a:rPr lang="en-US" dirty="0" err="1"/>
              <a:t>nec</a:t>
            </a:r>
            <a:r>
              <a:rPr lang="en-US" dirty="0"/>
              <a:t>.</a:t>
            </a:r>
          </a:p>
          <a:p>
            <a:pPr marL="9144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9CD6"/>
              </a:buClr>
              <a:buSzPct val="110000"/>
              <a:buFontTx/>
              <a:buNone/>
              <a:tabLst/>
              <a:defRPr/>
            </a:pPr>
            <a:r>
              <a:rPr lang="en-US" dirty="0"/>
              <a:t>Cum sociis </a:t>
            </a:r>
            <a:r>
              <a:rPr lang="en-US" dirty="0" err="1"/>
              <a:t>natoque</a:t>
            </a:r>
            <a:r>
              <a:rPr lang="en-US" dirty="0"/>
              <a:t> </a:t>
            </a:r>
            <a:r>
              <a:rPr lang="en-US" dirty="0" err="1"/>
              <a:t>penatibus</a:t>
            </a:r>
            <a:r>
              <a:rPr lang="en-US" dirty="0"/>
              <a:t> et </a:t>
            </a:r>
            <a:r>
              <a:rPr lang="en-US" dirty="0" err="1"/>
              <a:t>magnis</a:t>
            </a:r>
            <a:r>
              <a:rPr lang="en-US" dirty="0"/>
              <a:t> dis parturient </a:t>
            </a:r>
            <a:r>
              <a:rPr lang="en-US" dirty="0" err="1"/>
              <a:t>montes</a:t>
            </a:r>
            <a:r>
              <a:rPr lang="en-US" dirty="0"/>
              <a:t>, </a:t>
            </a:r>
            <a:r>
              <a:rPr lang="en-US" dirty="0" err="1"/>
              <a:t>nascetur</a:t>
            </a:r>
            <a:r>
              <a:rPr lang="en-US" dirty="0"/>
              <a:t> </a:t>
            </a:r>
            <a:r>
              <a:rPr lang="en-US" dirty="0" err="1"/>
              <a:t>ridiculus</a:t>
            </a:r>
            <a:r>
              <a:rPr lang="en-US" dirty="0"/>
              <a:t> mus. Donec </a:t>
            </a:r>
            <a:r>
              <a:rPr lang="en-US" dirty="0" err="1"/>
              <a:t>quam</a:t>
            </a:r>
            <a:r>
              <a:rPr lang="en-US" dirty="0"/>
              <a:t> </a:t>
            </a:r>
            <a:r>
              <a:rPr lang="en-US" dirty="0" err="1"/>
              <a:t>felis</a:t>
            </a:r>
            <a:r>
              <a:rPr lang="en-US" dirty="0"/>
              <a:t>, </a:t>
            </a:r>
            <a:r>
              <a:rPr lang="en-US" dirty="0" err="1"/>
              <a:t>ultricies</a:t>
            </a:r>
            <a:r>
              <a:rPr lang="en-US" dirty="0"/>
              <a:t> </a:t>
            </a:r>
            <a:r>
              <a:rPr lang="en-US" dirty="0" err="1"/>
              <a:t>nec</a:t>
            </a:r>
            <a:r>
              <a:rPr lang="en-US" dirty="0"/>
              <a:t>, </a:t>
            </a:r>
            <a:r>
              <a:rPr lang="en-US" dirty="0" err="1"/>
              <a:t>pellentesque</a:t>
            </a:r>
            <a:r>
              <a:rPr lang="en-US" dirty="0"/>
              <a:t> </a:t>
            </a:r>
            <a:r>
              <a:rPr lang="en-US" dirty="0" err="1"/>
              <a:t>eu</a:t>
            </a:r>
            <a:r>
              <a:rPr lang="en-US" dirty="0"/>
              <a:t>, </a:t>
            </a:r>
            <a:r>
              <a:rPr lang="en-US" dirty="0" err="1"/>
              <a:t>pretium</a:t>
            </a:r>
            <a:r>
              <a:rPr lang="en-US" dirty="0"/>
              <a:t> </a:t>
            </a:r>
            <a:r>
              <a:rPr lang="en-US" dirty="0" err="1"/>
              <a:t>quis</a:t>
            </a:r>
            <a:r>
              <a:rPr lang="en-US" dirty="0"/>
              <a:t>, sem.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2068AA50-AAA8-4842-ABF3-40CA7CFE97D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19358" y="685156"/>
            <a:ext cx="8999926" cy="597012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28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D7316B5-C57D-4BFE-9E05-E402A449FF88}"/>
              </a:ext>
            </a:extLst>
          </p:cNvPr>
          <p:cNvCxnSpPr/>
          <p:nvPr userDrawn="1"/>
        </p:nvCxnSpPr>
        <p:spPr>
          <a:xfrm>
            <a:off x="614785" y="280669"/>
            <a:ext cx="0" cy="374209"/>
          </a:xfrm>
          <a:prstGeom prst="line">
            <a:avLst/>
          </a:prstGeom>
          <a:ln w="25400">
            <a:solidFill>
              <a:srgbClr val="00A3E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B8F92057-32FC-4FC9-AF35-02473A8E497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14785" y="313371"/>
            <a:ext cx="4554538" cy="308803"/>
          </a:xfrm>
        </p:spPr>
        <p:txBody>
          <a:bodyPr anchor="ctr"/>
          <a:lstStyle>
            <a:lvl1pPr marL="91440" indent="0">
              <a:buNone/>
              <a:defRPr sz="160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/>
              <a:t>Click to edit section name</a:t>
            </a:r>
          </a:p>
        </p:txBody>
      </p:sp>
    </p:spTree>
    <p:extLst>
      <p:ext uri="{BB962C8B-B14F-4D97-AF65-F5344CB8AC3E}">
        <p14:creationId xmlns:p14="http://schemas.microsoft.com/office/powerpoint/2010/main" val="5067026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g text 1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1A647C-A7BD-47C9-962C-55289EF4CD84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5414" y="2033625"/>
            <a:ext cx="6297178" cy="4067251"/>
          </a:xfrm>
        </p:spPr>
        <p:txBody>
          <a:bodyPr numCol="1" spcCol="274320">
            <a:noAutofit/>
          </a:bodyPr>
          <a:lstStyle>
            <a:lvl1pPr marL="9144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9CD6"/>
              </a:buClr>
              <a:buSzPct val="110000"/>
              <a:buFontTx/>
              <a:buNone/>
              <a:tabLst/>
              <a:defRPr sz="2400" spc="20"/>
            </a:lvl1pPr>
            <a:lvl2pPr marL="548640" indent="0">
              <a:lnSpc>
                <a:spcPts val="2400"/>
              </a:lnSpc>
              <a:buClr>
                <a:srgbClr val="009CD6"/>
              </a:buClr>
              <a:buFontTx/>
              <a:buNone/>
              <a:defRPr sz="1800" spc="20"/>
            </a:lvl2pPr>
            <a:lvl3pPr marL="1005840" indent="0">
              <a:lnSpc>
                <a:spcPts val="2400"/>
              </a:lnSpc>
              <a:buClr>
                <a:srgbClr val="009CD6"/>
              </a:buClr>
              <a:buFontTx/>
              <a:buNone/>
              <a:defRPr sz="1800" spc="20"/>
            </a:lvl3pPr>
            <a:lvl4pPr marL="1463040" indent="0">
              <a:lnSpc>
                <a:spcPts val="2400"/>
              </a:lnSpc>
              <a:buClr>
                <a:srgbClr val="009CD6"/>
              </a:buClr>
              <a:buFontTx/>
              <a:buNone/>
              <a:defRPr sz="1800" spc="20"/>
            </a:lvl4pPr>
            <a:lvl5pPr>
              <a:buClr>
                <a:srgbClr val="5B9BD5"/>
              </a:buClr>
              <a:defRPr/>
            </a:lvl5pPr>
          </a:lstStyle>
          <a:p>
            <a:pPr lvl="0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consectetuer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. Aenean </a:t>
            </a:r>
            <a:r>
              <a:rPr lang="en-US" dirty="0" err="1"/>
              <a:t>commodo</a:t>
            </a:r>
            <a:r>
              <a:rPr lang="en-US" dirty="0"/>
              <a:t> ligula </a:t>
            </a:r>
            <a:r>
              <a:rPr lang="en-US" dirty="0" err="1"/>
              <a:t>eget</a:t>
            </a:r>
            <a:r>
              <a:rPr lang="en-US" dirty="0"/>
              <a:t> dolor. Aenean </a:t>
            </a:r>
            <a:r>
              <a:rPr lang="en-US" dirty="0" err="1"/>
              <a:t>massa</a:t>
            </a:r>
            <a:r>
              <a:rPr lang="en-US" dirty="0"/>
              <a:t>. Cum sociis </a:t>
            </a:r>
            <a:r>
              <a:rPr lang="en-US" dirty="0" err="1"/>
              <a:t>natoque</a:t>
            </a:r>
            <a:r>
              <a:rPr lang="en-US" dirty="0"/>
              <a:t> </a:t>
            </a:r>
            <a:r>
              <a:rPr lang="en-US" dirty="0" err="1"/>
              <a:t>penatibus</a:t>
            </a:r>
            <a:r>
              <a:rPr lang="en-US" dirty="0"/>
              <a:t> et </a:t>
            </a:r>
            <a:r>
              <a:rPr lang="en-US" dirty="0" err="1"/>
              <a:t>magnis</a:t>
            </a:r>
            <a:r>
              <a:rPr lang="en-US" dirty="0"/>
              <a:t> dis parturient </a:t>
            </a:r>
            <a:r>
              <a:rPr lang="en-US" dirty="0" err="1"/>
              <a:t>montes</a:t>
            </a:r>
            <a:r>
              <a:rPr lang="en-US" dirty="0"/>
              <a:t>, </a:t>
            </a:r>
            <a:r>
              <a:rPr lang="en-US" dirty="0" err="1"/>
              <a:t>nascetur</a:t>
            </a:r>
            <a:r>
              <a:rPr lang="en-US" dirty="0"/>
              <a:t> </a:t>
            </a:r>
            <a:r>
              <a:rPr lang="en-US" dirty="0" err="1"/>
              <a:t>ridiculus</a:t>
            </a:r>
            <a:r>
              <a:rPr lang="en-US" dirty="0"/>
              <a:t> mus. Donec </a:t>
            </a:r>
            <a:r>
              <a:rPr lang="en-US" dirty="0" err="1"/>
              <a:t>quam</a:t>
            </a:r>
            <a:r>
              <a:rPr lang="en-US" dirty="0"/>
              <a:t> </a:t>
            </a:r>
            <a:r>
              <a:rPr lang="en-US" dirty="0" err="1"/>
              <a:t>felis</a:t>
            </a:r>
            <a:r>
              <a:rPr lang="en-US" dirty="0"/>
              <a:t>, </a:t>
            </a:r>
            <a:r>
              <a:rPr lang="en-US" dirty="0" err="1"/>
              <a:t>ultricies</a:t>
            </a:r>
            <a:r>
              <a:rPr lang="en-US" dirty="0"/>
              <a:t> </a:t>
            </a:r>
            <a:r>
              <a:rPr lang="en-US" dirty="0" err="1"/>
              <a:t>nec</a:t>
            </a:r>
            <a:r>
              <a:rPr lang="en-US" dirty="0"/>
              <a:t>, </a:t>
            </a:r>
            <a:r>
              <a:rPr lang="en-US" dirty="0" err="1"/>
              <a:t>pellentesque</a:t>
            </a:r>
            <a:r>
              <a:rPr lang="en-US" dirty="0"/>
              <a:t> </a:t>
            </a:r>
            <a:r>
              <a:rPr lang="en-US" dirty="0" err="1"/>
              <a:t>eu</a:t>
            </a:r>
            <a:r>
              <a:rPr lang="en-US" dirty="0"/>
              <a:t>, </a:t>
            </a:r>
            <a:r>
              <a:rPr lang="en-US" dirty="0" err="1"/>
              <a:t>pretium</a:t>
            </a:r>
            <a:r>
              <a:rPr lang="en-US" dirty="0"/>
              <a:t> </a:t>
            </a:r>
            <a:r>
              <a:rPr lang="en-US" dirty="0" err="1"/>
              <a:t>quis</a:t>
            </a:r>
            <a:r>
              <a:rPr lang="en-US" dirty="0"/>
              <a:t>, sem. 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2068AA50-AAA8-4842-ABF3-40CA7CFE97D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19358" y="685156"/>
            <a:ext cx="8999926" cy="597012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28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D7316B5-C57D-4BFE-9E05-E402A449FF88}"/>
              </a:ext>
            </a:extLst>
          </p:cNvPr>
          <p:cNvCxnSpPr/>
          <p:nvPr userDrawn="1"/>
        </p:nvCxnSpPr>
        <p:spPr>
          <a:xfrm>
            <a:off x="614785" y="280669"/>
            <a:ext cx="0" cy="374209"/>
          </a:xfrm>
          <a:prstGeom prst="line">
            <a:avLst/>
          </a:prstGeom>
          <a:ln w="25400">
            <a:solidFill>
              <a:srgbClr val="00A3E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B8F92057-32FC-4FC9-AF35-02473A8E497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14785" y="313371"/>
            <a:ext cx="4554538" cy="308803"/>
          </a:xfrm>
        </p:spPr>
        <p:txBody>
          <a:bodyPr anchor="ctr"/>
          <a:lstStyle>
            <a:lvl1pPr marL="91440" indent="0">
              <a:buNone/>
              <a:defRPr sz="160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/>
              <a:t>Click to edit section name</a:t>
            </a:r>
          </a:p>
        </p:txBody>
      </p:sp>
    </p:spTree>
    <p:extLst>
      <p:ext uri="{BB962C8B-B14F-4D97-AF65-F5344CB8AC3E}">
        <p14:creationId xmlns:p14="http://schemas.microsoft.com/office/powerpoint/2010/main" val="156407432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g text aligned right + Ital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D7316B5-C57D-4BFE-9E05-E402A449FF88}"/>
              </a:ext>
            </a:extLst>
          </p:cNvPr>
          <p:cNvCxnSpPr/>
          <p:nvPr userDrawn="1"/>
        </p:nvCxnSpPr>
        <p:spPr>
          <a:xfrm>
            <a:off x="614785" y="280669"/>
            <a:ext cx="0" cy="374209"/>
          </a:xfrm>
          <a:prstGeom prst="line">
            <a:avLst/>
          </a:prstGeom>
          <a:ln w="25400">
            <a:solidFill>
              <a:srgbClr val="00A3E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B8F92057-32FC-4FC9-AF35-02473A8E497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14785" y="313371"/>
            <a:ext cx="4554538" cy="308803"/>
          </a:xfrm>
        </p:spPr>
        <p:txBody>
          <a:bodyPr anchor="ctr"/>
          <a:lstStyle>
            <a:lvl1pPr marL="91440" indent="0">
              <a:buNone/>
              <a:defRPr sz="160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/>
              <a:t>Click to edit section name</a:t>
            </a:r>
            <a:endParaRPr lang="en-US" dirty="0"/>
          </a:p>
        </p:txBody>
      </p:sp>
      <p:sp>
        <p:nvSpPr>
          <p:cNvPr id="6" name="Shape 610" hidden="1">
            <a:extLst>
              <a:ext uri="{FF2B5EF4-FFF2-40B4-BE49-F238E27FC236}">
                <a16:creationId xmlns:a16="http://schemas.microsoft.com/office/drawing/2014/main" id="{C5B068B2-AEB9-41E6-AB3C-EA87FFB0FE76}"/>
              </a:ext>
            </a:extLst>
          </p:cNvPr>
          <p:cNvSpPr/>
          <p:nvPr userDrawn="1"/>
        </p:nvSpPr>
        <p:spPr>
          <a:xfrm>
            <a:off x="510238" y="2132869"/>
            <a:ext cx="6303518" cy="3103212"/>
          </a:xfrm>
          <a:prstGeom prst="rect">
            <a:avLst/>
          </a:prstGeom>
          <a:noFill/>
          <a:ln>
            <a:noFill/>
          </a:ln>
        </p:spPr>
        <p:txBody>
          <a:bodyPr lIns="91412" tIns="45700" rIns="91412" bIns="45700" anchor="t" anchorCtr="0">
            <a:noAutofit/>
          </a:bodyPr>
          <a:lstStyle/>
          <a:p>
            <a:pPr algn="r">
              <a:buSzPct val="25000"/>
            </a:pPr>
            <a:r>
              <a:rPr lang="en-GB" sz="2800" dirty="0">
                <a:latin typeface="Arial" panose="020B0604020202020204" pitchFamily="34" charset="0"/>
                <a:ea typeface="Roboto"/>
                <a:cs typeface="Arial" panose="020B0604020202020204" pitchFamily="34" charset="0"/>
                <a:sym typeface="Roboto"/>
              </a:rPr>
              <a:t>We have focused on </a:t>
            </a:r>
            <a:r>
              <a:rPr lang="en-GB" sz="2800" b="1" dirty="0">
                <a:latin typeface="Arial" panose="020B0604020202020204" pitchFamily="34" charset="0"/>
                <a:ea typeface="Roboto"/>
                <a:cs typeface="Arial" panose="020B0604020202020204" pitchFamily="34" charset="0"/>
                <a:sym typeface="Roboto"/>
              </a:rPr>
              <a:t>preparing and empowering BDT staff</a:t>
            </a:r>
            <a:r>
              <a:rPr lang="en-GB" sz="2800" dirty="0">
                <a:latin typeface="Arial" panose="020B0604020202020204" pitchFamily="34" charset="0"/>
                <a:ea typeface="Roboto"/>
                <a:cs typeface="Arial" panose="020B0604020202020204" pitchFamily="34" charset="0"/>
                <a:sym typeface="Roboto"/>
              </a:rPr>
              <a:t> with the tools and resources to deliver value and impact, with performance management related objectives being adjusted accordingly</a:t>
            </a:r>
          </a:p>
        </p:txBody>
      </p:sp>
      <p:sp>
        <p:nvSpPr>
          <p:cNvPr id="7" name="Subtitle 8">
            <a:extLst>
              <a:ext uri="{FF2B5EF4-FFF2-40B4-BE49-F238E27FC236}">
                <a16:creationId xmlns:a16="http://schemas.microsoft.com/office/drawing/2014/main" id="{A4620858-2872-44F6-B072-7E678A260322}"/>
              </a:ext>
            </a:extLst>
          </p:cNvPr>
          <p:cNvSpPr txBox="1">
            <a:spLocks/>
          </p:cNvSpPr>
          <p:nvPr userDrawn="1"/>
        </p:nvSpPr>
        <p:spPr>
          <a:xfrm>
            <a:off x="7295839" y="2132869"/>
            <a:ext cx="4663323" cy="4303496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  <a:spcBef>
                <a:spcPts val="1800"/>
              </a:spcBef>
            </a:pPr>
            <a:endParaRPr lang="en-US" i="1" dirty="0">
              <a:solidFill>
                <a:schemeClr val="bg2">
                  <a:lumMod val="25000"/>
                </a:schemeClr>
              </a:solidFill>
              <a:latin typeface="Georgia" panose="02040502050405020303" pitchFamily="18" charset="0"/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BE0E510D-A28B-40D0-90A9-897A15E93F85}"/>
              </a:ext>
            </a:extLst>
          </p:cNvPr>
          <p:cNvCxnSpPr>
            <a:cxnSpLocks/>
          </p:cNvCxnSpPr>
          <p:nvPr userDrawn="1"/>
        </p:nvCxnSpPr>
        <p:spPr>
          <a:xfrm>
            <a:off x="7069545" y="2248302"/>
            <a:ext cx="0" cy="313372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B885EC5-B7E9-4FBB-A4AE-A260C8DCB03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03238" y="2133600"/>
            <a:ext cx="6297612" cy="3079750"/>
          </a:xfrm>
        </p:spPr>
        <p:txBody>
          <a:bodyPr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25000"/>
              <a:buFontTx/>
              <a:buNone/>
              <a:tabLst/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25000"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Roboto"/>
                <a:cs typeface="Arial" panose="020B0604020202020204" pitchFamily="34" charset="0"/>
                <a:sym typeface="Roboto"/>
              </a:rPr>
              <a:t>We have focused on </a:t>
            </a: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Roboto"/>
                <a:cs typeface="Arial" panose="020B0604020202020204" pitchFamily="34" charset="0"/>
                <a:sym typeface="Roboto"/>
              </a:rPr>
              <a:t>preparing and empowering BDT staff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Roboto"/>
                <a:cs typeface="Arial" panose="020B0604020202020204" pitchFamily="34" charset="0"/>
                <a:sym typeface="Roboto"/>
              </a:rPr>
              <a:t> with the tools and resources to deliver value and impact, with performance management related objectives being adjusted accordingly</a:t>
            </a:r>
          </a:p>
          <a:p>
            <a:pPr lvl="0"/>
            <a:endParaRPr lang="en-US" dirty="0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2EFC6EC8-B366-4C1C-9E18-04E70FF727B4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296150" y="2133600"/>
            <a:ext cx="4683125" cy="3856038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pPr algn="l">
              <a:lnSpc>
                <a:spcPct val="100000"/>
              </a:lnSpc>
              <a:spcBef>
                <a:spcPts val="1800"/>
              </a:spcBef>
            </a:pPr>
            <a:r>
              <a:rPr lang="en-GB" i="1" dirty="0">
                <a:solidFill>
                  <a:schemeClr val="bg2">
                    <a:lumMod val="25000"/>
                  </a:schemeClr>
                </a:solidFill>
                <a:latin typeface="Georgia" panose="02040502050405020303" pitchFamily="18" charset="0"/>
              </a:rPr>
              <a:t>Multiple RBM workshops for</a:t>
            </a:r>
            <a:br>
              <a:rPr lang="en-GB" i="1" dirty="0">
                <a:solidFill>
                  <a:schemeClr val="bg2">
                    <a:lumMod val="25000"/>
                  </a:schemeClr>
                </a:solidFill>
                <a:latin typeface="Georgia" panose="02040502050405020303" pitchFamily="18" charset="0"/>
              </a:rPr>
            </a:br>
            <a:r>
              <a:rPr lang="en-GB" i="1" dirty="0">
                <a:solidFill>
                  <a:schemeClr val="bg2">
                    <a:lumMod val="25000"/>
                  </a:schemeClr>
                </a:solidFill>
                <a:latin typeface="Georgia" panose="02040502050405020303" pitchFamily="18" charset="0"/>
              </a:rPr>
              <a:t>all HQ-based teams and Regional Offices </a:t>
            </a:r>
          </a:p>
          <a:p>
            <a:pPr algn="l">
              <a:lnSpc>
                <a:spcPct val="100000"/>
              </a:lnSpc>
              <a:spcBef>
                <a:spcPts val="1800"/>
              </a:spcBef>
            </a:pPr>
            <a:r>
              <a:rPr lang="en-GB" i="1" dirty="0">
                <a:solidFill>
                  <a:schemeClr val="bg2">
                    <a:lumMod val="25000"/>
                  </a:schemeClr>
                </a:solidFill>
                <a:latin typeface="Georgia" panose="02040502050405020303" pitchFamily="18" charset="0"/>
              </a:rPr>
              <a:t>Project Management training</a:t>
            </a:r>
          </a:p>
          <a:p>
            <a:pPr algn="l">
              <a:lnSpc>
                <a:spcPct val="100000"/>
              </a:lnSpc>
              <a:spcBef>
                <a:spcPts val="1800"/>
              </a:spcBef>
            </a:pPr>
            <a:r>
              <a:rPr lang="en-GB" i="1" dirty="0">
                <a:solidFill>
                  <a:schemeClr val="bg2">
                    <a:lumMod val="25000"/>
                  </a:schemeClr>
                </a:solidFill>
                <a:latin typeface="Georgia" panose="02040502050405020303" pitchFamily="18" charset="0"/>
              </a:rPr>
              <a:t>Communication for Development training</a:t>
            </a:r>
          </a:p>
          <a:p>
            <a:pPr algn="l">
              <a:lnSpc>
                <a:spcPct val="100000"/>
              </a:lnSpc>
              <a:spcBef>
                <a:spcPts val="1800"/>
              </a:spcBef>
            </a:pPr>
            <a:r>
              <a:rPr lang="en-GB" i="1" dirty="0">
                <a:solidFill>
                  <a:schemeClr val="bg2">
                    <a:lumMod val="25000"/>
                  </a:schemeClr>
                </a:solidFill>
                <a:latin typeface="Georgia" panose="02040502050405020303" pitchFamily="18" charset="0"/>
              </a:rPr>
              <a:t>Procurement training</a:t>
            </a:r>
            <a:endParaRPr lang="en-US" i="1" dirty="0">
              <a:solidFill>
                <a:schemeClr val="bg2">
                  <a:lumMod val="25000"/>
                </a:schemeClr>
              </a:solidFill>
              <a:latin typeface="Georgia" panose="02040502050405020303" pitchFamily="18" charset="0"/>
            </a:endParaRPr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33762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- Titl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D6A0DE-A965-4E02-8A8B-981E2FDE59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28687" y="1994663"/>
            <a:ext cx="4860830" cy="496095"/>
          </a:xfrm>
        </p:spPr>
        <p:txBody>
          <a:bodyPr anchor="t">
            <a:noAutofit/>
          </a:bodyPr>
          <a:lstStyle>
            <a:lvl1pPr marL="0" indent="0">
              <a:lnSpc>
                <a:spcPts val="2400"/>
              </a:lnSpc>
              <a:buNone/>
              <a:defRPr sz="1800" b="0" spc="3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B820F59-7539-405E-B005-C5C92782E908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728687" y="2490758"/>
            <a:ext cx="4860830" cy="3445987"/>
          </a:xfrm>
        </p:spPr>
        <p:txBody>
          <a:bodyPr>
            <a:noAutofit/>
          </a:bodyPr>
          <a:lstStyle>
            <a:lvl1pPr marL="228600" indent="-137160">
              <a:lnSpc>
                <a:spcPts val="2400"/>
              </a:lnSpc>
              <a:buClr>
                <a:srgbClr val="009CD6"/>
              </a:buClr>
              <a:buSzPct val="104000"/>
              <a:buFont typeface="Arial" panose="020B0604020202020204" pitchFamily="34" charset="0"/>
              <a:buChar char="•"/>
              <a:defRPr sz="1800" spc="30" baseline="0"/>
            </a:lvl1pPr>
            <a:lvl2pPr marL="685800" indent="-137160">
              <a:lnSpc>
                <a:spcPts val="2400"/>
              </a:lnSpc>
              <a:buClr>
                <a:srgbClr val="009CD6"/>
              </a:buClr>
              <a:buFont typeface="Arial" panose="020B0604020202020204" pitchFamily="34" charset="0"/>
              <a:buChar char="•"/>
              <a:defRPr sz="1800" spc="30" baseline="0"/>
            </a:lvl2pPr>
          </a:lstStyle>
          <a:p>
            <a:pPr lvl="0"/>
            <a:r>
              <a:rPr lang="en-US" dirty="0"/>
              <a:t>Second level</a:t>
            </a:r>
          </a:p>
          <a:p>
            <a:pPr lvl="1"/>
            <a:r>
              <a:rPr lang="en-US" dirty="0"/>
              <a:t>Third level</a:t>
            </a:r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9AE6D208-1F00-412A-86E9-1A7081F56572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5892510" y="1994663"/>
            <a:ext cx="4751106" cy="496095"/>
          </a:xfrm>
        </p:spPr>
        <p:txBody>
          <a:bodyPr anchor="t">
            <a:noAutofit/>
          </a:bodyPr>
          <a:lstStyle>
            <a:lvl1pPr marL="0" indent="0">
              <a:lnSpc>
                <a:spcPts val="2400"/>
              </a:lnSpc>
              <a:buNone/>
              <a:defRPr sz="1800" b="0" spc="3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8" name="Content Placeholder 3">
            <a:extLst>
              <a:ext uri="{FF2B5EF4-FFF2-40B4-BE49-F238E27FC236}">
                <a16:creationId xmlns:a16="http://schemas.microsoft.com/office/drawing/2014/main" id="{B8B83478-806A-4C07-A7A7-0CDF7E621EB5}"/>
              </a:ext>
            </a:extLst>
          </p:cNvPr>
          <p:cNvSpPr>
            <a:spLocks noGrp="1"/>
          </p:cNvSpPr>
          <p:nvPr>
            <p:ph sz="half" idx="11" hasCustomPrompt="1"/>
          </p:nvPr>
        </p:nvSpPr>
        <p:spPr>
          <a:xfrm>
            <a:off x="5892510" y="2490758"/>
            <a:ext cx="4751106" cy="3445987"/>
          </a:xfrm>
        </p:spPr>
        <p:txBody>
          <a:bodyPr>
            <a:noAutofit/>
          </a:bodyPr>
          <a:lstStyle>
            <a:lvl1pPr marL="228600" indent="-137160">
              <a:lnSpc>
                <a:spcPts val="2400"/>
              </a:lnSpc>
              <a:buClr>
                <a:srgbClr val="009CD6"/>
              </a:buClr>
              <a:buSzPct val="104000"/>
              <a:buFont typeface="Arial" panose="020B0604020202020204" pitchFamily="34" charset="0"/>
              <a:buChar char="•"/>
              <a:defRPr sz="1800" spc="30" baseline="0"/>
            </a:lvl1pPr>
            <a:lvl2pPr marL="685800" indent="-137160">
              <a:lnSpc>
                <a:spcPts val="2400"/>
              </a:lnSpc>
              <a:buClr>
                <a:srgbClr val="009CD6"/>
              </a:buClr>
              <a:buFont typeface="Arial" panose="020B0604020202020204" pitchFamily="34" charset="0"/>
              <a:buChar char="•"/>
              <a:defRPr sz="1800" spc="30" baseline="0"/>
            </a:lvl2pPr>
          </a:lstStyle>
          <a:p>
            <a:pPr lvl="0"/>
            <a:r>
              <a:rPr lang="en-US" dirty="0"/>
              <a:t>Second level</a:t>
            </a:r>
          </a:p>
          <a:p>
            <a:pPr lvl="1"/>
            <a:r>
              <a:rPr lang="en-US" dirty="0"/>
              <a:t>Third level</a:t>
            </a: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20A48B77-BCF1-4349-8EF0-B33A1789375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8687" y="1238515"/>
            <a:ext cx="9914929" cy="635902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28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CCE4054A-3251-41A6-8BA5-67C64EF3E610}"/>
              </a:ext>
            </a:extLst>
          </p:cNvPr>
          <p:cNvCxnSpPr/>
          <p:nvPr userDrawn="1"/>
        </p:nvCxnSpPr>
        <p:spPr>
          <a:xfrm>
            <a:off x="614780" y="280669"/>
            <a:ext cx="0" cy="374209"/>
          </a:xfrm>
          <a:prstGeom prst="line">
            <a:avLst/>
          </a:prstGeom>
          <a:ln w="25400">
            <a:solidFill>
              <a:srgbClr val="00A3E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F8E1AD81-2712-4CFB-B585-60CDC561D6F4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14780" y="313371"/>
            <a:ext cx="4554538" cy="308803"/>
          </a:xfrm>
        </p:spPr>
        <p:txBody>
          <a:bodyPr anchor="ctr"/>
          <a:lstStyle>
            <a:lvl1pPr marL="91440" indent="0">
              <a:buNone/>
              <a:defRPr sz="160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/>
              <a:t>Click to edit section name</a:t>
            </a:r>
          </a:p>
        </p:txBody>
      </p:sp>
    </p:spTree>
    <p:extLst>
      <p:ext uri="{BB962C8B-B14F-4D97-AF65-F5344CB8AC3E}">
        <p14:creationId xmlns:p14="http://schemas.microsoft.com/office/powerpoint/2010/main" val="188038879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with big quote mark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1A647C-A7BD-47C9-962C-55289EF4CD84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520946" y="2336800"/>
            <a:ext cx="9150108" cy="3764076"/>
          </a:xfrm>
        </p:spPr>
        <p:txBody>
          <a:bodyPr numCol="1" spcCol="274320">
            <a:noAutofit/>
          </a:bodyPr>
          <a:lstStyle>
            <a:lvl1pPr marL="91440" indent="0">
              <a:lnSpc>
                <a:spcPct val="100000"/>
              </a:lnSpc>
              <a:buClr>
                <a:srgbClr val="009CD6"/>
              </a:buClr>
              <a:buFontTx/>
              <a:buNone/>
              <a:defRPr sz="3200" i="1" spc="20">
                <a:latin typeface="Georgia" panose="02040502050405020303" pitchFamily="18" charset="0"/>
              </a:defRPr>
            </a:lvl1pPr>
            <a:lvl2pPr marL="548640" indent="0">
              <a:lnSpc>
                <a:spcPts val="2400"/>
              </a:lnSpc>
              <a:buClr>
                <a:srgbClr val="009CD6"/>
              </a:buClr>
              <a:buFontTx/>
              <a:buNone/>
              <a:defRPr sz="1800" spc="20"/>
            </a:lvl2pPr>
            <a:lvl3pPr marL="1005840" indent="0">
              <a:lnSpc>
                <a:spcPts val="2400"/>
              </a:lnSpc>
              <a:buClr>
                <a:srgbClr val="009CD6"/>
              </a:buClr>
              <a:buFontTx/>
              <a:buNone/>
              <a:defRPr sz="1800" spc="20"/>
            </a:lvl3pPr>
            <a:lvl4pPr marL="1463040" indent="0">
              <a:lnSpc>
                <a:spcPts val="2400"/>
              </a:lnSpc>
              <a:buClr>
                <a:srgbClr val="009CD6"/>
              </a:buClr>
              <a:buFontTx/>
              <a:buNone/>
              <a:defRPr sz="1800" spc="20"/>
            </a:lvl4pPr>
            <a:lvl5pPr>
              <a:buClr>
                <a:srgbClr val="5B9BD5"/>
              </a:buClr>
              <a:defRPr/>
            </a:lvl5pPr>
          </a:lstStyle>
          <a:p>
            <a:pPr lvl="0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consectetuer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. Aenean </a:t>
            </a:r>
            <a:r>
              <a:rPr lang="en-US" dirty="0" err="1"/>
              <a:t>commodo</a:t>
            </a:r>
            <a:r>
              <a:rPr lang="en-US" dirty="0"/>
              <a:t> ligula </a:t>
            </a:r>
            <a:r>
              <a:rPr lang="en-US" dirty="0" err="1"/>
              <a:t>eget</a:t>
            </a:r>
            <a:r>
              <a:rPr lang="en-US" dirty="0"/>
              <a:t> dolor. Aenean </a:t>
            </a:r>
            <a:r>
              <a:rPr lang="en-US" dirty="0" err="1"/>
              <a:t>massa</a:t>
            </a:r>
            <a:r>
              <a:rPr lang="en-US" dirty="0"/>
              <a:t>. Cum sociis </a:t>
            </a:r>
            <a:r>
              <a:rPr lang="en-US" dirty="0" err="1"/>
              <a:t>natoque</a:t>
            </a:r>
            <a:r>
              <a:rPr lang="en-US" dirty="0"/>
              <a:t> </a:t>
            </a:r>
            <a:r>
              <a:rPr lang="en-US" dirty="0" err="1"/>
              <a:t>penatibus</a:t>
            </a:r>
            <a:r>
              <a:rPr lang="en-US" dirty="0"/>
              <a:t> et </a:t>
            </a:r>
            <a:r>
              <a:rPr lang="en-US" dirty="0" err="1"/>
              <a:t>magnis</a:t>
            </a:r>
            <a:r>
              <a:rPr lang="en-US" dirty="0"/>
              <a:t> dis parturient </a:t>
            </a:r>
            <a:r>
              <a:rPr lang="en-US" dirty="0" err="1"/>
              <a:t>montes</a:t>
            </a:r>
            <a:r>
              <a:rPr lang="en-US" dirty="0"/>
              <a:t>, </a:t>
            </a:r>
            <a:r>
              <a:rPr lang="en-US" dirty="0" err="1"/>
              <a:t>nascetur</a:t>
            </a:r>
            <a:r>
              <a:rPr lang="en-US" dirty="0"/>
              <a:t> </a:t>
            </a:r>
            <a:r>
              <a:rPr lang="en-US" dirty="0" err="1"/>
              <a:t>ridiculus</a:t>
            </a:r>
            <a:r>
              <a:rPr lang="en-US" dirty="0"/>
              <a:t> mus. 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D7316B5-C57D-4BFE-9E05-E402A449FF88}"/>
              </a:ext>
            </a:extLst>
          </p:cNvPr>
          <p:cNvCxnSpPr/>
          <p:nvPr userDrawn="1"/>
        </p:nvCxnSpPr>
        <p:spPr>
          <a:xfrm>
            <a:off x="614785" y="280669"/>
            <a:ext cx="0" cy="374209"/>
          </a:xfrm>
          <a:prstGeom prst="line">
            <a:avLst/>
          </a:prstGeom>
          <a:ln w="25400">
            <a:solidFill>
              <a:srgbClr val="00A3E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B8F92057-32FC-4FC9-AF35-02473A8E497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14785" y="313371"/>
            <a:ext cx="4554538" cy="308803"/>
          </a:xfrm>
        </p:spPr>
        <p:txBody>
          <a:bodyPr anchor="ctr"/>
          <a:lstStyle>
            <a:lvl1pPr marL="91440" indent="0" algn="l">
              <a:buNone/>
              <a:defRPr sz="160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/>
              <a:t>Click to edit section name</a:t>
            </a:r>
          </a:p>
        </p:txBody>
      </p:sp>
    </p:spTree>
    <p:extLst>
      <p:ext uri="{BB962C8B-B14F-4D97-AF65-F5344CB8AC3E}">
        <p14:creationId xmlns:p14="http://schemas.microsoft.com/office/powerpoint/2010/main" val="19879591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with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1A647C-A7BD-47C9-962C-55289EF4CD84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520946" y="2658534"/>
            <a:ext cx="9150108" cy="3764076"/>
          </a:xfrm>
        </p:spPr>
        <p:txBody>
          <a:bodyPr numCol="1" spcCol="274320">
            <a:noAutofit/>
          </a:bodyPr>
          <a:lstStyle>
            <a:lvl1pPr marL="91440" indent="0">
              <a:lnSpc>
                <a:spcPct val="100000"/>
              </a:lnSpc>
              <a:buClr>
                <a:srgbClr val="009CD6"/>
              </a:buClr>
              <a:buFontTx/>
              <a:buNone/>
              <a:defRPr sz="3200" i="1" spc="20">
                <a:latin typeface="Georgia" panose="02040502050405020303" pitchFamily="18" charset="0"/>
              </a:defRPr>
            </a:lvl1pPr>
            <a:lvl2pPr marL="548640" indent="0">
              <a:lnSpc>
                <a:spcPts val="2400"/>
              </a:lnSpc>
              <a:buClr>
                <a:srgbClr val="009CD6"/>
              </a:buClr>
              <a:buFontTx/>
              <a:buNone/>
              <a:defRPr sz="1800" spc="20"/>
            </a:lvl2pPr>
            <a:lvl3pPr marL="1005840" indent="0">
              <a:lnSpc>
                <a:spcPts val="2400"/>
              </a:lnSpc>
              <a:buClr>
                <a:srgbClr val="009CD6"/>
              </a:buClr>
              <a:buFontTx/>
              <a:buNone/>
              <a:defRPr sz="1800" spc="20"/>
            </a:lvl3pPr>
            <a:lvl4pPr marL="1463040" indent="0">
              <a:lnSpc>
                <a:spcPts val="2400"/>
              </a:lnSpc>
              <a:buClr>
                <a:srgbClr val="009CD6"/>
              </a:buClr>
              <a:buFontTx/>
              <a:buNone/>
              <a:defRPr sz="1800" spc="20"/>
            </a:lvl4pPr>
            <a:lvl5pPr>
              <a:buClr>
                <a:srgbClr val="5B9BD5"/>
              </a:buClr>
              <a:defRPr/>
            </a:lvl5pPr>
          </a:lstStyle>
          <a:p>
            <a:pPr lvl="0"/>
            <a:r>
              <a:rPr lang="en-US" dirty="0"/>
              <a:t>“Lorem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consectetuer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. Aenean </a:t>
            </a:r>
            <a:r>
              <a:rPr lang="en-US" dirty="0" err="1"/>
              <a:t>commodo</a:t>
            </a:r>
            <a:r>
              <a:rPr lang="en-US" dirty="0"/>
              <a:t> ligula </a:t>
            </a:r>
            <a:r>
              <a:rPr lang="en-US" dirty="0" err="1"/>
              <a:t>eget</a:t>
            </a:r>
            <a:r>
              <a:rPr lang="en-US" dirty="0"/>
              <a:t> dolor. Aenean </a:t>
            </a:r>
            <a:r>
              <a:rPr lang="en-US" dirty="0" err="1"/>
              <a:t>massa</a:t>
            </a:r>
            <a:r>
              <a:rPr lang="en-US" dirty="0"/>
              <a:t>. Cum sociis </a:t>
            </a:r>
            <a:r>
              <a:rPr lang="en-US" dirty="0" err="1"/>
              <a:t>natoque</a:t>
            </a:r>
            <a:r>
              <a:rPr lang="en-US" dirty="0"/>
              <a:t> </a:t>
            </a:r>
            <a:r>
              <a:rPr lang="en-US" dirty="0" err="1"/>
              <a:t>penatibus</a:t>
            </a:r>
            <a:r>
              <a:rPr lang="en-US" dirty="0"/>
              <a:t> et </a:t>
            </a:r>
            <a:r>
              <a:rPr lang="en-US" dirty="0" err="1"/>
              <a:t>magnis</a:t>
            </a:r>
            <a:r>
              <a:rPr lang="en-US" dirty="0"/>
              <a:t> dis parturient </a:t>
            </a:r>
            <a:r>
              <a:rPr lang="en-US" dirty="0" err="1"/>
              <a:t>montes</a:t>
            </a:r>
            <a:r>
              <a:rPr lang="en-US" dirty="0"/>
              <a:t>, </a:t>
            </a:r>
            <a:r>
              <a:rPr lang="en-US" dirty="0" err="1"/>
              <a:t>nascetur</a:t>
            </a:r>
            <a:r>
              <a:rPr lang="en-US" dirty="0"/>
              <a:t> </a:t>
            </a:r>
            <a:r>
              <a:rPr lang="en-US" dirty="0" err="1"/>
              <a:t>ridiculus</a:t>
            </a:r>
            <a:r>
              <a:rPr lang="en-US" dirty="0"/>
              <a:t> mus.” 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D7316B5-C57D-4BFE-9E05-E402A449FF88}"/>
              </a:ext>
            </a:extLst>
          </p:cNvPr>
          <p:cNvCxnSpPr/>
          <p:nvPr userDrawn="1"/>
        </p:nvCxnSpPr>
        <p:spPr>
          <a:xfrm>
            <a:off x="614785" y="280669"/>
            <a:ext cx="0" cy="374209"/>
          </a:xfrm>
          <a:prstGeom prst="line">
            <a:avLst/>
          </a:prstGeom>
          <a:ln w="25400">
            <a:solidFill>
              <a:srgbClr val="00A3E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B8F92057-32FC-4FC9-AF35-02473A8E497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14785" y="313371"/>
            <a:ext cx="4554538" cy="308803"/>
          </a:xfrm>
        </p:spPr>
        <p:txBody>
          <a:bodyPr anchor="ctr"/>
          <a:lstStyle>
            <a:lvl1pPr marL="91440" indent="0" algn="l">
              <a:buNone/>
              <a:defRPr sz="160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/>
              <a:t>Click to edit section name</a:t>
            </a:r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BE0DB947-B9BF-4F5D-BCB3-A4E551A7C958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5473700" y="1215232"/>
            <a:ext cx="1244600" cy="1244600"/>
          </a:xfrm>
          <a:prstGeom prst="flowChartConnector">
            <a:avLst/>
          </a:prstGeom>
          <a:solidFill>
            <a:schemeClr val="bg1">
              <a:lumMod val="85000"/>
            </a:schemeClr>
          </a:solidFill>
        </p:spPr>
        <p:txBody>
          <a:bodyPr anchor="ctr"/>
          <a:lstStyle>
            <a:lvl1pPr>
              <a:defRPr sz="1400" b="0"/>
            </a:lvl1pPr>
          </a:lstStyle>
          <a:p>
            <a:r>
              <a:rPr lang="en-US" dirty="0"/>
              <a:t>Insert</a:t>
            </a:r>
            <a:br>
              <a:rPr lang="en-US" dirty="0"/>
            </a:br>
            <a:r>
              <a:rPr lang="en-US" dirty="0"/>
              <a:t>Photo</a:t>
            </a:r>
          </a:p>
        </p:txBody>
      </p:sp>
    </p:spTree>
    <p:extLst>
      <p:ext uri="{BB962C8B-B14F-4D97-AF65-F5344CB8AC3E}">
        <p14:creationId xmlns:p14="http://schemas.microsoft.com/office/powerpoint/2010/main" val="10683193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bullet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078E5A-AB76-4634-8AD9-64C991C6FC02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721372" y="2040524"/>
            <a:ext cx="4393315" cy="4125355"/>
          </a:xfrm>
        </p:spPr>
        <p:txBody>
          <a:bodyPr>
            <a:noAutofit/>
          </a:bodyPr>
          <a:lstStyle>
            <a:lvl1pPr marL="228600" indent="-137160">
              <a:buClr>
                <a:srgbClr val="009CD6"/>
              </a:buClr>
              <a:buFont typeface="Arial" panose="020B0604020202020204" pitchFamily="34" charset="0"/>
              <a:buChar char="•"/>
              <a:defRPr lang="en-US" spc="20" dirty="0"/>
            </a:lvl1pPr>
            <a:lvl2pPr marL="685800" indent="-137160">
              <a:buClr>
                <a:srgbClr val="009CD6"/>
              </a:buClr>
              <a:buFont typeface="Arial" panose="020B0604020202020204" pitchFamily="34" charset="0"/>
              <a:buChar char="•"/>
              <a:defRPr lang="en-US" spc="20" dirty="0"/>
            </a:lvl2pPr>
            <a:lvl3pPr marL="1143000" indent="-137160">
              <a:buClr>
                <a:srgbClr val="009CD6"/>
              </a:buClr>
              <a:buFont typeface="Arial" panose="020B0604020202020204" pitchFamily="34" charset="0"/>
              <a:buChar char="•"/>
              <a:defRPr lang="en-US" spc="20" dirty="0"/>
            </a:lvl3pPr>
            <a:lvl4pPr marL="1600200" indent="-137160">
              <a:buClr>
                <a:srgbClr val="009CD6"/>
              </a:buClr>
              <a:buFont typeface="Arial" panose="020B0604020202020204" pitchFamily="34" charset="0"/>
              <a:buChar char="•"/>
              <a:defRPr lang="en-US" spc="20" dirty="0"/>
            </a:lvl4pPr>
            <a:lvl5pPr>
              <a:buClr>
                <a:srgbClr val="5B9BD5"/>
              </a:buClr>
              <a:defRPr spc="0"/>
            </a:lvl5pPr>
          </a:lstStyle>
          <a:p>
            <a:pPr lvl="0"/>
            <a:r>
              <a:rPr lang="en-US" dirty="0"/>
              <a:t>Second level</a:t>
            </a:r>
          </a:p>
          <a:p>
            <a:pPr lvl="1"/>
            <a:r>
              <a:rPr lang="en-US" dirty="0"/>
              <a:t>Third level</a:t>
            </a:r>
          </a:p>
          <a:p>
            <a:pPr lvl="2"/>
            <a:r>
              <a:rPr lang="en-US" dirty="0"/>
              <a:t>Fourth level</a:t>
            </a:r>
          </a:p>
          <a:p>
            <a:pPr lvl="3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198F227-A22B-432C-84DE-6E0A3BE38D63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5460255" y="2040523"/>
            <a:ext cx="4393316" cy="4126191"/>
          </a:xfrm>
        </p:spPr>
        <p:txBody>
          <a:bodyPr>
            <a:noAutofit/>
          </a:bodyPr>
          <a:lstStyle>
            <a:lvl1pPr marL="228600" indent="-137160">
              <a:buClr>
                <a:srgbClr val="009CD6"/>
              </a:buClr>
              <a:buFont typeface="Arial" panose="020B0604020202020204" pitchFamily="34" charset="0"/>
              <a:buChar char="•"/>
              <a:defRPr lang="en-US" spc="20" dirty="0"/>
            </a:lvl1pPr>
            <a:lvl2pPr marL="685800" indent="-137160">
              <a:buClr>
                <a:srgbClr val="009CD6"/>
              </a:buClr>
              <a:buFont typeface="Arial" panose="020B0604020202020204" pitchFamily="34" charset="0"/>
              <a:buChar char="•"/>
              <a:defRPr lang="en-US" spc="20" dirty="0"/>
            </a:lvl2pPr>
            <a:lvl3pPr marL="1143000" indent="-137160">
              <a:buClr>
                <a:srgbClr val="009CD6"/>
              </a:buClr>
              <a:buFont typeface="Arial" panose="020B0604020202020204" pitchFamily="34" charset="0"/>
              <a:buChar char="•"/>
              <a:defRPr lang="en-US" spc="20" dirty="0"/>
            </a:lvl3pPr>
            <a:lvl4pPr marL="1600200" indent="-137160">
              <a:buClr>
                <a:srgbClr val="009CD6"/>
              </a:buClr>
              <a:buFont typeface="Arial" panose="020B0604020202020204" pitchFamily="34" charset="0"/>
              <a:buChar char="•"/>
              <a:defRPr lang="en-US" spc="20" dirty="0"/>
            </a:lvl4pPr>
            <a:lvl5pPr>
              <a:buClr>
                <a:srgbClr val="5B9BD5"/>
              </a:buClr>
              <a:defRPr spc="0"/>
            </a:lvl5pPr>
          </a:lstStyle>
          <a:p>
            <a:pPr lvl="0"/>
            <a:r>
              <a:rPr lang="en-US" dirty="0"/>
              <a:t>Second level</a:t>
            </a:r>
          </a:p>
          <a:p>
            <a:pPr lvl="1"/>
            <a:r>
              <a:rPr lang="en-US" dirty="0"/>
              <a:t>Third level</a:t>
            </a:r>
          </a:p>
          <a:p>
            <a:pPr lvl="2"/>
            <a:r>
              <a:rPr lang="en-US" dirty="0"/>
              <a:t>Fourth level</a:t>
            </a:r>
          </a:p>
          <a:p>
            <a:pPr lvl="3"/>
            <a:r>
              <a:rPr lang="en-US" dirty="0"/>
              <a:t>Fifth level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D346557F-F9B0-433A-9FC1-56C38B19DE9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1373" y="1251017"/>
            <a:ext cx="9132198" cy="565079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28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6157FF2-E1F2-41A6-A3CB-3DE59785DD4D}"/>
              </a:ext>
            </a:extLst>
          </p:cNvPr>
          <p:cNvCxnSpPr/>
          <p:nvPr userDrawn="1"/>
        </p:nvCxnSpPr>
        <p:spPr>
          <a:xfrm>
            <a:off x="614780" y="280669"/>
            <a:ext cx="0" cy="374209"/>
          </a:xfrm>
          <a:prstGeom prst="line">
            <a:avLst/>
          </a:prstGeom>
          <a:ln w="25400">
            <a:solidFill>
              <a:srgbClr val="00A3E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 Placeholder 3">
            <a:extLst>
              <a:ext uri="{FF2B5EF4-FFF2-40B4-BE49-F238E27FC236}">
                <a16:creationId xmlns:a16="http://schemas.microsoft.com/office/drawing/2014/main" id="{E8A78C8E-6713-4582-84CE-8C8A0FE572A4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14780" y="313371"/>
            <a:ext cx="4554538" cy="308803"/>
          </a:xfrm>
        </p:spPr>
        <p:txBody>
          <a:bodyPr anchor="ctr"/>
          <a:lstStyle>
            <a:lvl1pPr marL="91440" indent="0">
              <a:buNone/>
              <a:defRPr sz="160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/>
              <a:t>Click to edit section name</a:t>
            </a:r>
          </a:p>
        </p:txBody>
      </p:sp>
    </p:spTree>
    <p:extLst>
      <p:ext uri="{BB962C8B-B14F-4D97-AF65-F5344CB8AC3E}">
        <p14:creationId xmlns:p14="http://schemas.microsoft.com/office/powerpoint/2010/main" val="19513749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colum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CF752D4-D41F-48C8-BC93-770A10B9CEFC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737226" y="1975104"/>
            <a:ext cx="6256106" cy="4210543"/>
          </a:xfrm>
        </p:spPr>
        <p:txBody>
          <a:bodyPr>
            <a:noAutofit/>
          </a:bodyPr>
          <a:lstStyle>
            <a:lvl1pPr marL="0" indent="0">
              <a:lnSpc>
                <a:spcPts val="2400"/>
              </a:lnSpc>
              <a:buNone/>
              <a:defRPr sz="1800" spc="20" baseline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 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3F01D386-9240-4F38-9F1C-4325351B05E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37225" y="1261501"/>
            <a:ext cx="7177821" cy="542146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28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15B0268-1877-4B50-85FE-85F64126C828}"/>
              </a:ext>
            </a:extLst>
          </p:cNvPr>
          <p:cNvCxnSpPr/>
          <p:nvPr userDrawn="1"/>
        </p:nvCxnSpPr>
        <p:spPr>
          <a:xfrm>
            <a:off x="607468" y="280669"/>
            <a:ext cx="0" cy="374209"/>
          </a:xfrm>
          <a:prstGeom prst="line">
            <a:avLst/>
          </a:prstGeom>
          <a:ln w="25400">
            <a:solidFill>
              <a:srgbClr val="00A3E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716C6763-4EEE-47FB-A7AD-A329AC03860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07468" y="313371"/>
            <a:ext cx="4554538" cy="308803"/>
          </a:xfrm>
        </p:spPr>
        <p:txBody>
          <a:bodyPr anchor="ctr"/>
          <a:lstStyle>
            <a:lvl1pPr marL="91440" indent="0">
              <a:buNone/>
              <a:defRPr sz="160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/>
              <a:t>Click to edit section name</a:t>
            </a:r>
          </a:p>
        </p:txBody>
      </p:sp>
    </p:spTree>
    <p:extLst>
      <p:ext uri="{BB962C8B-B14F-4D97-AF65-F5344CB8AC3E}">
        <p14:creationId xmlns:p14="http://schemas.microsoft.com/office/powerpoint/2010/main" val="114434721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Large imag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AA9A3B-CF71-48AC-B4B0-550E5EC772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6483" y="1234865"/>
            <a:ext cx="10313024" cy="635902"/>
          </a:xfrm>
          <a:prstGeom prst="rect">
            <a:avLst/>
          </a:prstGeom>
        </p:spPr>
        <p:txBody>
          <a:bodyPr anchor="t"/>
          <a:lstStyle>
            <a:lvl1pPr>
              <a:defRPr sz="2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4" name="Picture Placeholder 2">
            <a:extLst>
              <a:ext uri="{FF2B5EF4-FFF2-40B4-BE49-F238E27FC236}">
                <a16:creationId xmlns:a16="http://schemas.microsoft.com/office/drawing/2014/main" id="{5ED55E9E-BFC6-411F-90A8-B7CC917CD1B5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733313" y="1927476"/>
            <a:ext cx="10700345" cy="4218130"/>
          </a:xfrm>
        </p:spPr>
        <p:txBody>
          <a:bodyPr anchor="ctr">
            <a:normAutofit/>
          </a:bodyPr>
          <a:lstStyle>
            <a:lvl1pPr marL="0" indent="0" algn="ctr">
              <a:buNone/>
              <a:defRPr sz="4000" i="1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Insert image here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B8B0405-4014-43E6-B303-902A4F998E13}"/>
              </a:ext>
            </a:extLst>
          </p:cNvPr>
          <p:cNvCxnSpPr/>
          <p:nvPr userDrawn="1"/>
        </p:nvCxnSpPr>
        <p:spPr>
          <a:xfrm>
            <a:off x="614783" y="280669"/>
            <a:ext cx="0" cy="374209"/>
          </a:xfrm>
          <a:prstGeom prst="line">
            <a:avLst/>
          </a:prstGeom>
          <a:ln w="25400">
            <a:solidFill>
              <a:srgbClr val="00A3E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B69F8470-F06D-4D52-9A69-30EBD8DA609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14783" y="313371"/>
            <a:ext cx="4554538" cy="308803"/>
          </a:xfrm>
        </p:spPr>
        <p:txBody>
          <a:bodyPr anchor="ctr"/>
          <a:lstStyle>
            <a:lvl1pPr marL="91440" indent="0">
              <a:buNone/>
              <a:defRPr sz="160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/>
              <a:t>Click to edit section name</a:t>
            </a:r>
          </a:p>
        </p:txBody>
      </p:sp>
    </p:spTree>
    <p:extLst>
      <p:ext uri="{BB962C8B-B14F-4D97-AF65-F5344CB8AC3E}">
        <p14:creationId xmlns:p14="http://schemas.microsoft.com/office/powerpoint/2010/main" val="41391014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ft image - 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2">
            <a:extLst>
              <a:ext uri="{FF2B5EF4-FFF2-40B4-BE49-F238E27FC236}">
                <a16:creationId xmlns:a16="http://schemas.microsoft.com/office/drawing/2014/main" id="{5ED55E9E-BFC6-411F-90A8-B7CC917CD1B5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0" y="-1"/>
            <a:ext cx="5165650" cy="6858000"/>
          </a:xfrm>
          <a:solidFill>
            <a:srgbClr val="F7F7F7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4000" i="1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Insert image here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A421150D-F679-4DFA-93CF-0E5480CC490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93557" y="1241625"/>
            <a:ext cx="6000749" cy="480131"/>
          </a:xfrm>
          <a:prstGeom prst="rect">
            <a:avLst/>
          </a:prstGeom>
        </p:spPr>
        <p:txBody>
          <a:bodyPr wrap="square">
            <a:spAutoFit/>
          </a:bodyPr>
          <a:lstStyle>
            <a:lvl1pPr>
              <a:defRPr sz="28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7F1DE310-EEBE-4571-9348-190C69629E15}"/>
              </a:ext>
            </a:extLst>
          </p:cNvPr>
          <p:cNvCxnSpPr/>
          <p:nvPr userDrawn="1"/>
        </p:nvCxnSpPr>
        <p:spPr>
          <a:xfrm>
            <a:off x="5500046" y="280669"/>
            <a:ext cx="0" cy="374209"/>
          </a:xfrm>
          <a:prstGeom prst="line">
            <a:avLst/>
          </a:prstGeom>
          <a:ln w="25400">
            <a:solidFill>
              <a:srgbClr val="00A3E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B4C777EF-FC93-4970-9186-9F729BE9447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500046" y="313371"/>
            <a:ext cx="4554538" cy="308803"/>
          </a:xfrm>
        </p:spPr>
        <p:txBody>
          <a:bodyPr anchor="ctr"/>
          <a:lstStyle>
            <a:lvl1pPr marL="91440" indent="0">
              <a:buNone/>
              <a:defRPr sz="160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/>
              <a:t>Click to edit section name</a:t>
            </a:r>
          </a:p>
        </p:txBody>
      </p:sp>
      <p:sp>
        <p:nvSpPr>
          <p:cNvPr id="13" name="Text Placeholder 3">
            <a:extLst>
              <a:ext uri="{FF2B5EF4-FFF2-40B4-BE49-F238E27FC236}">
                <a16:creationId xmlns:a16="http://schemas.microsoft.com/office/drawing/2014/main" id="{BD03799A-7C35-4CAA-BE06-C4A99AE98261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5593546" y="1796208"/>
            <a:ext cx="6000749" cy="3820167"/>
          </a:xfrm>
        </p:spPr>
        <p:txBody>
          <a:bodyPr>
            <a:noAutofit/>
          </a:bodyPr>
          <a:lstStyle>
            <a:lvl1pPr marL="0" indent="0">
              <a:lnSpc>
                <a:spcPts val="2400"/>
              </a:lnSpc>
              <a:buNone/>
              <a:defRPr lang="en-US" sz="1800" dirty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 </a:t>
            </a:r>
          </a:p>
        </p:txBody>
      </p:sp>
    </p:spTree>
    <p:extLst>
      <p:ext uri="{BB962C8B-B14F-4D97-AF65-F5344CB8AC3E}">
        <p14:creationId xmlns:p14="http://schemas.microsoft.com/office/powerpoint/2010/main" val="26527703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ft image - 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2">
            <a:extLst>
              <a:ext uri="{FF2B5EF4-FFF2-40B4-BE49-F238E27FC236}">
                <a16:creationId xmlns:a16="http://schemas.microsoft.com/office/drawing/2014/main" id="{E364E913-4A6A-4F3B-B209-831A75170B72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0" y="-1"/>
            <a:ext cx="6092751" cy="6858000"/>
          </a:xfrm>
          <a:solidFill>
            <a:srgbClr val="F4F4F4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4000" i="1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Insert image here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E30453B6-BE94-4D10-99CD-4F6557992EA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61735" y="1241625"/>
            <a:ext cx="5018228" cy="867930"/>
          </a:xfrm>
          <a:prstGeom prst="rect">
            <a:avLst/>
          </a:prstGeom>
        </p:spPr>
        <p:txBody>
          <a:bodyPr wrap="square">
            <a:spAutoFit/>
          </a:bodyPr>
          <a:lstStyle>
            <a:lvl1pPr>
              <a:defRPr sz="2800"/>
            </a:lvl1pPr>
          </a:lstStyle>
          <a:p>
            <a:pPr lvl="0"/>
            <a:r>
              <a:rPr lang="en-US" dirty="0"/>
              <a:t>Click to edit Master text styles  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076CAFA7-68AE-4EAD-BE3A-A5B16D9D3552}"/>
              </a:ext>
            </a:extLst>
          </p:cNvPr>
          <p:cNvCxnSpPr/>
          <p:nvPr userDrawn="1"/>
        </p:nvCxnSpPr>
        <p:spPr>
          <a:xfrm>
            <a:off x="6468234" y="280669"/>
            <a:ext cx="0" cy="374209"/>
          </a:xfrm>
          <a:prstGeom prst="line">
            <a:avLst/>
          </a:prstGeom>
          <a:ln w="25400">
            <a:solidFill>
              <a:srgbClr val="00A3E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A8F2FE0A-3A4C-445D-8290-44FCEA3F595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468234" y="313371"/>
            <a:ext cx="4554538" cy="308803"/>
          </a:xfrm>
        </p:spPr>
        <p:txBody>
          <a:bodyPr anchor="ctr"/>
          <a:lstStyle>
            <a:lvl1pPr marL="91440" indent="0">
              <a:buNone/>
              <a:defRPr sz="160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/>
              <a:t>Click to edit section name</a:t>
            </a:r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C9AD2564-EF06-46B2-95AF-0FC81EEDCC98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6561734" y="2245766"/>
            <a:ext cx="5018229" cy="3920948"/>
          </a:xfrm>
        </p:spPr>
        <p:txBody>
          <a:bodyPr>
            <a:noAutofit/>
          </a:bodyPr>
          <a:lstStyle>
            <a:lvl1pPr marL="0" indent="0">
              <a:lnSpc>
                <a:spcPts val="2400"/>
              </a:lnSpc>
              <a:buNone/>
              <a:defRPr lang="en-US" sz="1800" dirty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 </a:t>
            </a:r>
          </a:p>
        </p:txBody>
      </p:sp>
    </p:spTree>
    <p:extLst>
      <p:ext uri="{BB962C8B-B14F-4D97-AF65-F5344CB8AC3E}">
        <p14:creationId xmlns:p14="http://schemas.microsoft.com/office/powerpoint/2010/main" val="325500417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ft image - 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CB99501-2A5A-45F8-BACF-23701FE68337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0" y="0"/>
            <a:ext cx="6997698" cy="6857999"/>
          </a:xfrm>
          <a:solidFill>
            <a:srgbClr val="F4F4F4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4000" i="1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Insert picture here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CE260B5-3078-4CFA-A43A-D57EA4E988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404579" y="2228472"/>
            <a:ext cx="4204643" cy="39368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6147FA91-C242-46DD-BE23-48F41CC297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404579" y="1218965"/>
            <a:ext cx="4255850" cy="933507"/>
          </a:xfrm>
          <a:prstGeom prst="rect">
            <a:avLst/>
          </a:prstGeom>
        </p:spPr>
        <p:txBody>
          <a:bodyPr anchor="t">
            <a:noAutofit/>
          </a:bodyPr>
          <a:lstStyle>
            <a:lvl1pPr>
              <a:defRPr sz="28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20EEAF69-B649-4DD9-BE4A-CC1FC2864BDE}"/>
              </a:ext>
            </a:extLst>
          </p:cNvPr>
          <p:cNvCxnSpPr/>
          <p:nvPr userDrawn="1"/>
        </p:nvCxnSpPr>
        <p:spPr>
          <a:xfrm>
            <a:off x="7353374" y="280669"/>
            <a:ext cx="0" cy="374209"/>
          </a:xfrm>
          <a:prstGeom prst="line">
            <a:avLst/>
          </a:prstGeom>
          <a:ln w="25400">
            <a:solidFill>
              <a:srgbClr val="00A3E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 Placeholder 3">
            <a:extLst>
              <a:ext uri="{FF2B5EF4-FFF2-40B4-BE49-F238E27FC236}">
                <a16:creationId xmlns:a16="http://schemas.microsoft.com/office/drawing/2014/main" id="{822686E3-ED91-4402-ABE9-E10A74CBDBB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353375" y="313371"/>
            <a:ext cx="4307054" cy="308803"/>
          </a:xfrm>
        </p:spPr>
        <p:txBody>
          <a:bodyPr anchor="ctr"/>
          <a:lstStyle>
            <a:lvl1pPr marL="91440" indent="0">
              <a:buNone/>
              <a:defRPr sz="160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/>
              <a:t>Click to edit section name</a:t>
            </a:r>
          </a:p>
        </p:txBody>
      </p:sp>
    </p:spTree>
    <p:extLst>
      <p:ext uri="{BB962C8B-B14F-4D97-AF65-F5344CB8AC3E}">
        <p14:creationId xmlns:p14="http://schemas.microsoft.com/office/powerpoint/2010/main" val="4253639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ight image - S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2">
            <a:extLst>
              <a:ext uri="{FF2B5EF4-FFF2-40B4-BE49-F238E27FC236}">
                <a16:creationId xmlns:a16="http://schemas.microsoft.com/office/drawing/2014/main" id="{5ED55E9E-BFC6-411F-90A8-B7CC917CD1B5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7026350" y="-1"/>
            <a:ext cx="5165650" cy="6858000"/>
          </a:xfrm>
          <a:solidFill>
            <a:srgbClr val="F7F7F7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4000" i="1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Insert image here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A421150D-F679-4DFA-93CF-0E5480CC490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2373" y="1241625"/>
            <a:ext cx="6000749" cy="480131"/>
          </a:xfrm>
          <a:prstGeom prst="rect">
            <a:avLst/>
          </a:prstGeom>
        </p:spPr>
        <p:txBody>
          <a:bodyPr wrap="square">
            <a:spAutoFit/>
          </a:bodyPr>
          <a:lstStyle>
            <a:lvl1pPr>
              <a:defRPr sz="28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7F1DE310-EEBE-4571-9348-190C69629E15}"/>
              </a:ext>
            </a:extLst>
          </p:cNvPr>
          <p:cNvCxnSpPr/>
          <p:nvPr userDrawn="1"/>
        </p:nvCxnSpPr>
        <p:spPr>
          <a:xfrm>
            <a:off x="598862" y="280669"/>
            <a:ext cx="0" cy="374209"/>
          </a:xfrm>
          <a:prstGeom prst="line">
            <a:avLst/>
          </a:prstGeom>
          <a:ln w="25400">
            <a:solidFill>
              <a:srgbClr val="00A3E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B4C777EF-FC93-4970-9186-9F729BE9447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98862" y="313371"/>
            <a:ext cx="4554538" cy="308803"/>
          </a:xfrm>
        </p:spPr>
        <p:txBody>
          <a:bodyPr anchor="ctr"/>
          <a:lstStyle>
            <a:lvl1pPr marL="91440" indent="0">
              <a:buNone/>
              <a:defRPr sz="160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/>
              <a:t>Click to edit section name</a:t>
            </a:r>
          </a:p>
        </p:txBody>
      </p:sp>
      <p:sp>
        <p:nvSpPr>
          <p:cNvPr id="13" name="Text Placeholder 3">
            <a:extLst>
              <a:ext uri="{FF2B5EF4-FFF2-40B4-BE49-F238E27FC236}">
                <a16:creationId xmlns:a16="http://schemas.microsoft.com/office/drawing/2014/main" id="{BD03799A-7C35-4CAA-BE06-C4A99AE98261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692362" y="1796208"/>
            <a:ext cx="6000749" cy="3820167"/>
          </a:xfrm>
        </p:spPr>
        <p:txBody>
          <a:bodyPr>
            <a:noAutofit/>
          </a:bodyPr>
          <a:lstStyle>
            <a:lvl1pPr marL="0" indent="0">
              <a:lnSpc>
                <a:spcPts val="2400"/>
              </a:lnSpc>
              <a:buNone/>
              <a:defRPr lang="en-US" sz="1800" dirty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 </a:t>
            </a:r>
          </a:p>
        </p:txBody>
      </p:sp>
    </p:spTree>
    <p:extLst>
      <p:ext uri="{BB962C8B-B14F-4D97-AF65-F5344CB8AC3E}">
        <p14:creationId xmlns:p14="http://schemas.microsoft.com/office/powerpoint/2010/main" val="268231459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9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21.xml"/><Relationship Id="rId1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6C4518C-C369-4BCE-93F6-ACF7A0A456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8392" y="879975"/>
            <a:ext cx="10515600" cy="74644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28A0EE-5A32-42C1-8C1D-EA2BEF099C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8392" y="1804342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/>
              <a:t>Second level</a:t>
            </a:r>
          </a:p>
          <a:p>
            <a:pPr lvl="1"/>
            <a:r>
              <a:rPr lang="en-US" dirty="0"/>
              <a:t>Third level</a:t>
            </a:r>
          </a:p>
          <a:p>
            <a:pPr lvl="2"/>
            <a:r>
              <a:rPr lang="en-US" dirty="0"/>
              <a:t>Fourth level</a:t>
            </a:r>
          </a:p>
          <a:p>
            <a:pPr lvl="3"/>
            <a:r>
              <a:rPr lang="en-US" dirty="0"/>
              <a:t>Fifth level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9A5A063-7EAA-4705-81BD-73270FF5BA28}"/>
              </a:ext>
            </a:extLst>
          </p:cNvPr>
          <p:cNvSpPr txBox="1"/>
          <p:nvPr userDrawn="1"/>
        </p:nvSpPr>
        <p:spPr>
          <a:xfrm>
            <a:off x="9182937" y="6343130"/>
            <a:ext cx="24993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spc="50" baseline="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www.itu.int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4ED357C-3FA0-42D4-850C-879BB0BE1875}"/>
              </a:ext>
            </a:extLst>
          </p:cNvPr>
          <p:cNvSpPr txBox="1"/>
          <p:nvPr userDrawn="1"/>
        </p:nvSpPr>
        <p:spPr>
          <a:xfrm>
            <a:off x="11420070" y="6345034"/>
            <a:ext cx="55372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D88FE18D-1554-4525-B2E9-CBAFE9755A5A}" type="slidenum">
              <a:rPr lang="en-US" sz="1300" smtClean="0">
                <a:solidFill>
                  <a:schemeClr val="tx1"/>
                </a:solidFill>
              </a:rPr>
              <a:t>‹#›</a:t>
            </a:fld>
            <a:endParaRPr lang="en-US" sz="13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21089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3" r:id="rId2"/>
    <p:sldLayoutId id="2147483652" r:id="rId3"/>
    <p:sldLayoutId id="2147483675" r:id="rId4"/>
    <p:sldLayoutId id="2147483676" r:id="rId5"/>
    <p:sldLayoutId id="2147483674" r:id="rId6"/>
    <p:sldLayoutId id="2147483672" r:id="rId7"/>
    <p:sldLayoutId id="2147483657" r:id="rId8"/>
    <p:sldLayoutId id="2147483717" r:id="rId9"/>
    <p:sldLayoutId id="2147483718" r:id="rId10"/>
    <p:sldLayoutId id="2147483719" r:id="rId11"/>
    <p:sldLayoutId id="2147483670" r:id="rId12"/>
    <p:sldLayoutId id="2147483660" r:id="rId13"/>
    <p:sldLayoutId id="2147483687" r:id="rId14"/>
    <p:sldLayoutId id="2147483707" r:id="rId15"/>
    <p:sldLayoutId id="2147483712" r:id="rId16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137160" algn="l" defTabSz="914400" rtl="0" eaLnBrk="1" latinLnBrk="0" hangingPunct="1">
        <a:lnSpc>
          <a:spcPts val="2200"/>
        </a:lnSpc>
        <a:spcBef>
          <a:spcPts val="1000"/>
        </a:spcBef>
        <a:buClr>
          <a:srgbClr val="009CD6"/>
        </a:buClr>
        <a:buSzPct val="110000"/>
        <a:buFont typeface="Arial" panose="020B0604020202020204" pitchFamily="34" charset="0"/>
        <a:buChar char="•"/>
        <a:defRPr sz="1800" kern="1200" spc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137160" algn="l" defTabSz="914400" rtl="0" eaLnBrk="1" latinLnBrk="0" hangingPunct="1">
        <a:lnSpc>
          <a:spcPts val="2200"/>
        </a:lnSpc>
        <a:spcBef>
          <a:spcPts val="500"/>
        </a:spcBef>
        <a:buClr>
          <a:srgbClr val="009CD6"/>
        </a:buClr>
        <a:buSzPct val="110000"/>
        <a:buFont typeface="Arial" panose="020B0604020202020204" pitchFamily="34" charset="0"/>
        <a:buChar char="•"/>
        <a:defRPr sz="1800" kern="1200" spc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137160" algn="l" defTabSz="914400" rtl="0" eaLnBrk="1" latinLnBrk="0" hangingPunct="1">
        <a:lnSpc>
          <a:spcPts val="2200"/>
        </a:lnSpc>
        <a:spcBef>
          <a:spcPts val="500"/>
        </a:spcBef>
        <a:buClr>
          <a:srgbClr val="009CD6"/>
        </a:buClr>
        <a:buSzPct val="110000"/>
        <a:buFont typeface="Arial" panose="020B0604020202020204" pitchFamily="34" charset="0"/>
        <a:buChar char="•"/>
        <a:defRPr sz="1800" kern="1200" spc="0" baseline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137160" algn="l" defTabSz="914400" rtl="0" eaLnBrk="1" latinLnBrk="0" hangingPunct="1">
        <a:lnSpc>
          <a:spcPts val="2200"/>
        </a:lnSpc>
        <a:spcBef>
          <a:spcPts val="500"/>
        </a:spcBef>
        <a:buClr>
          <a:srgbClr val="009CD6"/>
        </a:buClr>
        <a:buSzPct val="110000"/>
        <a:buFont typeface="Arial" panose="020B0604020202020204" pitchFamily="34" charset="0"/>
        <a:buChar char="•"/>
        <a:defRPr sz="1800" kern="1200" spc="0" baseline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ts val="2200"/>
        </a:lnSpc>
        <a:spcBef>
          <a:spcPts val="500"/>
        </a:spcBef>
        <a:buClr>
          <a:srgbClr val="00B0F0"/>
        </a:buClr>
        <a:buFont typeface="Arial" panose="020B0604020202020204" pitchFamily="34" charset="0"/>
        <a:buChar char="•"/>
        <a:defRPr sz="1800" kern="1200" spc="30" baseline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6C4518C-C369-4BCE-93F6-ACF7A0A456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8392" y="879975"/>
            <a:ext cx="10515600" cy="74644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28A0EE-5A32-42C1-8C1D-EA2BEF099C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8392" y="1804342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/>
              <a:t>Second level</a:t>
            </a:r>
          </a:p>
          <a:p>
            <a:pPr lvl="1"/>
            <a:r>
              <a:rPr lang="en-US" dirty="0"/>
              <a:t>Third level</a:t>
            </a:r>
          </a:p>
          <a:p>
            <a:pPr lvl="2"/>
            <a:r>
              <a:rPr lang="en-US" dirty="0"/>
              <a:t>Fourth level</a:t>
            </a:r>
          </a:p>
          <a:p>
            <a:pPr lvl="3"/>
            <a:r>
              <a:rPr lang="en-US" dirty="0"/>
              <a:t>Fifth level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93ABCAB-1B02-4C7B-89B1-A5BB0E479D06}"/>
              </a:ext>
            </a:extLst>
          </p:cNvPr>
          <p:cNvSpPr txBox="1"/>
          <p:nvPr userDrawn="1"/>
        </p:nvSpPr>
        <p:spPr>
          <a:xfrm>
            <a:off x="9182937" y="6343130"/>
            <a:ext cx="24993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spc="50" baseline="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www.itu.int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7662A7B-D8AC-460A-9C3E-1872390023D8}"/>
              </a:ext>
            </a:extLst>
          </p:cNvPr>
          <p:cNvSpPr txBox="1"/>
          <p:nvPr userDrawn="1"/>
        </p:nvSpPr>
        <p:spPr>
          <a:xfrm>
            <a:off x="11420070" y="6345034"/>
            <a:ext cx="55372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D88FE18D-1554-4525-B2E9-CBAFE9755A5A}" type="slidenum">
              <a:rPr lang="en-US" sz="1300" smtClean="0">
                <a:solidFill>
                  <a:schemeClr val="tx1"/>
                </a:solidFill>
              </a:rPr>
              <a:t>‹#›</a:t>
            </a:fld>
            <a:endParaRPr lang="en-US" sz="13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70399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6" r:id="rId2"/>
    <p:sldLayoutId id="2147483711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137160" algn="l" defTabSz="914400" rtl="0" eaLnBrk="1" latinLnBrk="0" hangingPunct="1">
        <a:lnSpc>
          <a:spcPct val="100000"/>
        </a:lnSpc>
        <a:spcBef>
          <a:spcPts val="1000"/>
        </a:spcBef>
        <a:buClr>
          <a:srgbClr val="009CD6"/>
        </a:buClr>
        <a:buSzPct val="110000"/>
        <a:buFont typeface="Arial" panose="020B0604020202020204" pitchFamily="34" charset="0"/>
        <a:buChar char="•"/>
        <a:defRPr sz="2800" kern="1200" spc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137160" algn="l" defTabSz="914400" rtl="0" eaLnBrk="1" latinLnBrk="0" hangingPunct="1">
        <a:lnSpc>
          <a:spcPct val="100000"/>
        </a:lnSpc>
        <a:spcBef>
          <a:spcPts val="500"/>
        </a:spcBef>
        <a:buClr>
          <a:srgbClr val="009CD6"/>
        </a:buClr>
        <a:buSzPct val="110000"/>
        <a:buFont typeface="Arial" panose="020B0604020202020204" pitchFamily="34" charset="0"/>
        <a:buChar char="•"/>
        <a:defRPr sz="2800" kern="1200" spc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137160" algn="l" defTabSz="914400" rtl="0" eaLnBrk="1" latinLnBrk="0" hangingPunct="1">
        <a:lnSpc>
          <a:spcPct val="100000"/>
        </a:lnSpc>
        <a:spcBef>
          <a:spcPts val="500"/>
        </a:spcBef>
        <a:buClr>
          <a:srgbClr val="009CD6"/>
        </a:buClr>
        <a:buSzPct val="110000"/>
        <a:buFont typeface="Arial" panose="020B0604020202020204" pitchFamily="34" charset="0"/>
        <a:buChar char="•"/>
        <a:defRPr sz="2800" kern="1200" spc="0" baseline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137160" algn="l" defTabSz="914400" rtl="0" eaLnBrk="1" latinLnBrk="0" hangingPunct="1">
        <a:lnSpc>
          <a:spcPct val="100000"/>
        </a:lnSpc>
        <a:spcBef>
          <a:spcPts val="500"/>
        </a:spcBef>
        <a:buClr>
          <a:srgbClr val="009CD6"/>
        </a:buClr>
        <a:buSzPct val="110000"/>
        <a:buFont typeface="Arial" panose="020B0604020202020204" pitchFamily="34" charset="0"/>
        <a:buChar char="•"/>
        <a:defRPr sz="2800" kern="1200" spc="0" baseline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ts val="2200"/>
        </a:lnSpc>
        <a:spcBef>
          <a:spcPts val="500"/>
        </a:spcBef>
        <a:buClr>
          <a:srgbClr val="00B0F0"/>
        </a:buClr>
        <a:buFont typeface="Arial" panose="020B0604020202020204" pitchFamily="34" charset="0"/>
        <a:buChar char="•"/>
        <a:defRPr sz="1800" kern="1200" spc="30" baseline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28A0EE-5A32-42C1-8C1D-EA2BEF099C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816313" y="2209801"/>
            <a:ext cx="8559373" cy="379306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algn="ctr"/>
            <a:r>
              <a:rPr lang="en-US" sz="2800" i="1" dirty="0">
                <a:latin typeface="Georgia" panose="02040502050405020303" pitchFamily="18" charset="0"/>
              </a:rPr>
              <a:t>We grew up with the internet. </a:t>
            </a:r>
            <a:br>
              <a:rPr lang="en-US" sz="2800" i="1" dirty="0">
                <a:latin typeface="Georgia" panose="02040502050405020303" pitchFamily="18" charset="0"/>
              </a:rPr>
            </a:br>
            <a:r>
              <a:rPr lang="en-US" sz="2800" i="1" dirty="0">
                <a:latin typeface="Georgia" panose="02040502050405020303" pitchFamily="18" charset="0"/>
              </a:rPr>
              <a:t>I mean, the internet has always been here with us. The grown-ups are like ‘Wow the internet appeared’, while it is perfectly normal for us.”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3FB8933-3AE5-487A-8B03-0B68C8923CB0}"/>
              </a:ext>
            </a:extLst>
          </p:cNvPr>
          <p:cNvSpPr txBox="1"/>
          <p:nvPr userDrawn="1"/>
        </p:nvSpPr>
        <p:spPr>
          <a:xfrm>
            <a:off x="9182937" y="6343130"/>
            <a:ext cx="24993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spc="50" baseline="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www.itu.int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D9BF5BD-2163-4157-A2AF-C24DDF31C8DA}"/>
              </a:ext>
            </a:extLst>
          </p:cNvPr>
          <p:cNvSpPr txBox="1"/>
          <p:nvPr userDrawn="1"/>
        </p:nvSpPr>
        <p:spPr>
          <a:xfrm>
            <a:off x="11420070" y="6345034"/>
            <a:ext cx="55372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D88FE18D-1554-4525-B2E9-CBAFE9755A5A}" type="slidenum">
              <a:rPr lang="en-US" sz="1300" smtClean="0">
                <a:solidFill>
                  <a:schemeClr val="tx1"/>
                </a:solidFill>
              </a:rPr>
              <a:t>‹#›</a:t>
            </a:fld>
            <a:endParaRPr lang="en-US" sz="13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6132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91440" indent="0" algn="ctr" defTabSz="914400" rtl="0" eaLnBrk="1" latinLnBrk="0" hangingPunct="1">
        <a:lnSpc>
          <a:spcPct val="100000"/>
        </a:lnSpc>
        <a:spcBef>
          <a:spcPts val="1000"/>
        </a:spcBef>
        <a:buClr>
          <a:srgbClr val="009CD6"/>
        </a:buClr>
        <a:buSzPct val="110000"/>
        <a:buFontTx/>
        <a:buNone/>
        <a:defRPr sz="3600" kern="1200" spc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48640" indent="0" algn="l" defTabSz="914400" rtl="0" eaLnBrk="1" latinLnBrk="0" hangingPunct="1">
        <a:lnSpc>
          <a:spcPct val="100000"/>
        </a:lnSpc>
        <a:spcBef>
          <a:spcPts val="500"/>
        </a:spcBef>
        <a:buClr>
          <a:srgbClr val="009CD6"/>
        </a:buClr>
        <a:buSzPct val="110000"/>
        <a:buFontTx/>
        <a:buNone/>
        <a:defRPr sz="2800" kern="1200" spc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005840" indent="0" algn="l" defTabSz="914400" rtl="0" eaLnBrk="1" latinLnBrk="0" hangingPunct="1">
        <a:lnSpc>
          <a:spcPct val="100000"/>
        </a:lnSpc>
        <a:spcBef>
          <a:spcPts val="500"/>
        </a:spcBef>
        <a:buClr>
          <a:srgbClr val="009CD6"/>
        </a:buClr>
        <a:buSzPct val="110000"/>
        <a:buFontTx/>
        <a:buNone/>
        <a:defRPr sz="2800" kern="1200" spc="0" baseline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463040" indent="0" algn="l" defTabSz="914400" rtl="0" eaLnBrk="1" latinLnBrk="0" hangingPunct="1">
        <a:lnSpc>
          <a:spcPct val="100000"/>
        </a:lnSpc>
        <a:spcBef>
          <a:spcPts val="500"/>
        </a:spcBef>
        <a:buClr>
          <a:srgbClr val="009CD6"/>
        </a:buClr>
        <a:buSzPct val="110000"/>
        <a:buFontTx/>
        <a:buNone/>
        <a:defRPr sz="2800" kern="1200" spc="0" baseline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ts val="2200"/>
        </a:lnSpc>
        <a:spcBef>
          <a:spcPts val="500"/>
        </a:spcBef>
        <a:buClr>
          <a:srgbClr val="00B0F0"/>
        </a:buClr>
        <a:buFont typeface="Arial" panose="020B0604020202020204" pitchFamily="34" charset="0"/>
        <a:buChar char="•"/>
        <a:defRPr sz="1800" kern="1200" spc="30" baseline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1.pn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>
            <a:extLst>
              <a:ext uri="{FF2B5EF4-FFF2-40B4-BE49-F238E27FC236}">
                <a16:creationId xmlns:a16="http://schemas.microsoft.com/office/drawing/2014/main" id="{89F30285-D598-437F-82DD-E03C393D63FF}"/>
              </a:ext>
            </a:extLst>
          </p:cNvPr>
          <p:cNvSpPr txBox="1">
            <a:spLocks/>
          </p:cNvSpPr>
          <p:nvPr/>
        </p:nvSpPr>
        <p:spPr>
          <a:xfrm>
            <a:off x="1458832" y="2746449"/>
            <a:ext cx="9644596" cy="504754"/>
          </a:xfrm>
          <a:prstGeom prst="rect">
            <a:avLst/>
          </a:prstGeom>
        </p:spPr>
        <p:txBody>
          <a:bodyPr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2800" dirty="0">
                <a:solidFill>
                  <a:schemeClr val="tx1"/>
                </a:solidFill>
                <a:latin typeface="+mj-lt"/>
                <a:cs typeface="Varela Round"/>
              </a:rPr>
              <a:t>Digital literacy for child protection</a:t>
            </a:r>
            <a:endParaRPr lang="de-DE" sz="2800" dirty="0">
              <a:solidFill>
                <a:schemeClr val="tx1"/>
              </a:solidFill>
              <a:latin typeface="+mj-lt"/>
              <a:cs typeface="Varela Round"/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9AD66F2-F7C0-4D03-9150-D28F17AC561D}"/>
              </a:ext>
            </a:extLst>
          </p:cNvPr>
          <p:cNvCxnSpPr>
            <a:cxnSpLocks/>
          </p:cNvCxnSpPr>
          <p:nvPr/>
        </p:nvCxnSpPr>
        <p:spPr>
          <a:xfrm>
            <a:off x="1547403" y="3369801"/>
            <a:ext cx="6020121" cy="0"/>
          </a:xfrm>
          <a:prstGeom prst="line">
            <a:avLst/>
          </a:prstGeom>
          <a:ln w="12700">
            <a:solidFill>
              <a:srgbClr val="009CD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itle 9">
            <a:extLst>
              <a:ext uri="{FF2B5EF4-FFF2-40B4-BE49-F238E27FC236}">
                <a16:creationId xmlns:a16="http://schemas.microsoft.com/office/drawing/2014/main" id="{EEB08032-CE0E-4986-AEDF-A41026C0E8B9}"/>
              </a:ext>
            </a:extLst>
          </p:cNvPr>
          <p:cNvSpPr txBox="1">
            <a:spLocks/>
          </p:cNvSpPr>
          <p:nvPr/>
        </p:nvSpPr>
        <p:spPr>
          <a:xfrm>
            <a:off x="1441141" y="1566444"/>
            <a:ext cx="9604229" cy="1267468"/>
          </a:xfrm>
          <a:prstGeom prst="rect">
            <a:avLst/>
          </a:prstGeom>
        </p:spPr>
        <p:txBody>
          <a:bodyPr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fr-CH" sz="2800" b="1" dirty="0">
                <a:solidFill>
                  <a:schemeClr val="tx1"/>
                </a:solidFill>
              </a:rPr>
              <a:t>Report by Italy</a:t>
            </a:r>
            <a:endParaRPr lang="en-US" sz="2800" b="1" dirty="0">
              <a:solidFill>
                <a:schemeClr val="tx1"/>
              </a:solidFill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20901632-D897-07FD-664E-854DC7E4900D}"/>
              </a:ext>
            </a:extLst>
          </p:cNvPr>
          <p:cNvGrpSpPr/>
          <p:nvPr/>
        </p:nvGrpSpPr>
        <p:grpSpPr>
          <a:xfrm>
            <a:off x="469900" y="70624"/>
            <a:ext cx="7854950" cy="1490418"/>
            <a:chOff x="438150" y="870724"/>
            <a:chExt cx="7854950" cy="1490418"/>
          </a:xfrm>
        </p:grpSpPr>
        <p:pic>
          <p:nvPicPr>
            <p:cNvPr id="2" name="Picture 1">
              <a:extLst>
                <a:ext uri="{FF2B5EF4-FFF2-40B4-BE49-F238E27FC236}">
                  <a16:creationId xmlns:a16="http://schemas.microsoft.com/office/drawing/2014/main" id="{DFF89F95-81F5-8D40-FFB5-5338D2957CD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8150" y="870724"/>
              <a:ext cx="1053203" cy="1490418"/>
            </a:xfrm>
            <a:prstGeom prst="rect">
              <a:avLst/>
            </a:prstGeom>
          </p:spPr>
        </p:pic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AC5318FF-51E5-4FC0-0682-A9359B3F0378}"/>
                </a:ext>
              </a:extLst>
            </p:cNvPr>
            <p:cNvCxnSpPr/>
            <p:nvPr/>
          </p:nvCxnSpPr>
          <p:spPr>
            <a:xfrm>
              <a:off x="1397000" y="1282949"/>
              <a:ext cx="0" cy="71676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9DF700BC-A5EF-39BA-9B80-5768E8028081}"/>
                </a:ext>
              </a:extLst>
            </p:cNvPr>
            <p:cNvSpPr txBox="1"/>
            <p:nvPr/>
          </p:nvSpPr>
          <p:spPr>
            <a:xfrm>
              <a:off x="1416050" y="1282949"/>
              <a:ext cx="6877050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CH" sz="15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Council </a:t>
              </a:r>
              <a:r>
                <a:rPr lang="fr-CH" sz="1500" b="1" dirty="0" err="1">
                  <a:solidFill>
                    <a:schemeClr val="tx1">
                      <a:lumMod val="65000"/>
                      <a:lumOff val="35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Working</a:t>
              </a:r>
              <a:r>
                <a:rPr lang="fr-CH" sz="15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Group </a:t>
              </a:r>
              <a:br>
                <a:rPr lang="fr-CH" sz="15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lang="fr-CH" sz="15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on Child Online Protection</a:t>
              </a:r>
            </a:p>
            <a:p>
              <a:r>
                <a:rPr lang="en-GB" sz="1400" dirty="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Twentieth meeting - From 22 to 23 January 2024</a:t>
              </a:r>
              <a:endParaRPr lang="en-GB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sp>
        <p:nvSpPr>
          <p:cNvPr id="8" name="Rectangle 7">
            <a:extLst>
              <a:ext uri="{FF2B5EF4-FFF2-40B4-BE49-F238E27FC236}">
                <a16:creationId xmlns:a16="http://schemas.microsoft.com/office/drawing/2014/main" id="{411D60CC-DF2C-E4F6-46E1-82CEAB240335}"/>
              </a:ext>
            </a:extLst>
          </p:cNvPr>
          <p:cNvSpPr/>
          <p:nvPr/>
        </p:nvSpPr>
        <p:spPr>
          <a:xfrm>
            <a:off x="-28575" y="490106"/>
            <a:ext cx="144000" cy="648000"/>
          </a:xfrm>
          <a:prstGeom prst="rect">
            <a:avLst/>
          </a:prstGeom>
          <a:solidFill>
            <a:schemeClr val="accent1">
              <a:alpha val="8300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3BEA86D-7088-345A-C585-1AAB9168CBC9}"/>
              </a:ext>
            </a:extLst>
          </p:cNvPr>
          <p:cNvSpPr txBox="1"/>
          <p:nvPr/>
        </p:nvSpPr>
        <p:spPr>
          <a:xfrm>
            <a:off x="7170058" y="946601"/>
            <a:ext cx="387531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CH" sz="1400" dirty="0">
                <a:latin typeface="Calibri" panose="020F0502020204030204" pitchFamily="34" charset="0"/>
                <a:cs typeface="Calibri" panose="020F0502020204030204" pitchFamily="34" charset="0"/>
              </a:rPr>
              <a:t>Document CWG-COP-20/INF/22</a:t>
            </a:r>
          </a:p>
          <a:p>
            <a:pPr algn="r"/>
            <a:r>
              <a:rPr lang="fr-CH" sz="1400" dirty="0">
                <a:latin typeface="Calibri" panose="020F0502020204030204" pitchFamily="34" charset="0"/>
                <a:cs typeface="Calibri" panose="020F0502020204030204" pitchFamily="34" charset="0"/>
              </a:rPr>
              <a:t>22 January 2024</a:t>
            </a:r>
          </a:p>
          <a:p>
            <a:pPr algn="r"/>
            <a:r>
              <a:rPr lang="fr-CH" sz="1400" dirty="0">
                <a:latin typeface="Calibri" panose="020F0502020204030204" pitchFamily="34" charset="0"/>
                <a:cs typeface="Calibri" panose="020F0502020204030204" pitchFamily="34" charset="0"/>
              </a:rPr>
              <a:t>English </a:t>
            </a:r>
            <a:r>
              <a:rPr lang="fr-CH" sz="1400" dirty="0" err="1">
                <a:latin typeface="Calibri" panose="020F0502020204030204" pitchFamily="34" charset="0"/>
                <a:cs typeface="Calibri" panose="020F0502020204030204" pitchFamily="34" charset="0"/>
              </a:rPr>
              <a:t>Only</a:t>
            </a:r>
            <a:endParaRPr lang="en-GB" sz="1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2A1DD03-53AF-BB0D-B0A3-CD2A20F6C4CD}"/>
              </a:ext>
            </a:extLst>
          </p:cNvPr>
          <p:cNvSpPr txBox="1"/>
          <p:nvPr/>
        </p:nvSpPr>
        <p:spPr>
          <a:xfrm>
            <a:off x="1444887" y="3471466"/>
            <a:ext cx="9644596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fr-CH" sz="1600" b="1" dirty="0"/>
              <a:t>Purpose</a:t>
            </a:r>
          </a:p>
          <a:p>
            <a:pPr algn="just">
              <a:spcBef>
                <a:spcPts val="600"/>
              </a:spcBef>
            </a:pPr>
            <a:r>
              <a:rPr lang="en-US" sz="1400" dirty="0"/>
              <a:t>The purpose of this contribution is to encourage the process of media literacy by promoting intergovernmental projects aimed at strengthening the so-called 'digital citizenship' in order to empower and stimulate young people to become 'active and responsible citizens' capable of protecting themselves from the risks of the digital world.</a:t>
            </a:r>
            <a:endParaRPr lang="en-GB" sz="1400" dirty="0">
              <a:highlight>
                <a:srgbClr val="FFFF00"/>
              </a:highlight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4689204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918451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20901632-D897-07FD-664E-854DC7E4900D}"/>
              </a:ext>
            </a:extLst>
          </p:cNvPr>
          <p:cNvGrpSpPr/>
          <p:nvPr/>
        </p:nvGrpSpPr>
        <p:grpSpPr>
          <a:xfrm>
            <a:off x="469900" y="70624"/>
            <a:ext cx="7854950" cy="1490418"/>
            <a:chOff x="438150" y="870724"/>
            <a:chExt cx="7854950" cy="1490418"/>
          </a:xfrm>
        </p:grpSpPr>
        <p:pic>
          <p:nvPicPr>
            <p:cNvPr id="2" name="Picture 1">
              <a:extLst>
                <a:ext uri="{FF2B5EF4-FFF2-40B4-BE49-F238E27FC236}">
                  <a16:creationId xmlns:a16="http://schemas.microsoft.com/office/drawing/2014/main" id="{DFF89F95-81F5-8D40-FFB5-5338D2957CD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8150" y="870724"/>
              <a:ext cx="1053203" cy="1490418"/>
            </a:xfrm>
            <a:prstGeom prst="rect">
              <a:avLst/>
            </a:prstGeom>
          </p:spPr>
        </p:pic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AC5318FF-51E5-4FC0-0682-A9359B3F0378}"/>
                </a:ext>
              </a:extLst>
            </p:cNvPr>
            <p:cNvCxnSpPr/>
            <p:nvPr/>
          </p:nvCxnSpPr>
          <p:spPr>
            <a:xfrm>
              <a:off x="1397000" y="1282949"/>
              <a:ext cx="0" cy="71676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9DF700BC-A5EF-39BA-9B80-5768E8028081}"/>
                </a:ext>
              </a:extLst>
            </p:cNvPr>
            <p:cNvSpPr txBox="1"/>
            <p:nvPr/>
          </p:nvSpPr>
          <p:spPr>
            <a:xfrm>
              <a:off x="1416050" y="1282949"/>
              <a:ext cx="6877050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CH" sz="15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Council </a:t>
              </a:r>
              <a:r>
                <a:rPr lang="fr-CH" sz="1500" b="1" dirty="0" err="1">
                  <a:solidFill>
                    <a:schemeClr val="tx1">
                      <a:lumMod val="65000"/>
                      <a:lumOff val="35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Working</a:t>
              </a:r>
              <a:r>
                <a:rPr lang="fr-CH" sz="15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Group </a:t>
              </a:r>
              <a:br>
                <a:rPr lang="fr-CH" sz="15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lang="fr-CH" sz="15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on Child Online Protection</a:t>
              </a:r>
            </a:p>
            <a:p>
              <a:r>
                <a:rPr lang="en-GB" sz="1400" dirty="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Twentieth meeting - From 22 to 23 January 2024</a:t>
              </a:r>
              <a:endParaRPr lang="en-GB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sp>
        <p:nvSpPr>
          <p:cNvPr id="8" name="Rectangle 7">
            <a:extLst>
              <a:ext uri="{FF2B5EF4-FFF2-40B4-BE49-F238E27FC236}">
                <a16:creationId xmlns:a16="http://schemas.microsoft.com/office/drawing/2014/main" id="{411D60CC-DF2C-E4F6-46E1-82CEAB240335}"/>
              </a:ext>
            </a:extLst>
          </p:cNvPr>
          <p:cNvSpPr/>
          <p:nvPr/>
        </p:nvSpPr>
        <p:spPr>
          <a:xfrm>
            <a:off x="-28575" y="490106"/>
            <a:ext cx="144000" cy="648000"/>
          </a:xfrm>
          <a:prstGeom prst="rect">
            <a:avLst/>
          </a:prstGeom>
          <a:solidFill>
            <a:schemeClr val="accent1">
              <a:alpha val="8300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3BEA86D-7088-345A-C585-1AAB9168CBC9}"/>
              </a:ext>
            </a:extLst>
          </p:cNvPr>
          <p:cNvSpPr txBox="1"/>
          <p:nvPr/>
        </p:nvSpPr>
        <p:spPr>
          <a:xfrm>
            <a:off x="7170058" y="946601"/>
            <a:ext cx="387531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CH" sz="1400" dirty="0">
                <a:latin typeface="Calibri" panose="020F0502020204030204" pitchFamily="34" charset="0"/>
                <a:cs typeface="Calibri" panose="020F0502020204030204" pitchFamily="34" charset="0"/>
              </a:rPr>
              <a:t>Document CWG-COP-20/INF/22</a:t>
            </a:r>
          </a:p>
          <a:p>
            <a:pPr algn="r"/>
            <a:r>
              <a:rPr lang="fr-CH" sz="1400" dirty="0">
                <a:latin typeface="Calibri" panose="020F0502020204030204" pitchFamily="34" charset="0"/>
                <a:cs typeface="Calibri" panose="020F0502020204030204" pitchFamily="34" charset="0"/>
              </a:rPr>
              <a:t>17 January 2024</a:t>
            </a:r>
          </a:p>
          <a:p>
            <a:pPr algn="r"/>
            <a:r>
              <a:rPr lang="fr-CH" sz="1400" dirty="0">
                <a:latin typeface="Calibri" panose="020F0502020204030204" pitchFamily="34" charset="0"/>
                <a:cs typeface="Calibri" panose="020F0502020204030204" pitchFamily="34" charset="0"/>
              </a:rPr>
              <a:t>English </a:t>
            </a:r>
            <a:r>
              <a:rPr lang="fr-CH" sz="1400" dirty="0" err="1">
                <a:latin typeface="Calibri" panose="020F0502020204030204" pitchFamily="34" charset="0"/>
                <a:cs typeface="Calibri" panose="020F0502020204030204" pitchFamily="34" charset="0"/>
              </a:rPr>
              <a:t>Only</a:t>
            </a:r>
            <a:endParaRPr lang="en-GB" sz="1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3471072D-E635-0523-D0F1-833F4C60589F}"/>
              </a:ext>
            </a:extLst>
          </p:cNvPr>
          <p:cNvSpPr txBox="1"/>
          <p:nvPr/>
        </p:nvSpPr>
        <p:spPr>
          <a:xfrm>
            <a:off x="4437393" y="3244334"/>
            <a:ext cx="314237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Thank you for your attention!</a:t>
            </a:r>
            <a:endParaRPr lang="it-IT" i="1" dirty="0"/>
          </a:p>
        </p:txBody>
      </p:sp>
    </p:spTree>
    <p:extLst>
      <p:ext uri="{BB962C8B-B14F-4D97-AF65-F5344CB8AC3E}">
        <p14:creationId xmlns:p14="http://schemas.microsoft.com/office/powerpoint/2010/main" val="18261709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20901632-D897-07FD-664E-854DC7E4900D}"/>
              </a:ext>
            </a:extLst>
          </p:cNvPr>
          <p:cNvGrpSpPr/>
          <p:nvPr/>
        </p:nvGrpSpPr>
        <p:grpSpPr>
          <a:xfrm>
            <a:off x="469900" y="70624"/>
            <a:ext cx="7854950" cy="1490418"/>
            <a:chOff x="438150" y="870724"/>
            <a:chExt cx="7854950" cy="1490418"/>
          </a:xfrm>
        </p:grpSpPr>
        <p:pic>
          <p:nvPicPr>
            <p:cNvPr id="2" name="Picture 1">
              <a:extLst>
                <a:ext uri="{FF2B5EF4-FFF2-40B4-BE49-F238E27FC236}">
                  <a16:creationId xmlns:a16="http://schemas.microsoft.com/office/drawing/2014/main" id="{DFF89F95-81F5-8D40-FFB5-5338D2957CD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8150" y="870724"/>
              <a:ext cx="1053203" cy="1490418"/>
            </a:xfrm>
            <a:prstGeom prst="rect">
              <a:avLst/>
            </a:prstGeom>
          </p:spPr>
        </p:pic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AC5318FF-51E5-4FC0-0682-A9359B3F0378}"/>
                </a:ext>
              </a:extLst>
            </p:cNvPr>
            <p:cNvCxnSpPr/>
            <p:nvPr/>
          </p:nvCxnSpPr>
          <p:spPr>
            <a:xfrm>
              <a:off x="1397000" y="1282949"/>
              <a:ext cx="0" cy="71676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9DF700BC-A5EF-39BA-9B80-5768E8028081}"/>
                </a:ext>
              </a:extLst>
            </p:cNvPr>
            <p:cNvSpPr txBox="1"/>
            <p:nvPr/>
          </p:nvSpPr>
          <p:spPr>
            <a:xfrm>
              <a:off x="1416050" y="1282949"/>
              <a:ext cx="6877050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CH" sz="15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Council </a:t>
              </a:r>
              <a:r>
                <a:rPr lang="fr-CH" sz="1500" b="1" dirty="0" err="1">
                  <a:solidFill>
                    <a:schemeClr val="tx1">
                      <a:lumMod val="65000"/>
                      <a:lumOff val="35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Working</a:t>
              </a:r>
              <a:r>
                <a:rPr lang="fr-CH" sz="15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Group </a:t>
              </a:r>
              <a:br>
                <a:rPr lang="fr-CH" sz="15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lang="fr-CH" sz="15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on Child Online Protection</a:t>
              </a:r>
            </a:p>
            <a:p>
              <a:r>
                <a:rPr lang="en-GB" sz="1400" dirty="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Twentieth meeting - From 22 to 23 January 2024</a:t>
              </a:r>
              <a:endParaRPr lang="en-GB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sp>
        <p:nvSpPr>
          <p:cNvPr id="8" name="Rectangle 7">
            <a:extLst>
              <a:ext uri="{FF2B5EF4-FFF2-40B4-BE49-F238E27FC236}">
                <a16:creationId xmlns:a16="http://schemas.microsoft.com/office/drawing/2014/main" id="{411D60CC-DF2C-E4F6-46E1-82CEAB240335}"/>
              </a:ext>
            </a:extLst>
          </p:cNvPr>
          <p:cNvSpPr/>
          <p:nvPr/>
        </p:nvSpPr>
        <p:spPr>
          <a:xfrm>
            <a:off x="-28575" y="490106"/>
            <a:ext cx="144000" cy="648000"/>
          </a:xfrm>
          <a:prstGeom prst="rect">
            <a:avLst/>
          </a:prstGeom>
          <a:solidFill>
            <a:schemeClr val="accent1">
              <a:alpha val="8300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3BEA86D-7088-345A-C585-1AAB9168CBC9}"/>
              </a:ext>
            </a:extLst>
          </p:cNvPr>
          <p:cNvSpPr txBox="1"/>
          <p:nvPr/>
        </p:nvSpPr>
        <p:spPr>
          <a:xfrm>
            <a:off x="7170058" y="946601"/>
            <a:ext cx="387531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CH" sz="1400" dirty="0">
                <a:latin typeface="Calibri" panose="020F0502020204030204" pitchFamily="34" charset="0"/>
                <a:cs typeface="Calibri" panose="020F0502020204030204" pitchFamily="34" charset="0"/>
              </a:rPr>
              <a:t>Document CWG-COP-20/INF/22</a:t>
            </a:r>
          </a:p>
          <a:p>
            <a:pPr algn="r"/>
            <a:r>
              <a:rPr lang="fr-CH" sz="1400" dirty="0">
                <a:latin typeface="Calibri" panose="020F0502020204030204" pitchFamily="34" charset="0"/>
                <a:cs typeface="Calibri" panose="020F0502020204030204" pitchFamily="34" charset="0"/>
              </a:rPr>
              <a:t>17 January 2024</a:t>
            </a:r>
          </a:p>
          <a:p>
            <a:pPr algn="r"/>
            <a:r>
              <a:rPr lang="fr-CH" sz="1400" dirty="0">
                <a:latin typeface="Calibri" panose="020F0502020204030204" pitchFamily="34" charset="0"/>
                <a:cs typeface="Calibri" panose="020F0502020204030204" pitchFamily="34" charset="0"/>
              </a:rPr>
              <a:t>English Only</a:t>
            </a:r>
            <a:endParaRPr lang="en-GB" sz="1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13" name="Diagramma 12">
            <a:extLst>
              <a:ext uri="{FF2B5EF4-FFF2-40B4-BE49-F238E27FC236}">
                <a16:creationId xmlns:a16="http://schemas.microsoft.com/office/drawing/2014/main" id="{8A75FCA0-42A1-F6D6-40D0-49E164DC103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04639040"/>
              </p:ext>
            </p:extLst>
          </p:nvPr>
        </p:nvGraphicFramePr>
        <p:xfrm>
          <a:off x="2888785" y="1664515"/>
          <a:ext cx="6414429" cy="51065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8" name="CasellaDiTesto 17">
            <a:extLst>
              <a:ext uri="{FF2B5EF4-FFF2-40B4-BE49-F238E27FC236}">
                <a16:creationId xmlns:a16="http://schemas.microsoft.com/office/drawing/2014/main" id="{159DCF79-1EC7-4185-46BD-34DA9B245AF0}"/>
              </a:ext>
            </a:extLst>
          </p:cNvPr>
          <p:cNvSpPr txBox="1"/>
          <p:nvPr/>
        </p:nvSpPr>
        <p:spPr>
          <a:xfrm>
            <a:off x="469900" y="1739371"/>
            <a:ext cx="436527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Governance of the Digitalization </a:t>
            </a:r>
            <a:endParaRPr lang="it-IT" sz="2400" b="1" dirty="0"/>
          </a:p>
        </p:txBody>
      </p:sp>
    </p:spTree>
    <p:extLst>
      <p:ext uri="{BB962C8B-B14F-4D97-AF65-F5344CB8AC3E}">
        <p14:creationId xmlns:p14="http://schemas.microsoft.com/office/powerpoint/2010/main" val="31884077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20901632-D897-07FD-664E-854DC7E4900D}"/>
              </a:ext>
            </a:extLst>
          </p:cNvPr>
          <p:cNvGrpSpPr/>
          <p:nvPr/>
        </p:nvGrpSpPr>
        <p:grpSpPr>
          <a:xfrm>
            <a:off x="469900" y="70624"/>
            <a:ext cx="7854950" cy="1490418"/>
            <a:chOff x="438150" y="870724"/>
            <a:chExt cx="7854950" cy="1490418"/>
          </a:xfrm>
        </p:grpSpPr>
        <p:pic>
          <p:nvPicPr>
            <p:cNvPr id="2" name="Picture 1">
              <a:extLst>
                <a:ext uri="{FF2B5EF4-FFF2-40B4-BE49-F238E27FC236}">
                  <a16:creationId xmlns:a16="http://schemas.microsoft.com/office/drawing/2014/main" id="{DFF89F95-81F5-8D40-FFB5-5338D2957CD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8150" y="870724"/>
              <a:ext cx="1053203" cy="1490418"/>
            </a:xfrm>
            <a:prstGeom prst="rect">
              <a:avLst/>
            </a:prstGeom>
          </p:spPr>
        </p:pic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AC5318FF-51E5-4FC0-0682-A9359B3F0378}"/>
                </a:ext>
              </a:extLst>
            </p:cNvPr>
            <p:cNvCxnSpPr/>
            <p:nvPr/>
          </p:nvCxnSpPr>
          <p:spPr>
            <a:xfrm>
              <a:off x="1397000" y="1282949"/>
              <a:ext cx="0" cy="71676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9DF700BC-A5EF-39BA-9B80-5768E8028081}"/>
                </a:ext>
              </a:extLst>
            </p:cNvPr>
            <p:cNvSpPr txBox="1"/>
            <p:nvPr/>
          </p:nvSpPr>
          <p:spPr>
            <a:xfrm>
              <a:off x="1416050" y="1282949"/>
              <a:ext cx="6877050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CH" sz="15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Council </a:t>
              </a:r>
              <a:r>
                <a:rPr lang="fr-CH" sz="1500" b="1" dirty="0" err="1">
                  <a:solidFill>
                    <a:schemeClr val="tx1">
                      <a:lumMod val="65000"/>
                      <a:lumOff val="35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Working</a:t>
              </a:r>
              <a:r>
                <a:rPr lang="fr-CH" sz="15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Group </a:t>
              </a:r>
              <a:br>
                <a:rPr lang="fr-CH" sz="15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lang="fr-CH" sz="15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on Child Online Protection</a:t>
              </a:r>
            </a:p>
            <a:p>
              <a:r>
                <a:rPr lang="en-GB" sz="1400" dirty="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Twentieth meeting - From 22 to 23 January 2024</a:t>
              </a:r>
              <a:endParaRPr lang="en-GB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sp>
        <p:nvSpPr>
          <p:cNvPr id="8" name="Rectangle 7">
            <a:extLst>
              <a:ext uri="{FF2B5EF4-FFF2-40B4-BE49-F238E27FC236}">
                <a16:creationId xmlns:a16="http://schemas.microsoft.com/office/drawing/2014/main" id="{411D60CC-DF2C-E4F6-46E1-82CEAB240335}"/>
              </a:ext>
            </a:extLst>
          </p:cNvPr>
          <p:cNvSpPr/>
          <p:nvPr/>
        </p:nvSpPr>
        <p:spPr>
          <a:xfrm>
            <a:off x="-28575" y="490106"/>
            <a:ext cx="144000" cy="648000"/>
          </a:xfrm>
          <a:prstGeom prst="rect">
            <a:avLst/>
          </a:prstGeom>
          <a:solidFill>
            <a:schemeClr val="accent1">
              <a:alpha val="8300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3BEA86D-7088-345A-C585-1AAB9168CBC9}"/>
              </a:ext>
            </a:extLst>
          </p:cNvPr>
          <p:cNvSpPr txBox="1"/>
          <p:nvPr/>
        </p:nvSpPr>
        <p:spPr>
          <a:xfrm>
            <a:off x="7170058" y="946601"/>
            <a:ext cx="387531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CH" sz="1400" dirty="0">
                <a:latin typeface="Calibri" panose="020F0502020204030204" pitchFamily="34" charset="0"/>
                <a:cs typeface="Calibri" panose="020F0502020204030204" pitchFamily="34" charset="0"/>
              </a:rPr>
              <a:t>Document CWG-COP-20/INF/22</a:t>
            </a:r>
          </a:p>
          <a:p>
            <a:pPr algn="r"/>
            <a:r>
              <a:rPr lang="fr-CH" sz="1400" dirty="0">
                <a:latin typeface="Calibri" panose="020F0502020204030204" pitchFamily="34" charset="0"/>
                <a:cs typeface="Calibri" panose="020F0502020204030204" pitchFamily="34" charset="0"/>
              </a:rPr>
              <a:t>17 January 2024</a:t>
            </a:r>
          </a:p>
          <a:p>
            <a:pPr algn="r"/>
            <a:r>
              <a:rPr lang="fr-CH" sz="1400" dirty="0">
                <a:latin typeface="Calibri" panose="020F0502020204030204" pitchFamily="34" charset="0"/>
                <a:cs typeface="Calibri" panose="020F0502020204030204" pitchFamily="34" charset="0"/>
              </a:rPr>
              <a:t>English Only</a:t>
            </a:r>
            <a:endParaRPr lang="en-GB" sz="1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426E2208-5B8C-B551-88E8-45FD1E7D81D4}"/>
              </a:ext>
            </a:extLst>
          </p:cNvPr>
          <p:cNvSpPr txBox="1"/>
          <p:nvPr/>
        </p:nvSpPr>
        <p:spPr>
          <a:xfrm>
            <a:off x="1430297" y="2459008"/>
            <a:ext cx="389896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3600" b="1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Institution policies </a:t>
            </a:r>
          </a:p>
        </p:txBody>
      </p:sp>
      <p:sp>
        <p:nvSpPr>
          <p:cNvPr id="11" name="Freccia a destra 10">
            <a:extLst>
              <a:ext uri="{FF2B5EF4-FFF2-40B4-BE49-F238E27FC236}">
                <a16:creationId xmlns:a16="http://schemas.microsoft.com/office/drawing/2014/main" id="{7888B5F5-3F2C-3529-9182-4E06B68C100D}"/>
              </a:ext>
            </a:extLst>
          </p:cNvPr>
          <p:cNvSpPr/>
          <p:nvPr/>
        </p:nvSpPr>
        <p:spPr>
          <a:xfrm>
            <a:off x="5395790" y="2640603"/>
            <a:ext cx="1472942" cy="357405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A4D5A8B4-E221-DB6B-237D-83ACF8F31360}"/>
              </a:ext>
            </a:extLst>
          </p:cNvPr>
          <p:cNvSpPr txBox="1"/>
          <p:nvPr/>
        </p:nvSpPr>
        <p:spPr>
          <a:xfrm>
            <a:off x="7192200" y="2311473"/>
            <a:ext cx="3301639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000" b="1" kern="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Consciunsly</a:t>
            </a:r>
            <a:r>
              <a:rPr lang="it-IT" sz="2000" b="1" kern="0" dirty="0">
                <a:latin typeface="Times New Roman" panose="02020603050405020304" pitchFamily="18" charset="0"/>
                <a:ea typeface="Calibri" panose="020F0502020204030204" pitchFamily="34" charset="0"/>
              </a:rPr>
              <a:t> and </a:t>
            </a:r>
            <a:r>
              <a:rPr lang="it-IT" sz="2000" b="1" kern="0" dirty="0" err="1">
                <a:latin typeface="Times New Roman" panose="02020603050405020304" pitchFamily="18" charset="0"/>
                <a:ea typeface="Calibri" panose="020F0502020204030204" pitchFamily="34" charset="0"/>
              </a:rPr>
              <a:t>R</a:t>
            </a:r>
            <a:r>
              <a:rPr lang="it-IT" sz="2000" b="1" kern="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esponsibly</a:t>
            </a:r>
            <a:r>
              <a:rPr lang="it-IT" sz="2000" b="1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use of </a:t>
            </a:r>
            <a:r>
              <a:rPr lang="it-IT" sz="2000" b="1" kern="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technologies</a:t>
            </a:r>
            <a:endParaRPr lang="it-IT" sz="2000" b="1" kern="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331B30CB-F14B-A3CA-940A-F99E47569453}"/>
              </a:ext>
            </a:extLst>
          </p:cNvPr>
          <p:cNvSpPr txBox="1"/>
          <p:nvPr/>
        </p:nvSpPr>
        <p:spPr>
          <a:xfrm>
            <a:off x="538428" y="4431835"/>
            <a:ext cx="478928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3600" b="1" kern="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European</a:t>
            </a:r>
            <a:r>
              <a:rPr lang="it-IT" sz="3600" b="1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Commission</a:t>
            </a:r>
          </a:p>
        </p:txBody>
      </p:sp>
      <p:sp>
        <p:nvSpPr>
          <p:cNvPr id="14" name="Freccia a destra 13">
            <a:extLst>
              <a:ext uri="{FF2B5EF4-FFF2-40B4-BE49-F238E27FC236}">
                <a16:creationId xmlns:a16="http://schemas.microsoft.com/office/drawing/2014/main" id="{D9892BD3-18F7-2133-FACA-BB72A59575C2}"/>
              </a:ext>
            </a:extLst>
          </p:cNvPr>
          <p:cNvSpPr/>
          <p:nvPr/>
        </p:nvSpPr>
        <p:spPr>
          <a:xfrm>
            <a:off x="5394243" y="4613430"/>
            <a:ext cx="1472942" cy="357405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B0F4A392-44D6-F5EA-AAD2-1CEA42A678AE}"/>
              </a:ext>
            </a:extLst>
          </p:cNvPr>
          <p:cNvSpPr txBox="1"/>
          <p:nvPr/>
        </p:nvSpPr>
        <p:spPr>
          <a:xfrm>
            <a:off x="7192200" y="4410421"/>
            <a:ext cx="3301639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000" b="1" kern="0" dirty="0">
                <a:latin typeface="Times New Roman" panose="02020603050405020304" pitchFamily="18" charset="0"/>
                <a:ea typeface="Calibri" panose="020F0502020204030204" pitchFamily="34" charset="0"/>
              </a:rPr>
              <a:t>Digital </a:t>
            </a:r>
            <a:r>
              <a:rPr lang="it-IT" sz="2000" b="1" kern="0" dirty="0" err="1">
                <a:latin typeface="Times New Roman" panose="02020603050405020304" pitchFamily="18" charset="0"/>
                <a:ea typeface="Calibri" panose="020F0502020204030204" pitchFamily="34" charset="0"/>
              </a:rPr>
              <a:t>literacy</a:t>
            </a:r>
            <a:r>
              <a:rPr lang="it-IT" sz="2000" b="1" kern="0" dirty="0">
                <a:latin typeface="Times New Roman" panose="02020603050405020304" pitchFamily="18" charset="0"/>
                <a:ea typeface="Calibri" panose="020F0502020204030204" pitchFamily="34" charset="0"/>
              </a:rPr>
              <a:t> to deal with </a:t>
            </a:r>
            <a:r>
              <a:rPr lang="it-IT" sz="2000" b="1" kern="0" dirty="0" err="1">
                <a:latin typeface="Times New Roman" panose="02020603050405020304" pitchFamily="18" charset="0"/>
                <a:ea typeface="Calibri" panose="020F0502020204030204" pitchFamily="34" charset="0"/>
              </a:rPr>
              <a:t>misinformation</a:t>
            </a:r>
            <a:r>
              <a:rPr lang="it-IT" sz="2000" b="1" kern="0" dirty="0">
                <a:latin typeface="Times New Roman" panose="02020603050405020304" pitchFamily="18" charset="0"/>
                <a:ea typeface="Calibri" panose="020F0502020204030204" pitchFamily="34" charset="0"/>
              </a:rPr>
              <a:t> and risks</a:t>
            </a:r>
            <a:endParaRPr lang="it-IT" sz="2000" b="1" kern="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16374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20901632-D897-07FD-664E-854DC7E4900D}"/>
              </a:ext>
            </a:extLst>
          </p:cNvPr>
          <p:cNvGrpSpPr/>
          <p:nvPr/>
        </p:nvGrpSpPr>
        <p:grpSpPr>
          <a:xfrm>
            <a:off x="469900" y="70624"/>
            <a:ext cx="7854950" cy="1490418"/>
            <a:chOff x="438150" y="870724"/>
            <a:chExt cx="7854950" cy="1490418"/>
          </a:xfrm>
        </p:grpSpPr>
        <p:pic>
          <p:nvPicPr>
            <p:cNvPr id="2" name="Picture 1">
              <a:extLst>
                <a:ext uri="{FF2B5EF4-FFF2-40B4-BE49-F238E27FC236}">
                  <a16:creationId xmlns:a16="http://schemas.microsoft.com/office/drawing/2014/main" id="{DFF89F95-81F5-8D40-FFB5-5338D2957CD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8150" y="870724"/>
              <a:ext cx="1053203" cy="1490418"/>
            </a:xfrm>
            <a:prstGeom prst="rect">
              <a:avLst/>
            </a:prstGeom>
          </p:spPr>
        </p:pic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AC5318FF-51E5-4FC0-0682-A9359B3F0378}"/>
                </a:ext>
              </a:extLst>
            </p:cNvPr>
            <p:cNvCxnSpPr/>
            <p:nvPr/>
          </p:nvCxnSpPr>
          <p:spPr>
            <a:xfrm>
              <a:off x="1397000" y="1282949"/>
              <a:ext cx="0" cy="71676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9DF700BC-A5EF-39BA-9B80-5768E8028081}"/>
                </a:ext>
              </a:extLst>
            </p:cNvPr>
            <p:cNvSpPr txBox="1"/>
            <p:nvPr/>
          </p:nvSpPr>
          <p:spPr>
            <a:xfrm>
              <a:off x="1416050" y="1282949"/>
              <a:ext cx="6877050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CH" sz="15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Council </a:t>
              </a:r>
              <a:r>
                <a:rPr lang="fr-CH" sz="1500" b="1" dirty="0" err="1">
                  <a:solidFill>
                    <a:schemeClr val="tx1">
                      <a:lumMod val="65000"/>
                      <a:lumOff val="35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Working</a:t>
              </a:r>
              <a:r>
                <a:rPr lang="fr-CH" sz="15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Group </a:t>
              </a:r>
              <a:br>
                <a:rPr lang="fr-CH" sz="15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lang="fr-CH" sz="15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on Child Online Protection</a:t>
              </a:r>
            </a:p>
            <a:p>
              <a:r>
                <a:rPr lang="en-GB" sz="1400" dirty="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Twentieth meeting - From 22 to 23 January 2024</a:t>
              </a:r>
              <a:endParaRPr lang="en-GB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sp>
        <p:nvSpPr>
          <p:cNvPr id="8" name="Rectangle 7">
            <a:extLst>
              <a:ext uri="{FF2B5EF4-FFF2-40B4-BE49-F238E27FC236}">
                <a16:creationId xmlns:a16="http://schemas.microsoft.com/office/drawing/2014/main" id="{411D60CC-DF2C-E4F6-46E1-82CEAB240335}"/>
              </a:ext>
            </a:extLst>
          </p:cNvPr>
          <p:cNvSpPr/>
          <p:nvPr/>
        </p:nvSpPr>
        <p:spPr>
          <a:xfrm>
            <a:off x="-28575" y="490106"/>
            <a:ext cx="144000" cy="648000"/>
          </a:xfrm>
          <a:prstGeom prst="rect">
            <a:avLst/>
          </a:prstGeom>
          <a:solidFill>
            <a:schemeClr val="accent1">
              <a:alpha val="8300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3BEA86D-7088-345A-C585-1AAB9168CBC9}"/>
              </a:ext>
            </a:extLst>
          </p:cNvPr>
          <p:cNvSpPr txBox="1"/>
          <p:nvPr/>
        </p:nvSpPr>
        <p:spPr>
          <a:xfrm>
            <a:off x="7170058" y="946601"/>
            <a:ext cx="387531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CH" sz="1400" dirty="0">
                <a:latin typeface="Calibri" panose="020F0502020204030204" pitchFamily="34" charset="0"/>
                <a:cs typeface="Calibri" panose="020F0502020204030204" pitchFamily="34" charset="0"/>
              </a:rPr>
              <a:t>Document CWG-COP-20/INF/22</a:t>
            </a:r>
          </a:p>
          <a:p>
            <a:pPr algn="r"/>
            <a:r>
              <a:rPr lang="fr-CH" sz="1400" dirty="0">
                <a:latin typeface="Calibri" panose="020F0502020204030204" pitchFamily="34" charset="0"/>
                <a:cs typeface="Calibri" panose="020F0502020204030204" pitchFamily="34" charset="0"/>
              </a:rPr>
              <a:t>17 January 2024</a:t>
            </a:r>
          </a:p>
          <a:p>
            <a:pPr algn="r"/>
            <a:r>
              <a:rPr lang="fr-CH" sz="1400" dirty="0">
                <a:latin typeface="Calibri" panose="020F0502020204030204" pitchFamily="34" charset="0"/>
                <a:cs typeface="Calibri" panose="020F0502020204030204" pitchFamily="34" charset="0"/>
              </a:rPr>
              <a:t>English Only</a:t>
            </a:r>
            <a:endParaRPr lang="en-GB" sz="1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9C8EA4AE-D41C-9CD1-2A37-AA1D1E2911E0}"/>
              </a:ext>
            </a:extLst>
          </p:cNvPr>
          <p:cNvSpPr txBox="1"/>
          <p:nvPr/>
        </p:nvSpPr>
        <p:spPr>
          <a:xfrm>
            <a:off x="3440991" y="1802911"/>
            <a:ext cx="531001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Minors access to age-inappropriate content</a:t>
            </a:r>
            <a:endParaRPr lang="it-IT" b="1" dirty="0"/>
          </a:p>
        </p:txBody>
      </p:sp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7C0040EB-944D-0ACF-0111-0672FF0C79B9}"/>
              </a:ext>
            </a:extLst>
          </p:cNvPr>
          <p:cNvSpPr txBox="1"/>
          <p:nvPr/>
        </p:nvSpPr>
        <p:spPr>
          <a:xfrm>
            <a:off x="928648" y="2429444"/>
            <a:ext cx="4061098" cy="11387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2018</a:t>
            </a:r>
          </a:p>
          <a:p>
            <a:r>
              <a:rPr lang="en-GB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EU Audiovisual Media Services Directive</a:t>
            </a:r>
          </a:p>
          <a:p>
            <a:r>
              <a:rPr lang="en-US" sz="1600" dirty="0">
                <a:latin typeface="Calibri" panose="020F0502020204030204" pitchFamily="34" charset="0"/>
              </a:rPr>
              <a:t>Transposed in Italy by legislative decree </a:t>
            </a:r>
            <a:r>
              <a:rPr lang="en-GB" sz="1600" dirty="0">
                <a:latin typeface="Calibri" panose="020F0502020204030204" pitchFamily="34" charset="0"/>
              </a:rPr>
              <a:t>n. 208 of </a:t>
            </a:r>
            <a:r>
              <a:rPr lang="en-GB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November 8, 2021</a:t>
            </a:r>
            <a:endParaRPr lang="it-IT" sz="1600" dirty="0"/>
          </a:p>
        </p:txBody>
      </p:sp>
      <p:sp>
        <p:nvSpPr>
          <p:cNvPr id="17" name="CasellaDiTesto 16">
            <a:extLst>
              <a:ext uri="{FF2B5EF4-FFF2-40B4-BE49-F238E27FC236}">
                <a16:creationId xmlns:a16="http://schemas.microsoft.com/office/drawing/2014/main" id="{8784B81D-F917-F464-4C4A-5CA583A475D0}"/>
              </a:ext>
            </a:extLst>
          </p:cNvPr>
          <p:cNvSpPr txBox="1"/>
          <p:nvPr/>
        </p:nvSpPr>
        <p:spPr>
          <a:xfrm>
            <a:off x="6298684" y="2478552"/>
            <a:ext cx="5114518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Protect minors from dissemination of content that may harm their physical, mental or moral development</a:t>
            </a:r>
            <a:endParaRPr lang="it-IT" dirty="0"/>
          </a:p>
        </p:txBody>
      </p:sp>
      <p:sp>
        <p:nvSpPr>
          <p:cNvPr id="18" name="CasellaDiTesto 17">
            <a:extLst>
              <a:ext uri="{FF2B5EF4-FFF2-40B4-BE49-F238E27FC236}">
                <a16:creationId xmlns:a16="http://schemas.microsoft.com/office/drawing/2014/main" id="{10B113D8-FC10-95C2-679E-501A9A9D4715}"/>
              </a:ext>
            </a:extLst>
          </p:cNvPr>
          <p:cNvSpPr txBox="1"/>
          <p:nvPr/>
        </p:nvSpPr>
        <p:spPr>
          <a:xfrm>
            <a:off x="928646" y="4336378"/>
            <a:ext cx="3332365" cy="892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2022</a:t>
            </a:r>
          </a:p>
          <a:p>
            <a:r>
              <a:rPr lang="it-I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EU Digital Service Act </a:t>
            </a:r>
          </a:p>
          <a:p>
            <a:r>
              <a:rPr lang="it-IT" sz="1600" dirty="0"/>
              <a:t>EU Digital Market Act </a:t>
            </a:r>
          </a:p>
        </p:txBody>
      </p:sp>
      <p:sp>
        <p:nvSpPr>
          <p:cNvPr id="20" name="CasellaDiTesto 19">
            <a:extLst>
              <a:ext uri="{FF2B5EF4-FFF2-40B4-BE49-F238E27FC236}">
                <a16:creationId xmlns:a16="http://schemas.microsoft.com/office/drawing/2014/main" id="{919F0D02-8978-F8E7-C17B-82E0B2FAB5F2}"/>
              </a:ext>
            </a:extLst>
          </p:cNvPr>
          <p:cNvSpPr txBox="1"/>
          <p:nvPr/>
        </p:nvSpPr>
        <p:spPr>
          <a:xfrm>
            <a:off x="6550456" y="4378014"/>
            <a:ext cx="5114518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Regulatory framework to all online digital platforms </a:t>
            </a:r>
          </a:p>
          <a:p>
            <a:pPr algn="ctr"/>
            <a:r>
              <a:rPr lang="en-GB" dirty="0">
                <a:latin typeface="Calibri" panose="020F0502020204030204" pitchFamily="34" charset="0"/>
                <a:ea typeface="Times New Roman" panose="02020603050405020304" pitchFamily="18" charset="0"/>
              </a:rPr>
              <a:t>P</a:t>
            </a:r>
            <a:r>
              <a:rPr lang="en-GB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romote an open, safe and fair environment that acts to limit the dissemination of illegal content</a:t>
            </a:r>
            <a:endParaRPr lang="it-IT" dirty="0"/>
          </a:p>
        </p:txBody>
      </p:sp>
      <p:sp>
        <p:nvSpPr>
          <p:cNvPr id="21" name="Freccia a destra 20">
            <a:extLst>
              <a:ext uri="{FF2B5EF4-FFF2-40B4-BE49-F238E27FC236}">
                <a16:creationId xmlns:a16="http://schemas.microsoft.com/office/drawing/2014/main" id="{EAF3AEE0-7091-25AC-0559-5953F4C9C0A5}"/>
              </a:ext>
            </a:extLst>
          </p:cNvPr>
          <p:cNvSpPr/>
          <p:nvPr/>
        </p:nvSpPr>
        <p:spPr>
          <a:xfrm>
            <a:off x="5330807" y="2761514"/>
            <a:ext cx="902894" cy="357405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2" name="Freccia a destra 21">
            <a:extLst>
              <a:ext uri="{FF2B5EF4-FFF2-40B4-BE49-F238E27FC236}">
                <a16:creationId xmlns:a16="http://schemas.microsoft.com/office/drawing/2014/main" id="{B3EF946F-E7C9-B46F-0880-98F8C62B8C41}"/>
              </a:ext>
            </a:extLst>
          </p:cNvPr>
          <p:cNvSpPr/>
          <p:nvPr/>
        </p:nvSpPr>
        <p:spPr>
          <a:xfrm>
            <a:off x="5330807" y="4660977"/>
            <a:ext cx="902894" cy="357405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294284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20901632-D897-07FD-664E-854DC7E4900D}"/>
              </a:ext>
            </a:extLst>
          </p:cNvPr>
          <p:cNvGrpSpPr/>
          <p:nvPr/>
        </p:nvGrpSpPr>
        <p:grpSpPr>
          <a:xfrm>
            <a:off x="469900" y="70624"/>
            <a:ext cx="7854950" cy="1490418"/>
            <a:chOff x="438150" y="870724"/>
            <a:chExt cx="7854950" cy="1490418"/>
          </a:xfrm>
        </p:grpSpPr>
        <p:pic>
          <p:nvPicPr>
            <p:cNvPr id="2" name="Picture 1">
              <a:extLst>
                <a:ext uri="{FF2B5EF4-FFF2-40B4-BE49-F238E27FC236}">
                  <a16:creationId xmlns:a16="http://schemas.microsoft.com/office/drawing/2014/main" id="{DFF89F95-81F5-8D40-FFB5-5338D2957CD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8150" y="870724"/>
              <a:ext cx="1053203" cy="1490418"/>
            </a:xfrm>
            <a:prstGeom prst="rect">
              <a:avLst/>
            </a:prstGeom>
          </p:spPr>
        </p:pic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AC5318FF-51E5-4FC0-0682-A9359B3F0378}"/>
                </a:ext>
              </a:extLst>
            </p:cNvPr>
            <p:cNvCxnSpPr/>
            <p:nvPr/>
          </p:nvCxnSpPr>
          <p:spPr>
            <a:xfrm>
              <a:off x="1397000" y="1282949"/>
              <a:ext cx="0" cy="71676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9DF700BC-A5EF-39BA-9B80-5768E8028081}"/>
                </a:ext>
              </a:extLst>
            </p:cNvPr>
            <p:cNvSpPr txBox="1"/>
            <p:nvPr/>
          </p:nvSpPr>
          <p:spPr>
            <a:xfrm>
              <a:off x="1416050" y="1282949"/>
              <a:ext cx="6877050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CH" sz="15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Council </a:t>
              </a:r>
              <a:r>
                <a:rPr lang="fr-CH" sz="1500" b="1" dirty="0" err="1">
                  <a:solidFill>
                    <a:schemeClr val="tx1">
                      <a:lumMod val="65000"/>
                      <a:lumOff val="35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Working</a:t>
              </a:r>
              <a:r>
                <a:rPr lang="fr-CH" sz="15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Group </a:t>
              </a:r>
              <a:br>
                <a:rPr lang="fr-CH" sz="15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lang="fr-CH" sz="15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on Child Online Protection</a:t>
              </a:r>
            </a:p>
            <a:p>
              <a:r>
                <a:rPr lang="en-GB" sz="1400" dirty="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Twentieth meeting - From 22 to 23 January 2024</a:t>
              </a:r>
              <a:endParaRPr lang="en-GB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sp>
        <p:nvSpPr>
          <p:cNvPr id="8" name="Rectangle 7">
            <a:extLst>
              <a:ext uri="{FF2B5EF4-FFF2-40B4-BE49-F238E27FC236}">
                <a16:creationId xmlns:a16="http://schemas.microsoft.com/office/drawing/2014/main" id="{411D60CC-DF2C-E4F6-46E1-82CEAB240335}"/>
              </a:ext>
            </a:extLst>
          </p:cNvPr>
          <p:cNvSpPr/>
          <p:nvPr/>
        </p:nvSpPr>
        <p:spPr>
          <a:xfrm>
            <a:off x="-28575" y="490106"/>
            <a:ext cx="144000" cy="648000"/>
          </a:xfrm>
          <a:prstGeom prst="rect">
            <a:avLst/>
          </a:prstGeom>
          <a:solidFill>
            <a:schemeClr val="accent1">
              <a:alpha val="8300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3BEA86D-7088-345A-C585-1AAB9168CBC9}"/>
              </a:ext>
            </a:extLst>
          </p:cNvPr>
          <p:cNvSpPr txBox="1"/>
          <p:nvPr/>
        </p:nvSpPr>
        <p:spPr>
          <a:xfrm>
            <a:off x="7170058" y="946601"/>
            <a:ext cx="387531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CH" sz="1400" dirty="0">
                <a:latin typeface="Calibri" panose="020F0502020204030204" pitchFamily="34" charset="0"/>
                <a:cs typeface="Calibri" panose="020F0502020204030204" pitchFamily="34" charset="0"/>
              </a:rPr>
              <a:t>Document CWG-COP-20/INF/22</a:t>
            </a:r>
          </a:p>
          <a:p>
            <a:pPr algn="r"/>
            <a:r>
              <a:rPr lang="fr-CH" sz="1400" dirty="0">
                <a:latin typeface="Calibri" panose="020F0502020204030204" pitchFamily="34" charset="0"/>
                <a:cs typeface="Calibri" panose="020F0502020204030204" pitchFamily="34" charset="0"/>
              </a:rPr>
              <a:t>17 January 2024</a:t>
            </a:r>
          </a:p>
          <a:p>
            <a:pPr algn="r"/>
            <a:r>
              <a:rPr lang="fr-CH" sz="1400" dirty="0">
                <a:latin typeface="Calibri" panose="020F0502020204030204" pitchFamily="34" charset="0"/>
                <a:cs typeface="Calibri" panose="020F0502020204030204" pitchFamily="34" charset="0"/>
              </a:rPr>
              <a:t>English Only</a:t>
            </a:r>
            <a:endParaRPr lang="en-GB" sz="1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9C8EA4AE-D41C-9CD1-2A37-AA1D1E2911E0}"/>
              </a:ext>
            </a:extLst>
          </p:cNvPr>
          <p:cNvSpPr txBox="1"/>
          <p:nvPr/>
        </p:nvSpPr>
        <p:spPr>
          <a:xfrm>
            <a:off x="3440991" y="1802911"/>
            <a:ext cx="531001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Initiative in Italy 2023</a:t>
            </a:r>
            <a:endParaRPr lang="it-IT" b="1" dirty="0"/>
          </a:p>
        </p:txBody>
      </p:sp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7C0040EB-944D-0ACF-0111-0672FF0C79B9}"/>
              </a:ext>
            </a:extLst>
          </p:cNvPr>
          <p:cNvSpPr txBox="1"/>
          <p:nvPr/>
        </p:nvSpPr>
        <p:spPr>
          <a:xfrm>
            <a:off x="916945" y="2653529"/>
            <a:ext cx="4061098" cy="11387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Caivano </a:t>
            </a:r>
            <a:r>
              <a:rPr lang="it-IT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Decree</a:t>
            </a:r>
            <a:endParaRPr lang="it-IT" sz="18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sz="18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Systems for protecting minors from the risks of cyberspace</a:t>
            </a:r>
          </a:p>
        </p:txBody>
      </p:sp>
      <p:sp>
        <p:nvSpPr>
          <p:cNvPr id="17" name="CasellaDiTesto 16">
            <a:extLst>
              <a:ext uri="{FF2B5EF4-FFF2-40B4-BE49-F238E27FC236}">
                <a16:creationId xmlns:a16="http://schemas.microsoft.com/office/drawing/2014/main" id="{8784B81D-F917-F464-4C4A-5CA583A475D0}"/>
              </a:ext>
            </a:extLst>
          </p:cNvPr>
          <p:cNvSpPr txBox="1"/>
          <p:nvPr/>
        </p:nvSpPr>
        <p:spPr>
          <a:xfrm>
            <a:off x="7077166" y="2587506"/>
            <a:ext cx="4061098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Internet Access services providers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Parental control system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Calibri" panose="020F0502020204030204" pitchFamily="34" charset="0"/>
                <a:ea typeface="Times New Roman" panose="02020603050405020304" pitchFamily="18" charset="0"/>
              </a:rPr>
              <a:t>F</a:t>
            </a:r>
            <a:r>
              <a:rPr lang="en-GB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iltering of inappropriate content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Calibri" panose="020F0502020204030204" pitchFamily="34" charset="0"/>
              </a:rPr>
              <a:t>Blocking contents</a:t>
            </a:r>
          </a:p>
        </p:txBody>
      </p:sp>
      <p:sp>
        <p:nvSpPr>
          <p:cNvPr id="21" name="Freccia a destra 20">
            <a:extLst>
              <a:ext uri="{FF2B5EF4-FFF2-40B4-BE49-F238E27FC236}">
                <a16:creationId xmlns:a16="http://schemas.microsoft.com/office/drawing/2014/main" id="{EAF3AEE0-7091-25AC-0559-5953F4C9C0A5}"/>
              </a:ext>
            </a:extLst>
          </p:cNvPr>
          <p:cNvSpPr/>
          <p:nvPr/>
        </p:nvSpPr>
        <p:spPr>
          <a:xfrm>
            <a:off x="5644552" y="2977857"/>
            <a:ext cx="902894" cy="357405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4964252B-EC88-EC0B-0F33-7F0D4C57E2BD}"/>
              </a:ext>
            </a:extLst>
          </p:cNvPr>
          <p:cNvSpPr txBox="1"/>
          <p:nvPr/>
        </p:nvSpPr>
        <p:spPr>
          <a:xfrm>
            <a:off x="916945" y="4808002"/>
            <a:ext cx="296345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Italian Budget Law</a:t>
            </a:r>
          </a:p>
        </p:txBody>
      </p:sp>
      <p:sp>
        <p:nvSpPr>
          <p:cNvPr id="10" name="Freccia a destra 9">
            <a:extLst>
              <a:ext uri="{FF2B5EF4-FFF2-40B4-BE49-F238E27FC236}">
                <a16:creationId xmlns:a16="http://schemas.microsoft.com/office/drawing/2014/main" id="{DCF11922-1ED0-8067-358D-55BFB2FE0A41}"/>
              </a:ext>
            </a:extLst>
          </p:cNvPr>
          <p:cNvSpPr/>
          <p:nvPr/>
        </p:nvSpPr>
        <p:spPr>
          <a:xfrm>
            <a:off x="5641458" y="4803165"/>
            <a:ext cx="902894" cy="357405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EA48041B-8185-ADC0-0955-0F8B5C5ADC34}"/>
              </a:ext>
            </a:extLst>
          </p:cNvPr>
          <p:cNvSpPr txBox="1"/>
          <p:nvPr/>
        </p:nvSpPr>
        <p:spPr>
          <a:xfrm>
            <a:off x="7077166" y="4520202"/>
            <a:ext cx="4638917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establishment of a (three-year) fund for the support and promotion of educational and media and digital literacy projects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551132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20901632-D897-07FD-664E-854DC7E4900D}"/>
              </a:ext>
            </a:extLst>
          </p:cNvPr>
          <p:cNvGrpSpPr/>
          <p:nvPr/>
        </p:nvGrpSpPr>
        <p:grpSpPr>
          <a:xfrm>
            <a:off x="469900" y="70624"/>
            <a:ext cx="7854950" cy="1490418"/>
            <a:chOff x="438150" y="870724"/>
            <a:chExt cx="7854950" cy="1490418"/>
          </a:xfrm>
        </p:grpSpPr>
        <p:pic>
          <p:nvPicPr>
            <p:cNvPr id="2" name="Picture 1">
              <a:extLst>
                <a:ext uri="{FF2B5EF4-FFF2-40B4-BE49-F238E27FC236}">
                  <a16:creationId xmlns:a16="http://schemas.microsoft.com/office/drawing/2014/main" id="{DFF89F95-81F5-8D40-FFB5-5338D2957CD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8150" y="870724"/>
              <a:ext cx="1053203" cy="1490418"/>
            </a:xfrm>
            <a:prstGeom prst="rect">
              <a:avLst/>
            </a:prstGeom>
          </p:spPr>
        </p:pic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AC5318FF-51E5-4FC0-0682-A9359B3F0378}"/>
                </a:ext>
              </a:extLst>
            </p:cNvPr>
            <p:cNvCxnSpPr/>
            <p:nvPr/>
          </p:nvCxnSpPr>
          <p:spPr>
            <a:xfrm>
              <a:off x="1397000" y="1282949"/>
              <a:ext cx="0" cy="71676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9DF700BC-A5EF-39BA-9B80-5768E8028081}"/>
                </a:ext>
              </a:extLst>
            </p:cNvPr>
            <p:cNvSpPr txBox="1"/>
            <p:nvPr/>
          </p:nvSpPr>
          <p:spPr>
            <a:xfrm>
              <a:off x="1416050" y="1282949"/>
              <a:ext cx="6877050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CH" sz="15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Council </a:t>
              </a:r>
              <a:r>
                <a:rPr lang="fr-CH" sz="1500" b="1" dirty="0" err="1">
                  <a:solidFill>
                    <a:schemeClr val="tx1">
                      <a:lumMod val="65000"/>
                      <a:lumOff val="35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Working</a:t>
              </a:r>
              <a:r>
                <a:rPr lang="fr-CH" sz="15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Group </a:t>
              </a:r>
              <a:br>
                <a:rPr lang="fr-CH" sz="15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lang="fr-CH" sz="15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on Child Online Protection</a:t>
              </a:r>
            </a:p>
            <a:p>
              <a:r>
                <a:rPr lang="en-GB" sz="1400" dirty="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Twentieth meeting - From 22 to 23 January 2024</a:t>
              </a:r>
              <a:endParaRPr lang="en-GB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sp>
        <p:nvSpPr>
          <p:cNvPr id="8" name="Rectangle 7">
            <a:extLst>
              <a:ext uri="{FF2B5EF4-FFF2-40B4-BE49-F238E27FC236}">
                <a16:creationId xmlns:a16="http://schemas.microsoft.com/office/drawing/2014/main" id="{411D60CC-DF2C-E4F6-46E1-82CEAB240335}"/>
              </a:ext>
            </a:extLst>
          </p:cNvPr>
          <p:cNvSpPr/>
          <p:nvPr/>
        </p:nvSpPr>
        <p:spPr>
          <a:xfrm>
            <a:off x="-28575" y="490106"/>
            <a:ext cx="144000" cy="648000"/>
          </a:xfrm>
          <a:prstGeom prst="rect">
            <a:avLst/>
          </a:prstGeom>
          <a:solidFill>
            <a:schemeClr val="accent1">
              <a:alpha val="8300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3BEA86D-7088-345A-C585-1AAB9168CBC9}"/>
              </a:ext>
            </a:extLst>
          </p:cNvPr>
          <p:cNvSpPr txBox="1"/>
          <p:nvPr/>
        </p:nvSpPr>
        <p:spPr>
          <a:xfrm>
            <a:off x="7170058" y="946601"/>
            <a:ext cx="387531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CH" sz="1400" dirty="0">
                <a:latin typeface="Calibri" panose="020F0502020204030204" pitchFamily="34" charset="0"/>
                <a:cs typeface="Calibri" panose="020F0502020204030204" pitchFamily="34" charset="0"/>
              </a:rPr>
              <a:t>Document CWG-COP-20/INF/22</a:t>
            </a:r>
          </a:p>
          <a:p>
            <a:pPr algn="r"/>
            <a:r>
              <a:rPr lang="fr-CH" sz="1400" dirty="0">
                <a:latin typeface="Calibri" panose="020F0502020204030204" pitchFamily="34" charset="0"/>
                <a:cs typeface="Calibri" panose="020F0502020204030204" pitchFamily="34" charset="0"/>
              </a:rPr>
              <a:t>17 January 2024</a:t>
            </a:r>
          </a:p>
          <a:p>
            <a:pPr algn="r"/>
            <a:r>
              <a:rPr lang="fr-CH" sz="1400" dirty="0">
                <a:latin typeface="Calibri" panose="020F0502020204030204" pitchFamily="34" charset="0"/>
                <a:cs typeface="Calibri" panose="020F0502020204030204" pitchFamily="34" charset="0"/>
              </a:rPr>
              <a:t>English Only</a:t>
            </a:r>
            <a:endParaRPr lang="en-GB" sz="1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5CC9281B-EB8D-5EC2-4F1A-577C2DE1F08D}"/>
              </a:ext>
            </a:extLst>
          </p:cNvPr>
          <p:cNvSpPr txBox="1"/>
          <p:nvPr/>
        </p:nvSpPr>
        <p:spPr>
          <a:xfrm>
            <a:off x="816717" y="3712163"/>
            <a:ext cx="10228656" cy="8002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i="1" dirty="0">
                <a:latin typeface="Calibri" panose="020F0502020204030204" pitchFamily="34" charset="0"/>
                <a:ea typeface="Calibri" panose="020F0502020204030204" pitchFamily="34" charset="0"/>
              </a:rPr>
              <a:t>Position paper: 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Gaming Challenges and Opportunities for the Diffusion of Digital Competencies</a:t>
            </a:r>
          </a:p>
          <a:p>
            <a:r>
              <a:rPr lang="en-GB" sz="1400" dirty="0">
                <a:latin typeface="Calibri" panose="020F0502020204030204" pitchFamily="34" charset="0"/>
                <a:ea typeface="Calibri" panose="020F0502020204030204" pitchFamily="34" charset="0"/>
              </a:rPr>
              <a:t>Of the </a:t>
            </a:r>
            <a:r>
              <a:rPr lang="en-GB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Digital Transformation Department within Digital Republic</a:t>
            </a:r>
            <a:endParaRPr lang="en-GB" sz="1400" dirty="0">
              <a:latin typeface="Calibri" panose="020F0502020204030204" pitchFamily="34" charset="0"/>
            </a:endParaRPr>
          </a:p>
          <a:p>
            <a:endParaRPr lang="it-IT" sz="1400" dirty="0"/>
          </a:p>
        </p:txBody>
      </p: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51B4669A-3C6C-5E30-8835-2B1DBEFD10FE}"/>
              </a:ext>
            </a:extLst>
          </p:cNvPr>
          <p:cNvSpPr txBox="1"/>
          <p:nvPr/>
        </p:nvSpPr>
        <p:spPr>
          <a:xfrm>
            <a:off x="816717" y="2575047"/>
            <a:ext cx="10228656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Interlocutions with the gaming world and the video game industry 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</a:rPr>
              <a:t>to 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Encourage students to pursue careers in science, technology, engineering and math</a:t>
            </a:r>
          </a:p>
          <a:p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it-IT" dirty="0"/>
          </a:p>
        </p:txBody>
      </p:sp>
      <p:sp>
        <p:nvSpPr>
          <p:cNvPr id="20" name="CasellaDiTesto 19">
            <a:extLst>
              <a:ext uri="{FF2B5EF4-FFF2-40B4-BE49-F238E27FC236}">
                <a16:creationId xmlns:a16="http://schemas.microsoft.com/office/drawing/2014/main" id="{CC5F6FA8-98E6-822F-77CC-12E4F712AF66}"/>
              </a:ext>
            </a:extLst>
          </p:cNvPr>
          <p:cNvSpPr txBox="1"/>
          <p:nvPr/>
        </p:nvSpPr>
        <p:spPr>
          <a:xfrm>
            <a:off x="816717" y="5340365"/>
            <a:ext cx="1026284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Empowering young people stimulating them toward a path to become active, responsible citizens capable of protecting themselves from the risks of the digital world</a:t>
            </a:r>
            <a:endParaRPr lang="it-IT" dirty="0"/>
          </a:p>
        </p:txBody>
      </p:sp>
      <p:sp>
        <p:nvSpPr>
          <p:cNvPr id="21" name="Freccia in giù 20">
            <a:extLst>
              <a:ext uri="{FF2B5EF4-FFF2-40B4-BE49-F238E27FC236}">
                <a16:creationId xmlns:a16="http://schemas.microsoft.com/office/drawing/2014/main" id="{C52FB1B1-313B-74B3-4C80-62E8F6041B19}"/>
              </a:ext>
            </a:extLst>
          </p:cNvPr>
          <p:cNvSpPr/>
          <p:nvPr/>
        </p:nvSpPr>
        <p:spPr>
          <a:xfrm>
            <a:off x="5904920" y="4581278"/>
            <a:ext cx="382160" cy="646331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082985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20901632-D897-07FD-664E-854DC7E4900D}"/>
              </a:ext>
            </a:extLst>
          </p:cNvPr>
          <p:cNvGrpSpPr/>
          <p:nvPr/>
        </p:nvGrpSpPr>
        <p:grpSpPr>
          <a:xfrm>
            <a:off x="469900" y="70624"/>
            <a:ext cx="7854950" cy="1490418"/>
            <a:chOff x="438150" y="870724"/>
            <a:chExt cx="7854950" cy="1490418"/>
          </a:xfrm>
        </p:grpSpPr>
        <p:pic>
          <p:nvPicPr>
            <p:cNvPr id="2" name="Picture 1">
              <a:extLst>
                <a:ext uri="{FF2B5EF4-FFF2-40B4-BE49-F238E27FC236}">
                  <a16:creationId xmlns:a16="http://schemas.microsoft.com/office/drawing/2014/main" id="{DFF89F95-81F5-8D40-FFB5-5338D2957CD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8150" y="870724"/>
              <a:ext cx="1053203" cy="1490418"/>
            </a:xfrm>
            <a:prstGeom prst="rect">
              <a:avLst/>
            </a:prstGeom>
          </p:spPr>
        </p:pic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AC5318FF-51E5-4FC0-0682-A9359B3F0378}"/>
                </a:ext>
              </a:extLst>
            </p:cNvPr>
            <p:cNvCxnSpPr/>
            <p:nvPr/>
          </p:nvCxnSpPr>
          <p:spPr>
            <a:xfrm>
              <a:off x="1397000" y="1282949"/>
              <a:ext cx="0" cy="71676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9DF700BC-A5EF-39BA-9B80-5768E8028081}"/>
                </a:ext>
              </a:extLst>
            </p:cNvPr>
            <p:cNvSpPr txBox="1"/>
            <p:nvPr/>
          </p:nvSpPr>
          <p:spPr>
            <a:xfrm>
              <a:off x="1416050" y="1282949"/>
              <a:ext cx="6877050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CH" sz="15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Council </a:t>
              </a:r>
              <a:r>
                <a:rPr lang="fr-CH" sz="1500" b="1" dirty="0" err="1">
                  <a:solidFill>
                    <a:schemeClr val="tx1">
                      <a:lumMod val="65000"/>
                      <a:lumOff val="35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Working</a:t>
              </a:r>
              <a:r>
                <a:rPr lang="fr-CH" sz="15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Group </a:t>
              </a:r>
              <a:br>
                <a:rPr lang="fr-CH" sz="15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lang="fr-CH" sz="15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on Child Online Protection</a:t>
              </a:r>
            </a:p>
            <a:p>
              <a:r>
                <a:rPr lang="en-GB" sz="1400" dirty="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Twentieth meeting - From 22 to 23 January 2024</a:t>
              </a:r>
              <a:endParaRPr lang="en-GB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sp>
        <p:nvSpPr>
          <p:cNvPr id="8" name="Rectangle 7">
            <a:extLst>
              <a:ext uri="{FF2B5EF4-FFF2-40B4-BE49-F238E27FC236}">
                <a16:creationId xmlns:a16="http://schemas.microsoft.com/office/drawing/2014/main" id="{411D60CC-DF2C-E4F6-46E1-82CEAB240335}"/>
              </a:ext>
            </a:extLst>
          </p:cNvPr>
          <p:cNvSpPr/>
          <p:nvPr/>
        </p:nvSpPr>
        <p:spPr>
          <a:xfrm>
            <a:off x="-28575" y="490106"/>
            <a:ext cx="144000" cy="648000"/>
          </a:xfrm>
          <a:prstGeom prst="rect">
            <a:avLst/>
          </a:prstGeom>
          <a:solidFill>
            <a:schemeClr val="accent1">
              <a:alpha val="8300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3BEA86D-7088-345A-C585-1AAB9168CBC9}"/>
              </a:ext>
            </a:extLst>
          </p:cNvPr>
          <p:cNvSpPr txBox="1"/>
          <p:nvPr/>
        </p:nvSpPr>
        <p:spPr>
          <a:xfrm>
            <a:off x="7170058" y="946601"/>
            <a:ext cx="387531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CH" sz="1400" dirty="0">
                <a:latin typeface="Calibri" panose="020F0502020204030204" pitchFamily="34" charset="0"/>
                <a:cs typeface="Calibri" panose="020F0502020204030204" pitchFamily="34" charset="0"/>
              </a:rPr>
              <a:t>Document CWG-COP-20/INF/22</a:t>
            </a:r>
          </a:p>
          <a:p>
            <a:pPr algn="r"/>
            <a:r>
              <a:rPr lang="fr-CH" sz="1400" dirty="0">
                <a:latin typeface="Calibri" panose="020F0502020204030204" pitchFamily="34" charset="0"/>
                <a:cs typeface="Calibri" panose="020F0502020204030204" pitchFamily="34" charset="0"/>
              </a:rPr>
              <a:t>17 January 2024</a:t>
            </a:r>
          </a:p>
          <a:p>
            <a:pPr algn="r"/>
            <a:r>
              <a:rPr lang="fr-CH" sz="1400" dirty="0">
                <a:latin typeface="Calibri" panose="020F0502020204030204" pitchFamily="34" charset="0"/>
                <a:cs typeface="Calibri" panose="020F0502020204030204" pitchFamily="34" charset="0"/>
              </a:rPr>
              <a:t>English Only</a:t>
            </a:r>
            <a:endParaRPr lang="en-GB" sz="1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10" name="Grafico 9">
            <a:extLst>
              <a:ext uri="{FF2B5EF4-FFF2-40B4-BE49-F238E27FC236}">
                <a16:creationId xmlns:a16="http://schemas.microsoft.com/office/drawing/2014/main" id="{BE326D2B-16CE-3615-DB32-51348D8F110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43506019"/>
              </p:ext>
            </p:extLst>
          </p:nvPr>
        </p:nvGraphicFramePr>
        <p:xfrm>
          <a:off x="469900" y="1611841"/>
          <a:ext cx="2881353" cy="21187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01D86B4E-C11F-E032-95B5-C58BCBE2873C}"/>
              </a:ext>
            </a:extLst>
          </p:cNvPr>
          <p:cNvSpPr txBox="1"/>
          <p:nvPr/>
        </p:nvSpPr>
        <p:spPr>
          <a:xfrm>
            <a:off x="3644932" y="2024882"/>
            <a:ext cx="611069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Constant increase in the last five years of Italian minors who use digital media</a:t>
            </a:r>
            <a:endParaRPr lang="it-IT" dirty="0"/>
          </a:p>
        </p:txBody>
      </p:sp>
      <p:pic>
        <p:nvPicPr>
          <p:cNvPr id="13" name="Immagine 12">
            <a:extLst>
              <a:ext uri="{FF2B5EF4-FFF2-40B4-BE49-F238E27FC236}">
                <a16:creationId xmlns:a16="http://schemas.microsoft.com/office/drawing/2014/main" id="{416EDD94-3636-349C-2D5A-F5F37334461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0928" y="3476577"/>
            <a:ext cx="5647844" cy="2748526"/>
          </a:xfrm>
          <a:prstGeom prst="rect">
            <a:avLst/>
          </a:prstGeom>
        </p:spPr>
      </p:pic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962F93B3-AD3C-8CC8-7D8A-79DBB8D0B4F4}"/>
              </a:ext>
            </a:extLst>
          </p:cNvPr>
          <p:cNvSpPr txBox="1"/>
          <p:nvPr/>
        </p:nvSpPr>
        <p:spPr>
          <a:xfrm>
            <a:off x="659593" y="4470245"/>
            <a:ext cx="3972748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Despite the important progress in the Digitalization level, 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still has several positions to climb in the European rankings on basic digital skills</a:t>
            </a:r>
            <a:endParaRPr lang="it-IT" dirty="0"/>
          </a:p>
        </p:txBody>
      </p:sp>
      <p:sp>
        <p:nvSpPr>
          <p:cNvPr id="17" name="CasellaDiTesto 16">
            <a:extLst>
              <a:ext uri="{FF2B5EF4-FFF2-40B4-BE49-F238E27FC236}">
                <a16:creationId xmlns:a16="http://schemas.microsoft.com/office/drawing/2014/main" id="{8AFFCB6F-54B0-E402-B33A-DCC0AE98C5FB}"/>
              </a:ext>
            </a:extLst>
          </p:cNvPr>
          <p:cNvSpPr txBox="1"/>
          <p:nvPr/>
        </p:nvSpPr>
        <p:spPr>
          <a:xfrm>
            <a:off x="469900" y="6453124"/>
            <a:ext cx="3217061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000" dirty="0"/>
              <a:t>https://digital-strategy.ec.europa.eu/en/policies/desi</a:t>
            </a:r>
          </a:p>
        </p:txBody>
      </p:sp>
    </p:spTree>
    <p:extLst>
      <p:ext uri="{BB962C8B-B14F-4D97-AF65-F5344CB8AC3E}">
        <p14:creationId xmlns:p14="http://schemas.microsoft.com/office/powerpoint/2010/main" val="20996664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20901632-D897-07FD-664E-854DC7E4900D}"/>
              </a:ext>
            </a:extLst>
          </p:cNvPr>
          <p:cNvGrpSpPr/>
          <p:nvPr/>
        </p:nvGrpSpPr>
        <p:grpSpPr>
          <a:xfrm>
            <a:off x="469900" y="70624"/>
            <a:ext cx="7854950" cy="1490418"/>
            <a:chOff x="438150" y="870724"/>
            <a:chExt cx="7854950" cy="1490418"/>
          </a:xfrm>
        </p:grpSpPr>
        <p:pic>
          <p:nvPicPr>
            <p:cNvPr id="2" name="Picture 1">
              <a:extLst>
                <a:ext uri="{FF2B5EF4-FFF2-40B4-BE49-F238E27FC236}">
                  <a16:creationId xmlns:a16="http://schemas.microsoft.com/office/drawing/2014/main" id="{DFF89F95-81F5-8D40-FFB5-5338D2957CD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8150" y="870724"/>
              <a:ext cx="1053203" cy="1490418"/>
            </a:xfrm>
            <a:prstGeom prst="rect">
              <a:avLst/>
            </a:prstGeom>
          </p:spPr>
        </p:pic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AC5318FF-51E5-4FC0-0682-A9359B3F0378}"/>
                </a:ext>
              </a:extLst>
            </p:cNvPr>
            <p:cNvCxnSpPr/>
            <p:nvPr/>
          </p:nvCxnSpPr>
          <p:spPr>
            <a:xfrm>
              <a:off x="1397000" y="1282949"/>
              <a:ext cx="0" cy="71676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9DF700BC-A5EF-39BA-9B80-5768E8028081}"/>
                </a:ext>
              </a:extLst>
            </p:cNvPr>
            <p:cNvSpPr txBox="1"/>
            <p:nvPr/>
          </p:nvSpPr>
          <p:spPr>
            <a:xfrm>
              <a:off x="1416050" y="1282949"/>
              <a:ext cx="6877050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CH" sz="15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Council </a:t>
              </a:r>
              <a:r>
                <a:rPr lang="fr-CH" sz="1500" b="1" dirty="0" err="1">
                  <a:solidFill>
                    <a:schemeClr val="tx1">
                      <a:lumMod val="65000"/>
                      <a:lumOff val="35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Working</a:t>
              </a:r>
              <a:r>
                <a:rPr lang="fr-CH" sz="15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Group </a:t>
              </a:r>
              <a:br>
                <a:rPr lang="fr-CH" sz="15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lang="fr-CH" sz="15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on Child Online Protection</a:t>
              </a:r>
            </a:p>
            <a:p>
              <a:r>
                <a:rPr lang="en-GB" sz="1400" dirty="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Twentieth meeting - From 22 to 23 January 2024</a:t>
              </a:r>
              <a:endParaRPr lang="en-GB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sp>
        <p:nvSpPr>
          <p:cNvPr id="8" name="Rectangle 7">
            <a:extLst>
              <a:ext uri="{FF2B5EF4-FFF2-40B4-BE49-F238E27FC236}">
                <a16:creationId xmlns:a16="http://schemas.microsoft.com/office/drawing/2014/main" id="{411D60CC-DF2C-E4F6-46E1-82CEAB240335}"/>
              </a:ext>
            </a:extLst>
          </p:cNvPr>
          <p:cNvSpPr/>
          <p:nvPr/>
        </p:nvSpPr>
        <p:spPr>
          <a:xfrm>
            <a:off x="-28575" y="490106"/>
            <a:ext cx="144000" cy="648000"/>
          </a:xfrm>
          <a:prstGeom prst="rect">
            <a:avLst/>
          </a:prstGeom>
          <a:solidFill>
            <a:schemeClr val="accent1">
              <a:alpha val="8300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3BEA86D-7088-345A-C585-1AAB9168CBC9}"/>
              </a:ext>
            </a:extLst>
          </p:cNvPr>
          <p:cNvSpPr txBox="1"/>
          <p:nvPr/>
        </p:nvSpPr>
        <p:spPr>
          <a:xfrm>
            <a:off x="7170058" y="946601"/>
            <a:ext cx="387531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CH" sz="1400" dirty="0">
                <a:latin typeface="Calibri" panose="020F0502020204030204" pitchFamily="34" charset="0"/>
                <a:cs typeface="Calibri" panose="020F0502020204030204" pitchFamily="34" charset="0"/>
              </a:rPr>
              <a:t>Document CWG-COP-20/INF/22</a:t>
            </a:r>
          </a:p>
          <a:p>
            <a:pPr algn="r"/>
            <a:r>
              <a:rPr lang="fr-CH" sz="1400" dirty="0">
                <a:latin typeface="Calibri" panose="020F0502020204030204" pitchFamily="34" charset="0"/>
                <a:cs typeface="Calibri" panose="020F0502020204030204" pitchFamily="34" charset="0"/>
              </a:rPr>
              <a:t>17 January 2024</a:t>
            </a:r>
          </a:p>
          <a:p>
            <a:pPr algn="r"/>
            <a:r>
              <a:rPr lang="fr-CH" sz="1400" dirty="0">
                <a:latin typeface="Calibri" panose="020F0502020204030204" pitchFamily="34" charset="0"/>
                <a:cs typeface="Calibri" panose="020F0502020204030204" pitchFamily="34" charset="0"/>
              </a:rPr>
              <a:t>English Only</a:t>
            </a:r>
            <a:endParaRPr lang="en-GB" sz="1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9" name="Immagine 8">
            <a:extLst>
              <a:ext uri="{FF2B5EF4-FFF2-40B4-BE49-F238E27FC236}">
                <a16:creationId xmlns:a16="http://schemas.microsoft.com/office/drawing/2014/main" id="{54DF1588-864F-4C9E-087B-4D609C58933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3103" y="1973267"/>
            <a:ext cx="9143730" cy="4002397"/>
          </a:xfrm>
          <a:prstGeom prst="rect">
            <a:avLst/>
          </a:prstGeom>
        </p:spPr>
      </p:pic>
      <p:sp>
        <p:nvSpPr>
          <p:cNvPr id="12" name="Ovale 11">
            <a:extLst>
              <a:ext uri="{FF2B5EF4-FFF2-40B4-BE49-F238E27FC236}">
                <a16:creationId xmlns:a16="http://schemas.microsoft.com/office/drawing/2014/main" id="{60CC5E0A-E1EA-71BF-839C-A57331939533}"/>
              </a:ext>
            </a:extLst>
          </p:cNvPr>
          <p:cNvSpPr/>
          <p:nvPr/>
        </p:nvSpPr>
        <p:spPr>
          <a:xfrm>
            <a:off x="8324850" y="2297604"/>
            <a:ext cx="2074806" cy="960815"/>
          </a:xfrm>
          <a:prstGeom prst="ellipse">
            <a:avLst/>
          </a:prstGeom>
          <a:noFill/>
          <a:ln w="50800" cmpd="sng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7E5F77DD-0B30-50D2-A5B2-C3C6C8FFA9B0}"/>
              </a:ext>
            </a:extLst>
          </p:cNvPr>
          <p:cNvSpPr txBox="1"/>
          <p:nvPr/>
        </p:nvSpPr>
        <p:spPr>
          <a:xfrm>
            <a:off x="469900" y="6453124"/>
            <a:ext cx="3217061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000" dirty="0"/>
              <a:t>https://digital-strategy.ec.europa.eu/en/policies/desi</a:t>
            </a:r>
          </a:p>
        </p:txBody>
      </p:sp>
    </p:spTree>
    <p:extLst>
      <p:ext uri="{BB962C8B-B14F-4D97-AF65-F5344CB8AC3E}">
        <p14:creationId xmlns:p14="http://schemas.microsoft.com/office/powerpoint/2010/main" val="41915503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20901632-D897-07FD-664E-854DC7E4900D}"/>
              </a:ext>
            </a:extLst>
          </p:cNvPr>
          <p:cNvGrpSpPr/>
          <p:nvPr/>
        </p:nvGrpSpPr>
        <p:grpSpPr>
          <a:xfrm>
            <a:off x="469900" y="70624"/>
            <a:ext cx="7854950" cy="1490418"/>
            <a:chOff x="438150" y="870724"/>
            <a:chExt cx="7854950" cy="1490418"/>
          </a:xfrm>
        </p:grpSpPr>
        <p:pic>
          <p:nvPicPr>
            <p:cNvPr id="2" name="Picture 1">
              <a:extLst>
                <a:ext uri="{FF2B5EF4-FFF2-40B4-BE49-F238E27FC236}">
                  <a16:creationId xmlns:a16="http://schemas.microsoft.com/office/drawing/2014/main" id="{DFF89F95-81F5-8D40-FFB5-5338D2957CD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8150" y="870724"/>
              <a:ext cx="1053203" cy="1490418"/>
            </a:xfrm>
            <a:prstGeom prst="rect">
              <a:avLst/>
            </a:prstGeom>
          </p:spPr>
        </p:pic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AC5318FF-51E5-4FC0-0682-A9359B3F0378}"/>
                </a:ext>
              </a:extLst>
            </p:cNvPr>
            <p:cNvCxnSpPr/>
            <p:nvPr/>
          </p:nvCxnSpPr>
          <p:spPr>
            <a:xfrm>
              <a:off x="1397000" y="1282949"/>
              <a:ext cx="0" cy="71676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9DF700BC-A5EF-39BA-9B80-5768E8028081}"/>
                </a:ext>
              </a:extLst>
            </p:cNvPr>
            <p:cNvSpPr txBox="1"/>
            <p:nvPr/>
          </p:nvSpPr>
          <p:spPr>
            <a:xfrm>
              <a:off x="1416050" y="1282949"/>
              <a:ext cx="6877050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CH" sz="15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Council </a:t>
              </a:r>
              <a:r>
                <a:rPr lang="fr-CH" sz="1500" b="1" dirty="0" err="1">
                  <a:solidFill>
                    <a:schemeClr val="tx1">
                      <a:lumMod val="65000"/>
                      <a:lumOff val="35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Working</a:t>
              </a:r>
              <a:r>
                <a:rPr lang="fr-CH" sz="15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Group </a:t>
              </a:r>
              <a:br>
                <a:rPr lang="fr-CH" sz="15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lang="fr-CH" sz="15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on Child Online Protection</a:t>
              </a:r>
            </a:p>
            <a:p>
              <a:r>
                <a:rPr lang="en-GB" sz="1400" dirty="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Twentieth meeting - From 22 to 23 January 2024</a:t>
              </a:r>
              <a:endParaRPr lang="en-GB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sp>
        <p:nvSpPr>
          <p:cNvPr id="8" name="Rectangle 7">
            <a:extLst>
              <a:ext uri="{FF2B5EF4-FFF2-40B4-BE49-F238E27FC236}">
                <a16:creationId xmlns:a16="http://schemas.microsoft.com/office/drawing/2014/main" id="{411D60CC-DF2C-E4F6-46E1-82CEAB240335}"/>
              </a:ext>
            </a:extLst>
          </p:cNvPr>
          <p:cNvSpPr/>
          <p:nvPr/>
        </p:nvSpPr>
        <p:spPr>
          <a:xfrm>
            <a:off x="-28575" y="490106"/>
            <a:ext cx="144000" cy="648000"/>
          </a:xfrm>
          <a:prstGeom prst="rect">
            <a:avLst/>
          </a:prstGeom>
          <a:solidFill>
            <a:schemeClr val="accent1">
              <a:alpha val="8300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3BEA86D-7088-345A-C585-1AAB9168CBC9}"/>
              </a:ext>
            </a:extLst>
          </p:cNvPr>
          <p:cNvSpPr txBox="1"/>
          <p:nvPr/>
        </p:nvSpPr>
        <p:spPr>
          <a:xfrm>
            <a:off x="7170058" y="946601"/>
            <a:ext cx="387531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CH" sz="1400" dirty="0">
                <a:latin typeface="Calibri" panose="020F0502020204030204" pitchFamily="34" charset="0"/>
                <a:cs typeface="Calibri" panose="020F0502020204030204" pitchFamily="34" charset="0"/>
              </a:rPr>
              <a:t>Document CWG-COP-20/INF/22</a:t>
            </a:r>
          </a:p>
          <a:p>
            <a:pPr algn="r"/>
            <a:r>
              <a:rPr lang="fr-CH" sz="1400" dirty="0">
                <a:latin typeface="Calibri" panose="020F0502020204030204" pitchFamily="34" charset="0"/>
                <a:cs typeface="Calibri" panose="020F0502020204030204" pitchFamily="34" charset="0"/>
              </a:rPr>
              <a:t>17 January 2024</a:t>
            </a:r>
          </a:p>
          <a:p>
            <a:pPr algn="r"/>
            <a:r>
              <a:rPr lang="fr-CH" sz="1400" dirty="0">
                <a:latin typeface="Calibri" panose="020F0502020204030204" pitchFamily="34" charset="0"/>
                <a:cs typeface="Calibri" panose="020F0502020204030204" pitchFamily="34" charset="0"/>
              </a:rPr>
              <a:t>English Only</a:t>
            </a:r>
            <a:endParaRPr lang="en-GB" sz="1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BCE04A91-CD58-C5F1-36BD-961C29945D2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5652" y="2752690"/>
            <a:ext cx="5740695" cy="1352620"/>
          </a:xfrm>
          <a:prstGeom prst="rect">
            <a:avLst/>
          </a:prstGeom>
        </p:spPr>
      </p:pic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3471072D-E635-0523-D0F1-833F4C60589F}"/>
              </a:ext>
            </a:extLst>
          </p:cNvPr>
          <p:cNvSpPr txBox="1"/>
          <p:nvPr/>
        </p:nvSpPr>
        <p:spPr>
          <a:xfrm>
            <a:off x="1523103" y="4279519"/>
            <a:ext cx="969206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Italy has a very low percentage of graduates in Information and Communication Technologies </a:t>
            </a:r>
          </a:p>
          <a:p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and in the labour market the percentage of ICT specialists is 3.8 percent of total employment </a:t>
            </a:r>
            <a:endParaRPr lang="it-IT" dirty="0"/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9731ADE3-5C80-2872-9CDF-839C005BA4A0}"/>
              </a:ext>
            </a:extLst>
          </p:cNvPr>
          <p:cNvSpPr txBox="1"/>
          <p:nvPr/>
        </p:nvSpPr>
        <p:spPr>
          <a:xfrm>
            <a:off x="469900" y="6453124"/>
            <a:ext cx="3217061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000" dirty="0"/>
              <a:t>https://digital-strategy.ec.europa.eu/en/policies/desi</a:t>
            </a:r>
          </a:p>
        </p:txBody>
      </p:sp>
    </p:spTree>
    <p:extLst>
      <p:ext uri="{BB962C8B-B14F-4D97-AF65-F5344CB8AC3E}">
        <p14:creationId xmlns:p14="http://schemas.microsoft.com/office/powerpoint/2010/main" val="3643732855"/>
      </p:ext>
    </p:extLst>
  </p:cSld>
  <p:clrMapOvr>
    <a:masterClrMapping/>
  </p:clrMapOvr>
</p:sld>
</file>

<file path=ppt/theme/theme1.xml><?xml version="1.0" encoding="utf-8"?>
<a:theme xmlns:a="http://schemas.openxmlformats.org/drawingml/2006/main" name="ITU Theme - White bg">
  <a:themeElements>
    <a:clrScheme name="ITU Template">
      <a:dk1>
        <a:sysClr val="windowText" lastClr="000000"/>
      </a:dk1>
      <a:lt1>
        <a:sysClr val="window" lastClr="FFFFFF"/>
      </a:lt1>
      <a:dk2>
        <a:srgbClr val="3A3838"/>
      </a:dk2>
      <a:lt2>
        <a:srgbClr val="F5FAFC"/>
      </a:lt2>
      <a:accent1>
        <a:srgbClr val="009CD6"/>
      </a:accent1>
      <a:accent2>
        <a:srgbClr val="757070"/>
      </a:accent2>
      <a:accent3>
        <a:srgbClr val="A5A5A5"/>
      </a:accent3>
      <a:accent4>
        <a:srgbClr val="595959"/>
      </a:accent4>
      <a:accent5>
        <a:srgbClr val="005EB8"/>
      </a:accent5>
      <a:accent6>
        <a:srgbClr val="E5F5FB"/>
      </a:accent6>
      <a:hlink>
        <a:srgbClr val="000000"/>
      </a:hlink>
      <a:folHlink>
        <a:srgbClr val="757070"/>
      </a:folHlink>
    </a:clrScheme>
    <a:fontScheme name="ITU Powerpoint Tempo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Big text">
  <a:themeElements>
    <a:clrScheme name="ITU Template">
      <a:dk1>
        <a:sysClr val="windowText" lastClr="000000"/>
      </a:dk1>
      <a:lt1>
        <a:sysClr val="window" lastClr="FFFFFF"/>
      </a:lt1>
      <a:dk2>
        <a:srgbClr val="3A3838"/>
      </a:dk2>
      <a:lt2>
        <a:srgbClr val="F5FAFC"/>
      </a:lt2>
      <a:accent1>
        <a:srgbClr val="009CD6"/>
      </a:accent1>
      <a:accent2>
        <a:srgbClr val="757070"/>
      </a:accent2>
      <a:accent3>
        <a:srgbClr val="A5A5A5"/>
      </a:accent3>
      <a:accent4>
        <a:srgbClr val="595959"/>
      </a:accent4>
      <a:accent5>
        <a:srgbClr val="005EB8"/>
      </a:accent5>
      <a:accent6>
        <a:srgbClr val="E5F5FB"/>
      </a:accent6>
      <a:hlink>
        <a:srgbClr val="009CD6"/>
      </a:hlink>
      <a:folHlink>
        <a:srgbClr val="009CD6"/>
      </a:folHlink>
    </a:clrScheme>
    <a:fontScheme name="ITU Powerpoint Tempo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Quote Slide">
  <a:themeElements>
    <a:clrScheme name="ITU Template">
      <a:dk1>
        <a:sysClr val="windowText" lastClr="000000"/>
      </a:dk1>
      <a:lt1>
        <a:sysClr val="window" lastClr="FFFFFF"/>
      </a:lt1>
      <a:dk2>
        <a:srgbClr val="3A3838"/>
      </a:dk2>
      <a:lt2>
        <a:srgbClr val="F5FAFC"/>
      </a:lt2>
      <a:accent1>
        <a:srgbClr val="009CD6"/>
      </a:accent1>
      <a:accent2>
        <a:srgbClr val="757070"/>
      </a:accent2>
      <a:accent3>
        <a:srgbClr val="A5A5A5"/>
      </a:accent3>
      <a:accent4>
        <a:srgbClr val="595959"/>
      </a:accent4>
      <a:accent5>
        <a:srgbClr val="005EB8"/>
      </a:accent5>
      <a:accent6>
        <a:srgbClr val="E5F5FB"/>
      </a:accent6>
      <a:hlink>
        <a:srgbClr val="009CD6"/>
      </a:hlink>
      <a:folHlink>
        <a:srgbClr val="009CD6"/>
      </a:folHlink>
    </a:clrScheme>
    <a:fontScheme name="ITU Powerpoint Tempo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7247</TotalTime>
  <Words>686</Words>
  <Application>Microsoft Office PowerPoint</Application>
  <PresentationFormat>Widescreen</PresentationFormat>
  <Paragraphs>98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Georgia</vt:lpstr>
      <vt:lpstr>Times New Roman</vt:lpstr>
      <vt:lpstr>ITU Theme - White bg</vt:lpstr>
      <vt:lpstr>Big text</vt:lpstr>
      <vt:lpstr>Quote Slide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Njume Ebong-Barry, Ahone</dc:creator>
  <cp:lastModifiedBy>Xue, Kun</cp:lastModifiedBy>
  <cp:revision>153</cp:revision>
  <dcterms:created xsi:type="dcterms:W3CDTF">2021-03-09T10:44:20Z</dcterms:created>
  <dcterms:modified xsi:type="dcterms:W3CDTF">2024-01-22T09:53:20Z</dcterms:modified>
</cp:coreProperties>
</file>