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48" r:id="rId2"/>
  </p:sldMasterIdLst>
  <p:sldIdLst>
    <p:sldId id="266" r:id="rId3"/>
    <p:sldId id="264" r:id="rId4"/>
    <p:sldId id="257"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226" autoAdjust="0"/>
  </p:normalViewPr>
  <p:slideViewPr>
    <p:cSldViewPr snapToGrid="0">
      <p:cViewPr>
        <p:scale>
          <a:sx n="100" d="100"/>
          <a:sy n="100" d="100"/>
        </p:scale>
        <p:origin x="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FACFD-2670-4ED3-8A0B-D5DE5E9B415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641C34F-4AAC-4A91-9301-6FC6DA9A256E}">
      <dgm:prSet/>
      <dgm:spPr/>
      <dgm:t>
        <a:bodyPr/>
        <a:lstStyle/>
        <a:p>
          <a:pPr>
            <a:lnSpc>
              <a:spcPct val="100000"/>
            </a:lnSpc>
          </a:pPr>
          <a:r>
            <a:rPr lang="en-GB"/>
            <a:t>Background </a:t>
          </a:r>
          <a:endParaRPr lang="en-US"/>
        </a:p>
      </dgm:t>
    </dgm:pt>
    <dgm:pt modelId="{309F2D78-E422-4350-BAD5-65632D7760E5}" type="parTrans" cxnId="{625B1B73-E00A-425B-AFF1-EC032D97362D}">
      <dgm:prSet/>
      <dgm:spPr/>
      <dgm:t>
        <a:bodyPr/>
        <a:lstStyle/>
        <a:p>
          <a:endParaRPr lang="en-US"/>
        </a:p>
      </dgm:t>
    </dgm:pt>
    <dgm:pt modelId="{0B68F721-7A0B-41FD-8807-98D2351857BD}" type="sibTrans" cxnId="{625B1B73-E00A-425B-AFF1-EC032D97362D}">
      <dgm:prSet/>
      <dgm:spPr/>
      <dgm:t>
        <a:bodyPr/>
        <a:lstStyle/>
        <a:p>
          <a:pPr>
            <a:lnSpc>
              <a:spcPct val="100000"/>
            </a:lnSpc>
          </a:pPr>
          <a:endParaRPr lang="en-US"/>
        </a:p>
      </dgm:t>
    </dgm:pt>
    <dgm:pt modelId="{2C75B3F0-D259-4E32-B670-6EB0B182E338}">
      <dgm:prSet/>
      <dgm:spPr/>
      <dgm:t>
        <a:bodyPr/>
        <a:lstStyle/>
        <a:p>
          <a:pPr>
            <a:lnSpc>
              <a:spcPct val="100000"/>
            </a:lnSpc>
          </a:pPr>
          <a:r>
            <a:rPr lang="en-US"/>
            <a:t>Purpose  </a:t>
          </a:r>
        </a:p>
      </dgm:t>
    </dgm:pt>
    <dgm:pt modelId="{91844059-DA7B-4477-9CE1-B82AA1096385}" type="parTrans" cxnId="{F21EAC48-475C-4AA4-B57C-FDBD79A8017B}">
      <dgm:prSet/>
      <dgm:spPr/>
      <dgm:t>
        <a:bodyPr/>
        <a:lstStyle/>
        <a:p>
          <a:endParaRPr lang="en-US"/>
        </a:p>
      </dgm:t>
    </dgm:pt>
    <dgm:pt modelId="{1C7A74AE-DC1F-4FB6-8D18-69654D468741}" type="sibTrans" cxnId="{F21EAC48-475C-4AA4-B57C-FDBD79A8017B}">
      <dgm:prSet/>
      <dgm:spPr/>
      <dgm:t>
        <a:bodyPr/>
        <a:lstStyle/>
        <a:p>
          <a:pPr>
            <a:lnSpc>
              <a:spcPct val="100000"/>
            </a:lnSpc>
          </a:pPr>
          <a:endParaRPr lang="en-US"/>
        </a:p>
      </dgm:t>
    </dgm:pt>
    <dgm:pt modelId="{225BDFFD-77CC-490E-B2E9-4CAE3277D219}">
      <dgm:prSet/>
      <dgm:spPr/>
      <dgm:t>
        <a:bodyPr/>
        <a:lstStyle/>
        <a:p>
          <a:pPr>
            <a:lnSpc>
              <a:spcPct val="100000"/>
            </a:lnSpc>
          </a:pPr>
          <a:r>
            <a:rPr lang="en-US"/>
            <a:t>Participants of the training </a:t>
          </a:r>
        </a:p>
      </dgm:t>
    </dgm:pt>
    <dgm:pt modelId="{02FB7925-EF30-4D21-831D-11159DD88A25}" type="parTrans" cxnId="{C1C3A7A9-40AD-44EE-B4D8-483807798DF7}">
      <dgm:prSet/>
      <dgm:spPr/>
      <dgm:t>
        <a:bodyPr/>
        <a:lstStyle/>
        <a:p>
          <a:endParaRPr lang="en-US"/>
        </a:p>
      </dgm:t>
    </dgm:pt>
    <dgm:pt modelId="{F8B38BF8-3C23-426F-A734-AAF87E620175}" type="sibTrans" cxnId="{C1C3A7A9-40AD-44EE-B4D8-483807798DF7}">
      <dgm:prSet/>
      <dgm:spPr/>
      <dgm:t>
        <a:bodyPr/>
        <a:lstStyle/>
        <a:p>
          <a:pPr>
            <a:lnSpc>
              <a:spcPct val="100000"/>
            </a:lnSpc>
          </a:pPr>
          <a:endParaRPr lang="en-US"/>
        </a:p>
      </dgm:t>
    </dgm:pt>
    <dgm:pt modelId="{B670EAA9-A247-47A4-B11B-857E202FA9E4}">
      <dgm:prSet/>
      <dgm:spPr/>
      <dgm:t>
        <a:bodyPr/>
        <a:lstStyle/>
        <a:p>
          <a:pPr>
            <a:lnSpc>
              <a:spcPct val="100000"/>
            </a:lnSpc>
          </a:pPr>
          <a:r>
            <a:rPr lang="en-US"/>
            <a:t>Results of the training   </a:t>
          </a:r>
        </a:p>
      </dgm:t>
    </dgm:pt>
    <dgm:pt modelId="{0B221780-183A-4F2C-B3FD-1818BF51F0E6}" type="parTrans" cxnId="{1BCA8295-4755-4506-A25C-0970D4D16526}">
      <dgm:prSet/>
      <dgm:spPr/>
      <dgm:t>
        <a:bodyPr/>
        <a:lstStyle/>
        <a:p>
          <a:endParaRPr lang="en-US"/>
        </a:p>
      </dgm:t>
    </dgm:pt>
    <dgm:pt modelId="{A763D01E-C275-4A98-AD1A-D318AE161E51}" type="sibTrans" cxnId="{1BCA8295-4755-4506-A25C-0970D4D16526}">
      <dgm:prSet/>
      <dgm:spPr/>
      <dgm:t>
        <a:bodyPr/>
        <a:lstStyle/>
        <a:p>
          <a:pPr>
            <a:lnSpc>
              <a:spcPct val="100000"/>
            </a:lnSpc>
          </a:pPr>
          <a:endParaRPr lang="en-US"/>
        </a:p>
      </dgm:t>
    </dgm:pt>
    <dgm:pt modelId="{42E4AEA9-A4FB-419C-A146-2D291DE616D2}">
      <dgm:prSet/>
      <dgm:spPr/>
      <dgm:t>
        <a:bodyPr/>
        <a:lstStyle/>
        <a:p>
          <a:pPr>
            <a:lnSpc>
              <a:spcPct val="100000"/>
            </a:lnSpc>
          </a:pPr>
          <a:r>
            <a:rPr lang="en-US"/>
            <a:t>Plan of action/ follow up </a:t>
          </a:r>
        </a:p>
      </dgm:t>
    </dgm:pt>
    <dgm:pt modelId="{6D4069D7-9CC6-4E9C-8C17-46269115B26A}" type="parTrans" cxnId="{84E4BD73-30A8-4A9C-9CBD-50D41DB539B6}">
      <dgm:prSet/>
      <dgm:spPr/>
      <dgm:t>
        <a:bodyPr/>
        <a:lstStyle/>
        <a:p>
          <a:endParaRPr lang="en-US"/>
        </a:p>
      </dgm:t>
    </dgm:pt>
    <dgm:pt modelId="{8A0023AA-B4C3-45C7-9DE5-E3F4E4611F50}" type="sibTrans" cxnId="{84E4BD73-30A8-4A9C-9CBD-50D41DB539B6}">
      <dgm:prSet/>
      <dgm:spPr/>
      <dgm:t>
        <a:bodyPr/>
        <a:lstStyle/>
        <a:p>
          <a:endParaRPr lang="en-US"/>
        </a:p>
      </dgm:t>
    </dgm:pt>
    <dgm:pt modelId="{405F13A2-5D50-4B67-8823-688DBB2EFFC6}" type="pres">
      <dgm:prSet presAssocID="{0E7FACFD-2670-4ED3-8A0B-D5DE5E9B4155}" presName="root" presStyleCnt="0">
        <dgm:presLayoutVars>
          <dgm:dir/>
          <dgm:resizeHandles val="exact"/>
        </dgm:presLayoutVars>
      </dgm:prSet>
      <dgm:spPr/>
    </dgm:pt>
    <dgm:pt modelId="{A48B6093-325D-4411-BB30-CE390F5B99DA}" type="pres">
      <dgm:prSet presAssocID="{0E7FACFD-2670-4ED3-8A0B-D5DE5E9B4155}" presName="container" presStyleCnt="0">
        <dgm:presLayoutVars>
          <dgm:dir/>
          <dgm:resizeHandles val="exact"/>
        </dgm:presLayoutVars>
      </dgm:prSet>
      <dgm:spPr/>
    </dgm:pt>
    <dgm:pt modelId="{61BEAECE-9085-468E-99F8-0734854A4103}" type="pres">
      <dgm:prSet presAssocID="{9641C34F-4AAC-4A91-9301-6FC6DA9A256E}" presName="compNode" presStyleCnt="0"/>
      <dgm:spPr/>
    </dgm:pt>
    <dgm:pt modelId="{E550067A-0DEA-4EE9-922E-E2FC33881320}" type="pres">
      <dgm:prSet presAssocID="{9641C34F-4AAC-4A91-9301-6FC6DA9A256E}" presName="iconBgRect" presStyleLbl="bgShp" presStyleIdx="0" presStyleCnt="5"/>
      <dgm:spPr/>
    </dgm:pt>
    <dgm:pt modelId="{D1716BD6-DE5C-42BE-9F68-B39E6A061285}" type="pres">
      <dgm:prSet presAssocID="{9641C34F-4AAC-4A91-9301-6FC6DA9A25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78AEAC54-142A-4AEF-A174-979F45220A0A}" type="pres">
      <dgm:prSet presAssocID="{9641C34F-4AAC-4A91-9301-6FC6DA9A256E}" presName="spaceRect" presStyleCnt="0"/>
      <dgm:spPr/>
    </dgm:pt>
    <dgm:pt modelId="{1955673E-079A-4A56-8295-67C6778A00F0}" type="pres">
      <dgm:prSet presAssocID="{9641C34F-4AAC-4A91-9301-6FC6DA9A256E}" presName="textRect" presStyleLbl="revTx" presStyleIdx="0" presStyleCnt="5">
        <dgm:presLayoutVars>
          <dgm:chMax val="1"/>
          <dgm:chPref val="1"/>
        </dgm:presLayoutVars>
      </dgm:prSet>
      <dgm:spPr/>
    </dgm:pt>
    <dgm:pt modelId="{8C47E7C1-1B2B-4A7F-831E-DD93C232B91F}" type="pres">
      <dgm:prSet presAssocID="{0B68F721-7A0B-41FD-8807-98D2351857BD}" presName="sibTrans" presStyleLbl="sibTrans2D1" presStyleIdx="0" presStyleCnt="0"/>
      <dgm:spPr/>
    </dgm:pt>
    <dgm:pt modelId="{C341B53D-960B-475F-8187-06509C3C1B0C}" type="pres">
      <dgm:prSet presAssocID="{2C75B3F0-D259-4E32-B670-6EB0B182E338}" presName="compNode" presStyleCnt="0"/>
      <dgm:spPr/>
    </dgm:pt>
    <dgm:pt modelId="{9F60DB55-C833-4F54-BB4D-C847B36C8794}" type="pres">
      <dgm:prSet presAssocID="{2C75B3F0-D259-4E32-B670-6EB0B182E338}" presName="iconBgRect" presStyleLbl="bgShp" presStyleIdx="1" presStyleCnt="5"/>
      <dgm:spPr/>
    </dgm:pt>
    <dgm:pt modelId="{4C6640BE-A687-4C6C-9A84-595EDBAF7DF7}" type="pres">
      <dgm:prSet presAssocID="{2C75B3F0-D259-4E32-B670-6EB0B182E3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F560C39A-BBE6-4AD7-B2FC-D38F4F7CBE1F}" type="pres">
      <dgm:prSet presAssocID="{2C75B3F0-D259-4E32-B670-6EB0B182E338}" presName="spaceRect" presStyleCnt="0"/>
      <dgm:spPr/>
    </dgm:pt>
    <dgm:pt modelId="{5DFDB438-8469-4946-A606-9429CEEEA7BC}" type="pres">
      <dgm:prSet presAssocID="{2C75B3F0-D259-4E32-B670-6EB0B182E338}" presName="textRect" presStyleLbl="revTx" presStyleIdx="1" presStyleCnt="5">
        <dgm:presLayoutVars>
          <dgm:chMax val="1"/>
          <dgm:chPref val="1"/>
        </dgm:presLayoutVars>
      </dgm:prSet>
      <dgm:spPr/>
    </dgm:pt>
    <dgm:pt modelId="{40E20C34-38A7-4EA8-A948-25E39DB4F4F3}" type="pres">
      <dgm:prSet presAssocID="{1C7A74AE-DC1F-4FB6-8D18-69654D468741}" presName="sibTrans" presStyleLbl="sibTrans2D1" presStyleIdx="0" presStyleCnt="0"/>
      <dgm:spPr/>
    </dgm:pt>
    <dgm:pt modelId="{FCA9B8C6-0EA7-4405-90C9-6847E5CB1D0C}" type="pres">
      <dgm:prSet presAssocID="{225BDFFD-77CC-490E-B2E9-4CAE3277D219}" presName="compNode" presStyleCnt="0"/>
      <dgm:spPr/>
    </dgm:pt>
    <dgm:pt modelId="{241F6C30-8B08-4412-A37D-62D6397B5D5D}" type="pres">
      <dgm:prSet presAssocID="{225BDFFD-77CC-490E-B2E9-4CAE3277D219}" presName="iconBgRect" presStyleLbl="bgShp" presStyleIdx="2" presStyleCnt="5"/>
      <dgm:spPr/>
    </dgm:pt>
    <dgm:pt modelId="{7249183D-E886-452D-9A95-CAD29973023A}" type="pres">
      <dgm:prSet presAssocID="{225BDFFD-77CC-490E-B2E9-4CAE3277D2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 Remove"/>
        </a:ext>
      </dgm:extLst>
    </dgm:pt>
    <dgm:pt modelId="{BCCD6F99-EB62-47AA-B371-41377A168C61}" type="pres">
      <dgm:prSet presAssocID="{225BDFFD-77CC-490E-B2E9-4CAE3277D219}" presName="spaceRect" presStyleCnt="0"/>
      <dgm:spPr/>
    </dgm:pt>
    <dgm:pt modelId="{1B92165B-7D3A-4EBE-9429-6BBF0E9FF182}" type="pres">
      <dgm:prSet presAssocID="{225BDFFD-77CC-490E-B2E9-4CAE3277D219}" presName="textRect" presStyleLbl="revTx" presStyleIdx="2" presStyleCnt="5">
        <dgm:presLayoutVars>
          <dgm:chMax val="1"/>
          <dgm:chPref val="1"/>
        </dgm:presLayoutVars>
      </dgm:prSet>
      <dgm:spPr/>
    </dgm:pt>
    <dgm:pt modelId="{0FAFB816-16D6-4238-B404-50AB67374812}" type="pres">
      <dgm:prSet presAssocID="{F8B38BF8-3C23-426F-A734-AAF87E620175}" presName="sibTrans" presStyleLbl="sibTrans2D1" presStyleIdx="0" presStyleCnt="0"/>
      <dgm:spPr/>
    </dgm:pt>
    <dgm:pt modelId="{38E01492-9A0E-45A7-B33E-4324CDAFB341}" type="pres">
      <dgm:prSet presAssocID="{B670EAA9-A247-47A4-B11B-857E202FA9E4}" presName="compNode" presStyleCnt="0"/>
      <dgm:spPr/>
    </dgm:pt>
    <dgm:pt modelId="{6ABDD672-E0C6-4C45-AB7C-E13F900419AD}" type="pres">
      <dgm:prSet presAssocID="{B670EAA9-A247-47A4-B11B-857E202FA9E4}" presName="iconBgRect" presStyleLbl="bgShp" presStyleIdx="3" presStyleCnt="5"/>
      <dgm:spPr/>
    </dgm:pt>
    <dgm:pt modelId="{3380FC3A-DBA5-4056-928A-E6EBF6AF6D72}" type="pres">
      <dgm:prSet presAssocID="{B670EAA9-A247-47A4-B11B-857E202FA9E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boarding"/>
        </a:ext>
      </dgm:extLst>
    </dgm:pt>
    <dgm:pt modelId="{BF62B545-16B1-41B3-BCDD-B9DFAAE8276B}" type="pres">
      <dgm:prSet presAssocID="{B670EAA9-A247-47A4-B11B-857E202FA9E4}" presName="spaceRect" presStyleCnt="0"/>
      <dgm:spPr/>
    </dgm:pt>
    <dgm:pt modelId="{FAB55285-90B2-4688-BC28-75C0DE3DD58E}" type="pres">
      <dgm:prSet presAssocID="{B670EAA9-A247-47A4-B11B-857E202FA9E4}" presName="textRect" presStyleLbl="revTx" presStyleIdx="3" presStyleCnt="5">
        <dgm:presLayoutVars>
          <dgm:chMax val="1"/>
          <dgm:chPref val="1"/>
        </dgm:presLayoutVars>
      </dgm:prSet>
      <dgm:spPr/>
    </dgm:pt>
    <dgm:pt modelId="{FC495A60-78A3-4A95-9820-4AFA4F645FE0}" type="pres">
      <dgm:prSet presAssocID="{A763D01E-C275-4A98-AD1A-D318AE161E51}" presName="sibTrans" presStyleLbl="sibTrans2D1" presStyleIdx="0" presStyleCnt="0"/>
      <dgm:spPr/>
    </dgm:pt>
    <dgm:pt modelId="{2AE2E433-9059-4C67-83DD-6A520D595B3E}" type="pres">
      <dgm:prSet presAssocID="{42E4AEA9-A4FB-419C-A146-2D291DE616D2}" presName="compNode" presStyleCnt="0"/>
      <dgm:spPr/>
    </dgm:pt>
    <dgm:pt modelId="{D269C802-4062-414B-A235-8BF79289B1DB}" type="pres">
      <dgm:prSet presAssocID="{42E4AEA9-A4FB-419C-A146-2D291DE616D2}" presName="iconBgRect" presStyleLbl="bgShp" presStyleIdx="4" presStyleCnt="5"/>
      <dgm:spPr/>
    </dgm:pt>
    <dgm:pt modelId="{AE924238-9C1D-4B64-AAC7-84A7BAA237AC}" type="pres">
      <dgm:prSet presAssocID="{42E4AEA9-A4FB-419C-A146-2D291DE616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print"/>
        </a:ext>
      </dgm:extLst>
    </dgm:pt>
    <dgm:pt modelId="{550C368C-59C6-4E58-BA27-98196FD5C46E}" type="pres">
      <dgm:prSet presAssocID="{42E4AEA9-A4FB-419C-A146-2D291DE616D2}" presName="spaceRect" presStyleCnt="0"/>
      <dgm:spPr/>
    </dgm:pt>
    <dgm:pt modelId="{0506804F-C0F2-42BD-A639-220AA0BBC959}" type="pres">
      <dgm:prSet presAssocID="{42E4AEA9-A4FB-419C-A146-2D291DE616D2}" presName="textRect" presStyleLbl="revTx" presStyleIdx="4" presStyleCnt="5">
        <dgm:presLayoutVars>
          <dgm:chMax val="1"/>
          <dgm:chPref val="1"/>
        </dgm:presLayoutVars>
      </dgm:prSet>
      <dgm:spPr/>
    </dgm:pt>
  </dgm:ptLst>
  <dgm:cxnLst>
    <dgm:cxn modelId="{91D34319-D2FB-447D-8BF9-53C0161A21FD}" type="presOf" srcId="{42E4AEA9-A4FB-419C-A146-2D291DE616D2}" destId="{0506804F-C0F2-42BD-A639-220AA0BBC959}" srcOrd="0" destOrd="0" presId="urn:microsoft.com/office/officeart/2018/2/layout/IconCircleList"/>
    <dgm:cxn modelId="{AABF7664-7425-4200-AA35-0565487A548B}" type="presOf" srcId="{2C75B3F0-D259-4E32-B670-6EB0B182E338}" destId="{5DFDB438-8469-4946-A606-9429CEEEA7BC}" srcOrd="0" destOrd="0" presId="urn:microsoft.com/office/officeart/2018/2/layout/IconCircleList"/>
    <dgm:cxn modelId="{F21EAC48-475C-4AA4-B57C-FDBD79A8017B}" srcId="{0E7FACFD-2670-4ED3-8A0B-D5DE5E9B4155}" destId="{2C75B3F0-D259-4E32-B670-6EB0B182E338}" srcOrd="1" destOrd="0" parTransId="{91844059-DA7B-4477-9CE1-B82AA1096385}" sibTransId="{1C7A74AE-DC1F-4FB6-8D18-69654D468741}"/>
    <dgm:cxn modelId="{E8FC554C-BA48-4553-B47E-C1B86C4D8184}" type="presOf" srcId="{0E7FACFD-2670-4ED3-8A0B-D5DE5E9B4155}" destId="{405F13A2-5D50-4B67-8823-688DBB2EFFC6}" srcOrd="0" destOrd="0" presId="urn:microsoft.com/office/officeart/2018/2/layout/IconCircleList"/>
    <dgm:cxn modelId="{C072F16D-62B6-4CFD-81F7-5D2B74FB1BFD}" type="presOf" srcId="{F8B38BF8-3C23-426F-A734-AAF87E620175}" destId="{0FAFB816-16D6-4238-B404-50AB67374812}" srcOrd="0" destOrd="0" presId="urn:microsoft.com/office/officeart/2018/2/layout/IconCircleList"/>
    <dgm:cxn modelId="{625B1B73-E00A-425B-AFF1-EC032D97362D}" srcId="{0E7FACFD-2670-4ED3-8A0B-D5DE5E9B4155}" destId="{9641C34F-4AAC-4A91-9301-6FC6DA9A256E}" srcOrd="0" destOrd="0" parTransId="{309F2D78-E422-4350-BAD5-65632D7760E5}" sibTransId="{0B68F721-7A0B-41FD-8807-98D2351857BD}"/>
    <dgm:cxn modelId="{84E4BD73-30A8-4A9C-9CBD-50D41DB539B6}" srcId="{0E7FACFD-2670-4ED3-8A0B-D5DE5E9B4155}" destId="{42E4AEA9-A4FB-419C-A146-2D291DE616D2}" srcOrd="4" destOrd="0" parTransId="{6D4069D7-9CC6-4E9C-8C17-46269115B26A}" sibTransId="{8A0023AA-B4C3-45C7-9DE5-E3F4E4611F50}"/>
    <dgm:cxn modelId="{1BCA8295-4755-4506-A25C-0970D4D16526}" srcId="{0E7FACFD-2670-4ED3-8A0B-D5DE5E9B4155}" destId="{B670EAA9-A247-47A4-B11B-857E202FA9E4}" srcOrd="3" destOrd="0" parTransId="{0B221780-183A-4F2C-B3FD-1818BF51F0E6}" sibTransId="{A763D01E-C275-4A98-AD1A-D318AE161E51}"/>
    <dgm:cxn modelId="{41598797-6277-47DB-BBD8-7EC3AB0D04CF}" type="presOf" srcId="{225BDFFD-77CC-490E-B2E9-4CAE3277D219}" destId="{1B92165B-7D3A-4EBE-9429-6BBF0E9FF182}" srcOrd="0" destOrd="0" presId="urn:microsoft.com/office/officeart/2018/2/layout/IconCircleList"/>
    <dgm:cxn modelId="{DC2CD39B-DD52-4B32-BB16-CCB811EB4CC9}" type="presOf" srcId="{B670EAA9-A247-47A4-B11B-857E202FA9E4}" destId="{FAB55285-90B2-4688-BC28-75C0DE3DD58E}" srcOrd="0" destOrd="0" presId="urn:microsoft.com/office/officeart/2018/2/layout/IconCircleList"/>
    <dgm:cxn modelId="{C1C3A7A9-40AD-44EE-B4D8-483807798DF7}" srcId="{0E7FACFD-2670-4ED3-8A0B-D5DE5E9B4155}" destId="{225BDFFD-77CC-490E-B2E9-4CAE3277D219}" srcOrd="2" destOrd="0" parTransId="{02FB7925-EF30-4D21-831D-11159DD88A25}" sibTransId="{F8B38BF8-3C23-426F-A734-AAF87E620175}"/>
    <dgm:cxn modelId="{A0B17DB9-8247-4DB7-9511-C06FC41D1ED4}" type="presOf" srcId="{9641C34F-4AAC-4A91-9301-6FC6DA9A256E}" destId="{1955673E-079A-4A56-8295-67C6778A00F0}" srcOrd="0" destOrd="0" presId="urn:microsoft.com/office/officeart/2018/2/layout/IconCircleList"/>
    <dgm:cxn modelId="{8CDD98BE-734F-4678-8D9E-F5309F0CDD2A}" type="presOf" srcId="{0B68F721-7A0B-41FD-8807-98D2351857BD}" destId="{8C47E7C1-1B2B-4A7F-831E-DD93C232B91F}" srcOrd="0" destOrd="0" presId="urn:microsoft.com/office/officeart/2018/2/layout/IconCircleList"/>
    <dgm:cxn modelId="{091369D1-2DAF-4D73-B41C-A783700E5D2F}" type="presOf" srcId="{A763D01E-C275-4A98-AD1A-D318AE161E51}" destId="{FC495A60-78A3-4A95-9820-4AFA4F645FE0}" srcOrd="0" destOrd="0" presId="urn:microsoft.com/office/officeart/2018/2/layout/IconCircleList"/>
    <dgm:cxn modelId="{6F222DE9-3D8A-4117-9581-6DDDA63BC40F}" type="presOf" srcId="{1C7A74AE-DC1F-4FB6-8D18-69654D468741}" destId="{40E20C34-38A7-4EA8-A948-25E39DB4F4F3}" srcOrd="0" destOrd="0" presId="urn:microsoft.com/office/officeart/2018/2/layout/IconCircleList"/>
    <dgm:cxn modelId="{909EFEC7-431B-4DA2-A8C9-C061D1BE342E}" type="presParOf" srcId="{405F13A2-5D50-4B67-8823-688DBB2EFFC6}" destId="{A48B6093-325D-4411-BB30-CE390F5B99DA}" srcOrd="0" destOrd="0" presId="urn:microsoft.com/office/officeart/2018/2/layout/IconCircleList"/>
    <dgm:cxn modelId="{8E89E711-E5A0-4B86-8E77-F41FFEF1CDF9}" type="presParOf" srcId="{A48B6093-325D-4411-BB30-CE390F5B99DA}" destId="{61BEAECE-9085-468E-99F8-0734854A4103}" srcOrd="0" destOrd="0" presId="urn:microsoft.com/office/officeart/2018/2/layout/IconCircleList"/>
    <dgm:cxn modelId="{566F3A4D-7AA2-48A5-88AB-874277072372}" type="presParOf" srcId="{61BEAECE-9085-468E-99F8-0734854A4103}" destId="{E550067A-0DEA-4EE9-922E-E2FC33881320}" srcOrd="0" destOrd="0" presId="urn:microsoft.com/office/officeart/2018/2/layout/IconCircleList"/>
    <dgm:cxn modelId="{04DF9F53-E022-40F8-B638-5BDF48A7AFE7}" type="presParOf" srcId="{61BEAECE-9085-468E-99F8-0734854A4103}" destId="{D1716BD6-DE5C-42BE-9F68-B39E6A061285}" srcOrd="1" destOrd="0" presId="urn:microsoft.com/office/officeart/2018/2/layout/IconCircleList"/>
    <dgm:cxn modelId="{647D196B-99C4-49D2-AB78-C9947CE61C87}" type="presParOf" srcId="{61BEAECE-9085-468E-99F8-0734854A4103}" destId="{78AEAC54-142A-4AEF-A174-979F45220A0A}" srcOrd="2" destOrd="0" presId="urn:microsoft.com/office/officeart/2018/2/layout/IconCircleList"/>
    <dgm:cxn modelId="{18A33A9F-FD50-43F7-8746-BB81A535AF7B}" type="presParOf" srcId="{61BEAECE-9085-468E-99F8-0734854A4103}" destId="{1955673E-079A-4A56-8295-67C6778A00F0}" srcOrd="3" destOrd="0" presId="urn:microsoft.com/office/officeart/2018/2/layout/IconCircleList"/>
    <dgm:cxn modelId="{9B144DB0-C137-41FF-9CD0-6D9FDD61C7D1}" type="presParOf" srcId="{A48B6093-325D-4411-BB30-CE390F5B99DA}" destId="{8C47E7C1-1B2B-4A7F-831E-DD93C232B91F}" srcOrd="1" destOrd="0" presId="urn:microsoft.com/office/officeart/2018/2/layout/IconCircleList"/>
    <dgm:cxn modelId="{0B86C6FF-8C91-4199-9BB1-4ED9D9C984C1}" type="presParOf" srcId="{A48B6093-325D-4411-BB30-CE390F5B99DA}" destId="{C341B53D-960B-475F-8187-06509C3C1B0C}" srcOrd="2" destOrd="0" presId="urn:microsoft.com/office/officeart/2018/2/layout/IconCircleList"/>
    <dgm:cxn modelId="{AB10DF9E-2BF2-429B-847C-C38BCB899204}" type="presParOf" srcId="{C341B53D-960B-475F-8187-06509C3C1B0C}" destId="{9F60DB55-C833-4F54-BB4D-C847B36C8794}" srcOrd="0" destOrd="0" presId="urn:microsoft.com/office/officeart/2018/2/layout/IconCircleList"/>
    <dgm:cxn modelId="{32317A52-9ED6-493C-BF0D-472AA63CF2BA}" type="presParOf" srcId="{C341B53D-960B-475F-8187-06509C3C1B0C}" destId="{4C6640BE-A687-4C6C-9A84-595EDBAF7DF7}" srcOrd="1" destOrd="0" presId="urn:microsoft.com/office/officeart/2018/2/layout/IconCircleList"/>
    <dgm:cxn modelId="{3F0C934C-28BA-4EF2-9525-DCF8D4B8F232}" type="presParOf" srcId="{C341B53D-960B-475F-8187-06509C3C1B0C}" destId="{F560C39A-BBE6-4AD7-B2FC-D38F4F7CBE1F}" srcOrd="2" destOrd="0" presId="urn:microsoft.com/office/officeart/2018/2/layout/IconCircleList"/>
    <dgm:cxn modelId="{0C8A9AAE-B5EF-4FB5-805F-FB4608ACA3DD}" type="presParOf" srcId="{C341B53D-960B-475F-8187-06509C3C1B0C}" destId="{5DFDB438-8469-4946-A606-9429CEEEA7BC}" srcOrd="3" destOrd="0" presId="urn:microsoft.com/office/officeart/2018/2/layout/IconCircleList"/>
    <dgm:cxn modelId="{211F266E-AA6A-47BF-9EBA-EBFAF17914AA}" type="presParOf" srcId="{A48B6093-325D-4411-BB30-CE390F5B99DA}" destId="{40E20C34-38A7-4EA8-A948-25E39DB4F4F3}" srcOrd="3" destOrd="0" presId="urn:microsoft.com/office/officeart/2018/2/layout/IconCircleList"/>
    <dgm:cxn modelId="{8402FF0C-E570-496E-AF8F-BED88A051507}" type="presParOf" srcId="{A48B6093-325D-4411-BB30-CE390F5B99DA}" destId="{FCA9B8C6-0EA7-4405-90C9-6847E5CB1D0C}" srcOrd="4" destOrd="0" presId="urn:microsoft.com/office/officeart/2018/2/layout/IconCircleList"/>
    <dgm:cxn modelId="{AB54C924-2ACE-4A1F-AB9A-6979E510BBDE}" type="presParOf" srcId="{FCA9B8C6-0EA7-4405-90C9-6847E5CB1D0C}" destId="{241F6C30-8B08-4412-A37D-62D6397B5D5D}" srcOrd="0" destOrd="0" presId="urn:microsoft.com/office/officeart/2018/2/layout/IconCircleList"/>
    <dgm:cxn modelId="{E122A0BD-D4F1-4C74-95C1-3765491759D2}" type="presParOf" srcId="{FCA9B8C6-0EA7-4405-90C9-6847E5CB1D0C}" destId="{7249183D-E886-452D-9A95-CAD29973023A}" srcOrd="1" destOrd="0" presId="urn:microsoft.com/office/officeart/2018/2/layout/IconCircleList"/>
    <dgm:cxn modelId="{6A0D8580-F785-47C2-80CF-6F996E0D6C38}" type="presParOf" srcId="{FCA9B8C6-0EA7-4405-90C9-6847E5CB1D0C}" destId="{BCCD6F99-EB62-47AA-B371-41377A168C61}" srcOrd="2" destOrd="0" presId="urn:microsoft.com/office/officeart/2018/2/layout/IconCircleList"/>
    <dgm:cxn modelId="{FD503E72-3677-4D56-88A6-D3E507BBCEDC}" type="presParOf" srcId="{FCA9B8C6-0EA7-4405-90C9-6847E5CB1D0C}" destId="{1B92165B-7D3A-4EBE-9429-6BBF0E9FF182}" srcOrd="3" destOrd="0" presId="urn:microsoft.com/office/officeart/2018/2/layout/IconCircleList"/>
    <dgm:cxn modelId="{4F71CDCA-8EA6-4A74-A6F3-3EA35FC08143}" type="presParOf" srcId="{A48B6093-325D-4411-BB30-CE390F5B99DA}" destId="{0FAFB816-16D6-4238-B404-50AB67374812}" srcOrd="5" destOrd="0" presId="urn:microsoft.com/office/officeart/2018/2/layout/IconCircleList"/>
    <dgm:cxn modelId="{68121DCA-2A22-48F1-851A-075629092816}" type="presParOf" srcId="{A48B6093-325D-4411-BB30-CE390F5B99DA}" destId="{38E01492-9A0E-45A7-B33E-4324CDAFB341}" srcOrd="6" destOrd="0" presId="urn:microsoft.com/office/officeart/2018/2/layout/IconCircleList"/>
    <dgm:cxn modelId="{E2F94F78-2BBA-4153-ACC5-9275B9F7B9C6}" type="presParOf" srcId="{38E01492-9A0E-45A7-B33E-4324CDAFB341}" destId="{6ABDD672-E0C6-4C45-AB7C-E13F900419AD}" srcOrd="0" destOrd="0" presId="urn:microsoft.com/office/officeart/2018/2/layout/IconCircleList"/>
    <dgm:cxn modelId="{02960A6E-FC66-42A8-90BC-240DD562BFC9}" type="presParOf" srcId="{38E01492-9A0E-45A7-B33E-4324CDAFB341}" destId="{3380FC3A-DBA5-4056-928A-E6EBF6AF6D72}" srcOrd="1" destOrd="0" presId="urn:microsoft.com/office/officeart/2018/2/layout/IconCircleList"/>
    <dgm:cxn modelId="{B2E2BBE7-3001-49FC-BDE0-57740BF9331F}" type="presParOf" srcId="{38E01492-9A0E-45A7-B33E-4324CDAFB341}" destId="{BF62B545-16B1-41B3-BCDD-B9DFAAE8276B}" srcOrd="2" destOrd="0" presId="urn:microsoft.com/office/officeart/2018/2/layout/IconCircleList"/>
    <dgm:cxn modelId="{3CCF435F-7963-47D6-A2A1-00584580E43B}" type="presParOf" srcId="{38E01492-9A0E-45A7-B33E-4324CDAFB341}" destId="{FAB55285-90B2-4688-BC28-75C0DE3DD58E}" srcOrd="3" destOrd="0" presId="urn:microsoft.com/office/officeart/2018/2/layout/IconCircleList"/>
    <dgm:cxn modelId="{F7E64F64-4B9F-4D6F-AFC2-81F86887D887}" type="presParOf" srcId="{A48B6093-325D-4411-BB30-CE390F5B99DA}" destId="{FC495A60-78A3-4A95-9820-4AFA4F645FE0}" srcOrd="7" destOrd="0" presId="urn:microsoft.com/office/officeart/2018/2/layout/IconCircleList"/>
    <dgm:cxn modelId="{525BC260-0CA4-4365-99BF-7BB764E8B29D}" type="presParOf" srcId="{A48B6093-325D-4411-BB30-CE390F5B99DA}" destId="{2AE2E433-9059-4C67-83DD-6A520D595B3E}" srcOrd="8" destOrd="0" presId="urn:microsoft.com/office/officeart/2018/2/layout/IconCircleList"/>
    <dgm:cxn modelId="{E9A29DC9-E8DF-4E19-A16A-754E66103FB7}" type="presParOf" srcId="{2AE2E433-9059-4C67-83DD-6A520D595B3E}" destId="{D269C802-4062-414B-A235-8BF79289B1DB}" srcOrd="0" destOrd="0" presId="urn:microsoft.com/office/officeart/2018/2/layout/IconCircleList"/>
    <dgm:cxn modelId="{78D82D54-9596-4E4C-84DA-3116066D1574}" type="presParOf" srcId="{2AE2E433-9059-4C67-83DD-6A520D595B3E}" destId="{AE924238-9C1D-4B64-AAC7-84A7BAA237AC}" srcOrd="1" destOrd="0" presId="urn:microsoft.com/office/officeart/2018/2/layout/IconCircleList"/>
    <dgm:cxn modelId="{4E9CA0A4-6895-4AD0-81B3-752B31BF8DB8}" type="presParOf" srcId="{2AE2E433-9059-4C67-83DD-6A520D595B3E}" destId="{550C368C-59C6-4E58-BA27-98196FD5C46E}" srcOrd="2" destOrd="0" presId="urn:microsoft.com/office/officeart/2018/2/layout/IconCircleList"/>
    <dgm:cxn modelId="{1A12FE04-B474-40EB-A438-714C8CE542E6}" type="presParOf" srcId="{2AE2E433-9059-4C67-83DD-6A520D595B3E}" destId="{0506804F-C0F2-42BD-A639-220AA0BBC95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DBD54-67DD-4A13-B76E-4AB670C0978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D965D10-70DB-4DE8-95B5-6C07B37880DB}">
      <dgm:prSet/>
      <dgm:spPr/>
      <dgm:t>
        <a:bodyPr/>
        <a:lstStyle/>
        <a:p>
          <a:r>
            <a:rPr lang="en-US" dirty="0"/>
            <a:t>To sensitize social workers, NGO, government officers on the National child protection programs, National Child Online Protection Strategy</a:t>
          </a:r>
        </a:p>
      </dgm:t>
    </dgm:pt>
    <dgm:pt modelId="{141C3AA0-A896-473F-A3B4-9C39A219D5B6}" type="parTrans" cxnId="{7DC6B36D-1DAB-4200-A103-D3886861A1F1}">
      <dgm:prSet/>
      <dgm:spPr/>
      <dgm:t>
        <a:bodyPr/>
        <a:lstStyle/>
        <a:p>
          <a:endParaRPr lang="en-US"/>
        </a:p>
      </dgm:t>
    </dgm:pt>
    <dgm:pt modelId="{7523359D-ED07-4E3D-80EE-A6FF46AD9FA7}" type="sibTrans" cxnId="{7DC6B36D-1DAB-4200-A103-D3886861A1F1}">
      <dgm:prSet/>
      <dgm:spPr/>
      <dgm:t>
        <a:bodyPr/>
        <a:lstStyle/>
        <a:p>
          <a:endParaRPr lang="en-US"/>
        </a:p>
      </dgm:t>
    </dgm:pt>
    <dgm:pt modelId="{8E38C236-FB74-4B83-9F1B-2D9C8686BD9F}">
      <dgm:prSet/>
      <dgm:spPr/>
      <dgm:t>
        <a:bodyPr/>
        <a:lstStyle/>
        <a:p>
          <a:r>
            <a:rPr lang="en-US"/>
            <a:t>To build the capacity of social workers, NGO and government officer on the understanding of child online protection </a:t>
          </a:r>
        </a:p>
      </dgm:t>
    </dgm:pt>
    <dgm:pt modelId="{F66720F5-60B4-401E-8EF0-F1FE115503CB}" type="parTrans" cxnId="{25468C43-5919-4543-8EA8-E70B5D57F714}">
      <dgm:prSet/>
      <dgm:spPr/>
      <dgm:t>
        <a:bodyPr/>
        <a:lstStyle/>
        <a:p>
          <a:endParaRPr lang="en-US"/>
        </a:p>
      </dgm:t>
    </dgm:pt>
    <dgm:pt modelId="{AC56358B-1538-4C50-8FA8-D84641EA3D50}" type="sibTrans" cxnId="{25468C43-5919-4543-8EA8-E70B5D57F714}">
      <dgm:prSet/>
      <dgm:spPr/>
      <dgm:t>
        <a:bodyPr/>
        <a:lstStyle/>
        <a:p>
          <a:endParaRPr lang="en-US"/>
        </a:p>
      </dgm:t>
    </dgm:pt>
    <dgm:pt modelId="{D26996FA-61E6-4224-9FC6-776C2F7C294D}">
      <dgm:prSet/>
      <dgm:spPr/>
      <dgm:t>
        <a:bodyPr/>
        <a:lstStyle/>
        <a:p>
          <a:r>
            <a:rPr lang="en-US"/>
            <a:t>To sensitize on the Scope and Kinds of Child Online Protection Challenges​</a:t>
          </a:r>
        </a:p>
      </dgm:t>
    </dgm:pt>
    <dgm:pt modelId="{FDF42B44-D8B1-4932-9F38-88AD623D0B67}" type="parTrans" cxnId="{25AE4D3D-9215-46F2-BFC9-08E1B32A4DFB}">
      <dgm:prSet/>
      <dgm:spPr/>
      <dgm:t>
        <a:bodyPr/>
        <a:lstStyle/>
        <a:p>
          <a:endParaRPr lang="en-US"/>
        </a:p>
      </dgm:t>
    </dgm:pt>
    <dgm:pt modelId="{2D544913-41EB-444F-A1A2-DB1F454696B7}" type="sibTrans" cxnId="{25AE4D3D-9215-46F2-BFC9-08E1B32A4DFB}">
      <dgm:prSet/>
      <dgm:spPr/>
      <dgm:t>
        <a:bodyPr/>
        <a:lstStyle/>
        <a:p>
          <a:endParaRPr lang="en-US"/>
        </a:p>
      </dgm:t>
    </dgm:pt>
    <dgm:pt modelId="{5CF7A64F-0F07-4C4F-BEDD-97EE2FF95E24}">
      <dgm:prSet/>
      <dgm:spPr/>
      <dgm:t>
        <a:bodyPr/>
        <a:lstStyle/>
        <a:p>
          <a:r>
            <a:rPr lang="en-US"/>
            <a:t>To trainers them on how to become a trainer - Learning and Teaching Theories</a:t>
          </a:r>
        </a:p>
      </dgm:t>
    </dgm:pt>
    <dgm:pt modelId="{A476AF10-D54C-45A0-B3B7-D30E4C226997}" type="parTrans" cxnId="{DB9D3FE2-465B-45F0-90E1-2C62A18821D7}">
      <dgm:prSet/>
      <dgm:spPr/>
      <dgm:t>
        <a:bodyPr/>
        <a:lstStyle/>
        <a:p>
          <a:endParaRPr lang="en-US"/>
        </a:p>
      </dgm:t>
    </dgm:pt>
    <dgm:pt modelId="{1405017E-FCEB-4E9A-B462-9F9315A34C09}" type="sibTrans" cxnId="{DB9D3FE2-465B-45F0-90E1-2C62A18821D7}">
      <dgm:prSet/>
      <dgm:spPr/>
      <dgm:t>
        <a:bodyPr/>
        <a:lstStyle/>
        <a:p>
          <a:endParaRPr lang="en-US"/>
        </a:p>
      </dgm:t>
    </dgm:pt>
    <dgm:pt modelId="{D3D83E53-1D77-480D-89CC-C96F72F1D1EB}">
      <dgm:prSet/>
      <dgm:spPr/>
      <dgm:t>
        <a:bodyPr/>
        <a:lstStyle/>
        <a:p>
          <a:r>
            <a:rPr lang="en-US"/>
            <a:t>To build the team of people to advocates the campaign of making internet safe for children in Malawi </a:t>
          </a:r>
        </a:p>
      </dgm:t>
    </dgm:pt>
    <dgm:pt modelId="{6CC2BF3E-CF8E-44EC-B75A-BD44CF2494A4}" type="parTrans" cxnId="{86CC207E-29E0-4BE9-AC7F-5CAEC66E1717}">
      <dgm:prSet/>
      <dgm:spPr/>
      <dgm:t>
        <a:bodyPr/>
        <a:lstStyle/>
        <a:p>
          <a:endParaRPr lang="en-US"/>
        </a:p>
      </dgm:t>
    </dgm:pt>
    <dgm:pt modelId="{27099DFC-48B7-4B5F-B1DF-6E9D7BFF51CA}" type="sibTrans" cxnId="{86CC207E-29E0-4BE9-AC7F-5CAEC66E1717}">
      <dgm:prSet/>
      <dgm:spPr/>
      <dgm:t>
        <a:bodyPr/>
        <a:lstStyle/>
        <a:p>
          <a:endParaRPr lang="en-US"/>
        </a:p>
      </dgm:t>
    </dgm:pt>
    <dgm:pt modelId="{50B8C51A-993C-41B7-9E92-569A1EB39F6B}" type="pres">
      <dgm:prSet presAssocID="{0A0DBD54-67DD-4A13-B76E-4AB670C09787}" presName="vert0" presStyleCnt="0">
        <dgm:presLayoutVars>
          <dgm:dir/>
          <dgm:animOne val="branch"/>
          <dgm:animLvl val="lvl"/>
        </dgm:presLayoutVars>
      </dgm:prSet>
      <dgm:spPr/>
    </dgm:pt>
    <dgm:pt modelId="{E5DB7FD5-3EBE-4135-BAD6-6004DDCF31EF}" type="pres">
      <dgm:prSet presAssocID="{CD965D10-70DB-4DE8-95B5-6C07B37880DB}" presName="thickLine" presStyleLbl="alignNode1" presStyleIdx="0" presStyleCnt="5"/>
      <dgm:spPr/>
    </dgm:pt>
    <dgm:pt modelId="{1884C765-CFA5-4463-9A10-1312ADA13FDA}" type="pres">
      <dgm:prSet presAssocID="{CD965D10-70DB-4DE8-95B5-6C07B37880DB}" presName="horz1" presStyleCnt="0"/>
      <dgm:spPr/>
    </dgm:pt>
    <dgm:pt modelId="{F369FF13-2838-4763-A919-EE58918AE68B}" type="pres">
      <dgm:prSet presAssocID="{CD965D10-70DB-4DE8-95B5-6C07B37880DB}" presName="tx1" presStyleLbl="revTx" presStyleIdx="0" presStyleCnt="5"/>
      <dgm:spPr/>
    </dgm:pt>
    <dgm:pt modelId="{82676799-4E31-43C4-BBD1-0654ABCEC0B3}" type="pres">
      <dgm:prSet presAssocID="{CD965D10-70DB-4DE8-95B5-6C07B37880DB}" presName="vert1" presStyleCnt="0"/>
      <dgm:spPr/>
    </dgm:pt>
    <dgm:pt modelId="{17CDAB70-F13F-4906-9573-8EB4AEB61CFB}" type="pres">
      <dgm:prSet presAssocID="{8E38C236-FB74-4B83-9F1B-2D9C8686BD9F}" presName="thickLine" presStyleLbl="alignNode1" presStyleIdx="1" presStyleCnt="5"/>
      <dgm:spPr/>
    </dgm:pt>
    <dgm:pt modelId="{AD18505F-2841-4466-9C83-583345C95AB3}" type="pres">
      <dgm:prSet presAssocID="{8E38C236-FB74-4B83-9F1B-2D9C8686BD9F}" presName="horz1" presStyleCnt="0"/>
      <dgm:spPr/>
    </dgm:pt>
    <dgm:pt modelId="{8C25B548-85F2-4CB4-B996-64A14C9B9D08}" type="pres">
      <dgm:prSet presAssocID="{8E38C236-FB74-4B83-9F1B-2D9C8686BD9F}" presName="tx1" presStyleLbl="revTx" presStyleIdx="1" presStyleCnt="5"/>
      <dgm:spPr/>
    </dgm:pt>
    <dgm:pt modelId="{3877B31E-EB1D-4F0A-AD9E-07073B52B72E}" type="pres">
      <dgm:prSet presAssocID="{8E38C236-FB74-4B83-9F1B-2D9C8686BD9F}" presName="vert1" presStyleCnt="0"/>
      <dgm:spPr/>
    </dgm:pt>
    <dgm:pt modelId="{83EB35BE-FA34-4546-A300-CB2E550C4FCB}" type="pres">
      <dgm:prSet presAssocID="{D26996FA-61E6-4224-9FC6-776C2F7C294D}" presName="thickLine" presStyleLbl="alignNode1" presStyleIdx="2" presStyleCnt="5"/>
      <dgm:spPr/>
    </dgm:pt>
    <dgm:pt modelId="{95D765A9-8CF8-4D55-A3FF-FB75701309E3}" type="pres">
      <dgm:prSet presAssocID="{D26996FA-61E6-4224-9FC6-776C2F7C294D}" presName="horz1" presStyleCnt="0"/>
      <dgm:spPr/>
    </dgm:pt>
    <dgm:pt modelId="{EB9E068C-F3BD-4A7E-9C55-605F979C4ADE}" type="pres">
      <dgm:prSet presAssocID="{D26996FA-61E6-4224-9FC6-776C2F7C294D}" presName="tx1" presStyleLbl="revTx" presStyleIdx="2" presStyleCnt="5"/>
      <dgm:spPr/>
    </dgm:pt>
    <dgm:pt modelId="{B848C19C-98D0-4976-A2B8-7ED02C85CE9D}" type="pres">
      <dgm:prSet presAssocID="{D26996FA-61E6-4224-9FC6-776C2F7C294D}" presName="vert1" presStyleCnt="0"/>
      <dgm:spPr/>
    </dgm:pt>
    <dgm:pt modelId="{71CD2B0A-4FF2-462B-9F15-D5AD04C1CE18}" type="pres">
      <dgm:prSet presAssocID="{5CF7A64F-0F07-4C4F-BEDD-97EE2FF95E24}" presName="thickLine" presStyleLbl="alignNode1" presStyleIdx="3" presStyleCnt="5"/>
      <dgm:spPr/>
    </dgm:pt>
    <dgm:pt modelId="{9D927463-E7C6-43AA-B873-53A26B807166}" type="pres">
      <dgm:prSet presAssocID="{5CF7A64F-0F07-4C4F-BEDD-97EE2FF95E24}" presName="horz1" presStyleCnt="0"/>
      <dgm:spPr/>
    </dgm:pt>
    <dgm:pt modelId="{475C25E1-AD2C-4398-894A-68CA7083134B}" type="pres">
      <dgm:prSet presAssocID="{5CF7A64F-0F07-4C4F-BEDD-97EE2FF95E24}" presName="tx1" presStyleLbl="revTx" presStyleIdx="3" presStyleCnt="5"/>
      <dgm:spPr/>
    </dgm:pt>
    <dgm:pt modelId="{6C632D8A-0FDB-42A6-B6B1-9E64AEBB27B0}" type="pres">
      <dgm:prSet presAssocID="{5CF7A64F-0F07-4C4F-BEDD-97EE2FF95E24}" presName="vert1" presStyleCnt="0"/>
      <dgm:spPr/>
    </dgm:pt>
    <dgm:pt modelId="{72F86F96-8665-44E9-A13E-B7D741C70372}" type="pres">
      <dgm:prSet presAssocID="{D3D83E53-1D77-480D-89CC-C96F72F1D1EB}" presName="thickLine" presStyleLbl="alignNode1" presStyleIdx="4" presStyleCnt="5"/>
      <dgm:spPr/>
    </dgm:pt>
    <dgm:pt modelId="{C59B5FBC-1EFC-404E-AC1B-2EAED85EB29A}" type="pres">
      <dgm:prSet presAssocID="{D3D83E53-1D77-480D-89CC-C96F72F1D1EB}" presName="horz1" presStyleCnt="0"/>
      <dgm:spPr/>
    </dgm:pt>
    <dgm:pt modelId="{0B624B96-C364-493E-AFF1-C170AF62F07F}" type="pres">
      <dgm:prSet presAssocID="{D3D83E53-1D77-480D-89CC-C96F72F1D1EB}" presName="tx1" presStyleLbl="revTx" presStyleIdx="4" presStyleCnt="5"/>
      <dgm:spPr/>
    </dgm:pt>
    <dgm:pt modelId="{D2073621-2274-4C91-8A6D-B8400BE7ABFF}" type="pres">
      <dgm:prSet presAssocID="{D3D83E53-1D77-480D-89CC-C96F72F1D1EB}" presName="vert1" presStyleCnt="0"/>
      <dgm:spPr/>
    </dgm:pt>
  </dgm:ptLst>
  <dgm:cxnLst>
    <dgm:cxn modelId="{074FCA00-A285-4340-82EE-39C47ED69191}" type="presOf" srcId="{0A0DBD54-67DD-4A13-B76E-4AB670C09787}" destId="{50B8C51A-993C-41B7-9E92-569A1EB39F6B}" srcOrd="0" destOrd="0" presId="urn:microsoft.com/office/officeart/2008/layout/LinedList"/>
    <dgm:cxn modelId="{2D3A5407-F9AB-409F-97BB-F3D938F6C12E}" type="presOf" srcId="{8E38C236-FB74-4B83-9F1B-2D9C8686BD9F}" destId="{8C25B548-85F2-4CB4-B996-64A14C9B9D08}" srcOrd="0" destOrd="0" presId="urn:microsoft.com/office/officeart/2008/layout/LinedList"/>
    <dgm:cxn modelId="{883DCB3B-D044-433D-A9E6-88464EE33882}" type="presOf" srcId="{CD965D10-70DB-4DE8-95B5-6C07B37880DB}" destId="{F369FF13-2838-4763-A919-EE58918AE68B}" srcOrd="0" destOrd="0" presId="urn:microsoft.com/office/officeart/2008/layout/LinedList"/>
    <dgm:cxn modelId="{25AE4D3D-9215-46F2-BFC9-08E1B32A4DFB}" srcId="{0A0DBD54-67DD-4A13-B76E-4AB670C09787}" destId="{D26996FA-61E6-4224-9FC6-776C2F7C294D}" srcOrd="2" destOrd="0" parTransId="{FDF42B44-D8B1-4932-9F38-88AD623D0B67}" sibTransId="{2D544913-41EB-444F-A1A2-DB1F454696B7}"/>
    <dgm:cxn modelId="{25468C43-5919-4543-8EA8-E70B5D57F714}" srcId="{0A0DBD54-67DD-4A13-B76E-4AB670C09787}" destId="{8E38C236-FB74-4B83-9F1B-2D9C8686BD9F}" srcOrd="1" destOrd="0" parTransId="{F66720F5-60B4-401E-8EF0-F1FE115503CB}" sibTransId="{AC56358B-1538-4C50-8FA8-D84641EA3D50}"/>
    <dgm:cxn modelId="{7DC6B36D-1DAB-4200-A103-D3886861A1F1}" srcId="{0A0DBD54-67DD-4A13-B76E-4AB670C09787}" destId="{CD965D10-70DB-4DE8-95B5-6C07B37880DB}" srcOrd="0" destOrd="0" parTransId="{141C3AA0-A896-473F-A3B4-9C39A219D5B6}" sibTransId="{7523359D-ED07-4E3D-80EE-A6FF46AD9FA7}"/>
    <dgm:cxn modelId="{86CC207E-29E0-4BE9-AC7F-5CAEC66E1717}" srcId="{0A0DBD54-67DD-4A13-B76E-4AB670C09787}" destId="{D3D83E53-1D77-480D-89CC-C96F72F1D1EB}" srcOrd="4" destOrd="0" parTransId="{6CC2BF3E-CF8E-44EC-B75A-BD44CF2494A4}" sibTransId="{27099DFC-48B7-4B5F-B1DF-6E9D7BFF51CA}"/>
    <dgm:cxn modelId="{54509C86-D2EF-404D-B235-9AC4DCC4C4A7}" type="presOf" srcId="{5CF7A64F-0F07-4C4F-BEDD-97EE2FF95E24}" destId="{475C25E1-AD2C-4398-894A-68CA7083134B}" srcOrd="0" destOrd="0" presId="urn:microsoft.com/office/officeart/2008/layout/LinedList"/>
    <dgm:cxn modelId="{9F4ED493-CB48-4C7E-A574-E600A1141592}" type="presOf" srcId="{D26996FA-61E6-4224-9FC6-776C2F7C294D}" destId="{EB9E068C-F3BD-4A7E-9C55-605F979C4ADE}" srcOrd="0" destOrd="0" presId="urn:microsoft.com/office/officeart/2008/layout/LinedList"/>
    <dgm:cxn modelId="{5CCF9AD4-FADA-41DE-983C-6CDCF1E9DB5D}" type="presOf" srcId="{D3D83E53-1D77-480D-89CC-C96F72F1D1EB}" destId="{0B624B96-C364-493E-AFF1-C170AF62F07F}" srcOrd="0" destOrd="0" presId="urn:microsoft.com/office/officeart/2008/layout/LinedList"/>
    <dgm:cxn modelId="{DB9D3FE2-465B-45F0-90E1-2C62A18821D7}" srcId="{0A0DBD54-67DD-4A13-B76E-4AB670C09787}" destId="{5CF7A64F-0F07-4C4F-BEDD-97EE2FF95E24}" srcOrd="3" destOrd="0" parTransId="{A476AF10-D54C-45A0-B3B7-D30E4C226997}" sibTransId="{1405017E-FCEB-4E9A-B462-9F9315A34C09}"/>
    <dgm:cxn modelId="{A1933C9D-6D4F-45D2-B3B8-D21C14257548}" type="presParOf" srcId="{50B8C51A-993C-41B7-9E92-569A1EB39F6B}" destId="{E5DB7FD5-3EBE-4135-BAD6-6004DDCF31EF}" srcOrd="0" destOrd="0" presId="urn:microsoft.com/office/officeart/2008/layout/LinedList"/>
    <dgm:cxn modelId="{E8B0B59E-0C1F-49B7-8DD8-5B2BA450A8CF}" type="presParOf" srcId="{50B8C51A-993C-41B7-9E92-569A1EB39F6B}" destId="{1884C765-CFA5-4463-9A10-1312ADA13FDA}" srcOrd="1" destOrd="0" presId="urn:microsoft.com/office/officeart/2008/layout/LinedList"/>
    <dgm:cxn modelId="{8DBF271F-878B-4187-BAAF-43A52A89047A}" type="presParOf" srcId="{1884C765-CFA5-4463-9A10-1312ADA13FDA}" destId="{F369FF13-2838-4763-A919-EE58918AE68B}" srcOrd="0" destOrd="0" presId="urn:microsoft.com/office/officeart/2008/layout/LinedList"/>
    <dgm:cxn modelId="{EC8882BB-BB5B-4500-A42C-BDD20602D2DC}" type="presParOf" srcId="{1884C765-CFA5-4463-9A10-1312ADA13FDA}" destId="{82676799-4E31-43C4-BBD1-0654ABCEC0B3}" srcOrd="1" destOrd="0" presId="urn:microsoft.com/office/officeart/2008/layout/LinedList"/>
    <dgm:cxn modelId="{7CF5F8AF-D5C6-41EC-A1B3-B2FEDC908D35}" type="presParOf" srcId="{50B8C51A-993C-41B7-9E92-569A1EB39F6B}" destId="{17CDAB70-F13F-4906-9573-8EB4AEB61CFB}" srcOrd="2" destOrd="0" presId="urn:microsoft.com/office/officeart/2008/layout/LinedList"/>
    <dgm:cxn modelId="{1031CA50-83AD-4530-AF5D-E53A1A627B3C}" type="presParOf" srcId="{50B8C51A-993C-41B7-9E92-569A1EB39F6B}" destId="{AD18505F-2841-4466-9C83-583345C95AB3}" srcOrd="3" destOrd="0" presId="urn:microsoft.com/office/officeart/2008/layout/LinedList"/>
    <dgm:cxn modelId="{39F5C1A8-13E8-4EC1-991D-66FCC72817D7}" type="presParOf" srcId="{AD18505F-2841-4466-9C83-583345C95AB3}" destId="{8C25B548-85F2-4CB4-B996-64A14C9B9D08}" srcOrd="0" destOrd="0" presId="urn:microsoft.com/office/officeart/2008/layout/LinedList"/>
    <dgm:cxn modelId="{56007E17-F939-4976-9CE8-FC11EB6D5CAC}" type="presParOf" srcId="{AD18505F-2841-4466-9C83-583345C95AB3}" destId="{3877B31E-EB1D-4F0A-AD9E-07073B52B72E}" srcOrd="1" destOrd="0" presId="urn:microsoft.com/office/officeart/2008/layout/LinedList"/>
    <dgm:cxn modelId="{24BB4E03-5FF7-472C-B851-70FD8A4D39C6}" type="presParOf" srcId="{50B8C51A-993C-41B7-9E92-569A1EB39F6B}" destId="{83EB35BE-FA34-4546-A300-CB2E550C4FCB}" srcOrd="4" destOrd="0" presId="urn:microsoft.com/office/officeart/2008/layout/LinedList"/>
    <dgm:cxn modelId="{28ED4629-38D8-49A9-87A6-2943ECCF80D9}" type="presParOf" srcId="{50B8C51A-993C-41B7-9E92-569A1EB39F6B}" destId="{95D765A9-8CF8-4D55-A3FF-FB75701309E3}" srcOrd="5" destOrd="0" presId="urn:microsoft.com/office/officeart/2008/layout/LinedList"/>
    <dgm:cxn modelId="{EC7DE916-64BD-4BBA-8987-31236FE24C2E}" type="presParOf" srcId="{95D765A9-8CF8-4D55-A3FF-FB75701309E3}" destId="{EB9E068C-F3BD-4A7E-9C55-605F979C4ADE}" srcOrd="0" destOrd="0" presId="urn:microsoft.com/office/officeart/2008/layout/LinedList"/>
    <dgm:cxn modelId="{6558110F-FAAC-4D75-B50D-3E0DA09E5A2D}" type="presParOf" srcId="{95D765A9-8CF8-4D55-A3FF-FB75701309E3}" destId="{B848C19C-98D0-4976-A2B8-7ED02C85CE9D}" srcOrd="1" destOrd="0" presId="urn:microsoft.com/office/officeart/2008/layout/LinedList"/>
    <dgm:cxn modelId="{5AD7274B-607B-4349-8B2B-FB36A4A7EBCC}" type="presParOf" srcId="{50B8C51A-993C-41B7-9E92-569A1EB39F6B}" destId="{71CD2B0A-4FF2-462B-9F15-D5AD04C1CE18}" srcOrd="6" destOrd="0" presId="urn:microsoft.com/office/officeart/2008/layout/LinedList"/>
    <dgm:cxn modelId="{8A7B82DF-A742-40A9-8BFB-8314BC485228}" type="presParOf" srcId="{50B8C51A-993C-41B7-9E92-569A1EB39F6B}" destId="{9D927463-E7C6-43AA-B873-53A26B807166}" srcOrd="7" destOrd="0" presId="urn:microsoft.com/office/officeart/2008/layout/LinedList"/>
    <dgm:cxn modelId="{1657E080-B3A3-4A1F-8788-226A5AA7B89A}" type="presParOf" srcId="{9D927463-E7C6-43AA-B873-53A26B807166}" destId="{475C25E1-AD2C-4398-894A-68CA7083134B}" srcOrd="0" destOrd="0" presId="urn:microsoft.com/office/officeart/2008/layout/LinedList"/>
    <dgm:cxn modelId="{09DDEB0F-15A4-4237-B083-CAA3D49F5AB7}" type="presParOf" srcId="{9D927463-E7C6-43AA-B873-53A26B807166}" destId="{6C632D8A-0FDB-42A6-B6B1-9E64AEBB27B0}" srcOrd="1" destOrd="0" presId="urn:microsoft.com/office/officeart/2008/layout/LinedList"/>
    <dgm:cxn modelId="{660F1A2E-2D27-4D69-B9E8-F377D6151BA1}" type="presParOf" srcId="{50B8C51A-993C-41B7-9E92-569A1EB39F6B}" destId="{72F86F96-8665-44E9-A13E-B7D741C70372}" srcOrd="8" destOrd="0" presId="urn:microsoft.com/office/officeart/2008/layout/LinedList"/>
    <dgm:cxn modelId="{43ECC949-55AF-4FB4-A814-1414EAE0CF32}" type="presParOf" srcId="{50B8C51A-993C-41B7-9E92-569A1EB39F6B}" destId="{C59B5FBC-1EFC-404E-AC1B-2EAED85EB29A}" srcOrd="9" destOrd="0" presId="urn:microsoft.com/office/officeart/2008/layout/LinedList"/>
    <dgm:cxn modelId="{C1492F43-A54F-49AF-80DE-BB0239ABF204}" type="presParOf" srcId="{C59B5FBC-1EFC-404E-AC1B-2EAED85EB29A}" destId="{0B624B96-C364-493E-AFF1-C170AF62F07F}" srcOrd="0" destOrd="0" presId="urn:microsoft.com/office/officeart/2008/layout/LinedList"/>
    <dgm:cxn modelId="{3D3B775E-75C9-46F9-97FE-803955A425B4}" type="presParOf" srcId="{C59B5FBC-1EFC-404E-AC1B-2EAED85EB29A}" destId="{D2073621-2274-4C91-8A6D-B8400BE7ABFF}"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0067A-0DEA-4EE9-922E-E2FC33881320}">
      <dsp:nvSpPr>
        <dsp:cNvPr id="0" name=""/>
        <dsp:cNvSpPr/>
      </dsp:nvSpPr>
      <dsp:spPr>
        <a:xfrm>
          <a:off x="56364" y="703465"/>
          <a:ext cx="894164" cy="8941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16BD6-DE5C-42BE-9F68-B39E6A061285}">
      <dsp:nvSpPr>
        <dsp:cNvPr id="0" name=""/>
        <dsp:cNvSpPr/>
      </dsp:nvSpPr>
      <dsp:spPr>
        <a:xfrm>
          <a:off x="244139" y="891240"/>
          <a:ext cx="518615" cy="5186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5673E-079A-4A56-8295-67C6778A00F0}">
      <dsp:nvSpPr>
        <dsp:cNvPr id="0" name=""/>
        <dsp:cNvSpPr/>
      </dsp:nvSpPr>
      <dsp:spPr>
        <a:xfrm>
          <a:off x="1142135" y="703465"/>
          <a:ext cx="2107673" cy="8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Background </a:t>
          </a:r>
          <a:endParaRPr lang="en-US" sz="2400" kern="1200"/>
        </a:p>
      </dsp:txBody>
      <dsp:txXfrm>
        <a:off x="1142135" y="703465"/>
        <a:ext cx="2107673" cy="894164"/>
      </dsp:txXfrm>
    </dsp:sp>
    <dsp:sp modelId="{9F60DB55-C833-4F54-BB4D-C847B36C8794}">
      <dsp:nvSpPr>
        <dsp:cNvPr id="0" name=""/>
        <dsp:cNvSpPr/>
      </dsp:nvSpPr>
      <dsp:spPr>
        <a:xfrm>
          <a:off x="3617055" y="703465"/>
          <a:ext cx="894164" cy="8941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640BE-A687-4C6C-9A84-595EDBAF7DF7}">
      <dsp:nvSpPr>
        <dsp:cNvPr id="0" name=""/>
        <dsp:cNvSpPr/>
      </dsp:nvSpPr>
      <dsp:spPr>
        <a:xfrm>
          <a:off x="3804829" y="891240"/>
          <a:ext cx="518615" cy="5186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FDB438-8469-4946-A606-9429CEEEA7BC}">
      <dsp:nvSpPr>
        <dsp:cNvPr id="0" name=""/>
        <dsp:cNvSpPr/>
      </dsp:nvSpPr>
      <dsp:spPr>
        <a:xfrm>
          <a:off x="4702826" y="703465"/>
          <a:ext cx="2107673" cy="8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Purpose  </a:t>
          </a:r>
        </a:p>
      </dsp:txBody>
      <dsp:txXfrm>
        <a:off x="4702826" y="703465"/>
        <a:ext cx="2107673" cy="894164"/>
      </dsp:txXfrm>
    </dsp:sp>
    <dsp:sp modelId="{241F6C30-8B08-4412-A37D-62D6397B5D5D}">
      <dsp:nvSpPr>
        <dsp:cNvPr id="0" name=""/>
        <dsp:cNvSpPr/>
      </dsp:nvSpPr>
      <dsp:spPr>
        <a:xfrm>
          <a:off x="7177745" y="703465"/>
          <a:ext cx="894164" cy="8941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9183D-E886-452D-9A95-CAD29973023A}">
      <dsp:nvSpPr>
        <dsp:cNvPr id="0" name=""/>
        <dsp:cNvSpPr/>
      </dsp:nvSpPr>
      <dsp:spPr>
        <a:xfrm>
          <a:off x="7365520" y="891240"/>
          <a:ext cx="518615" cy="5186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92165B-7D3A-4EBE-9429-6BBF0E9FF182}">
      <dsp:nvSpPr>
        <dsp:cNvPr id="0" name=""/>
        <dsp:cNvSpPr/>
      </dsp:nvSpPr>
      <dsp:spPr>
        <a:xfrm>
          <a:off x="8263516" y="703465"/>
          <a:ext cx="2107673" cy="8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Participants of the training </a:t>
          </a:r>
        </a:p>
      </dsp:txBody>
      <dsp:txXfrm>
        <a:off x="8263516" y="703465"/>
        <a:ext cx="2107673" cy="894164"/>
      </dsp:txXfrm>
    </dsp:sp>
    <dsp:sp modelId="{6ABDD672-E0C6-4C45-AB7C-E13F900419AD}">
      <dsp:nvSpPr>
        <dsp:cNvPr id="0" name=""/>
        <dsp:cNvSpPr/>
      </dsp:nvSpPr>
      <dsp:spPr>
        <a:xfrm>
          <a:off x="56364" y="2252080"/>
          <a:ext cx="894164" cy="8941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0FC3A-DBA5-4056-928A-E6EBF6AF6D72}">
      <dsp:nvSpPr>
        <dsp:cNvPr id="0" name=""/>
        <dsp:cNvSpPr/>
      </dsp:nvSpPr>
      <dsp:spPr>
        <a:xfrm>
          <a:off x="244139" y="2439855"/>
          <a:ext cx="518615" cy="5186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55285-90B2-4688-BC28-75C0DE3DD58E}">
      <dsp:nvSpPr>
        <dsp:cNvPr id="0" name=""/>
        <dsp:cNvSpPr/>
      </dsp:nvSpPr>
      <dsp:spPr>
        <a:xfrm>
          <a:off x="1142135" y="2252080"/>
          <a:ext cx="2107673" cy="8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Results of the training   </a:t>
          </a:r>
        </a:p>
      </dsp:txBody>
      <dsp:txXfrm>
        <a:off x="1142135" y="2252080"/>
        <a:ext cx="2107673" cy="894164"/>
      </dsp:txXfrm>
    </dsp:sp>
    <dsp:sp modelId="{D269C802-4062-414B-A235-8BF79289B1DB}">
      <dsp:nvSpPr>
        <dsp:cNvPr id="0" name=""/>
        <dsp:cNvSpPr/>
      </dsp:nvSpPr>
      <dsp:spPr>
        <a:xfrm>
          <a:off x="3617055" y="2252080"/>
          <a:ext cx="894164" cy="8941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24238-9C1D-4B64-AAC7-84A7BAA237AC}">
      <dsp:nvSpPr>
        <dsp:cNvPr id="0" name=""/>
        <dsp:cNvSpPr/>
      </dsp:nvSpPr>
      <dsp:spPr>
        <a:xfrm>
          <a:off x="3804829" y="2439855"/>
          <a:ext cx="518615" cy="5186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06804F-C0F2-42BD-A639-220AA0BBC959}">
      <dsp:nvSpPr>
        <dsp:cNvPr id="0" name=""/>
        <dsp:cNvSpPr/>
      </dsp:nvSpPr>
      <dsp:spPr>
        <a:xfrm>
          <a:off x="4702826" y="2252080"/>
          <a:ext cx="2107673" cy="8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Plan of action/ follow up </a:t>
          </a:r>
        </a:p>
      </dsp:txBody>
      <dsp:txXfrm>
        <a:off x="4702826" y="2252080"/>
        <a:ext cx="2107673" cy="894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B7FD5-3EBE-4135-BAD6-6004DDCF31EF}">
      <dsp:nvSpPr>
        <dsp:cNvPr id="0" name=""/>
        <dsp:cNvSpPr/>
      </dsp:nvSpPr>
      <dsp:spPr>
        <a:xfrm>
          <a:off x="0" y="477"/>
          <a:ext cx="65739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9FF13-2838-4763-A919-EE58918AE68B}">
      <dsp:nvSpPr>
        <dsp:cNvPr id="0" name=""/>
        <dsp:cNvSpPr/>
      </dsp:nvSpPr>
      <dsp:spPr>
        <a:xfrm>
          <a:off x="0" y="477"/>
          <a:ext cx="6573951" cy="78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To sensitize social workers, NGO, government officers on the National child protection programs, National Child Online Protection Strategy</a:t>
          </a:r>
        </a:p>
      </dsp:txBody>
      <dsp:txXfrm>
        <a:off x="0" y="477"/>
        <a:ext cx="6573951" cy="781526"/>
      </dsp:txXfrm>
    </dsp:sp>
    <dsp:sp modelId="{17CDAB70-F13F-4906-9573-8EB4AEB61CFB}">
      <dsp:nvSpPr>
        <dsp:cNvPr id="0" name=""/>
        <dsp:cNvSpPr/>
      </dsp:nvSpPr>
      <dsp:spPr>
        <a:xfrm>
          <a:off x="0" y="782003"/>
          <a:ext cx="65739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5B548-85F2-4CB4-B996-64A14C9B9D08}">
      <dsp:nvSpPr>
        <dsp:cNvPr id="0" name=""/>
        <dsp:cNvSpPr/>
      </dsp:nvSpPr>
      <dsp:spPr>
        <a:xfrm>
          <a:off x="0" y="782003"/>
          <a:ext cx="6573951" cy="78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To build the capacity of social workers, NGO and government officer on the understanding of child online protection </a:t>
          </a:r>
        </a:p>
      </dsp:txBody>
      <dsp:txXfrm>
        <a:off x="0" y="782003"/>
        <a:ext cx="6573951" cy="781526"/>
      </dsp:txXfrm>
    </dsp:sp>
    <dsp:sp modelId="{83EB35BE-FA34-4546-A300-CB2E550C4FCB}">
      <dsp:nvSpPr>
        <dsp:cNvPr id="0" name=""/>
        <dsp:cNvSpPr/>
      </dsp:nvSpPr>
      <dsp:spPr>
        <a:xfrm>
          <a:off x="0" y="1563529"/>
          <a:ext cx="65739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E068C-F3BD-4A7E-9C55-605F979C4ADE}">
      <dsp:nvSpPr>
        <dsp:cNvPr id="0" name=""/>
        <dsp:cNvSpPr/>
      </dsp:nvSpPr>
      <dsp:spPr>
        <a:xfrm>
          <a:off x="0" y="1563529"/>
          <a:ext cx="6573951" cy="78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To sensitize on the Scope and Kinds of Child Online Protection Challenges​</a:t>
          </a:r>
        </a:p>
      </dsp:txBody>
      <dsp:txXfrm>
        <a:off x="0" y="1563529"/>
        <a:ext cx="6573951" cy="781526"/>
      </dsp:txXfrm>
    </dsp:sp>
    <dsp:sp modelId="{71CD2B0A-4FF2-462B-9F15-D5AD04C1CE18}">
      <dsp:nvSpPr>
        <dsp:cNvPr id="0" name=""/>
        <dsp:cNvSpPr/>
      </dsp:nvSpPr>
      <dsp:spPr>
        <a:xfrm>
          <a:off x="0" y="2345055"/>
          <a:ext cx="65739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C25E1-AD2C-4398-894A-68CA7083134B}">
      <dsp:nvSpPr>
        <dsp:cNvPr id="0" name=""/>
        <dsp:cNvSpPr/>
      </dsp:nvSpPr>
      <dsp:spPr>
        <a:xfrm>
          <a:off x="0" y="2345055"/>
          <a:ext cx="6573951" cy="78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To trainers them on how to become a trainer - Learning and Teaching Theories</a:t>
          </a:r>
        </a:p>
      </dsp:txBody>
      <dsp:txXfrm>
        <a:off x="0" y="2345055"/>
        <a:ext cx="6573951" cy="781526"/>
      </dsp:txXfrm>
    </dsp:sp>
    <dsp:sp modelId="{72F86F96-8665-44E9-A13E-B7D741C70372}">
      <dsp:nvSpPr>
        <dsp:cNvPr id="0" name=""/>
        <dsp:cNvSpPr/>
      </dsp:nvSpPr>
      <dsp:spPr>
        <a:xfrm>
          <a:off x="0" y="3126581"/>
          <a:ext cx="65739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24B96-C364-493E-AFF1-C170AF62F07F}">
      <dsp:nvSpPr>
        <dsp:cNvPr id="0" name=""/>
        <dsp:cNvSpPr/>
      </dsp:nvSpPr>
      <dsp:spPr>
        <a:xfrm>
          <a:off x="0" y="3126581"/>
          <a:ext cx="6573951" cy="78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To build the team of people to advocates the campaign of making internet safe for children in Malawi </a:t>
          </a:r>
        </a:p>
      </dsp:txBody>
      <dsp:txXfrm>
        <a:off x="0" y="3126581"/>
        <a:ext cx="6573951" cy="78152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77578D-6D7C-45D7-957F-9A4A5A650A1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27730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7578D-6D7C-45D7-957F-9A4A5A650A1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182091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7578D-6D7C-45D7-957F-9A4A5A650A1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269329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EB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7578D-6D7C-45D7-957F-9A4A5A650A1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301407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77578D-6D7C-45D7-957F-9A4A5A650A1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273006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77578D-6D7C-45D7-957F-9A4A5A650A1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181658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7578D-6D7C-45D7-957F-9A4A5A650A1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343859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77578D-6D7C-45D7-957F-9A4A5A650A1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403885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7578D-6D7C-45D7-957F-9A4A5A650A1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332499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77578D-6D7C-45D7-957F-9A4A5A650A1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369148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77578D-6D7C-45D7-957F-9A4A5A650A1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E7342-BB33-4CF8-ADBF-62A6D2C91B7C}" type="slidenum">
              <a:rPr lang="en-US" smtClean="0"/>
              <a:t>‹#›</a:t>
            </a:fld>
            <a:endParaRPr lang="en-US"/>
          </a:p>
        </p:txBody>
      </p:sp>
    </p:spTree>
    <p:extLst>
      <p:ext uri="{BB962C8B-B14F-4D97-AF65-F5344CB8AC3E}">
        <p14:creationId xmlns:p14="http://schemas.microsoft.com/office/powerpoint/2010/main" val="153538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7578D-6D7C-45D7-957F-9A4A5A650A1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E7342-BB33-4CF8-ADBF-62A6D2C91B7C}" type="slidenum">
              <a:rPr lang="en-US" smtClean="0"/>
              <a:t>‹#›</a:t>
            </a:fld>
            <a:endParaRPr lang="en-US"/>
          </a:p>
        </p:txBody>
      </p:sp>
    </p:spTree>
    <p:extLst>
      <p:ext uri="{BB962C8B-B14F-4D97-AF65-F5344CB8AC3E}">
        <p14:creationId xmlns:p14="http://schemas.microsoft.com/office/powerpoint/2010/main" val="961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1458832" y="2746449"/>
            <a:ext cx="9644596" cy="504754"/>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rtl="0">
              <a:spcBef>
                <a:spcPts val="600"/>
              </a:spcBef>
              <a:spcAft>
                <a:spcPts val="0"/>
              </a:spcAft>
              <a:buNone/>
            </a:pPr>
            <a:r>
              <a:rPr lang="en-GB" sz="2800" spc="-10" dirty="0">
                <a:solidFill>
                  <a:schemeClr val="tx1"/>
                </a:solidFill>
                <a:latin typeface="+mj-lt"/>
                <a:cs typeface="Varela Round"/>
              </a:rPr>
              <a:t>TRAINING OF TRAINERS FOR EDUCATORS</a:t>
            </a:r>
            <a:endParaRPr lang="de-DE" sz="2800" spc="-10" dirty="0">
              <a:solidFill>
                <a:schemeClr val="tx1"/>
              </a:solidFill>
              <a:latin typeface="+mj-lt"/>
              <a:cs typeface="Varela Round"/>
            </a:endParaRP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1547403" y="3369801"/>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1441141" y="1566444"/>
            <a:ext cx="9604229" cy="1267468"/>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fr-CH" sz="2800" b="1" dirty="0">
                <a:solidFill>
                  <a:schemeClr val="tx1"/>
                </a:solidFill>
              </a:rPr>
              <a:t>Contribution from Malawi</a:t>
            </a:r>
            <a:endParaRPr lang="en-US" sz="2800" b="1" dirty="0">
              <a:solidFill>
                <a:schemeClr val="tx1"/>
              </a:solidFill>
            </a:endParaRPr>
          </a:p>
        </p:txBody>
      </p:sp>
      <p:grpSp>
        <p:nvGrpSpPr>
          <p:cNvPr id="7" name="Group 6">
            <a:extLst>
              <a:ext uri="{FF2B5EF4-FFF2-40B4-BE49-F238E27FC236}">
                <a16:creationId xmlns:a16="http://schemas.microsoft.com/office/drawing/2014/main" id="{20901632-D897-07FD-664E-854DC7E4900D}"/>
              </a:ext>
            </a:extLst>
          </p:cNvPr>
          <p:cNvGrpSpPr/>
          <p:nvPr/>
        </p:nvGrpSpPr>
        <p:grpSpPr>
          <a:xfrm>
            <a:off x="469900" y="70624"/>
            <a:ext cx="7854950" cy="1490418"/>
            <a:chOff x="438150" y="870724"/>
            <a:chExt cx="7854950" cy="1490418"/>
          </a:xfrm>
        </p:grpSpPr>
        <p:pic>
          <p:nvPicPr>
            <p:cNvPr id="2" name="Picture 1">
              <a:extLst>
                <a:ext uri="{FF2B5EF4-FFF2-40B4-BE49-F238E27FC236}">
                  <a16:creationId xmlns:a16="http://schemas.microsoft.com/office/drawing/2014/main" id="{DFF89F95-81F5-8D40-FFB5-5338D2957C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870724"/>
              <a:ext cx="1053203" cy="1490418"/>
            </a:xfrm>
            <a:prstGeom prst="rect">
              <a:avLst/>
            </a:prstGeom>
          </p:spPr>
        </p:pic>
        <p:cxnSp>
          <p:nvCxnSpPr>
            <p:cNvPr id="4" name="Straight Connector 3">
              <a:extLst>
                <a:ext uri="{FF2B5EF4-FFF2-40B4-BE49-F238E27FC236}">
                  <a16:creationId xmlns:a16="http://schemas.microsoft.com/office/drawing/2014/main" id="{AC5318FF-51E5-4FC0-0682-A9359B3F0378}"/>
                </a:ext>
              </a:extLst>
            </p:cNvPr>
            <p:cNvCxnSpPr/>
            <p:nvPr/>
          </p:nvCxnSpPr>
          <p:spPr>
            <a:xfrm>
              <a:off x="1397000" y="1282949"/>
              <a:ext cx="0" cy="71676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DF700BC-A5EF-39BA-9B80-5768E8028081}"/>
                </a:ext>
              </a:extLst>
            </p:cNvPr>
            <p:cNvSpPr txBox="1"/>
            <p:nvPr/>
          </p:nvSpPr>
          <p:spPr>
            <a:xfrm>
              <a:off x="1416050" y="1282949"/>
              <a:ext cx="6877050" cy="769441"/>
            </a:xfrm>
            <a:prstGeom prst="rect">
              <a:avLst/>
            </a:prstGeom>
            <a:noFill/>
          </p:spPr>
          <p:txBody>
            <a:bodyPr wrap="square" rtlCol="0">
              <a:spAutoFit/>
            </a:bodyPr>
            <a:lstStyle/>
            <a:p>
              <a:r>
                <a:rPr lang="fr-CH" sz="1500" b="1" dirty="0">
                  <a:solidFill>
                    <a:schemeClr val="tx1">
                      <a:lumMod val="65000"/>
                      <a:lumOff val="35000"/>
                    </a:schemeClr>
                  </a:solidFill>
                  <a:latin typeface="Calibri" panose="020F0502020204030204" pitchFamily="34" charset="0"/>
                  <a:cs typeface="Calibri" panose="020F0502020204030204" pitchFamily="34" charset="0"/>
                </a:rPr>
                <a:t>Council </a:t>
              </a:r>
              <a:r>
                <a:rPr lang="fr-CH" sz="1500" b="1" dirty="0" err="1">
                  <a:solidFill>
                    <a:schemeClr val="tx1">
                      <a:lumMod val="65000"/>
                      <a:lumOff val="35000"/>
                    </a:schemeClr>
                  </a:solidFill>
                  <a:latin typeface="Calibri" panose="020F0502020204030204" pitchFamily="34" charset="0"/>
                  <a:cs typeface="Calibri" panose="020F0502020204030204" pitchFamily="34" charset="0"/>
                </a:rPr>
                <a:t>Working</a:t>
              </a:r>
              <a:r>
                <a:rPr lang="fr-CH" sz="1500" b="1" dirty="0">
                  <a:solidFill>
                    <a:schemeClr val="tx1">
                      <a:lumMod val="65000"/>
                      <a:lumOff val="35000"/>
                    </a:schemeClr>
                  </a:solidFill>
                  <a:latin typeface="Calibri" panose="020F0502020204030204" pitchFamily="34" charset="0"/>
                  <a:cs typeface="Calibri" panose="020F0502020204030204" pitchFamily="34" charset="0"/>
                </a:rPr>
                <a:t> Group </a:t>
              </a:r>
              <a:br>
                <a:rPr lang="fr-CH" sz="1500" b="1" dirty="0">
                  <a:solidFill>
                    <a:schemeClr val="tx1">
                      <a:lumMod val="65000"/>
                      <a:lumOff val="35000"/>
                    </a:schemeClr>
                  </a:solidFill>
                  <a:latin typeface="Calibri" panose="020F0502020204030204" pitchFamily="34" charset="0"/>
                  <a:cs typeface="Calibri" panose="020F0502020204030204" pitchFamily="34" charset="0"/>
                </a:rPr>
              </a:br>
              <a:r>
                <a:rPr lang="fr-CH" sz="1500" b="1" dirty="0">
                  <a:solidFill>
                    <a:schemeClr val="tx1">
                      <a:lumMod val="65000"/>
                      <a:lumOff val="35000"/>
                    </a:schemeClr>
                  </a:solidFill>
                  <a:latin typeface="Calibri" panose="020F0502020204030204" pitchFamily="34" charset="0"/>
                  <a:cs typeface="Calibri" panose="020F0502020204030204" pitchFamily="34" charset="0"/>
                </a:rPr>
                <a:t>on Child Online Protection</a:t>
              </a:r>
            </a:p>
            <a:p>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Twentieth meeting - From 22 to 23 January 2024</a:t>
              </a: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8" name="Rectangle 7">
            <a:extLst>
              <a:ext uri="{FF2B5EF4-FFF2-40B4-BE49-F238E27FC236}">
                <a16:creationId xmlns:a16="http://schemas.microsoft.com/office/drawing/2014/main" id="{411D60CC-DF2C-E4F6-46E1-82CEAB240335}"/>
              </a:ext>
            </a:extLst>
          </p:cNvPr>
          <p:cNvSpPr/>
          <p:nvPr/>
        </p:nvSpPr>
        <p:spPr>
          <a:xfrm>
            <a:off x="-28575" y="490106"/>
            <a:ext cx="144000" cy="648000"/>
          </a:xfrm>
          <a:prstGeom prst="rect">
            <a:avLst/>
          </a:prstGeom>
          <a:solidFill>
            <a:schemeClr val="accent1">
              <a:alpha val="83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3BEA86D-7088-345A-C585-1AAB9168CBC9}"/>
              </a:ext>
            </a:extLst>
          </p:cNvPr>
          <p:cNvSpPr txBox="1"/>
          <p:nvPr/>
        </p:nvSpPr>
        <p:spPr>
          <a:xfrm>
            <a:off x="7170058" y="946601"/>
            <a:ext cx="3875315" cy="738664"/>
          </a:xfrm>
          <a:prstGeom prst="rect">
            <a:avLst/>
          </a:prstGeom>
          <a:noFill/>
        </p:spPr>
        <p:txBody>
          <a:bodyPr wrap="square" rtlCol="0">
            <a:spAutoFit/>
          </a:bodyPr>
          <a:lstStyle/>
          <a:p>
            <a:pPr algn="r"/>
            <a:r>
              <a:rPr lang="fr-CH" sz="1400" dirty="0">
                <a:latin typeface="Calibri" panose="020F0502020204030204" pitchFamily="34" charset="0"/>
                <a:cs typeface="Calibri" panose="020F0502020204030204" pitchFamily="34" charset="0"/>
              </a:rPr>
              <a:t>Document CWG-COP-20/INF/16</a:t>
            </a:r>
          </a:p>
          <a:p>
            <a:pPr algn="r"/>
            <a:r>
              <a:rPr lang="fr-CH" sz="1400" dirty="0">
                <a:latin typeface="Calibri" panose="020F0502020204030204" pitchFamily="34" charset="0"/>
                <a:cs typeface="Calibri" panose="020F0502020204030204" pitchFamily="34" charset="0"/>
              </a:rPr>
              <a:t>15 </a:t>
            </a:r>
            <a:r>
              <a:rPr lang="fr-CH" sz="1400" dirty="0" err="1">
                <a:latin typeface="Calibri" panose="020F0502020204030204" pitchFamily="34" charset="0"/>
                <a:cs typeface="Calibri" panose="020F0502020204030204" pitchFamily="34" charset="0"/>
              </a:rPr>
              <a:t>January</a:t>
            </a:r>
            <a:r>
              <a:rPr lang="fr-CH" sz="1400" dirty="0">
                <a:latin typeface="Calibri" panose="020F0502020204030204" pitchFamily="34" charset="0"/>
                <a:cs typeface="Calibri" panose="020F0502020204030204" pitchFamily="34" charset="0"/>
              </a:rPr>
              <a:t> 2024</a:t>
            </a:r>
          </a:p>
          <a:p>
            <a:pPr algn="r"/>
            <a:r>
              <a:rPr lang="fr-CH" sz="1400" dirty="0">
                <a:latin typeface="Calibri" panose="020F0502020204030204" pitchFamily="34" charset="0"/>
                <a:cs typeface="Calibri" panose="020F0502020204030204" pitchFamily="34" charset="0"/>
              </a:rPr>
              <a:t>English </a:t>
            </a:r>
            <a:r>
              <a:rPr lang="fr-CH" sz="1400" dirty="0" err="1">
                <a:latin typeface="Calibri" panose="020F0502020204030204" pitchFamily="34" charset="0"/>
                <a:cs typeface="Calibri" panose="020F0502020204030204" pitchFamily="34" charset="0"/>
              </a:rPr>
              <a:t>Only</a:t>
            </a:r>
            <a:endParaRPr lang="en-GB" sz="1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2A1DD03-53AF-BB0D-B0A3-CD2A20F6C4CD}"/>
              </a:ext>
            </a:extLst>
          </p:cNvPr>
          <p:cNvSpPr txBox="1"/>
          <p:nvPr/>
        </p:nvSpPr>
        <p:spPr>
          <a:xfrm>
            <a:off x="1444887" y="3471466"/>
            <a:ext cx="9644596" cy="954107"/>
          </a:xfrm>
          <a:prstGeom prst="rect">
            <a:avLst/>
          </a:prstGeom>
          <a:noFill/>
        </p:spPr>
        <p:txBody>
          <a:bodyPr wrap="square" rtlCol="0">
            <a:spAutoFit/>
          </a:bodyPr>
          <a:lstStyle/>
          <a:p>
            <a:pPr>
              <a:spcBef>
                <a:spcPts val="600"/>
              </a:spcBef>
            </a:pPr>
            <a:endParaRPr lang="fr-CH" sz="1600" b="1" dirty="0"/>
          </a:p>
          <a:p>
            <a:pPr>
              <a:spcBef>
                <a:spcPts val="600"/>
              </a:spcBef>
            </a:pPr>
            <a:r>
              <a:rPr lang="fr-CH" sz="1600" b="1" dirty="0"/>
              <a:t>Action </a:t>
            </a:r>
            <a:r>
              <a:rPr lang="fr-CH" sz="1600" b="1" dirty="0" err="1"/>
              <a:t>required</a:t>
            </a:r>
            <a:endParaRPr lang="fr-CH" sz="1600" b="1" dirty="0"/>
          </a:p>
          <a:p>
            <a:pPr>
              <a:spcBef>
                <a:spcPts val="600"/>
              </a:spcBef>
            </a:pPr>
            <a:r>
              <a:rPr lang="en-GB" sz="1400" dirty="0"/>
              <a:t>This report is transmitted to the Council Working Group on Child Online Protection </a:t>
            </a:r>
            <a:r>
              <a:rPr lang="en-GB" sz="1400" b="1" dirty="0"/>
              <a:t>for information</a:t>
            </a:r>
            <a:r>
              <a:rPr lang="en-GB" sz="1400" dirty="0"/>
              <a:t>.</a:t>
            </a:r>
          </a:p>
        </p:txBody>
      </p:sp>
    </p:spTree>
    <p:extLst>
      <p:ext uri="{BB962C8B-B14F-4D97-AF65-F5344CB8AC3E}">
        <p14:creationId xmlns:p14="http://schemas.microsoft.com/office/powerpoint/2010/main" val="18918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ctrTitle"/>
          </p:nvPr>
        </p:nvSpPr>
        <p:spPr>
          <a:xfrm>
            <a:off x="402615" y="431402"/>
            <a:ext cx="7134415" cy="1880408"/>
          </a:xfrm>
        </p:spPr>
        <p:txBody>
          <a:bodyPr vert="horz" lIns="91440" tIns="45720" rIns="91440" bIns="45720" rtlCol="0" anchor="b">
            <a:normAutofit fontScale="90000"/>
          </a:bodyPr>
          <a:lstStyle/>
          <a:p>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br>
              <a:rPr lang="en-US" sz="900" b="1" kern="1200" dirty="0">
                <a:solidFill>
                  <a:schemeClr val="tx1"/>
                </a:solidFill>
                <a:latin typeface="+mj-lt"/>
                <a:ea typeface="+mj-ea"/>
                <a:cs typeface="+mj-cs"/>
              </a:rPr>
            </a:br>
            <a:r>
              <a:rPr lang="en-US" sz="3300" b="1" kern="1200" dirty="0">
                <a:solidFill>
                  <a:schemeClr val="tx1"/>
                </a:solidFill>
                <a:latin typeface="+mj-lt"/>
                <a:ea typeface="+mj-ea"/>
                <a:cs typeface="+mj-cs"/>
              </a:rPr>
              <a:t>Malawi Report</a:t>
            </a:r>
            <a:br>
              <a:rPr lang="en-US" sz="3300" b="1" kern="1200" dirty="0">
                <a:solidFill>
                  <a:schemeClr val="tx1"/>
                </a:solidFill>
                <a:latin typeface="+mj-lt"/>
                <a:ea typeface="+mj-ea"/>
                <a:cs typeface="+mj-cs"/>
              </a:rPr>
            </a:br>
            <a:r>
              <a:rPr lang="en-US" sz="3300" b="1" kern="1200" dirty="0">
                <a:solidFill>
                  <a:schemeClr val="tx1"/>
                </a:solidFill>
                <a:latin typeface="+mj-lt"/>
                <a:ea typeface="+mj-ea"/>
                <a:cs typeface="+mj-cs"/>
              </a:rPr>
              <a:t>Training Of Trainers For Educators </a:t>
            </a:r>
            <a:br>
              <a:rPr lang="en-US" sz="3300" b="1" kern="1200" dirty="0">
                <a:solidFill>
                  <a:schemeClr val="tx1"/>
                </a:solidFill>
                <a:latin typeface="+mj-lt"/>
                <a:ea typeface="+mj-ea"/>
                <a:cs typeface="+mj-cs"/>
              </a:rPr>
            </a:br>
            <a:r>
              <a:rPr lang="en-US" sz="3300" b="1" kern="1200" dirty="0">
                <a:solidFill>
                  <a:schemeClr val="tx1"/>
                </a:solidFill>
                <a:latin typeface="+mj-lt"/>
                <a:ea typeface="+mj-ea"/>
                <a:cs typeface="+mj-cs"/>
              </a:rPr>
              <a:t>Child Online Protection</a:t>
            </a:r>
            <a:br>
              <a:rPr lang="en-US" sz="900" kern="1200" dirty="0">
                <a:solidFill>
                  <a:schemeClr val="tx1"/>
                </a:solidFill>
                <a:latin typeface="+mj-lt"/>
                <a:ea typeface="+mj-ea"/>
                <a:cs typeface="+mj-cs"/>
              </a:rPr>
            </a:br>
            <a:endParaRPr lang="en-US" sz="900" kern="1200" dirty="0">
              <a:solidFill>
                <a:schemeClr val="tx1"/>
              </a:solidFill>
              <a:latin typeface="+mj-lt"/>
              <a:ea typeface="+mj-ea"/>
              <a:cs typeface="+mj-cs"/>
            </a:endParaRPr>
          </a:p>
        </p:txBody>
      </p:sp>
      <p:sp>
        <p:nvSpPr>
          <p:cNvPr id="45" name="Freeform: Shape 44">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9" name="Picture 18">
            <a:extLst>
              <a:ext uri="{FF2B5EF4-FFF2-40B4-BE49-F238E27FC236}">
                <a16:creationId xmlns:a16="http://schemas.microsoft.com/office/drawing/2014/main" id="{675759C8-7232-CDAB-68F9-8CB1B437B046}"/>
              </a:ext>
            </a:extLst>
          </p:cNvPr>
          <p:cNvPicPr>
            <a:picLocks noChangeAspect="1"/>
          </p:cNvPicPr>
          <p:nvPr/>
        </p:nvPicPr>
        <p:blipFill rotWithShape="1">
          <a:blip r:embed="rId2">
            <a:extLst>
              <a:ext uri="{28A0092B-C50C-407E-A947-70E740481C1C}">
                <a14:useLocalDpi xmlns:a14="http://schemas.microsoft.com/office/drawing/2010/main" val="0"/>
              </a:ext>
            </a:extLst>
          </a:blip>
          <a:srcRect l="2721" r="3117"/>
          <a:stretch/>
        </p:blipFill>
        <p:spPr>
          <a:xfrm>
            <a:off x="7242521" y="3901310"/>
            <a:ext cx="4949473" cy="2956690"/>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52" name="Freeform: Shape 51">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3" name="Freeform: Shape 52">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Subtitle 2"/>
          <p:cNvSpPr>
            <a:spLocks noGrp="1"/>
          </p:cNvSpPr>
          <p:nvPr>
            <p:ph type="subTitle" idx="1"/>
          </p:nvPr>
        </p:nvSpPr>
        <p:spPr>
          <a:xfrm>
            <a:off x="402615" y="2743212"/>
            <a:ext cx="5485331" cy="3997807"/>
          </a:xfrm>
        </p:spPr>
        <p:txBody>
          <a:bodyPr vert="horz" lIns="91440" tIns="45720" rIns="91440" bIns="45720" rtlCol="0">
            <a:normAutofit lnSpcReduction="10000"/>
          </a:bodyPr>
          <a:lstStyle/>
          <a:p>
            <a:r>
              <a:rPr lang="en-US" sz="3000" b="1" dirty="0">
                <a:latin typeface="+mj-lt"/>
                <a:ea typeface="+mj-ea"/>
                <a:cs typeface="+mj-cs"/>
              </a:rPr>
              <a:t>By </a:t>
            </a:r>
          </a:p>
          <a:p>
            <a:r>
              <a:rPr lang="en-US" sz="3000" b="1" dirty="0">
                <a:latin typeface="+mj-lt"/>
                <a:ea typeface="+mj-ea"/>
                <a:cs typeface="+mj-cs"/>
              </a:rPr>
              <a:t>Christopher Banda </a:t>
            </a:r>
          </a:p>
          <a:p>
            <a:r>
              <a:rPr lang="en-US" sz="3000" b="1" dirty="0">
                <a:latin typeface="+mj-lt"/>
                <a:ea typeface="+mj-ea"/>
                <a:cs typeface="+mj-cs"/>
              </a:rPr>
              <a:t>Malawi Communications Regulatory Authority – Malawi CERT </a:t>
            </a:r>
          </a:p>
          <a:p>
            <a:pPr indent="-228600">
              <a:buFont typeface="Arial" panose="020B0604020202020204" pitchFamily="34" charset="0"/>
              <a:buChar char="•"/>
            </a:pPr>
            <a:endParaRPr lang="en-US" sz="3000" b="1" dirty="0">
              <a:latin typeface="+mj-lt"/>
              <a:ea typeface="+mj-ea"/>
              <a:cs typeface="+mj-cs"/>
            </a:endParaRPr>
          </a:p>
          <a:p>
            <a:r>
              <a:rPr lang="en-US" sz="3000" b="1" dirty="0">
                <a:latin typeface="+mj-lt"/>
                <a:ea typeface="+mj-ea"/>
                <a:cs typeface="+mj-cs"/>
              </a:rPr>
              <a:t>Boniface Mandere </a:t>
            </a:r>
          </a:p>
          <a:p>
            <a:r>
              <a:rPr lang="en-US" sz="3000" b="1" dirty="0">
                <a:latin typeface="+mj-lt"/>
                <a:ea typeface="+mj-ea"/>
                <a:cs typeface="+mj-cs"/>
              </a:rPr>
              <a:t>Article iii</a:t>
            </a:r>
          </a:p>
        </p:txBody>
      </p:sp>
      <p:pic>
        <p:nvPicPr>
          <p:cNvPr id="4" name="Picture 3">
            <a:extLst>
              <a:ext uri="{FF2B5EF4-FFF2-40B4-BE49-F238E27FC236}">
                <a16:creationId xmlns:a16="http://schemas.microsoft.com/office/drawing/2014/main" id="{FE447C24-E683-BFB0-7BC4-E2DE2D6F6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07" r="4" b="478"/>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51" name="Freeform: Shape 50">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9988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a:solidFill>
                  <a:schemeClr val="tx2"/>
                </a:solidFill>
              </a:rPr>
              <a:t>Outline of the presentation </a:t>
            </a:r>
            <a:br>
              <a:rPr lang="en-US" sz="4000">
                <a:solidFill>
                  <a:schemeClr val="tx2"/>
                </a:solidFill>
              </a:rPr>
            </a:br>
            <a:endParaRPr lang="en-US" sz="4000">
              <a:solidFill>
                <a:schemeClr val="tx2"/>
              </a:solidFill>
            </a:endParaRP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6" name="Freeform: Shape 25">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0" name="Freeform: Shape 2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DAEE7E54-31CD-35DD-4770-5CC8C63EA233}"/>
              </a:ext>
            </a:extLst>
          </p:cNvPr>
          <p:cNvGraphicFramePr>
            <a:graphicFrameLocks noGrp="1"/>
          </p:cNvGraphicFramePr>
          <p:nvPr>
            <p:ph idx="1"/>
            <p:extLst>
              <p:ext uri="{D42A27DB-BD31-4B8C-83A1-F6EECF244321}">
                <p14:modId xmlns:p14="http://schemas.microsoft.com/office/powerpoint/2010/main" val="3997119733"/>
              </p:ext>
            </p:extLst>
          </p:nvPr>
        </p:nvGraphicFramePr>
        <p:xfrm>
          <a:off x="461268" y="1720664"/>
          <a:ext cx="10427555" cy="384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E447C24-E683-BFB0-7BC4-E2DE2D6F67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0582" y="5459396"/>
            <a:ext cx="1238250" cy="1127125"/>
          </a:xfrm>
          <a:prstGeom prst="rect">
            <a:avLst/>
          </a:prstGeom>
        </p:spPr>
      </p:pic>
    </p:spTree>
    <p:extLst>
      <p:ext uri="{BB962C8B-B14F-4D97-AF65-F5344CB8AC3E}">
        <p14:creationId xmlns:p14="http://schemas.microsoft.com/office/powerpoint/2010/main" val="268656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1179576" y="442913"/>
            <a:ext cx="5146161" cy="1639888"/>
          </a:xfrm>
        </p:spPr>
        <p:txBody>
          <a:bodyPr anchor="b">
            <a:normAutofit/>
          </a:bodyPr>
          <a:lstStyle/>
          <a:p>
            <a:r>
              <a:rPr lang="en-GB" sz="3600"/>
              <a:t>Background </a:t>
            </a:r>
            <a:endParaRPr lang="en-US" sz="3600"/>
          </a:p>
        </p:txBody>
      </p:sp>
      <p:sp>
        <p:nvSpPr>
          <p:cNvPr id="3" name="Content Placeholder 2"/>
          <p:cNvSpPr>
            <a:spLocks noGrp="1"/>
          </p:cNvSpPr>
          <p:nvPr>
            <p:ph idx="1"/>
          </p:nvPr>
        </p:nvSpPr>
        <p:spPr>
          <a:xfrm>
            <a:off x="1179577" y="2312988"/>
            <a:ext cx="4916424" cy="3651250"/>
          </a:xfrm>
        </p:spPr>
        <p:txBody>
          <a:bodyPr>
            <a:normAutofit/>
          </a:bodyPr>
          <a:lstStyle/>
          <a:p>
            <a:r>
              <a:rPr lang="en-US" sz="1700"/>
              <a:t>The training of the trainers was organized in partnership between MACRA and ITU </a:t>
            </a:r>
          </a:p>
          <a:p>
            <a:r>
              <a:rPr lang="en-US" sz="1700"/>
              <a:t>Malawi has finalized the proposes of developing Nation online child protection strategy ( waiting approval)</a:t>
            </a:r>
          </a:p>
          <a:p>
            <a:r>
              <a:rPr lang="en-US" sz="1700"/>
              <a:t>The training was organized to respond the COP priority area, 4 and 5 </a:t>
            </a:r>
          </a:p>
          <a:p>
            <a:r>
              <a:rPr lang="en-US" sz="1700"/>
              <a:t>The COP has six priority areas, p1, Coordination and International Corporation, p2 legal, policy and regulatory framework, p3 safe online environment, p4 COP education and awareness, p5 capacity building and p6 monitoring and evaluation  </a:t>
            </a:r>
          </a:p>
          <a:p>
            <a:endParaRPr lang="en-US" sz="1700"/>
          </a:p>
        </p:txBody>
      </p:sp>
      <p:pic>
        <p:nvPicPr>
          <p:cNvPr id="7" name="Picture 6">
            <a:extLst>
              <a:ext uri="{FF2B5EF4-FFF2-40B4-BE49-F238E27FC236}">
                <a16:creationId xmlns:a16="http://schemas.microsoft.com/office/drawing/2014/main" id="{3A71C371-F460-A208-B751-2B213FA37A73}"/>
              </a:ext>
            </a:extLst>
          </p:cNvPr>
          <p:cNvPicPr>
            <a:picLocks noChangeAspect="1"/>
          </p:cNvPicPr>
          <p:nvPr/>
        </p:nvPicPr>
        <p:blipFill rotWithShape="1">
          <a:blip r:embed="rId2">
            <a:extLst>
              <a:ext uri="{28A0092B-C50C-407E-A947-70E740481C1C}">
                <a14:useLocalDpi xmlns:a14="http://schemas.microsoft.com/office/drawing/2010/main" val="0"/>
              </a:ext>
            </a:extLst>
          </a:blip>
          <a:srcRect l="137" r="7578" b="-3"/>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73" name="Freeform: Shape 72">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5" name="Freeform: Shape 74">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93B4DFC2-96A1-DDD7-723F-F231220BC2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79" b="9345"/>
          <a:stretch/>
        </p:blipFill>
        <p:spPr>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p:spPr>
      </p:pic>
      <p:sp>
        <p:nvSpPr>
          <p:cNvPr id="77" name="Freeform: Shape 76">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9215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600"/>
            <a:ext cx="6881026" cy="1322887"/>
          </a:xfrm>
        </p:spPr>
        <p:txBody>
          <a:bodyPr>
            <a:normAutofit/>
          </a:bodyPr>
          <a:lstStyle/>
          <a:p>
            <a:br>
              <a:rPr lang="en-US" sz="2800"/>
            </a:br>
            <a:r>
              <a:rPr lang="en-US" sz="2800"/>
              <a:t>Purpose  </a:t>
            </a:r>
            <a:br>
              <a:rPr lang="en-US" sz="2800"/>
            </a:br>
            <a:endParaRPr lang="en-US" sz="2800"/>
          </a:p>
        </p:txBody>
      </p:sp>
      <p:graphicFrame>
        <p:nvGraphicFramePr>
          <p:cNvPr id="25" name="Content Placeholder 2">
            <a:extLst>
              <a:ext uri="{FF2B5EF4-FFF2-40B4-BE49-F238E27FC236}">
                <a16:creationId xmlns:a16="http://schemas.microsoft.com/office/drawing/2014/main" id="{FC46B65D-D4D8-BB1E-3573-999DFA9F4DEA}"/>
              </a:ext>
            </a:extLst>
          </p:cNvPr>
          <p:cNvGraphicFramePr>
            <a:graphicFrameLocks noGrp="1"/>
          </p:cNvGraphicFramePr>
          <p:nvPr>
            <p:ph idx="1"/>
            <p:extLst>
              <p:ext uri="{D42A27DB-BD31-4B8C-83A1-F6EECF244321}">
                <p14:modId xmlns:p14="http://schemas.microsoft.com/office/powerpoint/2010/main" val="111473202"/>
              </p:ext>
            </p:extLst>
          </p:nvPr>
        </p:nvGraphicFramePr>
        <p:xfrm>
          <a:off x="1137034" y="2194102"/>
          <a:ext cx="6573951" cy="3908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92E6565-0A26-72C8-24E4-53E8A830F6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7146" y="5206482"/>
            <a:ext cx="1814854" cy="1651517"/>
          </a:xfrm>
          <a:prstGeom prst="rect">
            <a:avLst/>
          </a:prstGeom>
        </p:spPr>
      </p:pic>
      <p:sp>
        <p:nvSpPr>
          <p:cNvPr id="5" name="object 7">
            <a:extLst>
              <a:ext uri="{FF2B5EF4-FFF2-40B4-BE49-F238E27FC236}">
                <a16:creationId xmlns:a16="http://schemas.microsoft.com/office/drawing/2014/main" id="{06A07C05-2D74-784E-9D7D-30B3219EC82F}"/>
              </a:ext>
            </a:extLst>
          </p:cNvPr>
          <p:cNvSpPr/>
          <p:nvPr/>
        </p:nvSpPr>
        <p:spPr>
          <a:xfrm>
            <a:off x="8269474" y="177281"/>
            <a:ext cx="3922526" cy="1469571"/>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8088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1179576" y="442913"/>
            <a:ext cx="5146161" cy="1639888"/>
          </a:xfrm>
        </p:spPr>
        <p:txBody>
          <a:bodyPr anchor="b">
            <a:normAutofit/>
          </a:bodyPr>
          <a:lstStyle/>
          <a:p>
            <a:br>
              <a:rPr lang="en-US" sz="3600"/>
            </a:br>
            <a:r>
              <a:rPr lang="en-US" sz="3600"/>
              <a:t>Participants of the training </a:t>
            </a:r>
            <a:br>
              <a:rPr lang="en-US" sz="3600"/>
            </a:br>
            <a:endParaRPr lang="en-US" sz="3600"/>
          </a:p>
        </p:txBody>
      </p:sp>
      <p:sp>
        <p:nvSpPr>
          <p:cNvPr id="3" name="Content Placeholder 2"/>
          <p:cNvSpPr>
            <a:spLocks noGrp="1"/>
          </p:cNvSpPr>
          <p:nvPr>
            <p:ph idx="1"/>
          </p:nvPr>
        </p:nvSpPr>
        <p:spPr>
          <a:xfrm>
            <a:off x="1179577" y="2312988"/>
            <a:ext cx="4916424" cy="3651250"/>
          </a:xfrm>
        </p:spPr>
        <p:txBody>
          <a:bodyPr>
            <a:normAutofit/>
          </a:bodyPr>
          <a:lstStyle/>
          <a:p>
            <a:r>
              <a:rPr lang="en-US" sz="1400" dirty="0"/>
              <a:t>The trainings was conducted in three regions of Malawi to cover more participants </a:t>
            </a:r>
          </a:p>
          <a:p>
            <a:r>
              <a:rPr lang="en-US" sz="1400" dirty="0"/>
              <a:t>Central region of Malawi Lilongwe – inviting </a:t>
            </a:r>
            <a:r>
              <a:rPr lang="en-US" sz="1400" dirty="0" err="1"/>
              <a:t>techinical</a:t>
            </a:r>
            <a:r>
              <a:rPr lang="en-US" sz="1400" dirty="0"/>
              <a:t> officers from Government departments, International organization working in area of child protection and the local organization</a:t>
            </a:r>
          </a:p>
          <a:p>
            <a:r>
              <a:rPr lang="en-US" sz="1400" dirty="0"/>
              <a:t>Northern region of Malawi Mzuzu- inviting local organization, educators and few members of the faith based organization, church and Mosque</a:t>
            </a:r>
          </a:p>
          <a:p>
            <a:r>
              <a:rPr lang="en-US" sz="1400" dirty="0"/>
              <a:t>Southern region of Malawi inviting participants from local organizations in the field of human rights and children’s rights, government officials from institutional care (homes and center for children in need of care and protection)  </a:t>
            </a:r>
          </a:p>
          <a:p>
            <a:r>
              <a:rPr lang="en-US" sz="1400" dirty="0"/>
              <a:t>All the three centers of training media was invited not only to cover the trainings but also as participants </a:t>
            </a:r>
          </a:p>
          <a:p>
            <a:endParaRPr lang="en-US" sz="1400" dirty="0"/>
          </a:p>
        </p:txBody>
      </p:sp>
      <p:pic>
        <p:nvPicPr>
          <p:cNvPr id="8" name="Picture 7" descr="A group of people sitting at tables&#10;&#10;Description automatically generated">
            <a:extLst>
              <a:ext uri="{FF2B5EF4-FFF2-40B4-BE49-F238E27FC236}">
                <a16:creationId xmlns:a16="http://schemas.microsoft.com/office/drawing/2014/main" id="{12F15605-ADE3-7FDB-B24F-45B73954DDCC}"/>
              </a:ext>
            </a:extLst>
          </p:cNvPr>
          <p:cNvPicPr>
            <a:picLocks noChangeAspect="1"/>
          </p:cNvPicPr>
          <p:nvPr/>
        </p:nvPicPr>
        <p:blipFill rotWithShape="1">
          <a:blip r:embed="rId2">
            <a:extLst>
              <a:ext uri="{28A0092B-C50C-407E-A947-70E740481C1C}">
                <a14:useLocalDpi xmlns:a14="http://schemas.microsoft.com/office/drawing/2010/main" val="0"/>
              </a:ext>
            </a:extLst>
          </a:blip>
          <a:srcRect l="12020"/>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25" name="Freeform: Shape 24">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red logo with a black background&#10;&#10;Description automatically generated">
            <a:extLst>
              <a:ext uri="{FF2B5EF4-FFF2-40B4-BE49-F238E27FC236}">
                <a16:creationId xmlns:a16="http://schemas.microsoft.com/office/drawing/2014/main" id="{085A0A46-37BA-0A0D-A162-C08A3FD3FC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79" b="9345"/>
          <a:stretch/>
        </p:blipFill>
        <p:spPr>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p:spPr>
      </p:pic>
      <p:sp>
        <p:nvSpPr>
          <p:cNvPr id="29" name="Freeform: Shape 28">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8890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009" y="502400"/>
            <a:ext cx="3367171" cy="1818064"/>
          </a:xfrm>
        </p:spPr>
        <p:txBody>
          <a:bodyPr>
            <a:normAutofit/>
          </a:bodyPr>
          <a:lstStyle/>
          <a:p>
            <a:pPr algn="ctr"/>
            <a:br>
              <a:rPr lang="en-US" sz="2800"/>
            </a:br>
            <a:r>
              <a:rPr lang="en-US" sz="2800"/>
              <a:t>Results of the training   </a:t>
            </a:r>
            <a:br>
              <a:rPr lang="en-US" sz="2800"/>
            </a:br>
            <a:endParaRPr lang="en-US" sz="2800"/>
          </a:p>
        </p:txBody>
      </p:sp>
      <p:pic>
        <p:nvPicPr>
          <p:cNvPr id="8" name="Picture 7">
            <a:extLst>
              <a:ext uri="{FF2B5EF4-FFF2-40B4-BE49-F238E27FC236}">
                <a16:creationId xmlns:a16="http://schemas.microsoft.com/office/drawing/2014/main" id="{64AE81C2-B061-4673-0E16-68BCFC1B48C9}"/>
              </a:ext>
            </a:extLst>
          </p:cNvPr>
          <p:cNvPicPr>
            <a:picLocks noChangeAspect="1"/>
          </p:cNvPicPr>
          <p:nvPr/>
        </p:nvPicPr>
        <p:blipFill rotWithShape="1">
          <a:blip r:embed="rId2">
            <a:extLst>
              <a:ext uri="{28A0092B-C50C-407E-A947-70E740481C1C}">
                <a14:useLocalDpi xmlns:a14="http://schemas.microsoft.com/office/drawing/2010/main" val="0"/>
              </a:ext>
            </a:extLst>
          </a:blip>
          <a:srcRect t="18130" b="18123"/>
          <a:stretch/>
        </p:blipFill>
        <p:spPr>
          <a:xfrm>
            <a:off x="4555236" y="6"/>
            <a:ext cx="7636763" cy="2762724"/>
          </a:xfrm>
          <a:prstGeom prst="rect">
            <a:avLst/>
          </a:prstGeom>
        </p:spPr>
      </p:pic>
      <p:sp>
        <p:nvSpPr>
          <p:cNvPr id="18" name="Rectangle 17">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218D92D1-C804-4444-5CB3-C5109140B7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75" r="-2" b="-2"/>
          <a:stretch/>
        </p:blipFill>
        <p:spPr>
          <a:xfrm>
            <a:off x="0" y="3255077"/>
            <a:ext cx="4080644" cy="3602923"/>
          </a:xfrm>
          <a:prstGeom prst="rect">
            <a:avLst/>
          </a:prstGeom>
        </p:spPr>
      </p:pic>
      <p:sp>
        <p:nvSpPr>
          <p:cNvPr id="3" name="Content Placeholder 2"/>
          <p:cNvSpPr>
            <a:spLocks noGrp="1"/>
          </p:cNvSpPr>
          <p:nvPr>
            <p:ph idx="1"/>
          </p:nvPr>
        </p:nvSpPr>
        <p:spPr>
          <a:xfrm>
            <a:off x="4749282" y="2901821"/>
            <a:ext cx="7442717" cy="3816220"/>
          </a:xfrm>
        </p:spPr>
        <p:txBody>
          <a:bodyPr anchor="ctr">
            <a:normAutofit lnSpcReduction="10000"/>
          </a:bodyPr>
          <a:lstStyle/>
          <a:p>
            <a:r>
              <a:rPr lang="en-US" sz="1800" dirty="0"/>
              <a:t>Some of the participants completed the process of certification – to become trainers </a:t>
            </a:r>
          </a:p>
          <a:p>
            <a:r>
              <a:rPr lang="en-US" sz="1800" dirty="0"/>
              <a:t>High schools attended the training were able to organize in school awareness meeting with teachers and students/ leaners </a:t>
            </a:r>
          </a:p>
          <a:p>
            <a:r>
              <a:rPr lang="en-US" sz="1800" dirty="0"/>
              <a:t>Media coverage in all printed and electronic platforms raising the online child protection </a:t>
            </a:r>
          </a:p>
          <a:p>
            <a:r>
              <a:rPr lang="en-US" sz="1800" dirty="0"/>
              <a:t>A team of organization, individuals and government officers to champion the campaign of making internet safe for children were identified and documented</a:t>
            </a:r>
          </a:p>
          <a:p>
            <a:r>
              <a:rPr lang="en-US" sz="1800" dirty="0"/>
              <a:t>Presentation of online child protection strategy was presented to national technical working group on child protection  </a:t>
            </a:r>
          </a:p>
          <a:p>
            <a:r>
              <a:rPr lang="en-US" sz="1800" dirty="0"/>
              <a:t>Materials to promote safe internet for children were shared with key stakeholders </a:t>
            </a:r>
          </a:p>
          <a:p>
            <a:pPr marL="0" indent="0">
              <a:buNone/>
            </a:pPr>
            <a:endParaRPr lang="en-US" sz="1100" dirty="0"/>
          </a:p>
        </p:txBody>
      </p:sp>
      <p:sp>
        <p:nvSpPr>
          <p:cNvPr id="20" name="Rectangle 19">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17909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105" y="802955"/>
            <a:ext cx="4977976" cy="1455996"/>
          </a:xfrm>
        </p:spPr>
        <p:txBody>
          <a:bodyPr anchor="b">
            <a:normAutofit/>
          </a:bodyPr>
          <a:lstStyle/>
          <a:p>
            <a:r>
              <a:rPr lang="en-GB" sz="3600">
                <a:solidFill>
                  <a:schemeClr val="tx2"/>
                </a:solidFill>
              </a:rPr>
              <a:t>Action Plan </a:t>
            </a:r>
            <a:endParaRPr lang="en-US" sz="3600">
              <a:solidFill>
                <a:schemeClr val="tx2"/>
              </a:solidFill>
            </a:endParaRPr>
          </a:p>
        </p:txBody>
      </p:sp>
      <p:pic>
        <p:nvPicPr>
          <p:cNvPr id="4" name="Picture 3">
            <a:extLst>
              <a:ext uri="{FF2B5EF4-FFF2-40B4-BE49-F238E27FC236}">
                <a16:creationId xmlns:a16="http://schemas.microsoft.com/office/drawing/2014/main" id="{538FD2F5-F4E0-D019-C66A-A6F115E45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357" y="602673"/>
            <a:ext cx="3039732" cy="2766157"/>
          </a:xfrm>
          <a:prstGeom prst="rect">
            <a:avLst/>
          </a:prstGeom>
        </p:spPr>
      </p:pic>
      <p:grpSp>
        <p:nvGrpSpPr>
          <p:cNvPr id="18" name="Group 17">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9" name="Freeform: Shape 18">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BF33AA9B-398F-B47E-87E7-574D9B296463}"/>
              </a:ext>
            </a:extLst>
          </p:cNvPr>
          <p:cNvPicPr>
            <a:picLocks noChangeAspect="1"/>
          </p:cNvPicPr>
          <p:nvPr/>
        </p:nvPicPr>
        <p:blipFill>
          <a:blip r:embed="rId3"/>
          <a:stretch>
            <a:fillRect/>
          </a:stretch>
        </p:blipFill>
        <p:spPr>
          <a:xfrm>
            <a:off x="804672" y="3462198"/>
            <a:ext cx="3759105" cy="2416567"/>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1800">
                <a:solidFill>
                  <a:schemeClr val="tx2"/>
                </a:solidFill>
              </a:rPr>
              <a:t>Commemoration of the safer internet day 8</a:t>
            </a:r>
            <a:r>
              <a:rPr lang="en-US" sz="1800" baseline="30000">
                <a:solidFill>
                  <a:schemeClr val="tx2"/>
                </a:solidFill>
              </a:rPr>
              <a:t>th</a:t>
            </a:r>
            <a:r>
              <a:rPr lang="en-US" sz="1800">
                <a:solidFill>
                  <a:schemeClr val="tx2"/>
                </a:solidFill>
              </a:rPr>
              <a:t> February 2024 </a:t>
            </a:r>
          </a:p>
          <a:p>
            <a:r>
              <a:rPr lang="en-US" sz="1800">
                <a:solidFill>
                  <a:schemeClr val="tx2"/>
                </a:solidFill>
              </a:rPr>
              <a:t>Press briefing and interface with media houses  </a:t>
            </a:r>
          </a:p>
          <a:p>
            <a:r>
              <a:rPr lang="en-US" sz="1800">
                <a:solidFill>
                  <a:schemeClr val="tx2"/>
                </a:solidFill>
              </a:rPr>
              <a:t>School outreach activities targeting not less than 30 national and district secondary school and not less than 10 high schools in Malawi during the period of February – April A team</a:t>
            </a:r>
          </a:p>
          <a:p>
            <a:r>
              <a:rPr lang="en-US" sz="1800">
                <a:solidFill>
                  <a:schemeClr val="tx2"/>
                </a:solidFill>
              </a:rPr>
              <a:t>Arraignment of the National child Online Strategy by end of January </a:t>
            </a:r>
          </a:p>
          <a:p>
            <a:r>
              <a:rPr lang="en-US" sz="1800">
                <a:solidFill>
                  <a:schemeClr val="tx2"/>
                </a:solidFill>
              </a:rPr>
              <a:t>Setting the ground for online project of youth network on safe internet (child online protection) </a:t>
            </a:r>
          </a:p>
          <a:p>
            <a:pPr marL="0" indent="0">
              <a:buNone/>
            </a:pPr>
            <a:endParaRPr lang="en-US" sz="1800">
              <a:solidFill>
                <a:schemeClr val="tx2"/>
              </a:solidFill>
            </a:endParaRPr>
          </a:p>
        </p:txBody>
      </p:sp>
    </p:spTree>
    <p:extLst>
      <p:ext uri="{BB962C8B-B14F-4D97-AF65-F5344CB8AC3E}">
        <p14:creationId xmlns:p14="http://schemas.microsoft.com/office/powerpoint/2010/main" val="328722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590</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Meiryo</vt:lpstr>
      <vt:lpstr>Arial</vt:lpstr>
      <vt:lpstr>Calibri</vt:lpstr>
      <vt:lpstr>Calibri Light</vt:lpstr>
      <vt:lpstr>Office Theme</vt:lpstr>
      <vt:lpstr>ITU Theme - White bg</vt:lpstr>
      <vt:lpstr>PowerPoint Presentation</vt:lpstr>
      <vt:lpstr>              Malawi Report Training Of Trainers For Educators  Child Online Protection </vt:lpstr>
      <vt:lpstr>Outline of the presentation  </vt:lpstr>
      <vt:lpstr>Background </vt:lpstr>
      <vt:lpstr> Purpose   </vt:lpstr>
      <vt:lpstr> Participants of the training  </vt:lpstr>
      <vt:lpstr> Results of the training    </vt:lpstr>
      <vt:lpstr>Action Plan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Malawi Report on online Child protection Training of Trainer</dc:title>
  <dc:creator>User</dc:creator>
  <cp:lastModifiedBy>Brouard, Ricarda</cp:lastModifiedBy>
  <cp:revision>15</cp:revision>
  <dcterms:created xsi:type="dcterms:W3CDTF">2024-01-16T15:33:13Z</dcterms:created>
  <dcterms:modified xsi:type="dcterms:W3CDTF">2024-01-17T13:12:12Z</dcterms:modified>
</cp:coreProperties>
</file>