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709" r:id="rId5"/>
    <p:sldMasterId id="2147483713" r:id="rId6"/>
  </p:sldMasterIdLst>
  <p:notesMasterIdLst>
    <p:notesMasterId r:id="rId17"/>
  </p:notesMasterIdLst>
  <p:handoutMasterIdLst>
    <p:handoutMasterId r:id="rId18"/>
  </p:handoutMasterIdLst>
  <p:sldIdLst>
    <p:sldId id="2685" r:id="rId7"/>
    <p:sldId id="293" r:id="rId8"/>
    <p:sldId id="274" r:id="rId9"/>
    <p:sldId id="2689" r:id="rId10"/>
    <p:sldId id="2690" r:id="rId11"/>
    <p:sldId id="2691" r:id="rId12"/>
    <p:sldId id="296" r:id="rId13"/>
    <p:sldId id="2688" r:id="rId14"/>
    <p:sldId id="269" r:id="rId15"/>
    <p:sldId id="27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6449"/>
    <a:srgbClr val="F5FAFC"/>
    <a:srgbClr val="009CD6"/>
    <a:srgbClr val="0083B3"/>
    <a:srgbClr val="9D26FF"/>
    <a:srgbClr val="0076A1"/>
    <a:srgbClr val="FFFFFF"/>
    <a:srgbClr val="A5A5A5"/>
    <a:srgbClr val="757070"/>
    <a:srgbClr val="6F6F6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76789" autoAdjust="0"/>
  </p:normalViewPr>
  <p:slideViewPr>
    <p:cSldViewPr snapToGrid="0">
      <p:cViewPr>
        <p:scale>
          <a:sx n="75" d="100"/>
          <a:sy n="75" d="100"/>
        </p:scale>
        <p:origin x="66" y="84"/>
      </p:cViewPr>
      <p:guideLst>
        <p:guide orient="horz" pos="2160"/>
        <p:guide pos="3840"/>
      </p:guideLst>
    </p:cSldViewPr>
  </p:slideViewPr>
  <p:notesTextViewPr>
    <p:cViewPr>
      <p:scale>
        <a:sx n="1" d="1"/>
        <a:sy n="1" d="1"/>
      </p:scale>
      <p:origin x="0" y="0"/>
    </p:cViewPr>
  </p:notesTextViewPr>
  <p:notesViewPr>
    <p:cSldViewPr snapToGrid="0">
      <p:cViewPr varScale="1">
        <p:scale>
          <a:sx n="124" d="100"/>
          <a:sy n="124" d="100"/>
        </p:scale>
        <p:origin x="4188" y="8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BE192EA-4FB5-417A-96F6-B3058A54ABC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75D5479-0008-4BFD-BE18-7442B169130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472114D-3A05-4B20-822E-8261653B33D2}" type="datetimeFigureOut">
              <a:rPr lang="en-US" smtClean="0"/>
              <a:t>1/23/2024</a:t>
            </a:fld>
            <a:endParaRPr lang="en-US"/>
          </a:p>
        </p:txBody>
      </p:sp>
      <p:sp>
        <p:nvSpPr>
          <p:cNvPr id="4" name="Footer Placeholder 3">
            <a:extLst>
              <a:ext uri="{FF2B5EF4-FFF2-40B4-BE49-F238E27FC236}">
                <a16:creationId xmlns:a16="http://schemas.microsoft.com/office/drawing/2014/main" id="{EABD4BE7-9FD8-4D10-87DD-2B2BC23B46E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10342B2-B657-4BF5-B0C4-8D3FD65073D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1E5079B-D1F0-49DB-8DFB-E06CD09EC17E}" type="slidenum">
              <a:rPr lang="en-US" smtClean="0"/>
              <a:t>‹#›</a:t>
            </a:fld>
            <a:endParaRPr lang="en-US"/>
          </a:p>
        </p:txBody>
      </p:sp>
    </p:spTree>
    <p:extLst>
      <p:ext uri="{BB962C8B-B14F-4D97-AF65-F5344CB8AC3E}">
        <p14:creationId xmlns:p14="http://schemas.microsoft.com/office/powerpoint/2010/main" val="42005472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F008D2-43B4-45EB-8E80-36DCF9CD046D}" type="datetimeFigureOut">
              <a:rPr lang="en-US" smtClean="0"/>
              <a:t>1/23/2024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A8591F-50F3-4C40-9DA2-D793276CC051}" type="slidenum">
              <a:rPr lang="en-US" smtClean="0"/>
              <a:t>‹#›</a:t>
            </a:fld>
            <a:endParaRPr lang="en-US"/>
          </a:p>
        </p:txBody>
      </p:sp>
    </p:spTree>
    <p:extLst>
      <p:ext uri="{BB962C8B-B14F-4D97-AF65-F5344CB8AC3E}">
        <p14:creationId xmlns:p14="http://schemas.microsoft.com/office/powerpoint/2010/main" val="779994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1/3 if all internet users today are children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800 million children around the world are active on social media</a:t>
            </a:r>
          </a:p>
          <a:p>
            <a:endParaRPr lang="en-US" dirty="0"/>
          </a:p>
          <a:p>
            <a:r>
              <a:rPr lang="en-US" dirty="0"/>
              <a:t>ICMEC first released the Child Pornography: Model Legislation &amp; Global Review in 2006. (Research began in 2004 and focused on the 184 INTERPOL member countries.) Beginning with the 6</a:t>
            </a:r>
            <a:r>
              <a:rPr lang="en-US" baseline="30000" dirty="0"/>
              <a:t>th</a:t>
            </a:r>
            <a:r>
              <a:rPr lang="en-US" dirty="0"/>
              <a:t> Edition, we expanded the review to 196 countries (193 UN member countries +3). </a:t>
            </a:r>
          </a:p>
          <a:p>
            <a:endParaRPr lang="en-US" dirty="0"/>
          </a:p>
          <a:p>
            <a:r>
              <a:rPr lang="en-US" dirty="0"/>
              <a:t>The name of the report was changed in the 9</a:t>
            </a:r>
            <a:r>
              <a:rPr lang="en-US" baseline="30000" dirty="0"/>
              <a:t>th</a:t>
            </a:r>
            <a:r>
              <a:rPr lang="en-US" dirty="0"/>
              <a:t> Edition to Child Sexual Abuse Material: Model Legislation &amp; Global Review in order to </a:t>
            </a:r>
            <a:r>
              <a:rPr lang="en-US" sz="1800" b="0" i="0" u="none" strike="noStrike" baseline="0" dirty="0">
                <a:solidFill>
                  <a:srgbClr val="000000"/>
                </a:solidFill>
                <a:latin typeface="Mulish" pitchFamily="2" charset="0"/>
              </a:rPr>
              <a:t>align the terminology with that which is more accepted by the international child protection community – more aptly describing the true nature and extent of sexually exploitive images of child victims to which children can never consent. </a:t>
            </a:r>
          </a:p>
          <a:p>
            <a:endParaRPr lang="en-US" sz="1800" b="0" i="0" u="none" strike="noStrike" baseline="0" dirty="0">
              <a:solidFill>
                <a:srgbClr val="000000"/>
              </a:solidFill>
              <a:latin typeface="Mulish" pitchFamily="2" charset="0"/>
            </a:endParaRPr>
          </a:p>
          <a:p>
            <a:r>
              <a:rPr lang="en-US" sz="1800" b="0" i="0" u="none" strike="noStrike" baseline="0" dirty="0">
                <a:solidFill>
                  <a:srgbClr val="000000"/>
                </a:solidFill>
                <a:latin typeface="Mulish" pitchFamily="2" charset="0"/>
              </a:rPr>
              <a:t>It should be noted that the term “child pornography” is often still utilized in national legislation despite the widespread international consensus that the term should be replaced with “child sexual abuse material (CSAM).” When “child pornography” is used in this report, it is to maintain the integrity of the source document (i.e., international, and regional legal instruments and Embassy responses) and the language used therein. </a:t>
            </a:r>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dirty="0"/>
              <a:t>5 core criteria </a:t>
            </a:r>
          </a:p>
          <a:p>
            <a:pPr marL="914400" indent="-914400">
              <a:lnSpc>
                <a:spcPct val="100000"/>
              </a:lnSpc>
              <a:spcBef>
                <a:spcPts val="600"/>
              </a:spcBef>
              <a:spcAft>
                <a:spcPts val="1200"/>
              </a:spcAft>
              <a:buClr>
                <a:srgbClr val="F06449"/>
              </a:buClr>
              <a:buFont typeface="+mj-lt"/>
              <a:buAutoNum type="arabicPeriod"/>
              <a:defRPr/>
            </a:pPr>
            <a:r>
              <a:rPr lang="en-US" sz="1200" dirty="0">
                <a:solidFill>
                  <a:srgbClr val="004561"/>
                </a:solidFill>
                <a:latin typeface="Mulish SemiBold" pitchFamily="2" charset="0"/>
              </a:rPr>
              <a:t>Does national legislation exist with specific regard to child sexual abuse material (CSAM)?</a:t>
            </a:r>
          </a:p>
          <a:p>
            <a:pPr marL="914400" indent="-914400">
              <a:lnSpc>
                <a:spcPct val="100000"/>
              </a:lnSpc>
              <a:spcBef>
                <a:spcPts val="600"/>
              </a:spcBef>
              <a:spcAft>
                <a:spcPts val="1200"/>
              </a:spcAft>
              <a:buClr>
                <a:srgbClr val="F06449"/>
              </a:buClr>
              <a:buFont typeface="+mj-lt"/>
              <a:buAutoNum type="arabicPeriod"/>
              <a:defRPr/>
            </a:pPr>
            <a:r>
              <a:rPr lang="en-US" sz="1200" dirty="0">
                <a:solidFill>
                  <a:srgbClr val="004561"/>
                </a:solidFill>
                <a:latin typeface="Mulish SemiBold" pitchFamily="2" charset="0"/>
              </a:rPr>
              <a:t>Is “CSAM” defined?</a:t>
            </a:r>
          </a:p>
          <a:p>
            <a:pPr marL="914400" indent="-914400">
              <a:lnSpc>
                <a:spcPct val="100000"/>
              </a:lnSpc>
              <a:spcBef>
                <a:spcPts val="600"/>
              </a:spcBef>
              <a:spcAft>
                <a:spcPts val="1200"/>
              </a:spcAft>
              <a:buClr>
                <a:srgbClr val="F06449"/>
              </a:buClr>
              <a:buFont typeface="+mj-lt"/>
              <a:buAutoNum type="arabicPeriod"/>
              <a:defRPr/>
            </a:pPr>
            <a:r>
              <a:rPr lang="en-US" sz="1200" dirty="0">
                <a:solidFill>
                  <a:srgbClr val="004561"/>
                </a:solidFill>
                <a:latin typeface="Mulish SemiBold" pitchFamily="2" charset="0"/>
              </a:rPr>
              <a:t>Are technology-facilitated offenses criminalized?</a:t>
            </a:r>
          </a:p>
          <a:p>
            <a:pPr marL="914400" indent="-914400">
              <a:lnSpc>
                <a:spcPct val="100000"/>
              </a:lnSpc>
              <a:spcBef>
                <a:spcPts val="600"/>
              </a:spcBef>
              <a:spcAft>
                <a:spcPts val="1200"/>
              </a:spcAft>
              <a:buClr>
                <a:srgbClr val="F06449"/>
              </a:buClr>
              <a:buFont typeface="+mj-lt"/>
              <a:buAutoNum type="arabicPeriod"/>
              <a:defRPr/>
            </a:pPr>
            <a:r>
              <a:rPr lang="en-US" sz="1200" dirty="0">
                <a:solidFill>
                  <a:srgbClr val="004561"/>
                </a:solidFill>
                <a:latin typeface="Mulish SemiBold" pitchFamily="2" charset="0"/>
              </a:rPr>
              <a:t>Is simple possession of CSAM criminalized?</a:t>
            </a:r>
          </a:p>
          <a:p>
            <a:pPr marL="914400" indent="-914400">
              <a:lnSpc>
                <a:spcPct val="100000"/>
              </a:lnSpc>
              <a:spcBef>
                <a:spcPts val="600"/>
              </a:spcBef>
              <a:spcAft>
                <a:spcPts val="1200"/>
              </a:spcAft>
              <a:buClr>
                <a:srgbClr val="F06449"/>
              </a:buClr>
              <a:buFont typeface="+mj-lt"/>
              <a:buAutoNum type="arabicPeriod"/>
              <a:defRPr/>
            </a:pPr>
            <a:r>
              <a:rPr lang="en-US" sz="1200" dirty="0">
                <a:solidFill>
                  <a:srgbClr val="004561"/>
                </a:solidFill>
                <a:latin typeface="Mulish SemiBold" pitchFamily="2" charset="0"/>
              </a:rPr>
              <a:t>Are ISPs mandated to report suspected CSAM?</a:t>
            </a:r>
          </a:p>
          <a:p>
            <a:endParaRPr lang="en-US" dirty="0"/>
          </a:p>
          <a:p>
            <a:r>
              <a:rPr lang="en-US" dirty="0"/>
              <a:t>A sample of the results table is provided. </a:t>
            </a:r>
          </a:p>
        </p:txBody>
      </p:sp>
      <p:sp>
        <p:nvSpPr>
          <p:cNvPr id="4" name="Slide Number Placeholder 3"/>
          <p:cNvSpPr>
            <a:spLocks noGrp="1"/>
          </p:cNvSpPr>
          <p:nvPr>
            <p:ph type="sldNum" sz="quarter" idx="5"/>
          </p:nvPr>
        </p:nvSpPr>
        <p:spPr/>
        <p:txBody>
          <a:bodyPr/>
          <a:lstStyle/>
          <a:p>
            <a:fld id="{871B2431-D351-4C6E-A3CF-9DFAC0E3E050}" type="slidenum">
              <a:rPr lang="cs-CZ" smtClean="0"/>
              <a:t>3</a:t>
            </a:fld>
            <a:endParaRPr lang="cs-CZ"/>
          </a:p>
        </p:txBody>
      </p:sp>
    </p:spTree>
    <p:extLst>
      <p:ext uri="{BB962C8B-B14F-4D97-AF65-F5344CB8AC3E}">
        <p14:creationId xmlns:p14="http://schemas.microsoft.com/office/powerpoint/2010/main" val="42553437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379D6B-5E2B-D822-F00A-8A8E2169F027}"/>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E5D01BC4-1FAF-FA1F-AF57-FE1E11C8ED0B}"/>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8272A194-FC39-B9C5-4267-1D6B21FB4488}"/>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B0FE08D2-9219-668E-C3AB-65BF690085AD}"/>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2928C411-00F4-D3D8-4676-E4DEE5D51B6D}"/>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i="1" dirty="0"/>
          </a:p>
        </p:txBody>
      </p:sp>
      <p:sp>
        <p:nvSpPr>
          <p:cNvPr id="6" name="Footer Placeholder 5">
            <a:extLst>
              <a:ext uri="{FF2B5EF4-FFF2-40B4-BE49-F238E27FC236}">
                <a16:creationId xmlns:a16="http://schemas.microsoft.com/office/drawing/2014/main" id="{FC17B687-6EA1-58C5-0D2E-F6E60428C0E8}"/>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C687A669-088D-97E2-592D-6567A93BDC5D}"/>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26037836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2A83F5-09A3-6356-0F7A-D889890AD566}"/>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4844BDD0-CBC4-010F-D5AD-D65C652A87BD}"/>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FD577E9D-E0DC-E9BD-8673-11BD3EE5DC29}"/>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5A4E6DAE-D14D-7B31-0687-8BC53D28A102}"/>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425AD05D-F926-CF1E-6005-F7F81324EA3C}"/>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171 countries do criminalize tech-facilitated offenses / 25 countries do not criminalize tech-facilitated offenses </a:t>
            </a:r>
          </a:p>
          <a:p>
            <a:r>
              <a:rPr lang="en-US" dirty="0"/>
              <a:t>156 countries criminalize simple possession / 40 countries do not criminalize simple possession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146 countries define CSAM / 50 countries do not define CSAM </a:t>
            </a:r>
          </a:p>
          <a:p>
            <a:r>
              <a:rPr lang="en-US" dirty="0"/>
              <a:t>38 countries do mandate ISP reporting / 158 countries do not mandate ISP reporting</a:t>
            </a:r>
          </a:p>
        </p:txBody>
      </p:sp>
      <p:sp>
        <p:nvSpPr>
          <p:cNvPr id="6" name="Footer Placeholder 5">
            <a:extLst>
              <a:ext uri="{FF2B5EF4-FFF2-40B4-BE49-F238E27FC236}">
                <a16:creationId xmlns:a16="http://schemas.microsoft.com/office/drawing/2014/main" id="{DA3C3A0F-1BFC-C847-9513-6D157D5A2094}"/>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73567666-349C-FF2D-0B86-2C4AE5B5FD04}"/>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6933776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247EFF-5E93-BE12-84BA-8B3352CEE1A5}"/>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C69B669C-2AD3-8D99-413E-C8EBED6C5641}"/>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BED28991-9405-9DE1-132D-5A75BAB3472D}"/>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4DD6CB43-12C3-2DA0-5E09-060F9B38EAF8}"/>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758D87B3-227A-36D0-481F-67A12190870C}"/>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Out of 196 countries – 156 have introduced new legislation or improved existing legislation on CSAM since the 1</a:t>
            </a:r>
            <a:r>
              <a:rPr lang="en-US" baseline="30000" dirty="0"/>
              <a:t>st</a:t>
            </a:r>
            <a:r>
              <a:rPr lang="en-US" dirty="0"/>
              <a:t> edition was published in 2006. </a:t>
            </a:r>
          </a:p>
          <a:p>
            <a:endParaRPr lang="en-US" dirty="0"/>
          </a:p>
          <a:p>
            <a:r>
              <a:rPr lang="en-US" dirty="0"/>
              <a:t>Today 27 countries meet all 5 criteria, 111 countries meet at least 4 of the criteria (considered to be sufficient), and only 10 countries have no legislation in place. </a:t>
            </a:r>
          </a:p>
          <a:p>
            <a:endParaRPr lang="en-US" dirty="0"/>
          </a:p>
          <a:p>
            <a:r>
              <a:rPr lang="en-US" i="1" dirty="0"/>
              <a:t>** The 1</a:t>
            </a:r>
            <a:r>
              <a:rPr lang="en-US" i="1" baseline="30000" dirty="0"/>
              <a:t>st</a:t>
            </a:r>
            <a:r>
              <a:rPr lang="en-US" i="1" dirty="0"/>
              <a:t> Edition of this report looked at the legislation of 184 INTERPOL member countries. With the 6</a:t>
            </a:r>
            <a:r>
              <a:rPr lang="en-US" i="1" baseline="30000" dirty="0"/>
              <a:t>th</a:t>
            </a:r>
            <a:r>
              <a:rPr lang="en-US" i="1" dirty="0"/>
              <a:t> Edition, the report was expanded to look at the legislation of 196 countries. This difference may reduce the comparative value between the 1</a:t>
            </a:r>
            <a:r>
              <a:rPr lang="en-US" i="1" baseline="30000" dirty="0"/>
              <a:t>st</a:t>
            </a:r>
            <a:r>
              <a:rPr lang="en-US" i="1" dirty="0"/>
              <a:t> Edition and later editions of the report.</a:t>
            </a:r>
          </a:p>
        </p:txBody>
      </p:sp>
      <p:sp>
        <p:nvSpPr>
          <p:cNvPr id="6" name="Footer Placeholder 5">
            <a:extLst>
              <a:ext uri="{FF2B5EF4-FFF2-40B4-BE49-F238E27FC236}">
                <a16:creationId xmlns:a16="http://schemas.microsoft.com/office/drawing/2014/main" id="{DE96517B-9B60-F329-9670-CA334F9CE1DB}"/>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DEC2E443-57CA-62E8-5CD3-2F3606BD377C}"/>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9326132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dirty="0"/>
              <a:t>Since the 1</a:t>
            </a:r>
            <a:r>
              <a:rPr lang="en-US" baseline="30000" dirty="0"/>
              <a:t>st</a:t>
            </a:r>
            <a:r>
              <a:rPr lang="en-US" dirty="0"/>
              <a:t> Edition, </a:t>
            </a:r>
            <a:r>
              <a:rPr lang="en-US" b="1" dirty="0"/>
              <a:t>156 countries </a:t>
            </a:r>
            <a:r>
              <a:rPr lang="en-US" dirty="0"/>
              <a:t>have introduced new CSAM legislation or improved their existing legislation.</a:t>
            </a:r>
          </a:p>
          <a:p>
            <a:r>
              <a:rPr lang="en-US" dirty="0"/>
              <a:t>In the 1</a:t>
            </a:r>
            <a:r>
              <a:rPr lang="en-US" baseline="30000" dirty="0"/>
              <a:t>st</a:t>
            </a:r>
            <a:r>
              <a:rPr lang="en-US" dirty="0"/>
              <a:t> Ed. – 95 countries had no legislation; 22 countries had 4 criteria; 5 countries had all 5</a:t>
            </a:r>
          </a:p>
          <a:p>
            <a:r>
              <a:rPr lang="en-US" dirty="0"/>
              <a:t>In the 8</a:t>
            </a:r>
            <a:r>
              <a:rPr lang="en-US" baseline="30000" dirty="0"/>
              <a:t>th</a:t>
            </a:r>
            <a:r>
              <a:rPr lang="en-US" dirty="0"/>
              <a:t> Ed. – 35 countries had no legislation; 71 countries had 4 criteria; 11 countries had all 5</a:t>
            </a:r>
          </a:p>
          <a:p>
            <a:r>
              <a:rPr lang="en-US" dirty="0"/>
              <a:t>In the 9</a:t>
            </a:r>
            <a:r>
              <a:rPr lang="en-US" baseline="30000" dirty="0"/>
              <a:t>th</a:t>
            </a:r>
            <a:r>
              <a:rPr lang="en-US" dirty="0"/>
              <a:t> Ed. – 16 countries had no legislation, 97 countries had 4 criteria; 21 countries met all 5 criteria</a:t>
            </a:r>
          </a:p>
          <a:p>
            <a:r>
              <a:rPr lang="en-US" dirty="0"/>
              <a:t>In the 10</a:t>
            </a:r>
            <a:r>
              <a:rPr lang="en-US" baseline="30000" dirty="0"/>
              <a:t>th</a:t>
            </a:r>
            <a:r>
              <a:rPr lang="en-US" dirty="0"/>
              <a:t> Ed. – 10 countries have no legislation; 111 countries meet 4 criteria; 27 countries meet all 5</a:t>
            </a:r>
          </a:p>
          <a:p>
            <a:endParaRPr lang="en-US" dirty="0"/>
          </a:p>
        </p:txBody>
      </p:sp>
      <p:sp>
        <p:nvSpPr>
          <p:cNvPr id="4" name="Slide Number Placeholder 3"/>
          <p:cNvSpPr>
            <a:spLocks noGrp="1"/>
          </p:cNvSpPr>
          <p:nvPr>
            <p:ph type="sldNum" sz="quarter" idx="5"/>
          </p:nvPr>
        </p:nvSpPr>
        <p:spPr/>
        <p:txBody>
          <a:bodyPr/>
          <a:lstStyle/>
          <a:p>
            <a:fld id="{871B2431-D351-4C6E-A3CF-9DFAC0E3E050}" type="slidenum">
              <a:rPr lang="cs-CZ" smtClean="0"/>
              <a:t>7</a:t>
            </a:fld>
            <a:endParaRPr lang="cs-CZ"/>
          </a:p>
        </p:txBody>
      </p:sp>
    </p:spTree>
    <p:extLst>
      <p:ext uri="{BB962C8B-B14F-4D97-AF65-F5344CB8AC3E}">
        <p14:creationId xmlns:p14="http://schemas.microsoft.com/office/powerpoint/2010/main" val="40058092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Countries that meet all 5 criteria = 27 </a:t>
            </a:r>
          </a:p>
          <a:p>
            <a:r>
              <a:rPr lang="en-US" dirty="0"/>
              <a:t>Countries that meet 4 criteria (sufficient) = 111</a:t>
            </a:r>
          </a:p>
          <a:p>
            <a:r>
              <a:rPr lang="en-US" dirty="0"/>
              <a:t>Countries that meet 3 criteria = 31</a:t>
            </a:r>
          </a:p>
          <a:p>
            <a:r>
              <a:rPr lang="en-US" dirty="0"/>
              <a:t>Countries that meet 2 criteria = 8 </a:t>
            </a:r>
          </a:p>
          <a:p>
            <a:r>
              <a:rPr lang="en-US" dirty="0"/>
              <a:t>Countries that meet 1 criteria = 9</a:t>
            </a:r>
          </a:p>
          <a:p>
            <a:r>
              <a:rPr lang="en-US" dirty="0"/>
              <a:t>Countries that do not meet any of the criteria = 10</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B9B448-815B-E06F-D09F-717E27449A86}"/>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32D02425-3732-D942-BB74-9462AE333BBB}"/>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E415F41A-743B-EEB5-886E-C39C8118AC35}"/>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4E4CAF50-3174-06EF-AF32-8611C16E5053}"/>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F74A6AAE-55B2-2F88-A22F-855F7CB514D9}"/>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A few of the content areas (both new and continuing areas of concern) addressed in the report include:</a:t>
            </a:r>
          </a:p>
          <a:p>
            <a:pPr marL="285750" indent="-285750">
              <a:buFont typeface="Arial" panose="020B0604020202020204" pitchFamily="34" charset="0"/>
              <a:buChar char="•"/>
            </a:pPr>
            <a:r>
              <a:rPr lang="en-US" sz="1800" b="0" i="0" u="none" strike="noStrike" baseline="0" dirty="0">
                <a:solidFill>
                  <a:srgbClr val="004561"/>
                </a:solidFill>
                <a:latin typeface="HK Grotesk" panose="00000500000000000000" pitchFamily="50" charset="0"/>
              </a:rPr>
              <a:t>The COVID-19 Pandemic and its Impact on CSAM</a:t>
            </a:r>
          </a:p>
          <a:p>
            <a:pPr marL="285750" indent="-285750">
              <a:buFont typeface="Arial" panose="020B0604020202020204" pitchFamily="34" charset="0"/>
              <a:buChar char="•"/>
            </a:pPr>
            <a:r>
              <a:rPr lang="en-US" sz="1800" b="0" i="0" u="none" strike="noStrike" baseline="0" dirty="0">
                <a:solidFill>
                  <a:srgbClr val="004561"/>
                </a:solidFill>
                <a:latin typeface="HK Grotesk" panose="00000500000000000000" pitchFamily="50" charset="0"/>
              </a:rPr>
              <a:t>Computer-Generated CSAM (Gen AI, Deepfakes)</a:t>
            </a:r>
          </a:p>
          <a:p>
            <a:pPr marL="285750" indent="-285750">
              <a:buFont typeface="Arial" panose="020B0604020202020204" pitchFamily="34" charset="0"/>
              <a:buChar char="•"/>
            </a:pPr>
            <a:r>
              <a:rPr lang="en-US" sz="1800" b="0" i="0" u="none" strike="noStrike" baseline="0" dirty="0">
                <a:solidFill>
                  <a:srgbClr val="004561"/>
                </a:solidFill>
                <a:latin typeface="HK Grotesk" panose="00000500000000000000" pitchFamily="50" charset="0"/>
              </a:rPr>
              <a:t>Livestreamed Child Sexual Abuse</a:t>
            </a:r>
          </a:p>
          <a:p>
            <a:pPr marL="285750" indent="-285750">
              <a:buFont typeface="Arial" panose="020B0604020202020204" pitchFamily="34" charset="0"/>
              <a:buChar char="•"/>
            </a:pPr>
            <a:r>
              <a:rPr lang="en-US" sz="1800" b="0" i="0" u="none" strike="noStrike" baseline="0" dirty="0">
                <a:solidFill>
                  <a:srgbClr val="004561"/>
                </a:solidFill>
                <a:latin typeface="HK Grotesk" panose="00000500000000000000" pitchFamily="50" charset="0"/>
              </a:rPr>
              <a:t>Sextortion and Self-Generated Images</a:t>
            </a:r>
          </a:p>
          <a:p>
            <a:pPr marL="285750" indent="-285750">
              <a:buFont typeface="Arial" panose="020B0604020202020204" pitchFamily="34" charset="0"/>
              <a:buChar char="•"/>
            </a:pPr>
            <a:r>
              <a:rPr lang="en-US" dirty="0"/>
              <a:t>E2EE</a:t>
            </a:r>
          </a:p>
          <a:p>
            <a:pPr marL="285750" indent="-285750">
              <a:buFont typeface="Arial" panose="020B0604020202020204" pitchFamily="34" charset="0"/>
              <a:buChar char="•"/>
            </a:pPr>
            <a:r>
              <a:rPr lang="en-US" dirty="0"/>
              <a:t>Dark Web</a:t>
            </a:r>
          </a:p>
          <a:p>
            <a:pPr marL="285750" indent="-285750">
              <a:buFont typeface="Arial" panose="020B0604020202020204" pitchFamily="34" charset="0"/>
              <a:buChar char="•"/>
            </a:pPr>
            <a:r>
              <a:rPr lang="en-US" dirty="0"/>
              <a:t>Data Retention and LE Investigations</a:t>
            </a:r>
          </a:p>
          <a:p>
            <a:pPr marL="285750" indent="-285750">
              <a:buFont typeface="Arial" panose="020B0604020202020204" pitchFamily="34" charset="0"/>
              <a:buChar char="•"/>
            </a:pPr>
            <a:r>
              <a:rPr lang="en-US" dirty="0"/>
              <a:t>Tech Tools to Curb CSAM/Privacy Debate</a:t>
            </a:r>
          </a:p>
          <a:p>
            <a:pPr marL="285750" indent="-285750">
              <a:buFont typeface="Arial" panose="020B0604020202020204" pitchFamily="34" charset="0"/>
              <a:buChar char="•"/>
            </a:pPr>
            <a:r>
              <a:rPr lang="en-US" dirty="0"/>
              <a:t>Online Grooming</a:t>
            </a:r>
          </a:p>
        </p:txBody>
      </p:sp>
      <p:sp>
        <p:nvSpPr>
          <p:cNvPr id="6" name="Footer Placeholder 5">
            <a:extLst>
              <a:ext uri="{FF2B5EF4-FFF2-40B4-BE49-F238E27FC236}">
                <a16:creationId xmlns:a16="http://schemas.microsoft.com/office/drawing/2014/main" id="{1FE2A5FF-2EEC-DBB5-5D25-27617445D938}"/>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C7E1C437-C410-D338-8AFC-32855D93BA9F}"/>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5728114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8:notes"/>
          <p:cNvSpPr txBox="1">
            <a:spLocks noGrp="1"/>
          </p:cNvSpPr>
          <p:nvPr>
            <p:ph type="body" idx="1"/>
          </p:nvPr>
        </p:nvSpPr>
        <p:spPr>
          <a:xfrm>
            <a:off x="719784" y="4563700"/>
            <a:ext cx="5758265" cy="3733936"/>
          </a:xfrm>
          <a:prstGeom prst="rect">
            <a:avLst/>
          </a:prstGeom>
          <a:noFill/>
          <a:ln>
            <a:noFill/>
          </a:ln>
        </p:spPr>
        <p:txBody>
          <a:bodyPr spcFirstLastPara="1" wrap="square" lIns="94200" tIns="47075" rIns="94200" bIns="47075" anchor="t" anchorCtr="0">
            <a:noAutofit/>
          </a:bodyPr>
          <a:lstStyle/>
          <a:p>
            <a:pPr marL="0" lvl="0" indent="0" algn="l" rtl="0">
              <a:lnSpc>
                <a:spcPct val="100000"/>
              </a:lnSpc>
              <a:spcBef>
                <a:spcPts val="0"/>
              </a:spcBef>
              <a:spcAft>
                <a:spcPts val="0"/>
              </a:spcAft>
              <a:buSzPts val="1400"/>
              <a:buNone/>
            </a:pPr>
            <a:endParaRPr dirty="0"/>
          </a:p>
        </p:txBody>
      </p:sp>
      <p:sp>
        <p:nvSpPr>
          <p:cNvPr id="321" name="Google Shape;321;p8:notes"/>
          <p:cNvSpPr>
            <a:spLocks noGrp="1" noRot="1" noChangeAspect="1"/>
          </p:cNvSpPr>
          <p:nvPr>
            <p:ph type="sldImg" idx="2"/>
          </p:nvPr>
        </p:nvSpPr>
        <p:spPr>
          <a:xfrm>
            <a:off x="754063" y="1184275"/>
            <a:ext cx="5691187" cy="3200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Grey margin-Content with Caption (White 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CF752D4-D41F-48C8-BC93-770A10B9CEFC}"/>
              </a:ext>
            </a:extLst>
          </p:cNvPr>
          <p:cNvSpPr>
            <a:spLocks noGrp="1"/>
          </p:cNvSpPr>
          <p:nvPr>
            <p:ph type="body" sz="half" idx="2" hasCustomPrompt="1"/>
          </p:nvPr>
        </p:nvSpPr>
        <p:spPr>
          <a:xfrm>
            <a:off x="728691" y="1959151"/>
            <a:ext cx="4090872" cy="4200245"/>
          </a:xfrm>
        </p:spPr>
        <p:txBody>
          <a:bodyPr>
            <a:noAutofit/>
          </a:bodyPr>
          <a:lstStyle>
            <a:lvl1pPr marL="0" indent="0">
              <a:lnSpc>
                <a:spcPts val="2400"/>
              </a:lnSpc>
              <a:buNone/>
              <a:defRPr sz="1800" spc="2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 </a:t>
            </a:r>
          </a:p>
        </p:txBody>
      </p:sp>
      <p:sp>
        <p:nvSpPr>
          <p:cNvPr id="13" name="Text Placeholder 3">
            <a:extLst>
              <a:ext uri="{FF2B5EF4-FFF2-40B4-BE49-F238E27FC236}">
                <a16:creationId xmlns:a16="http://schemas.microsoft.com/office/drawing/2014/main" id="{3E0F6D26-4165-4298-B9DF-69A0CA57C654}"/>
              </a:ext>
            </a:extLst>
          </p:cNvPr>
          <p:cNvSpPr>
            <a:spLocks noGrp="1"/>
          </p:cNvSpPr>
          <p:nvPr>
            <p:ph type="body" sz="half" idx="14" hasCustomPrompt="1"/>
          </p:nvPr>
        </p:nvSpPr>
        <p:spPr>
          <a:xfrm>
            <a:off x="5018432" y="1959150"/>
            <a:ext cx="4090872" cy="4200245"/>
          </a:xfrm>
        </p:spPr>
        <p:txBody>
          <a:bodyPr>
            <a:noAutofit/>
          </a:bodyPr>
          <a:lstStyle>
            <a:lvl1pPr marL="0" indent="0">
              <a:lnSpc>
                <a:spcPts val="2400"/>
              </a:lnSpc>
              <a:buNone/>
              <a:defRPr sz="1800" spc="2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 </a:t>
            </a:r>
          </a:p>
        </p:txBody>
      </p:sp>
      <p:sp>
        <p:nvSpPr>
          <p:cNvPr id="17" name="Title 1">
            <a:extLst>
              <a:ext uri="{FF2B5EF4-FFF2-40B4-BE49-F238E27FC236}">
                <a16:creationId xmlns:a16="http://schemas.microsoft.com/office/drawing/2014/main" id="{CED336FC-6E45-4A2D-A5AB-BE24E693E093}"/>
              </a:ext>
            </a:extLst>
          </p:cNvPr>
          <p:cNvSpPr>
            <a:spLocks noGrp="1"/>
          </p:cNvSpPr>
          <p:nvPr>
            <p:ph type="title" hasCustomPrompt="1"/>
          </p:nvPr>
        </p:nvSpPr>
        <p:spPr>
          <a:xfrm>
            <a:off x="728691" y="1265849"/>
            <a:ext cx="9051731" cy="502882"/>
          </a:xfrm>
          <a:prstGeom prst="rect">
            <a:avLst/>
          </a:prstGeom>
        </p:spPr>
        <p:txBody>
          <a:bodyPr>
            <a:noAutofit/>
          </a:bodyPr>
          <a:lstStyle>
            <a:lvl1pPr>
              <a:defRPr sz="2800"/>
            </a:lvl1pPr>
          </a:lstStyle>
          <a:p>
            <a:pPr lvl="0"/>
            <a:r>
              <a:rPr lang="en-US" dirty="0"/>
              <a:t>Click to edit Master text styles</a:t>
            </a:r>
          </a:p>
        </p:txBody>
      </p:sp>
      <p:cxnSp>
        <p:nvCxnSpPr>
          <p:cNvPr id="8" name="Straight Connector 7">
            <a:extLst>
              <a:ext uri="{FF2B5EF4-FFF2-40B4-BE49-F238E27FC236}">
                <a16:creationId xmlns:a16="http://schemas.microsoft.com/office/drawing/2014/main" id="{20EB37B9-0614-41D6-8AFE-EB91B451A9F5}"/>
              </a:ext>
            </a:extLst>
          </p:cNvPr>
          <p:cNvCxnSpPr/>
          <p:nvPr userDrawn="1"/>
        </p:nvCxnSpPr>
        <p:spPr>
          <a:xfrm>
            <a:off x="614783" y="280669"/>
            <a:ext cx="0" cy="374209"/>
          </a:xfrm>
          <a:prstGeom prst="line">
            <a:avLst/>
          </a:prstGeom>
          <a:ln w="25400">
            <a:solidFill>
              <a:srgbClr val="00A3E0"/>
            </a:solidFill>
          </a:ln>
        </p:spPr>
        <p:style>
          <a:lnRef idx="1">
            <a:schemeClr val="accent1"/>
          </a:lnRef>
          <a:fillRef idx="0">
            <a:schemeClr val="accent1"/>
          </a:fillRef>
          <a:effectRef idx="0">
            <a:schemeClr val="accent1"/>
          </a:effectRef>
          <a:fontRef idx="minor">
            <a:schemeClr val="tx1"/>
          </a:fontRef>
        </p:style>
      </p:cxnSp>
      <p:sp>
        <p:nvSpPr>
          <p:cNvPr id="9" name="Text Placeholder 3">
            <a:extLst>
              <a:ext uri="{FF2B5EF4-FFF2-40B4-BE49-F238E27FC236}">
                <a16:creationId xmlns:a16="http://schemas.microsoft.com/office/drawing/2014/main" id="{CFE8CDBB-5A4D-4444-85CC-7578EF050F69}"/>
              </a:ext>
            </a:extLst>
          </p:cNvPr>
          <p:cNvSpPr>
            <a:spLocks noGrp="1"/>
          </p:cNvSpPr>
          <p:nvPr>
            <p:ph type="body" sz="quarter" idx="12" hasCustomPrompt="1"/>
          </p:nvPr>
        </p:nvSpPr>
        <p:spPr>
          <a:xfrm>
            <a:off x="614783" y="313371"/>
            <a:ext cx="4554538" cy="308803"/>
          </a:xfrm>
        </p:spPr>
        <p:txBody>
          <a:bodyPr anchor="ctr"/>
          <a:lstStyle>
            <a:lvl1pPr marL="91440" indent="0">
              <a:buNone/>
              <a:defRPr sz="1600">
                <a:solidFill>
                  <a:schemeClr val="accent2"/>
                </a:solidFill>
              </a:defRPr>
            </a:lvl1pPr>
          </a:lstStyle>
          <a:p>
            <a:pPr lvl="0"/>
            <a:r>
              <a:rPr lang="en-US" dirty="0"/>
              <a:t>Click to edit section name</a:t>
            </a:r>
          </a:p>
        </p:txBody>
      </p:sp>
    </p:spTree>
    <p:extLst>
      <p:ext uri="{BB962C8B-B14F-4D97-AF65-F5344CB8AC3E}">
        <p14:creationId xmlns:p14="http://schemas.microsoft.com/office/powerpoint/2010/main" val="71817602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ight image - M">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E364E913-4A6A-4F3B-B209-831A75170B72}"/>
              </a:ext>
            </a:extLst>
          </p:cNvPr>
          <p:cNvSpPr>
            <a:spLocks noGrp="1"/>
          </p:cNvSpPr>
          <p:nvPr>
            <p:ph type="pic" idx="1" hasCustomPrompt="1"/>
          </p:nvPr>
        </p:nvSpPr>
        <p:spPr>
          <a:xfrm>
            <a:off x="6096000" y="-1"/>
            <a:ext cx="6092751" cy="6858000"/>
          </a:xfrm>
          <a:solidFill>
            <a:srgbClr val="F4F4F4"/>
          </a:solidFill>
        </p:spPr>
        <p:txBody>
          <a:bodyPr anchor="ctr">
            <a:normAutofit/>
          </a:bodyPr>
          <a:lstStyle>
            <a:lvl1pPr marL="0" indent="0" algn="ctr">
              <a:buNone/>
              <a:defRPr sz="4000" i="1">
                <a:solidFill>
                  <a:schemeClr val="bg1">
                    <a:lumMod val="75000"/>
                  </a:schemeClr>
                </a:solidFill>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image here</a:t>
            </a:r>
          </a:p>
        </p:txBody>
      </p:sp>
      <p:sp>
        <p:nvSpPr>
          <p:cNvPr id="8" name="Title 1">
            <a:extLst>
              <a:ext uri="{FF2B5EF4-FFF2-40B4-BE49-F238E27FC236}">
                <a16:creationId xmlns:a16="http://schemas.microsoft.com/office/drawing/2014/main" id="{E30453B6-BE94-4D10-99CD-4F6557992EA0}"/>
              </a:ext>
            </a:extLst>
          </p:cNvPr>
          <p:cNvSpPr>
            <a:spLocks noGrp="1"/>
          </p:cNvSpPr>
          <p:nvPr>
            <p:ph type="title" hasCustomPrompt="1"/>
          </p:nvPr>
        </p:nvSpPr>
        <p:spPr>
          <a:xfrm>
            <a:off x="709575" y="1241625"/>
            <a:ext cx="5018228" cy="867930"/>
          </a:xfrm>
          <a:prstGeom prst="rect">
            <a:avLst/>
          </a:prstGeom>
        </p:spPr>
        <p:txBody>
          <a:bodyPr wrap="square">
            <a:spAutoFit/>
          </a:bodyPr>
          <a:lstStyle>
            <a:lvl1pPr>
              <a:defRPr sz="2800"/>
            </a:lvl1pPr>
          </a:lstStyle>
          <a:p>
            <a:pPr lvl="0"/>
            <a:r>
              <a:rPr lang="en-US" dirty="0"/>
              <a:t>Click to edit Master text styles  </a:t>
            </a:r>
          </a:p>
        </p:txBody>
      </p:sp>
      <p:cxnSp>
        <p:nvCxnSpPr>
          <p:cNvPr id="11" name="Straight Connector 10">
            <a:extLst>
              <a:ext uri="{FF2B5EF4-FFF2-40B4-BE49-F238E27FC236}">
                <a16:creationId xmlns:a16="http://schemas.microsoft.com/office/drawing/2014/main" id="{076CAFA7-68AE-4EAD-BE3A-A5B16D9D3552}"/>
              </a:ext>
            </a:extLst>
          </p:cNvPr>
          <p:cNvCxnSpPr/>
          <p:nvPr userDrawn="1"/>
        </p:nvCxnSpPr>
        <p:spPr>
          <a:xfrm>
            <a:off x="616074" y="280669"/>
            <a:ext cx="0" cy="374209"/>
          </a:xfrm>
          <a:prstGeom prst="line">
            <a:avLst/>
          </a:prstGeom>
          <a:ln w="25400">
            <a:solidFill>
              <a:srgbClr val="00A3E0"/>
            </a:solidFill>
          </a:ln>
        </p:spPr>
        <p:style>
          <a:lnRef idx="1">
            <a:schemeClr val="accent1"/>
          </a:lnRef>
          <a:fillRef idx="0">
            <a:schemeClr val="accent1"/>
          </a:fillRef>
          <a:effectRef idx="0">
            <a:schemeClr val="accent1"/>
          </a:effectRef>
          <a:fontRef idx="minor">
            <a:schemeClr val="tx1"/>
          </a:fontRef>
        </p:style>
      </p:cxnSp>
      <p:sp>
        <p:nvSpPr>
          <p:cNvPr id="14" name="Text Placeholder 3">
            <a:extLst>
              <a:ext uri="{FF2B5EF4-FFF2-40B4-BE49-F238E27FC236}">
                <a16:creationId xmlns:a16="http://schemas.microsoft.com/office/drawing/2014/main" id="{A8F2FE0A-3A4C-445D-8290-44FCEA3F5955}"/>
              </a:ext>
            </a:extLst>
          </p:cNvPr>
          <p:cNvSpPr>
            <a:spLocks noGrp="1"/>
          </p:cNvSpPr>
          <p:nvPr>
            <p:ph type="body" sz="quarter" idx="10" hasCustomPrompt="1"/>
          </p:nvPr>
        </p:nvSpPr>
        <p:spPr>
          <a:xfrm>
            <a:off x="616074" y="313371"/>
            <a:ext cx="4554538" cy="308803"/>
          </a:xfrm>
        </p:spPr>
        <p:txBody>
          <a:bodyPr anchor="ctr"/>
          <a:lstStyle>
            <a:lvl1pPr marL="91440" indent="0">
              <a:buNone/>
              <a:defRPr sz="1600">
                <a:solidFill>
                  <a:schemeClr val="accent2"/>
                </a:solidFill>
              </a:defRPr>
            </a:lvl1pPr>
          </a:lstStyle>
          <a:p>
            <a:pPr lvl="0"/>
            <a:r>
              <a:rPr lang="en-US" dirty="0"/>
              <a:t>Click to edit section name</a:t>
            </a:r>
          </a:p>
        </p:txBody>
      </p:sp>
      <p:sp>
        <p:nvSpPr>
          <p:cNvPr id="15" name="Text Placeholder 3">
            <a:extLst>
              <a:ext uri="{FF2B5EF4-FFF2-40B4-BE49-F238E27FC236}">
                <a16:creationId xmlns:a16="http://schemas.microsoft.com/office/drawing/2014/main" id="{C9AD2564-EF06-46B2-95AF-0FC81EEDCC98}"/>
              </a:ext>
            </a:extLst>
          </p:cNvPr>
          <p:cNvSpPr>
            <a:spLocks noGrp="1"/>
          </p:cNvSpPr>
          <p:nvPr>
            <p:ph type="body" sz="half" idx="2" hasCustomPrompt="1"/>
          </p:nvPr>
        </p:nvSpPr>
        <p:spPr>
          <a:xfrm>
            <a:off x="709574" y="2245766"/>
            <a:ext cx="5018229" cy="3920948"/>
          </a:xfrm>
        </p:spPr>
        <p:txBody>
          <a:bodyPr>
            <a:noAutofit/>
          </a:bodyPr>
          <a:lstStyle>
            <a:lvl1pPr marL="0" indent="0">
              <a:lnSpc>
                <a:spcPts val="2400"/>
              </a:lnSpc>
              <a:buNone/>
              <a:defRPr lang="en-US" sz="1800" dirty="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 </a:t>
            </a:r>
          </a:p>
        </p:txBody>
      </p:sp>
    </p:spTree>
    <p:extLst>
      <p:ext uri="{BB962C8B-B14F-4D97-AF65-F5344CB8AC3E}">
        <p14:creationId xmlns:p14="http://schemas.microsoft.com/office/powerpoint/2010/main" val="386411331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Left image-L (White bg)">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2CB99501-2A5A-45F8-BACF-23701FE68337}"/>
              </a:ext>
            </a:extLst>
          </p:cNvPr>
          <p:cNvSpPr>
            <a:spLocks noGrp="1"/>
          </p:cNvSpPr>
          <p:nvPr>
            <p:ph type="pic" idx="1" hasCustomPrompt="1"/>
          </p:nvPr>
        </p:nvSpPr>
        <p:spPr>
          <a:xfrm>
            <a:off x="5194302" y="0"/>
            <a:ext cx="6997698" cy="6857999"/>
          </a:xfrm>
          <a:solidFill>
            <a:srgbClr val="F4F4F4"/>
          </a:solidFill>
        </p:spPr>
        <p:txBody>
          <a:bodyPr anchor="ctr">
            <a:normAutofit/>
          </a:bodyPr>
          <a:lstStyle>
            <a:lvl1pPr marL="0" indent="0" algn="ctr">
              <a:buNone/>
              <a:defRPr sz="4000" i="1">
                <a:solidFill>
                  <a:schemeClr val="bg1">
                    <a:lumMod val="75000"/>
                  </a:schemeClr>
                </a:solidFill>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picture here</a:t>
            </a:r>
          </a:p>
        </p:txBody>
      </p:sp>
      <p:sp>
        <p:nvSpPr>
          <p:cNvPr id="4" name="Text Placeholder 3">
            <a:extLst>
              <a:ext uri="{FF2B5EF4-FFF2-40B4-BE49-F238E27FC236}">
                <a16:creationId xmlns:a16="http://schemas.microsoft.com/office/drawing/2014/main" id="{4CE260B5-3078-4CFA-A43A-D57EA4E988F4}"/>
              </a:ext>
            </a:extLst>
          </p:cNvPr>
          <p:cNvSpPr>
            <a:spLocks noGrp="1"/>
          </p:cNvSpPr>
          <p:nvPr>
            <p:ph type="body" sz="half" idx="2"/>
          </p:nvPr>
        </p:nvSpPr>
        <p:spPr>
          <a:xfrm>
            <a:off x="652649" y="2228472"/>
            <a:ext cx="4204643" cy="39368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9" name="Title 1">
            <a:extLst>
              <a:ext uri="{FF2B5EF4-FFF2-40B4-BE49-F238E27FC236}">
                <a16:creationId xmlns:a16="http://schemas.microsoft.com/office/drawing/2014/main" id="{6147FA91-C242-46DD-BE23-48F41CC2970C}"/>
              </a:ext>
            </a:extLst>
          </p:cNvPr>
          <p:cNvSpPr>
            <a:spLocks noGrp="1"/>
          </p:cNvSpPr>
          <p:nvPr>
            <p:ph type="title" hasCustomPrompt="1"/>
          </p:nvPr>
        </p:nvSpPr>
        <p:spPr>
          <a:xfrm>
            <a:off x="652649" y="1218965"/>
            <a:ext cx="4255850" cy="933507"/>
          </a:xfrm>
          <a:prstGeom prst="rect">
            <a:avLst/>
          </a:prstGeom>
        </p:spPr>
        <p:txBody>
          <a:bodyPr anchor="t">
            <a:noAutofit/>
          </a:bodyPr>
          <a:lstStyle>
            <a:lvl1pPr>
              <a:defRPr sz="2800"/>
            </a:lvl1pPr>
          </a:lstStyle>
          <a:p>
            <a:pPr lvl="0"/>
            <a:r>
              <a:rPr lang="en-US" dirty="0"/>
              <a:t>Click to edit Master text styles</a:t>
            </a:r>
          </a:p>
        </p:txBody>
      </p:sp>
      <p:cxnSp>
        <p:nvCxnSpPr>
          <p:cNvPr id="7" name="Straight Connector 6">
            <a:extLst>
              <a:ext uri="{FF2B5EF4-FFF2-40B4-BE49-F238E27FC236}">
                <a16:creationId xmlns:a16="http://schemas.microsoft.com/office/drawing/2014/main" id="{20EEAF69-B649-4DD9-BE4A-CC1FC2864BDE}"/>
              </a:ext>
            </a:extLst>
          </p:cNvPr>
          <p:cNvCxnSpPr/>
          <p:nvPr userDrawn="1"/>
        </p:nvCxnSpPr>
        <p:spPr>
          <a:xfrm>
            <a:off x="601444" y="280669"/>
            <a:ext cx="0" cy="374209"/>
          </a:xfrm>
          <a:prstGeom prst="line">
            <a:avLst/>
          </a:prstGeom>
          <a:ln w="25400">
            <a:solidFill>
              <a:srgbClr val="00A3E0"/>
            </a:solidFill>
          </a:ln>
        </p:spPr>
        <p:style>
          <a:lnRef idx="1">
            <a:schemeClr val="accent1"/>
          </a:lnRef>
          <a:fillRef idx="0">
            <a:schemeClr val="accent1"/>
          </a:fillRef>
          <a:effectRef idx="0">
            <a:schemeClr val="accent1"/>
          </a:effectRef>
          <a:fontRef idx="minor">
            <a:schemeClr val="tx1"/>
          </a:fontRef>
        </p:style>
      </p:cxnSp>
      <p:sp>
        <p:nvSpPr>
          <p:cNvPr id="8" name="Text Placeholder 3">
            <a:extLst>
              <a:ext uri="{FF2B5EF4-FFF2-40B4-BE49-F238E27FC236}">
                <a16:creationId xmlns:a16="http://schemas.microsoft.com/office/drawing/2014/main" id="{822686E3-ED91-4402-ABE9-E10A74CBDBB8}"/>
              </a:ext>
            </a:extLst>
          </p:cNvPr>
          <p:cNvSpPr>
            <a:spLocks noGrp="1"/>
          </p:cNvSpPr>
          <p:nvPr>
            <p:ph type="body" sz="quarter" idx="10" hasCustomPrompt="1"/>
          </p:nvPr>
        </p:nvSpPr>
        <p:spPr>
          <a:xfrm>
            <a:off x="601445" y="313371"/>
            <a:ext cx="4307054" cy="308803"/>
          </a:xfrm>
        </p:spPr>
        <p:txBody>
          <a:bodyPr anchor="ctr"/>
          <a:lstStyle>
            <a:lvl1pPr marL="91440" indent="0">
              <a:buNone/>
              <a:defRPr sz="1600">
                <a:solidFill>
                  <a:schemeClr val="accent2"/>
                </a:solidFill>
              </a:defRPr>
            </a:lvl1pPr>
          </a:lstStyle>
          <a:p>
            <a:pPr lvl="0"/>
            <a:r>
              <a:rPr lang="en-US" dirty="0"/>
              <a:t>Click to edit section name</a:t>
            </a:r>
          </a:p>
        </p:txBody>
      </p:sp>
    </p:spTree>
    <p:extLst>
      <p:ext uri="{BB962C8B-B14F-4D97-AF65-F5344CB8AC3E}">
        <p14:creationId xmlns:p14="http://schemas.microsoft.com/office/powerpoint/2010/main" val="12780661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 Footer (white bg) ">
    <p:spTree>
      <p:nvGrpSpPr>
        <p:cNvPr id="1" name=""/>
        <p:cNvGrpSpPr/>
        <p:nvPr/>
      </p:nvGrpSpPr>
      <p:grpSpPr>
        <a:xfrm>
          <a:off x="0" y="0"/>
          <a:ext cx="0" cy="0"/>
          <a:chOff x="0" y="0"/>
          <a:chExt cx="0" cy="0"/>
        </a:xfrm>
      </p:grpSpPr>
    </p:spTree>
    <p:extLst>
      <p:ext uri="{BB962C8B-B14F-4D97-AF65-F5344CB8AC3E}">
        <p14:creationId xmlns:p14="http://schemas.microsoft.com/office/powerpoint/2010/main" val="9435543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white bg) ">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36622E0-A137-429D-BE75-779E322CE694}"/>
              </a:ext>
            </a:extLst>
          </p:cNvPr>
          <p:cNvSpPr/>
          <p:nvPr userDrawn="1"/>
        </p:nvSpPr>
        <p:spPr>
          <a:xfrm>
            <a:off x="-30161" y="0"/>
            <a:ext cx="1222216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Tree>
    <p:extLst>
      <p:ext uri="{BB962C8B-B14F-4D97-AF65-F5344CB8AC3E}">
        <p14:creationId xmlns:p14="http://schemas.microsoft.com/office/powerpoint/2010/main" val="32160825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blue bg) ">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B0641AD-3AD5-4F67-A775-821CB3080BD2}"/>
              </a:ext>
            </a:extLst>
          </p:cNvPr>
          <p:cNvSpPr/>
          <p:nvPr userDrawn="1"/>
        </p:nvSpPr>
        <p:spPr>
          <a:xfrm>
            <a:off x="-30161" y="0"/>
            <a:ext cx="12222161" cy="6858000"/>
          </a:xfrm>
          <a:prstGeom prst="rect">
            <a:avLst/>
          </a:prstGeom>
          <a:solidFill>
            <a:srgbClr val="F5FA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Tree>
    <p:extLst>
      <p:ext uri="{BB962C8B-B14F-4D97-AF65-F5344CB8AC3E}">
        <p14:creationId xmlns:p14="http://schemas.microsoft.com/office/powerpoint/2010/main" val="14180227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hank you Slide">
    <p:bg>
      <p:bgPr>
        <a:solidFill>
          <a:srgbClr val="F5FAFC"/>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3F35E03-ED1F-4BA6-A9DB-BAA193266DF0}"/>
              </a:ext>
            </a:extLst>
          </p:cNvPr>
          <p:cNvSpPr txBox="1"/>
          <p:nvPr userDrawn="1"/>
        </p:nvSpPr>
        <p:spPr>
          <a:xfrm>
            <a:off x="3457462" y="3252763"/>
            <a:ext cx="5246914" cy="584775"/>
          </a:xfrm>
          <a:prstGeom prst="rect">
            <a:avLst/>
          </a:prstGeom>
          <a:noFill/>
        </p:spPr>
        <p:txBody>
          <a:bodyPr wrap="square" rtlCol="0">
            <a:spAutoFit/>
          </a:bodyPr>
          <a:lstStyle/>
          <a:p>
            <a:pPr algn="ctr"/>
            <a:r>
              <a:rPr lang="en-US" sz="3200" b="1" dirty="0">
                <a:solidFill>
                  <a:schemeClr val="tx1"/>
                </a:solidFill>
                <a:cs typeface="Arial" panose="020B0604020202020204" pitchFamily="34" charset="0"/>
              </a:rPr>
              <a:t>Thank you!</a:t>
            </a:r>
          </a:p>
        </p:txBody>
      </p:sp>
      <p:sp>
        <p:nvSpPr>
          <p:cNvPr id="7" name="Rectangle 6">
            <a:extLst>
              <a:ext uri="{FF2B5EF4-FFF2-40B4-BE49-F238E27FC236}">
                <a16:creationId xmlns:a16="http://schemas.microsoft.com/office/drawing/2014/main" id="{D95BEDD7-9550-46FC-AAD4-3BCDC60161D9}"/>
              </a:ext>
            </a:extLst>
          </p:cNvPr>
          <p:cNvSpPr/>
          <p:nvPr userDrawn="1"/>
        </p:nvSpPr>
        <p:spPr>
          <a:xfrm>
            <a:off x="0" y="6115986"/>
            <a:ext cx="12192000" cy="742013"/>
          </a:xfrm>
          <a:prstGeom prst="rect">
            <a:avLst/>
          </a:prstGeom>
          <a:solidFill>
            <a:srgbClr val="F5FA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9CD6"/>
              </a:solidFill>
            </a:endParaRPr>
          </a:p>
        </p:txBody>
      </p:sp>
    </p:spTree>
    <p:extLst>
      <p:ext uri="{BB962C8B-B14F-4D97-AF65-F5344CB8AC3E}">
        <p14:creationId xmlns:p14="http://schemas.microsoft.com/office/powerpoint/2010/main" val="6976078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CD000AF-B921-43E9-B432-355A07B6E46E}"/>
              </a:ext>
            </a:extLst>
          </p:cNvPr>
          <p:cNvSpPr/>
          <p:nvPr userDrawn="1"/>
        </p:nvSpPr>
        <p:spPr>
          <a:xfrm>
            <a:off x="0" y="6115986"/>
            <a:ext cx="10028420" cy="742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95364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hank You 2">
  <p:cSld name="Thank You 2">
    <p:spTree>
      <p:nvGrpSpPr>
        <p:cNvPr id="1" name="Shape 45"/>
        <p:cNvGrpSpPr/>
        <p:nvPr/>
      </p:nvGrpSpPr>
      <p:grpSpPr>
        <a:xfrm>
          <a:off x="0" y="0"/>
          <a:ext cx="0" cy="0"/>
          <a:chOff x="0" y="0"/>
          <a:chExt cx="0" cy="0"/>
        </a:xfrm>
      </p:grpSpPr>
      <p:sp>
        <p:nvSpPr>
          <p:cNvPr id="46" name="Google Shape;46;p12"/>
          <p:cNvSpPr/>
          <p:nvPr/>
        </p:nvSpPr>
        <p:spPr>
          <a:xfrm>
            <a:off x="9727" y="-685800"/>
            <a:ext cx="8153400" cy="7543800"/>
          </a:xfrm>
          <a:prstGeom prst="rect">
            <a:avLst/>
          </a:prstGeom>
          <a:solidFill>
            <a:srgbClr val="00456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Arial"/>
              <a:ea typeface="Arial"/>
              <a:cs typeface="Arial"/>
              <a:sym typeface="Arial"/>
            </a:endParaRPr>
          </a:p>
        </p:txBody>
      </p:sp>
      <p:sp>
        <p:nvSpPr>
          <p:cNvPr id="47" name="Google Shape;47;p12"/>
          <p:cNvSpPr/>
          <p:nvPr/>
        </p:nvSpPr>
        <p:spPr>
          <a:xfrm>
            <a:off x="6705600" y="1562710"/>
            <a:ext cx="5941682" cy="1081454"/>
          </a:xfrm>
          <a:prstGeom prst="rect">
            <a:avLst/>
          </a:prstGeom>
          <a:solidFill>
            <a:srgbClr val="CEEBF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Arial"/>
              <a:ea typeface="Arial"/>
              <a:cs typeface="Arial"/>
              <a:sym typeface="Arial"/>
            </a:endParaRPr>
          </a:p>
        </p:txBody>
      </p:sp>
      <p:sp>
        <p:nvSpPr>
          <p:cNvPr id="48" name="Google Shape;48;p12"/>
          <p:cNvSpPr/>
          <p:nvPr/>
        </p:nvSpPr>
        <p:spPr>
          <a:xfrm>
            <a:off x="6688015" y="2951895"/>
            <a:ext cx="5941682" cy="1081454"/>
          </a:xfrm>
          <a:prstGeom prst="rect">
            <a:avLst/>
          </a:prstGeom>
          <a:solidFill>
            <a:srgbClr val="CEEBF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Arial"/>
              <a:ea typeface="Arial"/>
              <a:cs typeface="Arial"/>
              <a:sym typeface="Arial"/>
            </a:endParaRPr>
          </a:p>
        </p:txBody>
      </p:sp>
      <p:sp>
        <p:nvSpPr>
          <p:cNvPr id="49" name="Google Shape;49;p12"/>
          <p:cNvSpPr/>
          <p:nvPr/>
        </p:nvSpPr>
        <p:spPr>
          <a:xfrm>
            <a:off x="6688015" y="4376249"/>
            <a:ext cx="5941682" cy="1081454"/>
          </a:xfrm>
          <a:prstGeom prst="rect">
            <a:avLst/>
          </a:prstGeom>
          <a:solidFill>
            <a:srgbClr val="CEEBF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Arial"/>
              <a:ea typeface="Arial"/>
              <a:cs typeface="Arial"/>
              <a:sym typeface="Arial"/>
            </a:endParaRPr>
          </a:p>
        </p:txBody>
      </p:sp>
      <p:pic>
        <p:nvPicPr>
          <p:cNvPr id="50" name="Google Shape;50;p12" descr="Icon&#10;&#10;Description automatically generated"/>
          <p:cNvPicPr preferRelativeResize="0"/>
          <p:nvPr/>
        </p:nvPicPr>
        <p:blipFill rotWithShape="1">
          <a:blip r:embed="rId2">
            <a:alphaModFix/>
          </a:blip>
          <a:srcRect/>
          <a:stretch/>
        </p:blipFill>
        <p:spPr>
          <a:xfrm>
            <a:off x="7381521" y="1861302"/>
            <a:ext cx="532551" cy="532551"/>
          </a:xfrm>
          <a:prstGeom prst="rect">
            <a:avLst/>
          </a:prstGeom>
          <a:noFill/>
          <a:ln>
            <a:noFill/>
          </a:ln>
        </p:spPr>
      </p:pic>
      <p:pic>
        <p:nvPicPr>
          <p:cNvPr id="51" name="Google Shape;51;p12" descr="Icon&#10;&#10;Description automatically generated"/>
          <p:cNvPicPr preferRelativeResize="0"/>
          <p:nvPr/>
        </p:nvPicPr>
        <p:blipFill rotWithShape="1">
          <a:blip r:embed="rId3">
            <a:alphaModFix/>
          </a:blip>
          <a:srcRect/>
          <a:stretch/>
        </p:blipFill>
        <p:spPr>
          <a:xfrm>
            <a:off x="7381521" y="3252459"/>
            <a:ext cx="532551" cy="532551"/>
          </a:xfrm>
          <a:prstGeom prst="rect">
            <a:avLst/>
          </a:prstGeom>
          <a:noFill/>
          <a:ln>
            <a:noFill/>
          </a:ln>
        </p:spPr>
      </p:pic>
      <p:pic>
        <p:nvPicPr>
          <p:cNvPr id="52" name="Google Shape;52;p12" descr="A picture containing text, clock, device&#10;&#10;Description automatically generated"/>
          <p:cNvPicPr preferRelativeResize="0"/>
          <p:nvPr/>
        </p:nvPicPr>
        <p:blipFill rotWithShape="1">
          <a:blip r:embed="rId4">
            <a:alphaModFix/>
          </a:blip>
          <a:srcRect/>
          <a:stretch/>
        </p:blipFill>
        <p:spPr>
          <a:xfrm>
            <a:off x="1948163" y="3663225"/>
            <a:ext cx="1933575" cy="243570"/>
          </a:xfrm>
          <a:prstGeom prst="rect">
            <a:avLst/>
          </a:prstGeom>
          <a:noFill/>
          <a:ln>
            <a:noFill/>
          </a:ln>
        </p:spPr>
      </p:pic>
      <p:sp>
        <p:nvSpPr>
          <p:cNvPr id="53" name="Google Shape;53;p12"/>
          <p:cNvSpPr txBox="1">
            <a:spLocks noGrp="1"/>
          </p:cNvSpPr>
          <p:nvPr>
            <p:ph type="body" idx="1"/>
          </p:nvPr>
        </p:nvSpPr>
        <p:spPr>
          <a:xfrm>
            <a:off x="1400908" y="2951895"/>
            <a:ext cx="3657600" cy="1058863"/>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rgbClr val="F06449"/>
              </a:buClr>
              <a:buSzPts val="4400"/>
              <a:buFont typeface="Noto Sans Symbols"/>
              <a:buNone/>
              <a:defRPr sz="4400" b="0" i="0" u="none" strike="noStrike" cap="none">
                <a:solidFill>
                  <a:schemeClr val="lt1"/>
                </a:solidFill>
                <a:latin typeface="Mulish ExtraLight"/>
                <a:ea typeface="Mulish ExtraLight"/>
                <a:cs typeface="Mulish ExtraLight"/>
                <a:sym typeface="Mulish ExtraLight"/>
              </a:defRPr>
            </a:lvl1pPr>
            <a:lvl2pPr marL="914400" marR="0" lvl="1" indent="-381000" algn="l">
              <a:lnSpc>
                <a:spcPct val="90000"/>
              </a:lnSpc>
              <a:spcBef>
                <a:spcPts val="500"/>
              </a:spcBef>
              <a:spcAft>
                <a:spcPts val="0"/>
              </a:spcAft>
              <a:buClr>
                <a:srgbClr val="F06449"/>
              </a:buClr>
              <a:buSzPts val="2400"/>
              <a:buFont typeface="Noto Sans Symbols"/>
              <a:buChar char="▪"/>
              <a:defRPr sz="2400" b="0" i="0" u="none" strike="noStrike" cap="none">
                <a:solidFill>
                  <a:srgbClr val="004561"/>
                </a:solidFill>
                <a:latin typeface="Arial"/>
                <a:ea typeface="Arial"/>
                <a:cs typeface="Arial"/>
                <a:sym typeface="Arial"/>
              </a:defRPr>
            </a:lvl2pPr>
            <a:lvl3pPr marL="1371600" marR="0" lvl="2" indent="-355600" algn="l">
              <a:lnSpc>
                <a:spcPct val="90000"/>
              </a:lnSpc>
              <a:spcBef>
                <a:spcPts val="500"/>
              </a:spcBef>
              <a:spcAft>
                <a:spcPts val="0"/>
              </a:spcAft>
              <a:buClr>
                <a:srgbClr val="F06449"/>
              </a:buClr>
              <a:buSzPts val="2000"/>
              <a:buFont typeface="Noto Sans Symbols"/>
              <a:buChar char="▪"/>
              <a:defRPr sz="2000" b="0" i="0" u="none" strike="noStrike" cap="none">
                <a:solidFill>
                  <a:srgbClr val="004561"/>
                </a:solidFill>
                <a:latin typeface="Arial"/>
                <a:ea typeface="Arial"/>
                <a:cs typeface="Arial"/>
                <a:sym typeface="Arial"/>
              </a:defRPr>
            </a:lvl3pPr>
            <a:lvl4pPr marL="1828800" marR="0" lvl="3" indent="-342900" algn="l">
              <a:lnSpc>
                <a:spcPct val="90000"/>
              </a:lnSpc>
              <a:spcBef>
                <a:spcPts val="500"/>
              </a:spcBef>
              <a:spcAft>
                <a:spcPts val="0"/>
              </a:spcAft>
              <a:buClr>
                <a:srgbClr val="F06449"/>
              </a:buClr>
              <a:buSzPts val="1800"/>
              <a:buFont typeface="Noto Sans Symbols"/>
              <a:buChar char="▪"/>
              <a:defRPr sz="1800" b="0" i="0" u="none" strike="noStrike" cap="none">
                <a:solidFill>
                  <a:srgbClr val="004561"/>
                </a:solidFill>
                <a:latin typeface="Arial"/>
                <a:ea typeface="Arial"/>
                <a:cs typeface="Arial"/>
                <a:sym typeface="Arial"/>
              </a:defRPr>
            </a:lvl4pPr>
            <a:lvl5pPr marL="2286000" marR="0" lvl="4" indent="-342900" algn="l">
              <a:lnSpc>
                <a:spcPct val="90000"/>
              </a:lnSpc>
              <a:spcBef>
                <a:spcPts val="500"/>
              </a:spcBef>
              <a:spcAft>
                <a:spcPts val="0"/>
              </a:spcAft>
              <a:buClr>
                <a:srgbClr val="F06449"/>
              </a:buClr>
              <a:buSzPts val="1800"/>
              <a:buFont typeface="Noto Sans Symbols"/>
              <a:buChar char="▪"/>
              <a:defRPr sz="1800" b="0" i="0" u="none" strike="noStrike" cap="none">
                <a:solidFill>
                  <a:srgbClr val="00456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54" name="Google Shape;54;p12"/>
          <p:cNvSpPr txBox="1">
            <a:spLocks noGrp="1"/>
          </p:cNvSpPr>
          <p:nvPr>
            <p:ph type="body" idx="2"/>
          </p:nvPr>
        </p:nvSpPr>
        <p:spPr>
          <a:xfrm>
            <a:off x="8368146" y="1836785"/>
            <a:ext cx="3814128" cy="533303"/>
          </a:xfrm>
          <a:prstGeom prst="rect">
            <a:avLst/>
          </a:prstGeom>
          <a:noFill/>
          <a:ln>
            <a:noFill/>
          </a:ln>
        </p:spPr>
        <p:txBody>
          <a:bodyPr spcFirstLastPara="1" wrap="square" lIns="91425" tIns="45700" rIns="91425" bIns="45700" anchor="t" anchorCtr="0">
            <a:noAutofit/>
          </a:bodyPr>
          <a:lstStyle>
            <a:lvl1pPr marL="457200" marR="0" lvl="0" indent="-228600" algn="ctr">
              <a:lnSpc>
                <a:spcPct val="90000"/>
              </a:lnSpc>
              <a:spcBef>
                <a:spcPts val="1000"/>
              </a:spcBef>
              <a:spcAft>
                <a:spcPts val="0"/>
              </a:spcAft>
              <a:buClr>
                <a:srgbClr val="F06449"/>
              </a:buClr>
              <a:buSzPts val="3200"/>
              <a:buFont typeface="Noto Sans Symbols"/>
              <a:buNone/>
              <a:defRPr sz="3200" b="0" i="0" u="none" strike="noStrike" cap="none">
                <a:solidFill>
                  <a:srgbClr val="004561"/>
                </a:solidFill>
                <a:latin typeface="Arial"/>
                <a:ea typeface="Arial"/>
                <a:cs typeface="Arial"/>
                <a:sym typeface="Arial"/>
              </a:defRPr>
            </a:lvl1pPr>
            <a:lvl2pPr marL="914400" marR="0" lvl="1" indent="-381000" algn="l">
              <a:lnSpc>
                <a:spcPct val="90000"/>
              </a:lnSpc>
              <a:spcBef>
                <a:spcPts val="500"/>
              </a:spcBef>
              <a:spcAft>
                <a:spcPts val="0"/>
              </a:spcAft>
              <a:buClr>
                <a:srgbClr val="F06449"/>
              </a:buClr>
              <a:buSzPts val="2400"/>
              <a:buFont typeface="Noto Sans Symbols"/>
              <a:buChar char="▪"/>
              <a:defRPr sz="2400" b="0" i="0" u="none" strike="noStrike" cap="none">
                <a:solidFill>
                  <a:srgbClr val="004561"/>
                </a:solidFill>
                <a:latin typeface="Arial"/>
                <a:ea typeface="Arial"/>
                <a:cs typeface="Arial"/>
                <a:sym typeface="Arial"/>
              </a:defRPr>
            </a:lvl2pPr>
            <a:lvl3pPr marL="1371600" marR="0" lvl="2" indent="-355600" algn="l">
              <a:lnSpc>
                <a:spcPct val="90000"/>
              </a:lnSpc>
              <a:spcBef>
                <a:spcPts val="500"/>
              </a:spcBef>
              <a:spcAft>
                <a:spcPts val="0"/>
              </a:spcAft>
              <a:buClr>
                <a:srgbClr val="F06449"/>
              </a:buClr>
              <a:buSzPts val="2000"/>
              <a:buFont typeface="Noto Sans Symbols"/>
              <a:buChar char="▪"/>
              <a:defRPr sz="2000" b="0" i="0" u="none" strike="noStrike" cap="none">
                <a:solidFill>
                  <a:srgbClr val="004561"/>
                </a:solidFill>
                <a:latin typeface="Arial"/>
                <a:ea typeface="Arial"/>
                <a:cs typeface="Arial"/>
                <a:sym typeface="Arial"/>
              </a:defRPr>
            </a:lvl3pPr>
            <a:lvl4pPr marL="1828800" marR="0" lvl="3" indent="-342900" algn="l">
              <a:lnSpc>
                <a:spcPct val="90000"/>
              </a:lnSpc>
              <a:spcBef>
                <a:spcPts val="500"/>
              </a:spcBef>
              <a:spcAft>
                <a:spcPts val="0"/>
              </a:spcAft>
              <a:buClr>
                <a:srgbClr val="F06449"/>
              </a:buClr>
              <a:buSzPts val="1800"/>
              <a:buFont typeface="Noto Sans Symbols"/>
              <a:buChar char="▪"/>
              <a:defRPr sz="1800" b="0" i="0" u="none" strike="noStrike" cap="none">
                <a:solidFill>
                  <a:srgbClr val="004561"/>
                </a:solidFill>
                <a:latin typeface="Arial"/>
                <a:ea typeface="Arial"/>
                <a:cs typeface="Arial"/>
                <a:sym typeface="Arial"/>
              </a:defRPr>
            </a:lvl4pPr>
            <a:lvl5pPr marL="2286000" marR="0" lvl="4" indent="-342900" algn="l">
              <a:lnSpc>
                <a:spcPct val="90000"/>
              </a:lnSpc>
              <a:spcBef>
                <a:spcPts val="500"/>
              </a:spcBef>
              <a:spcAft>
                <a:spcPts val="0"/>
              </a:spcAft>
              <a:buClr>
                <a:srgbClr val="F06449"/>
              </a:buClr>
              <a:buSzPts val="1800"/>
              <a:buFont typeface="Noto Sans Symbols"/>
              <a:buChar char="▪"/>
              <a:defRPr sz="1800" b="0" i="0" u="none" strike="noStrike" cap="none">
                <a:solidFill>
                  <a:srgbClr val="00456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55" name="Google Shape;55;p12"/>
          <p:cNvSpPr txBox="1">
            <a:spLocks noGrp="1"/>
          </p:cNvSpPr>
          <p:nvPr>
            <p:ph type="body" idx="3"/>
          </p:nvPr>
        </p:nvSpPr>
        <p:spPr>
          <a:xfrm>
            <a:off x="8368146" y="3252459"/>
            <a:ext cx="3429000" cy="532551"/>
          </a:xfrm>
          <a:prstGeom prst="rect">
            <a:avLst/>
          </a:prstGeom>
          <a:noFill/>
          <a:ln>
            <a:noFill/>
          </a:ln>
        </p:spPr>
        <p:txBody>
          <a:bodyPr spcFirstLastPara="1" wrap="square" lIns="91425" tIns="45700" rIns="91425" bIns="45700" anchor="t" anchorCtr="0">
            <a:noAutofit/>
          </a:bodyPr>
          <a:lstStyle>
            <a:lvl1pPr marL="457200" marR="0" lvl="0" indent="-228600" algn="ctr">
              <a:lnSpc>
                <a:spcPct val="90000"/>
              </a:lnSpc>
              <a:spcBef>
                <a:spcPts val="1000"/>
              </a:spcBef>
              <a:spcAft>
                <a:spcPts val="0"/>
              </a:spcAft>
              <a:buClr>
                <a:srgbClr val="F06449"/>
              </a:buClr>
              <a:buSzPts val="3200"/>
              <a:buFont typeface="Noto Sans Symbols"/>
              <a:buNone/>
              <a:defRPr sz="3200" b="0" i="0" u="none" strike="noStrike" cap="none">
                <a:solidFill>
                  <a:srgbClr val="004561"/>
                </a:solidFill>
                <a:latin typeface="Arial"/>
                <a:ea typeface="Arial"/>
                <a:cs typeface="Arial"/>
                <a:sym typeface="Arial"/>
              </a:defRPr>
            </a:lvl1pPr>
            <a:lvl2pPr marL="914400" marR="0" lvl="1" indent="-381000" algn="l">
              <a:lnSpc>
                <a:spcPct val="90000"/>
              </a:lnSpc>
              <a:spcBef>
                <a:spcPts val="500"/>
              </a:spcBef>
              <a:spcAft>
                <a:spcPts val="0"/>
              </a:spcAft>
              <a:buClr>
                <a:srgbClr val="F06449"/>
              </a:buClr>
              <a:buSzPts val="2400"/>
              <a:buFont typeface="Noto Sans Symbols"/>
              <a:buChar char="▪"/>
              <a:defRPr sz="2400" b="0" i="0" u="none" strike="noStrike" cap="none">
                <a:solidFill>
                  <a:srgbClr val="004561"/>
                </a:solidFill>
                <a:latin typeface="Arial"/>
                <a:ea typeface="Arial"/>
                <a:cs typeface="Arial"/>
                <a:sym typeface="Arial"/>
              </a:defRPr>
            </a:lvl2pPr>
            <a:lvl3pPr marL="1371600" marR="0" lvl="2" indent="-355600" algn="l">
              <a:lnSpc>
                <a:spcPct val="90000"/>
              </a:lnSpc>
              <a:spcBef>
                <a:spcPts val="500"/>
              </a:spcBef>
              <a:spcAft>
                <a:spcPts val="0"/>
              </a:spcAft>
              <a:buClr>
                <a:srgbClr val="F06449"/>
              </a:buClr>
              <a:buSzPts val="2000"/>
              <a:buFont typeface="Noto Sans Symbols"/>
              <a:buChar char="▪"/>
              <a:defRPr sz="2000" b="0" i="0" u="none" strike="noStrike" cap="none">
                <a:solidFill>
                  <a:srgbClr val="004561"/>
                </a:solidFill>
                <a:latin typeface="Arial"/>
                <a:ea typeface="Arial"/>
                <a:cs typeface="Arial"/>
                <a:sym typeface="Arial"/>
              </a:defRPr>
            </a:lvl3pPr>
            <a:lvl4pPr marL="1828800" marR="0" lvl="3" indent="-342900" algn="l">
              <a:lnSpc>
                <a:spcPct val="90000"/>
              </a:lnSpc>
              <a:spcBef>
                <a:spcPts val="500"/>
              </a:spcBef>
              <a:spcAft>
                <a:spcPts val="0"/>
              </a:spcAft>
              <a:buClr>
                <a:srgbClr val="F06449"/>
              </a:buClr>
              <a:buSzPts val="1800"/>
              <a:buFont typeface="Noto Sans Symbols"/>
              <a:buChar char="▪"/>
              <a:defRPr sz="1800" b="0" i="0" u="none" strike="noStrike" cap="none">
                <a:solidFill>
                  <a:srgbClr val="004561"/>
                </a:solidFill>
                <a:latin typeface="Arial"/>
                <a:ea typeface="Arial"/>
                <a:cs typeface="Arial"/>
                <a:sym typeface="Arial"/>
              </a:defRPr>
            </a:lvl4pPr>
            <a:lvl5pPr marL="2286000" marR="0" lvl="4" indent="-342900" algn="l">
              <a:lnSpc>
                <a:spcPct val="90000"/>
              </a:lnSpc>
              <a:spcBef>
                <a:spcPts val="500"/>
              </a:spcBef>
              <a:spcAft>
                <a:spcPts val="0"/>
              </a:spcAft>
              <a:buClr>
                <a:srgbClr val="F06449"/>
              </a:buClr>
              <a:buSzPts val="1800"/>
              <a:buFont typeface="Noto Sans Symbols"/>
              <a:buChar char="▪"/>
              <a:defRPr sz="1800" b="0" i="0" u="none" strike="noStrike" cap="none">
                <a:solidFill>
                  <a:srgbClr val="00456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56" name="Google Shape;56;p12"/>
          <p:cNvSpPr txBox="1">
            <a:spLocks noGrp="1"/>
          </p:cNvSpPr>
          <p:nvPr>
            <p:ph type="body" idx="4"/>
          </p:nvPr>
        </p:nvSpPr>
        <p:spPr>
          <a:xfrm>
            <a:off x="8368145" y="4624589"/>
            <a:ext cx="3429000" cy="584775"/>
          </a:xfrm>
          <a:prstGeom prst="rect">
            <a:avLst/>
          </a:prstGeom>
          <a:noFill/>
          <a:ln>
            <a:noFill/>
          </a:ln>
        </p:spPr>
        <p:txBody>
          <a:bodyPr spcFirstLastPara="1" wrap="square" lIns="91425" tIns="45700" rIns="91425" bIns="45700" anchor="t" anchorCtr="0">
            <a:noAutofit/>
          </a:bodyPr>
          <a:lstStyle>
            <a:lvl1pPr marL="457200" marR="0" lvl="0" indent="-228600" algn="ctr">
              <a:lnSpc>
                <a:spcPct val="90000"/>
              </a:lnSpc>
              <a:spcBef>
                <a:spcPts val="1000"/>
              </a:spcBef>
              <a:spcAft>
                <a:spcPts val="0"/>
              </a:spcAft>
              <a:buClr>
                <a:srgbClr val="F06449"/>
              </a:buClr>
              <a:buSzPts val="3200"/>
              <a:buFont typeface="Noto Sans Symbols"/>
              <a:buNone/>
              <a:defRPr sz="3200" b="0" i="0" u="none" strike="noStrike" cap="none">
                <a:solidFill>
                  <a:srgbClr val="004561"/>
                </a:solidFill>
                <a:latin typeface="Arial"/>
                <a:ea typeface="Arial"/>
                <a:cs typeface="Arial"/>
                <a:sym typeface="Arial"/>
              </a:defRPr>
            </a:lvl1pPr>
            <a:lvl2pPr marL="914400" marR="0" lvl="1" indent="-381000" algn="l">
              <a:lnSpc>
                <a:spcPct val="90000"/>
              </a:lnSpc>
              <a:spcBef>
                <a:spcPts val="500"/>
              </a:spcBef>
              <a:spcAft>
                <a:spcPts val="0"/>
              </a:spcAft>
              <a:buClr>
                <a:srgbClr val="F06449"/>
              </a:buClr>
              <a:buSzPts val="2400"/>
              <a:buFont typeface="Noto Sans Symbols"/>
              <a:buChar char="▪"/>
              <a:defRPr sz="2400" b="0" i="0" u="none" strike="noStrike" cap="none">
                <a:solidFill>
                  <a:srgbClr val="004561"/>
                </a:solidFill>
                <a:latin typeface="Arial"/>
                <a:ea typeface="Arial"/>
                <a:cs typeface="Arial"/>
                <a:sym typeface="Arial"/>
              </a:defRPr>
            </a:lvl2pPr>
            <a:lvl3pPr marL="1371600" marR="0" lvl="2" indent="-355600" algn="l">
              <a:lnSpc>
                <a:spcPct val="90000"/>
              </a:lnSpc>
              <a:spcBef>
                <a:spcPts val="500"/>
              </a:spcBef>
              <a:spcAft>
                <a:spcPts val="0"/>
              </a:spcAft>
              <a:buClr>
                <a:srgbClr val="F06449"/>
              </a:buClr>
              <a:buSzPts val="2000"/>
              <a:buFont typeface="Noto Sans Symbols"/>
              <a:buChar char="▪"/>
              <a:defRPr sz="2000" b="0" i="0" u="none" strike="noStrike" cap="none">
                <a:solidFill>
                  <a:srgbClr val="004561"/>
                </a:solidFill>
                <a:latin typeface="Arial"/>
                <a:ea typeface="Arial"/>
                <a:cs typeface="Arial"/>
                <a:sym typeface="Arial"/>
              </a:defRPr>
            </a:lvl3pPr>
            <a:lvl4pPr marL="1828800" marR="0" lvl="3" indent="-342900" algn="l">
              <a:lnSpc>
                <a:spcPct val="90000"/>
              </a:lnSpc>
              <a:spcBef>
                <a:spcPts val="500"/>
              </a:spcBef>
              <a:spcAft>
                <a:spcPts val="0"/>
              </a:spcAft>
              <a:buClr>
                <a:srgbClr val="F06449"/>
              </a:buClr>
              <a:buSzPts val="1800"/>
              <a:buFont typeface="Noto Sans Symbols"/>
              <a:buChar char="▪"/>
              <a:defRPr sz="1800" b="0" i="0" u="none" strike="noStrike" cap="none">
                <a:solidFill>
                  <a:srgbClr val="004561"/>
                </a:solidFill>
                <a:latin typeface="Arial"/>
                <a:ea typeface="Arial"/>
                <a:cs typeface="Arial"/>
                <a:sym typeface="Arial"/>
              </a:defRPr>
            </a:lvl4pPr>
            <a:lvl5pPr marL="2286000" marR="0" lvl="4" indent="-342900" algn="l">
              <a:lnSpc>
                <a:spcPct val="90000"/>
              </a:lnSpc>
              <a:spcBef>
                <a:spcPts val="500"/>
              </a:spcBef>
              <a:spcAft>
                <a:spcPts val="0"/>
              </a:spcAft>
              <a:buClr>
                <a:srgbClr val="F06449"/>
              </a:buClr>
              <a:buSzPts val="1800"/>
              <a:buFont typeface="Noto Sans Symbols"/>
              <a:buChar char="▪"/>
              <a:defRPr sz="1800" b="0" i="0" u="none" strike="noStrike" cap="none">
                <a:solidFill>
                  <a:srgbClr val="00456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57" name="Google Shape;57;p12" descr="A picture containing text, clipart&#10;&#10;Description automatically generated"/>
          <p:cNvPicPr preferRelativeResize="0"/>
          <p:nvPr/>
        </p:nvPicPr>
        <p:blipFill rotWithShape="1">
          <a:blip r:embed="rId5">
            <a:alphaModFix/>
          </a:blip>
          <a:srcRect/>
          <a:stretch/>
        </p:blipFill>
        <p:spPr>
          <a:xfrm>
            <a:off x="7362552" y="4624588"/>
            <a:ext cx="570487" cy="570487"/>
          </a:xfrm>
          <a:prstGeom prst="rect">
            <a:avLst/>
          </a:prstGeom>
          <a:noFill/>
          <a:ln>
            <a:noFill/>
          </a:ln>
        </p:spPr>
      </p:pic>
    </p:spTree>
    <p:extLst>
      <p:ext uri="{BB962C8B-B14F-4D97-AF65-F5344CB8AC3E}">
        <p14:creationId xmlns:p14="http://schemas.microsoft.com/office/powerpoint/2010/main" val="37253990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ig text two column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31A647C-A7BD-47C9-962C-55289EF4CD84}"/>
              </a:ext>
            </a:extLst>
          </p:cNvPr>
          <p:cNvSpPr>
            <a:spLocks noGrp="1"/>
          </p:cNvSpPr>
          <p:nvPr>
            <p:ph idx="1" hasCustomPrompt="1"/>
          </p:nvPr>
        </p:nvSpPr>
        <p:spPr>
          <a:xfrm>
            <a:off x="725414" y="2033625"/>
            <a:ext cx="8999926" cy="4067251"/>
          </a:xfrm>
        </p:spPr>
        <p:txBody>
          <a:bodyPr numCol="2" spcCol="274320">
            <a:noAutofit/>
          </a:bodyPr>
          <a:lstStyle>
            <a:lvl1pPr marL="91440" marR="0" indent="0" algn="l" defTabSz="914400" rtl="0" eaLnBrk="1" fontAlgn="auto" latinLnBrk="0" hangingPunct="1">
              <a:lnSpc>
                <a:spcPct val="100000"/>
              </a:lnSpc>
              <a:spcBef>
                <a:spcPts val="1000"/>
              </a:spcBef>
              <a:spcAft>
                <a:spcPts val="0"/>
              </a:spcAft>
              <a:buClr>
                <a:srgbClr val="009CD6"/>
              </a:buClr>
              <a:buSzPct val="110000"/>
              <a:buFontTx/>
              <a:buNone/>
              <a:tabLst/>
              <a:defRPr sz="2400" spc="20"/>
            </a:lvl1pPr>
            <a:lvl2pPr marL="548640" indent="0">
              <a:lnSpc>
                <a:spcPts val="2400"/>
              </a:lnSpc>
              <a:buClr>
                <a:srgbClr val="009CD6"/>
              </a:buClr>
              <a:buFontTx/>
              <a:buNone/>
              <a:defRPr sz="1800" spc="20"/>
            </a:lvl2pPr>
            <a:lvl3pPr marL="1005840" indent="0">
              <a:lnSpc>
                <a:spcPts val="2400"/>
              </a:lnSpc>
              <a:buClr>
                <a:srgbClr val="009CD6"/>
              </a:buClr>
              <a:buFontTx/>
              <a:buNone/>
              <a:defRPr sz="1800" spc="20"/>
            </a:lvl3pPr>
            <a:lvl4pPr marL="1463040" indent="0">
              <a:lnSpc>
                <a:spcPts val="2400"/>
              </a:lnSpc>
              <a:buClr>
                <a:srgbClr val="009CD6"/>
              </a:buClr>
              <a:buFontTx/>
              <a:buNone/>
              <a:defRPr sz="1800" spc="20"/>
            </a:lvl4pPr>
            <a:lvl5pPr>
              <a:buClr>
                <a:srgbClr val="5B9BD5"/>
              </a:buClr>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Aenean </a:t>
            </a:r>
            <a:r>
              <a:rPr lang="en-US" dirty="0" err="1"/>
              <a:t>commodo</a:t>
            </a:r>
            <a:r>
              <a:rPr lang="en-US" dirty="0"/>
              <a:t> ligula </a:t>
            </a:r>
            <a:r>
              <a:rPr lang="en-US" dirty="0" err="1"/>
              <a:t>eget</a:t>
            </a:r>
            <a:r>
              <a:rPr lang="en-US" dirty="0"/>
              <a:t> dolor. Aenean </a:t>
            </a:r>
            <a:r>
              <a:rPr lang="en-US" dirty="0" err="1"/>
              <a:t>massa</a:t>
            </a:r>
            <a:r>
              <a:rPr lang="en-US" dirty="0"/>
              <a:t>. Cum sociis </a:t>
            </a:r>
            <a:r>
              <a:rPr lang="en-US" dirty="0" err="1"/>
              <a:t>natoque</a:t>
            </a:r>
            <a:r>
              <a:rPr lang="en-US" dirty="0"/>
              <a:t> </a:t>
            </a:r>
            <a:r>
              <a:rPr lang="en-US" dirty="0" err="1"/>
              <a:t>penatibus</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a:t>
            </a:r>
            <a:r>
              <a:rPr lang="en-US" dirty="0" err="1"/>
              <a:t>ridiculus</a:t>
            </a:r>
            <a:r>
              <a:rPr lang="en-US" dirty="0"/>
              <a:t> mus. Donec </a:t>
            </a:r>
            <a:r>
              <a:rPr lang="en-US" dirty="0" err="1"/>
              <a:t>quam</a:t>
            </a:r>
            <a:r>
              <a:rPr lang="en-US" dirty="0"/>
              <a:t> </a:t>
            </a:r>
            <a:r>
              <a:rPr lang="en-US" dirty="0" err="1"/>
              <a:t>felis</a:t>
            </a:r>
            <a:r>
              <a:rPr lang="en-US" dirty="0"/>
              <a:t>, </a:t>
            </a:r>
            <a:r>
              <a:rPr lang="en-US" dirty="0" err="1"/>
              <a:t>ultricies</a:t>
            </a:r>
            <a:r>
              <a:rPr lang="en-US" dirty="0"/>
              <a:t> </a:t>
            </a:r>
            <a:r>
              <a:rPr lang="en-US" dirty="0" err="1"/>
              <a:t>nec</a:t>
            </a:r>
            <a:r>
              <a:rPr lang="en-US" dirty="0"/>
              <a:t>, </a:t>
            </a:r>
            <a:r>
              <a:rPr lang="en-US" dirty="0" err="1"/>
              <a:t>pellentesque</a:t>
            </a:r>
            <a:r>
              <a:rPr lang="en-US" dirty="0"/>
              <a:t> </a:t>
            </a:r>
            <a:r>
              <a:rPr lang="en-US" dirty="0" err="1"/>
              <a:t>eu</a:t>
            </a:r>
            <a:r>
              <a:rPr lang="en-US" dirty="0"/>
              <a:t>, </a:t>
            </a:r>
            <a:r>
              <a:rPr lang="en-US" dirty="0" err="1"/>
              <a:t>pretium</a:t>
            </a:r>
            <a:r>
              <a:rPr lang="en-US" dirty="0"/>
              <a:t> </a:t>
            </a:r>
            <a:r>
              <a:rPr lang="en-US" dirty="0" err="1"/>
              <a:t>quis</a:t>
            </a:r>
            <a:r>
              <a:rPr lang="en-US" dirty="0"/>
              <a:t>, sem. </a:t>
            </a:r>
          </a:p>
          <a:p>
            <a:pPr lvl="0"/>
            <a:r>
              <a:rPr lang="en-US" dirty="0" err="1"/>
              <a:t>Nulla</a:t>
            </a:r>
            <a:r>
              <a:rPr lang="en-US" dirty="0"/>
              <a:t> </a:t>
            </a:r>
            <a:r>
              <a:rPr lang="en-US" dirty="0" err="1"/>
              <a:t>consequat</a:t>
            </a:r>
            <a:r>
              <a:rPr lang="en-US" dirty="0"/>
              <a:t> </a:t>
            </a:r>
            <a:r>
              <a:rPr lang="en-US" dirty="0" err="1"/>
              <a:t>massa</a:t>
            </a:r>
            <a:r>
              <a:rPr lang="en-US" dirty="0"/>
              <a:t> </a:t>
            </a:r>
            <a:r>
              <a:rPr lang="en-US" dirty="0" err="1"/>
              <a:t>quis</a:t>
            </a:r>
            <a:r>
              <a:rPr lang="en-US" dirty="0"/>
              <a:t> </a:t>
            </a:r>
            <a:r>
              <a:rPr lang="en-US" dirty="0" err="1"/>
              <a:t>enim</a:t>
            </a:r>
            <a:r>
              <a:rPr lang="en-US" dirty="0"/>
              <a:t>. Donec </a:t>
            </a:r>
            <a:r>
              <a:rPr lang="en-US" dirty="0" err="1"/>
              <a:t>pede</a:t>
            </a:r>
            <a:r>
              <a:rPr lang="en-US" dirty="0"/>
              <a:t> </a:t>
            </a:r>
            <a:r>
              <a:rPr lang="en-US" dirty="0" err="1"/>
              <a:t>justo</a:t>
            </a:r>
            <a:r>
              <a:rPr lang="en-US" dirty="0"/>
              <a:t>, </a:t>
            </a:r>
            <a:r>
              <a:rPr lang="en-US" dirty="0" err="1"/>
              <a:t>fringilla</a:t>
            </a:r>
            <a:r>
              <a:rPr lang="en-US" dirty="0"/>
              <a:t> vel, </a:t>
            </a:r>
            <a:r>
              <a:rPr lang="en-US" dirty="0" err="1"/>
              <a:t>aliquet</a:t>
            </a:r>
            <a:r>
              <a:rPr lang="en-US" dirty="0"/>
              <a:t> </a:t>
            </a:r>
            <a:r>
              <a:rPr lang="en-US" dirty="0" err="1"/>
              <a:t>nec</a:t>
            </a:r>
            <a:r>
              <a:rPr lang="en-US" dirty="0"/>
              <a:t>.</a:t>
            </a:r>
          </a:p>
          <a:p>
            <a:pPr marL="91440" marR="0" lvl="0" indent="0" algn="l" defTabSz="914400" rtl="0" eaLnBrk="1" fontAlgn="auto" latinLnBrk="0" hangingPunct="1">
              <a:lnSpc>
                <a:spcPct val="100000"/>
              </a:lnSpc>
              <a:spcBef>
                <a:spcPts val="1000"/>
              </a:spcBef>
              <a:spcAft>
                <a:spcPts val="0"/>
              </a:spcAft>
              <a:buClr>
                <a:srgbClr val="009CD6"/>
              </a:buClr>
              <a:buSzPct val="110000"/>
              <a:buFontTx/>
              <a:buNone/>
              <a:tabLst/>
              <a:defRPr/>
            </a:pPr>
            <a:r>
              <a:rPr lang="en-US" dirty="0"/>
              <a:t>Cum sociis </a:t>
            </a:r>
            <a:r>
              <a:rPr lang="en-US" dirty="0" err="1"/>
              <a:t>natoque</a:t>
            </a:r>
            <a:r>
              <a:rPr lang="en-US" dirty="0"/>
              <a:t> </a:t>
            </a:r>
            <a:r>
              <a:rPr lang="en-US" dirty="0" err="1"/>
              <a:t>penatibus</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a:t>
            </a:r>
            <a:r>
              <a:rPr lang="en-US" dirty="0" err="1"/>
              <a:t>ridiculus</a:t>
            </a:r>
            <a:r>
              <a:rPr lang="en-US" dirty="0"/>
              <a:t> mus. Donec </a:t>
            </a:r>
            <a:r>
              <a:rPr lang="en-US" dirty="0" err="1"/>
              <a:t>quam</a:t>
            </a:r>
            <a:r>
              <a:rPr lang="en-US" dirty="0"/>
              <a:t> </a:t>
            </a:r>
            <a:r>
              <a:rPr lang="en-US" dirty="0" err="1"/>
              <a:t>felis</a:t>
            </a:r>
            <a:r>
              <a:rPr lang="en-US" dirty="0"/>
              <a:t>, </a:t>
            </a:r>
            <a:r>
              <a:rPr lang="en-US" dirty="0" err="1"/>
              <a:t>ultricies</a:t>
            </a:r>
            <a:r>
              <a:rPr lang="en-US" dirty="0"/>
              <a:t> </a:t>
            </a:r>
            <a:r>
              <a:rPr lang="en-US" dirty="0" err="1"/>
              <a:t>nec</a:t>
            </a:r>
            <a:r>
              <a:rPr lang="en-US" dirty="0"/>
              <a:t>, </a:t>
            </a:r>
            <a:r>
              <a:rPr lang="en-US" dirty="0" err="1"/>
              <a:t>pellentesque</a:t>
            </a:r>
            <a:r>
              <a:rPr lang="en-US" dirty="0"/>
              <a:t> </a:t>
            </a:r>
            <a:r>
              <a:rPr lang="en-US" dirty="0" err="1"/>
              <a:t>eu</a:t>
            </a:r>
            <a:r>
              <a:rPr lang="en-US" dirty="0"/>
              <a:t>, </a:t>
            </a:r>
            <a:r>
              <a:rPr lang="en-US" dirty="0" err="1"/>
              <a:t>pretium</a:t>
            </a:r>
            <a:r>
              <a:rPr lang="en-US" dirty="0"/>
              <a:t> </a:t>
            </a:r>
            <a:r>
              <a:rPr lang="en-US" dirty="0" err="1"/>
              <a:t>quis</a:t>
            </a:r>
            <a:r>
              <a:rPr lang="en-US" dirty="0"/>
              <a:t>, sem.</a:t>
            </a:r>
          </a:p>
        </p:txBody>
      </p:sp>
      <p:sp>
        <p:nvSpPr>
          <p:cNvPr id="8" name="Title 1">
            <a:extLst>
              <a:ext uri="{FF2B5EF4-FFF2-40B4-BE49-F238E27FC236}">
                <a16:creationId xmlns:a16="http://schemas.microsoft.com/office/drawing/2014/main" id="{2068AA50-AAA8-4842-ABF3-40CA7CFE97D8}"/>
              </a:ext>
            </a:extLst>
          </p:cNvPr>
          <p:cNvSpPr>
            <a:spLocks noGrp="1"/>
          </p:cNvSpPr>
          <p:nvPr>
            <p:ph type="title" hasCustomPrompt="1"/>
          </p:nvPr>
        </p:nvSpPr>
        <p:spPr>
          <a:xfrm>
            <a:off x="719358" y="685156"/>
            <a:ext cx="8999926" cy="597012"/>
          </a:xfrm>
          <a:prstGeom prst="rect">
            <a:avLst/>
          </a:prstGeom>
        </p:spPr>
        <p:txBody>
          <a:bodyPr>
            <a:noAutofit/>
          </a:bodyPr>
          <a:lstStyle>
            <a:lvl1pPr>
              <a:defRPr sz="2800"/>
            </a:lvl1pPr>
          </a:lstStyle>
          <a:p>
            <a:pPr lvl="0"/>
            <a:r>
              <a:rPr lang="en-US" dirty="0"/>
              <a:t>Click to edit Master text styles</a:t>
            </a:r>
          </a:p>
        </p:txBody>
      </p:sp>
      <p:cxnSp>
        <p:nvCxnSpPr>
          <p:cNvPr id="9" name="Straight Connector 8">
            <a:extLst>
              <a:ext uri="{FF2B5EF4-FFF2-40B4-BE49-F238E27FC236}">
                <a16:creationId xmlns:a16="http://schemas.microsoft.com/office/drawing/2014/main" id="{1D7316B5-C57D-4BFE-9E05-E402A449FF88}"/>
              </a:ext>
            </a:extLst>
          </p:cNvPr>
          <p:cNvCxnSpPr/>
          <p:nvPr userDrawn="1"/>
        </p:nvCxnSpPr>
        <p:spPr>
          <a:xfrm>
            <a:off x="614785" y="280669"/>
            <a:ext cx="0" cy="374209"/>
          </a:xfrm>
          <a:prstGeom prst="line">
            <a:avLst/>
          </a:prstGeom>
          <a:ln w="25400">
            <a:solidFill>
              <a:srgbClr val="00A3E0"/>
            </a:solidFill>
          </a:ln>
        </p:spPr>
        <p:style>
          <a:lnRef idx="1">
            <a:schemeClr val="accent1"/>
          </a:lnRef>
          <a:fillRef idx="0">
            <a:schemeClr val="accent1"/>
          </a:fillRef>
          <a:effectRef idx="0">
            <a:schemeClr val="accent1"/>
          </a:effectRef>
          <a:fontRef idx="minor">
            <a:schemeClr val="tx1"/>
          </a:fontRef>
        </p:style>
      </p:cxnSp>
      <p:sp>
        <p:nvSpPr>
          <p:cNvPr id="10" name="Text Placeholder 3">
            <a:extLst>
              <a:ext uri="{FF2B5EF4-FFF2-40B4-BE49-F238E27FC236}">
                <a16:creationId xmlns:a16="http://schemas.microsoft.com/office/drawing/2014/main" id="{B8F92057-32FC-4FC9-AF35-02473A8E4978}"/>
              </a:ext>
            </a:extLst>
          </p:cNvPr>
          <p:cNvSpPr>
            <a:spLocks noGrp="1"/>
          </p:cNvSpPr>
          <p:nvPr>
            <p:ph type="body" sz="quarter" idx="10" hasCustomPrompt="1"/>
          </p:nvPr>
        </p:nvSpPr>
        <p:spPr>
          <a:xfrm>
            <a:off x="614785" y="313371"/>
            <a:ext cx="4554538" cy="308803"/>
          </a:xfrm>
        </p:spPr>
        <p:txBody>
          <a:bodyPr anchor="ctr"/>
          <a:lstStyle>
            <a:lvl1pPr marL="91440" indent="0">
              <a:buNone/>
              <a:defRPr sz="1600">
                <a:solidFill>
                  <a:schemeClr val="accent2"/>
                </a:solidFill>
              </a:defRPr>
            </a:lvl1pPr>
          </a:lstStyle>
          <a:p>
            <a:pPr lvl="0"/>
            <a:r>
              <a:rPr lang="en-US" dirty="0"/>
              <a:t>Click to edit section name</a:t>
            </a:r>
          </a:p>
        </p:txBody>
      </p:sp>
    </p:spTree>
    <p:extLst>
      <p:ext uri="{BB962C8B-B14F-4D97-AF65-F5344CB8AC3E}">
        <p14:creationId xmlns:p14="http://schemas.microsoft.com/office/powerpoint/2010/main" val="5067026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ig text 1 colum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31A647C-A7BD-47C9-962C-55289EF4CD84}"/>
              </a:ext>
            </a:extLst>
          </p:cNvPr>
          <p:cNvSpPr>
            <a:spLocks noGrp="1"/>
          </p:cNvSpPr>
          <p:nvPr>
            <p:ph idx="1" hasCustomPrompt="1"/>
          </p:nvPr>
        </p:nvSpPr>
        <p:spPr>
          <a:xfrm>
            <a:off x="725414" y="2033625"/>
            <a:ext cx="6297178" cy="4067251"/>
          </a:xfrm>
        </p:spPr>
        <p:txBody>
          <a:bodyPr numCol="1" spcCol="274320">
            <a:noAutofit/>
          </a:bodyPr>
          <a:lstStyle>
            <a:lvl1pPr marL="91440" marR="0" indent="0" algn="l" defTabSz="914400" rtl="0" eaLnBrk="1" fontAlgn="auto" latinLnBrk="0" hangingPunct="1">
              <a:lnSpc>
                <a:spcPct val="100000"/>
              </a:lnSpc>
              <a:spcBef>
                <a:spcPts val="1000"/>
              </a:spcBef>
              <a:spcAft>
                <a:spcPts val="0"/>
              </a:spcAft>
              <a:buClr>
                <a:srgbClr val="009CD6"/>
              </a:buClr>
              <a:buSzPct val="110000"/>
              <a:buFontTx/>
              <a:buNone/>
              <a:tabLst/>
              <a:defRPr sz="2400" spc="20"/>
            </a:lvl1pPr>
            <a:lvl2pPr marL="548640" indent="0">
              <a:lnSpc>
                <a:spcPts val="2400"/>
              </a:lnSpc>
              <a:buClr>
                <a:srgbClr val="009CD6"/>
              </a:buClr>
              <a:buFontTx/>
              <a:buNone/>
              <a:defRPr sz="1800" spc="20"/>
            </a:lvl2pPr>
            <a:lvl3pPr marL="1005840" indent="0">
              <a:lnSpc>
                <a:spcPts val="2400"/>
              </a:lnSpc>
              <a:buClr>
                <a:srgbClr val="009CD6"/>
              </a:buClr>
              <a:buFontTx/>
              <a:buNone/>
              <a:defRPr sz="1800" spc="20"/>
            </a:lvl3pPr>
            <a:lvl4pPr marL="1463040" indent="0">
              <a:lnSpc>
                <a:spcPts val="2400"/>
              </a:lnSpc>
              <a:buClr>
                <a:srgbClr val="009CD6"/>
              </a:buClr>
              <a:buFontTx/>
              <a:buNone/>
              <a:defRPr sz="1800" spc="20"/>
            </a:lvl4pPr>
            <a:lvl5pPr>
              <a:buClr>
                <a:srgbClr val="5B9BD5"/>
              </a:buClr>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Aenean </a:t>
            </a:r>
            <a:r>
              <a:rPr lang="en-US" dirty="0" err="1"/>
              <a:t>commodo</a:t>
            </a:r>
            <a:r>
              <a:rPr lang="en-US" dirty="0"/>
              <a:t> ligula </a:t>
            </a:r>
            <a:r>
              <a:rPr lang="en-US" dirty="0" err="1"/>
              <a:t>eget</a:t>
            </a:r>
            <a:r>
              <a:rPr lang="en-US" dirty="0"/>
              <a:t> dolor. Aenean </a:t>
            </a:r>
            <a:r>
              <a:rPr lang="en-US" dirty="0" err="1"/>
              <a:t>massa</a:t>
            </a:r>
            <a:r>
              <a:rPr lang="en-US" dirty="0"/>
              <a:t>. Cum sociis </a:t>
            </a:r>
            <a:r>
              <a:rPr lang="en-US" dirty="0" err="1"/>
              <a:t>natoque</a:t>
            </a:r>
            <a:r>
              <a:rPr lang="en-US" dirty="0"/>
              <a:t> </a:t>
            </a:r>
            <a:r>
              <a:rPr lang="en-US" dirty="0" err="1"/>
              <a:t>penatibus</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a:t>
            </a:r>
            <a:r>
              <a:rPr lang="en-US" dirty="0" err="1"/>
              <a:t>ridiculus</a:t>
            </a:r>
            <a:r>
              <a:rPr lang="en-US" dirty="0"/>
              <a:t> mus. Donec </a:t>
            </a:r>
            <a:r>
              <a:rPr lang="en-US" dirty="0" err="1"/>
              <a:t>quam</a:t>
            </a:r>
            <a:r>
              <a:rPr lang="en-US" dirty="0"/>
              <a:t> </a:t>
            </a:r>
            <a:r>
              <a:rPr lang="en-US" dirty="0" err="1"/>
              <a:t>felis</a:t>
            </a:r>
            <a:r>
              <a:rPr lang="en-US" dirty="0"/>
              <a:t>, </a:t>
            </a:r>
            <a:r>
              <a:rPr lang="en-US" dirty="0" err="1"/>
              <a:t>ultricies</a:t>
            </a:r>
            <a:r>
              <a:rPr lang="en-US" dirty="0"/>
              <a:t> </a:t>
            </a:r>
            <a:r>
              <a:rPr lang="en-US" dirty="0" err="1"/>
              <a:t>nec</a:t>
            </a:r>
            <a:r>
              <a:rPr lang="en-US" dirty="0"/>
              <a:t>, </a:t>
            </a:r>
            <a:r>
              <a:rPr lang="en-US" dirty="0" err="1"/>
              <a:t>pellentesque</a:t>
            </a:r>
            <a:r>
              <a:rPr lang="en-US" dirty="0"/>
              <a:t> </a:t>
            </a:r>
            <a:r>
              <a:rPr lang="en-US" dirty="0" err="1"/>
              <a:t>eu</a:t>
            </a:r>
            <a:r>
              <a:rPr lang="en-US" dirty="0"/>
              <a:t>, </a:t>
            </a:r>
            <a:r>
              <a:rPr lang="en-US" dirty="0" err="1"/>
              <a:t>pretium</a:t>
            </a:r>
            <a:r>
              <a:rPr lang="en-US" dirty="0"/>
              <a:t> </a:t>
            </a:r>
            <a:r>
              <a:rPr lang="en-US" dirty="0" err="1"/>
              <a:t>quis</a:t>
            </a:r>
            <a:r>
              <a:rPr lang="en-US" dirty="0"/>
              <a:t>, sem. </a:t>
            </a:r>
          </a:p>
        </p:txBody>
      </p:sp>
      <p:sp>
        <p:nvSpPr>
          <p:cNvPr id="8" name="Title 1">
            <a:extLst>
              <a:ext uri="{FF2B5EF4-FFF2-40B4-BE49-F238E27FC236}">
                <a16:creationId xmlns:a16="http://schemas.microsoft.com/office/drawing/2014/main" id="{2068AA50-AAA8-4842-ABF3-40CA7CFE97D8}"/>
              </a:ext>
            </a:extLst>
          </p:cNvPr>
          <p:cNvSpPr>
            <a:spLocks noGrp="1"/>
          </p:cNvSpPr>
          <p:nvPr>
            <p:ph type="title" hasCustomPrompt="1"/>
          </p:nvPr>
        </p:nvSpPr>
        <p:spPr>
          <a:xfrm>
            <a:off x="719358" y="685156"/>
            <a:ext cx="8999926" cy="597012"/>
          </a:xfrm>
          <a:prstGeom prst="rect">
            <a:avLst/>
          </a:prstGeom>
        </p:spPr>
        <p:txBody>
          <a:bodyPr>
            <a:noAutofit/>
          </a:bodyPr>
          <a:lstStyle>
            <a:lvl1pPr>
              <a:defRPr sz="2800"/>
            </a:lvl1pPr>
          </a:lstStyle>
          <a:p>
            <a:pPr lvl="0"/>
            <a:r>
              <a:rPr lang="en-US" dirty="0"/>
              <a:t>Click to edit Master text styles</a:t>
            </a:r>
          </a:p>
        </p:txBody>
      </p:sp>
      <p:cxnSp>
        <p:nvCxnSpPr>
          <p:cNvPr id="9" name="Straight Connector 8">
            <a:extLst>
              <a:ext uri="{FF2B5EF4-FFF2-40B4-BE49-F238E27FC236}">
                <a16:creationId xmlns:a16="http://schemas.microsoft.com/office/drawing/2014/main" id="{1D7316B5-C57D-4BFE-9E05-E402A449FF88}"/>
              </a:ext>
            </a:extLst>
          </p:cNvPr>
          <p:cNvCxnSpPr/>
          <p:nvPr userDrawn="1"/>
        </p:nvCxnSpPr>
        <p:spPr>
          <a:xfrm>
            <a:off x="614785" y="280669"/>
            <a:ext cx="0" cy="374209"/>
          </a:xfrm>
          <a:prstGeom prst="line">
            <a:avLst/>
          </a:prstGeom>
          <a:ln w="25400">
            <a:solidFill>
              <a:srgbClr val="00A3E0"/>
            </a:solidFill>
          </a:ln>
        </p:spPr>
        <p:style>
          <a:lnRef idx="1">
            <a:schemeClr val="accent1"/>
          </a:lnRef>
          <a:fillRef idx="0">
            <a:schemeClr val="accent1"/>
          </a:fillRef>
          <a:effectRef idx="0">
            <a:schemeClr val="accent1"/>
          </a:effectRef>
          <a:fontRef idx="minor">
            <a:schemeClr val="tx1"/>
          </a:fontRef>
        </p:style>
      </p:cxnSp>
      <p:sp>
        <p:nvSpPr>
          <p:cNvPr id="10" name="Text Placeholder 3">
            <a:extLst>
              <a:ext uri="{FF2B5EF4-FFF2-40B4-BE49-F238E27FC236}">
                <a16:creationId xmlns:a16="http://schemas.microsoft.com/office/drawing/2014/main" id="{B8F92057-32FC-4FC9-AF35-02473A8E4978}"/>
              </a:ext>
            </a:extLst>
          </p:cNvPr>
          <p:cNvSpPr>
            <a:spLocks noGrp="1"/>
          </p:cNvSpPr>
          <p:nvPr>
            <p:ph type="body" sz="quarter" idx="10" hasCustomPrompt="1"/>
          </p:nvPr>
        </p:nvSpPr>
        <p:spPr>
          <a:xfrm>
            <a:off x="614785" y="313371"/>
            <a:ext cx="4554538" cy="308803"/>
          </a:xfrm>
        </p:spPr>
        <p:txBody>
          <a:bodyPr anchor="ctr"/>
          <a:lstStyle>
            <a:lvl1pPr marL="91440" indent="0">
              <a:buNone/>
              <a:defRPr sz="1600">
                <a:solidFill>
                  <a:schemeClr val="accent2"/>
                </a:solidFill>
              </a:defRPr>
            </a:lvl1pPr>
          </a:lstStyle>
          <a:p>
            <a:pPr lvl="0"/>
            <a:r>
              <a:rPr lang="en-US" dirty="0"/>
              <a:t>Click to edit section name</a:t>
            </a:r>
          </a:p>
        </p:txBody>
      </p:sp>
    </p:spTree>
    <p:extLst>
      <p:ext uri="{BB962C8B-B14F-4D97-AF65-F5344CB8AC3E}">
        <p14:creationId xmlns:p14="http://schemas.microsoft.com/office/powerpoint/2010/main" val="156407432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lumn - Title colum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8D6A0DE-A965-4E02-8A8B-981E2FDE590E}"/>
              </a:ext>
            </a:extLst>
          </p:cNvPr>
          <p:cNvSpPr>
            <a:spLocks noGrp="1"/>
          </p:cNvSpPr>
          <p:nvPr>
            <p:ph type="body" idx="1"/>
          </p:nvPr>
        </p:nvSpPr>
        <p:spPr>
          <a:xfrm>
            <a:off x="728687" y="1994663"/>
            <a:ext cx="4860830" cy="496095"/>
          </a:xfrm>
        </p:spPr>
        <p:txBody>
          <a:bodyPr anchor="t">
            <a:noAutofit/>
          </a:bodyPr>
          <a:lstStyle>
            <a:lvl1pPr marL="0" indent="0">
              <a:lnSpc>
                <a:spcPts val="2400"/>
              </a:lnSpc>
              <a:buNone/>
              <a:defRPr sz="1800" b="0" spc="3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2B820F59-7539-405E-B005-C5C92782E908}"/>
              </a:ext>
            </a:extLst>
          </p:cNvPr>
          <p:cNvSpPr>
            <a:spLocks noGrp="1"/>
          </p:cNvSpPr>
          <p:nvPr>
            <p:ph sz="half" idx="2" hasCustomPrompt="1"/>
          </p:nvPr>
        </p:nvSpPr>
        <p:spPr>
          <a:xfrm>
            <a:off x="728687" y="2490758"/>
            <a:ext cx="4860830" cy="3445987"/>
          </a:xfrm>
        </p:spPr>
        <p:txBody>
          <a:bodyPr>
            <a:noAutofit/>
          </a:bodyPr>
          <a:lstStyle>
            <a:lvl1pPr marL="228600" indent="-137160">
              <a:lnSpc>
                <a:spcPts val="2400"/>
              </a:lnSpc>
              <a:buClr>
                <a:srgbClr val="009CD6"/>
              </a:buClr>
              <a:buSzPct val="104000"/>
              <a:buFont typeface="Arial" panose="020B0604020202020204" pitchFamily="34" charset="0"/>
              <a:buChar char="•"/>
              <a:defRPr sz="1800" spc="30" baseline="0"/>
            </a:lvl1pPr>
            <a:lvl2pPr marL="685800" indent="-137160">
              <a:lnSpc>
                <a:spcPts val="2400"/>
              </a:lnSpc>
              <a:buClr>
                <a:srgbClr val="009CD6"/>
              </a:buClr>
              <a:buFont typeface="Arial" panose="020B0604020202020204" pitchFamily="34" charset="0"/>
              <a:buChar char="•"/>
              <a:defRPr sz="1800" spc="30" baseline="0"/>
            </a:lvl2pPr>
          </a:lstStyle>
          <a:p>
            <a:pPr lvl="0"/>
            <a:r>
              <a:rPr lang="en-US" dirty="0"/>
              <a:t>Second level</a:t>
            </a:r>
          </a:p>
          <a:p>
            <a:pPr lvl="1"/>
            <a:r>
              <a:rPr lang="en-US" dirty="0"/>
              <a:t>Third level</a:t>
            </a:r>
          </a:p>
        </p:txBody>
      </p:sp>
      <p:sp>
        <p:nvSpPr>
          <p:cNvPr id="17" name="Text Placeholder 2">
            <a:extLst>
              <a:ext uri="{FF2B5EF4-FFF2-40B4-BE49-F238E27FC236}">
                <a16:creationId xmlns:a16="http://schemas.microsoft.com/office/drawing/2014/main" id="{9AE6D208-1F00-412A-86E9-1A7081F56572}"/>
              </a:ext>
            </a:extLst>
          </p:cNvPr>
          <p:cNvSpPr>
            <a:spLocks noGrp="1"/>
          </p:cNvSpPr>
          <p:nvPr>
            <p:ph type="body" idx="10"/>
          </p:nvPr>
        </p:nvSpPr>
        <p:spPr>
          <a:xfrm>
            <a:off x="5892510" y="1994663"/>
            <a:ext cx="4751106" cy="496095"/>
          </a:xfrm>
        </p:spPr>
        <p:txBody>
          <a:bodyPr anchor="t">
            <a:noAutofit/>
          </a:bodyPr>
          <a:lstStyle>
            <a:lvl1pPr marL="0" indent="0">
              <a:lnSpc>
                <a:spcPts val="2400"/>
              </a:lnSpc>
              <a:buNone/>
              <a:defRPr sz="1800" b="0" spc="3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8" name="Content Placeholder 3">
            <a:extLst>
              <a:ext uri="{FF2B5EF4-FFF2-40B4-BE49-F238E27FC236}">
                <a16:creationId xmlns:a16="http://schemas.microsoft.com/office/drawing/2014/main" id="{B8B83478-806A-4C07-A7A7-0CDF7E621EB5}"/>
              </a:ext>
            </a:extLst>
          </p:cNvPr>
          <p:cNvSpPr>
            <a:spLocks noGrp="1"/>
          </p:cNvSpPr>
          <p:nvPr>
            <p:ph sz="half" idx="11" hasCustomPrompt="1"/>
          </p:nvPr>
        </p:nvSpPr>
        <p:spPr>
          <a:xfrm>
            <a:off x="5892510" y="2490758"/>
            <a:ext cx="4751106" cy="3445987"/>
          </a:xfrm>
        </p:spPr>
        <p:txBody>
          <a:bodyPr>
            <a:noAutofit/>
          </a:bodyPr>
          <a:lstStyle>
            <a:lvl1pPr marL="228600" indent="-137160">
              <a:lnSpc>
                <a:spcPts val="2400"/>
              </a:lnSpc>
              <a:buClr>
                <a:srgbClr val="009CD6"/>
              </a:buClr>
              <a:buSzPct val="104000"/>
              <a:buFont typeface="Arial" panose="020B0604020202020204" pitchFamily="34" charset="0"/>
              <a:buChar char="•"/>
              <a:defRPr sz="1800" spc="30" baseline="0"/>
            </a:lvl1pPr>
            <a:lvl2pPr marL="685800" indent="-137160">
              <a:lnSpc>
                <a:spcPts val="2400"/>
              </a:lnSpc>
              <a:buClr>
                <a:srgbClr val="009CD6"/>
              </a:buClr>
              <a:buFont typeface="Arial" panose="020B0604020202020204" pitchFamily="34" charset="0"/>
              <a:buChar char="•"/>
              <a:defRPr sz="1800" spc="30" baseline="0"/>
            </a:lvl2pPr>
          </a:lstStyle>
          <a:p>
            <a:pPr lvl="0"/>
            <a:r>
              <a:rPr lang="en-US" dirty="0"/>
              <a:t>Second level</a:t>
            </a:r>
          </a:p>
          <a:p>
            <a:pPr lvl="1"/>
            <a:r>
              <a:rPr lang="en-US" dirty="0"/>
              <a:t>Third level</a:t>
            </a:r>
          </a:p>
        </p:txBody>
      </p:sp>
      <p:sp>
        <p:nvSpPr>
          <p:cNvPr id="13" name="Title 1">
            <a:extLst>
              <a:ext uri="{FF2B5EF4-FFF2-40B4-BE49-F238E27FC236}">
                <a16:creationId xmlns:a16="http://schemas.microsoft.com/office/drawing/2014/main" id="{20A48B77-BCF1-4349-8EF0-B33A1789375A}"/>
              </a:ext>
            </a:extLst>
          </p:cNvPr>
          <p:cNvSpPr>
            <a:spLocks noGrp="1"/>
          </p:cNvSpPr>
          <p:nvPr>
            <p:ph type="title" hasCustomPrompt="1"/>
          </p:nvPr>
        </p:nvSpPr>
        <p:spPr>
          <a:xfrm>
            <a:off x="728687" y="1238515"/>
            <a:ext cx="9914929" cy="635902"/>
          </a:xfrm>
          <a:prstGeom prst="rect">
            <a:avLst/>
          </a:prstGeom>
        </p:spPr>
        <p:txBody>
          <a:bodyPr>
            <a:noAutofit/>
          </a:bodyPr>
          <a:lstStyle>
            <a:lvl1pPr>
              <a:defRPr sz="2800"/>
            </a:lvl1pPr>
          </a:lstStyle>
          <a:p>
            <a:pPr lvl="0"/>
            <a:r>
              <a:rPr lang="en-US" dirty="0"/>
              <a:t>Click to edit Master text styles</a:t>
            </a:r>
          </a:p>
        </p:txBody>
      </p:sp>
      <p:cxnSp>
        <p:nvCxnSpPr>
          <p:cNvPr id="11" name="Straight Connector 10">
            <a:extLst>
              <a:ext uri="{FF2B5EF4-FFF2-40B4-BE49-F238E27FC236}">
                <a16:creationId xmlns:a16="http://schemas.microsoft.com/office/drawing/2014/main" id="{CCE4054A-3251-41A6-8BA5-67C64EF3E610}"/>
              </a:ext>
            </a:extLst>
          </p:cNvPr>
          <p:cNvCxnSpPr/>
          <p:nvPr userDrawn="1"/>
        </p:nvCxnSpPr>
        <p:spPr>
          <a:xfrm>
            <a:off x="614780" y="280669"/>
            <a:ext cx="0" cy="374209"/>
          </a:xfrm>
          <a:prstGeom prst="line">
            <a:avLst/>
          </a:prstGeom>
          <a:ln w="25400">
            <a:solidFill>
              <a:srgbClr val="00A3E0"/>
            </a:solidFill>
          </a:ln>
        </p:spPr>
        <p:style>
          <a:lnRef idx="1">
            <a:schemeClr val="accent1"/>
          </a:lnRef>
          <a:fillRef idx="0">
            <a:schemeClr val="accent1"/>
          </a:fillRef>
          <a:effectRef idx="0">
            <a:schemeClr val="accent1"/>
          </a:effectRef>
          <a:fontRef idx="minor">
            <a:schemeClr val="tx1"/>
          </a:fontRef>
        </p:style>
      </p:cxnSp>
      <p:sp>
        <p:nvSpPr>
          <p:cNvPr id="12" name="Text Placeholder 3">
            <a:extLst>
              <a:ext uri="{FF2B5EF4-FFF2-40B4-BE49-F238E27FC236}">
                <a16:creationId xmlns:a16="http://schemas.microsoft.com/office/drawing/2014/main" id="{F8E1AD81-2712-4CFB-B585-60CDC561D6F4}"/>
              </a:ext>
            </a:extLst>
          </p:cNvPr>
          <p:cNvSpPr>
            <a:spLocks noGrp="1"/>
          </p:cNvSpPr>
          <p:nvPr>
            <p:ph type="body" sz="quarter" idx="12" hasCustomPrompt="1"/>
          </p:nvPr>
        </p:nvSpPr>
        <p:spPr>
          <a:xfrm>
            <a:off x="614780" y="313371"/>
            <a:ext cx="4554538" cy="308803"/>
          </a:xfrm>
        </p:spPr>
        <p:txBody>
          <a:bodyPr anchor="ctr"/>
          <a:lstStyle>
            <a:lvl1pPr marL="91440" indent="0">
              <a:buNone/>
              <a:defRPr sz="1600">
                <a:solidFill>
                  <a:schemeClr val="accent2"/>
                </a:solidFill>
              </a:defRPr>
            </a:lvl1pPr>
          </a:lstStyle>
          <a:p>
            <a:pPr lvl="0"/>
            <a:r>
              <a:rPr lang="en-US" dirty="0"/>
              <a:t>Click to edit section name</a:t>
            </a:r>
          </a:p>
        </p:txBody>
      </p:sp>
    </p:spTree>
    <p:extLst>
      <p:ext uri="{BB962C8B-B14F-4D97-AF65-F5344CB8AC3E}">
        <p14:creationId xmlns:p14="http://schemas.microsoft.com/office/powerpoint/2010/main" val="18803887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g text aligned right + Italic">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1D7316B5-C57D-4BFE-9E05-E402A449FF88}"/>
              </a:ext>
            </a:extLst>
          </p:cNvPr>
          <p:cNvCxnSpPr/>
          <p:nvPr userDrawn="1"/>
        </p:nvCxnSpPr>
        <p:spPr>
          <a:xfrm>
            <a:off x="614785" y="280669"/>
            <a:ext cx="0" cy="374209"/>
          </a:xfrm>
          <a:prstGeom prst="line">
            <a:avLst/>
          </a:prstGeom>
          <a:ln w="25400">
            <a:solidFill>
              <a:srgbClr val="00A3E0"/>
            </a:solidFill>
          </a:ln>
        </p:spPr>
        <p:style>
          <a:lnRef idx="1">
            <a:schemeClr val="accent1"/>
          </a:lnRef>
          <a:fillRef idx="0">
            <a:schemeClr val="accent1"/>
          </a:fillRef>
          <a:effectRef idx="0">
            <a:schemeClr val="accent1"/>
          </a:effectRef>
          <a:fontRef idx="minor">
            <a:schemeClr val="tx1"/>
          </a:fontRef>
        </p:style>
      </p:cxnSp>
      <p:sp>
        <p:nvSpPr>
          <p:cNvPr id="10" name="Text Placeholder 3">
            <a:extLst>
              <a:ext uri="{FF2B5EF4-FFF2-40B4-BE49-F238E27FC236}">
                <a16:creationId xmlns:a16="http://schemas.microsoft.com/office/drawing/2014/main" id="{B8F92057-32FC-4FC9-AF35-02473A8E4978}"/>
              </a:ext>
            </a:extLst>
          </p:cNvPr>
          <p:cNvSpPr>
            <a:spLocks noGrp="1"/>
          </p:cNvSpPr>
          <p:nvPr>
            <p:ph type="body" sz="quarter" idx="10" hasCustomPrompt="1"/>
          </p:nvPr>
        </p:nvSpPr>
        <p:spPr>
          <a:xfrm>
            <a:off x="614785" y="313371"/>
            <a:ext cx="4554538" cy="308803"/>
          </a:xfrm>
        </p:spPr>
        <p:txBody>
          <a:bodyPr anchor="ctr"/>
          <a:lstStyle>
            <a:lvl1pPr marL="91440" indent="0">
              <a:buNone/>
              <a:defRPr sz="1600">
                <a:solidFill>
                  <a:schemeClr val="accent2"/>
                </a:solidFill>
              </a:defRPr>
            </a:lvl1pPr>
          </a:lstStyle>
          <a:p>
            <a:pPr lvl="0"/>
            <a:r>
              <a:rPr lang="en-US"/>
              <a:t>Click to edit section name</a:t>
            </a:r>
            <a:endParaRPr lang="en-US" dirty="0"/>
          </a:p>
        </p:txBody>
      </p:sp>
      <p:sp>
        <p:nvSpPr>
          <p:cNvPr id="6" name="Shape 610" hidden="1">
            <a:extLst>
              <a:ext uri="{FF2B5EF4-FFF2-40B4-BE49-F238E27FC236}">
                <a16:creationId xmlns:a16="http://schemas.microsoft.com/office/drawing/2014/main" id="{C5B068B2-AEB9-41E6-AB3C-EA87FFB0FE76}"/>
              </a:ext>
            </a:extLst>
          </p:cNvPr>
          <p:cNvSpPr/>
          <p:nvPr userDrawn="1"/>
        </p:nvSpPr>
        <p:spPr>
          <a:xfrm>
            <a:off x="510238" y="2132869"/>
            <a:ext cx="6303518" cy="3103212"/>
          </a:xfrm>
          <a:prstGeom prst="rect">
            <a:avLst/>
          </a:prstGeom>
          <a:noFill/>
          <a:ln>
            <a:noFill/>
          </a:ln>
        </p:spPr>
        <p:txBody>
          <a:bodyPr lIns="91412" tIns="45700" rIns="91412" bIns="45700" anchor="t" anchorCtr="0">
            <a:noAutofit/>
          </a:bodyPr>
          <a:lstStyle/>
          <a:p>
            <a:pPr algn="r">
              <a:buSzPct val="25000"/>
            </a:pPr>
            <a:r>
              <a:rPr lang="en-GB" sz="2800" dirty="0">
                <a:latin typeface="Arial" panose="020B0604020202020204" pitchFamily="34" charset="0"/>
                <a:ea typeface="Roboto"/>
                <a:cs typeface="Arial" panose="020B0604020202020204" pitchFamily="34" charset="0"/>
                <a:sym typeface="Roboto"/>
              </a:rPr>
              <a:t>We have focused on </a:t>
            </a:r>
            <a:r>
              <a:rPr lang="en-GB" sz="2800" b="1" dirty="0">
                <a:latin typeface="Arial" panose="020B0604020202020204" pitchFamily="34" charset="0"/>
                <a:ea typeface="Roboto"/>
                <a:cs typeface="Arial" panose="020B0604020202020204" pitchFamily="34" charset="0"/>
                <a:sym typeface="Roboto"/>
              </a:rPr>
              <a:t>preparing and empowering BDT staff</a:t>
            </a:r>
            <a:r>
              <a:rPr lang="en-GB" sz="2800" dirty="0">
                <a:latin typeface="Arial" panose="020B0604020202020204" pitchFamily="34" charset="0"/>
                <a:ea typeface="Roboto"/>
                <a:cs typeface="Arial" panose="020B0604020202020204" pitchFamily="34" charset="0"/>
                <a:sym typeface="Roboto"/>
              </a:rPr>
              <a:t> with the tools and resources to deliver value and impact, with performance management related objectives being adjusted accordingly</a:t>
            </a:r>
          </a:p>
        </p:txBody>
      </p:sp>
      <p:sp>
        <p:nvSpPr>
          <p:cNvPr id="7" name="Subtitle 8">
            <a:extLst>
              <a:ext uri="{FF2B5EF4-FFF2-40B4-BE49-F238E27FC236}">
                <a16:creationId xmlns:a16="http://schemas.microsoft.com/office/drawing/2014/main" id="{A4620858-2872-44F6-B072-7E678A260322}"/>
              </a:ext>
            </a:extLst>
          </p:cNvPr>
          <p:cNvSpPr txBox="1">
            <a:spLocks/>
          </p:cNvSpPr>
          <p:nvPr userDrawn="1"/>
        </p:nvSpPr>
        <p:spPr>
          <a:xfrm>
            <a:off x="7295839" y="2132869"/>
            <a:ext cx="4663323" cy="4303496"/>
          </a:xfrm>
          <a:prstGeom prst="rect">
            <a:avLst/>
          </a:prstGeom>
        </p:spPr>
        <p:txBody>
          <a:bodyP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1800"/>
              </a:spcBef>
            </a:pPr>
            <a:endParaRPr lang="en-US" i="1" dirty="0">
              <a:solidFill>
                <a:schemeClr val="bg2">
                  <a:lumMod val="25000"/>
                </a:schemeClr>
              </a:solidFill>
              <a:latin typeface="Georgia" panose="02040502050405020303" pitchFamily="18" charset="0"/>
            </a:endParaRPr>
          </a:p>
        </p:txBody>
      </p:sp>
      <p:cxnSp>
        <p:nvCxnSpPr>
          <p:cNvPr id="11" name="Straight Connector 10">
            <a:extLst>
              <a:ext uri="{FF2B5EF4-FFF2-40B4-BE49-F238E27FC236}">
                <a16:creationId xmlns:a16="http://schemas.microsoft.com/office/drawing/2014/main" id="{BE0E510D-A28B-40D0-90A9-897A15E93F85}"/>
              </a:ext>
            </a:extLst>
          </p:cNvPr>
          <p:cNvCxnSpPr>
            <a:cxnSpLocks/>
          </p:cNvCxnSpPr>
          <p:nvPr userDrawn="1"/>
        </p:nvCxnSpPr>
        <p:spPr>
          <a:xfrm>
            <a:off x="7069545" y="2248302"/>
            <a:ext cx="0" cy="31337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5B885EC5-B7E9-4FBB-A4AE-A260C8DCB031}"/>
              </a:ext>
            </a:extLst>
          </p:cNvPr>
          <p:cNvSpPr>
            <a:spLocks noGrp="1"/>
          </p:cNvSpPr>
          <p:nvPr>
            <p:ph type="body" sz="quarter" idx="11" hasCustomPrompt="1"/>
          </p:nvPr>
        </p:nvSpPr>
        <p:spPr>
          <a:xfrm>
            <a:off x="503238" y="2133600"/>
            <a:ext cx="6297612" cy="3079750"/>
          </a:xfrm>
        </p:spPr>
        <p:txBody>
          <a:bodyPr/>
          <a:lstStyle>
            <a:lvl1pPr marL="0" marR="0" indent="0" algn="r" defTabSz="914400" rtl="0" eaLnBrk="1" fontAlgn="auto" latinLnBrk="0" hangingPunct="1">
              <a:lnSpc>
                <a:spcPct val="100000"/>
              </a:lnSpc>
              <a:spcBef>
                <a:spcPts val="0"/>
              </a:spcBef>
              <a:spcAft>
                <a:spcPts val="0"/>
              </a:spcAft>
              <a:buClrTx/>
              <a:buSzPct val="25000"/>
              <a:buFontTx/>
              <a:buNone/>
              <a:tabLst/>
              <a:defRPr/>
            </a:lvl1pPr>
          </a:lstStyle>
          <a:p>
            <a:pPr marL="0" marR="0" lvl="0" indent="0" algn="r" defTabSz="914400" rtl="0" eaLnBrk="1" fontAlgn="auto" latinLnBrk="0" hangingPunct="1">
              <a:lnSpc>
                <a:spcPct val="100000"/>
              </a:lnSpc>
              <a:spcBef>
                <a:spcPts val="0"/>
              </a:spcBef>
              <a:spcAft>
                <a:spcPts val="0"/>
              </a:spcAft>
              <a:buClrTx/>
              <a:buSzPct val="25000"/>
              <a:buFontTx/>
              <a:buNone/>
              <a:tabLst/>
              <a:defRPr/>
            </a:pPr>
            <a:r>
              <a:rPr kumimoji="0" lang="en-GB" sz="2800" b="0" i="0" u="none" strike="noStrike" kern="1200" cap="none" spc="0" normalizeH="0" baseline="0" noProof="0" dirty="0">
                <a:ln>
                  <a:noFill/>
                </a:ln>
                <a:solidFill>
                  <a:prstClr val="black"/>
                </a:solidFill>
                <a:effectLst/>
                <a:uLnTx/>
                <a:uFillTx/>
                <a:latin typeface="Arial" panose="020B0604020202020204" pitchFamily="34" charset="0"/>
                <a:ea typeface="Roboto"/>
                <a:cs typeface="Arial" panose="020B0604020202020204" pitchFamily="34" charset="0"/>
                <a:sym typeface="Roboto"/>
              </a:rPr>
              <a:t>We have focused on </a:t>
            </a:r>
            <a:r>
              <a:rPr kumimoji="0" lang="en-GB" sz="2800" b="1" i="0" u="none" strike="noStrike" kern="1200" cap="none" spc="0" normalizeH="0" baseline="0" noProof="0" dirty="0">
                <a:ln>
                  <a:noFill/>
                </a:ln>
                <a:solidFill>
                  <a:prstClr val="black"/>
                </a:solidFill>
                <a:effectLst/>
                <a:uLnTx/>
                <a:uFillTx/>
                <a:latin typeface="Arial" panose="020B0604020202020204" pitchFamily="34" charset="0"/>
                <a:ea typeface="Roboto"/>
                <a:cs typeface="Arial" panose="020B0604020202020204" pitchFamily="34" charset="0"/>
                <a:sym typeface="Roboto"/>
              </a:rPr>
              <a:t>preparing and empowering BDT staff</a:t>
            </a:r>
            <a:r>
              <a:rPr kumimoji="0" lang="en-GB" sz="2800" b="0" i="0" u="none" strike="noStrike" kern="1200" cap="none" spc="0" normalizeH="0" baseline="0" noProof="0" dirty="0">
                <a:ln>
                  <a:noFill/>
                </a:ln>
                <a:solidFill>
                  <a:prstClr val="black"/>
                </a:solidFill>
                <a:effectLst/>
                <a:uLnTx/>
                <a:uFillTx/>
                <a:latin typeface="Arial" panose="020B0604020202020204" pitchFamily="34" charset="0"/>
                <a:ea typeface="Roboto"/>
                <a:cs typeface="Arial" panose="020B0604020202020204" pitchFamily="34" charset="0"/>
                <a:sym typeface="Roboto"/>
              </a:rPr>
              <a:t> with the tools and resources to deliver value and impact, with performance management related objectives being adjusted accordingly</a:t>
            </a:r>
          </a:p>
          <a:p>
            <a:pPr lvl="0"/>
            <a:endParaRPr lang="en-US" dirty="0"/>
          </a:p>
        </p:txBody>
      </p:sp>
      <p:sp>
        <p:nvSpPr>
          <p:cNvPr id="12" name="Text Placeholder 11">
            <a:extLst>
              <a:ext uri="{FF2B5EF4-FFF2-40B4-BE49-F238E27FC236}">
                <a16:creationId xmlns:a16="http://schemas.microsoft.com/office/drawing/2014/main" id="{2EFC6EC8-B366-4C1C-9E18-04E70FF727B4}"/>
              </a:ext>
            </a:extLst>
          </p:cNvPr>
          <p:cNvSpPr>
            <a:spLocks noGrp="1"/>
          </p:cNvSpPr>
          <p:nvPr>
            <p:ph type="body" sz="quarter" idx="12" hasCustomPrompt="1"/>
          </p:nvPr>
        </p:nvSpPr>
        <p:spPr>
          <a:xfrm>
            <a:off x="7296150" y="2133600"/>
            <a:ext cx="4683125" cy="3856038"/>
          </a:xfrm>
        </p:spPr>
        <p:txBody>
          <a:bodyPr/>
          <a:lstStyle>
            <a:lvl1pPr marL="0" marR="0" indent="0" algn="l" defTabSz="914400" rtl="0" eaLnBrk="1" fontAlgn="auto" latinLnBrk="0" hangingPunct="1">
              <a:lnSpc>
                <a:spcPct val="100000"/>
              </a:lnSpc>
              <a:spcBef>
                <a:spcPts val="1800"/>
              </a:spcBef>
              <a:spcAft>
                <a:spcPts val="0"/>
              </a:spcAft>
              <a:buClrTx/>
              <a:buSzTx/>
              <a:buFontTx/>
              <a:buNone/>
              <a:tabLst/>
              <a:defRPr sz="2400">
                <a:solidFill>
                  <a:schemeClr val="bg2">
                    <a:lumMod val="25000"/>
                  </a:schemeClr>
                </a:solidFill>
              </a:defRPr>
            </a:lvl1pPr>
          </a:lstStyle>
          <a:p>
            <a:pPr algn="l">
              <a:lnSpc>
                <a:spcPct val="100000"/>
              </a:lnSpc>
              <a:spcBef>
                <a:spcPts val="1800"/>
              </a:spcBef>
            </a:pPr>
            <a:r>
              <a:rPr lang="en-GB" i="1" dirty="0">
                <a:solidFill>
                  <a:schemeClr val="bg2">
                    <a:lumMod val="25000"/>
                  </a:schemeClr>
                </a:solidFill>
                <a:latin typeface="Georgia" panose="02040502050405020303" pitchFamily="18" charset="0"/>
              </a:rPr>
              <a:t>Multiple RBM workshops for</a:t>
            </a:r>
            <a:br>
              <a:rPr lang="en-GB" i="1" dirty="0">
                <a:solidFill>
                  <a:schemeClr val="bg2">
                    <a:lumMod val="25000"/>
                  </a:schemeClr>
                </a:solidFill>
                <a:latin typeface="Georgia" panose="02040502050405020303" pitchFamily="18" charset="0"/>
              </a:rPr>
            </a:br>
            <a:r>
              <a:rPr lang="en-GB" i="1" dirty="0">
                <a:solidFill>
                  <a:schemeClr val="bg2">
                    <a:lumMod val="25000"/>
                  </a:schemeClr>
                </a:solidFill>
                <a:latin typeface="Georgia" panose="02040502050405020303" pitchFamily="18" charset="0"/>
              </a:rPr>
              <a:t>all HQ-based teams and Regional Offices </a:t>
            </a:r>
          </a:p>
          <a:p>
            <a:pPr algn="l">
              <a:lnSpc>
                <a:spcPct val="100000"/>
              </a:lnSpc>
              <a:spcBef>
                <a:spcPts val="1800"/>
              </a:spcBef>
            </a:pPr>
            <a:r>
              <a:rPr lang="en-GB" i="1" dirty="0">
                <a:solidFill>
                  <a:schemeClr val="bg2">
                    <a:lumMod val="25000"/>
                  </a:schemeClr>
                </a:solidFill>
                <a:latin typeface="Georgia" panose="02040502050405020303" pitchFamily="18" charset="0"/>
              </a:rPr>
              <a:t>Project Management training</a:t>
            </a:r>
          </a:p>
          <a:p>
            <a:pPr algn="l">
              <a:lnSpc>
                <a:spcPct val="100000"/>
              </a:lnSpc>
              <a:spcBef>
                <a:spcPts val="1800"/>
              </a:spcBef>
            </a:pPr>
            <a:r>
              <a:rPr lang="en-GB" i="1" dirty="0">
                <a:solidFill>
                  <a:schemeClr val="bg2">
                    <a:lumMod val="25000"/>
                  </a:schemeClr>
                </a:solidFill>
                <a:latin typeface="Georgia" panose="02040502050405020303" pitchFamily="18" charset="0"/>
              </a:rPr>
              <a:t>Communication for Development training</a:t>
            </a:r>
          </a:p>
          <a:p>
            <a:pPr algn="l">
              <a:lnSpc>
                <a:spcPct val="100000"/>
              </a:lnSpc>
              <a:spcBef>
                <a:spcPts val="1800"/>
              </a:spcBef>
            </a:pPr>
            <a:r>
              <a:rPr lang="en-GB" i="1" dirty="0">
                <a:solidFill>
                  <a:schemeClr val="bg2">
                    <a:lumMod val="25000"/>
                  </a:schemeClr>
                </a:solidFill>
                <a:latin typeface="Georgia" panose="02040502050405020303" pitchFamily="18" charset="0"/>
              </a:rPr>
              <a:t>Procurement training</a:t>
            </a:r>
            <a:endParaRPr lang="en-US" i="1" dirty="0">
              <a:solidFill>
                <a:schemeClr val="bg2">
                  <a:lumMod val="25000"/>
                </a:schemeClr>
              </a:solidFill>
              <a:latin typeface="Georgia" panose="02040502050405020303" pitchFamily="18" charset="0"/>
            </a:endParaRPr>
          </a:p>
          <a:p>
            <a:pPr lvl="0"/>
            <a:endParaRPr lang="en-US" dirty="0"/>
          </a:p>
        </p:txBody>
      </p:sp>
    </p:spTree>
    <p:extLst>
      <p:ext uri="{BB962C8B-B14F-4D97-AF65-F5344CB8AC3E}">
        <p14:creationId xmlns:p14="http://schemas.microsoft.com/office/powerpoint/2010/main" val="3463376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ote with big quote mark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31A647C-A7BD-47C9-962C-55289EF4CD84}"/>
              </a:ext>
            </a:extLst>
          </p:cNvPr>
          <p:cNvSpPr>
            <a:spLocks noGrp="1"/>
          </p:cNvSpPr>
          <p:nvPr>
            <p:ph idx="1" hasCustomPrompt="1"/>
          </p:nvPr>
        </p:nvSpPr>
        <p:spPr>
          <a:xfrm>
            <a:off x="1520946" y="2336800"/>
            <a:ext cx="9150108" cy="3764076"/>
          </a:xfrm>
        </p:spPr>
        <p:txBody>
          <a:bodyPr numCol="1" spcCol="274320">
            <a:noAutofit/>
          </a:bodyPr>
          <a:lstStyle>
            <a:lvl1pPr marL="91440" indent="0">
              <a:lnSpc>
                <a:spcPct val="100000"/>
              </a:lnSpc>
              <a:buClr>
                <a:srgbClr val="009CD6"/>
              </a:buClr>
              <a:buFontTx/>
              <a:buNone/>
              <a:defRPr sz="3200" i="1" spc="20">
                <a:latin typeface="Georgia" panose="02040502050405020303" pitchFamily="18" charset="0"/>
              </a:defRPr>
            </a:lvl1pPr>
            <a:lvl2pPr marL="548640" indent="0">
              <a:lnSpc>
                <a:spcPts val="2400"/>
              </a:lnSpc>
              <a:buClr>
                <a:srgbClr val="009CD6"/>
              </a:buClr>
              <a:buFontTx/>
              <a:buNone/>
              <a:defRPr sz="1800" spc="20"/>
            </a:lvl2pPr>
            <a:lvl3pPr marL="1005840" indent="0">
              <a:lnSpc>
                <a:spcPts val="2400"/>
              </a:lnSpc>
              <a:buClr>
                <a:srgbClr val="009CD6"/>
              </a:buClr>
              <a:buFontTx/>
              <a:buNone/>
              <a:defRPr sz="1800" spc="20"/>
            </a:lvl3pPr>
            <a:lvl4pPr marL="1463040" indent="0">
              <a:lnSpc>
                <a:spcPts val="2400"/>
              </a:lnSpc>
              <a:buClr>
                <a:srgbClr val="009CD6"/>
              </a:buClr>
              <a:buFontTx/>
              <a:buNone/>
              <a:defRPr sz="1800" spc="20"/>
            </a:lvl4pPr>
            <a:lvl5pPr>
              <a:buClr>
                <a:srgbClr val="5B9BD5"/>
              </a:buClr>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Aenean </a:t>
            </a:r>
            <a:r>
              <a:rPr lang="en-US" dirty="0" err="1"/>
              <a:t>commodo</a:t>
            </a:r>
            <a:r>
              <a:rPr lang="en-US" dirty="0"/>
              <a:t> ligula </a:t>
            </a:r>
            <a:r>
              <a:rPr lang="en-US" dirty="0" err="1"/>
              <a:t>eget</a:t>
            </a:r>
            <a:r>
              <a:rPr lang="en-US" dirty="0"/>
              <a:t> dolor. Aenean </a:t>
            </a:r>
            <a:r>
              <a:rPr lang="en-US" dirty="0" err="1"/>
              <a:t>massa</a:t>
            </a:r>
            <a:r>
              <a:rPr lang="en-US" dirty="0"/>
              <a:t>. Cum sociis </a:t>
            </a:r>
            <a:r>
              <a:rPr lang="en-US" dirty="0" err="1"/>
              <a:t>natoque</a:t>
            </a:r>
            <a:r>
              <a:rPr lang="en-US" dirty="0"/>
              <a:t> </a:t>
            </a:r>
            <a:r>
              <a:rPr lang="en-US" dirty="0" err="1"/>
              <a:t>penatibus</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a:t>
            </a:r>
            <a:r>
              <a:rPr lang="en-US" dirty="0" err="1"/>
              <a:t>ridiculus</a:t>
            </a:r>
            <a:r>
              <a:rPr lang="en-US" dirty="0"/>
              <a:t> mus. </a:t>
            </a:r>
          </a:p>
        </p:txBody>
      </p:sp>
      <p:cxnSp>
        <p:nvCxnSpPr>
          <p:cNvPr id="9" name="Straight Connector 8">
            <a:extLst>
              <a:ext uri="{FF2B5EF4-FFF2-40B4-BE49-F238E27FC236}">
                <a16:creationId xmlns:a16="http://schemas.microsoft.com/office/drawing/2014/main" id="{1D7316B5-C57D-4BFE-9E05-E402A449FF88}"/>
              </a:ext>
            </a:extLst>
          </p:cNvPr>
          <p:cNvCxnSpPr/>
          <p:nvPr userDrawn="1"/>
        </p:nvCxnSpPr>
        <p:spPr>
          <a:xfrm>
            <a:off x="614785" y="280669"/>
            <a:ext cx="0" cy="374209"/>
          </a:xfrm>
          <a:prstGeom prst="line">
            <a:avLst/>
          </a:prstGeom>
          <a:ln w="25400">
            <a:solidFill>
              <a:srgbClr val="00A3E0"/>
            </a:solidFill>
          </a:ln>
        </p:spPr>
        <p:style>
          <a:lnRef idx="1">
            <a:schemeClr val="accent1"/>
          </a:lnRef>
          <a:fillRef idx="0">
            <a:schemeClr val="accent1"/>
          </a:fillRef>
          <a:effectRef idx="0">
            <a:schemeClr val="accent1"/>
          </a:effectRef>
          <a:fontRef idx="minor">
            <a:schemeClr val="tx1"/>
          </a:fontRef>
        </p:style>
      </p:cxnSp>
      <p:sp>
        <p:nvSpPr>
          <p:cNvPr id="10" name="Text Placeholder 3">
            <a:extLst>
              <a:ext uri="{FF2B5EF4-FFF2-40B4-BE49-F238E27FC236}">
                <a16:creationId xmlns:a16="http://schemas.microsoft.com/office/drawing/2014/main" id="{B8F92057-32FC-4FC9-AF35-02473A8E4978}"/>
              </a:ext>
            </a:extLst>
          </p:cNvPr>
          <p:cNvSpPr>
            <a:spLocks noGrp="1"/>
          </p:cNvSpPr>
          <p:nvPr>
            <p:ph type="body" sz="quarter" idx="10" hasCustomPrompt="1"/>
          </p:nvPr>
        </p:nvSpPr>
        <p:spPr>
          <a:xfrm>
            <a:off x="614785" y="313371"/>
            <a:ext cx="4554538" cy="308803"/>
          </a:xfrm>
        </p:spPr>
        <p:txBody>
          <a:bodyPr anchor="ctr"/>
          <a:lstStyle>
            <a:lvl1pPr marL="91440" indent="0" algn="l">
              <a:buNone/>
              <a:defRPr sz="1600">
                <a:solidFill>
                  <a:schemeClr val="accent2"/>
                </a:solidFill>
              </a:defRPr>
            </a:lvl1pPr>
          </a:lstStyle>
          <a:p>
            <a:pPr lvl="0"/>
            <a:r>
              <a:rPr lang="en-US" dirty="0"/>
              <a:t>Click to edit section name</a:t>
            </a:r>
          </a:p>
        </p:txBody>
      </p:sp>
    </p:spTree>
    <p:extLst>
      <p:ext uri="{BB962C8B-B14F-4D97-AF65-F5344CB8AC3E}">
        <p14:creationId xmlns:p14="http://schemas.microsoft.com/office/powerpoint/2010/main" val="198795915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ote with photo">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31A647C-A7BD-47C9-962C-55289EF4CD84}"/>
              </a:ext>
            </a:extLst>
          </p:cNvPr>
          <p:cNvSpPr>
            <a:spLocks noGrp="1"/>
          </p:cNvSpPr>
          <p:nvPr>
            <p:ph idx="1" hasCustomPrompt="1"/>
          </p:nvPr>
        </p:nvSpPr>
        <p:spPr>
          <a:xfrm>
            <a:off x="1520946" y="2658534"/>
            <a:ext cx="9150108" cy="3764076"/>
          </a:xfrm>
        </p:spPr>
        <p:txBody>
          <a:bodyPr numCol="1" spcCol="274320">
            <a:noAutofit/>
          </a:bodyPr>
          <a:lstStyle>
            <a:lvl1pPr marL="91440" indent="0">
              <a:lnSpc>
                <a:spcPct val="100000"/>
              </a:lnSpc>
              <a:buClr>
                <a:srgbClr val="009CD6"/>
              </a:buClr>
              <a:buFontTx/>
              <a:buNone/>
              <a:defRPr sz="3200" i="1" spc="20">
                <a:latin typeface="Georgia" panose="02040502050405020303" pitchFamily="18" charset="0"/>
              </a:defRPr>
            </a:lvl1pPr>
            <a:lvl2pPr marL="548640" indent="0">
              <a:lnSpc>
                <a:spcPts val="2400"/>
              </a:lnSpc>
              <a:buClr>
                <a:srgbClr val="009CD6"/>
              </a:buClr>
              <a:buFontTx/>
              <a:buNone/>
              <a:defRPr sz="1800" spc="20"/>
            </a:lvl2pPr>
            <a:lvl3pPr marL="1005840" indent="0">
              <a:lnSpc>
                <a:spcPts val="2400"/>
              </a:lnSpc>
              <a:buClr>
                <a:srgbClr val="009CD6"/>
              </a:buClr>
              <a:buFontTx/>
              <a:buNone/>
              <a:defRPr sz="1800" spc="20"/>
            </a:lvl3pPr>
            <a:lvl4pPr marL="1463040" indent="0">
              <a:lnSpc>
                <a:spcPts val="2400"/>
              </a:lnSpc>
              <a:buClr>
                <a:srgbClr val="009CD6"/>
              </a:buClr>
              <a:buFontTx/>
              <a:buNone/>
              <a:defRPr sz="1800" spc="20"/>
            </a:lvl4pPr>
            <a:lvl5pPr>
              <a:buClr>
                <a:srgbClr val="5B9BD5"/>
              </a:buClr>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Aenean </a:t>
            </a:r>
            <a:r>
              <a:rPr lang="en-US" dirty="0" err="1"/>
              <a:t>commodo</a:t>
            </a:r>
            <a:r>
              <a:rPr lang="en-US" dirty="0"/>
              <a:t> ligula </a:t>
            </a:r>
            <a:r>
              <a:rPr lang="en-US" dirty="0" err="1"/>
              <a:t>eget</a:t>
            </a:r>
            <a:r>
              <a:rPr lang="en-US" dirty="0"/>
              <a:t> dolor. Aenean </a:t>
            </a:r>
            <a:r>
              <a:rPr lang="en-US" dirty="0" err="1"/>
              <a:t>massa</a:t>
            </a:r>
            <a:r>
              <a:rPr lang="en-US" dirty="0"/>
              <a:t>. Cum sociis </a:t>
            </a:r>
            <a:r>
              <a:rPr lang="en-US" dirty="0" err="1"/>
              <a:t>natoque</a:t>
            </a:r>
            <a:r>
              <a:rPr lang="en-US" dirty="0"/>
              <a:t> </a:t>
            </a:r>
            <a:r>
              <a:rPr lang="en-US" dirty="0" err="1"/>
              <a:t>penatibus</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a:t>
            </a:r>
            <a:r>
              <a:rPr lang="en-US" dirty="0" err="1"/>
              <a:t>ridiculus</a:t>
            </a:r>
            <a:r>
              <a:rPr lang="en-US" dirty="0"/>
              <a:t> mus.” </a:t>
            </a:r>
          </a:p>
        </p:txBody>
      </p:sp>
      <p:cxnSp>
        <p:nvCxnSpPr>
          <p:cNvPr id="9" name="Straight Connector 8">
            <a:extLst>
              <a:ext uri="{FF2B5EF4-FFF2-40B4-BE49-F238E27FC236}">
                <a16:creationId xmlns:a16="http://schemas.microsoft.com/office/drawing/2014/main" id="{1D7316B5-C57D-4BFE-9E05-E402A449FF88}"/>
              </a:ext>
            </a:extLst>
          </p:cNvPr>
          <p:cNvCxnSpPr/>
          <p:nvPr userDrawn="1"/>
        </p:nvCxnSpPr>
        <p:spPr>
          <a:xfrm>
            <a:off x="614785" y="280669"/>
            <a:ext cx="0" cy="374209"/>
          </a:xfrm>
          <a:prstGeom prst="line">
            <a:avLst/>
          </a:prstGeom>
          <a:ln w="25400">
            <a:solidFill>
              <a:srgbClr val="00A3E0"/>
            </a:solidFill>
          </a:ln>
        </p:spPr>
        <p:style>
          <a:lnRef idx="1">
            <a:schemeClr val="accent1"/>
          </a:lnRef>
          <a:fillRef idx="0">
            <a:schemeClr val="accent1"/>
          </a:fillRef>
          <a:effectRef idx="0">
            <a:schemeClr val="accent1"/>
          </a:effectRef>
          <a:fontRef idx="minor">
            <a:schemeClr val="tx1"/>
          </a:fontRef>
        </p:style>
      </p:cxnSp>
      <p:sp>
        <p:nvSpPr>
          <p:cNvPr id="10" name="Text Placeholder 3">
            <a:extLst>
              <a:ext uri="{FF2B5EF4-FFF2-40B4-BE49-F238E27FC236}">
                <a16:creationId xmlns:a16="http://schemas.microsoft.com/office/drawing/2014/main" id="{B8F92057-32FC-4FC9-AF35-02473A8E4978}"/>
              </a:ext>
            </a:extLst>
          </p:cNvPr>
          <p:cNvSpPr>
            <a:spLocks noGrp="1"/>
          </p:cNvSpPr>
          <p:nvPr>
            <p:ph type="body" sz="quarter" idx="10" hasCustomPrompt="1"/>
          </p:nvPr>
        </p:nvSpPr>
        <p:spPr>
          <a:xfrm>
            <a:off x="614785" y="313371"/>
            <a:ext cx="4554538" cy="308803"/>
          </a:xfrm>
        </p:spPr>
        <p:txBody>
          <a:bodyPr anchor="ctr"/>
          <a:lstStyle>
            <a:lvl1pPr marL="91440" indent="0" algn="l">
              <a:buNone/>
              <a:defRPr sz="1600">
                <a:solidFill>
                  <a:schemeClr val="accent2"/>
                </a:solidFill>
              </a:defRPr>
            </a:lvl1pPr>
          </a:lstStyle>
          <a:p>
            <a:pPr lvl="0"/>
            <a:r>
              <a:rPr lang="en-US" dirty="0"/>
              <a:t>Click to edit section name</a:t>
            </a:r>
          </a:p>
        </p:txBody>
      </p:sp>
      <p:sp>
        <p:nvSpPr>
          <p:cNvPr id="6" name="Picture Placeholder 5">
            <a:extLst>
              <a:ext uri="{FF2B5EF4-FFF2-40B4-BE49-F238E27FC236}">
                <a16:creationId xmlns:a16="http://schemas.microsoft.com/office/drawing/2014/main" id="{BE0DB947-B9BF-4F5D-BCB3-A4E551A7C958}"/>
              </a:ext>
            </a:extLst>
          </p:cNvPr>
          <p:cNvSpPr>
            <a:spLocks noGrp="1"/>
          </p:cNvSpPr>
          <p:nvPr>
            <p:ph type="pic" sz="quarter" idx="11" hasCustomPrompt="1"/>
          </p:nvPr>
        </p:nvSpPr>
        <p:spPr>
          <a:xfrm>
            <a:off x="5473700" y="1215232"/>
            <a:ext cx="1244600" cy="1244600"/>
          </a:xfrm>
          <a:prstGeom prst="flowChartConnector">
            <a:avLst/>
          </a:prstGeom>
          <a:solidFill>
            <a:schemeClr val="bg1">
              <a:lumMod val="85000"/>
            </a:schemeClr>
          </a:solidFill>
        </p:spPr>
        <p:txBody>
          <a:bodyPr anchor="ctr"/>
          <a:lstStyle>
            <a:lvl1pPr>
              <a:defRPr sz="1400" b="0"/>
            </a:lvl1pPr>
          </a:lstStyle>
          <a:p>
            <a:r>
              <a:rPr lang="en-US" dirty="0"/>
              <a:t>Insert</a:t>
            </a:r>
            <a:br>
              <a:rPr lang="en-US" dirty="0"/>
            </a:br>
            <a:r>
              <a:rPr lang="en-US" dirty="0"/>
              <a:t>Photo</a:t>
            </a:r>
          </a:p>
        </p:txBody>
      </p:sp>
    </p:spTree>
    <p:extLst>
      <p:ext uri="{BB962C8B-B14F-4D97-AF65-F5344CB8AC3E}">
        <p14:creationId xmlns:p14="http://schemas.microsoft.com/office/powerpoint/2010/main" val="10683193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lumn bullet lis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078E5A-AB76-4634-8AD9-64C991C6FC02}"/>
              </a:ext>
            </a:extLst>
          </p:cNvPr>
          <p:cNvSpPr>
            <a:spLocks noGrp="1"/>
          </p:cNvSpPr>
          <p:nvPr>
            <p:ph sz="half" idx="1" hasCustomPrompt="1"/>
          </p:nvPr>
        </p:nvSpPr>
        <p:spPr>
          <a:xfrm>
            <a:off x="721372" y="2040524"/>
            <a:ext cx="4393315" cy="4125355"/>
          </a:xfrm>
        </p:spPr>
        <p:txBody>
          <a:bodyPr>
            <a:noAutofit/>
          </a:bodyPr>
          <a:lstStyle>
            <a:lvl1pPr marL="228600" indent="-137160">
              <a:buClr>
                <a:srgbClr val="009CD6"/>
              </a:buClr>
              <a:buFont typeface="Arial" panose="020B0604020202020204" pitchFamily="34" charset="0"/>
              <a:buChar char="•"/>
              <a:defRPr lang="en-US" spc="20" dirty="0"/>
            </a:lvl1pPr>
            <a:lvl2pPr marL="685800" indent="-137160">
              <a:buClr>
                <a:srgbClr val="009CD6"/>
              </a:buClr>
              <a:buFont typeface="Arial" panose="020B0604020202020204" pitchFamily="34" charset="0"/>
              <a:buChar char="•"/>
              <a:defRPr lang="en-US" spc="20" dirty="0"/>
            </a:lvl2pPr>
            <a:lvl3pPr marL="1143000" indent="-137160">
              <a:buClr>
                <a:srgbClr val="009CD6"/>
              </a:buClr>
              <a:buFont typeface="Arial" panose="020B0604020202020204" pitchFamily="34" charset="0"/>
              <a:buChar char="•"/>
              <a:defRPr lang="en-US" spc="20" dirty="0"/>
            </a:lvl3pPr>
            <a:lvl4pPr marL="1600200" indent="-137160">
              <a:buClr>
                <a:srgbClr val="009CD6"/>
              </a:buClr>
              <a:buFont typeface="Arial" panose="020B0604020202020204" pitchFamily="34" charset="0"/>
              <a:buChar char="•"/>
              <a:defRPr lang="en-US" spc="20" dirty="0"/>
            </a:lvl4pPr>
            <a:lvl5pPr>
              <a:buClr>
                <a:srgbClr val="5B9BD5"/>
              </a:buClr>
              <a:defRPr spc="0"/>
            </a:lvl5pPr>
          </a:lstStyle>
          <a:p>
            <a:pPr lvl="0"/>
            <a:r>
              <a:rPr lang="en-US" dirty="0"/>
              <a:t>Second level</a:t>
            </a:r>
          </a:p>
          <a:p>
            <a:pPr lvl="1"/>
            <a:r>
              <a:rPr lang="en-US" dirty="0"/>
              <a:t>Third level</a:t>
            </a:r>
          </a:p>
          <a:p>
            <a:pPr lvl="2"/>
            <a:r>
              <a:rPr lang="en-US" dirty="0"/>
              <a:t>Fourth level</a:t>
            </a:r>
          </a:p>
          <a:p>
            <a:pPr lvl="3"/>
            <a:r>
              <a:rPr lang="en-US" dirty="0"/>
              <a:t>Fifth level</a:t>
            </a:r>
          </a:p>
        </p:txBody>
      </p:sp>
      <p:sp>
        <p:nvSpPr>
          <p:cNvPr id="4" name="Content Placeholder 3">
            <a:extLst>
              <a:ext uri="{FF2B5EF4-FFF2-40B4-BE49-F238E27FC236}">
                <a16:creationId xmlns:a16="http://schemas.microsoft.com/office/drawing/2014/main" id="{4198F227-A22B-432C-84DE-6E0A3BE38D63}"/>
              </a:ext>
            </a:extLst>
          </p:cNvPr>
          <p:cNvSpPr>
            <a:spLocks noGrp="1"/>
          </p:cNvSpPr>
          <p:nvPr>
            <p:ph sz="half" idx="2" hasCustomPrompt="1"/>
          </p:nvPr>
        </p:nvSpPr>
        <p:spPr>
          <a:xfrm>
            <a:off x="5460255" y="2040523"/>
            <a:ext cx="4393316" cy="4126191"/>
          </a:xfrm>
        </p:spPr>
        <p:txBody>
          <a:bodyPr>
            <a:noAutofit/>
          </a:bodyPr>
          <a:lstStyle>
            <a:lvl1pPr marL="228600" indent="-137160">
              <a:buClr>
                <a:srgbClr val="009CD6"/>
              </a:buClr>
              <a:buFont typeface="Arial" panose="020B0604020202020204" pitchFamily="34" charset="0"/>
              <a:buChar char="•"/>
              <a:defRPr lang="en-US" spc="20" dirty="0"/>
            </a:lvl1pPr>
            <a:lvl2pPr marL="685800" indent="-137160">
              <a:buClr>
                <a:srgbClr val="009CD6"/>
              </a:buClr>
              <a:buFont typeface="Arial" panose="020B0604020202020204" pitchFamily="34" charset="0"/>
              <a:buChar char="•"/>
              <a:defRPr lang="en-US" spc="20" dirty="0"/>
            </a:lvl2pPr>
            <a:lvl3pPr marL="1143000" indent="-137160">
              <a:buClr>
                <a:srgbClr val="009CD6"/>
              </a:buClr>
              <a:buFont typeface="Arial" panose="020B0604020202020204" pitchFamily="34" charset="0"/>
              <a:buChar char="•"/>
              <a:defRPr lang="en-US" spc="20" dirty="0"/>
            </a:lvl3pPr>
            <a:lvl4pPr marL="1600200" indent="-137160">
              <a:buClr>
                <a:srgbClr val="009CD6"/>
              </a:buClr>
              <a:buFont typeface="Arial" panose="020B0604020202020204" pitchFamily="34" charset="0"/>
              <a:buChar char="•"/>
              <a:defRPr lang="en-US" spc="20" dirty="0"/>
            </a:lvl4pPr>
            <a:lvl5pPr>
              <a:buClr>
                <a:srgbClr val="5B9BD5"/>
              </a:buClr>
              <a:defRPr spc="0"/>
            </a:lvl5pPr>
          </a:lstStyle>
          <a:p>
            <a:pPr lvl="0"/>
            <a:r>
              <a:rPr lang="en-US" dirty="0"/>
              <a:t>Second level</a:t>
            </a:r>
          </a:p>
          <a:p>
            <a:pPr lvl="1"/>
            <a:r>
              <a:rPr lang="en-US" dirty="0"/>
              <a:t>Third level</a:t>
            </a:r>
          </a:p>
          <a:p>
            <a:pPr lvl="2"/>
            <a:r>
              <a:rPr lang="en-US" dirty="0"/>
              <a:t>Fourth level</a:t>
            </a:r>
          </a:p>
          <a:p>
            <a:pPr lvl="3"/>
            <a:r>
              <a:rPr lang="en-US" dirty="0"/>
              <a:t>Fifth level</a:t>
            </a:r>
          </a:p>
        </p:txBody>
      </p:sp>
      <p:sp>
        <p:nvSpPr>
          <p:cNvPr id="10" name="Title 1">
            <a:extLst>
              <a:ext uri="{FF2B5EF4-FFF2-40B4-BE49-F238E27FC236}">
                <a16:creationId xmlns:a16="http://schemas.microsoft.com/office/drawing/2014/main" id="{D346557F-F9B0-433A-9FC1-56C38B19DE9B}"/>
              </a:ext>
            </a:extLst>
          </p:cNvPr>
          <p:cNvSpPr>
            <a:spLocks noGrp="1"/>
          </p:cNvSpPr>
          <p:nvPr>
            <p:ph type="title" hasCustomPrompt="1"/>
          </p:nvPr>
        </p:nvSpPr>
        <p:spPr>
          <a:xfrm>
            <a:off x="721373" y="1251017"/>
            <a:ext cx="9132198" cy="565079"/>
          </a:xfrm>
          <a:prstGeom prst="rect">
            <a:avLst/>
          </a:prstGeom>
        </p:spPr>
        <p:txBody>
          <a:bodyPr>
            <a:noAutofit/>
          </a:bodyPr>
          <a:lstStyle>
            <a:lvl1pPr>
              <a:defRPr sz="2800"/>
            </a:lvl1pPr>
          </a:lstStyle>
          <a:p>
            <a:pPr lvl="0"/>
            <a:r>
              <a:rPr lang="en-US" dirty="0"/>
              <a:t>Click to edit Master text styles</a:t>
            </a:r>
          </a:p>
        </p:txBody>
      </p:sp>
      <p:cxnSp>
        <p:nvCxnSpPr>
          <p:cNvPr id="12" name="Straight Connector 11">
            <a:extLst>
              <a:ext uri="{FF2B5EF4-FFF2-40B4-BE49-F238E27FC236}">
                <a16:creationId xmlns:a16="http://schemas.microsoft.com/office/drawing/2014/main" id="{56157FF2-E1F2-41A6-A3CB-3DE59785DD4D}"/>
              </a:ext>
            </a:extLst>
          </p:cNvPr>
          <p:cNvCxnSpPr/>
          <p:nvPr userDrawn="1"/>
        </p:nvCxnSpPr>
        <p:spPr>
          <a:xfrm>
            <a:off x="614780" y="280669"/>
            <a:ext cx="0" cy="374209"/>
          </a:xfrm>
          <a:prstGeom prst="line">
            <a:avLst/>
          </a:prstGeom>
          <a:ln w="25400">
            <a:solidFill>
              <a:srgbClr val="00A3E0"/>
            </a:solidFill>
          </a:ln>
        </p:spPr>
        <p:style>
          <a:lnRef idx="1">
            <a:schemeClr val="accent1"/>
          </a:lnRef>
          <a:fillRef idx="0">
            <a:schemeClr val="accent1"/>
          </a:fillRef>
          <a:effectRef idx="0">
            <a:schemeClr val="accent1"/>
          </a:effectRef>
          <a:fontRef idx="minor">
            <a:schemeClr val="tx1"/>
          </a:fontRef>
        </p:style>
      </p:cxnSp>
      <p:sp>
        <p:nvSpPr>
          <p:cNvPr id="13" name="Text Placeholder 3">
            <a:extLst>
              <a:ext uri="{FF2B5EF4-FFF2-40B4-BE49-F238E27FC236}">
                <a16:creationId xmlns:a16="http://schemas.microsoft.com/office/drawing/2014/main" id="{E8A78C8E-6713-4582-84CE-8C8A0FE572A4}"/>
              </a:ext>
            </a:extLst>
          </p:cNvPr>
          <p:cNvSpPr>
            <a:spLocks noGrp="1"/>
          </p:cNvSpPr>
          <p:nvPr>
            <p:ph type="body" sz="quarter" idx="12" hasCustomPrompt="1"/>
          </p:nvPr>
        </p:nvSpPr>
        <p:spPr>
          <a:xfrm>
            <a:off x="614780" y="313371"/>
            <a:ext cx="4554538" cy="308803"/>
          </a:xfrm>
        </p:spPr>
        <p:txBody>
          <a:bodyPr anchor="ctr"/>
          <a:lstStyle>
            <a:lvl1pPr marL="91440" indent="0">
              <a:buNone/>
              <a:defRPr sz="1600">
                <a:solidFill>
                  <a:schemeClr val="accent2"/>
                </a:solidFill>
              </a:defRPr>
            </a:lvl1pPr>
          </a:lstStyle>
          <a:p>
            <a:pPr lvl="0"/>
            <a:r>
              <a:rPr lang="en-US" dirty="0"/>
              <a:t>Click to edit section name</a:t>
            </a:r>
          </a:p>
        </p:txBody>
      </p:sp>
    </p:spTree>
    <p:extLst>
      <p:ext uri="{BB962C8B-B14F-4D97-AF65-F5344CB8AC3E}">
        <p14:creationId xmlns:p14="http://schemas.microsoft.com/office/powerpoint/2010/main" val="19513749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ne column tex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CF752D4-D41F-48C8-BC93-770A10B9CEFC}"/>
              </a:ext>
            </a:extLst>
          </p:cNvPr>
          <p:cNvSpPr>
            <a:spLocks noGrp="1"/>
          </p:cNvSpPr>
          <p:nvPr>
            <p:ph type="body" sz="half" idx="2" hasCustomPrompt="1"/>
          </p:nvPr>
        </p:nvSpPr>
        <p:spPr>
          <a:xfrm>
            <a:off x="737226" y="1975104"/>
            <a:ext cx="6256106" cy="4210543"/>
          </a:xfrm>
        </p:spPr>
        <p:txBody>
          <a:bodyPr>
            <a:noAutofit/>
          </a:bodyPr>
          <a:lstStyle>
            <a:lvl1pPr marL="0" indent="0">
              <a:lnSpc>
                <a:spcPts val="2400"/>
              </a:lnSpc>
              <a:buNone/>
              <a:defRPr sz="1800" spc="2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 </a:t>
            </a:r>
          </a:p>
        </p:txBody>
      </p:sp>
      <p:sp>
        <p:nvSpPr>
          <p:cNvPr id="10" name="Title 1">
            <a:extLst>
              <a:ext uri="{FF2B5EF4-FFF2-40B4-BE49-F238E27FC236}">
                <a16:creationId xmlns:a16="http://schemas.microsoft.com/office/drawing/2014/main" id="{3F01D386-9240-4F38-9F1C-4325351B05E1}"/>
              </a:ext>
            </a:extLst>
          </p:cNvPr>
          <p:cNvSpPr>
            <a:spLocks noGrp="1"/>
          </p:cNvSpPr>
          <p:nvPr>
            <p:ph type="title" hasCustomPrompt="1"/>
          </p:nvPr>
        </p:nvSpPr>
        <p:spPr>
          <a:xfrm>
            <a:off x="737225" y="1261501"/>
            <a:ext cx="7177821" cy="542146"/>
          </a:xfrm>
          <a:prstGeom prst="rect">
            <a:avLst/>
          </a:prstGeom>
        </p:spPr>
        <p:txBody>
          <a:bodyPr>
            <a:noAutofit/>
          </a:bodyPr>
          <a:lstStyle>
            <a:lvl1pPr>
              <a:defRPr sz="2800"/>
            </a:lvl1pPr>
          </a:lstStyle>
          <a:p>
            <a:pPr lvl="0"/>
            <a:r>
              <a:rPr lang="en-US" dirty="0"/>
              <a:t>Click to edit Master text styles</a:t>
            </a:r>
          </a:p>
        </p:txBody>
      </p:sp>
      <p:cxnSp>
        <p:nvCxnSpPr>
          <p:cNvPr id="8" name="Straight Connector 7">
            <a:extLst>
              <a:ext uri="{FF2B5EF4-FFF2-40B4-BE49-F238E27FC236}">
                <a16:creationId xmlns:a16="http://schemas.microsoft.com/office/drawing/2014/main" id="{015B0268-1877-4B50-85FE-85F64126C828}"/>
              </a:ext>
            </a:extLst>
          </p:cNvPr>
          <p:cNvCxnSpPr/>
          <p:nvPr userDrawn="1"/>
        </p:nvCxnSpPr>
        <p:spPr>
          <a:xfrm>
            <a:off x="607468" y="280669"/>
            <a:ext cx="0" cy="374209"/>
          </a:xfrm>
          <a:prstGeom prst="line">
            <a:avLst/>
          </a:prstGeom>
          <a:ln w="25400">
            <a:solidFill>
              <a:srgbClr val="00A3E0"/>
            </a:solidFill>
          </a:ln>
        </p:spPr>
        <p:style>
          <a:lnRef idx="1">
            <a:schemeClr val="accent1"/>
          </a:lnRef>
          <a:fillRef idx="0">
            <a:schemeClr val="accent1"/>
          </a:fillRef>
          <a:effectRef idx="0">
            <a:schemeClr val="accent1"/>
          </a:effectRef>
          <a:fontRef idx="minor">
            <a:schemeClr val="tx1"/>
          </a:fontRef>
        </p:style>
      </p:cxnSp>
      <p:sp>
        <p:nvSpPr>
          <p:cNvPr id="9" name="Text Placeholder 3">
            <a:extLst>
              <a:ext uri="{FF2B5EF4-FFF2-40B4-BE49-F238E27FC236}">
                <a16:creationId xmlns:a16="http://schemas.microsoft.com/office/drawing/2014/main" id="{716C6763-4EEE-47FB-A7AD-A329AC03860D}"/>
              </a:ext>
            </a:extLst>
          </p:cNvPr>
          <p:cNvSpPr>
            <a:spLocks noGrp="1"/>
          </p:cNvSpPr>
          <p:nvPr>
            <p:ph type="body" sz="quarter" idx="10" hasCustomPrompt="1"/>
          </p:nvPr>
        </p:nvSpPr>
        <p:spPr>
          <a:xfrm>
            <a:off x="607468" y="313371"/>
            <a:ext cx="4554538" cy="308803"/>
          </a:xfrm>
        </p:spPr>
        <p:txBody>
          <a:bodyPr anchor="ctr"/>
          <a:lstStyle>
            <a:lvl1pPr marL="91440" indent="0">
              <a:buNone/>
              <a:defRPr sz="1600">
                <a:solidFill>
                  <a:schemeClr val="accent2"/>
                </a:solidFill>
              </a:defRPr>
            </a:lvl1pPr>
          </a:lstStyle>
          <a:p>
            <a:pPr lvl="0"/>
            <a:r>
              <a:rPr lang="en-US" dirty="0"/>
              <a:t>Click to edit section name</a:t>
            </a:r>
          </a:p>
        </p:txBody>
      </p:sp>
    </p:spTree>
    <p:extLst>
      <p:ext uri="{BB962C8B-B14F-4D97-AF65-F5344CB8AC3E}">
        <p14:creationId xmlns:p14="http://schemas.microsoft.com/office/powerpoint/2010/main" val="114434721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Large imag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A9A3B-CF71-48AC-B4B0-550E5EC772C1}"/>
              </a:ext>
            </a:extLst>
          </p:cNvPr>
          <p:cNvSpPr>
            <a:spLocks noGrp="1"/>
          </p:cNvSpPr>
          <p:nvPr>
            <p:ph type="title"/>
          </p:nvPr>
        </p:nvSpPr>
        <p:spPr>
          <a:xfrm>
            <a:off x="716483" y="1234865"/>
            <a:ext cx="10313024" cy="635902"/>
          </a:xfrm>
          <a:prstGeom prst="rect">
            <a:avLst/>
          </a:prstGeom>
        </p:spPr>
        <p:txBody>
          <a:bodyPr anchor="t"/>
          <a:lstStyle>
            <a:lvl1pPr>
              <a:defRPr sz="2800"/>
            </a:lvl1pPr>
          </a:lstStyle>
          <a:p>
            <a:r>
              <a:rPr lang="en-US" dirty="0"/>
              <a:t>Click to edit Master title style</a:t>
            </a:r>
          </a:p>
        </p:txBody>
      </p:sp>
      <p:sp>
        <p:nvSpPr>
          <p:cNvPr id="14" name="Picture Placeholder 2">
            <a:extLst>
              <a:ext uri="{FF2B5EF4-FFF2-40B4-BE49-F238E27FC236}">
                <a16:creationId xmlns:a16="http://schemas.microsoft.com/office/drawing/2014/main" id="{5ED55E9E-BFC6-411F-90A8-B7CC917CD1B5}"/>
              </a:ext>
            </a:extLst>
          </p:cNvPr>
          <p:cNvSpPr>
            <a:spLocks noGrp="1"/>
          </p:cNvSpPr>
          <p:nvPr>
            <p:ph type="pic" idx="1" hasCustomPrompt="1"/>
          </p:nvPr>
        </p:nvSpPr>
        <p:spPr>
          <a:xfrm>
            <a:off x="733313" y="1927476"/>
            <a:ext cx="10700345" cy="4218130"/>
          </a:xfrm>
        </p:spPr>
        <p:txBody>
          <a:bodyPr anchor="ctr">
            <a:normAutofit/>
          </a:bodyPr>
          <a:lstStyle>
            <a:lvl1pPr marL="0" indent="0" algn="ctr">
              <a:buNone/>
              <a:defRPr sz="4000" i="1">
                <a:solidFill>
                  <a:schemeClr val="bg1">
                    <a:lumMod val="75000"/>
                  </a:schemeClr>
                </a:solidFill>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image here</a:t>
            </a:r>
          </a:p>
        </p:txBody>
      </p:sp>
      <p:cxnSp>
        <p:nvCxnSpPr>
          <p:cNvPr id="6" name="Straight Connector 5">
            <a:extLst>
              <a:ext uri="{FF2B5EF4-FFF2-40B4-BE49-F238E27FC236}">
                <a16:creationId xmlns:a16="http://schemas.microsoft.com/office/drawing/2014/main" id="{9B8B0405-4014-43E6-B303-902A4F998E13}"/>
              </a:ext>
            </a:extLst>
          </p:cNvPr>
          <p:cNvCxnSpPr/>
          <p:nvPr userDrawn="1"/>
        </p:nvCxnSpPr>
        <p:spPr>
          <a:xfrm>
            <a:off x="614783" y="280669"/>
            <a:ext cx="0" cy="374209"/>
          </a:xfrm>
          <a:prstGeom prst="line">
            <a:avLst/>
          </a:prstGeom>
          <a:ln w="25400">
            <a:solidFill>
              <a:srgbClr val="00A3E0"/>
            </a:solidFill>
          </a:ln>
        </p:spPr>
        <p:style>
          <a:lnRef idx="1">
            <a:schemeClr val="accent1"/>
          </a:lnRef>
          <a:fillRef idx="0">
            <a:schemeClr val="accent1"/>
          </a:fillRef>
          <a:effectRef idx="0">
            <a:schemeClr val="accent1"/>
          </a:effectRef>
          <a:fontRef idx="minor">
            <a:schemeClr val="tx1"/>
          </a:fontRef>
        </p:style>
      </p:cxnSp>
      <p:sp>
        <p:nvSpPr>
          <p:cNvPr id="7" name="Text Placeholder 3">
            <a:extLst>
              <a:ext uri="{FF2B5EF4-FFF2-40B4-BE49-F238E27FC236}">
                <a16:creationId xmlns:a16="http://schemas.microsoft.com/office/drawing/2014/main" id="{B69F8470-F06D-4D52-9A69-30EBD8DA6096}"/>
              </a:ext>
            </a:extLst>
          </p:cNvPr>
          <p:cNvSpPr>
            <a:spLocks noGrp="1"/>
          </p:cNvSpPr>
          <p:nvPr>
            <p:ph type="body" sz="quarter" idx="10" hasCustomPrompt="1"/>
          </p:nvPr>
        </p:nvSpPr>
        <p:spPr>
          <a:xfrm>
            <a:off x="614783" y="313371"/>
            <a:ext cx="4554538" cy="308803"/>
          </a:xfrm>
        </p:spPr>
        <p:txBody>
          <a:bodyPr anchor="ctr"/>
          <a:lstStyle>
            <a:lvl1pPr marL="91440" indent="0">
              <a:buNone/>
              <a:defRPr sz="1600">
                <a:solidFill>
                  <a:schemeClr val="accent2"/>
                </a:solidFill>
              </a:defRPr>
            </a:lvl1pPr>
          </a:lstStyle>
          <a:p>
            <a:pPr lvl="0"/>
            <a:r>
              <a:rPr lang="en-US" dirty="0"/>
              <a:t>Click to edit section name</a:t>
            </a:r>
          </a:p>
        </p:txBody>
      </p:sp>
    </p:spTree>
    <p:extLst>
      <p:ext uri="{BB962C8B-B14F-4D97-AF65-F5344CB8AC3E}">
        <p14:creationId xmlns:p14="http://schemas.microsoft.com/office/powerpoint/2010/main" val="413910143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eft image - S">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5ED55E9E-BFC6-411F-90A8-B7CC917CD1B5}"/>
              </a:ext>
            </a:extLst>
          </p:cNvPr>
          <p:cNvSpPr>
            <a:spLocks noGrp="1"/>
          </p:cNvSpPr>
          <p:nvPr>
            <p:ph type="pic" idx="1" hasCustomPrompt="1"/>
          </p:nvPr>
        </p:nvSpPr>
        <p:spPr>
          <a:xfrm>
            <a:off x="0" y="-1"/>
            <a:ext cx="5165650" cy="6858000"/>
          </a:xfrm>
          <a:solidFill>
            <a:srgbClr val="F7F7F7"/>
          </a:solidFill>
        </p:spPr>
        <p:txBody>
          <a:bodyPr anchor="ctr">
            <a:normAutofit/>
          </a:bodyPr>
          <a:lstStyle>
            <a:lvl1pPr marL="0" indent="0" algn="ctr">
              <a:buNone/>
              <a:defRPr sz="4000" i="1">
                <a:solidFill>
                  <a:schemeClr val="bg1">
                    <a:lumMod val="75000"/>
                  </a:schemeClr>
                </a:solidFill>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image here</a:t>
            </a:r>
          </a:p>
        </p:txBody>
      </p:sp>
      <p:sp>
        <p:nvSpPr>
          <p:cNvPr id="11" name="Title 1">
            <a:extLst>
              <a:ext uri="{FF2B5EF4-FFF2-40B4-BE49-F238E27FC236}">
                <a16:creationId xmlns:a16="http://schemas.microsoft.com/office/drawing/2014/main" id="{A421150D-F679-4DFA-93CF-0E5480CC490F}"/>
              </a:ext>
            </a:extLst>
          </p:cNvPr>
          <p:cNvSpPr>
            <a:spLocks noGrp="1"/>
          </p:cNvSpPr>
          <p:nvPr>
            <p:ph type="title" hasCustomPrompt="1"/>
          </p:nvPr>
        </p:nvSpPr>
        <p:spPr>
          <a:xfrm>
            <a:off x="5593557" y="1241625"/>
            <a:ext cx="6000749" cy="480131"/>
          </a:xfrm>
          <a:prstGeom prst="rect">
            <a:avLst/>
          </a:prstGeom>
        </p:spPr>
        <p:txBody>
          <a:bodyPr wrap="square">
            <a:spAutoFit/>
          </a:bodyPr>
          <a:lstStyle>
            <a:lvl1pPr>
              <a:defRPr sz="2800"/>
            </a:lvl1pPr>
          </a:lstStyle>
          <a:p>
            <a:pPr lvl="0"/>
            <a:r>
              <a:rPr lang="en-US" dirty="0"/>
              <a:t>Click to edit Master text styles</a:t>
            </a:r>
          </a:p>
        </p:txBody>
      </p:sp>
      <p:cxnSp>
        <p:nvCxnSpPr>
          <p:cNvPr id="17" name="Straight Connector 16">
            <a:extLst>
              <a:ext uri="{FF2B5EF4-FFF2-40B4-BE49-F238E27FC236}">
                <a16:creationId xmlns:a16="http://schemas.microsoft.com/office/drawing/2014/main" id="{7F1DE310-EEBE-4571-9348-190C69629E15}"/>
              </a:ext>
            </a:extLst>
          </p:cNvPr>
          <p:cNvCxnSpPr/>
          <p:nvPr userDrawn="1"/>
        </p:nvCxnSpPr>
        <p:spPr>
          <a:xfrm>
            <a:off x="5500046" y="280669"/>
            <a:ext cx="0" cy="374209"/>
          </a:xfrm>
          <a:prstGeom prst="line">
            <a:avLst/>
          </a:prstGeom>
          <a:ln w="25400">
            <a:solidFill>
              <a:srgbClr val="00A3E0"/>
            </a:solidFill>
          </a:ln>
        </p:spPr>
        <p:style>
          <a:lnRef idx="1">
            <a:schemeClr val="accent1"/>
          </a:lnRef>
          <a:fillRef idx="0">
            <a:schemeClr val="accent1"/>
          </a:fillRef>
          <a:effectRef idx="0">
            <a:schemeClr val="accent1"/>
          </a:effectRef>
          <a:fontRef idx="minor">
            <a:schemeClr val="tx1"/>
          </a:fontRef>
        </p:style>
      </p:cxnSp>
      <p:sp>
        <p:nvSpPr>
          <p:cNvPr id="10" name="Text Placeholder 3">
            <a:extLst>
              <a:ext uri="{FF2B5EF4-FFF2-40B4-BE49-F238E27FC236}">
                <a16:creationId xmlns:a16="http://schemas.microsoft.com/office/drawing/2014/main" id="{B4C777EF-FC93-4970-9186-9F729BE94473}"/>
              </a:ext>
            </a:extLst>
          </p:cNvPr>
          <p:cNvSpPr>
            <a:spLocks noGrp="1"/>
          </p:cNvSpPr>
          <p:nvPr>
            <p:ph type="body" sz="quarter" idx="10" hasCustomPrompt="1"/>
          </p:nvPr>
        </p:nvSpPr>
        <p:spPr>
          <a:xfrm>
            <a:off x="5500046" y="313371"/>
            <a:ext cx="4554538" cy="308803"/>
          </a:xfrm>
        </p:spPr>
        <p:txBody>
          <a:bodyPr anchor="ctr"/>
          <a:lstStyle>
            <a:lvl1pPr marL="91440" indent="0">
              <a:buNone/>
              <a:defRPr sz="1600">
                <a:solidFill>
                  <a:schemeClr val="accent2"/>
                </a:solidFill>
              </a:defRPr>
            </a:lvl1pPr>
          </a:lstStyle>
          <a:p>
            <a:pPr lvl="0"/>
            <a:r>
              <a:rPr lang="en-US" dirty="0"/>
              <a:t>Click to edit section name</a:t>
            </a:r>
          </a:p>
        </p:txBody>
      </p:sp>
      <p:sp>
        <p:nvSpPr>
          <p:cNvPr id="13" name="Text Placeholder 3">
            <a:extLst>
              <a:ext uri="{FF2B5EF4-FFF2-40B4-BE49-F238E27FC236}">
                <a16:creationId xmlns:a16="http://schemas.microsoft.com/office/drawing/2014/main" id="{BD03799A-7C35-4CAA-BE06-C4A99AE98261}"/>
              </a:ext>
            </a:extLst>
          </p:cNvPr>
          <p:cNvSpPr>
            <a:spLocks noGrp="1"/>
          </p:cNvSpPr>
          <p:nvPr>
            <p:ph type="body" sz="half" idx="2" hasCustomPrompt="1"/>
          </p:nvPr>
        </p:nvSpPr>
        <p:spPr>
          <a:xfrm>
            <a:off x="5593546" y="1796208"/>
            <a:ext cx="6000749" cy="3820167"/>
          </a:xfrm>
        </p:spPr>
        <p:txBody>
          <a:bodyPr>
            <a:noAutofit/>
          </a:bodyPr>
          <a:lstStyle>
            <a:lvl1pPr marL="0" indent="0">
              <a:lnSpc>
                <a:spcPts val="2400"/>
              </a:lnSpc>
              <a:buNone/>
              <a:defRPr lang="en-US" sz="1800" dirty="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 </a:t>
            </a:r>
          </a:p>
        </p:txBody>
      </p:sp>
    </p:spTree>
    <p:extLst>
      <p:ext uri="{BB962C8B-B14F-4D97-AF65-F5344CB8AC3E}">
        <p14:creationId xmlns:p14="http://schemas.microsoft.com/office/powerpoint/2010/main" val="265277038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eft image - M">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E364E913-4A6A-4F3B-B209-831A75170B72}"/>
              </a:ext>
            </a:extLst>
          </p:cNvPr>
          <p:cNvSpPr>
            <a:spLocks noGrp="1"/>
          </p:cNvSpPr>
          <p:nvPr>
            <p:ph type="pic" idx="1" hasCustomPrompt="1"/>
          </p:nvPr>
        </p:nvSpPr>
        <p:spPr>
          <a:xfrm>
            <a:off x="0" y="-1"/>
            <a:ext cx="6092751" cy="6858000"/>
          </a:xfrm>
          <a:solidFill>
            <a:srgbClr val="F4F4F4"/>
          </a:solidFill>
        </p:spPr>
        <p:txBody>
          <a:bodyPr anchor="ctr">
            <a:normAutofit/>
          </a:bodyPr>
          <a:lstStyle>
            <a:lvl1pPr marL="0" indent="0" algn="ctr">
              <a:buNone/>
              <a:defRPr sz="4000" i="1">
                <a:solidFill>
                  <a:schemeClr val="bg1">
                    <a:lumMod val="75000"/>
                  </a:schemeClr>
                </a:solidFill>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image here</a:t>
            </a:r>
          </a:p>
        </p:txBody>
      </p:sp>
      <p:sp>
        <p:nvSpPr>
          <p:cNvPr id="8" name="Title 1">
            <a:extLst>
              <a:ext uri="{FF2B5EF4-FFF2-40B4-BE49-F238E27FC236}">
                <a16:creationId xmlns:a16="http://schemas.microsoft.com/office/drawing/2014/main" id="{E30453B6-BE94-4D10-99CD-4F6557992EA0}"/>
              </a:ext>
            </a:extLst>
          </p:cNvPr>
          <p:cNvSpPr>
            <a:spLocks noGrp="1"/>
          </p:cNvSpPr>
          <p:nvPr>
            <p:ph type="title" hasCustomPrompt="1"/>
          </p:nvPr>
        </p:nvSpPr>
        <p:spPr>
          <a:xfrm>
            <a:off x="6561735" y="1241625"/>
            <a:ext cx="5018228" cy="867930"/>
          </a:xfrm>
          <a:prstGeom prst="rect">
            <a:avLst/>
          </a:prstGeom>
        </p:spPr>
        <p:txBody>
          <a:bodyPr wrap="square">
            <a:spAutoFit/>
          </a:bodyPr>
          <a:lstStyle>
            <a:lvl1pPr>
              <a:defRPr sz="2800"/>
            </a:lvl1pPr>
          </a:lstStyle>
          <a:p>
            <a:pPr lvl="0"/>
            <a:r>
              <a:rPr lang="en-US" dirty="0"/>
              <a:t>Click to edit Master text styles  </a:t>
            </a:r>
          </a:p>
        </p:txBody>
      </p:sp>
      <p:cxnSp>
        <p:nvCxnSpPr>
          <p:cNvPr id="11" name="Straight Connector 10">
            <a:extLst>
              <a:ext uri="{FF2B5EF4-FFF2-40B4-BE49-F238E27FC236}">
                <a16:creationId xmlns:a16="http://schemas.microsoft.com/office/drawing/2014/main" id="{076CAFA7-68AE-4EAD-BE3A-A5B16D9D3552}"/>
              </a:ext>
            </a:extLst>
          </p:cNvPr>
          <p:cNvCxnSpPr/>
          <p:nvPr userDrawn="1"/>
        </p:nvCxnSpPr>
        <p:spPr>
          <a:xfrm>
            <a:off x="6468234" y="280669"/>
            <a:ext cx="0" cy="374209"/>
          </a:xfrm>
          <a:prstGeom prst="line">
            <a:avLst/>
          </a:prstGeom>
          <a:ln w="25400">
            <a:solidFill>
              <a:srgbClr val="00A3E0"/>
            </a:solidFill>
          </a:ln>
        </p:spPr>
        <p:style>
          <a:lnRef idx="1">
            <a:schemeClr val="accent1"/>
          </a:lnRef>
          <a:fillRef idx="0">
            <a:schemeClr val="accent1"/>
          </a:fillRef>
          <a:effectRef idx="0">
            <a:schemeClr val="accent1"/>
          </a:effectRef>
          <a:fontRef idx="minor">
            <a:schemeClr val="tx1"/>
          </a:fontRef>
        </p:style>
      </p:cxnSp>
      <p:sp>
        <p:nvSpPr>
          <p:cNvPr id="14" name="Text Placeholder 3">
            <a:extLst>
              <a:ext uri="{FF2B5EF4-FFF2-40B4-BE49-F238E27FC236}">
                <a16:creationId xmlns:a16="http://schemas.microsoft.com/office/drawing/2014/main" id="{A8F2FE0A-3A4C-445D-8290-44FCEA3F5955}"/>
              </a:ext>
            </a:extLst>
          </p:cNvPr>
          <p:cNvSpPr>
            <a:spLocks noGrp="1"/>
          </p:cNvSpPr>
          <p:nvPr>
            <p:ph type="body" sz="quarter" idx="10" hasCustomPrompt="1"/>
          </p:nvPr>
        </p:nvSpPr>
        <p:spPr>
          <a:xfrm>
            <a:off x="6468234" y="313371"/>
            <a:ext cx="4554538" cy="308803"/>
          </a:xfrm>
        </p:spPr>
        <p:txBody>
          <a:bodyPr anchor="ctr"/>
          <a:lstStyle>
            <a:lvl1pPr marL="91440" indent="0">
              <a:buNone/>
              <a:defRPr sz="1600">
                <a:solidFill>
                  <a:schemeClr val="accent2"/>
                </a:solidFill>
              </a:defRPr>
            </a:lvl1pPr>
          </a:lstStyle>
          <a:p>
            <a:pPr lvl="0"/>
            <a:r>
              <a:rPr lang="en-US" dirty="0"/>
              <a:t>Click to edit section name</a:t>
            </a:r>
          </a:p>
        </p:txBody>
      </p:sp>
      <p:sp>
        <p:nvSpPr>
          <p:cNvPr id="15" name="Text Placeholder 3">
            <a:extLst>
              <a:ext uri="{FF2B5EF4-FFF2-40B4-BE49-F238E27FC236}">
                <a16:creationId xmlns:a16="http://schemas.microsoft.com/office/drawing/2014/main" id="{C9AD2564-EF06-46B2-95AF-0FC81EEDCC98}"/>
              </a:ext>
            </a:extLst>
          </p:cNvPr>
          <p:cNvSpPr>
            <a:spLocks noGrp="1"/>
          </p:cNvSpPr>
          <p:nvPr>
            <p:ph type="body" sz="half" idx="2" hasCustomPrompt="1"/>
          </p:nvPr>
        </p:nvSpPr>
        <p:spPr>
          <a:xfrm>
            <a:off x="6561734" y="2245766"/>
            <a:ext cx="5018229" cy="3920948"/>
          </a:xfrm>
        </p:spPr>
        <p:txBody>
          <a:bodyPr>
            <a:noAutofit/>
          </a:bodyPr>
          <a:lstStyle>
            <a:lvl1pPr marL="0" indent="0">
              <a:lnSpc>
                <a:spcPts val="2400"/>
              </a:lnSpc>
              <a:buNone/>
              <a:defRPr lang="en-US" sz="1800" dirty="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 </a:t>
            </a:r>
          </a:p>
        </p:txBody>
      </p:sp>
    </p:spTree>
    <p:extLst>
      <p:ext uri="{BB962C8B-B14F-4D97-AF65-F5344CB8AC3E}">
        <p14:creationId xmlns:p14="http://schemas.microsoft.com/office/powerpoint/2010/main" val="325500417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eft image - L">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2CB99501-2A5A-45F8-BACF-23701FE68337}"/>
              </a:ext>
            </a:extLst>
          </p:cNvPr>
          <p:cNvSpPr>
            <a:spLocks noGrp="1"/>
          </p:cNvSpPr>
          <p:nvPr>
            <p:ph type="pic" idx="1" hasCustomPrompt="1"/>
          </p:nvPr>
        </p:nvSpPr>
        <p:spPr>
          <a:xfrm>
            <a:off x="0" y="0"/>
            <a:ext cx="6997698" cy="6857999"/>
          </a:xfrm>
          <a:solidFill>
            <a:srgbClr val="F4F4F4"/>
          </a:solidFill>
        </p:spPr>
        <p:txBody>
          <a:bodyPr anchor="ctr">
            <a:normAutofit/>
          </a:bodyPr>
          <a:lstStyle>
            <a:lvl1pPr marL="0" indent="0" algn="ctr">
              <a:buNone/>
              <a:defRPr sz="4000" i="1">
                <a:solidFill>
                  <a:schemeClr val="bg1">
                    <a:lumMod val="75000"/>
                  </a:schemeClr>
                </a:solidFill>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picture here</a:t>
            </a:r>
          </a:p>
        </p:txBody>
      </p:sp>
      <p:sp>
        <p:nvSpPr>
          <p:cNvPr id="4" name="Text Placeholder 3">
            <a:extLst>
              <a:ext uri="{FF2B5EF4-FFF2-40B4-BE49-F238E27FC236}">
                <a16:creationId xmlns:a16="http://schemas.microsoft.com/office/drawing/2014/main" id="{4CE260B5-3078-4CFA-A43A-D57EA4E988F4}"/>
              </a:ext>
            </a:extLst>
          </p:cNvPr>
          <p:cNvSpPr>
            <a:spLocks noGrp="1"/>
          </p:cNvSpPr>
          <p:nvPr>
            <p:ph type="body" sz="half" idx="2"/>
          </p:nvPr>
        </p:nvSpPr>
        <p:spPr>
          <a:xfrm>
            <a:off x="7404579" y="2228472"/>
            <a:ext cx="4204643" cy="39368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9" name="Title 1">
            <a:extLst>
              <a:ext uri="{FF2B5EF4-FFF2-40B4-BE49-F238E27FC236}">
                <a16:creationId xmlns:a16="http://schemas.microsoft.com/office/drawing/2014/main" id="{6147FA91-C242-46DD-BE23-48F41CC2970C}"/>
              </a:ext>
            </a:extLst>
          </p:cNvPr>
          <p:cNvSpPr>
            <a:spLocks noGrp="1"/>
          </p:cNvSpPr>
          <p:nvPr>
            <p:ph type="title" hasCustomPrompt="1"/>
          </p:nvPr>
        </p:nvSpPr>
        <p:spPr>
          <a:xfrm>
            <a:off x="7404579" y="1218965"/>
            <a:ext cx="4255850" cy="933507"/>
          </a:xfrm>
          <a:prstGeom prst="rect">
            <a:avLst/>
          </a:prstGeom>
        </p:spPr>
        <p:txBody>
          <a:bodyPr anchor="t">
            <a:noAutofit/>
          </a:bodyPr>
          <a:lstStyle>
            <a:lvl1pPr>
              <a:defRPr sz="2800"/>
            </a:lvl1pPr>
          </a:lstStyle>
          <a:p>
            <a:pPr lvl="0"/>
            <a:r>
              <a:rPr lang="en-US" dirty="0"/>
              <a:t>Click to edit Master text styles</a:t>
            </a:r>
          </a:p>
        </p:txBody>
      </p:sp>
      <p:cxnSp>
        <p:nvCxnSpPr>
          <p:cNvPr id="7" name="Straight Connector 6">
            <a:extLst>
              <a:ext uri="{FF2B5EF4-FFF2-40B4-BE49-F238E27FC236}">
                <a16:creationId xmlns:a16="http://schemas.microsoft.com/office/drawing/2014/main" id="{20EEAF69-B649-4DD9-BE4A-CC1FC2864BDE}"/>
              </a:ext>
            </a:extLst>
          </p:cNvPr>
          <p:cNvCxnSpPr/>
          <p:nvPr userDrawn="1"/>
        </p:nvCxnSpPr>
        <p:spPr>
          <a:xfrm>
            <a:off x="7353374" y="280669"/>
            <a:ext cx="0" cy="374209"/>
          </a:xfrm>
          <a:prstGeom prst="line">
            <a:avLst/>
          </a:prstGeom>
          <a:ln w="25400">
            <a:solidFill>
              <a:srgbClr val="00A3E0"/>
            </a:solidFill>
          </a:ln>
        </p:spPr>
        <p:style>
          <a:lnRef idx="1">
            <a:schemeClr val="accent1"/>
          </a:lnRef>
          <a:fillRef idx="0">
            <a:schemeClr val="accent1"/>
          </a:fillRef>
          <a:effectRef idx="0">
            <a:schemeClr val="accent1"/>
          </a:effectRef>
          <a:fontRef idx="minor">
            <a:schemeClr val="tx1"/>
          </a:fontRef>
        </p:style>
      </p:cxnSp>
      <p:sp>
        <p:nvSpPr>
          <p:cNvPr id="8" name="Text Placeholder 3">
            <a:extLst>
              <a:ext uri="{FF2B5EF4-FFF2-40B4-BE49-F238E27FC236}">
                <a16:creationId xmlns:a16="http://schemas.microsoft.com/office/drawing/2014/main" id="{822686E3-ED91-4402-ABE9-E10A74CBDBB8}"/>
              </a:ext>
            </a:extLst>
          </p:cNvPr>
          <p:cNvSpPr>
            <a:spLocks noGrp="1"/>
          </p:cNvSpPr>
          <p:nvPr>
            <p:ph type="body" sz="quarter" idx="10" hasCustomPrompt="1"/>
          </p:nvPr>
        </p:nvSpPr>
        <p:spPr>
          <a:xfrm>
            <a:off x="7353375" y="313371"/>
            <a:ext cx="4307054" cy="308803"/>
          </a:xfrm>
        </p:spPr>
        <p:txBody>
          <a:bodyPr anchor="ctr"/>
          <a:lstStyle>
            <a:lvl1pPr marL="91440" indent="0">
              <a:buNone/>
              <a:defRPr sz="1600">
                <a:solidFill>
                  <a:schemeClr val="accent2"/>
                </a:solidFill>
              </a:defRPr>
            </a:lvl1pPr>
          </a:lstStyle>
          <a:p>
            <a:pPr lvl="0"/>
            <a:r>
              <a:rPr lang="en-US" dirty="0"/>
              <a:t>Click to edit section name</a:t>
            </a:r>
          </a:p>
        </p:txBody>
      </p:sp>
    </p:spTree>
    <p:extLst>
      <p:ext uri="{BB962C8B-B14F-4D97-AF65-F5344CB8AC3E}">
        <p14:creationId xmlns:p14="http://schemas.microsoft.com/office/powerpoint/2010/main" val="4253639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ight image - S ">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5ED55E9E-BFC6-411F-90A8-B7CC917CD1B5}"/>
              </a:ext>
            </a:extLst>
          </p:cNvPr>
          <p:cNvSpPr>
            <a:spLocks noGrp="1"/>
          </p:cNvSpPr>
          <p:nvPr>
            <p:ph type="pic" idx="1" hasCustomPrompt="1"/>
          </p:nvPr>
        </p:nvSpPr>
        <p:spPr>
          <a:xfrm>
            <a:off x="7026350" y="-1"/>
            <a:ext cx="5165650" cy="6858000"/>
          </a:xfrm>
          <a:solidFill>
            <a:srgbClr val="F7F7F7"/>
          </a:solidFill>
        </p:spPr>
        <p:txBody>
          <a:bodyPr anchor="ctr">
            <a:normAutofit/>
          </a:bodyPr>
          <a:lstStyle>
            <a:lvl1pPr marL="0" indent="0" algn="ctr">
              <a:buNone/>
              <a:defRPr sz="4000" i="1">
                <a:solidFill>
                  <a:schemeClr val="bg1">
                    <a:lumMod val="75000"/>
                  </a:schemeClr>
                </a:solidFill>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image here</a:t>
            </a:r>
          </a:p>
        </p:txBody>
      </p:sp>
      <p:sp>
        <p:nvSpPr>
          <p:cNvPr id="11" name="Title 1">
            <a:extLst>
              <a:ext uri="{FF2B5EF4-FFF2-40B4-BE49-F238E27FC236}">
                <a16:creationId xmlns:a16="http://schemas.microsoft.com/office/drawing/2014/main" id="{A421150D-F679-4DFA-93CF-0E5480CC490F}"/>
              </a:ext>
            </a:extLst>
          </p:cNvPr>
          <p:cNvSpPr>
            <a:spLocks noGrp="1"/>
          </p:cNvSpPr>
          <p:nvPr>
            <p:ph type="title" hasCustomPrompt="1"/>
          </p:nvPr>
        </p:nvSpPr>
        <p:spPr>
          <a:xfrm>
            <a:off x="692373" y="1241625"/>
            <a:ext cx="6000749" cy="480131"/>
          </a:xfrm>
          <a:prstGeom prst="rect">
            <a:avLst/>
          </a:prstGeom>
        </p:spPr>
        <p:txBody>
          <a:bodyPr wrap="square">
            <a:spAutoFit/>
          </a:bodyPr>
          <a:lstStyle>
            <a:lvl1pPr>
              <a:defRPr sz="2800"/>
            </a:lvl1pPr>
          </a:lstStyle>
          <a:p>
            <a:pPr lvl="0"/>
            <a:r>
              <a:rPr lang="en-US" dirty="0"/>
              <a:t>Click to edit Master text styles</a:t>
            </a:r>
          </a:p>
        </p:txBody>
      </p:sp>
      <p:cxnSp>
        <p:nvCxnSpPr>
          <p:cNvPr id="17" name="Straight Connector 16">
            <a:extLst>
              <a:ext uri="{FF2B5EF4-FFF2-40B4-BE49-F238E27FC236}">
                <a16:creationId xmlns:a16="http://schemas.microsoft.com/office/drawing/2014/main" id="{7F1DE310-EEBE-4571-9348-190C69629E15}"/>
              </a:ext>
            </a:extLst>
          </p:cNvPr>
          <p:cNvCxnSpPr/>
          <p:nvPr userDrawn="1"/>
        </p:nvCxnSpPr>
        <p:spPr>
          <a:xfrm>
            <a:off x="598862" y="280669"/>
            <a:ext cx="0" cy="374209"/>
          </a:xfrm>
          <a:prstGeom prst="line">
            <a:avLst/>
          </a:prstGeom>
          <a:ln w="25400">
            <a:solidFill>
              <a:srgbClr val="00A3E0"/>
            </a:solidFill>
          </a:ln>
        </p:spPr>
        <p:style>
          <a:lnRef idx="1">
            <a:schemeClr val="accent1"/>
          </a:lnRef>
          <a:fillRef idx="0">
            <a:schemeClr val="accent1"/>
          </a:fillRef>
          <a:effectRef idx="0">
            <a:schemeClr val="accent1"/>
          </a:effectRef>
          <a:fontRef idx="minor">
            <a:schemeClr val="tx1"/>
          </a:fontRef>
        </p:style>
      </p:cxnSp>
      <p:sp>
        <p:nvSpPr>
          <p:cNvPr id="10" name="Text Placeholder 3">
            <a:extLst>
              <a:ext uri="{FF2B5EF4-FFF2-40B4-BE49-F238E27FC236}">
                <a16:creationId xmlns:a16="http://schemas.microsoft.com/office/drawing/2014/main" id="{B4C777EF-FC93-4970-9186-9F729BE94473}"/>
              </a:ext>
            </a:extLst>
          </p:cNvPr>
          <p:cNvSpPr>
            <a:spLocks noGrp="1"/>
          </p:cNvSpPr>
          <p:nvPr>
            <p:ph type="body" sz="quarter" idx="10" hasCustomPrompt="1"/>
          </p:nvPr>
        </p:nvSpPr>
        <p:spPr>
          <a:xfrm>
            <a:off x="598862" y="313371"/>
            <a:ext cx="4554538" cy="308803"/>
          </a:xfrm>
        </p:spPr>
        <p:txBody>
          <a:bodyPr anchor="ctr"/>
          <a:lstStyle>
            <a:lvl1pPr marL="91440" indent="0">
              <a:buNone/>
              <a:defRPr sz="1600">
                <a:solidFill>
                  <a:schemeClr val="accent2"/>
                </a:solidFill>
              </a:defRPr>
            </a:lvl1pPr>
          </a:lstStyle>
          <a:p>
            <a:pPr lvl="0"/>
            <a:r>
              <a:rPr lang="en-US" dirty="0"/>
              <a:t>Click to edit section name</a:t>
            </a:r>
          </a:p>
        </p:txBody>
      </p:sp>
      <p:sp>
        <p:nvSpPr>
          <p:cNvPr id="13" name="Text Placeholder 3">
            <a:extLst>
              <a:ext uri="{FF2B5EF4-FFF2-40B4-BE49-F238E27FC236}">
                <a16:creationId xmlns:a16="http://schemas.microsoft.com/office/drawing/2014/main" id="{BD03799A-7C35-4CAA-BE06-C4A99AE98261}"/>
              </a:ext>
            </a:extLst>
          </p:cNvPr>
          <p:cNvSpPr>
            <a:spLocks noGrp="1"/>
          </p:cNvSpPr>
          <p:nvPr>
            <p:ph type="body" sz="half" idx="2" hasCustomPrompt="1"/>
          </p:nvPr>
        </p:nvSpPr>
        <p:spPr>
          <a:xfrm>
            <a:off x="692362" y="1796208"/>
            <a:ext cx="6000749" cy="3820167"/>
          </a:xfrm>
        </p:spPr>
        <p:txBody>
          <a:bodyPr>
            <a:noAutofit/>
          </a:bodyPr>
          <a:lstStyle>
            <a:lvl1pPr marL="0" indent="0">
              <a:lnSpc>
                <a:spcPts val="2400"/>
              </a:lnSpc>
              <a:buNone/>
              <a:defRPr lang="en-US" sz="1800" dirty="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 </a:t>
            </a:r>
          </a:p>
        </p:txBody>
      </p:sp>
    </p:spTree>
    <p:extLst>
      <p:ext uri="{BB962C8B-B14F-4D97-AF65-F5344CB8AC3E}">
        <p14:creationId xmlns:p14="http://schemas.microsoft.com/office/powerpoint/2010/main" val="268231459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6C4518C-C369-4BCE-93F6-ACF7A0A4563A}"/>
              </a:ext>
            </a:extLst>
          </p:cNvPr>
          <p:cNvSpPr>
            <a:spLocks noGrp="1"/>
          </p:cNvSpPr>
          <p:nvPr>
            <p:ph type="title"/>
          </p:nvPr>
        </p:nvSpPr>
        <p:spPr>
          <a:xfrm>
            <a:off x="688392" y="879975"/>
            <a:ext cx="10515600" cy="746442"/>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a:extLst>
              <a:ext uri="{FF2B5EF4-FFF2-40B4-BE49-F238E27FC236}">
                <a16:creationId xmlns:a16="http://schemas.microsoft.com/office/drawing/2014/main" id="{6328A0EE-5A32-42C1-8C1D-EA2BEF099C17}"/>
              </a:ext>
            </a:extLst>
          </p:cNvPr>
          <p:cNvSpPr>
            <a:spLocks noGrp="1"/>
          </p:cNvSpPr>
          <p:nvPr>
            <p:ph type="body" idx="1"/>
          </p:nvPr>
        </p:nvSpPr>
        <p:spPr>
          <a:xfrm>
            <a:off x="688392" y="1804342"/>
            <a:ext cx="10515600" cy="4351338"/>
          </a:xfrm>
          <a:prstGeom prst="rect">
            <a:avLst/>
          </a:prstGeom>
        </p:spPr>
        <p:txBody>
          <a:bodyPr vert="horz" lIns="91440" tIns="45720" rIns="91440" bIns="45720" rtlCol="0">
            <a:noAutofit/>
          </a:bodyPr>
          <a:lstStyle/>
          <a:p>
            <a:pPr lvl="0"/>
            <a:r>
              <a:rPr lang="en-US" dirty="0"/>
              <a:t>Second level</a:t>
            </a:r>
          </a:p>
          <a:p>
            <a:pPr lvl="1"/>
            <a:r>
              <a:rPr lang="en-US" dirty="0"/>
              <a:t>Third level</a:t>
            </a:r>
          </a:p>
          <a:p>
            <a:pPr lvl="2"/>
            <a:r>
              <a:rPr lang="en-US" dirty="0"/>
              <a:t>Fourth level</a:t>
            </a:r>
          </a:p>
          <a:p>
            <a:pPr lvl="3"/>
            <a:r>
              <a:rPr lang="en-US" dirty="0"/>
              <a:t>Fifth level</a:t>
            </a:r>
          </a:p>
        </p:txBody>
      </p:sp>
      <p:sp>
        <p:nvSpPr>
          <p:cNvPr id="8" name="TextBox 7">
            <a:extLst>
              <a:ext uri="{FF2B5EF4-FFF2-40B4-BE49-F238E27FC236}">
                <a16:creationId xmlns:a16="http://schemas.microsoft.com/office/drawing/2014/main" id="{69A5A063-7EAA-4705-81BD-73270FF5BA28}"/>
              </a:ext>
            </a:extLst>
          </p:cNvPr>
          <p:cNvSpPr txBox="1"/>
          <p:nvPr userDrawn="1"/>
        </p:nvSpPr>
        <p:spPr>
          <a:xfrm>
            <a:off x="9182937" y="6343130"/>
            <a:ext cx="2499360"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spc="50" baseline="0" dirty="0">
                <a:solidFill>
                  <a:schemeClr val="accent2"/>
                </a:solidFill>
                <a:latin typeface="Arial" panose="020B0604020202020204" pitchFamily="34" charset="0"/>
                <a:cs typeface="Arial" panose="020B0604020202020204" pitchFamily="34" charset="0"/>
              </a:rPr>
              <a:t>www.itu.int</a:t>
            </a:r>
          </a:p>
        </p:txBody>
      </p:sp>
      <p:sp>
        <p:nvSpPr>
          <p:cNvPr id="9" name="TextBox 8">
            <a:extLst>
              <a:ext uri="{FF2B5EF4-FFF2-40B4-BE49-F238E27FC236}">
                <a16:creationId xmlns:a16="http://schemas.microsoft.com/office/drawing/2014/main" id="{F4ED357C-3FA0-42D4-850C-879BB0BE1875}"/>
              </a:ext>
            </a:extLst>
          </p:cNvPr>
          <p:cNvSpPr txBox="1"/>
          <p:nvPr userDrawn="1"/>
        </p:nvSpPr>
        <p:spPr>
          <a:xfrm>
            <a:off x="11420070" y="6345034"/>
            <a:ext cx="553720" cy="292388"/>
          </a:xfrm>
          <a:prstGeom prst="rect">
            <a:avLst/>
          </a:prstGeom>
          <a:noFill/>
        </p:spPr>
        <p:txBody>
          <a:bodyPr wrap="square" rtlCol="0">
            <a:spAutoFit/>
          </a:bodyPr>
          <a:lstStyle/>
          <a:p>
            <a:pPr algn="r"/>
            <a:fld id="{D88FE18D-1554-4525-B2E9-CBAFE9755A5A}" type="slidenum">
              <a:rPr lang="en-US" sz="1300" smtClean="0">
                <a:solidFill>
                  <a:schemeClr val="tx1"/>
                </a:solidFill>
              </a:rPr>
              <a:t>‹#›</a:t>
            </a:fld>
            <a:endParaRPr lang="en-US" sz="1300" dirty="0">
              <a:solidFill>
                <a:schemeClr val="tx1"/>
              </a:solidFill>
            </a:endParaRPr>
          </a:p>
        </p:txBody>
      </p:sp>
    </p:spTree>
    <p:extLst>
      <p:ext uri="{BB962C8B-B14F-4D97-AF65-F5344CB8AC3E}">
        <p14:creationId xmlns:p14="http://schemas.microsoft.com/office/powerpoint/2010/main" val="3452108936"/>
      </p:ext>
    </p:extLst>
  </p:cSld>
  <p:clrMap bg1="lt1" tx1="dk1" bg2="lt2" tx2="dk2" accent1="accent1" accent2="accent2" accent3="accent3" accent4="accent4" accent5="accent5" accent6="accent6" hlink="hlink" folHlink="folHlink"/>
  <p:sldLayoutIdLst>
    <p:sldLayoutId id="2147483656" r:id="rId1"/>
    <p:sldLayoutId id="2147483653" r:id="rId2"/>
    <p:sldLayoutId id="2147483652" r:id="rId3"/>
    <p:sldLayoutId id="2147483675" r:id="rId4"/>
    <p:sldLayoutId id="2147483676" r:id="rId5"/>
    <p:sldLayoutId id="2147483674" r:id="rId6"/>
    <p:sldLayoutId id="2147483672" r:id="rId7"/>
    <p:sldLayoutId id="2147483657" r:id="rId8"/>
    <p:sldLayoutId id="2147483717" r:id="rId9"/>
    <p:sldLayoutId id="2147483718" r:id="rId10"/>
    <p:sldLayoutId id="2147483719" r:id="rId11"/>
    <p:sldLayoutId id="2147483670" r:id="rId12"/>
    <p:sldLayoutId id="2147483660" r:id="rId13"/>
    <p:sldLayoutId id="2147483687" r:id="rId14"/>
    <p:sldLayoutId id="2147483707" r:id="rId15"/>
    <p:sldLayoutId id="2147483712" r:id="rId16"/>
    <p:sldLayoutId id="2147483722" r:id="rId17"/>
  </p:sldLayoutIdLst>
  <p:hf hdr="0" ftr="0" dt="0"/>
  <p:txStyles>
    <p:title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p:titleStyle>
    <p:bodyStyle>
      <a:lvl1pPr marL="228600" indent="-137160" algn="l" defTabSz="914400" rtl="0" eaLnBrk="1" latinLnBrk="0" hangingPunct="1">
        <a:lnSpc>
          <a:spcPts val="2200"/>
        </a:lnSpc>
        <a:spcBef>
          <a:spcPts val="1000"/>
        </a:spcBef>
        <a:buClr>
          <a:srgbClr val="009CD6"/>
        </a:buClr>
        <a:buSzPct val="110000"/>
        <a:buFont typeface="Arial" panose="020B0604020202020204" pitchFamily="34" charset="0"/>
        <a:buChar char="•"/>
        <a:defRPr sz="1800" kern="1200" spc="0">
          <a:solidFill>
            <a:schemeClr val="tx1"/>
          </a:solidFill>
          <a:latin typeface="Arial" panose="020B0604020202020204" pitchFamily="34" charset="0"/>
          <a:ea typeface="+mn-ea"/>
          <a:cs typeface="Arial" panose="020B0604020202020204" pitchFamily="34" charset="0"/>
        </a:defRPr>
      </a:lvl1pPr>
      <a:lvl2pPr marL="685800" indent="-137160" algn="l" defTabSz="914400" rtl="0" eaLnBrk="1" latinLnBrk="0" hangingPunct="1">
        <a:lnSpc>
          <a:spcPts val="2200"/>
        </a:lnSpc>
        <a:spcBef>
          <a:spcPts val="500"/>
        </a:spcBef>
        <a:buClr>
          <a:srgbClr val="009CD6"/>
        </a:buClr>
        <a:buSzPct val="110000"/>
        <a:buFont typeface="Arial" panose="020B0604020202020204" pitchFamily="34" charset="0"/>
        <a:buChar char="•"/>
        <a:defRPr sz="1800" kern="1200" spc="0">
          <a:solidFill>
            <a:schemeClr val="tx1"/>
          </a:solidFill>
          <a:latin typeface="Arial" panose="020B0604020202020204" pitchFamily="34" charset="0"/>
          <a:ea typeface="+mn-ea"/>
          <a:cs typeface="Arial" panose="020B0604020202020204" pitchFamily="34" charset="0"/>
        </a:defRPr>
      </a:lvl2pPr>
      <a:lvl3pPr marL="1143000" indent="-137160" algn="l" defTabSz="914400" rtl="0" eaLnBrk="1" latinLnBrk="0" hangingPunct="1">
        <a:lnSpc>
          <a:spcPts val="2200"/>
        </a:lnSpc>
        <a:spcBef>
          <a:spcPts val="500"/>
        </a:spcBef>
        <a:buClr>
          <a:srgbClr val="009CD6"/>
        </a:buClr>
        <a:buSzPct val="110000"/>
        <a:buFont typeface="Arial" panose="020B0604020202020204" pitchFamily="34" charset="0"/>
        <a:buChar char="•"/>
        <a:defRPr sz="1800" kern="1200" spc="0" baseline="0">
          <a:solidFill>
            <a:schemeClr val="tx1"/>
          </a:solidFill>
          <a:latin typeface="Arial" panose="020B0604020202020204" pitchFamily="34" charset="0"/>
          <a:ea typeface="+mn-ea"/>
          <a:cs typeface="Arial" panose="020B0604020202020204" pitchFamily="34" charset="0"/>
        </a:defRPr>
      </a:lvl3pPr>
      <a:lvl4pPr marL="1600200" indent="-137160" algn="l" defTabSz="914400" rtl="0" eaLnBrk="1" latinLnBrk="0" hangingPunct="1">
        <a:lnSpc>
          <a:spcPts val="2200"/>
        </a:lnSpc>
        <a:spcBef>
          <a:spcPts val="500"/>
        </a:spcBef>
        <a:buClr>
          <a:srgbClr val="009CD6"/>
        </a:buClr>
        <a:buSzPct val="110000"/>
        <a:buFont typeface="Arial" panose="020B0604020202020204" pitchFamily="34" charset="0"/>
        <a:buChar char="•"/>
        <a:defRPr sz="1800" kern="1200" spc="0" baseline="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200"/>
        </a:lnSpc>
        <a:spcBef>
          <a:spcPts val="500"/>
        </a:spcBef>
        <a:buClr>
          <a:srgbClr val="00B0F0"/>
        </a:buClr>
        <a:buFont typeface="Arial" panose="020B0604020202020204" pitchFamily="34" charset="0"/>
        <a:buChar char="•"/>
        <a:defRPr sz="1800" kern="1200" spc="30" baseline="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6C4518C-C369-4BCE-93F6-ACF7A0A4563A}"/>
              </a:ext>
            </a:extLst>
          </p:cNvPr>
          <p:cNvSpPr>
            <a:spLocks noGrp="1"/>
          </p:cNvSpPr>
          <p:nvPr>
            <p:ph type="title"/>
          </p:nvPr>
        </p:nvSpPr>
        <p:spPr>
          <a:xfrm>
            <a:off x="688392" y="879975"/>
            <a:ext cx="10515600" cy="746442"/>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a:extLst>
              <a:ext uri="{FF2B5EF4-FFF2-40B4-BE49-F238E27FC236}">
                <a16:creationId xmlns:a16="http://schemas.microsoft.com/office/drawing/2014/main" id="{6328A0EE-5A32-42C1-8C1D-EA2BEF099C17}"/>
              </a:ext>
            </a:extLst>
          </p:cNvPr>
          <p:cNvSpPr>
            <a:spLocks noGrp="1"/>
          </p:cNvSpPr>
          <p:nvPr>
            <p:ph type="body" idx="1"/>
          </p:nvPr>
        </p:nvSpPr>
        <p:spPr>
          <a:xfrm>
            <a:off x="688392" y="1804342"/>
            <a:ext cx="10515600" cy="4351338"/>
          </a:xfrm>
          <a:prstGeom prst="rect">
            <a:avLst/>
          </a:prstGeom>
        </p:spPr>
        <p:txBody>
          <a:bodyPr vert="horz" lIns="91440" tIns="45720" rIns="91440" bIns="45720" rtlCol="0">
            <a:noAutofit/>
          </a:bodyPr>
          <a:lstStyle/>
          <a:p>
            <a:pPr lvl="0"/>
            <a:r>
              <a:rPr lang="en-US" dirty="0"/>
              <a:t>Second level</a:t>
            </a:r>
          </a:p>
          <a:p>
            <a:pPr lvl="1"/>
            <a:r>
              <a:rPr lang="en-US" dirty="0"/>
              <a:t>Third level</a:t>
            </a:r>
          </a:p>
          <a:p>
            <a:pPr lvl="2"/>
            <a:r>
              <a:rPr lang="en-US" dirty="0"/>
              <a:t>Fourth level</a:t>
            </a:r>
          </a:p>
          <a:p>
            <a:pPr lvl="3"/>
            <a:r>
              <a:rPr lang="en-US" dirty="0"/>
              <a:t>Fifth level</a:t>
            </a:r>
          </a:p>
        </p:txBody>
      </p:sp>
      <p:sp>
        <p:nvSpPr>
          <p:cNvPr id="6" name="TextBox 5">
            <a:extLst>
              <a:ext uri="{FF2B5EF4-FFF2-40B4-BE49-F238E27FC236}">
                <a16:creationId xmlns:a16="http://schemas.microsoft.com/office/drawing/2014/main" id="{693ABCAB-1B02-4C7B-89B1-A5BB0E479D06}"/>
              </a:ext>
            </a:extLst>
          </p:cNvPr>
          <p:cNvSpPr txBox="1"/>
          <p:nvPr userDrawn="1"/>
        </p:nvSpPr>
        <p:spPr>
          <a:xfrm>
            <a:off x="9182937" y="6343130"/>
            <a:ext cx="2499360"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spc="50" baseline="0" dirty="0">
                <a:solidFill>
                  <a:schemeClr val="accent2"/>
                </a:solidFill>
                <a:latin typeface="Arial" panose="020B0604020202020204" pitchFamily="34" charset="0"/>
                <a:cs typeface="Arial" panose="020B0604020202020204" pitchFamily="34" charset="0"/>
              </a:rPr>
              <a:t>www.itu.int</a:t>
            </a:r>
          </a:p>
        </p:txBody>
      </p:sp>
      <p:sp>
        <p:nvSpPr>
          <p:cNvPr id="7" name="TextBox 6">
            <a:extLst>
              <a:ext uri="{FF2B5EF4-FFF2-40B4-BE49-F238E27FC236}">
                <a16:creationId xmlns:a16="http://schemas.microsoft.com/office/drawing/2014/main" id="{77662A7B-D8AC-460A-9C3E-1872390023D8}"/>
              </a:ext>
            </a:extLst>
          </p:cNvPr>
          <p:cNvSpPr txBox="1"/>
          <p:nvPr userDrawn="1"/>
        </p:nvSpPr>
        <p:spPr>
          <a:xfrm>
            <a:off x="11420070" y="6345034"/>
            <a:ext cx="553720" cy="292388"/>
          </a:xfrm>
          <a:prstGeom prst="rect">
            <a:avLst/>
          </a:prstGeom>
          <a:noFill/>
        </p:spPr>
        <p:txBody>
          <a:bodyPr wrap="square" rtlCol="0">
            <a:spAutoFit/>
          </a:bodyPr>
          <a:lstStyle/>
          <a:p>
            <a:pPr algn="r"/>
            <a:fld id="{D88FE18D-1554-4525-B2E9-CBAFE9755A5A}" type="slidenum">
              <a:rPr lang="en-US" sz="1300" smtClean="0">
                <a:solidFill>
                  <a:schemeClr val="tx1"/>
                </a:solidFill>
              </a:rPr>
              <a:t>‹#›</a:t>
            </a:fld>
            <a:endParaRPr lang="en-US" sz="1300" dirty="0">
              <a:solidFill>
                <a:schemeClr val="tx1"/>
              </a:solidFill>
            </a:endParaRPr>
          </a:p>
        </p:txBody>
      </p:sp>
    </p:spTree>
    <p:extLst>
      <p:ext uri="{BB962C8B-B14F-4D97-AF65-F5344CB8AC3E}">
        <p14:creationId xmlns:p14="http://schemas.microsoft.com/office/powerpoint/2010/main" val="1497039940"/>
      </p:ext>
    </p:extLst>
  </p:cSld>
  <p:clrMap bg1="lt1" tx1="dk1" bg2="lt2" tx2="dk2" accent1="accent1" accent2="accent2" accent3="accent3" accent4="accent4" accent5="accent5" accent6="accent6" hlink="hlink" folHlink="folHlink"/>
  <p:sldLayoutIdLst>
    <p:sldLayoutId id="2147483710" r:id="rId1"/>
    <p:sldLayoutId id="2147483716" r:id="rId2"/>
    <p:sldLayoutId id="2147483711" r:id="rId3"/>
  </p:sldLayoutIdLst>
  <p:txStyles>
    <p:title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p:titleStyle>
    <p:bodyStyle>
      <a:lvl1pPr marL="228600" indent="-137160" algn="l" defTabSz="914400" rtl="0" eaLnBrk="1" latinLnBrk="0" hangingPunct="1">
        <a:lnSpc>
          <a:spcPct val="100000"/>
        </a:lnSpc>
        <a:spcBef>
          <a:spcPts val="1000"/>
        </a:spcBef>
        <a:buClr>
          <a:srgbClr val="009CD6"/>
        </a:buClr>
        <a:buSzPct val="110000"/>
        <a:buFont typeface="Arial" panose="020B0604020202020204" pitchFamily="34" charset="0"/>
        <a:buChar char="•"/>
        <a:defRPr sz="2800" kern="1200" spc="0">
          <a:solidFill>
            <a:schemeClr val="tx1"/>
          </a:solidFill>
          <a:latin typeface="Arial" panose="020B0604020202020204" pitchFamily="34" charset="0"/>
          <a:ea typeface="+mn-ea"/>
          <a:cs typeface="Arial" panose="020B0604020202020204" pitchFamily="34" charset="0"/>
        </a:defRPr>
      </a:lvl1pPr>
      <a:lvl2pPr marL="685800" indent="-137160" algn="l" defTabSz="914400" rtl="0" eaLnBrk="1" latinLnBrk="0" hangingPunct="1">
        <a:lnSpc>
          <a:spcPct val="100000"/>
        </a:lnSpc>
        <a:spcBef>
          <a:spcPts val="500"/>
        </a:spcBef>
        <a:buClr>
          <a:srgbClr val="009CD6"/>
        </a:buClr>
        <a:buSzPct val="110000"/>
        <a:buFont typeface="Arial" panose="020B0604020202020204" pitchFamily="34" charset="0"/>
        <a:buChar char="•"/>
        <a:defRPr sz="2800" kern="1200" spc="0">
          <a:solidFill>
            <a:schemeClr val="tx1"/>
          </a:solidFill>
          <a:latin typeface="Arial" panose="020B0604020202020204" pitchFamily="34" charset="0"/>
          <a:ea typeface="+mn-ea"/>
          <a:cs typeface="Arial" panose="020B0604020202020204" pitchFamily="34" charset="0"/>
        </a:defRPr>
      </a:lvl2pPr>
      <a:lvl3pPr marL="1143000" indent="-137160" algn="l" defTabSz="914400" rtl="0" eaLnBrk="1" latinLnBrk="0" hangingPunct="1">
        <a:lnSpc>
          <a:spcPct val="100000"/>
        </a:lnSpc>
        <a:spcBef>
          <a:spcPts val="500"/>
        </a:spcBef>
        <a:buClr>
          <a:srgbClr val="009CD6"/>
        </a:buClr>
        <a:buSzPct val="110000"/>
        <a:buFont typeface="Arial" panose="020B0604020202020204" pitchFamily="34" charset="0"/>
        <a:buChar char="•"/>
        <a:defRPr sz="2800" kern="1200" spc="0" baseline="0">
          <a:solidFill>
            <a:schemeClr val="tx1"/>
          </a:solidFill>
          <a:latin typeface="Arial" panose="020B0604020202020204" pitchFamily="34" charset="0"/>
          <a:ea typeface="+mn-ea"/>
          <a:cs typeface="Arial" panose="020B0604020202020204" pitchFamily="34" charset="0"/>
        </a:defRPr>
      </a:lvl3pPr>
      <a:lvl4pPr marL="1600200" indent="-137160" algn="l" defTabSz="914400" rtl="0" eaLnBrk="1" latinLnBrk="0" hangingPunct="1">
        <a:lnSpc>
          <a:spcPct val="100000"/>
        </a:lnSpc>
        <a:spcBef>
          <a:spcPts val="500"/>
        </a:spcBef>
        <a:buClr>
          <a:srgbClr val="009CD6"/>
        </a:buClr>
        <a:buSzPct val="110000"/>
        <a:buFont typeface="Arial" panose="020B0604020202020204" pitchFamily="34" charset="0"/>
        <a:buChar char="•"/>
        <a:defRPr sz="2800" kern="1200" spc="0" baseline="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200"/>
        </a:lnSpc>
        <a:spcBef>
          <a:spcPts val="500"/>
        </a:spcBef>
        <a:buClr>
          <a:srgbClr val="00B0F0"/>
        </a:buClr>
        <a:buFont typeface="Arial" panose="020B0604020202020204" pitchFamily="34" charset="0"/>
        <a:buChar char="•"/>
        <a:defRPr sz="1800" kern="1200" spc="30" baseline="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328A0EE-5A32-42C1-8C1D-EA2BEF099C17}"/>
              </a:ext>
            </a:extLst>
          </p:cNvPr>
          <p:cNvSpPr>
            <a:spLocks noGrp="1"/>
          </p:cNvSpPr>
          <p:nvPr>
            <p:ph type="body" idx="1"/>
          </p:nvPr>
        </p:nvSpPr>
        <p:spPr>
          <a:xfrm>
            <a:off x="1816313" y="2209801"/>
            <a:ext cx="8559373" cy="3793066"/>
          </a:xfrm>
          <a:prstGeom prst="rect">
            <a:avLst/>
          </a:prstGeom>
        </p:spPr>
        <p:txBody>
          <a:bodyPr vert="horz" lIns="91440" tIns="45720" rIns="91440" bIns="45720" rtlCol="0">
            <a:noAutofit/>
          </a:bodyPr>
          <a:lstStyle/>
          <a:p>
            <a:pPr algn="ctr"/>
            <a:r>
              <a:rPr lang="en-US" sz="2800" i="1" dirty="0">
                <a:latin typeface="Georgia" panose="02040502050405020303" pitchFamily="18" charset="0"/>
              </a:rPr>
              <a:t>We grew up with the internet. </a:t>
            </a:r>
            <a:br>
              <a:rPr lang="en-US" sz="2800" i="1" dirty="0">
                <a:latin typeface="Georgia" panose="02040502050405020303" pitchFamily="18" charset="0"/>
              </a:rPr>
            </a:br>
            <a:r>
              <a:rPr lang="en-US" sz="2800" i="1" dirty="0">
                <a:latin typeface="Georgia" panose="02040502050405020303" pitchFamily="18" charset="0"/>
              </a:rPr>
              <a:t>I mean, the internet has always been here with us. The grown-ups are like ‘Wow the internet appeared’, while it is perfectly normal for us.” </a:t>
            </a:r>
          </a:p>
        </p:txBody>
      </p:sp>
      <p:sp>
        <p:nvSpPr>
          <p:cNvPr id="8" name="TextBox 7">
            <a:extLst>
              <a:ext uri="{FF2B5EF4-FFF2-40B4-BE49-F238E27FC236}">
                <a16:creationId xmlns:a16="http://schemas.microsoft.com/office/drawing/2014/main" id="{43FB8933-3AE5-487A-8B03-0B68C8923CB0}"/>
              </a:ext>
            </a:extLst>
          </p:cNvPr>
          <p:cNvSpPr txBox="1"/>
          <p:nvPr userDrawn="1"/>
        </p:nvSpPr>
        <p:spPr>
          <a:xfrm>
            <a:off x="9182937" y="6343130"/>
            <a:ext cx="2499360"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spc="50" baseline="0" dirty="0">
                <a:solidFill>
                  <a:schemeClr val="accent2"/>
                </a:solidFill>
                <a:latin typeface="Arial" panose="020B0604020202020204" pitchFamily="34" charset="0"/>
                <a:cs typeface="Arial" panose="020B0604020202020204" pitchFamily="34" charset="0"/>
              </a:rPr>
              <a:t>www.itu.int</a:t>
            </a:r>
          </a:p>
        </p:txBody>
      </p:sp>
      <p:sp>
        <p:nvSpPr>
          <p:cNvPr id="9" name="TextBox 8">
            <a:extLst>
              <a:ext uri="{FF2B5EF4-FFF2-40B4-BE49-F238E27FC236}">
                <a16:creationId xmlns:a16="http://schemas.microsoft.com/office/drawing/2014/main" id="{CD9BF5BD-2163-4157-A2AF-C24DDF31C8DA}"/>
              </a:ext>
            </a:extLst>
          </p:cNvPr>
          <p:cNvSpPr txBox="1"/>
          <p:nvPr userDrawn="1"/>
        </p:nvSpPr>
        <p:spPr>
          <a:xfrm>
            <a:off x="11420070" y="6345034"/>
            <a:ext cx="553720" cy="292388"/>
          </a:xfrm>
          <a:prstGeom prst="rect">
            <a:avLst/>
          </a:prstGeom>
          <a:noFill/>
        </p:spPr>
        <p:txBody>
          <a:bodyPr wrap="square" rtlCol="0">
            <a:spAutoFit/>
          </a:bodyPr>
          <a:lstStyle/>
          <a:p>
            <a:pPr algn="r"/>
            <a:fld id="{D88FE18D-1554-4525-B2E9-CBAFE9755A5A}" type="slidenum">
              <a:rPr lang="en-US" sz="1300" smtClean="0">
                <a:solidFill>
                  <a:schemeClr val="tx1"/>
                </a:solidFill>
              </a:rPr>
              <a:t>‹#›</a:t>
            </a:fld>
            <a:endParaRPr lang="en-US" sz="1300" dirty="0">
              <a:solidFill>
                <a:schemeClr val="tx1"/>
              </a:solidFill>
            </a:endParaRPr>
          </a:p>
        </p:txBody>
      </p:sp>
    </p:spTree>
    <p:extLst>
      <p:ext uri="{BB962C8B-B14F-4D97-AF65-F5344CB8AC3E}">
        <p14:creationId xmlns:p14="http://schemas.microsoft.com/office/powerpoint/2010/main" val="157613210"/>
      </p:ext>
    </p:extLst>
  </p:cSld>
  <p:clrMap bg1="lt1" tx1="dk1" bg2="lt2" tx2="dk2" accent1="accent1" accent2="accent2" accent3="accent3" accent4="accent4" accent5="accent5" accent6="accent6" hlink="hlink" folHlink="folHlink"/>
  <p:sldLayoutIdLst>
    <p:sldLayoutId id="2147483714" r:id="rId1"/>
    <p:sldLayoutId id="2147483715" r:id="rId2"/>
  </p:sldLayoutIdLst>
  <p:txStyles>
    <p:title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p:titleStyle>
    <p:bodyStyle>
      <a:lvl1pPr marL="91440" indent="0" algn="ctr" defTabSz="914400" rtl="0" eaLnBrk="1" latinLnBrk="0" hangingPunct="1">
        <a:lnSpc>
          <a:spcPct val="100000"/>
        </a:lnSpc>
        <a:spcBef>
          <a:spcPts val="1000"/>
        </a:spcBef>
        <a:buClr>
          <a:srgbClr val="009CD6"/>
        </a:buClr>
        <a:buSzPct val="110000"/>
        <a:buFontTx/>
        <a:buNone/>
        <a:defRPr sz="3600" kern="1200" spc="0">
          <a:solidFill>
            <a:schemeClr val="tx1"/>
          </a:solidFill>
          <a:latin typeface="Arial" panose="020B0604020202020204" pitchFamily="34" charset="0"/>
          <a:ea typeface="+mn-ea"/>
          <a:cs typeface="Arial" panose="020B0604020202020204" pitchFamily="34" charset="0"/>
        </a:defRPr>
      </a:lvl1pPr>
      <a:lvl2pPr marL="548640" indent="0" algn="l" defTabSz="914400" rtl="0" eaLnBrk="1" latinLnBrk="0" hangingPunct="1">
        <a:lnSpc>
          <a:spcPct val="100000"/>
        </a:lnSpc>
        <a:spcBef>
          <a:spcPts val="500"/>
        </a:spcBef>
        <a:buClr>
          <a:srgbClr val="009CD6"/>
        </a:buClr>
        <a:buSzPct val="110000"/>
        <a:buFontTx/>
        <a:buNone/>
        <a:defRPr sz="2800" kern="1200" spc="0">
          <a:solidFill>
            <a:schemeClr val="tx1"/>
          </a:solidFill>
          <a:latin typeface="Arial" panose="020B0604020202020204" pitchFamily="34" charset="0"/>
          <a:ea typeface="+mn-ea"/>
          <a:cs typeface="Arial" panose="020B0604020202020204" pitchFamily="34" charset="0"/>
        </a:defRPr>
      </a:lvl2pPr>
      <a:lvl3pPr marL="1005840" indent="0" algn="l" defTabSz="914400" rtl="0" eaLnBrk="1" latinLnBrk="0" hangingPunct="1">
        <a:lnSpc>
          <a:spcPct val="100000"/>
        </a:lnSpc>
        <a:spcBef>
          <a:spcPts val="500"/>
        </a:spcBef>
        <a:buClr>
          <a:srgbClr val="009CD6"/>
        </a:buClr>
        <a:buSzPct val="110000"/>
        <a:buFontTx/>
        <a:buNone/>
        <a:defRPr sz="2800" kern="1200" spc="0" baseline="0">
          <a:solidFill>
            <a:schemeClr val="tx1"/>
          </a:solidFill>
          <a:latin typeface="Arial" panose="020B0604020202020204" pitchFamily="34" charset="0"/>
          <a:ea typeface="+mn-ea"/>
          <a:cs typeface="Arial" panose="020B0604020202020204" pitchFamily="34" charset="0"/>
        </a:defRPr>
      </a:lvl3pPr>
      <a:lvl4pPr marL="1463040" indent="0" algn="l" defTabSz="914400" rtl="0" eaLnBrk="1" latinLnBrk="0" hangingPunct="1">
        <a:lnSpc>
          <a:spcPct val="100000"/>
        </a:lnSpc>
        <a:spcBef>
          <a:spcPts val="500"/>
        </a:spcBef>
        <a:buClr>
          <a:srgbClr val="009CD6"/>
        </a:buClr>
        <a:buSzPct val="110000"/>
        <a:buFontTx/>
        <a:buNone/>
        <a:defRPr sz="2800" kern="1200" spc="0" baseline="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200"/>
        </a:lnSpc>
        <a:spcBef>
          <a:spcPts val="500"/>
        </a:spcBef>
        <a:buClr>
          <a:srgbClr val="00B0F0"/>
        </a:buClr>
        <a:buFont typeface="Arial" panose="020B0604020202020204" pitchFamily="34" charset="0"/>
        <a:buChar char="•"/>
        <a:defRPr sz="1800" kern="1200" spc="30" baseline="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icmec.org/csam-model-legislation/" TargetMode="External"/><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hyperlink" Target="mailto:sbevans@icmec.org" TargetMode="External"/><Relationship Id="rId2" Type="http://schemas.openxmlformats.org/officeDocument/2006/relationships/notesSlide" Target="../notesSlides/notesSlide9.xml"/><Relationship Id="rId1" Type="http://schemas.openxmlformats.org/officeDocument/2006/relationships/slideLayout" Target="../slideLayouts/slideLayout17.xml"/><Relationship Id="rId4" Type="http://schemas.openxmlformats.org/officeDocument/2006/relationships/hyperlink" Target="mailto:jdelacruz@icmec.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svg"/><Relationship Id="rId18" Type="http://schemas.openxmlformats.org/officeDocument/2006/relationships/image" Target="../media/image28.png"/><Relationship Id="rId3" Type="http://schemas.openxmlformats.org/officeDocument/2006/relationships/image" Target="../media/image7.png"/><Relationship Id="rId21" Type="http://schemas.openxmlformats.org/officeDocument/2006/relationships/image" Target="../media/image31.svg"/><Relationship Id="rId7" Type="http://schemas.openxmlformats.org/officeDocument/2006/relationships/image" Target="../media/image17.svg"/><Relationship Id="rId12" Type="http://schemas.openxmlformats.org/officeDocument/2006/relationships/image" Target="../media/image22.png"/><Relationship Id="rId17" Type="http://schemas.openxmlformats.org/officeDocument/2006/relationships/image" Target="../media/image27.svg"/><Relationship Id="rId2" Type="http://schemas.openxmlformats.org/officeDocument/2006/relationships/notesSlide" Target="../notesSlides/notesSlide8.xml"/><Relationship Id="rId16" Type="http://schemas.openxmlformats.org/officeDocument/2006/relationships/image" Target="../media/image26.png"/><Relationship Id="rId20" Type="http://schemas.openxmlformats.org/officeDocument/2006/relationships/image" Target="../media/image30.png"/><Relationship Id="rId1" Type="http://schemas.openxmlformats.org/officeDocument/2006/relationships/slideLayout" Target="../slideLayouts/slideLayout12.xml"/><Relationship Id="rId6" Type="http://schemas.openxmlformats.org/officeDocument/2006/relationships/image" Target="../media/image16.png"/><Relationship Id="rId11" Type="http://schemas.openxmlformats.org/officeDocument/2006/relationships/image" Target="../media/image21.svg"/><Relationship Id="rId5" Type="http://schemas.openxmlformats.org/officeDocument/2006/relationships/image" Target="../media/image15.svg"/><Relationship Id="rId15" Type="http://schemas.openxmlformats.org/officeDocument/2006/relationships/image" Target="../media/image25.svg"/><Relationship Id="rId10" Type="http://schemas.openxmlformats.org/officeDocument/2006/relationships/image" Target="../media/image20.png"/><Relationship Id="rId19" Type="http://schemas.openxmlformats.org/officeDocument/2006/relationships/image" Target="../media/image29.svg"/><Relationship Id="rId4" Type="http://schemas.openxmlformats.org/officeDocument/2006/relationships/image" Target="../media/image14.png"/><Relationship Id="rId9" Type="http://schemas.openxmlformats.org/officeDocument/2006/relationships/image" Target="../media/image19.svg"/><Relationship Id="rId1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89F30285-D598-437F-82DD-E03C393D63FF}"/>
              </a:ext>
            </a:extLst>
          </p:cNvPr>
          <p:cNvSpPr txBox="1">
            <a:spLocks/>
          </p:cNvSpPr>
          <p:nvPr/>
        </p:nvSpPr>
        <p:spPr>
          <a:xfrm>
            <a:off x="1428750" y="2746448"/>
            <a:ext cx="9674678" cy="640086"/>
          </a:xfrm>
          <a:prstGeom prst="rect">
            <a:avLst/>
          </a:prstGeom>
        </p:spPr>
        <p:txBody>
          <a:bodyPr anchor="b">
            <a:noAutofit/>
          </a:bodyPr>
          <a:lstStyle>
            <a:lvl1pPr algn="l" defTabSz="914400" rtl="0" eaLnBrk="1" latinLnBrk="0" hangingPunct="1">
              <a:lnSpc>
                <a:spcPct val="90000"/>
              </a:lnSpc>
              <a:spcBef>
                <a:spcPct val="0"/>
              </a:spcBef>
              <a:buNone/>
              <a:defRPr sz="4000" kern="1200">
                <a:solidFill>
                  <a:schemeClr val="bg1"/>
                </a:solidFill>
                <a:latin typeface="Arial" panose="020B0604020202020204" pitchFamily="34" charset="0"/>
                <a:ea typeface="+mj-ea"/>
                <a:cs typeface="Arial" panose="020B0604020202020204" pitchFamily="34" charset="0"/>
              </a:defRPr>
            </a:lvl1pPr>
          </a:lstStyle>
          <a:p>
            <a:pPr marL="0" marR="0" lvl="0" indent="0" rtl="0">
              <a:spcBef>
                <a:spcPts val="600"/>
              </a:spcBef>
              <a:spcAft>
                <a:spcPts val="0"/>
              </a:spcAft>
              <a:buNone/>
            </a:pPr>
            <a:r>
              <a:rPr lang="de-DE" sz="2800" dirty="0">
                <a:solidFill>
                  <a:schemeClr val="tx1"/>
                </a:solidFill>
                <a:latin typeface="+mj-lt"/>
                <a:cs typeface="Varela Round"/>
              </a:rPr>
              <a:t>CHILD SEXUAL ABUSE MATERIAL:</a:t>
            </a:r>
          </a:p>
          <a:p>
            <a:pPr marL="0" marR="0" lvl="0" indent="0" rtl="0">
              <a:spcBef>
                <a:spcPts val="600"/>
              </a:spcBef>
              <a:spcAft>
                <a:spcPts val="0"/>
              </a:spcAft>
              <a:buNone/>
            </a:pPr>
            <a:r>
              <a:rPr lang="de-DE" sz="2800" dirty="0">
                <a:solidFill>
                  <a:schemeClr val="tx1"/>
                </a:solidFill>
                <a:latin typeface="+mj-lt"/>
                <a:cs typeface="Varela Round"/>
              </a:rPr>
              <a:t>MODEL LEGISLATION &amp; GLOBAL REVIEW</a:t>
            </a:r>
          </a:p>
        </p:txBody>
      </p:sp>
      <p:cxnSp>
        <p:nvCxnSpPr>
          <p:cNvPr id="11" name="Straight Connector 10">
            <a:extLst>
              <a:ext uri="{FF2B5EF4-FFF2-40B4-BE49-F238E27FC236}">
                <a16:creationId xmlns:a16="http://schemas.microsoft.com/office/drawing/2014/main" id="{D9AD66F2-F7C0-4D03-9150-D28F17AC561D}"/>
              </a:ext>
            </a:extLst>
          </p:cNvPr>
          <p:cNvCxnSpPr>
            <a:cxnSpLocks/>
          </p:cNvCxnSpPr>
          <p:nvPr/>
        </p:nvCxnSpPr>
        <p:spPr>
          <a:xfrm>
            <a:off x="1547403" y="3369801"/>
            <a:ext cx="6020121" cy="0"/>
          </a:xfrm>
          <a:prstGeom prst="line">
            <a:avLst/>
          </a:prstGeom>
          <a:ln w="12700">
            <a:solidFill>
              <a:srgbClr val="009CD6"/>
            </a:solidFill>
          </a:ln>
        </p:spPr>
        <p:style>
          <a:lnRef idx="1">
            <a:schemeClr val="accent1"/>
          </a:lnRef>
          <a:fillRef idx="0">
            <a:schemeClr val="accent1"/>
          </a:fillRef>
          <a:effectRef idx="0">
            <a:schemeClr val="accent1"/>
          </a:effectRef>
          <a:fontRef idx="minor">
            <a:schemeClr val="tx1"/>
          </a:fontRef>
        </p:style>
      </p:cxnSp>
      <p:sp>
        <p:nvSpPr>
          <p:cNvPr id="12" name="Title 9">
            <a:extLst>
              <a:ext uri="{FF2B5EF4-FFF2-40B4-BE49-F238E27FC236}">
                <a16:creationId xmlns:a16="http://schemas.microsoft.com/office/drawing/2014/main" id="{EEB08032-CE0E-4986-AEDF-A41026C0E8B9}"/>
              </a:ext>
            </a:extLst>
          </p:cNvPr>
          <p:cNvSpPr txBox="1">
            <a:spLocks/>
          </p:cNvSpPr>
          <p:nvPr/>
        </p:nvSpPr>
        <p:spPr>
          <a:xfrm>
            <a:off x="1441141" y="1248944"/>
            <a:ext cx="9604229" cy="1267468"/>
          </a:xfrm>
          <a:prstGeom prst="rect">
            <a:avLst/>
          </a:prstGeom>
        </p:spPr>
        <p:txBody>
          <a:bodyPr anchor="b">
            <a:noAutofit/>
          </a:bodyPr>
          <a:lstStyle>
            <a:lvl1pPr algn="l" defTabSz="914400" rtl="0" eaLnBrk="1" latinLnBrk="0" hangingPunct="1">
              <a:lnSpc>
                <a:spcPct val="90000"/>
              </a:lnSpc>
              <a:spcBef>
                <a:spcPct val="0"/>
              </a:spcBef>
              <a:buNone/>
              <a:defRPr sz="4000" kern="1200">
                <a:solidFill>
                  <a:schemeClr val="bg1"/>
                </a:solidFill>
                <a:latin typeface="Arial" panose="020B0604020202020204" pitchFamily="34" charset="0"/>
                <a:ea typeface="+mj-ea"/>
                <a:cs typeface="Arial" panose="020B0604020202020204" pitchFamily="34" charset="0"/>
              </a:defRPr>
            </a:lvl1pPr>
          </a:lstStyle>
          <a:p>
            <a:r>
              <a:rPr lang="fr-CH" sz="2800" b="1" dirty="0">
                <a:solidFill>
                  <a:schemeClr val="tx1"/>
                </a:solidFill>
              </a:rPr>
              <a:t>Report by International Centre for </a:t>
            </a:r>
            <a:r>
              <a:rPr lang="fr-CH" sz="2800" b="1" dirty="0" err="1">
                <a:solidFill>
                  <a:schemeClr val="tx1"/>
                </a:solidFill>
              </a:rPr>
              <a:t>Missing</a:t>
            </a:r>
            <a:r>
              <a:rPr lang="fr-CH" sz="2800" b="1" dirty="0">
                <a:solidFill>
                  <a:schemeClr val="tx1"/>
                </a:solidFill>
              </a:rPr>
              <a:t> &amp; </a:t>
            </a:r>
            <a:r>
              <a:rPr lang="fr-CH" sz="2800" b="1" dirty="0" err="1">
                <a:solidFill>
                  <a:schemeClr val="tx1"/>
                </a:solidFill>
              </a:rPr>
              <a:t>Exploited</a:t>
            </a:r>
            <a:r>
              <a:rPr lang="fr-CH" sz="2800" b="1" dirty="0">
                <a:solidFill>
                  <a:schemeClr val="tx1"/>
                </a:solidFill>
              </a:rPr>
              <a:t> </a:t>
            </a:r>
            <a:r>
              <a:rPr lang="fr-CH" sz="2800" b="1" dirty="0" err="1">
                <a:solidFill>
                  <a:schemeClr val="tx1"/>
                </a:solidFill>
              </a:rPr>
              <a:t>Children</a:t>
            </a:r>
            <a:r>
              <a:rPr lang="fr-CH" sz="2800" b="1" dirty="0">
                <a:solidFill>
                  <a:schemeClr val="tx1"/>
                </a:solidFill>
              </a:rPr>
              <a:t> (ICMEC)</a:t>
            </a:r>
            <a:endParaRPr lang="en-US" sz="2800" b="1" dirty="0">
              <a:solidFill>
                <a:schemeClr val="tx1"/>
              </a:solidFill>
            </a:endParaRPr>
          </a:p>
        </p:txBody>
      </p:sp>
      <p:grpSp>
        <p:nvGrpSpPr>
          <p:cNvPr id="7" name="Group 6">
            <a:extLst>
              <a:ext uri="{FF2B5EF4-FFF2-40B4-BE49-F238E27FC236}">
                <a16:creationId xmlns:a16="http://schemas.microsoft.com/office/drawing/2014/main" id="{20901632-D897-07FD-664E-854DC7E4900D}"/>
              </a:ext>
            </a:extLst>
          </p:cNvPr>
          <p:cNvGrpSpPr/>
          <p:nvPr/>
        </p:nvGrpSpPr>
        <p:grpSpPr>
          <a:xfrm>
            <a:off x="469900" y="70624"/>
            <a:ext cx="7854950" cy="1490418"/>
            <a:chOff x="438150" y="870724"/>
            <a:chExt cx="7854950" cy="1490418"/>
          </a:xfrm>
        </p:grpSpPr>
        <p:pic>
          <p:nvPicPr>
            <p:cNvPr id="2" name="Picture 1">
              <a:extLst>
                <a:ext uri="{FF2B5EF4-FFF2-40B4-BE49-F238E27FC236}">
                  <a16:creationId xmlns:a16="http://schemas.microsoft.com/office/drawing/2014/main" id="{DFF89F95-81F5-8D40-FFB5-5338D2957C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150" y="870724"/>
              <a:ext cx="1053203" cy="1490418"/>
            </a:xfrm>
            <a:prstGeom prst="rect">
              <a:avLst/>
            </a:prstGeom>
          </p:spPr>
        </p:pic>
        <p:cxnSp>
          <p:nvCxnSpPr>
            <p:cNvPr id="4" name="Straight Connector 3">
              <a:extLst>
                <a:ext uri="{FF2B5EF4-FFF2-40B4-BE49-F238E27FC236}">
                  <a16:creationId xmlns:a16="http://schemas.microsoft.com/office/drawing/2014/main" id="{AC5318FF-51E5-4FC0-0682-A9359B3F0378}"/>
                </a:ext>
              </a:extLst>
            </p:cNvPr>
            <p:cNvCxnSpPr/>
            <p:nvPr/>
          </p:nvCxnSpPr>
          <p:spPr>
            <a:xfrm>
              <a:off x="1397000" y="1282949"/>
              <a:ext cx="0" cy="716767"/>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6" name="TextBox 5">
              <a:extLst>
                <a:ext uri="{FF2B5EF4-FFF2-40B4-BE49-F238E27FC236}">
                  <a16:creationId xmlns:a16="http://schemas.microsoft.com/office/drawing/2014/main" id="{9DF700BC-A5EF-39BA-9B80-5768E8028081}"/>
                </a:ext>
              </a:extLst>
            </p:cNvPr>
            <p:cNvSpPr txBox="1"/>
            <p:nvPr/>
          </p:nvSpPr>
          <p:spPr>
            <a:xfrm>
              <a:off x="1416050" y="1282949"/>
              <a:ext cx="6877050" cy="769441"/>
            </a:xfrm>
            <a:prstGeom prst="rect">
              <a:avLst/>
            </a:prstGeom>
            <a:noFill/>
          </p:spPr>
          <p:txBody>
            <a:bodyPr wrap="square" rtlCol="0">
              <a:spAutoFit/>
            </a:bodyPr>
            <a:lstStyle/>
            <a:p>
              <a:r>
                <a:rPr lang="fr-CH" sz="1500" b="1" dirty="0">
                  <a:solidFill>
                    <a:schemeClr val="tx1">
                      <a:lumMod val="65000"/>
                      <a:lumOff val="35000"/>
                    </a:schemeClr>
                  </a:solidFill>
                  <a:latin typeface="Calibri" panose="020F0502020204030204" pitchFamily="34" charset="0"/>
                  <a:cs typeface="Calibri" panose="020F0502020204030204" pitchFamily="34" charset="0"/>
                </a:rPr>
                <a:t>Council </a:t>
              </a:r>
              <a:r>
                <a:rPr lang="fr-CH" sz="1500" b="1" dirty="0" err="1">
                  <a:solidFill>
                    <a:schemeClr val="tx1">
                      <a:lumMod val="65000"/>
                      <a:lumOff val="35000"/>
                    </a:schemeClr>
                  </a:solidFill>
                  <a:latin typeface="Calibri" panose="020F0502020204030204" pitchFamily="34" charset="0"/>
                  <a:cs typeface="Calibri" panose="020F0502020204030204" pitchFamily="34" charset="0"/>
                </a:rPr>
                <a:t>Working</a:t>
              </a:r>
              <a:r>
                <a:rPr lang="fr-CH" sz="1500" b="1" dirty="0">
                  <a:solidFill>
                    <a:schemeClr val="tx1">
                      <a:lumMod val="65000"/>
                      <a:lumOff val="35000"/>
                    </a:schemeClr>
                  </a:solidFill>
                  <a:latin typeface="Calibri" panose="020F0502020204030204" pitchFamily="34" charset="0"/>
                  <a:cs typeface="Calibri" panose="020F0502020204030204" pitchFamily="34" charset="0"/>
                </a:rPr>
                <a:t> Group </a:t>
              </a:r>
              <a:br>
                <a:rPr lang="fr-CH" sz="1500" b="1" dirty="0">
                  <a:solidFill>
                    <a:schemeClr val="tx1">
                      <a:lumMod val="65000"/>
                      <a:lumOff val="35000"/>
                    </a:schemeClr>
                  </a:solidFill>
                  <a:latin typeface="Calibri" panose="020F0502020204030204" pitchFamily="34" charset="0"/>
                  <a:cs typeface="Calibri" panose="020F0502020204030204" pitchFamily="34" charset="0"/>
                </a:rPr>
              </a:br>
              <a:r>
                <a:rPr lang="fr-CH" sz="1500" b="1" dirty="0">
                  <a:solidFill>
                    <a:schemeClr val="tx1">
                      <a:lumMod val="65000"/>
                      <a:lumOff val="35000"/>
                    </a:schemeClr>
                  </a:solidFill>
                  <a:latin typeface="Calibri" panose="020F0502020204030204" pitchFamily="34" charset="0"/>
                  <a:cs typeface="Calibri" panose="020F0502020204030204" pitchFamily="34" charset="0"/>
                </a:rPr>
                <a:t>on Child Online Protection</a:t>
              </a:r>
            </a:p>
            <a:p>
              <a:r>
                <a:rPr lang="en-GB" sz="1400" dirty="0">
                  <a:solidFill>
                    <a:schemeClr val="tx1">
                      <a:lumMod val="65000"/>
                      <a:lumOff val="35000"/>
                    </a:schemeClr>
                  </a:solidFill>
                  <a:effectLst/>
                  <a:latin typeface="Calibri" panose="020F0502020204030204" pitchFamily="34" charset="0"/>
                  <a:ea typeface="Times New Roman" panose="02020603050405020304" pitchFamily="18" charset="0"/>
                  <a:cs typeface="Times New Roman" panose="02020603050405020304" pitchFamily="18" charset="0"/>
                </a:rPr>
                <a:t>Twentieth meeting - From 22 to 23 January 2024</a:t>
              </a:r>
              <a:endParaRPr lang="en-GB" sz="1400" b="1" dirty="0">
                <a:solidFill>
                  <a:schemeClr val="tx1">
                    <a:lumMod val="65000"/>
                    <a:lumOff val="35000"/>
                  </a:schemeClr>
                </a:solidFill>
                <a:latin typeface="Calibri" panose="020F0502020204030204" pitchFamily="34" charset="0"/>
                <a:cs typeface="Calibri" panose="020F0502020204030204" pitchFamily="34" charset="0"/>
              </a:endParaRPr>
            </a:p>
          </p:txBody>
        </p:sp>
      </p:grpSp>
      <p:sp>
        <p:nvSpPr>
          <p:cNvPr id="8" name="Rectangle 7">
            <a:extLst>
              <a:ext uri="{FF2B5EF4-FFF2-40B4-BE49-F238E27FC236}">
                <a16:creationId xmlns:a16="http://schemas.microsoft.com/office/drawing/2014/main" id="{411D60CC-DF2C-E4F6-46E1-82CEAB240335}"/>
              </a:ext>
            </a:extLst>
          </p:cNvPr>
          <p:cNvSpPr/>
          <p:nvPr/>
        </p:nvSpPr>
        <p:spPr>
          <a:xfrm>
            <a:off x="-28575" y="490106"/>
            <a:ext cx="144000" cy="648000"/>
          </a:xfrm>
          <a:prstGeom prst="rect">
            <a:avLst/>
          </a:prstGeom>
          <a:solidFill>
            <a:schemeClr val="accent1">
              <a:alpha val="83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A3BEA86D-7088-345A-C585-1AAB9168CBC9}"/>
              </a:ext>
            </a:extLst>
          </p:cNvPr>
          <p:cNvSpPr txBox="1"/>
          <p:nvPr/>
        </p:nvSpPr>
        <p:spPr>
          <a:xfrm>
            <a:off x="7170058" y="946601"/>
            <a:ext cx="3875315" cy="738664"/>
          </a:xfrm>
          <a:prstGeom prst="rect">
            <a:avLst/>
          </a:prstGeom>
          <a:noFill/>
        </p:spPr>
        <p:txBody>
          <a:bodyPr wrap="square" rtlCol="0">
            <a:spAutoFit/>
          </a:bodyPr>
          <a:lstStyle/>
          <a:p>
            <a:pPr algn="r"/>
            <a:r>
              <a:rPr lang="fr-CH" sz="1400" dirty="0">
                <a:latin typeface="Calibri" panose="020F0502020204030204" pitchFamily="34" charset="0"/>
                <a:cs typeface="Calibri" panose="020F0502020204030204" pitchFamily="34" charset="0"/>
              </a:rPr>
              <a:t>Document CWG-COP-20/INF/14</a:t>
            </a:r>
          </a:p>
          <a:p>
            <a:pPr algn="r"/>
            <a:r>
              <a:rPr lang="fr-CH" sz="1400" dirty="0">
                <a:latin typeface="Calibri" panose="020F0502020204030204" pitchFamily="34" charset="0"/>
                <a:cs typeface="Calibri" panose="020F0502020204030204" pitchFamily="34" charset="0"/>
              </a:rPr>
              <a:t>23 </a:t>
            </a:r>
            <a:r>
              <a:rPr lang="fr-CH" sz="1400" dirty="0" err="1">
                <a:latin typeface="Calibri" panose="020F0502020204030204" pitchFamily="34" charset="0"/>
                <a:cs typeface="Calibri" panose="020F0502020204030204" pitchFamily="34" charset="0"/>
              </a:rPr>
              <a:t>January</a:t>
            </a:r>
            <a:r>
              <a:rPr lang="fr-CH" sz="1400" dirty="0">
                <a:latin typeface="Calibri" panose="020F0502020204030204" pitchFamily="34" charset="0"/>
                <a:cs typeface="Calibri" panose="020F0502020204030204" pitchFamily="34" charset="0"/>
              </a:rPr>
              <a:t> 2024</a:t>
            </a:r>
          </a:p>
          <a:p>
            <a:pPr algn="r"/>
            <a:r>
              <a:rPr lang="fr-CH" sz="1400" dirty="0">
                <a:latin typeface="Calibri" panose="020F0502020204030204" pitchFamily="34" charset="0"/>
                <a:cs typeface="Calibri" panose="020F0502020204030204" pitchFamily="34" charset="0"/>
              </a:rPr>
              <a:t>English </a:t>
            </a:r>
            <a:r>
              <a:rPr lang="fr-CH" sz="1400" dirty="0" err="1">
                <a:latin typeface="Calibri" panose="020F0502020204030204" pitchFamily="34" charset="0"/>
                <a:cs typeface="Calibri" panose="020F0502020204030204" pitchFamily="34" charset="0"/>
              </a:rPr>
              <a:t>Only</a:t>
            </a:r>
            <a:endParaRPr lang="en-GB" sz="1400" dirty="0">
              <a:latin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D2A1DD03-53AF-BB0D-B0A3-CD2A20F6C4CD}"/>
              </a:ext>
            </a:extLst>
          </p:cNvPr>
          <p:cNvSpPr txBox="1"/>
          <p:nvPr/>
        </p:nvSpPr>
        <p:spPr>
          <a:xfrm>
            <a:off x="1444887" y="3471466"/>
            <a:ext cx="9644596" cy="3108543"/>
          </a:xfrm>
          <a:prstGeom prst="rect">
            <a:avLst/>
          </a:prstGeom>
          <a:noFill/>
        </p:spPr>
        <p:txBody>
          <a:bodyPr wrap="square" rtlCol="0">
            <a:spAutoFit/>
          </a:bodyPr>
          <a:lstStyle/>
          <a:p>
            <a:pPr>
              <a:spcBef>
                <a:spcPts val="600"/>
              </a:spcBef>
            </a:pPr>
            <a:r>
              <a:rPr lang="fr-CH" sz="1600" b="1" dirty="0" err="1"/>
              <a:t>Purpose</a:t>
            </a:r>
            <a:endParaRPr lang="fr-CH" sz="1600" b="1" dirty="0"/>
          </a:p>
          <a:p>
            <a:pPr marL="0" marR="0" algn="just">
              <a:spcBef>
                <a:spcPts val="600"/>
              </a:spcBef>
              <a:spcAft>
                <a:spcPts val="600"/>
              </a:spcAft>
            </a:pPr>
            <a:r>
              <a:rPr lang="en-US" sz="1300" dirty="0">
                <a:highlight>
                  <a:srgbClr val="F5FAFC"/>
                </a:highlight>
              </a:rPr>
              <a:t>Through The Koons Family on International Law &amp; Policy, ICMEC conducts extensive research into laws that exist around the world to better understand how countries deal with CSAM. Since 2006, we have tallied the presence–and absence–of adequate anti-child sexual abuse material law in 196 countries. This presentation highlights the findings of our most recent publication, which is the 10</a:t>
            </a:r>
            <a:r>
              <a:rPr lang="en-US" sz="1300" baseline="30000" dirty="0">
                <a:highlight>
                  <a:srgbClr val="F5FAFC"/>
                </a:highlight>
              </a:rPr>
              <a:t>th</a:t>
            </a:r>
            <a:r>
              <a:rPr lang="en-US" sz="1300" dirty="0">
                <a:highlight>
                  <a:srgbClr val="F5FAFC"/>
                </a:highlight>
              </a:rPr>
              <a:t> Edition of this research.</a:t>
            </a:r>
            <a:endParaRPr lang="fr-CH" sz="1300" dirty="0">
              <a:highlight>
                <a:srgbClr val="F5FAFC"/>
              </a:highlight>
            </a:endParaRPr>
          </a:p>
          <a:p>
            <a:pPr>
              <a:spcBef>
                <a:spcPts val="600"/>
              </a:spcBef>
            </a:pPr>
            <a:r>
              <a:rPr lang="fr-CH" sz="1600" b="1" dirty="0"/>
              <a:t>Action </a:t>
            </a:r>
            <a:r>
              <a:rPr lang="fr-CH" sz="1600" b="1" dirty="0" err="1"/>
              <a:t>required</a:t>
            </a:r>
            <a:endParaRPr lang="fr-CH" sz="1600" b="1" dirty="0"/>
          </a:p>
          <a:p>
            <a:pPr>
              <a:spcBef>
                <a:spcPts val="600"/>
              </a:spcBef>
            </a:pPr>
            <a:r>
              <a:rPr lang="en-GB" sz="1400" dirty="0"/>
              <a:t>This report is transmitted to the Council Working Group on Child Online Protection for </a:t>
            </a:r>
            <a:r>
              <a:rPr lang="en-GB" sz="1400" b="1" dirty="0"/>
              <a:t>information</a:t>
            </a:r>
            <a:r>
              <a:rPr lang="en-GB" sz="1400" dirty="0"/>
              <a:t>. </a:t>
            </a:r>
            <a:endParaRPr lang="en-GB" sz="1400" dirty="0">
              <a:highlight>
                <a:srgbClr val="FFFF00"/>
              </a:highlight>
            </a:endParaRPr>
          </a:p>
          <a:p>
            <a:pPr>
              <a:spcBef>
                <a:spcPts val="600"/>
              </a:spcBef>
            </a:pPr>
            <a:r>
              <a:rPr lang="fr-CH" sz="1600" b="1" dirty="0" err="1"/>
              <a:t>References</a:t>
            </a:r>
            <a:endParaRPr lang="fr-CH" sz="1600" dirty="0"/>
          </a:p>
          <a:p>
            <a:pPr>
              <a:spcBef>
                <a:spcPts val="600"/>
              </a:spcBef>
            </a:pPr>
            <a:r>
              <a:rPr lang="en-GB" sz="1400" dirty="0">
                <a:solidFill>
                  <a:srgbClr val="009CD6"/>
                </a:solidFill>
                <a:highlight>
                  <a:srgbClr val="F5FAFC"/>
                </a:highlight>
                <a:hlinkClick r:id="rId3">
                  <a:extLst>
                    <a:ext uri="{A12FA001-AC4F-418D-AE19-62706E023703}">
                      <ahyp:hlinkClr xmlns:ahyp="http://schemas.microsoft.com/office/drawing/2018/hyperlinkcolor" val="tx"/>
                    </a:ext>
                  </a:extLst>
                </a:hlinkClick>
              </a:rPr>
              <a:t>https://www.icmec.org/csam-model-legislation/</a:t>
            </a:r>
            <a:endParaRPr lang="en-GB" sz="1400" dirty="0">
              <a:solidFill>
                <a:srgbClr val="009CD6"/>
              </a:solidFill>
              <a:highlight>
                <a:srgbClr val="F5FAFC"/>
              </a:highlight>
            </a:endParaRPr>
          </a:p>
          <a:p>
            <a:pPr>
              <a:spcBef>
                <a:spcPts val="600"/>
              </a:spcBef>
            </a:pPr>
            <a:r>
              <a:rPr lang="en-GB" sz="1400" dirty="0">
                <a:solidFill>
                  <a:srgbClr val="009CD6"/>
                </a:solidFill>
                <a:highlight>
                  <a:srgbClr val="F5FAFC"/>
                </a:highlight>
              </a:rPr>
              <a:t>https://</a:t>
            </a:r>
            <a:r>
              <a:rPr lang="en-GB" sz="1400" dirty="0" err="1">
                <a:solidFill>
                  <a:srgbClr val="009CD6"/>
                </a:solidFill>
                <a:highlight>
                  <a:srgbClr val="F5FAFC"/>
                </a:highlight>
              </a:rPr>
              <a:t>cdn.icmec.org</a:t>
            </a:r>
            <a:r>
              <a:rPr lang="en-GB" sz="1400" dirty="0">
                <a:solidFill>
                  <a:srgbClr val="009CD6"/>
                </a:solidFill>
                <a:highlight>
                  <a:srgbClr val="F5FAFC"/>
                </a:highlight>
              </a:rPr>
              <a:t>/</a:t>
            </a:r>
            <a:r>
              <a:rPr lang="en-GB" sz="1400" dirty="0" err="1">
                <a:solidFill>
                  <a:srgbClr val="009CD6"/>
                </a:solidFill>
                <a:highlight>
                  <a:srgbClr val="F5FAFC"/>
                </a:highlight>
              </a:rPr>
              <a:t>wp</a:t>
            </a:r>
            <a:r>
              <a:rPr lang="en-GB" sz="1400" dirty="0">
                <a:solidFill>
                  <a:srgbClr val="009CD6"/>
                </a:solidFill>
                <a:highlight>
                  <a:srgbClr val="F5FAFC"/>
                </a:highlight>
              </a:rPr>
              <a:t>-content/uploads/2023/10/CSAM-Model-Legislation_10th-Ed-Oct-2023.pdf</a:t>
            </a:r>
          </a:p>
          <a:p>
            <a:pPr>
              <a:spcBef>
                <a:spcPts val="600"/>
              </a:spcBef>
            </a:pPr>
            <a:endParaRPr lang="en-GB" sz="1400" dirty="0">
              <a:solidFill>
                <a:srgbClr val="009CD6"/>
              </a:solidFill>
              <a:highlight>
                <a:srgbClr val="F5FAFC"/>
              </a:highlight>
            </a:endParaRPr>
          </a:p>
        </p:txBody>
      </p:sp>
    </p:spTree>
    <p:extLst>
      <p:ext uri="{BB962C8B-B14F-4D97-AF65-F5344CB8AC3E}">
        <p14:creationId xmlns:p14="http://schemas.microsoft.com/office/powerpoint/2010/main" val="18918451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8"/>
          <p:cNvSpPr txBox="1">
            <a:spLocks noGrp="1"/>
          </p:cNvSpPr>
          <p:nvPr>
            <p:ph type="body" idx="1"/>
          </p:nvPr>
        </p:nvSpPr>
        <p:spPr>
          <a:xfrm>
            <a:off x="1400908" y="2951895"/>
            <a:ext cx="3657600" cy="105886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4400"/>
              <a:buNone/>
            </a:pPr>
            <a:r>
              <a:rPr lang="en-GB"/>
              <a:t>Thank You</a:t>
            </a:r>
            <a:endParaRPr/>
          </a:p>
        </p:txBody>
      </p:sp>
      <p:sp>
        <p:nvSpPr>
          <p:cNvPr id="324" name="Google Shape;324;p8"/>
          <p:cNvSpPr txBox="1">
            <a:spLocks noGrp="1"/>
          </p:cNvSpPr>
          <p:nvPr>
            <p:ph type="body" idx="2"/>
          </p:nvPr>
        </p:nvSpPr>
        <p:spPr>
          <a:xfrm>
            <a:off x="8106308" y="1761248"/>
            <a:ext cx="3952674" cy="533303"/>
          </a:xfrm>
          <a:prstGeom prst="rect">
            <a:avLst/>
          </a:prstGeom>
          <a:noFill/>
          <a:ln>
            <a:noFill/>
          </a:ln>
        </p:spPr>
        <p:txBody>
          <a:bodyPr spcFirstLastPara="1" wrap="square" lIns="91425" tIns="45700" rIns="91425" bIns="45700" anchor="t" anchorCtr="0">
            <a:noAutofit/>
          </a:bodyPr>
          <a:lstStyle/>
          <a:p>
            <a:pPr marL="0" lvl="0" indent="0" rtl="0">
              <a:lnSpc>
                <a:spcPct val="90000"/>
              </a:lnSpc>
              <a:spcBef>
                <a:spcPts val="0"/>
              </a:spcBef>
              <a:spcAft>
                <a:spcPts val="0"/>
              </a:spcAft>
              <a:buSzPts val="3200"/>
              <a:buNone/>
            </a:pPr>
            <a:r>
              <a:rPr lang="en-GB" sz="2400" dirty="0"/>
              <a:t>Simone Bevans</a:t>
            </a:r>
          </a:p>
          <a:p>
            <a:pPr marL="0" lvl="0" indent="0" rtl="0">
              <a:lnSpc>
                <a:spcPct val="90000"/>
              </a:lnSpc>
              <a:spcBef>
                <a:spcPts val="0"/>
              </a:spcBef>
              <a:spcAft>
                <a:spcPts val="0"/>
              </a:spcAft>
              <a:buSzPts val="3200"/>
              <a:buNone/>
            </a:pPr>
            <a:r>
              <a:rPr lang="en-GB" sz="2400" dirty="0"/>
              <a:t>Jewel Dela Cruz</a:t>
            </a:r>
            <a:endParaRPr sz="2400" dirty="0"/>
          </a:p>
        </p:txBody>
      </p:sp>
      <p:sp>
        <p:nvSpPr>
          <p:cNvPr id="325" name="Google Shape;325;p8"/>
          <p:cNvSpPr txBox="1">
            <a:spLocks noGrp="1"/>
          </p:cNvSpPr>
          <p:nvPr>
            <p:ph type="body" idx="3"/>
          </p:nvPr>
        </p:nvSpPr>
        <p:spPr>
          <a:xfrm>
            <a:off x="8368145" y="3105731"/>
            <a:ext cx="3429000" cy="532551"/>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SzPts val="3200"/>
              <a:buNone/>
            </a:pPr>
            <a:r>
              <a:rPr lang="en-GB" sz="1800" dirty="0">
                <a:hlinkClick r:id="rId3">
                  <a:extLst>
                    <a:ext uri="{A12FA001-AC4F-418D-AE19-62706E023703}">
                      <ahyp:hlinkClr xmlns:ahyp="http://schemas.microsoft.com/office/drawing/2018/hyperlinkcolor" val="tx"/>
                    </a:ext>
                  </a:extLst>
                </a:hlinkClick>
              </a:rPr>
              <a:t>sbevans@icmec.org</a:t>
            </a:r>
            <a:r>
              <a:rPr lang="en-GB" sz="1800" dirty="0"/>
              <a:t> </a:t>
            </a:r>
          </a:p>
          <a:p>
            <a:pPr marL="0" lvl="0" indent="0" algn="ctr" rtl="0">
              <a:lnSpc>
                <a:spcPct val="90000"/>
              </a:lnSpc>
              <a:spcBef>
                <a:spcPts val="0"/>
              </a:spcBef>
              <a:spcAft>
                <a:spcPts val="0"/>
              </a:spcAft>
              <a:buSzPts val="3200"/>
              <a:buNone/>
            </a:pPr>
            <a:r>
              <a:rPr lang="en-GB" sz="1800" dirty="0">
                <a:hlinkClick r:id="rId4">
                  <a:extLst>
                    <a:ext uri="{A12FA001-AC4F-418D-AE19-62706E023703}">
                      <ahyp:hlinkClr xmlns:ahyp="http://schemas.microsoft.com/office/drawing/2018/hyperlinkcolor" val="tx"/>
                    </a:ext>
                  </a:extLst>
                </a:hlinkClick>
              </a:rPr>
              <a:t>jdelacruz@icmec.org</a:t>
            </a:r>
            <a:r>
              <a:rPr lang="en-GB" sz="1800" dirty="0"/>
              <a:t> </a:t>
            </a:r>
          </a:p>
          <a:p>
            <a:pPr marL="0" lvl="0" indent="0" algn="ctr" rtl="0">
              <a:lnSpc>
                <a:spcPct val="90000"/>
              </a:lnSpc>
              <a:spcBef>
                <a:spcPts val="0"/>
              </a:spcBef>
              <a:spcAft>
                <a:spcPts val="0"/>
              </a:spcAft>
              <a:buSzPts val="3200"/>
              <a:buNone/>
            </a:pPr>
            <a:r>
              <a:rPr lang="en-GB" sz="1800" dirty="0"/>
              <a:t>www.icmec.org</a:t>
            </a:r>
            <a:endParaRPr sz="1800" dirty="0"/>
          </a:p>
        </p:txBody>
      </p:sp>
      <p:sp>
        <p:nvSpPr>
          <p:cNvPr id="326" name="Google Shape;326;p8"/>
          <p:cNvSpPr txBox="1">
            <a:spLocks noGrp="1"/>
          </p:cNvSpPr>
          <p:nvPr>
            <p:ph type="body" idx="4"/>
          </p:nvPr>
        </p:nvSpPr>
        <p:spPr>
          <a:xfrm>
            <a:off x="8368145" y="4624589"/>
            <a:ext cx="3429000" cy="584775"/>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SzPts val="3200"/>
              <a:buNone/>
            </a:pPr>
            <a:r>
              <a:rPr lang="en-GB"/>
              <a:t>icmec_official</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388328" y="2355850"/>
            <a:ext cx="6475349" cy="2369623"/>
          </a:xfrm>
          <a:prstGeom prst="rect">
            <a:avLst/>
          </a:prstGeom>
        </p:spPr>
        <p:txBody>
          <a:bodyPr wrap="square" lIns="0" tIns="0" rIns="0" bIns="0" rtlCol="0" anchor="t">
            <a:spAutoFit/>
          </a:bodyPr>
          <a:lstStyle/>
          <a:p>
            <a:pPr marL="381019" indent="-381019">
              <a:lnSpc>
                <a:spcPts val="4752"/>
              </a:lnSpc>
              <a:buFont typeface="Wingdings" panose="05000000000000000000" pitchFamily="2" charset="2"/>
              <a:buChar char="§"/>
            </a:pPr>
            <a:r>
              <a:rPr lang="en-US" sz="2000" dirty="0">
                <a:solidFill>
                  <a:srgbClr val="F06449"/>
                </a:solidFill>
                <a:latin typeface="Mulish" pitchFamily="2" charset="0"/>
              </a:rPr>
              <a:t>ICMEC’s flagship research publication</a:t>
            </a:r>
          </a:p>
          <a:p>
            <a:pPr marL="381019" indent="-381019">
              <a:lnSpc>
                <a:spcPts val="4752"/>
              </a:lnSpc>
              <a:buFont typeface="Wingdings" panose="05000000000000000000" pitchFamily="2" charset="2"/>
              <a:buChar char="§"/>
            </a:pPr>
            <a:r>
              <a:rPr lang="en-US" sz="2000" dirty="0">
                <a:solidFill>
                  <a:srgbClr val="F06449"/>
                </a:solidFill>
                <a:latin typeface="Mulish" pitchFamily="2" charset="0"/>
              </a:rPr>
              <a:t>First published in 2006</a:t>
            </a:r>
          </a:p>
          <a:p>
            <a:pPr marL="381019" indent="-381019">
              <a:lnSpc>
                <a:spcPts val="4752"/>
              </a:lnSpc>
              <a:buFont typeface="Wingdings" panose="05000000000000000000" pitchFamily="2" charset="2"/>
              <a:buChar char="§"/>
            </a:pPr>
            <a:r>
              <a:rPr lang="en-US" sz="2000" dirty="0">
                <a:solidFill>
                  <a:srgbClr val="F06449"/>
                </a:solidFill>
                <a:latin typeface="Mulish" pitchFamily="2" charset="0"/>
              </a:rPr>
              <a:t>Now in the 10</a:t>
            </a:r>
            <a:r>
              <a:rPr lang="en-US" sz="2000" baseline="30000" dirty="0">
                <a:solidFill>
                  <a:srgbClr val="F06449"/>
                </a:solidFill>
                <a:latin typeface="Mulish" pitchFamily="2" charset="0"/>
              </a:rPr>
              <a:t>th</a:t>
            </a:r>
            <a:r>
              <a:rPr lang="en-US" sz="2000" dirty="0">
                <a:solidFill>
                  <a:srgbClr val="F06449"/>
                </a:solidFill>
                <a:latin typeface="Mulish" pitchFamily="2" charset="0"/>
              </a:rPr>
              <a:t> Edition (2023)</a:t>
            </a:r>
          </a:p>
          <a:p>
            <a:pPr marL="381019" indent="-381019">
              <a:lnSpc>
                <a:spcPts val="4752"/>
              </a:lnSpc>
              <a:buFont typeface="Wingdings" panose="05000000000000000000" pitchFamily="2" charset="2"/>
              <a:buChar char="§"/>
            </a:pPr>
            <a:r>
              <a:rPr lang="en-US" sz="2000" dirty="0">
                <a:solidFill>
                  <a:srgbClr val="F06449"/>
                </a:solidFill>
                <a:latin typeface="Mulish" pitchFamily="2" charset="0"/>
              </a:rPr>
              <a:t>https://www.icmec.org/csam-model-legislation/</a:t>
            </a:r>
          </a:p>
        </p:txBody>
      </p:sp>
      <p:pic>
        <p:nvPicPr>
          <p:cNvPr id="6" name="Picture 5">
            <a:extLst>
              <a:ext uri="{FF2B5EF4-FFF2-40B4-BE49-F238E27FC236}">
                <a16:creationId xmlns:a16="http://schemas.microsoft.com/office/drawing/2014/main" id="{82ACB69B-03F3-9663-E1F1-CDBF87E994B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094903" y="6484"/>
            <a:ext cx="4805363" cy="6220535"/>
          </a:xfrm>
          <a:prstGeom prst="rect">
            <a:avLst/>
          </a:prstGeom>
          <a:ln w="47625">
            <a:solidFill>
              <a:schemeClr val="bg1"/>
            </a:solidFill>
          </a:ln>
        </p:spPr>
      </p:pic>
      <p:sp>
        <p:nvSpPr>
          <p:cNvPr id="7" name="Rectangle 6">
            <a:extLst>
              <a:ext uri="{FF2B5EF4-FFF2-40B4-BE49-F238E27FC236}">
                <a16:creationId xmlns:a16="http://schemas.microsoft.com/office/drawing/2014/main" id="{D9F51482-BDF3-3FAD-BEF8-FDB3F688C161}"/>
              </a:ext>
            </a:extLst>
          </p:cNvPr>
          <p:cNvSpPr/>
          <p:nvPr/>
        </p:nvSpPr>
        <p:spPr>
          <a:xfrm>
            <a:off x="0" y="2019"/>
            <a:ext cx="6553200" cy="195242"/>
          </a:xfrm>
          <a:prstGeom prst="rect">
            <a:avLst/>
          </a:prstGeom>
          <a:solidFill>
            <a:srgbClr val="F0644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8" name="Rectangle 7">
            <a:extLst>
              <a:ext uri="{FF2B5EF4-FFF2-40B4-BE49-F238E27FC236}">
                <a16:creationId xmlns:a16="http://schemas.microsoft.com/office/drawing/2014/main" id="{99517AB5-4D8B-6BCE-DFE2-84D184A37890}"/>
              </a:ext>
            </a:extLst>
          </p:cNvPr>
          <p:cNvSpPr/>
          <p:nvPr/>
        </p:nvSpPr>
        <p:spPr>
          <a:xfrm>
            <a:off x="6096000" y="-747"/>
            <a:ext cx="6096000" cy="195242"/>
          </a:xfrm>
          <a:prstGeom prst="rect">
            <a:avLst/>
          </a:prstGeom>
          <a:solidFill>
            <a:srgbClr val="69D1E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9" name="TextBox 4">
            <a:extLst>
              <a:ext uri="{FF2B5EF4-FFF2-40B4-BE49-F238E27FC236}">
                <a16:creationId xmlns:a16="http://schemas.microsoft.com/office/drawing/2014/main" id="{C0AB01B5-0D91-E48D-DA27-EFD2314DB246}"/>
              </a:ext>
            </a:extLst>
          </p:cNvPr>
          <p:cNvSpPr txBox="1"/>
          <p:nvPr/>
        </p:nvSpPr>
        <p:spPr>
          <a:xfrm>
            <a:off x="388328" y="572525"/>
            <a:ext cx="11275382" cy="795089"/>
          </a:xfrm>
          <a:prstGeom prst="rect">
            <a:avLst/>
          </a:prstGeom>
        </p:spPr>
        <p:txBody>
          <a:bodyPr lIns="0" tIns="0" rIns="0" bIns="0" rtlCol="0" anchor="t">
            <a:spAutoFit/>
          </a:bodyPr>
          <a:lstStyle/>
          <a:p>
            <a:pPr>
              <a:lnSpc>
                <a:spcPts val="3110"/>
              </a:lnSpc>
            </a:pPr>
            <a:r>
              <a:rPr lang="en-US" sz="2880" b="1" dirty="0">
                <a:solidFill>
                  <a:srgbClr val="004561"/>
                </a:solidFill>
                <a:latin typeface="Mulish 1"/>
              </a:rPr>
              <a:t>CSAM:</a:t>
            </a:r>
          </a:p>
          <a:p>
            <a:pPr>
              <a:lnSpc>
                <a:spcPts val="3110"/>
              </a:lnSpc>
            </a:pPr>
            <a:r>
              <a:rPr lang="en-US" sz="2880" b="1" dirty="0">
                <a:solidFill>
                  <a:srgbClr val="004561"/>
                </a:solidFill>
                <a:latin typeface="Mulish 1"/>
              </a:rPr>
              <a:t>Model Legislation &amp; Global Review</a:t>
            </a:r>
          </a:p>
        </p:txBody>
      </p:sp>
      <p:grpSp>
        <p:nvGrpSpPr>
          <p:cNvPr id="11" name="Group 2">
            <a:extLst>
              <a:ext uri="{FF2B5EF4-FFF2-40B4-BE49-F238E27FC236}">
                <a16:creationId xmlns:a16="http://schemas.microsoft.com/office/drawing/2014/main" id="{D281BD23-0D9D-CAE0-7AD6-4AF3C598F080}"/>
              </a:ext>
            </a:extLst>
          </p:cNvPr>
          <p:cNvGrpSpPr/>
          <p:nvPr/>
        </p:nvGrpSpPr>
        <p:grpSpPr>
          <a:xfrm>
            <a:off x="324470" y="6218447"/>
            <a:ext cx="11575775" cy="45719"/>
            <a:chOff x="0" y="0"/>
            <a:chExt cx="23151550" cy="91438"/>
          </a:xfrm>
        </p:grpSpPr>
        <p:sp>
          <p:nvSpPr>
            <p:cNvPr id="12" name="Freeform 3">
              <a:extLst>
                <a:ext uri="{FF2B5EF4-FFF2-40B4-BE49-F238E27FC236}">
                  <a16:creationId xmlns:a16="http://schemas.microsoft.com/office/drawing/2014/main" id="{18ACAB14-F52B-9329-501E-E5878DF4E07B}"/>
                </a:ext>
              </a:extLst>
            </p:cNvPr>
            <p:cNvSpPr/>
            <p:nvPr/>
          </p:nvSpPr>
          <p:spPr>
            <a:xfrm>
              <a:off x="0" y="0"/>
              <a:ext cx="23151592" cy="91440"/>
            </a:xfrm>
            <a:custGeom>
              <a:avLst/>
              <a:gdLst/>
              <a:ahLst/>
              <a:cxnLst/>
              <a:rect l="l" t="t" r="r" b="b"/>
              <a:pathLst>
                <a:path w="23151592" h="91440">
                  <a:moveTo>
                    <a:pt x="0" y="0"/>
                  </a:moveTo>
                  <a:lnTo>
                    <a:pt x="23151592" y="0"/>
                  </a:lnTo>
                  <a:lnTo>
                    <a:pt x="23151592" y="91440"/>
                  </a:lnTo>
                  <a:lnTo>
                    <a:pt x="0" y="91440"/>
                  </a:lnTo>
                  <a:close/>
                </a:path>
              </a:pathLst>
            </a:custGeom>
            <a:solidFill>
              <a:srgbClr val="F06449"/>
            </a:solidFill>
          </p:spPr>
          <p:txBody>
            <a:bodyPr/>
            <a:lstStyle/>
            <a:p>
              <a:endParaRPr lang="en-US" sz="1200"/>
            </a:p>
          </p:txBody>
        </p:sp>
      </p:grpSp>
      <p:pic>
        <p:nvPicPr>
          <p:cNvPr id="13" name="Picture 4">
            <a:extLst>
              <a:ext uri="{FF2B5EF4-FFF2-40B4-BE49-F238E27FC236}">
                <a16:creationId xmlns:a16="http://schemas.microsoft.com/office/drawing/2014/main" id="{C42CC490-DDFA-2F96-3D79-C927FC3D1401}"/>
              </a:ext>
            </a:extLst>
          </p:cNvPr>
          <p:cNvPicPr>
            <a:picLocks noChangeAspect="1"/>
          </p:cNvPicPr>
          <p:nvPr/>
        </p:nvPicPr>
        <p:blipFill rotWithShape="1">
          <a:blip r:embed="rId4"/>
          <a:srcRect t="23336" b="27741"/>
          <a:stretch/>
        </p:blipFill>
        <p:spPr>
          <a:xfrm>
            <a:off x="233523" y="6274329"/>
            <a:ext cx="2042706" cy="56182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CD598B3-4CA6-DCF4-2A84-C22A364FFD4A}"/>
              </a:ext>
            </a:extLst>
          </p:cNvPr>
          <p:cNvSpPr txBox="1"/>
          <p:nvPr/>
        </p:nvSpPr>
        <p:spPr>
          <a:xfrm>
            <a:off x="371969" y="1504220"/>
            <a:ext cx="5654050" cy="4308872"/>
          </a:xfrm>
          <a:prstGeom prst="rect">
            <a:avLst/>
          </a:prstGeom>
        </p:spPr>
        <p:txBody>
          <a:bodyPr wrap="square" lIns="0" tIns="0" rIns="0" bIns="0" rtlCol="0" anchor="t">
            <a:spAutoFit/>
          </a:bodyPr>
          <a:lstStyle/>
          <a:p>
            <a:pPr marL="609630" indent="-609630">
              <a:spcBef>
                <a:spcPts val="400"/>
              </a:spcBef>
              <a:spcAft>
                <a:spcPts val="800"/>
              </a:spcAft>
              <a:buClr>
                <a:srgbClr val="F06449"/>
              </a:buClr>
              <a:buFont typeface="+mj-lt"/>
              <a:buAutoNum type="arabicPeriod"/>
              <a:defRPr/>
            </a:pPr>
            <a:r>
              <a:rPr lang="en-US" sz="2400" dirty="0">
                <a:solidFill>
                  <a:srgbClr val="004561"/>
                </a:solidFill>
                <a:latin typeface="Mulish SemiBold" pitchFamily="2" charset="0"/>
              </a:rPr>
              <a:t>Does national legislation exist with specific regard to child sexual abuse material (CSAM)?</a:t>
            </a:r>
          </a:p>
          <a:p>
            <a:pPr marL="609630" indent="-609630">
              <a:spcBef>
                <a:spcPts val="400"/>
              </a:spcBef>
              <a:spcAft>
                <a:spcPts val="800"/>
              </a:spcAft>
              <a:buClr>
                <a:srgbClr val="F06449"/>
              </a:buClr>
              <a:buFont typeface="+mj-lt"/>
              <a:buAutoNum type="arabicPeriod"/>
              <a:defRPr/>
            </a:pPr>
            <a:r>
              <a:rPr lang="en-US" sz="2400" dirty="0">
                <a:solidFill>
                  <a:srgbClr val="004561"/>
                </a:solidFill>
                <a:latin typeface="Mulish SemiBold" pitchFamily="2" charset="0"/>
              </a:rPr>
              <a:t>Is “CSAM” defined?</a:t>
            </a:r>
          </a:p>
          <a:p>
            <a:pPr marL="609630" indent="-609630">
              <a:spcBef>
                <a:spcPts val="400"/>
              </a:spcBef>
              <a:spcAft>
                <a:spcPts val="800"/>
              </a:spcAft>
              <a:buClr>
                <a:srgbClr val="F06449"/>
              </a:buClr>
              <a:buFont typeface="+mj-lt"/>
              <a:buAutoNum type="arabicPeriod"/>
              <a:defRPr/>
            </a:pPr>
            <a:r>
              <a:rPr lang="en-US" sz="2400" dirty="0">
                <a:solidFill>
                  <a:srgbClr val="004561"/>
                </a:solidFill>
                <a:latin typeface="Mulish SemiBold" pitchFamily="2" charset="0"/>
              </a:rPr>
              <a:t>Are technology-facilitated offenses criminalized?</a:t>
            </a:r>
          </a:p>
          <a:p>
            <a:pPr marL="609630" indent="-609630">
              <a:spcBef>
                <a:spcPts val="400"/>
              </a:spcBef>
              <a:spcAft>
                <a:spcPts val="800"/>
              </a:spcAft>
              <a:buClr>
                <a:srgbClr val="F06449"/>
              </a:buClr>
              <a:buFont typeface="+mj-lt"/>
              <a:buAutoNum type="arabicPeriod"/>
              <a:defRPr/>
            </a:pPr>
            <a:r>
              <a:rPr lang="en-US" sz="2400" dirty="0">
                <a:solidFill>
                  <a:srgbClr val="004561"/>
                </a:solidFill>
                <a:latin typeface="Mulish SemiBold" pitchFamily="2" charset="0"/>
              </a:rPr>
              <a:t>Is simple possession of CSAM criminalized?</a:t>
            </a:r>
          </a:p>
          <a:p>
            <a:pPr marL="609630" indent="-609630">
              <a:spcBef>
                <a:spcPts val="400"/>
              </a:spcBef>
              <a:spcAft>
                <a:spcPts val="800"/>
              </a:spcAft>
              <a:buClr>
                <a:srgbClr val="F06449"/>
              </a:buClr>
              <a:buFont typeface="+mj-lt"/>
              <a:buAutoNum type="arabicPeriod"/>
              <a:defRPr/>
            </a:pPr>
            <a:r>
              <a:rPr lang="en-US" sz="2400" dirty="0">
                <a:solidFill>
                  <a:srgbClr val="004561"/>
                </a:solidFill>
                <a:latin typeface="Mulish SemiBold" pitchFamily="2" charset="0"/>
              </a:rPr>
              <a:t>Are ISPs mandated to report suspected CSAM?</a:t>
            </a:r>
          </a:p>
        </p:txBody>
      </p:sp>
      <p:pic>
        <p:nvPicPr>
          <p:cNvPr id="8" name="Picture 7">
            <a:extLst>
              <a:ext uri="{FF2B5EF4-FFF2-40B4-BE49-F238E27FC236}">
                <a16:creationId xmlns:a16="http://schemas.microsoft.com/office/drawing/2014/main" id="{8F4DF61C-4FAF-7EB7-A068-A06A667A2E72}"/>
              </a:ext>
            </a:extLst>
          </p:cNvPr>
          <p:cNvPicPr>
            <a:picLocks noChangeAspect="1"/>
          </p:cNvPicPr>
          <p:nvPr/>
        </p:nvPicPr>
        <p:blipFill>
          <a:blip r:embed="rId3"/>
          <a:stretch>
            <a:fillRect/>
          </a:stretch>
        </p:blipFill>
        <p:spPr>
          <a:xfrm>
            <a:off x="5804266" y="821528"/>
            <a:ext cx="6096000" cy="4991564"/>
          </a:xfrm>
          <a:prstGeom prst="rect">
            <a:avLst/>
          </a:prstGeom>
          <a:ln>
            <a:noFill/>
          </a:ln>
          <a:effectLst>
            <a:outerShdw blurRad="292100" dist="139700" dir="2700000" algn="tl" rotWithShape="0">
              <a:srgbClr val="333333">
                <a:alpha val="65000"/>
              </a:srgbClr>
            </a:outerShdw>
          </a:effectLst>
        </p:spPr>
      </p:pic>
      <p:sp>
        <p:nvSpPr>
          <p:cNvPr id="5" name="Rectangle 4">
            <a:extLst>
              <a:ext uri="{FF2B5EF4-FFF2-40B4-BE49-F238E27FC236}">
                <a16:creationId xmlns:a16="http://schemas.microsoft.com/office/drawing/2014/main" id="{7F942D2A-7E73-F9E6-8729-9E32ADF988B7}"/>
              </a:ext>
            </a:extLst>
          </p:cNvPr>
          <p:cNvSpPr>
            <a:spLocks noGrp="1" noRot="1" noMove="1" noResize="1" noEditPoints="1" noAdjustHandles="1" noChangeArrowheads="1" noChangeShapeType="1"/>
          </p:cNvSpPr>
          <p:nvPr/>
        </p:nvSpPr>
        <p:spPr>
          <a:xfrm>
            <a:off x="0" y="2019"/>
            <a:ext cx="6553200" cy="195242"/>
          </a:xfrm>
          <a:prstGeom prst="rect">
            <a:avLst/>
          </a:prstGeom>
          <a:solidFill>
            <a:srgbClr val="F0644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6" name="Rectangle 5">
            <a:extLst>
              <a:ext uri="{FF2B5EF4-FFF2-40B4-BE49-F238E27FC236}">
                <a16:creationId xmlns:a16="http://schemas.microsoft.com/office/drawing/2014/main" id="{564AABCE-46BF-43C9-E6CA-8C2223C40CB0}"/>
              </a:ext>
            </a:extLst>
          </p:cNvPr>
          <p:cNvSpPr>
            <a:spLocks noGrp="1" noRot="1" noMove="1" noResize="1" noEditPoints="1" noAdjustHandles="1" noChangeArrowheads="1" noChangeShapeType="1"/>
          </p:cNvSpPr>
          <p:nvPr/>
        </p:nvSpPr>
        <p:spPr>
          <a:xfrm>
            <a:off x="6096000" y="-747"/>
            <a:ext cx="6096000" cy="195242"/>
          </a:xfrm>
          <a:prstGeom prst="rect">
            <a:avLst/>
          </a:prstGeom>
          <a:solidFill>
            <a:srgbClr val="69D1E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7" name="TextBox 4">
            <a:extLst>
              <a:ext uri="{FF2B5EF4-FFF2-40B4-BE49-F238E27FC236}">
                <a16:creationId xmlns:a16="http://schemas.microsoft.com/office/drawing/2014/main" id="{76235B28-C35D-370F-9C2A-AFFAC79CDCC6}"/>
              </a:ext>
            </a:extLst>
          </p:cNvPr>
          <p:cNvSpPr txBox="1"/>
          <p:nvPr/>
        </p:nvSpPr>
        <p:spPr>
          <a:xfrm>
            <a:off x="388328" y="572525"/>
            <a:ext cx="11275382" cy="397545"/>
          </a:xfrm>
          <a:prstGeom prst="rect">
            <a:avLst/>
          </a:prstGeom>
        </p:spPr>
        <p:txBody>
          <a:bodyPr lIns="0" tIns="0" rIns="0" bIns="0" rtlCol="0" anchor="t">
            <a:spAutoFit/>
          </a:bodyPr>
          <a:lstStyle/>
          <a:p>
            <a:pPr>
              <a:lnSpc>
                <a:spcPts val="3110"/>
              </a:lnSpc>
            </a:pPr>
            <a:r>
              <a:rPr lang="en-US" sz="2880" b="1" dirty="0">
                <a:solidFill>
                  <a:srgbClr val="004561"/>
                </a:solidFill>
                <a:latin typeface="Mulish 1"/>
              </a:rPr>
              <a:t>Core Criteria</a:t>
            </a:r>
          </a:p>
        </p:txBody>
      </p:sp>
      <p:grpSp>
        <p:nvGrpSpPr>
          <p:cNvPr id="9" name="Group 2">
            <a:extLst>
              <a:ext uri="{FF2B5EF4-FFF2-40B4-BE49-F238E27FC236}">
                <a16:creationId xmlns:a16="http://schemas.microsoft.com/office/drawing/2014/main" id="{847933B9-C63B-7A35-1251-328363524ED2}"/>
              </a:ext>
            </a:extLst>
          </p:cNvPr>
          <p:cNvGrpSpPr/>
          <p:nvPr/>
        </p:nvGrpSpPr>
        <p:grpSpPr>
          <a:xfrm>
            <a:off x="324470" y="6218447"/>
            <a:ext cx="11575775" cy="45719"/>
            <a:chOff x="0" y="0"/>
            <a:chExt cx="23151550" cy="91438"/>
          </a:xfrm>
        </p:grpSpPr>
        <p:sp>
          <p:nvSpPr>
            <p:cNvPr id="10" name="Freeform 3">
              <a:extLst>
                <a:ext uri="{FF2B5EF4-FFF2-40B4-BE49-F238E27FC236}">
                  <a16:creationId xmlns:a16="http://schemas.microsoft.com/office/drawing/2014/main" id="{C73311B8-E759-85B1-2C84-6CEA95661834}"/>
                </a:ext>
              </a:extLst>
            </p:cNvPr>
            <p:cNvSpPr/>
            <p:nvPr/>
          </p:nvSpPr>
          <p:spPr>
            <a:xfrm>
              <a:off x="0" y="0"/>
              <a:ext cx="23151592" cy="91440"/>
            </a:xfrm>
            <a:custGeom>
              <a:avLst/>
              <a:gdLst/>
              <a:ahLst/>
              <a:cxnLst/>
              <a:rect l="l" t="t" r="r" b="b"/>
              <a:pathLst>
                <a:path w="23151592" h="91440">
                  <a:moveTo>
                    <a:pt x="0" y="0"/>
                  </a:moveTo>
                  <a:lnTo>
                    <a:pt x="23151592" y="0"/>
                  </a:lnTo>
                  <a:lnTo>
                    <a:pt x="23151592" y="91440"/>
                  </a:lnTo>
                  <a:lnTo>
                    <a:pt x="0" y="91440"/>
                  </a:lnTo>
                  <a:close/>
                </a:path>
              </a:pathLst>
            </a:custGeom>
            <a:solidFill>
              <a:srgbClr val="F06449"/>
            </a:solidFill>
          </p:spPr>
          <p:txBody>
            <a:bodyPr/>
            <a:lstStyle/>
            <a:p>
              <a:endParaRPr lang="en-US" sz="1200"/>
            </a:p>
          </p:txBody>
        </p:sp>
      </p:grpSp>
      <p:pic>
        <p:nvPicPr>
          <p:cNvPr id="11" name="Picture 4">
            <a:extLst>
              <a:ext uri="{FF2B5EF4-FFF2-40B4-BE49-F238E27FC236}">
                <a16:creationId xmlns:a16="http://schemas.microsoft.com/office/drawing/2014/main" id="{E0EB7BD0-B06C-CD8D-21F4-DB4BC3A6F158}"/>
              </a:ext>
            </a:extLst>
          </p:cNvPr>
          <p:cNvPicPr>
            <a:picLocks noChangeAspect="1"/>
          </p:cNvPicPr>
          <p:nvPr/>
        </p:nvPicPr>
        <p:blipFill rotWithShape="1">
          <a:blip r:embed="rId4"/>
          <a:srcRect t="23336" b="27741"/>
          <a:stretch/>
        </p:blipFill>
        <p:spPr>
          <a:xfrm>
            <a:off x="233523" y="6274329"/>
            <a:ext cx="2042706" cy="56182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0A73B1-46A5-2174-5855-1B24245CCA44}"/>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9FD50B3D-1060-EED0-6397-E795DCF4205E}"/>
              </a:ext>
            </a:extLst>
          </p:cNvPr>
          <p:cNvSpPr/>
          <p:nvPr/>
        </p:nvSpPr>
        <p:spPr>
          <a:xfrm>
            <a:off x="6034413" y="3121224"/>
            <a:ext cx="123175" cy="615553"/>
          </a:xfrm>
          <a:prstGeom prst="rect">
            <a:avLst/>
          </a:prstGeom>
          <a:noFill/>
        </p:spPr>
        <p:txBody>
          <a:bodyPr wrap="none" lIns="60960" tIns="30480" rIns="60960" bIns="30480">
            <a:spAutoFit/>
          </a:bodyPr>
          <a:lstStyle/>
          <a:p>
            <a:pPr algn="ctr"/>
            <a:endParaRPr lang="en-US" sz="36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3" name="Rectangle 2">
            <a:extLst>
              <a:ext uri="{FF2B5EF4-FFF2-40B4-BE49-F238E27FC236}">
                <a16:creationId xmlns:a16="http://schemas.microsoft.com/office/drawing/2014/main" id="{B2520CE3-3E84-C588-1756-139A3B8288DD}"/>
              </a:ext>
            </a:extLst>
          </p:cNvPr>
          <p:cNvSpPr/>
          <p:nvPr/>
        </p:nvSpPr>
        <p:spPr>
          <a:xfrm>
            <a:off x="0" y="2019"/>
            <a:ext cx="6553200" cy="195242"/>
          </a:xfrm>
          <a:prstGeom prst="rect">
            <a:avLst/>
          </a:prstGeom>
          <a:solidFill>
            <a:srgbClr val="F0644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6" name="Rectangle 5">
            <a:extLst>
              <a:ext uri="{FF2B5EF4-FFF2-40B4-BE49-F238E27FC236}">
                <a16:creationId xmlns:a16="http://schemas.microsoft.com/office/drawing/2014/main" id="{91F9EC4A-7842-EBDB-73C1-A059CB826F30}"/>
              </a:ext>
            </a:extLst>
          </p:cNvPr>
          <p:cNvSpPr/>
          <p:nvPr/>
        </p:nvSpPr>
        <p:spPr>
          <a:xfrm>
            <a:off x="6096000" y="-747"/>
            <a:ext cx="6096000" cy="195242"/>
          </a:xfrm>
          <a:prstGeom prst="rect">
            <a:avLst/>
          </a:prstGeom>
          <a:solidFill>
            <a:srgbClr val="69D1E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8" name="TextBox 4">
            <a:extLst>
              <a:ext uri="{FF2B5EF4-FFF2-40B4-BE49-F238E27FC236}">
                <a16:creationId xmlns:a16="http://schemas.microsoft.com/office/drawing/2014/main" id="{3490376A-C18B-C9F2-867B-5F04C25E9DCF}"/>
              </a:ext>
            </a:extLst>
          </p:cNvPr>
          <p:cNvSpPr txBox="1"/>
          <p:nvPr/>
        </p:nvSpPr>
        <p:spPr>
          <a:xfrm>
            <a:off x="388328" y="572525"/>
            <a:ext cx="11275382" cy="397545"/>
          </a:xfrm>
          <a:prstGeom prst="rect">
            <a:avLst/>
          </a:prstGeom>
        </p:spPr>
        <p:txBody>
          <a:bodyPr lIns="0" tIns="0" rIns="0" bIns="0" rtlCol="0" anchor="t">
            <a:spAutoFit/>
          </a:bodyPr>
          <a:lstStyle/>
          <a:p>
            <a:pPr>
              <a:lnSpc>
                <a:spcPts val="3110"/>
              </a:lnSpc>
            </a:pPr>
            <a:r>
              <a:rPr lang="en-US" sz="2880" b="1" dirty="0">
                <a:solidFill>
                  <a:srgbClr val="004561"/>
                </a:solidFill>
                <a:latin typeface="Mulish 1"/>
              </a:rPr>
              <a:t>Findings</a:t>
            </a:r>
          </a:p>
        </p:txBody>
      </p:sp>
      <p:grpSp>
        <p:nvGrpSpPr>
          <p:cNvPr id="9" name="Group 2">
            <a:extLst>
              <a:ext uri="{FF2B5EF4-FFF2-40B4-BE49-F238E27FC236}">
                <a16:creationId xmlns:a16="http://schemas.microsoft.com/office/drawing/2014/main" id="{02977BB6-268C-C555-8552-C5771BFA1152}"/>
              </a:ext>
            </a:extLst>
          </p:cNvPr>
          <p:cNvGrpSpPr/>
          <p:nvPr/>
        </p:nvGrpSpPr>
        <p:grpSpPr>
          <a:xfrm>
            <a:off x="324470" y="6218447"/>
            <a:ext cx="11575775" cy="45719"/>
            <a:chOff x="0" y="0"/>
            <a:chExt cx="23151550" cy="91438"/>
          </a:xfrm>
        </p:grpSpPr>
        <p:sp>
          <p:nvSpPr>
            <p:cNvPr id="10" name="Freeform 3">
              <a:extLst>
                <a:ext uri="{FF2B5EF4-FFF2-40B4-BE49-F238E27FC236}">
                  <a16:creationId xmlns:a16="http://schemas.microsoft.com/office/drawing/2014/main" id="{6DB5BC7A-4B5D-B37E-C56C-02CD6D3F874D}"/>
                </a:ext>
              </a:extLst>
            </p:cNvPr>
            <p:cNvSpPr/>
            <p:nvPr/>
          </p:nvSpPr>
          <p:spPr>
            <a:xfrm>
              <a:off x="0" y="0"/>
              <a:ext cx="23151592" cy="91440"/>
            </a:xfrm>
            <a:custGeom>
              <a:avLst/>
              <a:gdLst/>
              <a:ahLst/>
              <a:cxnLst/>
              <a:rect l="l" t="t" r="r" b="b"/>
              <a:pathLst>
                <a:path w="23151592" h="91440">
                  <a:moveTo>
                    <a:pt x="0" y="0"/>
                  </a:moveTo>
                  <a:lnTo>
                    <a:pt x="23151592" y="0"/>
                  </a:lnTo>
                  <a:lnTo>
                    <a:pt x="23151592" y="91440"/>
                  </a:lnTo>
                  <a:lnTo>
                    <a:pt x="0" y="91440"/>
                  </a:lnTo>
                  <a:close/>
                </a:path>
              </a:pathLst>
            </a:custGeom>
            <a:solidFill>
              <a:srgbClr val="F06449"/>
            </a:solidFill>
          </p:spPr>
          <p:txBody>
            <a:bodyPr/>
            <a:lstStyle/>
            <a:p>
              <a:endParaRPr lang="en-US" sz="1200"/>
            </a:p>
          </p:txBody>
        </p:sp>
      </p:grpSp>
      <p:pic>
        <p:nvPicPr>
          <p:cNvPr id="4" name="Picture 3">
            <a:extLst>
              <a:ext uri="{FF2B5EF4-FFF2-40B4-BE49-F238E27FC236}">
                <a16:creationId xmlns:a16="http://schemas.microsoft.com/office/drawing/2014/main" id="{514F9939-5863-1673-5E7E-5D888F6D2E4C}"/>
              </a:ext>
            </a:extLst>
          </p:cNvPr>
          <p:cNvPicPr>
            <a:picLocks noChangeAspect="1"/>
          </p:cNvPicPr>
          <p:nvPr/>
        </p:nvPicPr>
        <p:blipFill rotWithShape="1">
          <a:blip r:embed="rId3">
            <a:extLst>
              <a:ext uri="{28A0092B-C50C-407E-A947-70E740481C1C}">
                <a14:useLocalDpi xmlns:a14="http://schemas.microsoft.com/office/drawing/2010/main" val="0"/>
              </a:ext>
            </a:extLst>
          </a:blip>
          <a:srcRect l="3839" t="17511" r="375" b="5504"/>
          <a:stretch/>
        </p:blipFill>
        <p:spPr>
          <a:xfrm>
            <a:off x="994651" y="1345334"/>
            <a:ext cx="10202698" cy="4565000"/>
          </a:xfrm>
          <a:prstGeom prst="rect">
            <a:avLst/>
          </a:prstGeom>
        </p:spPr>
      </p:pic>
      <p:pic>
        <p:nvPicPr>
          <p:cNvPr id="5" name="Picture 4">
            <a:extLst>
              <a:ext uri="{FF2B5EF4-FFF2-40B4-BE49-F238E27FC236}">
                <a16:creationId xmlns:a16="http://schemas.microsoft.com/office/drawing/2014/main" id="{42B90E77-1876-A4F2-C49B-6CA93B9456AD}"/>
              </a:ext>
            </a:extLst>
          </p:cNvPr>
          <p:cNvPicPr>
            <a:picLocks noChangeAspect="1"/>
          </p:cNvPicPr>
          <p:nvPr/>
        </p:nvPicPr>
        <p:blipFill rotWithShape="1">
          <a:blip r:embed="rId4"/>
          <a:srcRect t="23336" b="27741"/>
          <a:stretch/>
        </p:blipFill>
        <p:spPr>
          <a:xfrm>
            <a:off x="233523" y="6274329"/>
            <a:ext cx="2042706" cy="561820"/>
          </a:xfrm>
          <a:prstGeom prst="rect">
            <a:avLst/>
          </a:prstGeom>
        </p:spPr>
      </p:pic>
    </p:spTree>
    <p:extLst>
      <p:ext uri="{BB962C8B-B14F-4D97-AF65-F5344CB8AC3E}">
        <p14:creationId xmlns:p14="http://schemas.microsoft.com/office/powerpoint/2010/main" val="31913056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9145AB-0F79-6599-2EB9-3853AC874FD3}"/>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4703434E-DE96-9169-D0F5-EFB52A1290E9}"/>
              </a:ext>
            </a:extLst>
          </p:cNvPr>
          <p:cNvSpPr/>
          <p:nvPr/>
        </p:nvSpPr>
        <p:spPr>
          <a:xfrm>
            <a:off x="6034413" y="3121224"/>
            <a:ext cx="123175" cy="615553"/>
          </a:xfrm>
          <a:prstGeom prst="rect">
            <a:avLst/>
          </a:prstGeom>
          <a:noFill/>
        </p:spPr>
        <p:txBody>
          <a:bodyPr wrap="none" lIns="60960" tIns="30480" rIns="60960" bIns="30480">
            <a:spAutoFit/>
          </a:bodyPr>
          <a:lstStyle/>
          <a:p>
            <a:pPr algn="ctr"/>
            <a:endParaRPr lang="en-US" sz="36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3" name="Rectangle 2">
            <a:extLst>
              <a:ext uri="{FF2B5EF4-FFF2-40B4-BE49-F238E27FC236}">
                <a16:creationId xmlns:a16="http://schemas.microsoft.com/office/drawing/2014/main" id="{47CE148E-C82D-5EAD-37E5-4DB72F205F5B}"/>
              </a:ext>
            </a:extLst>
          </p:cNvPr>
          <p:cNvSpPr/>
          <p:nvPr/>
        </p:nvSpPr>
        <p:spPr>
          <a:xfrm>
            <a:off x="0" y="2019"/>
            <a:ext cx="6553200" cy="195242"/>
          </a:xfrm>
          <a:prstGeom prst="rect">
            <a:avLst/>
          </a:prstGeom>
          <a:solidFill>
            <a:srgbClr val="F0644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6" name="Rectangle 5">
            <a:extLst>
              <a:ext uri="{FF2B5EF4-FFF2-40B4-BE49-F238E27FC236}">
                <a16:creationId xmlns:a16="http://schemas.microsoft.com/office/drawing/2014/main" id="{EF53FB22-D2C3-AED9-5DBF-66671799C45B}"/>
              </a:ext>
            </a:extLst>
          </p:cNvPr>
          <p:cNvSpPr/>
          <p:nvPr/>
        </p:nvSpPr>
        <p:spPr>
          <a:xfrm>
            <a:off x="6096000" y="-747"/>
            <a:ext cx="6096000" cy="195242"/>
          </a:xfrm>
          <a:prstGeom prst="rect">
            <a:avLst/>
          </a:prstGeom>
          <a:solidFill>
            <a:srgbClr val="69D1E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8" name="TextBox 4">
            <a:extLst>
              <a:ext uri="{FF2B5EF4-FFF2-40B4-BE49-F238E27FC236}">
                <a16:creationId xmlns:a16="http://schemas.microsoft.com/office/drawing/2014/main" id="{6EF39BB7-BAE1-0F34-103B-DB784C320AEE}"/>
              </a:ext>
            </a:extLst>
          </p:cNvPr>
          <p:cNvSpPr txBox="1"/>
          <p:nvPr/>
        </p:nvSpPr>
        <p:spPr>
          <a:xfrm>
            <a:off x="388328" y="572525"/>
            <a:ext cx="11275382" cy="397545"/>
          </a:xfrm>
          <a:prstGeom prst="rect">
            <a:avLst/>
          </a:prstGeom>
        </p:spPr>
        <p:txBody>
          <a:bodyPr lIns="0" tIns="0" rIns="0" bIns="0" rtlCol="0" anchor="t">
            <a:spAutoFit/>
          </a:bodyPr>
          <a:lstStyle/>
          <a:p>
            <a:pPr>
              <a:lnSpc>
                <a:spcPts val="3110"/>
              </a:lnSpc>
            </a:pPr>
            <a:r>
              <a:rPr lang="en-US" sz="2880" b="1" dirty="0">
                <a:solidFill>
                  <a:srgbClr val="004561"/>
                </a:solidFill>
                <a:latin typeface="Mulish 1"/>
              </a:rPr>
              <a:t>Findings</a:t>
            </a:r>
          </a:p>
        </p:txBody>
      </p:sp>
      <p:grpSp>
        <p:nvGrpSpPr>
          <p:cNvPr id="9" name="Group 2">
            <a:extLst>
              <a:ext uri="{FF2B5EF4-FFF2-40B4-BE49-F238E27FC236}">
                <a16:creationId xmlns:a16="http://schemas.microsoft.com/office/drawing/2014/main" id="{66DCA736-2FCF-6B0F-03EC-056956C39035}"/>
              </a:ext>
            </a:extLst>
          </p:cNvPr>
          <p:cNvGrpSpPr/>
          <p:nvPr/>
        </p:nvGrpSpPr>
        <p:grpSpPr>
          <a:xfrm>
            <a:off x="324470" y="6218447"/>
            <a:ext cx="11575775" cy="45719"/>
            <a:chOff x="0" y="0"/>
            <a:chExt cx="23151550" cy="91438"/>
          </a:xfrm>
        </p:grpSpPr>
        <p:sp>
          <p:nvSpPr>
            <p:cNvPr id="10" name="Freeform 3">
              <a:extLst>
                <a:ext uri="{FF2B5EF4-FFF2-40B4-BE49-F238E27FC236}">
                  <a16:creationId xmlns:a16="http://schemas.microsoft.com/office/drawing/2014/main" id="{E00B450D-6CDC-CFB7-67B7-1FD1E3EF5F79}"/>
                </a:ext>
              </a:extLst>
            </p:cNvPr>
            <p:cNvSpPr/>
            <p:nvPr/>
          </p:nvSpPr>
          <p:spPr>
            <a:xfrm>
              <a:off x="0" y="0"/>
              <a:ext cx="23151592" cy="91440"/>
            </a:xfrm>
            <a:custGeom>
              <a:avLst/>
              <a:gdLst/>
              <a:ahLst/>
              <a:cxnLst/>
              <a:rect l="l" t="t" r="r" b="b"/>
              <a:pathLst>
                <a:path w="23151592" h="91440">
                  <a:moveTo>
                    <a:pt x="0" y="0"/>
                  </a:moveTo>
                  <a:lnTo>
                    <a:pt x="23151592" y="0"/>
                  </a:lnTo>
                  <a:lnTo>
                    <a:pt x="23151592" y="91440"/>
                  </a:lnTo>
                  <a:lnTo>
                    <a:pt x="0" y="91440"/>
                  </a:lnTo>
                  <a:close/>
                </a:path>
              </a:pathLst>
            </a:custGeom>
            <a:solidFill>
              <a:srgbClr val="F06449"/>
            </a:solidFill>
          </p:spPr>
          <p:txBody>
            <a:bodyPr/>
            <a:lstStyle/>
            <a:p>
              <a:endParaRPr lang="en-US" sz="1200"/>
            </a:p>
          </p:txBody>
        </p:sp>
      </p:grpSp>
      <p:pic>
        <p:nvPicPr>
          <p:cNvPr id="4" name="Picture 3">
            <a:extLst>
              <a:ext uri="{FF2B5EF4-FFF2-40B4-BE49-F238E27FC236}">
                <a16:creationId xmlns:a16="http://schemas.microsoft.com/office/drawing/2014/main" id="{AE8BDAB8-90BF-80E7-D605-D4CCE72E9AB8}"/>
              </a:ext>
            </a:extLst>
          </p:cNvPr>
          <p:cNvPicPr>
            <a:picLocks noChangeAspect="1"/>
          </p:cNvPicPr>
          <p:nvPr/>
        </p:nvPicPr>
        <p:blipFill rotWithShape="1">
          <a:blip r:embed="rId3">
            <a:extLst>
              <a:ext uri="{28A0092B-C50C-407E-A947-70E740481C1C}">
                <a14:useLocalDpi xmlns:a14="http://schemas.microsoft.com/office/drawing/2010/main" val="0"/>
              </a:ext>
            </a:extLst>
          </a:blip>
          <a:srcRect t="4520"/>
          <a:stretch/>
        </p:blipFill>
        <p:spPr>
          <a:xfrm>
            <a:off x="1486002" y="1084393"/>
            <a:ext cx="9219995" cy="4951801"/>
          </a:xfrm>
          <a:prstGeom prst="rect">
            <a:avLst/>
          </a:prstGeom>
        </p:spPr>
      </p:pic>
      <p:pic>
        <p:nvPicPr>
          <p:cNvPr id="5" name="Picture 4">
            <a:extLst>
              <a:ext uri="{FF2B5EF4-FFF2-40B4-BE49-F238E27FC236}">
                <a16:creationId xmlns:a16="http://schemas.microsoft.com/office/drawing/2014/main" id="{EAF5EB78-44B5-D3C4-2C7C-CD4C425BF408}"/>
              </a:ext>
            </a:extLst>
          </p:cNvPr>
          <p:cNvPicPr>
            <a:picLocks noChangeAspect="1"/>
          </p:cNvPicPr>
          <p:nvPr/>
        </p:nvPicPr>
        <p:blipFill rotWithShape="1">
          <a:blip r:embed="rId4"/>
          <a:srcRect t="23336" b="27741"/>
          <a:stretch/>
        </p:blipFill>
        <p:spPr>
          <a:xfrm>
            <a:off x="233523" y="6274329"/>
            <a:ext cx="2042706" cy="561820"/>
          </a:xfrm>
          <a:prstGeom prst="rect">
            <a:avLst/>
          </a:prstGeom>
        </p:spPr>
      </p:pic>
    </p:spTree>
    <p:extLst>
      <p:ext uri="{BB962C8B-B14F-4D97-AF65-F5344CB8AC3E}">
        <p14:creationId xmlns:p14="http://schemas.microsoft.com/office/powerpoint/2010/main" val="27076807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A609D2-04C1-73C4-F95D-1C959F80EBC7}"/>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7B719220-A9DC-8FDA-A8FE-78563B8BFB85}"/>
              </a:ext>
            </a:extLst>
          </p:cNvPr>
          <p:cNvPicPr>
            <a:picLocks noChangeAspect="1"/>
          </p:cNvPicPr>
          <p:nvPr/>
        </p:nvPicPr>
        <p:blipFill rotWithShape="1">
          <a:blip r:embed="rId3">
            <a:extLst>
              <a:ext uri="{28A0092B-C50C-407E-A947-70E740481C1C}">
                <a14:useLocalDpi xmlns:a14="http://schemas.microsoft.com/office/drawing/2010/main" val="0"/>
              </a:ext>
            </a:extLst>
          </a:blip>
          <a:srcRect b="24170"/>
          <a:stretch/>
        </p:blipFill>
        <p:spPr>
          <a:xfrm>
            <a:off x="2825619" y="96874"/>
            <a:ext cx="6400800" cy="6068120"/>
          </a:xfrm>
          <a:prstGeom prst="rect">
            <a:avLst/>
          </a:prstGeom>
        </p:spPr>
      </p:pic>
      <p:sp>
        <p:nvSpPr>
          <p:cNvPr id="2" name="Rectangle 1">
            <a:extLst>
              <a:ext uri="{FF2B5EF4-FFF2-40B4-BE49-F238E27FC236}">
                <a16:creationId xmlns:a16="http://schemas.microsoft.com/office/drawing/2014/main" id="{07378E50-A0FB-D3C6-0A9A-F43F1A848A3F}"/>
              </a:ext>
            </a:extLst>
          </p:cNvPr>
          <p:cNvSpPr/>
          <p:nvPr/>
        </p:nvSpPr>
        <p:spPr>
          <a:xfrm>
            <a:off x="6034413" y="3121224"/>
            <a:ext cx="123175" cy="615553"/>
          </a:xfrm>
          <a:prstGeom prst="rect">
            <a:avLst/>
          </a:prstGeom>
          <a:noFill/>
        </p:spPr>
        <p:txBody>
          <a:bodyPr wrap="none" lIns="60960" tIns="30480" rIns="60960" bIns="30480">
            <a:spAutoFit/>
          </a:bodyPr>
          <a:lstStyle/>
          <a:p>
            <a:pPr algn="ctr"/>
            <a:endParaRPr lang="en-US" sz="36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3" name="Rectangle 2">
            <a:extLst>
              <a:ext uri="{FF2B5EF4-FFF2-40B4-BE49-F238E27FC236}">
                <a16:creationId xmlns:a16="http://schemas.microsoft.com/office/drawing/2014/main" id="{73D88899-9B4B-EEDE-8093-0885521E2846}"/>
              </a:ext>
            </a:extLst>
          </p:cNvPr>
          <p:cNvSpPr/>
          <p:nvPr/>
        </p:nvSpPr>
        <p:spPr>
          <a:xfrm>
            <a:off x="0" y="2019"/>
            <a:ext cx="6553200" cy="195242"/>
          </a:xfrm>
          <a:prstGeom prst="rect">
            <a:avLst/>
          </a:prstGeom>
          <a:solidFill>
            <a:srgbClr val="F0644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6" name="Rectangle 5">
            <a:extLst>
              <a:ext uri="{FF2B5EF4-FFF2-40B4-BE49-F238E27FC236}">
                <a16:creationId xmlns:a16="http://schemas.microsoft.com/office/drawing/2014/main" id="{95C9F64B-DEA3-C1E1-B206-92EEE0570E2C}"/>
              </a:ext>
            </a:extLst>
          </p:cNvPr>
          <p:cNvSpPr/>
          <p:nvPr/>
        </p:nvSpPr>
        <p:spPr>
          <a:xfrm>
            <a:off x="6096000" y="-747"/>
            <a:ext cx="6096000" cy="195242"/>
          </a:xfrm>
          <a:prstGeom prst="rect">
            <a:avLst/>
          </a:prstGeom>
          <a:solidFill>
            <a:srgbClr val="69D1E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8" name="TextBox 4">
            <a:extLst>
              <a:ext uri="{FF2B5EF4-FFF2-40B4-BE49-F238E27FC236}">
                <a16:creationId xmlns:a16="http://schemas.microsoft.com/office/drawing/2014/main" id="{4DB9D12C-115F-294C-C28F-BFA728C829E8}"/>
              </a:ext>
            </a:extLst>
          </p:cNvPr>
          <p:cNvSpPr txBox="1"/>
          <p:nvPr/>
        </p:nvSpPr>
        <p:spPr>
          <a:xfrm>
            <a:off x="388328" y="572525"/>
            <a:ext cx="11275382" cy="397545"/>
          </a:xfrm>
          <a:prstGeom prst="rect">
            <a:avLst/>
          </a:prstGeom>
        </p:spPr>
        <p:txBody>
          <a:bodyPr lIns="0" tIns="0" rIns="0" bIns="0" rtlCol="0" anchor="t">
            <a:spAutoFit/>
          </a:bodyPr>
          <a:lstStyle/>
          <a:p>
            <a:pPr>
              <a:lnSpc>
                <a:spcPts val="3110"/>
              </a:lnSpc>
            </a:pPr>
            <a:r>
              <a:rPr lang="en-US" sz="2880" b="1" dirty="0">
                <a:solidFill>
                  <a:srgbClr val="004561"/>
                </a:solidFill>
                <a:latin typeface="Mulish 1"/>
              </a:rPr>
              <a:t>Findings</a:t>
            </a:r>
          </a:p>
        </p:txBody>
      </p:sp>
      <p:grpSp>
        <p:nvGrpSpPr>
          <p:cNvPr id="9" name="Group 2">
            <a:extLst>
              <a:ext uri="{FF2B5EF4-FFF2-40B4-BE49-F238E27FC236}">
                <a16:creationId xmlns:a16="http://schemas.microsoft.com/office/drawing/2014/main" id="{7DD31F8A-3865-1A39-A3DF-EE43C41DC67E}"/>
              </a:ext>
            </a:extLst>
          </p:cNvPr>
          <p:cNvGrpSpPr/>
          <p:nvPr/>
        </p:nvGrpSpPr>
        <p:grpSpPr>
          <a:xfrm>
            <a:off x="324470" y="6218447"/>
            <a:ext cx="11575775" cy="45719"/>
            <a:chOff x="0" y="0"/>
            <a:chExt cx="23151550" cy="91438"/>
          </a:xfrm>
        </p:grpSpPr>
        <p:sp>
          <p:nvSpPr>
            <p:cNvPr id="10" name="Freeform 3">
              <a:extLst>
                <a:ext uri="{FF2B5EF4-FFF2-40B4-BE49-F238E27FC236}">
                  <a16:creationId xmlns:a16="http://schemas.microsoft.com/office/drawing/2014/main" id="{BBD1ED91-A196-CE75-EC3A-C20429D9599E}"/>
                </a:ext>
              </a:extLst>
            </p:cNvPr>
            <p:cNvSpPr/>
            <p:nvPr/>
          </p:nvSpPr>
          <p:spPr>
            <a:xfrm>
              <a:off x="0" y="0"/>
              <a:ext cx="23151592" cy="91440"/>
            </a:xfrm>
            <a:custGeom>
              <a:avLst/>
              <a:gdLst/>
              <a:ahLst/>
              <a:cxnLst/>
              <a:rect l="l" t="t" r="r" b="b"/>
              <a:pathLst>
                <a:path w="23151592" h="91440">
                  <a:moveTo>
                    <a:pt x="0" y="0"/>
                  </a:moveTo>
                  <a:lnTo>
                    <a:pt x="23151592" y="0"/>
                  </a:lnTo>
                  <a:lnTo>
                    <a:pt x="23151592" y="91440"/>
                  </a:lnTo>
                  <a:lnTo>
                    <a:pt x="0" y="91440"/>
                  </a:lnTo>
                  <a:close/>
                </a:path>
              </a:pathLst>
            </a:custGeom>
            <a:solidFill>
              <a:srgbClr val="F06449"/>
            </a:solidFill>
          </p:spPr>
          <p:txBody>
            <a:bodyPr/>
            <a:lstStyle/>
            <a:p>
              <a:endParaRPr lang="en-US" sz="1200"/>
            </a:p>
          </p:txBody>
        </p:sp>
      </p:grpSp>
      <p:pic>
        <p:nvPicPr>
          <p:cNvPr id="11" name="Picture 4">
            <a:extLst>
              <a:ext uri="{FF2B5EF4-FFF2-40B4-BE49-F238E27FC236}">
                <a16:creationId xmlns:a16="http://schemas.microsoft.com/office/drawing/2014/main" id="{F409717F-4487-5171-EB25-F9994E4FA0D5}"/>
              </a:ext>
            </a:extLst>
          </p:cNvPr>
          <p:cNvPicPr>
            <a:picLocks noChangeAspect="1"/>
          </p:cNvPicPr>
          <p:nvPr/>
        </p:nvPicPr>
        <p:blipFill rotWithShape="1">
          <a:blip r:embed="rId4"/>
          <a:srcRect t="23336" b="27741"/>
          <a:stretch/>
        </p:blipFill>
        <p:spPr>
          <a:xfrm>
            <a:off x="233523" y="6274329"/>
            <a:ext cx="2042706" cy="561820"/>
          </a:xfrm>
          <a:prstGeom prst="rect">
            <a:avLst/>
          </a:prstGeom>
        </p:spPr>
      </p:pic>
    </p:spTree>
    <p:extLst>
      <p:ext uri="{BB962C8B-B14F-4D97-AF65-F5344CB8AC3E}">
        <p14:creationId xmlns:p14="http://schemas.microsoft.com/office/powerpoint/2010/main" val="12733346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aph of blue and orange bars&#10;&#10;Description automatically generated">
            <a:extLst>
              <a:ext uri="{FF2B5EF4-FFF2-40B4-BE49-F238E27FC236}">
                <a16:creationId xmlns:a16="http://schemas.microsoft.com/office/drawing/2014/main" id="{FD9E945A-CF1A-0964-4E7F-0A39F208BCA3}"/>
              </a:ext>
            </a:extLst>
          </p:cNvPr>
          <p:cNvPicPr>
            <a:picLocks noChangeAspect="1"/>
          </p:cNvPicPr>
          <p:nvPr/>
        </p:nvPicPr>
        <p:blipFill rotWithShape="1">
          <a:blip r:embed="rId3">
            <a:extLst>
              <a:ext uri="{28A0092B-C50C-407E-A947-70E740481C1C}">
                <a14:useLocalDpi xmlns:a14="http://schemas.microsoft.com/office/drawing/2010/main" val="0"/>
              </a:ext>
            </a:extLst>
          </a:blip>
          <a:srcRect l="1305" t="8358" r="2" b="2243"/>
          <a:stretch/>
        </p:blipFill>
        <p:spPr>
          <a:xfrm>
            <a:off x="2903667" y="405412"/>
            <a:ext cx="6417402" cy="5813035"/>
          </a:xfrm>
          <a:prstGeom prst="rect">
            <a:avLst/>
          </a:prstGeom>
        </p:spPr>
      </p:pic>
      <p:grpSp>
        <p:nvGrpSpPr>
          <p:cNvPr id="4" name="Group 2">
            <a:extLst>
              <a:ext uri="{FF2B5EF4-FFF2-40B4-BE49-F238E27FC236}">
                <a16:creationId xmlns:a16="http://schemas.microsoft.com/office/drawing/2014/main" id="{F135DB06-9750-FAEB-1D50-9C8062478970}"/>
              </a:ext>
            </a:extLst>
          </p:cNvPr>
          <p:cNvGrpSpPr/>
          <p:nvPr/>
        </p:nvGrpSpPr>
        <p:grpSpPr>
          <a:xfrm>
            <a:off x="324470" y="6218447"/>
            <a:ext cx="11575775" cy="45719"/>
            <a:chOff x="0" y="0"/>
            <a:chExt cx="23151550" cy="91438"/>
          </a:xfrm>
        </p:grpSpPr>
        <p:sp>
          <p:nvSpPr>
            <p:cNvPr id="6" name="Freeform 3">
              <a:extLst>
                <a:ext uri="{FF2B5EF4-FFF2-40B4-BE49-F238E27FC236}">
                  <a16:creationId xmlns:a16="http://schemas.microsoft.com/office/drawing/2014/main" id="{E0822A6C-FD1C-C647-6103-CBB63F943B15}"/>
                </a:ext>
              </a:extLst>
            </p:cNvPr>
            <p:cNvSpPr/>
            <p:nvPr/>
          </p:nvSpPr>
          <p:spPr>
            <a:xfrm>
              <a:off x="0" y="0"/>
              <a:ext cx="23151592" cy="91440"/>
            </a:xfrm>
            <a:custGeom>
              <a:avLst/>
              <a:gdLst/>
              <a:ahLst/>
              <a:cxnLst/>
              <a:rect l="l" t="t" r="r" b="b"/>
              <a:pathLst>
                <a:path w="23151592" h="91440">
                  <a:moveTo>
                    <a:pt x="0" y="0"/>
                  </a:moveTo>
                  <a:lnTo>
                    <a:pt x="23151592" y="0"/>
                  </a:lnTo>
                  <a:lnTo>
                    <a:pt x="23151592" y="91440"/>
                  </a:lnTo>
                  <a:lnTo>
                    <a:pt x="0" y="91440"/>
                  </a:lnTo>
                  <a:close/>
                </a:path>
              </a:pathLst>
            </a:custGeom>
            <a:solidFill>
              <a:srgbClr val="F06449"/>
            </a:solidFill>
          </p:spPr>
          <p:txBody>
            <a:bodyPr/>
            <a:lstStyle/>
            <a:p>
              <a:endParaRPr lang="en-US" sz="1200"/>
            </a:p>
          </p:txBody>
        </p:sp>
      </p:grpSp>
      <p:sp>
        <p:nvSpPr>
          <p:cNvPr id="7" name="Rectangle 6">
            <a:extLst>
              <a:ext uri="{FF2B5EF4-FFF2-40B4-BE49-F238E27FC236}">
                <a16:creationId xmlns:a16="http://schemas.microsoft.com/office/drawing/2014/main" id="{1B630B0E-DBB3-9D91-A303-96F10FFA964C}"/>
              </a:ext>
            </a:extLst>
          </p:cNvPr>
          <p:cNvSpPr/>
          <p:nvPr/>
        </p:nvSpPr>
        <p:spPr>
          <a:xfrm>
            <a:off x="0" y="2019"/>
            <a:ext cx="6553200" cy="195242"/>
          </a:xfrm>
          <a:prstGeom prst="rect">
            <a:avLst/>
          </a:prstGeom>
          <a:solidFill>
            <a:srgbClr val="F0644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8" name="Rectangle 7">
            <a:extLst>
              <a:ext uri="{FF2B5EF4-FFF2-40B4-BE49-F238E27FC236}">
                <a16:creationId xmlns:a16="http://schemas.microsoft.com/office/drawing/2014/main" id="{1FBFDB38-175B-89EE-3816-73A19A17BDB4}"/>
              </a:ext>
            </a:extLst>
          </p:cNvPr>
          <p:cNvSpPr/>
          <p:nvPr/>
        </p:nvSpPr>
        <p:spPr>
          <a:xfrm>
            <a:off x="6096000" y="-747"/>
            <a:ext cx="6096000" cy="195242"/>
          </a:xfrm>
          <a:prstGeom prst="rect">
            <a:avLst/>
          </a:prstGeom>
          <a:solidFill>
            <a:srgbClr val="69D1E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p>
        </p:txBody>
      </p:sp>
      <p:pic>
        <p:nvPicPr>
          <p:cNvPr id="9" name="Picture 4">
            <a:extLst>
              <a:ext uri="{FF2B5EF4-FFF2-40B4-BE49-F238E27FC236}">
                <a16:creationId xmlns:a16="http://schemas.microsoft.com/office/drawing/2014/main" id="{1B814217-F319-B8F5-5F91-A2A2DA01E6CB}"/>
              </a:ext>
            </a:extLst>
          </p:cNvPr>
          <p:cNvPicPr>
            <a:picLocks noChangeAspect="1"/>
          </p:cNvPicPr>
          <p:nvPr/>
        </p:nvPicPr>
        <p:blipFill rotWithShape="1">
          <a:blip r:embed="rId4"/>
          <a:srcRect t="23336" b="27741"/>
          <a:stretch/>
        </p:blipFill>
        <p:spPr>
          <a:xfrm>
            <a:off x="233523" y="6274329"/>
            <a:ext cx="2042706" cy="561820"/>
          </a:xfrm>
          <a:prstGeom prst="rect">
            <a:avLst/>
          </a:prstGeom>
        </p:spPr>
      </p:pic>
    </p:spTree>
    <p:extLst>
      <p:ext uri="{BB962C8B-B14F-4D97-AF65-F5344CB8AC3E}">
        <p14:creationId xmlns:p14="http://schemas.microsoft.com/office/powerpoint/2010/main" val="30656523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0E28323-92E8-ED1D-E5DE-9569EE19520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762" r="6205" b="12751"/>
          <a:stretch/>
        </p:blipFill>
        <p:spPr>
          <a:xfrm>
            <a:off x="1390650" y="1118392"/>
            <a:ext cx="9807758" cy="4951733"/>
          </a:xfrm>
          <a:prstGeom prst="rect">
            <a:avLst/>
          </a:prstGeom>
          <a:ln>
            <a:noFill/>
          </a:ln>
          <a:effectLst>
            <a:outerShdw sx="1000" sy="1000" algn="tl" rotWithShape="0">
              <a:srgbClr val="333333"/>
            </a:outerShdw>
          </a:effectLst>
        </p:spPr>
      </p:pic>
      <p:grpSp>
        <p:nvGrpSpPr>
          <p:cNvPr id="9" name="Group 2">
            <a:extLst>
              <a:ext uri="{FF2B5EF4-FFF2-40B4-BE49-F238E27FC236}">
                <a16:creationId xmlns:a16="http://schemas.microsoft.com/office/drawing/2014/main" id="{A7F1715F-9ED0-61D1-D247-2206C343B063}"/>
              </a:ext>
            </a:extLst>
          </p:cNvPr>
          <p:cNvGrpSpPr/>
          <p:nvPr/>
        </p:nvGrpSpPr>
        <p:grpSpPr>
          <a:xfrm>
            <a:off x="324470" y="6218447"/>
            <a:ext cx="11575775" cy="45719"/>
            <a:chOff x="0" y="0"/>
            <a:chExt cx="23151550" cy="91438"/>
          </a:xfrm>
        </p:grpSpPr>
        <p:sp>
          <p:nvSpPr>
            <p:cNvPr id="11" name="Freeform 3">
              <a:extLst>
                <a:ext uri="{FF2B5EF4-FFF2-40B4-BE49-F238E27FC236}">
                  <a16:creationId xmlns:a16="http://schemas.microsoft.com/office/drawing/2014/main" id="{E36784E7-1D58-A5C3-136B-AB228FD4FD75}"/>
                </a:ext>
              </a:extLst>
            </p:cNvPr>
            <p:cNvSpPr/>
            <p:nvPr/>
          </p:nvSpPr>
          <p:spPr>
            <a:xfrm>
              <a:off x="0" y="0"/>
              <a:ext cx="23151592" cy="91440"/>
            </a:xfrm>
            <a:custGeom>
              <a:avLst/>
              <a:gdLst/>
              <a:ahLst/>
              <a:cxnLst/>
              <a:rect l="l" t="t" r="r" b="b"/>
              <a:pathLst>
                <a:path w="23151592" h="91440">
                  <a:moveTo>
                    <a:pt x="0" y="0"/>
                  </a:moveTo>
                  <a:lnTo>
                    <a:pt x="23151592" y="0"/>
                  </a:lnTo>
                  <a:lnTo>
                    <a:pt x="23151592" y="91440"/>
                  </a:lnTo>
                  <a:lnTo>
                    <a:pt x="0" y="91440"/>
                  </a:lnTo>
                  <a:close/>
                </a:path>
              </a:pathLst>
            </a:custGeom>
            <a:solidFill>
              <a:srgbClr val="F06449"/>
            </a:solidFill>
          </p:spPr>
          <p:txBody>
            <a:bodyPr/>
            <a:lstStyle/>
            <a:p>
              <a:endParaRPr lang="en-US" sz="1200"/>
            </a:p>
          </p:txBody>
        </p:sp>
      </p:grpSp>
      <p:sp>
        <p:nvSpPr>
          <p:cNvPr id="12" name="TextBox 4">
            <a:extLst>
              <a:ext uri="{FF2B5EF4-FFF2-40B4-BE49-F238E27FC236}">
                <a16:creationId xmlns:a16="http://schemas.microsoft.com/office/drawing/2014/main" id="{FC1F0428-5215-454A-3946-96CCCC5E3864}"/>
              </a:ext>
            </a:extLst>
          </p:cNvPr>
          <p:cNvSpPr txBox="1"/>
          <p:nvPr/>
        </p:nvSpPr>
        <p:spPr>
          <a:xfrm>
            <a:off x="388328" y="572525"/>
            <a:ext cx="11275382" cy="397545"/>
          </a:xfrm>
          <a:prstGeom prst="rect">
            <a:avLst/>
          </a:prstGeom>
        </p:spPr>
        <p:txBody>
          <a:bodyPr lIns="0" tIns="0" rIns="0" bIns="0" rtlCol="0" anchor="t">
            <a:spAutoFit/>
          </a:bodyPr>
          <a:lstStyle/>
          <a:p>
            <a:pPr>
              <a:lnSpc>
                <a:spcPts val="3110"/>
              </a:lnSpc>
            </a:pPr>
            <a:r>
              <a:rPr lang="en-US" sz="2880" b="1" dirty="0">
                <a:solidFill>
                  <a:srgbClr val="004561"/>
                </a:solidFill>
                <a:latin typeface="Mulish 1"/>
              </a:rPr>
              <a:t>Results Map</a:t>
            </a:r>
          </a:p>
        </p:txBody>
      </p:sp>
      <p:sp>
        <p:nvSpPr>
          <p:cNvPr id="13" name="Rectangle 12">
            <a:extLst>
              <a:ext uri="{FF2B5EF4-FFF2-40B4-BE49-F238E27FC236}">
                <a16:creationId xmlns:a16="http://schemas.microsoft.com/office/drawing/2014/main" id="{9CB38E4C-499D-E891-2461-95B56D337318}"/>
              </a:ext>
            </a:extLst>
          </p:cNvPr>
          <p:cNvSpPr/>
          <p:nvPr/>
        </p:nvSpPr>
        <p:spPr>
          <a:xfrm>
            <a:off x="6096000" y="-747"/>
            <a:ext cx="6096000" cy="195242"/>
          </a:xfrm>
          <a:prstGeom prst="rect">
            <a:avLst/>
          </a:prstGeom>
          <a:solidFill>
            <a:srgbClr val="69D1E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4" name="Rectangle 13">
            <a:extLst>
              <a:ext uri="{FF2B5EF4-FFF2-40B4-BE49-F238E27FC236}">
                <a16:creationId xmlns:a16="http://schemas.microsoft.com/office/drawing/2014/main" id="{6F7FD41F-F0D2-0EE8-91BD-829A9813ECB2}"/>
              </a:ext>
            </a:extLst>
          </p:cNvPr>
          <p:cNvSpPr/>
          <p:nvPr/>
        </p:nvSpPr>
        <p:spPr>
          <a:xfrm>
            <a:off x="0" y="2019"/>
            <a:ext cx="6553200" cy="195242"/>
          </a:xfrm>
          <a:prstGeom prst="rect">
            <a:avLst/>
          </a:prstGeom>
          <a:solidFill>
            <a:srgbClr val="F0644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p>
        </p:txBody>
      </p:sp>
      <p:pic>
        <p:nvPicPr>
          <p:cNvPr id="15" name="Picture 4">
            <a:extLst>
              <a:ext uri="{FF2B5EF4-FFF2-40B4-BE49-F238E27FC236}">
                <a16:creationId xmlns:a16="http://schemas.microsoft.com/office/drawing/2014/main" id="{4B46674C-9931-1154-F58A-1951523D711E}"/>
              </a:ext>
            </a:extLst>
          </p:cNvPr>
          <p:cNvPicPr>
            <a:picLocks noChangeAspect="1"/>
          </p:cNvPicPr>
          <p:nvPr/>
        </p:nvPicPr>
        <p:blipFill rotWithShape="1">
          <a:blip r:embed="rId4"/>
          <a:srcRect t="23336" b="27741"/>
          <a:stretch/>
        </p:blipFill>
        <p:spPr>
          <a:xfrm>
            <a:off x="233523" y="6274329"/>
            <a:ext cx="2042706" cy="56182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A6AFA8-077B-9E95-03A7-3F3A024BE4E9}"/>
            </a:ext>
          </a:extLst>
        </p:cNvPr>
        <p:cNvGrpSpPr/>
        <p:nvPr/>
      </p:nvGrpSpPr>
      <p:grpSpPr>
        <a:xfrm>
          <a:off x="0" y="0"/>
          <a:ext cx="0" cy="0"/>
          <a:chOff x="0" y="0"/>
          <a:chExt cx="0" cy="0"/>
        </a:xfrm>
      </p:grpSpPr>
      <p:pic>
        <p:nvPicPr>
          <p:cNvPr id="4" name="Picture 4">
            <a:extLst>
              <a:ext uri="{FF2B5EF4-FFF2-40B4-BE49-F238E27FC236}">
                <a16:creationId xmlns:a16="http://schemas.microsoft.com/office/drawing/2014/main" id="{3CEBD192-F700-4DB9-5B9E-C666A2A01432}"/>
              </a:ext>
            </a:extLst>
          </p:cNvPr>
          <p:cNvPicPr>
            <a:picLocks noChangeAspect="1"/>
          </p:cNvPicPr>
          <p:nvPr/>
        </p:nvPicPr>
        <p:blipFill rotWithShape="1">
          <a:blip r:embed="rId3"/>
          <a:srcRect t="23336" b="27741"/>
          <a:stretch/>
        </p:blipFill>
        <p:spPr>
          <a:xfrm>
            <a:off x="233523" y="6274329"/>
            <a:ext cx="2042706" cy="561820"/>
          </a:xfrm>
          <a:prstGeom prst="rect">
            <a:avLst/>
          </a:prstGeom>
        </p:spPr>
      </p:pic>
      <p:pic>
        <p:nvPicPr>
          <p:cNvPr id="5" name="Picture 5" descr="Earth globe: Americas with solid fill">
            <a:extLst>
              <a:ext uri="{FF2B5EF4-FFF2-40B4-BE49-F238E27FC236}">
                <a16:creationId xmlns:a16="http://schemas.microsoft.com/office/drawing/2014/main" id="{396FE77E-A4A1-E517-3AAB-39D31E96082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483133" y="1074050"/>
            <a:ext cx="835333" cy="835333"/>
          </a:xfrm>
          <a:prstGeom prst="rect">
            <a:avLst/>
          </a:prstGeom>
        </p:spPr>
      </p:pic>
      <p:pic>
        <p:nvPicPr>
          <p:cNvPr id="7" name="Picture 7">
            <a:extLst>
              <a:ext uri="{FF2B5EF4-FFF2-40B4-BE49-F238E27FC236}">
                <a16:creationId xmlns:a16="http://schemas.microsoft.com/office/drawing/2014/main" id="{F2515F95-174C-42EB-AA1C-0944D919D62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6663044" y="1288257"/>
            <a:ext cx="810385" cy="736437"/>
          </a:xfrm>
          <a:prstGeom prst="rect">
            <a:avLst/>
          </a:prstGeom>
        </p:spPr>
      </p:pic>
      <p:sp>
        <p:nvSpPr>
          <p:cNvPr id="12" name="TextBox 12">
            <a:extLst>
              <a:ext uri="{FF2B5EF4-FFF2-40B4-BE49-F238E27FC236}">
                <a16:creationId xmlns:a16="http://schemas.microsoft.com/office/drawing/2014/main" id="{6B7739A8-B0DA-59F5-0328-FB66BA81E6BC}"/>
              </a:ext>
            </a:extLst>
          </p:cNvPr>
          <p:cNvSpPr txBox="1"/>
          <p:nvPr/>
        </p:nvSpPr>
        <p:spPr>
          <a:xfrm>
            <a:off x="1561653" y="1172833"/>
            <a:ext cx="4305747" cy="353943"/>
          </a:xfrm>
          <a:prstGeom prst="rect">
            <a:avLst/>
          </a:prstGeom>
        </p:spPr>
        <p:txBody>
          <a:bodyPr wrap="square" lIns="0" tIns="0" rIns="0" bIns="0" rtlCol="0" anchor="t">
            <a:spAutoFit/>
          </a:bodyPr>
          <a:lstStyle/>
          <a:p>
            <a:pPr>
              <a:lnSpc>
                <a:spcPts val="2987"/>
              </a:lnSpc>
            </a:pPr>
            <a:r>
              <a:rPr lang="en-US" sz="2133" dirty="0">
                <a:solidFill>
                  <a:srgbClr val="004561"/>
                </a:solidFill>
                <a:latin typeface="Mulish 1"/>
              </a:rPr>
              <a:t>COVID-19 &amp; its Impact on CSAM</a:t>
            </a:r>
          </a:p>
        </p:txBody>
      </p:sp>
      <p:sp>
        <p:nvSpPr>
          <p:cNvPr id="14" name="TextBox 14">
            <a:extLst>
              <a:ext uri="{FF2B5EF4-FFF2-40B4-BE49-F238E27FC236}">
                <a16:creationId xmlns:a16="http://schemas.microsoft.com/office/drawing/2014/main" id="{BF400A69-F69E-16C0-9A6B-E8A526B76A42}"/>
              </a:ext>
            </a:extLst>
          </p:cNvPr>
          <p:cNvSpPr txBox="1"/>
          <p:nvPr/>
        </p:nvSpPr>
        <p:spPr>
          <a:xfrm>
            <a:off x="1536252" y="2262429"/>
            <a:ext cx="3780814" cy="738600"/>
          </a:xfrm>
          <a:prstGeom prst="rect">
            <a:avLst/>
          </a:prstGeom>
        </p:spPr>
        <p:txBody>
          <a:bodyPr wrap="square" lIns="0" tIns="0" rIns="0" bIns="0" rtlCol="0" anchor="t">
            <a:spAutoFit/>
          </a:bodyPr>
          <a:lstStyle/>
          <a:p>
            <a:pPr>
              <a:lnSpc>
                <a:spcPts val="2987"/>
              </a:lnSpc>
            </a:pPr>
            <a:r>
              <a:rPr lang="en-US" sz="2133" dirty="0">
                <a:solidFill>
                  <a:srgbClr val="004561"/>
                </a:solidFill>
                <a:latin typeface="Mulish 1"/>
              </a:rPr>
              <a:t>Computer-Generated CSAM, Generative AI, Deepfakes</a:t>
            </a:r>
          </a:p>
        </p:txBody>
      </p:sp>
      <p:sp>
        <p:nvSpPr>
          <p:cNvPr id="16" name="TextBox 16">
            <a:extLst>
              <a:ext uri="{FF2B5EF4-FFF2-40B4-BE49-F238E27FC236}">
                <a16:creationId xmlns:a16="http://schemas.microsoft.com/office/drawing/2014/main" id="{D5AB67A2-A019-4302-B64F-B430EF8493E6}"/>
              </a:ext>
            </a:extLst>
          </p:cNvPr>
          <p:cNvSpPr txBox="1"/>
          <p:nvPr/>
        </p:nvSpPr>
        <p:spPr>
          <a:xfrm>
            <a:off x="7885218" y="1476509"/>
            <a:ext cx="2988318" cy="353879"/>
          </a:xfrm>
          <a:prstGeom prst="rect">
            <a:avLst/>
          </a:prstGeom>
        </p:spPr>
        <p:txBody>
          <a:bodyPr lIns="0" tIns="0" rIns="0" bIns="0" rtlCol="0" anchor="t">
            <a:spAutoFit/>
          </a:bodyPr>
          <a:lstStyle/>
          <a:p>
            <a:pPr>
              <a:lnSpc>
                <a:spcPts val="2987"/>
              </a:lnSpc>
            </a:pPr>
            <a:r>
              <a:rPr lang="en-US" sz="2133" dirty="0">
                <a:solidFill>
                  <a:srgbClr val="004561"/>
                </a:solidFill>
                <a:latin typeface="Mulish 1"/>
              </a:rPr>
              <a:t>Dark Web</a:t>
            </a:r>
          </a:p>
        </p:txBody>
      </p:sp>
      <p:sp>
        <p:nvSpPr>
          <p:cNvPr id="18" name="TextBox 18">
            <a:extLst>
              <a:ext uri="{FF2B5EF4-FFF2-40B4-BE49-F238E27FC236}">
                <a16:creationId xmlns:a16="http://schemas.microsoft.com/office/drawing/2014/main" id="{8AFE127E-C2E9-0D55-4E31-FB3E9B910333}"/>
              </a:ext>
            </a:extLst>
          </p:cNvPr>
          <p:cNvSpPr txBox="1"/>
          <p:nvPr/>
        </p:nvSpPr>
        <p:spPr>
          <a:xfrm>
            <a:off x="7859818" y="2626949"/>
            <a:ext cx="4254741" cy="738600"/>
          </a:xfrm>
          <a:prstGeom prst="rect">
            <a:avLst/>
          </a:prstGeom>
        </p:spPr>
        <p:txBody>
          <a:bodyPr wrap="square" lIns="0" tIns="0" rIns="0" bIns="0" rtlCol="0" anchor="t">
            <a:spAutoFit/>
          </a:bodyPr>
          <a:lstStyle/>
          <a:p>
            <a:pPr>
              <a:lnSpc>
                <a:spcPts val="2987"/>
              </a:lnSpc>
            </a:pPr>
            <a:r>
              <a:rPr lang="en-US" sz="2133" dirty="0">
                <a:solidFill>
                  <a:srgbClr val="004561"/>
                </a:solidFill>
                <a:latin typeface="Mulish 1"/>
              </a:rPr>
              <a:t>Data Retention and Law Enforcement Investigations</a:t>
            </a:r>
          </a:p>
        </p:txBody>
      </p:sp>
      <p:sp>
        <p:nvSpPr>
          <p:cNvPr id="20" name="TextBox 20">
            <a:extLst>
              <a:ext uri="{FF2B5EF4-FFF2-40B4-BE49-F238E27FC236}">
                <a16:creationId xmlns:a16="http://schemas.microsoft.com/office/drawing/2014/main" id="{D0B64EDF-CF29-3E8D-EFAD-08C9204C9A4B}"/>
              </a:ext>
            </a:extLst>
          </p:cNvPr>
          <p:cNvSpPr txBox="1"/>
          <p:nvPr/>
        </p:nvSpPr>
        <p:spPr>
          <a:xfrm>
            <a:off x="7835659" y="3985183"/>
            <a:ext cx="3899141" cy="738600"/>
          </a:xfrm>
          <a:prstGeom prst="rect">
            <a:avLst/>
          </a:prstGeom>
        </p:spPr>
        <p:txBody>
          <a:bodyPr wrap="square" lIns="0" tIns="0" rIns="0" bIns="0" rtlCol="0" anchor="t">
            <a:spAutoFit/>
          </a:bodyPr>
          <a:lstStyle/>
          <a:p>
            <a:pPr>
              <a:lnSpc>
                <a:spcPts val="2987"/>
              </a:lnSpc>
            </a:pPr>
            <a:r>
              <a:rPr lang="en-US" sz="2133" dirty="0">
                <a:solidFill>
                  <a:srgbClr val="004561"/>
                </a:solidFill>
                <a:latin typeface="Mulish 1"/>
              </a:rPr>
              <a:t>Tech Tools to Curb CSAM / Privacy Debate</a:t>
            </a:r>
          </a:p>
        </p:txBody>
      </p:sp>
      <p:sp>
        <p:nvSpPr>
          <p:cNvPr id="22" name="TextBox 22">
            <a:extLst>
              <a:ext uri="{FF2B5EF4-FFF2-40B4-BE49-F238E27FC236}">
                <a16:creationId xmlns:a16="http://schemas.microsoft.com/office/drawing/2014/main" id="{D26CF7D4-FDAD-51CF-1A35-AA4A07FE55CF}"/>
              </a:ext>
            </a:extLst>
          </p:cNvPr>
          <p:cNvSpPr txBox="1"/>
          <p:nvPr/>
        </p:nvSpPr>
        <p:spPr>
          <a:xfrm>
            <a:off x="1536251" y="3447964"/>
            <a:ext cx="4305746" cy="353943"/>
          </a:xfrm>
          <a:prstGeom prst="rect">
            <a:avLst/>
          </a:prstGeom>
        </p:spPr>
        <p:txBody>
          <a:bodyPr wrap="square" lIns="0" tIns="0" rIns="0" bIns="0" rtlCol="0" anchor="t">
            <a:spAutoFit/>
          </a:bodyPr>
          <a:lstStyle/>
          <a:p>
            <a:pPr>
              <a:lnSpc>
                <a:spcPts val="2987"/>
              </a:lnSpc>
            </a:pPr>
            <a:r>
              <a:rPr lang="en-US" sz="2133" dirty="0">
                <a:solidFill>
                  <a:srgbClr val="004561"/>
                </a:solidFill>
                <a:latin typeface="Mulish 1"/>
              </a:rPr>
              <a:t>Livestreamed Child Sexual Abuse</a:t>
            </a:r>
          </a:p>
        </p:txBody>
      </p:sp>
      <p:sp>
        <p:nvSpPr>
          <p:cNvPr id="27" name="TextBox 22">
            <a:extLst>
              <a:ext uri="{FF2B5EF4-FFF2-40B4-BE49-F238E27FC236}">
                <a16:creationId xmlns:a16="http://schemas.microsoft.com/office/drawing/2014/main" id="{B545FE91-0D67-CBD7-A579-5E9D2D098C93}"/>
              </a:ext>
            </a:extLst>
          </p:cNvPr>
          <p:cNvSpPr txBox="1"/>
          <p:nvPr/>
        </p:nvSpPr>
        <p:spPr>
          <a:xfrm>
            <a:off x="1527783" y="4585529"/>
            <a:ext cx="4844303" cy="353943"/>
          </a:xfrm>
          <a:prstGeom prst="rect">
            <a:avLst/>
          </a:prstGeom>
        </p:spPr>
        <p:txBody>
          <a:bodyPr wrap="square" lIns="0" tIns="0" rIns="0" bIns="0" rtlCol="0" anchor="t">
            <a:spAutoFit/>
          </a:bodyPr>
          <a:lstStyle/>
          <a:p>
            <a:pPr>
              <a:lnSpc>
                <a:spcPts val="2987"/>
              </a:lnSpc>
            </a:pPr>
            <a:r>
              <a:rPr lang="en-US" sz="2133" dirty="0">
                <a:solidFill>
                  <a:srgbClr val="004561"/>
                </a:solidFill>
                <a:latin typeface="Mulish 1"/>
              </a:rPr>
              <a:t>Self-Generated Images and Sextortion</a:t>
            </a:r>
          </a:p>
        </p:txBody>
      </p:sp>
      <p:sp>
        <p:nvSpPr>
          <p:cNvPr id="28" name="TextBox 22">
            <a:extLst>
              <a:ext uri="{FF2B5EF4-FFF2-40B4-BE49-F238E27FC236}">
                <a16:creationId xmlns:a16="http://schemas.microsoft.com/office/drawing/2014/main" id="{33101301-F3A9-8E46-06EC-493BF98AC1AE}"/>
              </a:ext>
            </a:extLst>
          </p:cNvPr>
          <p:cNvSpPr txBox="1"/>
          <p:nvPr/>
        </p:nvSpPr>
        <p:spPr>
          <a:xfrm>
            <a:off x="1527784" y="5676715"/>
            <a:ext cx="3780814" cy="353879"/>
          </a:xfrm>
          <a:prstGeom prst="rect">
            <a:avLst/>
          </a:prstGeom>
        </p:spPr>
        <p:txBody>
          <a:bodyPr wrap="square" lIns="0" tIns="0" rIns="0" bIns="0" rtlCol="0" anchor="t">
            <a:spAutoFit/>
          </a:bodyPr>
          <a:lstStyle/>
          <a:p>
            <a:pPr>
              <a:lnSpc>
                <a:spcPts val="2987"/>
              </a:lnSpc>
            </a:pPr>
            <a:r>
              <a:rPr lang="en-US" sz="2133" dirty="0">
                <a:solidFill>
                  <a:srgbClr val="004561"/>
                </a:solidFill>
                <a:latin typeface="Mulish 1"/>
              </a:rPr>
              <a:t>End to End Encryption (E2EE)</a:t>
            </a:r>
          </a:p>
        </p:txBody>
      </p:sp>
      <p:sp>
        <p:nvSpPr>
          <p:cNvPr id="31" name="TextBox 20">
            <a:extLst>
              <a:ext uri="{FF2B5EF4-FFF2-40B4-BE49-F238E27FC236}">
                <a16:creationId xmlns:a16="http://schemas.microsoft.com/office/drawing/2014/main" id="{FBF158E6-0295-B6E1-9F53-2A37BB5FAC91}"/>
              </a:ext>
            </a:extLst>
          </p:cNvPr>
          <p:cNvSpPr txBox="1"/>
          <p:nvPr/>
        </p:nvSpPr>
        <p:spPr>
          <a:xfrm>
            <a:off x="7835660" y="5422764"/>
            <a:ext cx="3899141" cy="353879"/>
          </a:xfrm>
          <a:prstGeom prst="rect">
            <a:avLst/>
          </a:prstGeom>
        </p:spPr>
        <p:txBody>
          <a:bodyPr wrap="square" lIns="0" tIns="0" rIns="0" bIns="0" rtlCol="0" anchor="t">
            <a:spAutoFit/>
          </a:bodyPr>
          <a:lstStyle/>
          <a:p>
            <a:pPr>
              <a:lnSpc>
                <a:spcPts val="2987"/>
              </a:lnSpc>
            </a:pPr>
            <a:r>
              <a:rPr lang="en-US" sz="2133" dirty="0">
                <a:solidFill>
                  <a:srgbClr val="004561"/>
                </a:solidFill>
                <a:latin typeface="Mulish 1"/>
              </a:rPr>
              <a:t>Online Grooming </a:t>
            </a:r>
          </a:p>
        </p:txBody>
      </p:sp>
      <p:pic>
        <p:nvPicPr>
          <p:cNvPr id="33" name="Graphic 32" descr="Internet Of Things outline">
            <a:extLst>
              <a:ext uri="{FF2B5EF4-FFF2-40B4-BE49-F238E27FC236}">
                <a16:creationId xmlns:a16="http://schemas.microsoft.com/office/drawing/2014/main" id="{153BB415-22BB-796C-C968-1AAFAB20C68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83133" y="2131649"/>
            <a:ext cx="771743" cy="771743"/>
          </a:xfrm>
          <a:prstGeom prst="rect">
            <a:avLst/>
          </a:prstGeom>
        </p:spPr>
      </p:pic>
      <p:pic>
        <p:nvPicPr>
          <p:cNvPr id="35" name="Graphic 34" descr="Shield Tick with solid fill">
            <a:extLst>
              <a:ext uri="{FF2B5EF4-FFF2-40B4-BE49-F238E27FC236}">
                <a16:creationId xmlns:a16="http://schemas.microsoft.com/office/drawing/2014/main" id="{3C7A4050-C05A-3364-C856-8014A763466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24794" y="5475001"/>
            <a:ext cx="690671" cy="690671"/>
          </a:xfrm>
          <a:prstGeom prst="rect">
            <a:avLst/>
          </a:prstGeom>
        </p:spPr>
      </p:pic>
      <p:pic>
        <p:nvPicPr>
          <p:cNvPr id="37" name="Graphic 36" descr="Money with solid fill">
            <a:extLst>
              <a:ext uri="{FF2B5EF4-FFF2-40B4-BE49-F238E27FC236}">
                <a16:creationId xmlns:a16="http://schemas.microsoft.com/office/drawing/2014/main" id="{34EFAD0E-6085-B4DD-D5E4-338D1C024AEC}"/>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24358" y="4446663"/>
            <a:ext cx="690671" cy="690671"/>
          </a:xfrm>
          <a:prstGeom prst="rect">
            <a:avLst/>
          </a:prstGeom>
        </p:spPr>
      </p:pic>
      <p:pic>
        <p:nvPicPr>
          <p:cNvPr id="39" name="Graphic 38" descr="Safe with solid fill">
            <a:extLst>
              <a:ext uri="{FF2B5EF4-FFF2-40B4-BE49-F238E27FC236}">
                <a16:creationId xmlns:a16="http://schemas.microsoft.com/office/drawing/2014/main" id="{DA25F3BB-1FD6-89A8-8E6D-DDAC43C88CFF}"/>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6641455" y="2431145"/>
            <a:ext cx="853557" cy="853557"/>
          </a:xfrm>
          <a:prstGeom prst="rect">
            <a:avLst/>
          </a:prstGeom>
        </p:spPr>
      </p:pic>
      <p:pic>
        <p:nvPicPr>
          <p:cNvPr id="41" name="Graphic 40" descr="Web cam with solid fill">
            <a:extLst>
              <a:ext uri="{FF2B5EF4-FFF2-40B4-BE49-F238E27FC236}">
                <a16:creationId xmlns:a16="http://schemas.microsoft.com/office/drawing/2014/main" id="{43FC6A0B-659E-20E5-359D-8530DE08DE28}"/>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424358" y="3288489"/>
            <a:ext cx="738664" cy="738664"/>
          </a:xfrm>
          <a:prstGeom prst="rect">
            <a:avLst/>
          </a:prstGeom>
        </p:spPr>
      </p:pic>
      <p:pic>
        <p:nvPicPr>
          <p:cNvPr id="45" name="Graphic 44" descr="Internet with solid fill">
            <a:extLst>
              <a:ext uri="{FF2B5EF4-FFF2-40B4-BE49-F238E27FC236}">
                <a16:creationId xmlns:a16="http://schemas.microsoft.com/office/drawing/2014/main" id="{8259FDC9-D4E1-1443-E40A-FCBA9C653E78}"/>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6698903" y="3769040"/>
            <a:ext cx="738663" cy="738663"/>
          </a:xfrm>
          <a:prstGeom prst="rect">
            <a:avLst/>
          </a:prstGeom>
        </p:spPr>
      </p:pic>
      <p:pic>
        <p:nvPicPr>
          <p:cNvPr id="47" name="Graphic 46" descr="Selfie with solid fill">
            <a:extLst>
              <a:ext uri="{FF2B5EF4-FFF2-40B4-BE49-F238E27FC236}">
                <a16:creationId xmlns:a16="http://schemas.microsoft.com/office/drawing/2014/main" id="{F3D8A167-62CB-7DA0-4872-3D149C4F8381}"/>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6734542" y="5053432"/>
            <a:ext cx="738663" cy="738663"/>
          </a:xfrm>
          <a:prstGeom prst="rect">
            <a:avLst/>
          </a:prstGeom>
        </p:spPr>
      </p:pic>
      <p:sp>
        <p:nvSpPr>
          <p:cNvPr id="10" name="Rectangle 9">
            <a:extLst>
              <a:ext uri="{FF2B5EF4-FFF2-40B4-BE49-F238E27FC236}">
                <a16:creationId xmlns:a16="http://schemas.microsoft.com/office/drawing/2014/main" id="{DEF24BE7-04FF-F998-FF2D-285957249E48}"/>
              </a:ext>
            </a:extLst>
          </p:cNvPr>
          <p:cNvSpPr/>
          <p:nvPr/>
        </p:nvSpPr>
        <p:spPr>
          <a:xfrm>
            <a:off x="0" y="2019"/>
            <a:ext cx="6553200" cy="195242"/>
          </a:xfrm>
          <a:prstGeom prst="rect">
            <a:avLst/>
          </a:prstGeom>
          <a:solidFill>
            <a:srgbClr val="F0644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3" name="Rectangle 12">
            <a:extLst>
              <a:ext uri="{FF2B5EF4-FFF2-40B4-BE49-F238E27FC236}">
                <a16:creationId xmlns:a16="http://schemas.microsoft.com/office/drawing/2014/main" id="{15A7974E-178C-60B6-3150-424AEFAB77F9}"/>
              </a:ext>
            </a:extLst>
          </p:cNvPr>
          <p:cNvSpPr/>
          <p:nvPr/>
        </p:nvSpPr>
        <p:spPr>
          <a:xfrm>
            <a:off x="6096000" y="-747"/>
            <a:ext cx="6096000" cy="195242"/>
          </a:xfrm>
          <a:prstGeom prst="rect">
            <a:avLst/>
          </a:prstGeom>
          <a:solidFill>
            <a:srgbClr val="69D1E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p>
        </p:txBody>
      </p:sp>
      <p:grpSp>
        <p:nvGrpSpPr>
          <p:cNvPr id="6" name="Group 2">
            <a:extLst>
              <a:ext uri="{FF2B5EF4-FFF2-40B4-BE49-F238E27FC236}">
                <a16:creationId xmlns:a16="http://schemas.microsoft.com/office/drawing/2014/main" id="{D0F53CB8-2327-FA23-96F9-35386E9F4023}"/>
              </a:ext>
            </a:extLst>
          </p:cNvPr>
          <p:cNvGrpSpPr/>
          <p:nvPr/>
        </p:nvGrpSpPr>
        <p:grpSpPr>
          <a:xfrm>
            <a:off x="324470" y="6218447"/>
            <a:ext cx="11575775" cy="45719"/>
            <a:chOff x="0" y="0"/>
            <a:chExt cx="23151550" cy="91438"/>
          </a:xfrm>
        </p:grpSpPr>
        <p:sp>
          <p:nvSpPr>
            <p:cNvPr id="8" name="Freeform 3">
              <a:extLst>
                <a:ext uri="{FF2B5EF4-FFF2-40B4-BE49-F238E27FC236}">
                  <a16:creationId xmlns:a16="http://schemas.microsoft.com/office/drawing/2014/main" id="{2712A000-B934-9EFE-FE7E-4415BD4145AE}"/>
                </a:ext>
              </a:extLst>
            </p:cNvPr>
            <p:cNvSpPr/>
            <p:nvPr/>
          </p:nvSpPr>
          <p:spPr>
            <a:xfrm>
              <a:off x="0" y="0"/>
              <a:ext cx="23151592" cy="91440"/>
            </a:xfrm>
            <a:custGeom>
              <a:avLst/>
              <a:gdLst/>
              <a:ahLst/>
              <a:cxnLst/>
              <a:rect l="l" t="t" r="r" b="b"/>
              <a:pathLst>
                <a:path w="23151592" h="91440">
                  <a:moveTo>
                    <a:pt x="0" y="0"/>
                  </a:moveTo>
                  <a:lnTo>
                    <a:pt x="23151592" y="0"/>
                  </a:lnTo>
                  <a:lnTo>
                    <a:pt x="23151592" y="91440"/>
                  </a:lnTo>
                  <a:lnTo>
                    <a:pt x="0" y="91440"/>
                  </a:lnTo>
                  <a:close/>
                </a:path>
              </a:pathLst>
            </a:custGeom>
            <a:solidFill>
              <a:srgbClr val="F06449"/>
            </a:solidFill>
          </p:spPr>
          <p:txBody>
            <a:bodyPr/>
            <a:lstStyle/>
            <a:p>
              <a:endParaRPr lang="en-US" sz="1200"/>
            </a:p>
          </p:txBody>
        </p:sp>
      </p:grpSp>
      <p:sp>
        <p:nvSpPr>
          <p:cNvPr id="9" name="TextBox 4">
            <a:extLst>
              <a:ext uri="{FF2B5EF4-FFF2-40B4-BE49-F238E27FC236}">
                <a16:creationId xmlns:a16="http://schemas.microsoft.com/office/drawing/2014/main" id="{11CF2670-0E6F-0CA6-EB52-4D0B284BE72E}"/>
              </a:ext>
            </a:extLst>
          </p:cNvPr>
          <p:cNvSpPr txBox="1"/>
          <p:nvPr/>
        </p:nvSpPr>
        <p:spPr>
          <a:xfrm>
            <a:off x="388328" y="572525"/>
            <a:ext cx="11275382" cy="397545"/>
          </a:xfrm>
          <a:prstGeom prst="rect">
            <a:avLst/>
          </a:prstGeom>
        </p:spPr>
        <p:txBody>
          <a:bodyPr lIns="0" tIns="0" rIns="0" bIns="0" rtlCol="0" anchor="t">
            <a:spAutoFit/>
          </a:bodyPr>
          <a:lstStyle/>
          <a:p>
            <a:pPr>
              <a:lnSpc>
                <a:spcPts val="3110"/>
              </a:lnSpc>
            </a:pPr>
            <a:r>
              <a:rPr lang="en-US" sz="2880" b="1" dirty="0">
                <a:solidFill>
                  <a:srgbClr val="004561"/>
                </a:solidFill>
                <a:latin typeface="Mulish 1"/>
              </a:rPr>
              <a:t>        New Areas of Focus			Ongoing Areas of Concern</a:t>
            </a:r>
          </a:p>
        </p:txBody>
      </p:sp>
    </p:spTree>
    <p:extLst>
      <p:ext uri="{BB962C8B-B14F-4D97-AF65-F5344CB8AC3E}">
        <p14:creationId xmlns:p14="http://schemas.microsoft.com/office/powerpoint/2010/main" val="4265869937"/>
      </p:ext>
    </p:extLst>
  </p:cSld>
  <p:clrMapOvr>
    <a:masterClrMapping/>
  </p:clrMapOvr>
</p:sld>
</file>

<file path=ppt/theme/theme1.xml><?xml version="1.0" encoding="utf-8"?>
<a:theme xmlns:a="http://schemas.openxmlformats.org/drawingml/2006/main" name="ITU Theme - White bg">
  <a:themeElements>
    <a:clrScheme name="ITU Template">
      <a:dk1>
        <a:sysClr val="windowText" lastClr="000000"/>
      </a:dk1>
      <a:lt1>
        <a:sysClr val="window" lastClr="FFFFFF"/>
      </a:lt1>
      <a:dk2>
        <a:srgbClr val="3A3838"/>
      </a:dk2>
      <a:lt2>
        <a:srgbClr val="F5FAFC"/>
      </a:lt2>
      <a:accent1>
        <a:srgbClr val="009CD6"/>
      </a:accent1>
      <a:accent2>
        <a:srgbClr val="757070"/>
      </a:accent2>
      <a:accent3>
        <a:srgbClr val="A5A5A5"/>
      </a:accent3>
      <a:accent4>
        <a:srgbClr val="595959"/>
      </a:accent4>
      <a:accent5>
        <a:srgbClr val="005EB8"/>
      </a:accent5>
      <a:accent6>
        <a:srgbClr val="E5F5FB"/>
      </a:accent6>
      <a:hlink>
        <a:srgbClr val="000000"/>
      </a:hlink>
      <a:folHlink>
        <a:srgbClr val="757070"/>
      </a:folHlink>
    </a:clrScheme>
    <a:fontScheme name="ITU Powerpoint Tempo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ig text">
  <a:themeElements>
    <a:clrScheme name="ITU Template">
      <a:dk1>
        <a:sysClr val="windowText" lastClr="000000"/>
      </a:dk1>
      <a:lt1>
        <a:sysClr val="window" lastClr="FFFFFF"/>
      </a:lt1>
      <a:dk2>
        <a:srgbClr val="3A3838"/>
      </a:dk2>
      <a:lt2>
        <a:srgbClr val="F5FAFC"/>
      </a:lt2>
      <a:accent1>
        <a:srgbClr val="009CD6"/>
      </a:accent1>
      <a:accent2>
        <a:srgbClr val="757070"/>
      </a:accent2>
      <a:accent3>
        <a:srgbClr val="A5A5A5"/>
      </a:accent3>
      <a:accent4>
        <a:srgbClr val="595959"/>
      </a:accent4>
      <a:accent5>
        <a:srgbClr val="005EB8"/>
      </a:accent5>
      <a:accent6>
        <a:srgbClr val="E5F5FB"/>
      </a:accent6>
      <a:hlink>
        <a:srgbClr val="009CD6"/>
      </a:hlink>
      <a:folHlink>
        <a:srgbClr val="009CD6"/>
      </a:folHlink>
    </a:clrScheme>
    <a:fontScheme name="ITU Powerpoint Tempo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Quote Slide">
  <a:themeElements>
    <a:clrScheme name="ITU Template">
      <a:dk1>
        <a:sysClr val="windowText" lastClr="000000"/>
      </a:dk1>
      <a:lt1>
        <a:sysClr val="window" lastClr="FFFFFF"/>
      </a:lt1>
      <a:dk2>
        <a:srgbClr val="3A3838"/>
      </a:dk2>
      <a:lt2>
        <a:srgbClr val="F5FAFC"/>
      </a:lt2>
      <a:accent1>
        <a:srgbClr val="009CD6"/>
      </a:accent1>
      <a:accent2>
        <a:srgbClr val="757070"/>
      </a:accent2>
      <a:accent3>
        <a:srgbClr val="A5A5A5"/>
      </a:accent3>
      <a:accent4>
        <a:srgbClr val="595959"/>
      </a:accent4>
      <a:accent5>
        <a:srgbClr val="005EB8"/>
      </a:accent5>
      <a:accent6>
        <a:srgbClr val="E5F5FB"/>
      </a:accent6>
      <a:hlink>
        <a:srgbClr val="009CD6"/>
      </a:hlink>
      <a:folHlink>
        <a:srgbClr val="009CD6"/>
      </a:folHlink>
    </a:clrScheme>
    <a:fontScheme name="ITU Powerpoint Tempo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EECAE29023890144BE4DD87AB8BD51F0" ma:contentTypeVersion="1" ma:contentTypeDescription="Upload an image." ma:contentTypeScope="" ma:versionID="89f40a3192a885a9d5b8c09830eb8378">
  <xsd:schema xmlns:xsd="http://www.w3.org/2001/XMLSchema" xmlns:xs="http://www.w3.org/2001/XMLSchema" xmlns:p="http://schemas.microsoft.com/office/2006/metadata/properties" xmlns:ns1="http://schemas.microsoft.com/sharepoint/v3" xmlns:ns2="D435448A-5097-4FD2-AEC0-A54654080A4D" xmlns:ns3="http://schemas.microsoft.com/sharepoint/v3/fields" targetNamespace="http://schemas.microsoft.com/office/2006/metadata/properties" ma:root="true" ma:fieldsID="c4107c846143fb89670ce3fb5dfd9482" ns1:_="" ns2:_="" ns3:_="">
    <xsd:import namespace="http://schemas.microsoft.com/sharepoint/v3"/>
    <xsd:import namespace="D435448A-5097-4FD2-AEC0-A54654080A4D"/>
    <xsd:import namespace="http://schemas.microsoft.com/sharepoint/v3/fields"/>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27" nillable="true" ma:displayName="Scheduling Start Date" ma:description="" ma:hidden="true" ma:internalName="PublishingStartDate">
      <xsd:simpleType>
        <xsd:restriction base="dms:Unknown"/>
      </xsd:simpleType>
    </xsd:element>
    <xsd:element name="PublishingExpirationDate" ma:index="28"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435448A-5097-4FD2-AEC0-A54654080A4D"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wic_System_Copyright xmlns="http://schemas.microsoft.com/sharepoint/v3/fields" xsi:nil="true"/>
    <ImageCreateDate xmlns="D435448A-5097-4FD2-AEC0-A54654080A4D" xsi:nil="true"/>
  </documentManagement>
</p:properties>
</file>

<file path=customXml/itemProps1.xml><?xml version="1.0" encoding="utf-8"?>
<ds:datastoreItem xmlns:ds="http://schemas.openxmlformats.org/officeDocument/2006/customXml" ds:itemID="{D1574941-9E55-401B-B23E-DA0872A1A8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435448A-5097-4FD2-AEC0-A54654080A4D"/>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4AB0D17-C154-4CFB-BABB-4E8F8C1C3C94}">
  <ds:schemaRefs>
    <ds:schemaRef ds:uri="http://schemas.microsoft.com/sharepoint/v3/contenttype/forms"/>
  </ds:schemaRefs>
</ds:datastoreItem>
</file>

<file path=customXml/itemProps3.xml><?xml version="1.0" encoding="utf-8"?>
<ds:datastoreItem xmlns:ds="http://schemas.openxmlformats.org/officeDocument/2006/customXml" ds:itemID="{F5000C81-4B5A-4F62-86E7-1C317F10723B}">
  <ds:schemaRefs>
    <ds:schemaRef ds:uri="http://purl.org/dc/elements/1.1/"/>
    <ds:schemaRef ds:uri="http://schemas.microsoft.com/office/2006/metadata/properties"/>
    <ds:schemaRef ds:uri="D435448A-5097-4FD2-AEC0-A54654080A4D"/>
    <ds:schemaRef ds:uri="http://schemas.microsoft.com/sharepoint/v3"/>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schemas.microsoft.com/sharepoint/v3/fields"/>
    <ds:schemaRef ds:uri="http://www.w3.org/XML/1998/namespace"/>
  </ds:schemaRefs>
</ds:datastoreItem>
</file>

<file path=docMetadata/LabelInfo.xml><?xml version="1.0" encoding="utf-8"?>
<clbl:labelList xmlns:clbl="http://schemas.microsoft.com/office/2020/mipLabelMetadata">
  <clbl:label id="{0445b120-b126-47e8-97fd-52695d22da3c}" enabled="1" method="Privileged" siteId="{3f478d65-1b9b-4caa-a123-7430e9bf86b3}" contentBits="0" removed="0"/>
</clbl:labelList>
</file>

<file path=docProps/app.xml><?xml version="1.0" encoding="utf-8"?>
<Properties xmlns="http://schemas.openxmlformats.org/officeDocument/2006/extended-properties" xmlns:vt="http://schemas.openxmlformats.org/officeDocument/2006/docPropsVTypes">
  <TotalTime>7112</TotalTime>
  <Words>1002</Words>
  <Application>Microsoft Office PowerPoint</Application>
  <PresentationFormat>Widescreen</PresentationFormat>
  <Paragraphs>108</Paragraphs>
  <Slides>10</Slides>
  <Notes>9</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10</vt:i4>
      </vt:variant>
    </vt:vector>
  </HeadingPairs>
  <TitlesOfParts>
    <vt:vector size="23" baseType="lpstr">
      <vt:lpstr>Arial</vt:lpstr>
      <vt:lpstr>Calibri</vt:lpstr>
      <vt:lpstr>Georgia</vt:lpstr>
      <vt:lpstr>HK Grotesk</vt:lpstr>
      <vt:lpstr>Mulish</vt:lpstr>
      <vt:lpstr>Mulish 1</vt:lpstr>
      <vt:lpstr>Mulish ExtraLight</vt:lpstr>
      <vt:lpstr>Mulish SemiBold</vt:lpstr>
      <vt:lpstr>Noto Sans Symbols</vt:lpstr>
      <vt:lpstr>Wingdings</vt:lpstr>
      <vt:lpstr>ITU Theme - White bg</vt:lpstr>
      <vt:lpstr>Big text</vt:lpstr>
      <vt:lpstr>Quote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Brouard, Ricarda</dc:creator>
  <cp:keywords/>
  <dc:description/>
  <cp:lastModifiedBy>Brouard, Ricarda</cp:lastModifiedBy>
  <cp:revision>146</cp:revision>
  <dcterms:created xsi:type="dcterms:W3CDTF">2021-03-09T10:44:20Z</dcterms:created>
  <dcterms:modified xsi:type="dcterms:W3CDTF">2024-01-23T07:32:16Z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0x0101009148F5A04DDD49CBA7127AADA5FB792B00AADE34325A8B49CDA8BB4DB53328F21400EECAE29023890144BE4DD87AB8BD51F0</vt:lpwstr>
  </property>
  <property fmtid="{D5CDD505-2E9C-101B-9397-08002B2CF9AE}" pid="3" name="ClassificationContentMarkingHeaderText">
    <vt:lpwstr>[ICC] RESTRICTED</vt:lpwstr>
  </property>
</Properties>
</file>