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notesMasters/notesMaster1.xml" ContentType="application/vnd.openxmlformats-officedocument.presentationml.notesMaster+xml"/>
  <Override PartName="/ppt/handoutMasters/handoutMaster1.xml" ContentType="application/vnd.openxmlformats-officedocument.presentationml.handout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ppt/slideLayouts/slideLayout4.xml" ContentType="application/vnd.openxmlformats-officedocument.presentationml.slideLayout+xml"/>
  <Override PartName="/ppt/slideLayouts/slideLayout5.xml" ContentType="application/vnd.openxmlformats-officedocument.presentationml.slideLayout+xml"/>
  <Override PartName="/ppt/slideLayouts/slideLayout6.xml" ContentType="application/vnd.openxmlformats-officedocument.presentationml.slideLayout+xml"/>
  <Override PartName="/ppt/slideLayouts/slideLayout7.xml" ContentType="application/vnd.openxmlformats-officedocument.presentationml.slideLayout+xml"/>
  <Override PartName="/ppt/slideLayouts/slideLayout8.xml" ContentType="application/vnd.openxmlformats-officedocument.presentationml.slideLayout+xml"/>
  <Override PartName="/ppt/slideLayouts/slideLayout9.xml" ContentType="application/vnd.openxmlformats-officedocument.presentationml.slideLayout+xml"/>
  <Override PartName="/ppt/slideLayouts/slideLayout10.xml" ContentType="application/vnd.openxmlformats-officedocument.presentationml.slideLayout+xml"/>
  <Override PartName="/ppt/slideLayouts/slideLayout11.xml" ContentType="application/vnd.openxmlformats-officedocument.presentationml.slideLayout+xml"/>
  <Override PartName="/ppt/slideLayouts/slideLayout12.xml" ContentType="application/vnd.openxmlformats-officedocument.presentationml.slideLayout+xml"/>
  <Override PartName="/ppt/slideLayouts/slideLayout13.xml" ContentType="application/vnd.openxmlformats-officedocument.presentationml.slideLayout+xml"/>
  <Override PartName="/ppt/slideLayouts/slideLayout14.xml" ContentType="application/vnd.openxmlformats-officedocument.presentationml.slideLayout+xml"/>
  <Override PartName="/ppt/slideLayouts/slideLayout15.xml" ContentType="application/vnd.openxmlformats-officedocument.presentationml.slideLayout+xml"/>
  <Override PartName="/ppt/slideLayouts/slideLayout16.xml" ContentType="application/vnd.openxmlformats-officedocument.presentationml.slideLayout+xml"/>
  <Override PartName="/ppt/slideLayouts/slideLayout17.xml" ContentType="application/vnd.openxmlformats-officedocument.presentationml.slideLayout+xml"/>
  <Override PartName="/ppt/slideLayouts/slideLayout18.xml" ContentType="application/vnd.openxmlformats-officedocument.presentationml.slideLayout+xml"/>
  <Override PartName="/ppt/slideLayouts/slideLayout19.xml" ContentType="application/vnd.openxmlformats-officedocument.presentationml.slideLayout+xml"/>
  <Override PartName="/ppt/theme/theme2.xml" ContentType="application/vnd.openxmlformats-officedocument.theme+xml"/>
  <Override PartName="/ppt/slideLayouts/slideLayout20.xml" ContentType="application/vnd.openxmlformats-officedocument.presentationml.slideLayout+xml"/>
  <Override PartName="/ppt/slideLayouts/slideLayout21.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theme/theme5.xml" ContentType="application/vnd.openxmlformats-officedocument.theme+xml"/>
  <Override PartName="/ppt/authors.xml" ContentType="application/vnd.ms-powerpoint.authors+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s>
</file>

<file path=ppt/presentation.xml><?xml version="1.0" encoding="utf-8"?>
<p:presentation xmlns:a="http://schemas.openxmlformats.org/drawingml/2006/main" xmlns:r="http://schemas.openxmlformats.org/officeDocument/2006/relationships" xmlns:p="http://schemas.openxmlformats.org/presentationml/2006/main" showSpecialPlsOnTitleSld="0" saveSubsetFonts="1">
  <p:sldMasterIdLst>
    <p:sldMasterId id="2147483648" r:id="rId1"/>
    <p:sldMasterId id="2147483709" r:id="rId2"/>
    <p:sldMasterId id="2147483713" r:id="rId3"/>
  </p:sldMasterIdLst>
  <p:notesMasterIdLst>
    <p:notesMasterId r:id="rId6"/>
  </p:notesMasterIdLst>
  <p:handoutMasterIdLst>
    <p:handoutMasterId r:id="rId7"/>
  </p:handoutMasterIdLst>
  <p:sldIdLst>
    <p:sldId id="2685" r:id="rId4"/>
    <p:sldId id="2686" r:id="rId5"/>
  </p:sldIdLst>
  <p:sldSz cx="12192000" cy="6858000"/>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3840" userDrawn="1">
          <p15:clr>
            <a:srgbClr val="A4A3A4"/>
          </p15:clr>
        </p15:guide>
      </p15:sldGuideLst>
    </p:ext>
    <p:ext uri="{2D200454-40CA-4A62-9FC3-DE9A4176ACB9}">
      <p15:notesGuideLst xmlns:p15="http://schemas.microsoft.com/office/powerpoint/2012/main"/>
    </p:ext>
  </p:extLst>
</p:presentation>
</file>

<file path=ppt/authors.xml><?xml version="1.0" encoding="utf-8"?>
<p188:authorLst xmlns:a="http://schemas.openxmlformats.org/drawingml/2006/main" xmlns:r="http://schemas.openxmlformats.org/officeDocument/2006/relationships" xmlns:p188="http://schemas.microsoft.com/office/powerpoint/2018/8/main">
  <p188:author id="{3D5A33D1-FAB9-06C8-4559-8D5A15D5BFA3}" name="Giulia Russo Wälti" initials="GRW" userId="S::giulia.russo-waelti@scort.ch::8dffd03f-f783-4c2f-99d3-4dd08fb9585a" providerId="AD"/>
</p188:authorLst>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FFFFF"/>
    <a:srgbClr val="0083B3"/>
    <a:srgbClr val="9D26FF"/>
    <a:srgbClr val="0076A1"/>
    <a:srgbClr val="009CD6"/>
    <a:srgbClr val="A5A5A5"/>
    <a:srgbClr val="757070"/>
    <a:srgbClr val="6F6F6E"/>
    <a:srgbClr val="F5FAFC"/>
    <a:srgbClr val="F7F7F7"/>
  </p:clrMru>
  <p:extLst>
    <p:ext uri="{E76CE94A-603C-4142-B9EB-6D1370010A27}">
      <p14:discardImageEditData xmlns:p14="http://schemas.microsoft.com/office/powerpoint/2010/main" val="0"/>
    </p:ext>
    <p:ext uri="{D31A062A-798A-4329-ABDD-BBA856620510}">
      <p14:defaultImageDpi xmlns:p14="http://schemas.microsoft.com/office/powerpoint/2010/main" val="32767"/>
    </p:ext>
    <p:ext uri="{FD5EFAAD-0ECE-453E-9831-46B23BE46B34}">
      <p15:chartTrackingRefBased xmlns:p15="http://schemas.microsoft.com/office/powerpoint/2012/main" val="1"/>
    </p:ext>
  </p:extLst>
</p:presentationPr>
</file>

<file path=ppt/tableStyles.xml><?xml version="1.0" encoding="utf-8"?>
<a:tblStyleLst xmlns:a="http://schemas.openxmlformats.org/drawingml/2006/main" def="{5C22544A-7EE6-4342-B048-85BDC9FD1C3A}">
  <a:tblStyle styleId="{5C22544A-7EE6-4342-B048-85BDC9FD1C3A}" styleName="Medium Style 2 - Accent 1">
    <a:wholeTbl>
      <a:tcTxStyle>
        <a:fontRef idx="minor">
          <a:prstClr val="black"/>
        </a:fontRef>
        <a:schemeClr val="dk1"/>
      </a:tcTxStyle>
      <a:tcStyle>
        <a:tcBdr>
          <a:left>
            <a:ln w="12700" cmpd="sng">
              <a:solidFill>
                <a:schemeClr val="lt1"/>
              </a:solidFill>
            </a:ln>
          </a:left>
          <a:right>
            <a:ln w="12700" cmpd="sng">
              <a:solidFill>
                <a:schemeClr val="lt1"/>
              </a:solidFill>
            </a:ln>
          </a:right>
          <a:top>
            <a:ln w="12700" cmpd="sng">
              <a:solidFill>
                <a:schemeClr val="lt1"/>
              </a:solidFill>
            </a:ln>
          </a:top>
          <a:bottom>
            <a:ln w="12700" cmpd="sng">
              <a:solidFill>
                <a:schemeClr val="lt1"/>
              </a:solidFill>
            </a:ln>
          </a:bottom>
          <a:insideH>
            <a:ln w="12700" cmpd="sng">
              <a:solidFill>
                <a:schemeClr val="lt1"/>
              </a:solidFill>
            </a:ln>
          </a:insideH>
          <a:insideV>
            <a:ln w="12700" cmpd="sng">
              <a:solidFill>
                <a:schemeClr val="lt1"/>
              </a:solidFill>
            </a:ln>
          </a:insideV>
        </a:tcBdr>
        <a:fill>
          <a:solidFill>
            <a:schemeClr val="accent1">
              <a:tint val="20000"/>
            </a:schemeClr>
          </a:solidFill>
        </a:fill>
      </a:tcStyle>
    </a:wholeTbl>
    <a:band1H>
      <a:tcStyle>
        <a:tcBdr/>
        <a:fill>
          <a:solidFill>
            <a:schemeClr val="accent1">
              <a:tint val="40000"/>
            </a:schemeClr>
          </a:solidFill>
        </a:fill>
      </a:tcStyle>
    </a:band1H>
    <a:band2H>
      <a:tcStyle>
        <a:tcBdr/>
      </a:tcStyle>
    </a:band2H>
    <a:band1V>
      <a:tcStyle>
        <a:tcBdr/>
        <a:fill>
          <a:solidFill>
            <a:schemeClr val="accent1">
              <a:tint val="40000"/>
            </a:schemeClr>
          </a:solidFill>
        </a:fill>
      </a:tcStyle>
    </a:band1V>
    <a:band2V>
      <a:tcStyle>
        <a:tcBdr/>
      </a:tcStyle>
    </a:band2V>
    <a:lastCol>
      <a:tcTxStyle b="on">
        <a:fontRef idx="minor">
          <a:prstClr val="black"/>
        </a:fontRef>
        <a:schemeClr val="lt1"/>
      </a:tcTxStyle>
      <a:tcStyle>
        <a:tcBdr/>
        <a:fill>
          <a:solidFill>
            <a:schemeClr val="accent1"/>
          </a:solidFill>
        </a:fill>
      </a:tcStyle>
    </a:lastCol>
    <a:firstCol>
      <a:tcTxStyle b="on">
        <a:fontRef idx="minor">
          <a:prstClr val="black"/>
        </a:fontRef>
        <a:schemeClr val="lt1"/>
      </a:tcTxStyle>
      <a:tcStyle>
        <a:tcBdr/>
        <a:fill>
          <a:solidFill>
            <a:schemeClr val="accent1"/>
          </a:solidFill>
        </a:fill>
      </a:tcStyle>
    </a:firstCol>
    <a:lastRow>
      <a:tcTxStyle b="on">
        <a:fontRef idx="minor">
          <a:prstClr val="black"/>
        </a:fontRef>
        <a:schemeClr val="lt1"/>
      </a:tcTxStyle>
      <a:tcStyle>
        <a:tcBdr>
          <a:top>
            <a:ln w="38100" cmpd="sng">
              <a:solidFill>
                <a:schemeClr val="lt1"/>
              </a:solidFill>
            </a:ln>
          </a:top>
        </a:tcBdr>
        <a:fill>
          <a:solidFill>
            <a:schemeClr val="accent1"/>
          </a:solidFill>
        </a:fill>
      </a:tcStyle>
    </a:lastRow>
    <a:firstRow>
      <a:tcTxStyle b="on">
        <a:fontRef idx="minor">
          <a:prstClr val="black"/>
        </a:fontRef>
        <a:schemeClr val="lt1"/>
      </a:tcTxStyle>
      <a:tcStyle>
        <a:tcBdr>
          <a:bottom>
            <a:ln w="38100" cmpd="sng">
              <a:solidFill>
                <a:schemeClr val="lt1"/>
              </a:solidFill>
            </a:ln>
          </a:bottom>
        </a:tcBdr>
        <a:fill>
          <a:solidFill>
            <a:schemeClr val="accent1"/>
          </a:solidFill>
        </a:fill>
      </a:tcStyle>
    </a:firstRow>
  </a:tblStyle>
</a:tblStyleLst>
</file>

<file path=ppt/viewProps.xml><?xml version="1.0" encoding="utf-8"?>
<p:viewPr xmlns:a="http://schemas.openxmlformats.org/drawingml/2006/main" xmlns:r="http://schemas.openxmlformats.org/officeDocument/2006/relationships" xmlns:p="http://schemas.openxmlformats.org/presentationml/2006/main">
  <p:normalViewPr horzBarState="maximized">
    <p:restoredLeft sz="20000" autoAdjust="0"/>
    <p:restoredTop sz="94660"/>
  </p:normalViewPr>
  <p:slideViewPr>
    <p:cSldViewPr snapToGrid="0">
      <p:cViewPr varScale="1">
        <p:scale>
          <a:sx n="105" d="100"/>
          <a:sy n="105" d="100"/>
        </p:scale>
        <p:origin x="114" y="720"/>
      </p:cViewPr>
      <p:guideLst>
        <p:guide orient="horz" pos="2160"/>
        <p:guide pos="3840"/>
      </p:guideLst>
    </p:cSldViewPr>
  </p:slideViewPr>
  <p:notesTextViewPr>
    <p:cViewPr>
      <p:scale>
        <a:sx n="1" d="1"/>
        <a:sy n="1" d="1"/>
      </p:scale>
      <p:origin x="0" y="0"/>
    </p:cViewPr>
  </p:notesTextViewPr>
  <p:notesViewPr>
    <p:cSldViewPr snapToGrid="0">
      <p:cViewPr varScale="1">
        <p:scale>
          <a:sx n="124" d="100"/>
          <a:sy n="124" d="100"/>
        </p:scale>
        <p:origin x="4188" y="88"/>
      </p:cViewPr>
      <p:guideLst/>
    </p:cSldViewPr>
  </p:notes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presProps" Target="presProps.xml"/><Relationship Id="rId3" Type="http://schemas.openxmlformats.org/officeDocument/2006/relationships/slideMaster" Target="slideMasters/slideMaster3.xml"/><Relationship Id="rId7" Type="http://schemas.openxmlformats.org/officeDocument/2006/relationships/handoutMaster" Target="handoutMasters/handoutMaster1.xml"/><Relationship Id="rId12" Type="http://schemas.microsoft.com/office/2018/10/relationships/authors" Target="authors.xml"/><Relationship Id="rId2" Type="http://schemas.openxmlformats.org/officeDocument/2006/relationships/slideMaster" Target="slideMasters/slideMaster2.xml"/><Relationship Id="rId1" Type="http://schemas.openxmlformats.org/officeDocument/2006/relationships/slideMaster" Target="slideMasters/slideMaster1.xml"/><Relationship Id="rId6" Type="http://schemas.openxmlformats.org/officeDocument/2006/relationships/notesMaster" Target="notesMasters/notesMaster1.xml"/><Relationship Id="rId11" Type="http://schemas.openxmlformats.org/officeDocument/2006/relationships/tableStyles" Target="tableStyles.xml"/><Relationship Id="rId5" Type="http://schemas.openxmlformats.org/officeDocument/2006/relationships/slide" Target="slides/slide2.xml"/><Relationship Id="rId10" Type="http://schemas.openxmlformats.org/officeDocument/2006/relationships/theme" Target="theme/theme1.xml"/><Relationship Id="rId4" Type="http://schemas.openxmlformats.org/officeDocument/2006/relationships/slide" Target="slides/slide1.xml"/><Relationship Id="rId9" Type="http://schemas.openxmlformats.org/officeDocument/2006/relationships/viewProps" Target="viewProps.xml"/></Relationships>
</file>

<file path=ppt/handoutMasters/_rels/handoutMaster1.xml.rels><?xml version="1.0" encoding="UTF-8" standalone="yes"?>
<Relationships xmlns="http://schemas.openxmlformats.org/package/2006/relationships"><Relationship Id="rId1" Type="http://schemas.openxmlformats.org/officeDocument/2006/relationships/theme" Target="../theme/theme5.xml"/></Relationships>
</file>

<file path=ppt/handoutMasters/handoutMaster1.xml><?xml version="1.0" encoding="utf-8"?>
<p:handout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a:extLst>
              <a:ext uri="{FF2B5EF4-FFF2-40B4-BE49-F238E27FC236}">
                <a16:creationId xmlns:a16="http://schemas.microsoft.com/office/drawing/2014/main" id="{6BE192EA-4FB5-417A-96F6-B3058A54ABC4}"/>
              </a:ext>
            </a:extLst>
          </p:cNvPr>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a:extLst>
              <a:ext uri="{FF2B5EF4-FFF2-40B4-BE49-F238E27FC236}">
                <a16:creationId xmlns:a16="http://schemas.microsoft.com/office/drawing/2014/main" id="{875D5479-0008-4BFD-BE18-7442B169130D}"/>
              </a:ext>
            </a:extLst>
          </p:cNvPr>
          <p:cNvSpPr>
            <a:spLocks noGrp="1"/>
          </p:cNvSpPr>
          <p:nvPr>
            <p:ph type="dt" sz="quarter" idx="1"/>
          </p:nvPr>
        </p:nvSpPr>
        <p:spPr>
          <a:xfrm>
            <a:off x="3884613" y="0"/>
            <a:ext cx="2971800" cy="458788"/>
          </a:xfrm>
          <a:prstGeom prst="rect">
            <a:avLst/>
          </a:prstGeom>
        </p:spPr>
        <p:txBody>
          <a:bodyPr vert="horz" lIns="91440" tIns="45720" rIns="91440" bIns="45720" rtlCol="0"/>
          <a:lstStyle>
            <a:lvl1pPr algn="r">
              <a:defRPr sz="1200"/>
            </a:lvl1pPr>
          </a:lstStyle>
          <a:p>
            <a:fld id="{A472114D-3A05-4B20-822E-8261653B33D2}" type="datetimeFigureOut">
              <a:rPr lang="en-US" smtClean="0"/>
              <a:t>1/15/2024</a:t>
            </a:fld>
            <a:endParaRPr lang="en-US"/>
          </a:p>
        </p:txBody>
      </p:sp>
      <p:sp>
        <p:nvSpPr>
          <p:cNvPr id="4" name="Footer Placeholder 3">
            <a:extLst>
              <a:ext uri="{FF2B5EF4-FFF2-40B4-BE49-F238E27FC236}">
                <a16:creationId xmlns:a16="http://schemas.microsoft.com/office/drawing/2014/main" id="{EABD4BE7-9FD8-4D10-87DD-2B2BC23B46EC}"/>
              </a:ext>
            </a:extLst>
          </p:cNvPr>
          <p:cNvSpPr>
            <a:spLocks noGrp="1"/>
          </p:cNvSpPr>
          <p:nvPr>
            <p:ph type="ftr" sz="quarter" idx="2"/>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5" name="Slide Number Placeholder 4">
            <a:extLst>
              <a:ext uri="{FF2B5EF4-FFF2-40B4-BE49-F238E27FC236}">
                <a16:creationId xmlns:a16="http://schemas.microsoft.com/office/drawing/2014/main" id="{F10342B2-B657-4BF5-B0C4-8D3FD65073D3}"/>
              </a:ext>
            </a:extLst>
          </p:cNvPr>
          <p:cNvSpPr>
            <a:spLocks noGrp="1"/>
          </p:cNvSpPr>
          <p:nvPr>
            <p:ph type="sldNum" sz="quarter" idx="3"/>
          </p:nvPr>
        </p:nvSpPr>
        <p:spPr>
          <a:xfrm>
            <a:off x="3884613" y="8685213"/>
            <a:ext cx="2971800" cy="458787"/>
          </a:xfrm>
          <a:prstGeom prst="rect">
            <a:avLst/>
          </a:prstGeom>
        </p:spPr>
        <p:txBody>
          <a:bodyPr vert="horz" lIns="91440" tIns="45720" rIns="91440" bIns="45720" rtlCol="0" anchor="b"/>
          <a:lstStyle>
            <a:lvl1pPr algn="r">
              <a:defRPr sz="1200"/>
            </a:lvl1pPr>
          </a:lstStyle>
          <a:p>
            <a:fld id="{91E5079B-D1F0-49DB-8DFB-E06CD09EC17E}" type="slidenum">
              <a:rPr lang="en-US" smtClean="0"/>
              <a:t>‹#›</a:t>
            </a:fld>
            <a:endParaRPr lang="en-US"/>
          </a:p>
        </p:txBody>
      </p:sp>
    </p:spTree>
    <p:extLst>
      <p:ext uri="{BB962C8B-B14F-4D97-AF65-F5344CB8AC3E}">
        <p14:creationId xmlns:p14="http://schemas.microsoft.com/office/powerpoint/2010/main" val="4200547298"/>
      </p:ext>
    </p:extLst>
  </p:cSld>
  <p:clrMap bg1="lt1" tx1="dk1" bg2="lt2" tx2="dk2" accent1="accent1" accent2="accent2" accent3="accent3" accent4="accent4" accent5="accent5" accent6="accent6" hlink="hlink" folHlink="folHlink"/>
</p:handoutMaster>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14F008D2-43B4-45EB-8E80-36DCF9CD046D}" type="datetimeFigureOut">
              <a:rPr lang="en-US" smtClean="0"/>
              <a:t>1/15/2024</a:t>
            </a:fld>
            <a:endParaRPr lang="en-US"/>
          </a:p>
        </p:txBody>
      </p:sp>
      <p:sp>
        <p:nvSpPr>
          <p:cNvPr id="4" name="Slide Image Placeholder 3"/>
          <p:cNvSpPr>
            <a:spLocks noGrp="1" noRot="1" noChangeAspect="1"/>
          </p:cNvSpPr>
          <p:nvPr>
            <p:ph type="sldImg" idx="2"/>
          </p:nvPr>
        </p:nvSpPr>
        <p:spPr>
          <a:xfrm>
            <a:off x="685800" y="1143000"/>
            <a:ext cx="54864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46A8591F-50F3-4C40-9DA2-D793276CC051}" type="slidenum">
              <a:rPr lang="en-US" smtClean="0"/>
              <a:t>‹#›</a:t>
            </a:fld>
            <a:endParaRPr lang="en-US"/>
          </a:p>
        </p:txBody>
      </p:sp>
    </p:spTree>
    <p:extLst>
      <p:ext uri="{BB962C8B-B14F-4D97-AF65-F5344CB8AC3E}">
        <p14:creationId xmlns:p14="http://schemas.microsoft.com/office/powerpoint/2010/main" val="77999493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slideLayouts/_rels/slideLayout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0.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1.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17.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8.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19.xml.rels><?xml version="1.0" encoding="UTF-8" standalone="yes"?>
<Relationships xmlns="http://schemas.openxmlformats.org/package/2006/relationships"><Relationship Id="rId1" Type="http://schemas.openxmlformats.org/officeDocument/2006/relationships/slideMaster" Target="../slideMasters/slideMaster2.xml"/></Relationships>
</file>

<file path=ppt/slideLayouts/_rels/slideLayout2.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20.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21.xml.rels><?xml version="1.0" encoding="UTF-8" standalone="yes"?>
<Relationships xmlns="http://schemas.openxmlformats.org/package/2006/relationships"><Relationship Id="rId1" Type="http://schemas.openxmlformats.org/officeDocument/2006/relationships/slideMaster" Target="../slideMasters/slideMaster3.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4.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5.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6.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7.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8.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_rels/slideLayout9.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Grey margin-Content with Caption (White bg)">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28691" y="1959151"/>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3" name="Text Placeholder 3">
            <a:extLst>
              <a:ext uri="{FF2B5EF4-FFF2-40B4-BE49-F238E27FC236}">
                <a16:creationId xmlns:a16="http://schemas.microsoft.com/office/drawing/2014/main" id="{3E0F6D26-4165-4298-B9DF-69A0CA57C654}"/>
              </a:ext>
            </a:extLst>
          </p:cNvPr>
          <p:cNvSpPr>
            <a:spLocks noGrp="1"/>
          </p:cNvSpPr>
          <p:nvPr>
            <p:ph type="body" sz="half" idx="14" hasCustomPrompt="1"/>
          </p:nvPr>
        </p:nvSpPr>
        <p:spPr>
          <a:xfrm>
            <a:off x="5018432" y="1959150"/>
            <a:ext cx="4090872" cy="4200245"/>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7" name="Title 1">
            <a:extLst>
              <a:ext uri="{FF2B5EF4-FFF2-40B4-BE49-F238E27FC236}">
                <a16:creationId xmlns:a16="http://schemas.microsoft.com/office/drawing/2014/main" id="{CED336FC-6E45-4A2D-A5AB-BE24E693E093}"/>
              </a:ext>
            </a:extLst>
          </p:cNvPr>
          <p:cNvSpPr>
            <a:spLocks noGrp="1"/>
          </p:cNvSpPr>
          <p:nvPr>
            <p:ph type="title" hasCustomPrompt="1"/>
          </p:nvPr>
        </p:nvSpPr>
        <p:spPr>
          <a:xfrm>
            <a:off x="728691" y="1265849"/>
            <a:ext cx="9051731" cy="502882"/>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20EB37B9-0614-41D6-8AFE-EB91B451A9F5}"/>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CFE8CDBB-5A4D-4444-85CC-7578EF050F69}"/>
              </a:ext>
            </a:extLst>
          </p:cNvPr>
          <p:cNvSpPr>
            <a:spLocks noGrp="1"/>
          </p:cNvSpPr>
          <p:nvPr>
            <p:ph type="body" sz="quarter" idx="12"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718176021"/>
      </p:ext>
    </p:extLst>
  </p:cSld>
  <p:clrMapOvr>
    <a:masterClrMapping/>
  </p:clrMapOvr>
  <p:extLst>
    <p:ext uri="{DCECCB84-F9BA-43D5-87BE-67443E8EF086}">
      <p15:sldGuideLst xmlns:p15="http://schemas.microsoft.com/office/powerpoint/2012/main">
        <p15:guide id="1" orient="horz" pos="2160" userDrawn="1">
          <p15:clr>
            <a:srgbClr val="FBAE40"/>
          </p15:clr>
        </p15:guide>
        <p15:guide id="2" pos="3840" userDrawn="1">
          <p15:clr>
            <a:srgbClr val="FBAE40"/>
          </p15:clr>
        </p15:guide>
      </p15:sldGuideLst>
    </p:ext>
  </p:extLst>
</p:sldLayout>
</file>

<file path=ppt/slideLayouts/slideLayout10.xml><?xml version="1.0" encoding="utf-8"?>
<p:sldLayout xmlns:a="http://schemas.openxmlformats.org/drawingml/2006/main" xmlns:r="http://schemas.openxmlformats.org/officeDocument/2006/relationships" xmlns:p="http://schemas.openxmlformats.org/presentationml/2006/main" preserve="1" userDrawn="1">
  <p:cSld name="Righ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609600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70957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160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1607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70957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86411331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1.xml><?xml version="1.0" encoding="utf-8"?>
<p:sldLayout xmlns:a="http://schemas.openxmlformats.org/drawingml/2006/main" xmlns:r="http://schemas.openxmlformats.org/officeDocument/2006/relationships" xmlns:p="http://schemas.openxmlformats.org/presentationml/2006/main" preserve="1" userDrawn="1">
  <p:cSld name="1_Left image-L (White bg)">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5194302"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65264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65264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60144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60144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278066116"/>
      </p:ext>
    </p:extLst>
  </p:cSld>
  <p:clrMapOvr>
    <a:masterClrMapping/>
  </p:clrMapOvr>
</p:sldLayout>
</file>

<file path=ppt/slideLayouts/slideLayout12.xml><?xml version="1.0" encoding="utf-8"?>
<p:sldLayout xmlns:a="http://schemas.openxmlformats.org/drawingml/2006/main" xmlns:r="http://schemas.openxmlformats.org/officeDocument/2006/relationships" xmlns:p="http://schemas.openxmlformats.org/presentationml/2006/main" type="blank" preserve="1">
  <p:cSld name="Blank - Footer (white bg) ">
    <p:spTree>
      <p:nvGrpSpPr>
        <p:cNvPr id="1" name=""/>
        <p:cNvGrpSpPr/>
        <p:nvPr/>
      </p:nvGrpSpPr>
      <p:grpSpPr>
        <a:xfrm>
          <a:off x="0" y="0"/>
          <a:ext cx="0" cy="0"/>
          <a:chOff x="0" y="0"/>
          <a:chExt cx="0" cy="0"/>
        </a:xfrm>
      </p:grpSpPr>
    </p:spTree>
    <p:extLst>
      <p:ext uri="{BB962C8B-B14F-4D97-AF65-F5344CB8AC3E}">
        <p14:creationId xmlns:p14="http://schemas.microsoft.com/office/powerpoint/2010/main" val="943554320"/>
      </p:ext>
    </p:extLst>
  </p:cSld>
  <p:clrMapOvr>
    <a:masterClrMapping/>
  </p:clrMapOvr>
</p:sldLayout>
</file>

<file path=ppt/slideLayouts/slideLayout13.xml><?xml version="1.0" encoding="utf-8"?>
<p:sldLayout xmlns:a="http://schemas.openxmlformats.org/drawingml/2006/main" xmlns:r="http://schemas.openxmlformats.org/officeDocument/2006/relationships" xmlns:p="http://schemas.openxmlformats.org/presentationml/2006/main" type="blank" preserve="1">
  <p:cSld name="Blank (whit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336622E0-A137-429D-BE75-779E322CE694}"/>
              </a:ext>
            </a:extLst>
          </p:cNvPr>
          <p:cNvSpPr/>
          <p:nvPr userDrawn="1"/>
        </p:nvSpPr>
        <p:spPr>
          <a:xfrm>
            <a:off x="-30161" y="0"/>
            <a:ext cx="12222161" cy="6858000"/>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3216082533"/>
      </p:ext>
    </p:extLst>
  </p:cSld>
  <p:clrMapOvr>
    <a:masterClrMapping/>
  </p:clrMapOvr>
</p:sldLayout>
</file>

<file path=ppt/slideLayouts/slideLayout14.xml><?xml version="1.0" encoding="utf-8"?>
<p:sldLayout xmlns:a="http://schemas.openxmlformats.org/drawingml/2006/main" xmlns:r="http://schemas.openxmlformats.org/officeDocument/2006/relationships" xmlns:p="http://schemas.openxmlformats.org/presentationml/2006/main" type="blank" preserve="1">
  <p:cSld name="Blank (blue bg) ">
    <p:bg>
      <p:bgPr>
        <a:solidFill>
          <a:schemeClr val="bg1"/>
        </a:solidFill>
        <a:effectLst/>
      </p:bgPr>
    </p:bg>
    <p:spTree>
      <p:nvGrpSpPr>
        <p:cNvPr id="1" name=""/>
        <p:cNvGrpSpPr/>
        <p:nvPr/>
      </p:nvGrpSpPr>
      <p:grpSpPr>
        <a:xfrm>
          <a:off x="0" y="0"/>
          <a:ext cx="0" cy="0"/>
          <a:chOff x="0" y="0"/>
          <a:chExt cx="0" cy="0"/>
        </a:xfrm>
      </p:grpSpPr>
      <p:sp>
        <p:nvSpPr>
          <p:cNvPr id="2" name="Rectangle 1">
            <a:extLst>
              <a:ext uri="{FF2B5EF4-FFF2-40B4-BE49-F238E27FC236}">
                <a16:creationId xmlns:a16="http://schemas.microsoft.com/office/drawing/2014/main" id="{0B0641AD-3AD5-4F67-A775-821CB3080BD2}"/>
              </a:ext>
            </a:extLst>
          </p:cNvPr>
          <p:cNvSpPr/>
          <p:nvPr userDrawn="1"/>
        </p:nvSpPr>
        <p:spPr>
          <a:xfrm>
            <a:off x="-30161" y="0"/>
            <a:ext cx="12222161" cy="6858000"/>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r>
              <a:rPr lang="en-US" dirty="0"/>
              <a:t> </a:t>
            </a:r>
          </a:p>
        </p:txBody>
      </p:sp>
    </p:spTree>
    <p:extLst>
      <p:ext uri="{BB962C8B-B14F-4D97-AF65-F5344CB8AC3E}">
        <p14:creationId xmlns:p14="http://schemas.microsoft.com/office/powerpoint/2010/main" val="1418022755"/>
      </p:ext>
    </p:extLst>
  </p:cSld>
  <p:clrMapOvr>
    <a:masterClrMapping/>
  </p:clrMapOvr>
</p:sldLayout>
</file>

<file path=ppt/slideLayouts/slideLayout15.xml><?xml version="1.0" encoding="utf-8"?>
<p:sldLayout xmlns:a="http://schemas.openxmlformats.org/drawingml/2006/main" xmlns:r="http://schemas.openxmlformats.org/officeDocument/2006/relationships" xmlns:p="http://schemas.openxmlformats.org/presentationml/2006/main" preserve="1" userDrawn="1">
  <p:cSld name="2_Thank you Slide">
    <p:bg>
      <p:bgPr>
        <a:solidFill>
          <a:srgbClr val="F5FAFC"/>
        </a:solidFill>
        <a:effectLst/>
      </p:bgPr>
    </p:bg>
    <p:spTree>
      <p:nvGrpSpPr>
        <p:cNvPr id="1" name=""/>
        <p:cNvGrpSpPr/>
        <p:nvPr/>
      </p:nvGrpSpPr>
      <p:grpSpPr>
        <a:xfrm>
          <a:off x="0" y="0"/>
          <a:ext cx="0" cy="0"/>
          <a:chOff x="0" y="0"/>
          <a:chExt cx="0" cy="0"/>
        </a:xfrm>
      </p:grpSpPr>
      <p:sp>
        <p:nvSpPr>
          <p:cNvPr id="5" name="TextBox 4">
            <a:extLst>
              <a:ext uri="{FF2B5EF4-FFF2-40B4-BE49-F238E27FC236}">
                <a16:creationId xmlns:a16="http://schemas.microsoft.com/office/drawing/2014/main" id="{E3F35E03-ED1F-4BA6-A9DB-BAA193266DF0}"/>
              </a:ext>
            </a:extLst>
          </p:cNvPr>
          <p:cNvSpPr txBox="1"/>
          <p:nvPr userDrawn="1"/>
        </p:nvSpPr>
        <p:spPr>
          <a:xfrm>
            <a:off x="3457462" y="3252763"/>
            <a:ext cx="5246914" cy="584775"/>
          </a:xfrm>
          <a:prstGeom prst="rect">
            <a:avLst/>
          </a:prstGeom>
          <a:noFill/>
        </p:spPr>
        <p:txBody>
          <a:bodyPr wrap="square" rtlCol="0">
            <a:spAutoFit/>
          </a:bodyPr>
          <a:lstStyle/>
          <a:p>
            <a:pPr algn="ctr"/>
            <a:r>
              <a:rPr lang="en-US" sz="3200" b="1" dirty="0">
                <a:solidFill>
                  <a:schemeClr val="tx1"/>
                </a:solidFill>
                <a:cs typeface="Arial" panose="020B0604020202020204" pitchFamily="34" charset="0"/>
              </a:rPr>
              <a:t>Thank you!</a:t>
            </a:r>
          </a:p>
        </p:txBody>
      </p:sp>
      <p:sp>
        <p:nvSpPr>
          <p:cNvPr id="7" name="Rectangle 6">
            <a:extLst>
              <a:ext uri="{FF2B5EF4-FFF2-40B4-BE49-F238E27FC236}">
                <a16:creationId xmlns:a16="http://schemas.microsoft.com/office/drawing/2014/main" id="{D95BEDD7-9550-46FC-AAD4-3BCDC60161D9}"/>
              </a:ext>
            </a:extLst>
          </p:cNvPr>
          <p:cNvSpPr/>
          <p:nvPr userDrawn="1"/>
        </p:nvSpPr>
        <p:spPr>
          <a:xfrm>
            <a:off x="0" y="6115986"/>
            <a:ext cx="12192000" cy="742013"/>
          </a:xfrm>
          <a:prstGeom prst="rect">
            <a:avLst/>
          </a:prstGeom>
          <a:solidFill>
            <a:srgbClr val="F5FAFC"/>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solidFill>
                <a:srgbClr val="009CD6"/>
              </a:solidFill>
            </a:endParaRPr>
          </a:p>
        </p:txBody>
      </p:sp>
    </p:spTree>
    <p:extLst>
      <p:ext uri="{BB962C8B-B14F-4D97-AF65-F5344CB8AC3E}">
        <p14:creationId xmlns:p14="http://schemas.microsoft.com/office/powerpoint/2010/main" val="697607840"/>
      </p:ext>
    </p:extLst>
  </p:cSld>
  <p:clrMapOvr>
    <a:masterClrMapping/>
  </p:clrMapOvr>
</p:sldLayout>
</file>

<file path=ppt/slideLayouts/slideLayout16.xml><?xml version="1.0" encoding="utf-8"?>
<p:sldLayout xmlns:a="http://schemas.openxmlformats.org/drawingml/2006/main" xmlns:r="http://schemas.openxmlformats.org/officeDocument/2006/relationships" xmlns:p="http://schemas.openxmlformats.org/presentationml/2006/main" userDrawn="1">
  <p:cSld name="3_Title and Content">
    <p:spTree>
      <p:nvGrpSpPr>
        <p:cNvPr id="1" name=""/>
        <p:cNvGrpSpPr/>
        <p:nvPr/>
      </p:nvGrpSpPr>
      <p:grpSpPr>
        <a:xfrm>
          <a:off x="0" y="0"/>
          <a:ext cx="0" cy="0"/>
          <a:chOff x="0" y="0"/>
          <a:chExt cx="0" cy="0"/>
        </a:xfrm>
      </p:grpSpPr>
      <p:sp>
        <p:nvSpPr>
          <p:cNvPr id="7" name="Rectangle 6">
            <a:extLst>
              <a:ext uri="{FF2B5EF4-FFF2-40B4-BE49-F238E27FC236}">
                <a16:creationId xmlns:a16="http://schemas.microsoft.com/office/drawing/2014/main" id="{7CD000AF-B921-43E9-B432-355A07B6E46E}"/>
              </a:ext>
            </a:extLst>
          </p:cNvPr>
          <p:cNvSpPr/>
          <p:nvPr userDrawn="1"/>
        </p:nvSpPr>
        <p:spPr>
          <a:xfrm>
            <a:off x="0" y="6115986"/>
            <a:ext cx="10028420" cy="742013"/>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Tree>
    <p:extLst>
      <p:ext uri="{BB962C8B-B14F-4D97-AF65-F5344CB8AC3E}">
        <p14:creationId xmlns:p14="http://schemas.microsoft.com/office/powerpoint/2010/main" val="2689536496"/>
      </p:ext>
    </p:extLst>
  </p:cSld>
  <p:clrMapOvr>
    <a:masterClrMapping/>
  </p:clrMapOvr>
</p:sldLayout>
</file>

<file path=ppt/slideLayouts/slideLayout17.xml><?xml version="1.0" encoding="utf-8"?>
<p:sldLayout xmlns:a="http://schemas.openxmlformats.org/drawingml/2006/main" xmlns:r="http://schemas.openxmlformats.org/officeDocument/2006/relationships" xmlns:p="http://schemas.openxmlformats.org/presentationml/2006/main" preserve="1" userDrawn="1">
  <p:cSld name="Big text two column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8999926" cy="4067251"/>
          </a:xfrm>
        </p:spPr>
        <p:txBody>
          <a:bodyPr numCol="2"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a:p>
            <a:pPr lvl="0"/>
            <a:r>
              <a:rPr lang="en-US" dirty="0" err="1"/>
              <a:t>Nulla</a:t>
            </a:r>
            <a:r>
              <a:rPr lang="en-US" dirty="0"/>
              <a:t> </a:t>
            </a:r>
            <a:r>
              <a:rPr lang="en-US" dirty="0" err="1"/>
              <a:t>consequat</a:t>
            </a:r>
            <a:r>
              <a:rPr lang="en-US" dirty="0"/>
              <a:t> </a:t>
            </a:r>
            <a:r>
              <a:rPr lang="en-US" dirty="0" err="1"/>
              <a:t>massa</a:t>
            </a:r>
            <a:r>
              <a:rPr lang="en-US" dirty="0"/>
              <a:t> </a:t>
            </a:r>
            <a:r>
              <a:rPr lang="en-US" dirty="0" err="1"/>
              <a:t>quis</a:t>
            </a:r>
            <a:r>
              <a:rPr lang="en-US" dirty="0"/>
              <a:t> </a:t>
            </a:r>
            <a:r>
              <a:rPr lang="en-US" dirty="0" err="1"/>
              <a:t>enim</a:t>
            </a:r>
            <a:r>
              <a:rPr lang="en-US" dirty="0"/>
              <a:t>. Donec </a:t>
            </a:r>
            <a:r>
              <a:rPr lang="en-US" dirty="0" err="1"/>
              <a:t>pede</a:t>
            </a:r>
            <a:r>
              <a:rPr lang="en-US" dirty="0"/>
              <a:t> </a:t>
            </a:r>
            <a:r>
              <a:rPr lang="en-US" dirty="0" err="1"/>
              <a:t>justo</a:t>
            </a:r>
            <a:r>
              <a:rPr lang="en-US" dirty="0"/>
              <a:t>, </a:t>
            </a:r>
            <a:r>
              <a:rPr lang="en-US" dirty="0" err="1"/>
              <a:t>fringilla</a:t>
            </a:r>
            <a:r>
              <a:rPr lang="en-US" dirty="0"/>
              <a:t> vel, </a:t>
            </a:r>
            <a:r>
              <a:rPr lang="en-US" dirty="0" err="1"/>
              <a:t>aliquet</a:t>
            </a:r>
            <a:r>
              <a:rPr lang="en-US" dirty="0"/>
              <a:t> </a:t>
            </a:r>
            <a:r>
              <a:rPr lang="en-US" dirty="0" err="1"/>
              <a:t>nec</a:t>
            </a:r>
            <a:r>
              <a:rPr lang="en-US" dirty="0"/>
              <a:t>.</a:t>
            </a:r>
          </a:p>
          <a:p>
            <a:pPr marL="91440" marR="0" lvl="0" indent="0" algn="l" defTabSz="914400" rtl="0" eaLnBrk="1" fontAlgn="auto" latinLnBrk="0" hangingPunct="1">
              <a:lnSpc>
                <a:spcPct val="100000"/>
              </a:lnSpc>
              <a:spcBef>
                <a:spcPts val="1000"/>
              </a:spcBef>
              <a:spcAft>
                <a:spcPts val="0"/>
              </a:spcAft>
              <a:buClr>
                <a:srgbClr val="009CD6"/>
              </a:buClr>
              <a:buSzPct val="110000"/>
              <a:buFontTx/>
              <a:buNone/>
              <a:tabLst/>
              <a:defRPr/>
            </a:pPr>
            <a:r>
              <a:rPr lang="en-US" dirty="0"/>
              <a:t>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50670260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8.xml><?xml version="1.0" encoding="utf-8"?>
<p:sldLayout xmlns:a="http://schemas.openxmlformats.org/drawingml/2006/main" xmlns:r="http://schemas.openxmlformats.org/officeDocument/2006/relationships" xmlns:p="http://schemas.openxmlformats.org/presentationml/2006/main" preserve="1" userDrawn="1">
  <p:cSld name="Big text 1 column">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725414" y="2033625"/>
            <a:ext cx="6297178" cy="4067251"/>
          </a:xfrm>
        </p:spPr>
        <p:txBody>
          <a:bodyPr numCol="1" spcCol="274320">
            <a:noAutofit/>
          </a:bodyPr>
          <a:lstStyle>
            <a:lvl1pPr marL="91440" marR="0" indent="0" algn="l" defTabSz="914400" rtl="0" eaLnBrk="1" fontAlgn="auto" latinLnBrk="0" hangingPunct="1">
              <a:lnSpc>
                <a:spcPct val="100000"/>
              </a:lnSpc>
              <a:spcBef>
                <a:spcPts val="1000"/>
              </a:spcBef>
              <a:spcAft>
                <a:spcPts val="0"/>
              </a:spcAft>
              <a:buClr>
                <a:srgbClr val="009CD6"/>
              </a:buClr>
              <a:buSzPct val="110000"/>
              <a:buFontTx/>
              <a:buNone/>
              <a:tabLst/>
              <a:defRPr sz="2400" spc="20"/>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Donec </a:t>
            </a:r>
            <a:r>
              <a:rPr lang="en-US" dirty="0" err="1"/>
              <a:t>quam</a:t>
            </a:r>
            <a:r>
              <a:rPr lang="en-US" dirty="0"/>
              <a:t> </a:t>
            </a:r>
            <a:r>
              <a:rPr lang="en-US" dirty="0" err="1"/>
              <a:t>felis</a:t>
            </a:r>
            <a:r>
              <a:rPr lang="en-US" dirty="0"/>
              <a:t>, </a:t>
            </a:r>
            <a:r>
              <a:rPr lang="en-US" dirty="0" err="1"/>
              <a:t>ultricies</a:t>
            </a:r>
            <a:r>
              <a:rPr lang="en-US" dirty="0"/>
              <a:t> </a:t>
            </a:r>
            <a:r>
              <a:rPr lang="en-US" dirty="0" err="1"/>
              <a:t>nec</a:t>
            </a:r>
            <a:r>
              <a:rPr lang="en-US" dirty="0"/>
              <a:t>, </a:t>
            </a:r>
            <a:r>
              <a:rPr lang="en-US" dirty="0" err="1"/>
              <a:t>pellentesque</a:t>
            </a:r>
            <a:r>
              <a:rPr lang="en-US" dirty="0"/>
              <a:t> </a:t>
            </a:r>
            <a:r>
              <a:rPr lang="en-US" dirty="0" err="1"/>
              <a:t>eu</a:t>
            </a:r>
            <a:r>
              <a:rPr lang="en-US" dirty="0"/>
              <a:t>, </a:t>
            </a:r>
            <a:r>
              <a:rPr lang="en-US" dirty="0" err="1"/>
              <a:t>pretium</a:t>
            </a:r>
            <a:r>
              <a:rPr lang="en-US" dirty="0"/>
              <a:t> </a:t>
            </a:r>
            <a:r>
              <a:rPr lang="en-US" dirty="0" err="1"/>
              <a:t>quis</a:t>
            </a:r>
            <a:r>
              <a:rPr lang="en-US" dirty="0"/>
              <a:t>, sem. </a:t>
            </a:r>
          </a:p>
        </p:txBody>
      </p:sp>
      <p:sp>
        <p:nvSpPr>
          <p:cNvPr id="8" name="Title 1">
            <a:extLst>
              <a:ext uri="{FF2B5EF4-FFF2-40B4-BE49-F238E27FC236}">
                <a16:creationId xmlns:a16="http://schemas.microsoft.com/office/drawing/2014/main" id="{2068AA50-AAA8-4842-ABF3-40CA7CFE97D8}"/>
              </a:ext>
            </a:extLst>
          </p:cNvPr>
          <p:cNvSpPr>
            <a:spLocks noGrp="1"/>
          </p:cNvSpPr>
          <p:nvPr>
            <p:ph type="title" hasCustomPrompt="1"/>
          </p:nvPr>
        </p:nvSpPr>
        <p:spPr>
          <a:xfrm>
            <a:off x="719358" y="685156"/>
            <a:ext cx="8999926" cy="597012"/>
          </a:xfrm>
          <a:prstGeom prst="rect">
            <a:avLst/>
          </a:prstGeom>
        </p:spPr>
        <p:txBody>
          <a:bodyPr>
            <a:noAutofit/>
          </a:bodyPr>
          <a:lstStyle>
            <a:lvl1pPr>
              <a:defRPr sz="2800"/>
            </a:lvl1pPr>
          </a:lstStyle>
          <a:p>
            <a:pPr lvl="0"/>
            <a:r>
              <a:rPr lang="en-US" dirty="0"/>
              <a:t>Click to edit Master text styles</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56407432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19.xml><?xml version="1.0" encoding="utf-8"?>
<p:sldLayout xmlns:a="http://schemas.openxmlformats.org/drawingml/2006/main" xmlns:r="http://schemas.openxmlformats.org/officeDocument/2006/relationships" xmlns:p="http://schemas.openxmlformats.org/presentationml/2006/main" preserve="1" userDrawn="1">
  <p:cSld name="Big text aligned right + Italic">
    <p:spTree>
      <p:nvGrpSpPr>
        <p:cNvPr id="1" name=""/>
        <p:cNvGrpSpPr/>
        <p:nvPr/>
      </p:nvGrpSpPr>
      <p:grpSpPr>
        <a:xfrm>
          <a:off x="0" y="0"/>
          <a:ext cx="0" cy="0"/>
          <a:chOff x="0" y="0"/>
          <a:chExt cx="0" cy="0"/>
        </a:xfrm>
      </p:grpSpPr>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buNone/>
              <a:defRPr sz="1600">
                <a:solidFill>
                  <a:schemeClr val="accent2"/>
                </a:solidFill>
              </a:defRPr>
            </a:lvl1pPr>
          </a:lstStyle>
          <a:p>
            <a:pPr lvl="0"/>
            <a:r>
              <a:rPr lang="en-US"/>
              <a:t>Click to edit section name</a:t>
            </a:r>
            <a:endParaRPr lang="en-US" dirty="0"/>
          </a:p>
        </p:txBody>
      </p:sp>
      <p:sp>
        <p:nvSpPr>
          <p:cNvPr id="6" name="Shape 610" hidden="1">
            <a:extLst>
              <a:ext uri="{FF2B5EF4-FFF2-40B4-BE49-F238E27FC236}">
                <a16:creationId xmlns:a16="http://schemas.microsoft.com/office/drawing/2014/main" id="{C5B068B2-AEB9-41E6-AB3C-EA87FFB0FE76}"/>
              </a:ext>
            </a:extLst>
          </p:cNvPr>
          <p:cNvSpPr/>
          <p:nvPr userDrawn="1"/>
        </p:nvSpPr>
        <p:spPr>
          <a:xfrm>
            <a:off x="510238" y="2132869"/>
            <a:ext cx="6303518" cy="3103212"/>
          </a:xfrm>
          <a:prstGeom prst="rect">
            <a:avLst/>
          </a:prstGeom>
          <a:noFill/>
          <a:ln>
            <a:noFill/>
          </a:ln>
        </p:spPr>
        <p:txBody>
          <a:bodyPr lIns="91412" tIns="45700" rIns="91412" bIns="45700" anchor="t" anchorCtr="0">
            <a:noAutofit/>
          </a:bodyPr>
          <a:lstStyle/>
          <a:p>
            <a:pPr algn="r">
              <a:buSzPct val="25000"/>
            </a:pPr>
            <a:r>
              <a:rPr lang="en-GB" sz="2800" dirty="0">
                <a:latin typeface="Arial" panose="020B0604020202020204" pitchFamily="34" charset="0"/>
                <a:ea typeface="Roboto"/>
                <a:cs typeface="Arial" panose="020B0604020202020204" pitchFamily="34" charset="0"/>
                <a:sym typeface="Roboto"/>
              </a:rPr>
              <a:t>We have focused on </a:t>
            </a:r>
            <a:r>
              <a:rPr lang="en-GB" sz="2800" b="1" dirty="0">
                <a:latin typeface="Arial" panose="020B0604020202020204" pitchFamily="34" charset="0"/>
                <a:ea typeface="Roboto"/>
                <a:cs typeface="Arial" panose="020B0604020202020204" pitchFamily="34" charset="0"/>
                <a:sym typeface="Roboto"/>
              </a:rPr>
              <a:t>preparing and empowering BDT staff</a:t>
            </a:r>
            <a:r>
              <a:rPr lang="en-GB" sz="2800" dirty="0">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p:txBody>
      </p:sp>
      <p:sp>
        <p:nvSpPr>
          <p:cNvPr id="7" name="Subtitle 8">
            <a:extLst>
              <a:ext uri="{FF2B5EF4-FFF2-40B4-BE49-F238E27FC236}">
                <a16:creationId xmlns:a16="http://schemas.microsoft.com/office/drawing/2014/main" id="{A4620858-2872-44F6-B072-7E678A260322}"/>
              </a:ext>
            </a:extLst>
          </p:cNvPr>
          <p:cNvSpPr txBox="1">
            <a:spLocks/>
          </p:cNvSpPr>
          <p:nvPr userDrawn="1"/>
        </p:nvSpPr>
        <p:spPr>
          <a:xfrm>
            <a:off x="7295839" y="2132869"/>
            <a:ext cx="4663323" cy="4303496"/>
          </a:xfrm>
          <a:prstGeom prst="rect">
            <a:avLst/>
          </a:prstGeom>
        </p:spPr>
        <p:txBody>
          <a:bodyPr>
            <a:noAutofit/>
          </a:bodyPr>
          <a:lstStyle>
            <a:lvl1pPr marL="0" indent="0" algn="ctr" defTabSz="914400" rtl="0" eaLnBrk="1" latinLnBrk="0" hangingPunct="1">
              <a:lnSpc>
                <a:spcPct val="90000"/>
              </a:lnSpc>
              <a:spcBef>
                <a:spcPts val="1000"/>
              </a:spcBef>
              <a:buFont typeface="Arial" panose="020B0604020202020204" pitchFamily="34" charset="0"/>
              <a:buNone/>
              <a:defRPr sz="2400" kern="1200">
                <a:solidFill>
                  <a:schemeClr val="tx1"/>
                </a:solidFill>
                <a:latin typeface="Arial" panose="020B0604020202020204" pitchFamily="34" charset="0"/>
                <a:ea typeface="+mn-ea"/>
                <a:cs typeface="Arial" panose="020B0604020202020204" pitchFamily="34" charset="0"/>
              </a:defRPr>
            </a:lvl1pPr>
            <a:lvl2pPr marL="457200" indent="0" algn="ctr" defTabSz="914400" rtl="0" eaLnBrk="1" latinLnBrk="0" hangingPunct="1">
              <a:lnSpc>
                <a:spcPct val="90000"/>
              </a:lnSpc>
              <a:spcBef>
                <a:spcPts val="500"/>
              </a:spcBef>
              <a:buFont typeface="Arial" panose="020B0604020202020204" pitchFamily="34" charset="0"/>
              <a:buNone/>
              <a:defRPr sz="2000" kern="1200">
                <a:solidFill>
                  <a:schemeClr val="tx1"/>
                </a:solidFill>
                <a:latin typeface="+mn-lt"/>
                <a:ea typeface="+mn-ea"/>
                <a:cs typeface="+mn-cs"/>
              </a:defRPr>
            </a:lvl2pPr>
            <a:lvl3pPr marL="914400" indent="0" algn="ctr" defTabSz="914400" rtl="0" eaLnBrk="1" latinLnBrk="0" hangingPunct="1">
              <a:lnSpc>
                <a:spcPct val="90000"/>
              </a:lnSpc>
              <a:spcBef>
                <a:spcPts val="500"/>
              </a:spcBef>
              <a:buFont typeface="Arial" panose="020B0604020202020204" pitchFamily="34" charset="0"/>
              <a:buNone/>
              <a:defRPr sz="1800" kern="1200">
                <a:solidFill>
                  <a:schemeClr val="tx1"/>
                </a:solidFill>
                <a:latin typeface="+mn-lt"/>
                <a:ea typeface="+mn-ea"/>
                <a:cs typeface="+mn-cs"/>
              </a:defRPr>
            </a:lvl3pPr>
            <a:lvl4pPr marL="1371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4pPr>
            <a:lvl5pPr marL="18288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5pPr>
            <a:lvl6pPr marL="22860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6pPr>
            <a:lvl7pPr marL="27432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7pPr>
            <a:lvl8pPr marL="32004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8pPr>
            <a:lvl9pPr marL="3657600" indent="0" algn="ctr" defTabSz="914400" rtl="0" eaLnBrk="1" latinLnBrk="0" hangingPunct="1">
              <a:lnSpc>
                <a:spcPct val="90000"/>
              </a:lnSpc>
              <a:spcBef>
                <a:spcPts val="500"/>
              </a:spcBef>
              <a:buFont typeface="Arial" panose="020B0604020202020204" pitchFamily="34" charset="0"/>
              <a:buNone/>
              <a:defRPr sz="1600" kern="1200">
                <a:solidFill>
                  <a:schemeClr val="tx1"/>
                </a:solidFill>
                <a:latin typeface="+mn-lt"/>
                <a:ea typeface="+mn-ea"/>
                <a:cs typeface="+mn-cs"/>
              </a:defRPr>
            </a:lvl9pPr>
          </a:lstStyle>
          <a:p>
            <a:pPr algn="l">
              <a:lnSpc>
                <a:spcPct val="100000"/>
              </a:lnSpc>
              <a:spcBef>
                <a:spcPts val="1800"/>
              </a:spcBef>
            </a:pPr>
            <a:endParaRPr lang="en-US" i="1" dirty="0">
              <a:solidFill>
                <a:schemeClr val="bg2">
                  <a:lumMod val="25000"/>
                </a:schemeClr>
              </a:solidFill>
              <a:latin typeface="Georgia" panose="02040502050405020303" pitchFamily="18" charset="0"/>
            </a:endParaRPr>
          </a:p>
        </p:txBody>
      </p:sp>
      <p:cxnSp>
        <p:nvCxnSpPr>
          <p:cNvPr id="11" name="Straight Connector 10">
            <a:extLst>
              <a:ext uri="{FF2B5EF4-FFF2-40B4-BE49-F238E27FC236}">
                <a16:creationId xmlns:a16="http://schemas.microsoft.com/office/drawing/2014/main" id="{BE0E510D-A28B-40D0-90A9-897A15E93F85}"/>
              </a:ext>
            </a:extLst>
          </p:cNvPr>
          <p:cNvCxnSpPr>
            <a:cxnSpLocks/>
          </p:cNvCxnSpPr>
          <p:nvPr userDrawn="1"/>
        </p:nvCxnSpPr>
        <p:spPr>
          <a:xfrm>
            <a:off x="7069545" y="2248302"/>
            <a:ext cx="0" cy="3133725"/>
          </a:xfrm>
          <a:prstGeom prst="line">
            <a:avLst/>
          </a:prstGeom>
          <a:ln w="12700">
            <a:solidFill>
              <a:schemeClr val="tx1"/>
            </a:solidFill>
          </a:ln>
        </p:spPr>
        <p:style>
          <a:lnRef idx="1">
            <a:schemeClr val="accent1"/>
          </a:lnRef>
          <a:fillRef idx="0">
            <a:schemeClr val="accent1"/>
          </a:fillRef>
          <a:effectRef idx="0">
            <a:schemeClr val="accent1"/>
          </a:effectRef>
          <a:fontRef idx="minor">
            <a:schemeClr val="tx1"/>
          </a:fontRef>
        </p:style>
      </p:cxnSp>
      <p:sp>
        <p:nvSpPr>
          <p:cNvPr id="4" name="Text Placeholder 3">
            <a:extLst>
              <a:ext uri="{FF2B5EF4-FFF2-40B4-BE49-F238E27FC236}">
                <a16:creationId xmlns:a16="http://schemas.microsoft.com/office/drawing/2014/main" id="{5B885EC5-B7E9-4FBB-A4AE-A260C8DCB031}"/>
              </a:ext>
            </a:extLst>
          </p:cNvPr>
          <p:cNvSpPr>
            <a:spLocks noGrp="1"/>
          </p:cNvSpPr>
          <p:nvPr>
            <p:ph type="body" sz="quarter" idx="11" hasCustomPrompt="1"/>
          </p:nvPr>
        </p:nvSpPr>
        <p:spPr>
          <a:xfrm>
            <a:off x="503238" y="2133600"/>
            <a:ext cx="6297612" cy="3079750"/>
          </a:xfrm>
        </p:spPr>
        <p:txBody>
          <a:bodyPr/>
          <a:lstStyle>
            <a:lvl1pPr marL="0" marR="0" indent="0" algn="r" defTabSz="914400" rtl="0" eaLnBrk="1" fontAlgn="auto" latinLnBrk="0" hangingPunct="1">
              <a:lnSpc>
                <a:spcPct val="100000"/>
              </a:lnSpc>
              <a:spcBef>
                <a:spcPts val="0"/>
              </a:spcBef>
              <a:spcAft>
                <a:spcPts val="0"/>
              </a:spcAft>
              <a:buClrTx/>
              <a:buSzPct val="25000"/>
              <a:buFontTx/>
              <a:buNone/>
              <a:tabLst/>
              <a:defRPr/>
            </a:lvl1pPr>
          </a:lstStyle>
          <a:p>
            <a:pPr marL="0" marR="0" lvl="0" indent="0" algn="r" defTabSz="914400" rtl="0" eaLnBrk="1" fontAlgn="auto" latinLnBrk="0" hangingPunct="1">
              <a:lnSpc>
                <a:spcPct val="100000"/>
              </a:lnSpc>
              <a:spcBef>
                <a:spcPts val="0"/>
              </a:spcBef>
              <a:spcAft>
                <a:spcPts val="0"/>
              </a:spcAft>
              <a:buClrTx/>
              <a:buSzPct val="25000"/>
              <a:buFontTx/>
              <a:buNone/>
              <a:tabLst/>
              <a:defRPr/>
            </a:pP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We have focused on </a:t>
            </a:r>
            <a:r>
              <a:rPr kumimoji="0" lang="en-GB" sz="2800" b="1"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preparing and empowering BDT staff</a:t>
            </a:r>
            <a:r>
              <a:rPr kumimoji="0" lang="en-GB" sz="2800" b="0" i="0" u="none" strike="noStrike" kern="1200" cap="none" spc="0" normalizeH="0" baseline="0" noProof="0" dirty="0">
                <a:ln>
                  <a:noFill/>
                </a:ln>
                <a:solidFill>
                  <a:prstClr val="black"/>
                </a:solidFill>
                <a:effectLst/>
                <a:uLnTx/>
                <a:uFillTx/>
                <a:latin typeface="Arial" panose="020B0604020202020204" pitchFamily="34" charset="0"/>
                <a:ea typeface="Roboto"/>
                <a:cs typeface="Arial" panose="020B0604020202020204" pitchFamily="34" charset="0"/>
                <a:sym typeface="Roboto"/>
              </a:rPr>
              <a:t> with the tools and resources to deliver value and impact, with performance management related objectives being adjusted accordingly</a:t>
            </a:r>
          </a:p>
          <a:p>
            <a:pPr lvl="0"/>
            <a:endParaRPr lang="en-US" dirty="0"/>
          </a:p>
        </p:txBody>
      </p:sp>
      <p:sp>
        <p:nvSpPr>
          <p:cNvPr id="12" name="Text Placeholder 11">
            <a:extLst>
              <a:ext uri="{FF2B5EF4-FFF2-40B4-BE49-F238E27FC236}">
                <a16:creationId xmlns:a16="http://schemas.microsoft.com/office/drawing/2014/main" id="{2EFC6EC8-B366-4C1C-9E18-04E70FF727B4}"/>
              </a:ext>
            </a:extLst>
          </p:cNvPr>
          <p:cNvSpPr>
            <a:spLocks noGrp="1"/>
          </p:cNvSpPr>
          <p:nvPr>
            <p:ph type="body" sz="quarter" idx="12" hasCustomPrompt="1"/>
          </p:nvPr>
        </p:nvSpPr>
        <p:spPr>
          <a:xfrm>
            <a:off x="7296150" y="2133600"/>
            <a:ext cx="4683125" cy="3856038"/>
          </a:xfrm>
        </p:spPr>
        <p:txBody>
          <a:bodyPr/>
          <a:lstStyle>
            <a:lvl1pPr marL="0" marR="0" indent="0" algn="l" defTabSz="914400" rtl="0" eaLnBrk="1" fontAlgn="auto" latinLnBrk="0" hangingPunct="1">
              <a:lnSpc>
                <a:spcPct val="100000"/>
              </a:lnSpc>
              <a:spcBef>
                <a:spcPts val="1800"/>
              </a:spcBef>
              <a:spcAft>
                <a:spcPts val="0"/>
              </a:spcAft>
              <a:buClrTx/>
              <a:buSzTx/>
              <a:buFontTx/>
              <a:buNone/>
              <a:tabLst/>
              <a:defRPr sz="2400">
                <a:solidFill>
                  <a:schemeClr val="bg2">
                    <a:lumMod val="25000"/>
                  </a:schemeClr>
                </a:solidFill>
              </a:defRPr>
            </a:lvl1pPr>
          </a:lstStyle>
          <a:p>
            <a:pPr algn="l">
              <a:lnSpc>
                <a:spcPct val="100000"/>
              </a:lnSpc>
              <a:spcBef>
                <a:spcPts val="1800"/>
              </a:spcBef>
            </a:pPr>
            <a:r>
              <a:rPr lang="en-GB" i="1" dirty="0">
                <a:solidFill>
                  <a:schemeClr val="bg2">
                    <a:lumMod val="25000"/>
                  </a:schemeClr>
                </a:solidFill>
                <a:latin typeface="Georgia" panose="02040502050405020303" pitchFamily="18" charset="0"/>
              </a:rPr>
              <a:t>Multiple RBM workshops for</a:t>
            </a:r>
            <a:br>
              <a:rPr lang="en-GB" i="1" dirty="0">
                <a:solidFill>
                  <a:schemeClr val="bg2">
                    <a:lumMod val="25000"/>
                  </a:schemeClr>
                </a:solidFill>
                <a:latin typeface="Georgia" panose="02040502050405020303" pitchFamily="18" charset="0"/>
              </a:rPr>
            </a:br>
            <a:r>
              <a:rPr lang="en-GB" i="1" dirty="0">
                <a:solidFill>
                  <a:schemeClr val="bg2">
                    <a:lumMod val="25000"/>
                  </a:schemeClr>
                </a:solidFill>
                <a:latin typeface="Georgia" panose="02040502050405020303" pitchFamily="18" charset="0"/>
              </a:rPr>
              <a:t>all HQ-based teams and Regional Offices </a:t>
            </a:r>
          </a:p>
          <a:p>
            <a:pPr algn="l">
              <a:lnSpc>
                <a:spcPct val="100000"/>
              </a:lnSpc>
              <a:spcBef>
                <a:spcPts val="1800"/>
              </a:spcBef>
            </a:pPr>
            <a:r>
              <a:rPr lang="en-GB" i="1" dirty="0">
                <a:solidFill>
                  <a:schemeClr val="bg2">
                    <a:lumMod val="25000"/>
                  </a:schemeClr>
                </a:solidFill>
                <a:latin typeface="Georgia" panose="02040502050405020303" pitchFamily="18" charset="0"/>
              </a:rPr>
              <a:t>Project Management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Communication for Development training</a:t>
            </a:r>
          </a:p>
          <a:p>
            <a:pPr algn="l">
              <a:lnSpc>
                <a:spcPct val="100000"/>
              </a:lnSpc>
              <a:spcBef>
                <a:spcPts val="1800"/>
              </a:spcBef>
            </a:pPr>
            <a:r>
              <a:rPr lang="en-GB" i="1" dirty="0">
                <a:solidFill>
                  <a:schemeClr val="bg2">
                    <a:lumMod val="25000"/>
                  </a:schemeClr>
                </a:solidFill>
                <a:latin typeface="Georgia" panose="02040502050405020303" pitchFamily="18" charset="0"/>
              </a:rPr>
              <a:t>Procurement training</a:t>
            </a:r>
            <a:endParaRPr lang="en-US" i="1" dirty="0">
              <a:solidFill>
                <a:schemeClr val="bg2">
                  <a:lumMod val="25000"/>
                </a:schemeClr>
              </a:solidFill>
              <a:latin typeface="Georgia" panose="02040502050405020303" pitchFamily="18" charset="0"/>
            </a:endParaRPr>
          </a:p>
          <a:p>
            <a:pPr lvl="0"/>
            <a:endParaRPr lang="en-US" dirty="0"/>
          </a:p>
        </p:txBody>
      </p:sp>
    </p:spTree>
    <p:extLst>
      <p:ext uri="{BB962C8B-B14F-4D97-AF65-F5344CB8AC3E}">
        <p14:creationId xmlns:p14="http://schemas.microsoft.com/office/powerpoint/2010/main" val="3463376278"/>
      </p:ext>
    </p:extLst>
  </p:cSld>
  <p:clrMapOvr>
    <a:masterClrMapping/>
  </p:clrMapOvr>
  <p:timing>
    <p:tnLst>
      <p:par>
        <p:cTn id="1" dur="indefinite" restart="never" nodeType="tmRoot">
          <p:childTnLst>
            <p:seq concurrent="1" nextAc="seek">
              <p:cTn id="2" dur="indefinite" nodeType="mainSeq">
                <p:childTnLst>
                  <p:par>
                    <p:cTn id="3" fill="hold">
                      <p:stCondLst>
                        <p:cond delay="indefinite"/>
                        <p:cond evt="onBegin" delay="0">
                          <p:tn val="2"/>
                        </p:cond>
                      </p:stCondLst>
                      <p:childTnLst>
                        <p:par>
                          <p:cTn id="4" fill="hold">
                            <p:stCondLst>
                              <p:cond delay="0"/>
                            </p:stCondLst>
                            <p:childTnLst>
                              <p:par>
                                <p:cTn id="5" presetID="10" presetClass="entr" presetSubtype="0" fill="hold" grpId="0" nodeType="afterEffect">
                                  <p:stCondLst>
                                    <p:cond delay="0"/>
                                  </p:stCondLst>
                                  <p:childTnLst>
                                    <p:set>
                                      <p:cBhvr>
                                        <p:cTn id="6" dur="1" fill="hold">
                                          <p:stCondLst>
                                            <p:cond delay="0"/>
                                          </p:stCondLst>
                                        </p:cTn>
                                        <p:tgtEl>
                                          <p:spTgt spid="6"/>
                                        </p:tgtEl>
                                        <p:attrNameLst>
                                          <p:attrName>style.visibility</p:attrName>
                                        </p:attrNameLst>
                                      </p:cBhvr>
                                      <p:to>
                                        <p:strVal val="visible"/>
                                      </p:to>
                                    </p:set>
                                    <p:animEffect transition="in" filter="fade">
                                      <p:cBhvr>
                                        <p:cTn id="7" dur="500"/>
                                        <p:tgtEl>
                                          <p:spTgt spid="6"/>
                                        </p:tgtEl>
                                      </p:cBhvr>
                                    </p:animEffect>
                                  </p:childTnLst>
                                </p:cTn>
                              </p:par>
                            </p:childTnLst>
                          </p:cTn>
                        </p:par>
                      </p:childTnLst>
                    </p:cTn>
                  </p:par>
                </p:childTnLst>
              </p:cTn>
              <p:prevCondLst>
                <p:cond evt="onPrev" delay="0">
                  <p:tgtEl>
                    <p:sldTgt/>
                  </p:tgtEl>
                </p:cond>
              </p:prevCondLst>
              <p:nextCondLst>
                <p:cond evt="onNext" delay="0">
                  <p:tgtEl>
                    <p:sldTgt/>
                  </p:tgtEl>
                </p:cond>
              </p:nextCondLst>
            </p:seq>
          </p:childTnLst>
        </p:cTn>
      </p:par>
    </p:tnLst>
    <p:bldLst>
      <p:bldP spid="6" grpId="0"/>
    </p:bldLst>
  </p:timing>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Two column - Title column">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A8D6A0DE-A965-4E02-8A8B-981E2FDE590E}"/>
              </a:ext>
            </a:extLst>
          </p:cNvPr>
          <p:cNvSpPr>
            <a:spLocks noGrp="1"/>
          </p:cNvSpPr>
          <p:nvPr>
            <p:ph type="body" idx="1"/>
          </p:nvPr>
        </p:nvSpPr>
        <p:spPr>
          <a:xfrm>
            <a:off x="728687" y="1994663"/>
            <a:ext cx="4860830"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4" name="Content Placeholder 3">
            <a:extLst>
              <a:ext uri="{FF2B5EF4-FFF2-40B4-BE49-F238E27FC236}">
                <a16:creationId xmlns:a16="http://schemas.microsoft.com/office/drawing/2014/main" id="{2B820F59-7539-405E-B005-C5C92782E908}"/>
              </a:ext>
            </a:extLst>
          </p:cNvPr>
          <p:cNvSpPr>
            <a:spLocks noGrp="1"/>
          </p:cNvSpPr>
          <p:nvPr>
            <p:ph sz="half" idx="2" hasCustomPrompt="1"/>
          </p:nvPr>
        </p:nvSpPr>
        <p:spPr>
          <a:xfrm>
            <a:off x="728687" y="2490758"/>
            <a:ext cx="4860830"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7" name="Text Placeholder 2">
            <a:extLst>
              <a:ext uri="{FF2B5EF4-FFF2-40B4-BE49-F238E27FC236}">
                <a16:creationId xmlns:a16="http://schemas.microsoft.com/office/drawing/2014/main" id="{9AE6D208-1F00-412A-86E9-1A7081F56572}"/>
              </a:ext>
            </a:extLst>
          </p:cNvPr>
          <p:cNvSpPr>
            <a:spLocks noGrp="1"/>
          </p:cNvSpPr>
          <p:nvPr>
            <p:ph type="body" idx="10"/>
          </p:nvPr>
        </p:nvSpPr>
        <p:spPr>
          <a:xfrm>
            <a:off x="5892510" y="1994663"/>
            <a:ext cx="4751106" cy="496095"/>
          </a:xfrm>
        </p:spPr>
        <p:txBody>
          <a:bodyPr anchor="t">
            <a:noAutofit/>
          </a:bodyPr>
          <a:lstStyle>
            <a:lvl1pPr marL="0" indent="0">
              <a:lnSpc>
                <a:spcPts val="2400"/>
              </a:lnSpc>
              <a:buNone/>
              <a:defRPr sz="1800" b="0" spc="30" baseline="0"/>
            </a:lvl1pPr>
            <a:lvl2pPr marL="457200" indent="0">
              <a:buNone/>
              <a:defRPr sz="2000" b="1"/>
            </a:lvl2pPr>
            <a:lvl3pPr marL="914400" indent="0">
              <a:buNone/>
              <a:defRPr sz="1800" b="1"/>
            </a:lvl3pPr>
            <a:lvl4pPr marL="1371600" indent="0">
              <a:buNone/>
              <a:defRPr sz="1600" b="1"/>
            </a:lvl4pPr>
            <a:lvl5pPr marL="1828800" indent="0">
              <a:buNone/>
              <a:defRPr sz="1600" b="1"/>
            </a:lvl5pPr>
            <a:lvl6pPr marL="2286000" indent="0">
              <a:buNone/>
              <a:defRPr sz="1600" b="1"/>
            </a:lvl6pPr>
            <a:lvl7pPr marL="2743200" indent="0">
              <a:buNone/>
              <a:defRPr sz="1600" b="1"/>
            </a:lvl7pPr>
            <a:lvl8pPr marL="3200400" indent="0">
              <a:buNone/>
              <a:defRPr sz="1600" b="1"/>
            </a:lvl8pPr>
            <a:lvl9pPr marL="3657600" indent="0">
              <a:buNone/>
              <a:defRPr sz="1600" b="1"/>
            </a:lvl9pPr>
          </a:lstStyle>
          <a:p>
            <a:pPr lvl="0"/>
            <a:r>
              <a:rPr lang="en-US" dirty="0"/>
              <a:t>Click to edit Master text styles</a:t>
            </a:r>
          </a:p>
        </p:txBody>
      </p:sp>
      <p:sp>
        <p:nvSpPr>
          <p:cNvPr id="18" name="Content Placeholder 3">
            <a:extLst>
              <a:ext uri="{FF2B5EF4-FFF2-40B4-BE49-F238E27FC236}">
                <a16:creationId xmlns:a16="http://schemas.microsoft.com/office/drawing/2014/main" id="{B8B83478-806A-4C07-A7A7-0CDF7E621EB5}"/>
              </a:ext>
            </a:extLst>
          </p:cNvPr>
          <p:cNvSpPr>
            <a:spLocks noGrp="1"/>
          </p:cNvSpPr>
          <p:nvPr>
            <p:ph sz="half" idx="11" hasCustomPrompt="1"/>
          </p:nvPr>
        </p:nvSpPr>
        <p:spPr>
          <a:xfrm>
            <a:off x="5892510" y="2490758"/>
            <a:ext cx="4751106" cy="3445987"/>
          </a:xfrm>
        </p:spPr>
        <p:txBody>
          <a:bodyPr>
            <a:noAutofit/>
          </a:bodyPr>
          <a:lstStyle>
            <a:lvl1pPr marL="228600" indent="-137160">
              <a:lnSpc>
                <a:spcPts val="2400"/>
              </a:lnSpc>
              <a:buClr>
                <a:srgbClr val="009CD6"/>
              </a:buClr>
              <a:buSzPct val="104000"/>
              <a:buFont typeface="Arial" panose="020B0604020202020204" pitchFamily="34" charset="0"/>
              <a:buChar char="•"/>
              <a:defRPr sz="1800" spc="30" baseline="0"/>
            </a:lvl1pPr>
            <a:lvl2pPr marL="685800" indent="-137160">
              <a:lnSpc>
                <a:spcPts val="2400"/>
              </a:lnSpc>
              <a:buClr>
                <a:srgbClr val="009CD6"/>
              </a:buClr>
              <a:buFont typeface="Arial" panose="020B0604020202020204" pitchFamily="34" charset="0"/>
              <a:buChar char="•"/>
              <a:defRPr sz="1800" spc="30" baseline="0"/>
            </a:lvl2pPr>
          </a:lstStyle>
          <a:p>
            <a:pPr lvl="0"/>
            <a:r>
              <a:rPr lang="en-US" dirty="0"/>
              <a:t>Second level</a:t>
            </a:r>
          </a:p>
          <a:p>
            <a:pPr lvl="1"/>
            <a:r>
              <a:rPr lang="en-US" dirty="0"/>
              <a:t>Third level</a:t>
            </a:r>
          </a:p>
        </p:txBody>
      </p:sp>
      <p:sp>
        <p:nvSpPr>
          <p:cNvPr id="13" name="Title 1">
            <a:extLst>
              <a:ext uri="{FF2B5EF4-FFF2-40B4-BE49-F238E27FC236}">
                <a16:creationId xmlns:a16="http://schemas.microsoft.com/office/drawing/2014/main" id="{20A48B77-BCF1-4349-8EF0-B33A1789375A}"/>
              </a:ext>
            </a:extLst>
          </p:cNvPr>
          <p:cNvSpPr>
            <a:spLocks noGrp="1"/>
          </p:cNvSpPr>
          <p:nvPr>
            <p:ph type="title" hasCustomPrompt="1"/>
          </p:nvPr>
        </p:nvSpPr>
        <p:spPr>
          <a:xfrm>
            <a:off x="728687" y="1238515"/>
            <a:ext cx="9914929" cy="635902"/>
          </a:xfrm>
          <a:prstGeom prst="rect">
            <a:avLst/>
          </a:prstGeom>
        </p:spPr>
        <p:txBody>
          <a:bodyPr>
            <a:noAutofit/>
          </a:bodyPr>
          <a:lstStyle>
            <a:lvl1pPr>
              <a:defRPr sz="2800"/>
            </a:lvl1pPr>
          </a:lstStyle>
          <a:p>
            <a:pPr lvl="0"/>
            <a:r>
              <a:rPr lang="en-US" dirty="0"/>
              <a:t>Click to edit Master text styles</a:t>
            </a:r>
          </a:p>
        </p:txBody>
      </p:sp>
      <p:cxnSp>
        <p:nvCxnSpPr>
          <p:cNvPr id="11" name="Straight Connector 10">
            <a:extLst>
              <a:ext uri="{FF2B5EF4-FFF2-40B4-BE49-F238E27FC236}">
                <a16:creationId xmlns:a16="http://schemas.microsoft.com/office/drawing/2014/main" id="{CCE4054A-3251-41A6-8BA5-67C64EF3E610}"/>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2" name="Text Placeholder 3">
            <a:extLst>
              <a:ext uri="{FF2B5EF4-FFF2-40B4-BE49-F238E27FC236}">
                <a16:creationId xmlns:a16="http://schemas.microsoft.com/office/drawing/2014/main" id="{F8E1AD81-2712-4CFB-B585-60CDC561D6F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880388798"/>
      </p:ext>
    </p:extLst>
  </p:cSld>
  <p:clrMapOvr>
    <a:masterClrMapping/>
  </p:clrMapOvr>
</p:sldLayout>
</file>

<file path=ppt/slideLayouts/slideLayout20.xml><?xml version="1.0" encoding="utf-8"?>
<p:sldLayout xmlns:a="http://schemas.openxmlformats.org/drawingml/2006/main" xmlns:r="http://schemas.openxmlformats.org/officeDocument/2006/relationships" xmlns:p="http://schemas.openxmlformats.org/presentationml/2006/main" preserve="1" userDrawn="1">
  <p:cSld name="Quote with big quote marks">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336800"/>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8795915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21.xml><?xml version="1.0" encoding="utf-8"?>
<p:sldLayout xmlns:a="http://schemas.openxmlformats.org/drawingml/2006/main" xmlns:r="http://schemas.openxmlformats.org/officeDocument/2006/relationships" xmlns:p="http://schemas.openxmlformats.org/presentationml/2006/main" preserve="1" userDrawn="1">
  <p:cSld name="Quote with photo">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B31A647C-A7BD-47C9-962C-55289EF4CD84}"/>
              </a:ext>
            </a:extLst>
          </p:cNvPr>
          <p:cNvSpPr>
            <a:spLocks noGrp="1"/>
          </p:cNvSpPr>
          <p:nvPr>
            <p:ph idx="1" hasCustomPrompt="1"/>
          </p:nvPr>
        </p:nvSpPr>
        <p:spPr>
          <a:xfrm>
            <a:off x="1520946" y="2658534"/>
            <a:ext cx="9150108" cy="3764076"/>
          </a:xfrm>
        </p:spPr>
        <p:txBody>
          <a:bodyPr numCol="1" spcCol="274320">
            <a:noAutofit/>
          </a:bodyPr>
          <a:lstStyle>
            <a:lvl1pPr marL="91440" indent="0">
              <a:lnSpc>
                <a:spcPct val="100000"/>
              </a:lnSpc>
              <a:buClr>
                <a:srgbClr val="009CD6"/>
              </a:buClr>
              <a:buFontTx/>
              <a:buNone/>
              <a:defRPr sz="3200" i="1" spc="20">
                <a:latin typeface="Georgia" panose="02040502050405020303" pitchFamily="18" charset="0"/>
              </a:defRPr>
            </a:lvl1pPr>
            <a:lvl2pPr marL="548640" indent="0">
              <a:lnSpc>
                <a:spcPts val="2400"/>
              </a:lnSpc>
              <a:buClr>
                <a:srgbClr val="009CD6"/>
              </a:buClr>
              <a:buFontTx/>
              <a:buNone/>
              <a:defRPr sz="1800" spc="20"/>
            </a:lvl2pPr>
            <a:lvl3pPr marL="1005840" indent="0">
              <a:lnSpc>
                <a:spcPts val="2400"/>
              </a:lnSpc>
              <a:buClr>
                <a:srgbClr val="009CD6"/>
              </a:buClr>
              <a:buFontTx/>
              <a:buNone/>
              <a:defRPr sz="1800" spc="20"/>
            </a:lvl3pPr>
            <a:lvl4pPr marL="1463040" indent="0">
              <a:lnSpc>
                <a:spcPts val="2400"/>
              </a:lnSpc>
              <a:buClr>
                <a:srgbClr val="009CD6"/>
              </a:buClr>
              <a:buFontTx/>
              <a:buNone/>
              <a:defRPr sz="1800" spc="20"/>
            </a:lvl4pPr>
            <a:lvl5pPr>
              <a:buClr>
                <a:srgbClr val="5B9BD5"/>
              </a:buClr>
              <a:defRPr/>
            </a:lvl5pPr>
          </a:lstStyle>
          <a:p>
            <a:pPr lvl="0"/>
            <a:r>
              <a:rPr lang="en-US" dirty="0"/>
              <a:t>“Lorem ipsum dolor sit </a:t>
            </a:r>
            <a:r>
              <a:rPr lang="en-US" dirty="0" err="1"/>
              <a:t>amet</a:t>
            </a:r>
            <a:r>
              <a:rPr lang="en-US" dirty="0"/>
              <a:t>, </a:t>
            </a:r>
            <a:r>
              <a:rPr lang="en-US" dirty="0" err="1"/>
              <a:t>consectetuer</a:t>
            </a:r>
            <a:r>
              <a:rPr lang="en-US" dirty="0"/>
              <a:t> </a:t>
            </a:r>
            <a:r>
              <a:rPr lang="en-US" dirty="0" err="1"/>
              <a:t>adipiscing</a:t>
            </a:r>
            <a:r>
              <a:rPr lang="en-US" dirty="0"/>
              <a:t> </a:t>
            </a:r>
            <a:r>
              <a:rPr lang="en-US" dirty="0" err="1"/>
              <a:t>elit</a:t>
            </a:r>
            <a:r>
              <a:rPr lang="en-US" dirty="0"/>
              <a:t>. Aenean </a:t>
            </a:r>
            <a:r>
              <a:rPr lang="en-US" dirty="0" err="1"/>
              <a:t>commodo</a:t>
            </a:r>
            <a:r>
              <a:rPr lang="en-US" dirty="0"/>
              <a:t> ligula </a:t>
            </a:r>
            <a:r>
              <a:rPr lang="en-US" dirty="0" err="1"/>
              <a:t>eget</a:t>
            </a:r>
            <a:r>
              <a:rPr lang="en-US" dirty="0"/>
              <a:t> dolor. Aenean </a:t>
            </a:r>
            <a:r>
              <a:rPr lang="en-US" dirty="0" err="1"/>
              <a:t>massa</a:t>
            </a:r>
            <a:r>
              <a:rPr lang="en-US" dirty="0"/>
              <a:t>. Cum sociis </a:t>
            </a:r>
            <a:r>
              <a:rPr lang="en-US" dirty="0" err="1"/>
              <a:t>natoque</a:t>
            </a:r>
            <a:r>
              <a:rPr lang="en-US" dirty="0"/>
              <a:t> </a:t>
            </a:r>
            <a:r>
              <a:rPr lang="en-US" dirty="0" err="1"/>
              <a:t>penatibus</a:t>
            </a:r>
            <a:r>
              <a:rPr lang="en-US" dirty="0"/>
              <a:t> et </a:t>
            </a:r>
            <a:r>
              <a:rPr lang="en-US" dirty="0" err="1"/>
              <a:t>magnis</a:t>
            </a:r>
            <a:r>
              <a:rPr lang="en-US" dirty="0"/>
              <a:t> dis parturient </a:t>
            </a:r>
            <a:r>
              <a:rPr lang="en-US" dirty="0" err="1"/>
              <a:t>montes</a:t>
            </a:r>
            <a:r>
              <a:rPr lang="en-US" dirty="0"/>
              <a:t>, </a:t>
            </a:r>
            <a:r>
              <a:rPr lang="en-US" dirty="0" err="1"/>
              <a:t>nascetur</a:t>
            </a:r>
            <a:r>
              <a:rPr lang="en-US" dirty="0"/>
              <a:t> </a:t>
            </a:r>
            <a:r>
              <a:rPr lang="en-US" dirty="0" err="1"/>
              <a:t>ridiculus</a:t>
            </a:r>
            <a:r>
              <a:rPr lang="en-US" dirty="0"/>
              <a:t> mus.” </a:t>
            </a:r>
          </a:p>
        </p:txBody>
      </p:sp>
      <p:cxnSp>
        <p:nvCxnSpPr>
          <p:cNvPr id="9" name="Straight Connector 8">
            <a:extLst>
              <a:ext uri="{FF2B5EF4-FFF2-40B4-BE49-F238E27FC236}">
                <a16:creationId xmlns:a16="http://schemas.microsoft.com/office/drawing/2014/main" id="{1D7316B5-C57D-4BFE-9E05-E402A449FF88}"/>
              </a:ext>
            </a:extLst>
          </p:cNvPr>
          <p:cNvCxnSpPr/>
          <p:nvPr userDrawn="1"/>
        </p:nvCxnSpPr>
        <p:spPr>
          <a:xfrm>
            <a:off x="614785"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8F92057-32FC-4FC9-AF35-02473A8E4978}"/>
              </a:ext>
            </a:extLst>
          </p:cNvPr>
          <p:cNvSpPr>
            <a:spLocks noGrp="1"/>
          </p:cNvSpPr>
          <p:nvPr>
            <p:ph type="body" sz="quarter" idx="10" hasCustomPrompt="1"/>
          </p:nvPr>
        </p:nvSpPr>
        <p:spPr>
          <a:xfrm>
            <a:off x="614785" y="313371"/>
            <a:ext cx="4554538" cy="308803"/>
          </a:xfrm>
        </p:spPr>
        <p:txBody>
          <a:bodyPr anchor="ctr"/>
          <a:lstStyle>
            <a:lvl1pPr marL="91440" indent="0" algn="l">
              <a:buNone/>
              <a:defRPr sz="1600">
                <a:solidFill>
                  <a:schemeClr val="accent2"/>
                </a:solidFill>
              </a:defRPr>
            </a:lvl1pPr>
          </a:lstStyle>
          <a:p>
            <a:pPr lvl="0"/>
            <a:r>
              <a:rPr lang="en-US" dirty="0"/>
              <a:t>Click to edit section name</a:t>
            </a:r>
          </a:p>
        </p:txBody>
      </p:sp>
      <p:sp>
        <p:nvSpPr>
          <p:cNvPr id="6" name="Picture Placeholder 5">
            <a:extLst>
              <a:ext uri="{FF2B5EF4-FFF2-40B4-BE49-F238E27FC236}">
                <a16:creationId xmlns:a16="http://schemas.microsoft.com/office/drawing/2014/main" id="{BE0DB947-B9BF-4F5D-BCB3-A4E551A7C958}"/>
              </a:ext>
            </a:extLst>
          </p:cNvPr>
          <p:cNvSpPr>
            <a:spLocks noGrp="1"/>
          </p:cNvSpPr>
          <p:nvPr>
            <p:ph type="pic" sz="quarter" idx="11" hasCustomPrompt="1"/>
          </p:nvPr>
        </p:nvSpPr>
        <p:spPr>
          <a:xfrm>
            <a:off x="5473700" y="1215232"/>
            <a:ext cx="1244600" cy="1244600"/>
          </a:xfrm>
          <a:prstGeom prst="flowChartConnector">
            <a:avLst/>
          </a:prstGeom>
          <a:solidFill>
            <a:schemeClr val="bg1">
              <a:lumMod val="85000"/>
            </a:schemeClr>
          </a:solidFill>
        </p:spPr>
        <p:txBody>
          <a:bodyPr anchor="ctr"/>
          <a:lstStyle>
            <a:lvl1pPr>
              <a:defRPr sz="1400" b="0"/>
            </a:lvl1pPr>
          </a:lstStyle>
          <a:p>
            <a:r>
              <a:rPr lang="en-US" dirty="0"/>
              <a:t>Insert</a:t>
            </a:r>
            <a:br>
              <a:rPr lang="en-US" dirty="0"/>
            </a:br>
            <a:r>
              <a:rPr lang="en-US" dirty="0"/>
              <a:t>Photo</a:t>
            </a:r>
          </a:p>
        </p:txBody>
      </p:sp>
    </p:spTree>
    <p:extLst>
      <p:ext uri="{BB962C8B-B14F-4D97-AF65-F5344CB8AC3E}">
        <p14:creationId xmlns:p14="http://schemas.microsoft.com/office/powerpoint/2010/main" val="106831931"/>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Two column bullet list">
    <p:spTree>
      <p:nvGrpSpPr>
        <p:cNvPr id="1" name=""/>
        <p:cNvGrpSpPr/>
        <p:nvPr/>
      </p:nvGrpSpPr>
      <p:grpSpPr>
        <a:xfrm>
          <a:off x="0" y="0"/>
          <a:ext cx="0" cy="0"/>
          <a:chOff x="0" y="0"/>
          <a:chExt cx="0" cy="0"/>
        </a:xfrm>
      </p:grpSpPr>
      <p:sp>
        <p:nvSpPr>
          <p:cNvPr id="3" name="Content Placeholder 2">
            <a:extLst>
              <a:ext uri="{FF2B5EF4-FFF2-40B4-BE49-F238E27FC236}">
                <a16:creationId xmlns:a16="http://schemas.microsoft.com/office/drawing/2014/main" id="{DC078E5A-AB76-4634-8AD9-64C991C6FC02}"/>
              </a:ext>
            </a:extLst>
          </p:cNvPr>
          <p:cNvSpPr>
            <a:spLocks noGrp="1"/>
          </p:cNvSpPr>
          <p:nvPr>
            <p:ph sz="half" idx="1" hasCustomPrompt="1"/>
          </p:nvPr>
        </p:nvSpPr>
        <p:spPr>
          <a:xfrm>
            <a:off x="721372" y="2040524"/>
            <a:ext cx="4393315" cy="4125355"/>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4" name="Content Placeholder 3">
            <a:extLst>
              <a:ext uri="{FF2B5EF4-FFF2-40B4-BE49-F238E27FC236}">
                <a16:creationId xmlns:a16="http://schemas.microsoft.com/office/drawing/2014/main" id="{4198F227-A22B-432C-84DE-6E0A3BE38D63}"/>
              </a:ext>
            </a:extLst>
          </p:cNvPr>
          <p:cNvSpPr>
            <a:spLocks noGrp="1"/>
          </p:cNvSpPr>
          <p:nvPr>
            <p:ph sz="half" idx="2" hasCustomPrompt="1"/>
          </p:nvPr>
        </p:nvSpPr>
        <p:spPr>
          <a:xfrm>
            <a:off x="5460255" y="2040523"/>
            <a:ext cx="4393316" cy="4126191"/>
          </a:xfrm>
        </p:spPr>
        <p:txBody>
          <a:bodyPr>
            <a:noAutofit/>
          </a:bodyPr>
          <a:lstStyle>
            <a:lvl1pPr marL="228600" indent="-137160">
              <a:buClr>
                <a:srgbClr val="009CD6"/>
              </a:buClr>
              <a:buFont typeface="Arial" panose="020B0604020202020204" pitchFamily="34" charset="0"/>
              <a:buChar char="•"/>
              <a:defRPr lang="en-US" spc="20" dirty="0"/>
            </a:lvl1pPr>
            <a:lvl2pPr marL="685800" indent="-137160">
              <a:buClr>
                <a:srgbClr val="009CD6"/>
              </a:buClr>
              <a:buFont typeface="Arial" panose="020B0604020202020204" pitchFamily="34" charset="0"/>
              <a:buChar char="•"/>
              <a:defRPr lang="en-US" spc="20" dirty="0"/>
            </a:lvl2pPr>
            <a:lvl3pPr marL="1143000" indent="-137160">
              <a:buClr>
                <a:srgbClr val="009CD6"/>
              </a:buClr>
              <a:buFont typeface="Arial" panose="020B0604020202020204" pitchFamily="34" charset="0"/>
              <a:buChar char="•"/>
              <a:defRPr lang="en-US" spc="20" dirty="0"/>
            </a:lvl3pPr>
            <a:lvl4pPr marL="1600200" indent="-137160">
              <a:buClr>
                <a:srgbClr val="009CD6"/>
              </a:buClr>
              <a:buFont typeface="Arial" panose="020B0604020202020204" pitchFamily="34" charset="0"/>
              <a:buChar char="•"/>
              <a:defRPr lang="en-US" spc="20" dirty="0"/>
            </a:lvl4pPr>
            <a:lvl5pPr>
              <a:buClr>
                <a:srgbClr val="5B9BD5"/>
              </a:buClr>
              <a:defRPr spc="0"/>
            </a:lvl5p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10" name="Title 1">
            <a:extLst>
              <a:ext uri="{FF2B5EF4-FFF2-40B4-BE49-F238E27FC236}">
                <a16:creationId xmlns:a16="http://schemas.microsoft.com/office/drawing/2014/main" id="{D346557F-F9B0-433A-9FC1-56C38B19DE9B}"/>
              </a:ext>
            </a:extLst>
          </p:cNvPr>
          <p:cNvSpPr>
            <a:spLocks noGrp="1"/>
          </p:cNvSpPr>
          <p:nvPr>
            <p:ph type="title" hasCustomPrompt="1"/>
          </p:nvPr>
        </p:nvSpPr>
        <p:spPr>
          <a:xfrm>
            <a:off x="721373" y="1251017"/>
            <a:ext cx="9132198" cy="565079"/>
          </a:xfrm>
          <a:prstGeom prst="rect">
            <a:avLst/>
          </a:prstGeom>
        </p:spPr>
        <p:txBody>
          <a:bodyPr>
            <a:noAutofit/>
          </a:bodyPr>
          <a:lstStyle>
            <a:lvl1pPr>
              <a:defRPr sz="2800"/>
            </a:lvl1pPr>
          </a:lstStyle>
          <a:p>
            <a:pPr lvl="0"/>
            <a:r>
              <a:rPr lang="en-US" dirty="0"/>
              <a:t>Click to edit Master text styles</a:t>
            </a:r>
          </a:p>
        </p:txBody>
      </p:sp>
      <p:cxnSp>
        <p:nvCxnSpPr>
          <p:cNvPr id="12" name="Straight Connector 11">
            <a:extLst>
              <a:ext uri="{FF2B5EF4-FFF2-40B4-BE49-F238E27FC236}">
                <a16:creationId xmlns:a16="http://schemas.microsoft.com/office/drawing/2014/main" id="{56157FF2-E1F2-41A6-A3CB-3DE59785DD4D}"/>
              </a:ext>
            </a:extLst>
          </p:cNvPr>
          <p:cNvCxnSpPr/>
          <p:nvPr userDrawn="1"/>
        </p:nvCxnSpPr>
        <p:spPr>
          <a:xfrm>
            <a:off x="614780"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3" name="Text Placeholder 3">
            <a:extLst>
              <a:ext uri="{FF2B5EF4-FFF2-40B4-BE49-F238E27FC236}">
                <a16:creationId xmlns:a16="http://schemas.microsoft.com/office/drawing/2014/main" id="{E8A78C8E-6713-4582-84CE-8C8A0FE572A4}"/>
              </a:ext>
            </a:extLst>
          </p:cNvPr>
          <p:cNvSpPr>
            <a:spLocks noGrp="1"/>
          </p:cNvSpPr>
          <p:nvPr>
            <p:ph type="body" sz="quarter" idx="12" hasCustomPrompt="1"/>
          </p:nvPr>
        </p:nvSpPr>
        <p:spPr>
          <a:xfrm>
            <a:off x="614780"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951374906"/>
      </p:ext>
    </p:extLst>
  </p:cSld>
  <p:clrMapOvr>
    <a:masterClrMapping/>
  </p:clrMapOvr>
</p:sldLayout>
</file>

<file path=ppt/slideLayouts/slideLayout4.xml><?xml version="1.0" encoding="utf-8"?>
<p:sldLayout xmlns:a="http://schemas.openxmlformats.org/drawingml/2006/main" xmlns:r="http://schemas.openxmlformats.org/officeDocument/2006/relationships" xmlns:p="http://schemas.openxmlformats.org/presentationml/2006/main" preserve="1" userDrawn="1">
  <p:cSld name="One column text">
    <p:spTree>
      <p:nvGrpSpPr>
        <p:cNvPr id="1" name=""/>
        <p:cNvGrpSpPr/>
        <p:nvPr/>
      </p:nvGrpSpPr>
      <p:grpSpPr>
        <a:xfrm>
          <a:off x="0" y="0"/>
          <a:ext cx="0" cy="0"/>
          <a:chOff x="0" y="0"/>
          <a:chExt cx="0" cy="0"/>
        </a:xfrm>
      </p:grpSpPr>
      <p:sp>
        <p:nvSpPr>
          <p:cNvPr id="4" name="Text Placeholder 3">
            <a:extLst>
              <a:ext uri="{FF2B5EF4-FFF2-40B4-BE49-F238E27FC236}">
                <a16:creationId xmlns:a16="http://schemas.microsoft.com/office/drawing/2014/main" id="{2CF752D4-D41F-48C8-BC93-770A10B9CEFC}"/>
              </a:ext>
            </a:extLst>
          </p:cNvPr>
          <p:cNvSpPr>
            <a:spLocks noGrp="1"/>
          </p:cNvSpPr>
          <p:nvPr>
            <p:ph type="body" sz="half" idx="2" hasCustomPrompt="1"/>
          </p:nvPr>
        </p:nvSpPr>
        <p:spPr>
          <a:xfrm>
            <a:off x="737226" y="1975104"/>
            <a:ext cx="6256106" cy="4210543"/>
          </a:xfrm>
        </p:spPr>
        <p:txBody>
          <a:bodyPr>
            <a:noAutofit/>
          </a:bodyPr>
          <a:lstStyle>
            <a:lvl1pPr marL="0" indent="0">
              <a:lnSpc>
                <a:spcPts val="2400"/>
              </a:lnSpc>
              <a:buNone/>
              <a:defRPr sz="1800" spc="20" baseline="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
        <p:nvSpPr>
          <p:cNvPr id="10" name="Title 1">
            <a:extLst>
              <a:ext uri="{FF2B5EF4-FFF2-40B4-BE49-F238E27FC236}">
                <a16:creationId xmlns:a16="http://schemas.microsoft.com/office/drawing/2014/main" id="{3F01D386-9240-4F38-9F1C-4325351B05E1}"/>
              </a:ext>
            </a:extLst>
          </p:cNvPr>
          <p:cNvSpPr>
            <a:spLocks noGrp="1"/>
          </p:cNvSpPr>
          <p:nvPr>
            <p:ph type="title" hasCustomPrompt="1"/>
          </p:nvPr>
        </p:nvSpPr>
        <p:spPr>
          <a:xfrm>
            <a:off x="737225" y="1261501"/>
            <a:ext cx="7177821" cy="542146"/>
          </a:xfrm>
          <a:prstGeom prst="rect">
            <a:avLst/>
          </a:prstGeom>
        </p:spPr>
        <p:txBody>
          <a:bodyPr>
            <a:noAutofit/>
          </a:bodyPr>
          <a:lstStyle>
            <a:lvl1pPr>
              <a:defRPr sz="2800"/>
            </a:lvl1pPr>
          </a:lstStyle>
          <a:p>
            <a:pPr lvl="0"/>
            <a:r>
              <a:rPr lang="en-US" dirty="0"/>
              <a:t>Click to edit Master text styles</a:t>
            </a:r>
          </a:p>
        </p:txBody>
      </p:sp>
      <p:cxnSp>
        <p:nvCxnSpPr>
          <p:cNvPr id="8" name="Straight Connector 7">
            <a:extLst>
              <a:ext uri="{FF2B5EF4-FFF2-40B4-BE49-F238E27FC236}">
                <a16:creationId xmlns:a16="http://schemas.microsoft.com/office/drawing/2014/main" id="{015B0268-1877-4B50-85FE-85F64126C828}"/>
              </a:ext>
            </a:extLst>
          </p:cNvPr>
          <p:cNvCxnSpPr/>
          <p:nvPr userDrawn="1"/>
        </p:nvCxnSpPr>
        <p:spPr>
          <a:xfrm>
            <a:off x="607468"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9" name="Text Placeholder 3">
            <a:extLst>
              <a:ext uri="{FF2B5EF4-FFF2-40B4-BE49-F238E27FC236}">
                <a16:creationId xmlns:a16="http://schemas.microsoft.com/office/drawing/2014/main" id="{716C6763-4EEE-47FB-A7AD-A329AC03860D}"/>
              </a:ext>
            </a:extLst>
          </p:cNvPr>
          <p:cNvSpPr>
            <a:spLocks noGrp="1"/>
          </p:cNvSpPr>
          <p:nvPr>
            <p:ph type="body" sz="quarter" idx="10" hasCustomPrompt="1"/>
          </p:nvPr>
        </p:nvSpPr>
        <p:spPr>
          <a:xfrm>
            <a:off x="607468"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1144347215"/>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5.xml><?xml version="1.0" encoding="utf-8"?>
<p:sldLayout xmlns:a="http://schemas.openxmlformats.org/drawingml/2006/main" xmlns:r="http://schemas.openxmlformats.org/officeDocument/2006/relationships" xmlns:p="http://schemas.openxmlformats.org/presentationml/2006/main" preserve="1" userDrawn="1">
  <p:cSld name="Title + Large image">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D1AA9A3B-CF71-48AC-B4B0-550E5EC772C1}"/>
              </a:ext>
            </a:extLst>
          </p:cNvPr>
          <p:cNvSpPr>
            <a:spLocks noGrp="1"/>
          </p:cNvSpPr>
          <p:nvPr>
            <p:ph type="title"/>
          </p:nvPr>
        </p:nvSpPr>
        <p:spPr>
          <a:xfrm>
            <a:off x="716483" y="1234865"/>
            <a:ext cx="10313024" cy="635902"/>
          </a:xfrm>
          <a:prstGeom prst="rect">
            <a:avLst/>
          </a:prstGeom>
        </p:spPr>
        <p:txBody>
          <a:bodyPr anchor="t"/>
          <a:lstStyle>
            <a:lvl1pPr>
              <a:defRPr sz="2800"/>
            </a:lvl1pPr>
          </a:lstStyle>
          <a:p>
            <a:r>
              <a:rPr lang="en-US" dirty="0"/>
              <a:t>Click to edit Master title style</a:t>
            </a:r>
          </a:p>
        </p:txBody>
      </p:sp>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33313" y="1927476"/>
            <a:ext cx="10700345" cy="4218130"/>
          </a:xfrm>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cxnSp>
        <p:nvCxnSpPr>
          <p:cNvPr id="6" name="Straight Connector 5">
            <a:extLst>
              <a:ext uri="{FF2B5EF4-FFF2-40B4-BE49-F238E27FC236}">
                <a16:creationId xmlns:a16="http://schemas.microsoft.com/office/drawing/2014/main" id="{9B8B0405-4014-43E6-B303-902A4F998E13}"/>
              </a:ext>
            </a:extLst>
          </p:cNvPr>
          <p:cNvCxnSpPr/>
          <p:nvPr userDrawn="1"/>
        </p:nvCxnSpPr>
        <p:spPr>
          <a:xfrm>
            <a:off x="614783"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7" name="Text Placeholder 3">
            <a:extLst>
              <a:ext uri="{FF2B5EF4-FFF2-40B4-BE49-F238E27FC236}">
                <a16:creationId xmlns:a16="http://schemas.microsoft.com/office/drawing/2014/main" id="{B69F8470-F06D-4D52-9A69-30EBD8DA6096}"/>
              </a:ext>
            </a:extLst>
          </p:cNvPr>
          <p:cNvSpPr>
            <a:spLocks noGrp="1"/>
          </p:cNvSpPr>
          <p:nvPr>
            <p:ph type="body" sz="quarter" idx="10" hasCustomPrompt="1"/>
          </p:nvPr>
        </p:nvSpPr>
        <p:spPr>
          <a:xfrm>
            <a:off x="614783"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139101432"/>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6.xml><?xml version="1.0" encoding="utf-8"?>
<p:sldLayout xmlns:a="http://schemas.openxmlformats.org/drawingml/2006/main" xmlns:r="http://schemas.openxmlformats.org/officeDocument/2006/relationships" xmlns:p="http://schemas.openxmlformats.org/presentationml/2006/main" preserve="1" userDrawn="1">
  <p:cSld name="Left image - S">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5593557"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500046"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500046"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5593546"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52770387"/>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7.xml><?xml version="1.0" encoding="utf-8"?>
<p:sldLayout xmlns:a="http://schemas.openxmlformats.org/drawingml/2006/main" xmlns:r="http://schemas.openxmlformats.org/officeDocument/2006/relationships" xmlns:p="http://schemas.openxmlformats.org/presentationml/2006/main" preserve="1" userDrawn="1">
  <p:cSld name="Left image - M">
    <p:spTree>
      <p:nvGrpSpPr>
        <p:cNvPr id="1" name=""/>
        <p:cNvGrpSpPr/>
        <p:nvPr/>
      </p:nvGrpSpPr>
      <p:grpSpPr>
        <a:xfrm>
          <a:off x="0" y="0"/>
          <a:ext cx="0" cy="0"/>
          <a:chOff x="0" y="0"/>
          <a:chExt cx="0" cy="0"/>
        </a:xfrm>
      </p:grpSpPr>
      <p:sp>
        <p:nvSpPr>
          <p:cNvPr id="9" name="Picture Placeholder 2">
            <a:extLst>
              <a:ext uri="{FF2B5EF4-FFF2-40B4-BE49-F238E27FC236}">
                <a16:creationId xmlns:a16="http://schemas.microsoft.com/office/drawing/2014/main" id="{E364E913-4A6A-4F3B-B209-831A75170B72}"/>
              </a:ext>
            </a:extLst>
          </p:cNvPr>
          <p:cNvSpPr>
            <a:spLocks noGrp="1"/>
          </p:cNvSpPr>
          <p:nvPr>
            <p:ph type="pic" idx="1" hasCustomPrompt="1"/>
          </p:nvPr>
        </p:nvSpPr>
        <p:spPr>
          <a:xfrm>
            <a:off x="0" y="-1"/>
            <a:ext cx="6092751" cy="6858000"/>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8" name="Title 1">
            <a:extLst>
              <a:ext uri="{FF2B5EF4-FFF2-40B4-BE49-F238E27FC236}">
                <a16:creationId xmlns:a16="http://schemas.microsoft.com/office/drawing/2014/main" id="{E30453B6-BE94-4D10-99CD-4F6557992EA0}"/>
              </a:ext>
            </a:extLst>
          </p:cNvPr>
          <p:cNvSpPr>
            <a:spLocks noGrp="1"/>
          </p:cNvSpPr>
          <p:nvPr>
            <p:ph type="title" hasCustomPrompt="1"/>
          </p:nvPr>
        </p:nvSpPr>
        <p:spPr>
          <a:xfrm>
            <a:off x="6561735" y="1241625"/>
            <a:ext cx="5018228" cy="867930"/>
          </a:xfrm>
          <a:prstGeom prst="rect">
            <a:avLst/>
          </a:prstGeom>
        </p:spPr>
        <p:txBody>
          <a:bodyPr wrap="square">
            <a:spAutoFit/>
          </a:bodyPr>
          <a:lstStyle>
            <a:lvl1pPr>
              <a:defRPr sz="2800"/>
            </a:lvl1pPr>
          </a:lstStyle>
          <a:p>
            <a:pPr lvl="0"/>
            <a:r>
              <a:rPr lang="en-US" dirty="0"/>
              <a:t>Click to edit Master text styles  </a:t>
            </a:r>
          </a:p>
        </p:txBody>
      </p:sp>
      <p:cxnSp>
        <p:nvCxnSpPr>
          <p:cNvPr id="11" name="Straight Connector 10">
            <a:extLst>
              <a:ext uri="{FF2B5EF4-FFF2-40B4-BE49-F238E27FC236}">
                <a16:creationId xmlns:a16="http://schemas.microsoft.com/office/drawing/2014/main" id="{076CAFA7-68AE-4EAD-BE3A-A5B16D9D3552}"/>
              </a:ext>
            </a:extLst>
          </p:cNvPr>
          <p:cNvCxnSpPr/>
          <p:nvPr userDrawn="1"/>
        </p:nvCxnSpPr>
        <p:spPr>
          <a:xfrm>
            <a:off x="646823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4" name="Text Placeholder 3">
            <a:extLst>
              <a:ext uri="{FF2B5EF4-FFF2-40B4-BE49-F238E27FC236}">
                <a16:creationId xmlns:a16="http://schemas.microsoft.com/office/drawing/2014/main" id="{A8F2FE0A-3A4C-445D-8290-44FCEA3F5955}"/>
              </a:ext>
            </a:extLst>
          </p:cNvPr>
          <p:cNvSpPr>
            <a:spLocks noGrp="1"/>
          </p:cNvSpPr>
          <p:nvPr>
            <p:ph type="body" sz="quarter" idx="10" hasCustomPrompt="1"/>
          </p:nvPr>
        </p:nvSpPr>
        <p:spPr>
          <a:xfrm>
            <a:off x="6468234"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5" name="Text Placeholder 3">
            <a:extLst>
              <a:ext uri="{FF2B5EF4-FFF2-40B4-BE49-F238E27FC236}">
                <a16:creationId xmlns:a16="http://schemas.microsoft.com/office/drawing/2014/main" id="{C9AD2564-EF06-46B2-95AF-0FC81EEDCC98}"/>
              </a:ext>
            </a:extLst>
          </p:cNvPr>
          <p:cNvSpPr>
            <a:spLocks noGrp="1"/>
          </p:cNvSpPr>
          <p:nvPr>
            <p:ph type="body" sz="half" idx="2" hasCustomPrompt="1"/>
          </p:nvPr>
        </p:nvSpPr>
        <p:spPr>
          <a:xfrm>
            <a:off x="6561734" y="2245766"/>
            <a:ext cx="5018229" cy="3920948"/>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3255004176"/>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Layouts/slideLayout8.xml><?xml version="1.0" encoding="utf-8"?>
<p:sldLayout xmlns:a="http://schemas.openxmlformats.org/drawingml/2006/main" xmlns:r="http://schemas.openxmlformats.org/officeDocument/2006/relationships" xmlns:p="http://schemas.openxmlformats.org/presentationml/2006/main" preserve="1" userDrawn="1">
  <p:cSld name="Left image - L">
    <p:bg>
      <p:bgPr>
        <a:solidFill>
          <a:schemeClr val="bg1"/>
        </a:solidFill>
        <a:effectLst/>
      </p:bgPr>
    </p:bg>
    <p:spTree>
      <p:nvGrpSpPr>
        <p:cNvPr id="1" name=""/>
        <p:cNvGrpSpPr/>
        <p:nvPr/>
      </p:nvGrpSpPr>
      <p:grpSpPr>
        <a:xfrm>
          <a:off x="0" y="0"/>
          <a:ext cx="0" cy="0"/>
          <a:chOff x="0" y="0"/>
          <a:chExt cx="0" cy="0"/>
        </a:xfrm>
      </p:grpSpPr>
      <p:sp>
        <p:nvSpPr>
          <p:cNvPr id="3" name="Picture Placeholder 2">
            <a:extLst>
              <a:ext uri="{FF2B5EF4-FFF2-40B4-BE49-F238E27FC236}">
                <a16:creationId xmlns:a16="http://schemas.microsoft.com/office/drawing/2014/main" id="{2CB99501-2A5A-45F8-BACF-23701FE68337}"/>
              </a:ext>
            </a:extLst>
          </p:cNvPr>
          <p:cNvSpPr>
            <a:spLocks noGrp="1"/>
          </p:cNvSpPr>
          <p:nvPr>
            <p:ph type="pic" idx="1" hasCustomPrompt="1"/>
          </p:nvPr>
        </p:nvSpPr>
        <p:spPr>
          <a:xfrm>
            <a:off x="0" y="0"/>
            <a:ext cx="6997698" cy="6857999"/>
          </a:xfrm>
          <a:solidFill>
            <a:srgbClr val="F4F4F4"/>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picture here</a:t>
            </a:r>
          </a:p>
        </p:txBody>
      </p:sp>
      <p:sp>
        <p:nvSpPr>
          <p:cNvPr id="4" name="Text Placeholder 3">
            <a:extLst>
              <a:ext uri="{FF2B5EF4-FFF2-40B4-BE49-F238E27FC236}">
                <a16:creationId xmlns:a16="http://schemas.microsoft.com/office/drawing/2014/main" id="{4CE260B5-3078-4CFA-A43A-D57EA4E988F4}"/>
              </a:ext>
            </a:extLst>
          </p:cNvPr>
          <p:cNvSpPr>
            <a:spLocks noGrp="1"/>
          </p:cNvSpPr>
          <p:nvPr>
            <p:ph type="body" sz="half" idx="2"/>
          </p:nvPr>
        </p:nvSpPr>
        <p:spPr>
          <a:xfrm>
            <a:off x="7404579" y="2228472"/>
            <a:ext cx="4204643" cy="3936800"/>
          </a:xfrm>
        </p:spPr>
        <p:txBody>
          <a:bodyPr/>
          <a:lstStyle>
            <a:lvl1pPr marL="0" indent="0">
              <a:buNone/>
              <a:defRPr sz="160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a:t>
            </a:r>
          </a:p>
        </p:txBody>
      </p:sp>
      <p:sp>
        <p:nvSpPr>
          <p:cNvPr id="9" name="Title 1">
            <a:extLst>
              <a:ext uri="{FF2B5EF4-FFF2-40B4-BE49-F238E27FC236}">
                <a16:creationId xmlns:a16="http://schemas.microsoft.com/office/drawing/2014/main" id="{6147FA91-C242-46DD-BE23-48F41CC2970C}"/>
              </a:ext>
            </a:extLst>
          </p:cNvPr>
          <p:cNvSpPr>
            <a:spLocks noGrp="1"/>
          </p:cNvSpPr>
          <p:nvPr>
            <p:ph type="title" hasCustomPrompt="1"/>
          </p:nvPr>
        </p:nvSpPr>
        <p:spPr>
          <a:xfrm>
            <a:off x="7404579" y="1218965"/>
            <a:ext cx="4255850" cy="933507"/>
          </a:xfrm>
          <a:prstGeom prst="rect">
            <a:avLst/>
          </a:prstGeom>
        </p:spPr>
        <p:txBody>
          <a:bodyPr anchor="t">
            <a:noAutofit/>
          </a:bodyPr>
          <a:lstStyle>
            <a:lvl1pPr>
              <a:defRPr sz="2800"/>
            </a:lvl1pPr>
          </a:lstStyle>
          <a:p>
            <a:pPr lvl="0"/>
            <a:r>
              <a:rPr lang="en-US" dirty="0"/>
              <a:t>Click to edit Master text styles</a:t>
            </a:r>
          </a:p>
        </p:txBody>
      </p:sp>
      <p:cxnSp>
        <p:nvCxnSpPr>
          <p:cNvPr id="7" name="Straight Connector 6">
            <a:extLst>
              <a:ext uri="{FF2B5EF4-FFF2-40B4-BE49-F238E27FC236}">
                <a16:creationId xmlns:a16="http://schemas.microsoft.com/office/drawing/2014/main" id="{20EEAF69-B649-4DD9-BE4A-CC1FC2864BDE}"/>
              </a:ext>
            </a:extLst>
          </p:cNvPr>
          <p:cNvCxnSpPr/>
          <p:nvPr userDrawn="1"/>
        </p:nvCxnSpPr>
        <p:spPr>
          <a:xfrm>
            <a:off x="7353374"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8" name="Text Placeholder 3">
            <a:extLst>
              <a:ext uri="{FF2B5EF4-FFF2-40B4-BE49-F238E27FC236}">
                <a16:creationId xmlns:a16="http://schemas.microsoft.com/office/drawing/2014/main" id="{822686E3-ED91-4402-ABE9-E10A74CBDBB8}"/>
              </a:ext>
            </a:extLst>
          </p:cNvPr>
          <p:cNvSpPr>
            <a:spLocks noGrp="1"/>
          </p:cNvSpPr>
          <p:nvPr>
            <p:ph type="body" sz="quarter" idx="10" hasCustomPrompt="1"/>
          </p:nvPr>
        </p:nvSpPr>
        <p:spPr>
          <a:xfrm>
            <a:off x="7353375" y="313371"/>
            <a:ext cx="4307054" cy="308803"/>
          </a:xfrm>
        </p:spPr>
        <p:txBody>
          <a:bodyPr anchor="ctr"/>
          <a:lstStyle>
            <a:lvl1pPr marL="91440" indent="0">
              <a:buNone/>
              <a:defRPr sz="1600">
                <a:solidFill>
                  <a:schemeClr val="accent2"/>
                </a:solidFill>
              </a:defRPr>
            </a:lvl1pPr>
          </a:lstStyle>
          <a:p>
            <a:pPr lvl="0"/>
            <a:r>
              <a:rPr lang="en-US" dirty="0"/>
              <a:t>Click to edit section name</a:t>
            </a:r>
          </a:p>
        </p:txBody>
      </p:sp>
    </p:spTree>
    <p:extLst>
      <p:ext uri="{BB962C8B-B14F-4D97-AF65-F5344CB8AC3E}">
        <p14:creationId xmlns:p14="http://schemas.microsoft.com/office/powerpoint/2010/main" val="4253639258"/>
      </p:ext>
    </p:extLst>
  </p:cSld>
  <p:clrMapOvr>
    <a:masterClrMapping/>
  </p:clrMapOvr>
</p:sldLayout>
</file>

<file path=ppt/slideLayouts/slideLayout9.xml><?xml version="1.0" encoding="utf-8"?>
<p:sldLayout xmlns:a="http://schemas.openxmlformats.org/drawingml/2006/main" xmlns:r="http://schemas.openxmlformats.org/officeDocument/2006/relationships" xmlns:p="http://schemas.openxmlformats.org/presentationml/2006/main" preserve="1" userDrawn="1">
  <p:cSld name="Right image - S ">
    <p:spTree>
      <p:nvGrpSpPr>
        <p:cNvPr id="1" name=""/>
        <p:cNvGrpSpPr/>
        <p:nvPr/>
      </p:nvGrpSpPr>
      <p:grpSpPr>
        <a:xfrm>
          <a:off x="0" y="0"/>
          <a:ext cx="0" cy="0"/>
          <a:chOff x="0" y="0"/>
          <a:chExt cx="0" cy="0"/>
        </a:xfrm>
      </p:grpSpPr>
      <p:sp>
        <p:nvSpPr>
          <p:cNvPr id="14" name="Picture Placeholder 2">
            <a:extLst>
              <a:ext uri="{FF2B5EF4-FFF2-40B4-BE49-F238E27FC236}">
                <a16:creationId xmlns:a16="http://schemas.microsoft.com/office/drawing/2014/main" id="{5ED55E9E-BFC6-411F-90A8-B7CC917CD1B5}"/>
              </a:ext>
            </a:extLst>
          </p:cNvPr>
          <p:cNvSpPr>
            <a:spLocks noGrp="1"/>
          </p:cNvSpPr>
          <p:nvPr>
            <p:ph type="pic" idx="1" hasCustomPrompt="1"/>
          </p:nvPr>
        </p:nvSpPr>
        <p:spPr>
          <a:xfrm>
            <a:off x="7026350" y="-1"/>
            <a:ext cx="5165650" cy="6858000"/>
          </a:xfrm>
          <a:solidFill>
            <a:srgbClr val="F7F7F7"/>
          </a:solidFill>
        </p:spPr>
        <p:txBody>
          <a:bodyPr anchor="ctr">
            <a:normAutofit/>
          </a:bodyPr>
          <a:lstStyle>
            <a:lvl1pPr marL="0" indent="0" algn="ctr">
              <a:buNone/>
              <a:defRPr sz="4000" i="1">
                <a:solidFill>
                  <a:schemeClr val="bg1">
                    <a:lumMod val="75000"/>
                  </a:schemeClr>
                </a:solidFill>
                <a:latin typeface="Arial" panose="020B0604020202020204" pitchFamily="34" charset="0"/>
                <a:cs typeface="Arial" panose="020B0604020202020204" pitchFamily="34" charset="0"/>
              </a:defRPr>
            </a:lvl1pPr>
            <a:lvl2pPr marL="457200" indent="0">
              <a:buNone/>
              <a:defRPr sz="2800"/>
            </a:lvl2pPr>
            <a:lvl3pPr marL="914400" indent="0">
              <a:buNone/>
              <a:defRPr sz="2400"/>
            </a:lvl3pPr>
            <a:lvl4pPr marL="1371600" indent="0">
              <a:buNone/>
              <a:defRPr sz="2000"/>
            </a:lvl4pPr>
            <a:lvl5pPr marL="1828800" indent="0">
              <a:buNone/>
              <a:defRPr sz="2000"/>
            </a:lvl5pPr>
            <a:lvl6pPr marL="2286000" indent="0">
              <a:buNone/>
              <a:defRPr sz="2000"/>
            </a:lvl6pPr>
            <a:lvl7pPr marL="2743200" indent="0">
              <a:buNone/>
              <a:defRPr sz="2000"/>
            </a:lvl7pPr>
            <a:lvl8pPr marL="3200400" indent="0">
              <a:buNone/>
              <a:defRPr sz="2000"/>
            </a:lvl8pPr>
            <a:lvl9pPr marL="3657600" indent="0">
              <a:buNone/>
              <a:defRPr sz="2000"/>
            </a:lvl9pPr>
          </a:lstStyle>
          <a:p>
            <a:r>
              <a:rPr lang="en-US" dirty="0"/>
              <a:t>Insert image here</a:t>
            </a:r>
          </a:p>
        </p:txBody>
      </p:sp>
      <p:sp>
        <p:nvSpPr>
          <p:cNvPr id="11" name="Title 1">
            <a:extLst>
              <a:ext uri="{FF2B5EF4-FFF2-40B4-BE49-F238E27FC236}">
                <a16:creationId xmlns:a16="http://schemas.microsoft.com/office/drawing/2014/main" id="{A421150D-F679-4DFA-93CF-0E5480CC490F}"/>
              </a:ext>
            </a:extLst>
          </p:cNvPr>
          <p:cNvSpPr>
            <a:spLocks noGrp="1"/>
          </p:cNvSpPr>
          <p:nvPr>
            <p:ph type="title" hasCustomPrompt="1"/>
          </p:nvPr>
        </p:nvSpPr>
        <p:spPr>
          <a:xfrm>
            <a:off x="692373" y="1241625"/>
            <a:ext cx="6000749" cy="480131"/>
          </a:xfrm>
          <a:prstGeom prst="rect">
            <a:avLst/>
          </a:prstGeom>
        </p:spPr>
        <p:txBody>
          <a:bodyPr wrap="square">
            <a:spAutoFit/>
          </a:bodyPr>
          <a:lstStyle>
            <a:lvl1pPr>
              <a:defRPr sz="2800"/>
            </a:lvl1pPr>
          </a:lstStyle>
          <a:p>
            <a:pPr lvl="0"/>
            <a:r>
              <a:rPr lang="en-US" dirty="0"/>
              <a:t>Click to edit Master text styles</a:t>
            </a:r>
          </a:p>
        </p:txBody>
      </p:sp>
      <p:cxnSp>
        <p:nvCxnSpPr>
          <p:cNvPr id="17" name="Straight Connector 16">
            <a:extLst>
              <a:ext uri="{FF2B5EF4-FFF2-40B4-BE49-F238E27FC236}">
                <a16:creationId xmlns:a16="http://schemas.microsoft.com/office/drawing/2014/main" id="{7F1DE310-EEBE-4571-9348-190C69629E15}"/>
              </a:ext>
            </a:extLst>
          </p:cNvPr>
          <p:cNvCxnSpPr/>
          <p:nvPr userDrawn="1"/>
        </p:nvCxnSpPr>
        <p:spPr>
          <a:xfrm>
            <a:off x="598862" y="280669"/>
            <a:ext cx="0" cy="374209"/>
          </a:xfrm>
          <a:prstGeom prst="line">
            <a:avLst/>
          </a:prstGeom>
          <a:ln w="25400">
            <a:solidFill>
              <a:srgbClr val="00A3E0"/>
            </a:solidFill>
          </a:ln>
        </p:spPr>
        <p:style>
          <a:lnRef idx="1">
            <a:schemeClr val="accent1"/>
          </a:lnRef>
          <a:fillRef idx="0">
            <a:schemeClr val="accent1"/>
          </a:fillRef>
          <a:effectRef idx="0">
            <a:schemeClr val="accent1"/>
          </a:effectRef>
          <a:fontRef idx="minor">
            <a:schemeClr val="tx1"/>
          </a:fontRef>
        </p:style>
      </p:cxnSp>
      <p:sp>
        <p:nvSpPr>
          <p:cNvPr id="10" name="Text Placeholder 3">
            <a:extLst>
              <a:ext uri="{FF2B5EF4-FFF2-40B4-BE49-F238E27FC236}">
                <a16:creationId xmlns:a16="http://schemas.microsoft.com/office/drawing/2014/main" id="{B4C777EF-FC93-4970-9186-9F729BE94473}"/>
              </a:ext>
            </a:extLst>
          </p:cNvPr>
          <p:cNvSpPr>
            <a:spLocks noGrp="1"/>
          </p:cNvSpPr>
          <p:nvPr>
            <p:ph type="body" sz="quarter" idx="10" hasCustomPrompt="1"/>
          </p:nvPr>
        </p:nvSpPr>
        <p:spPr>
          <a:xfrm>
            <a:off x="598862" y="313371"/>
            <a:ext cx="4554538" cy="308803"/>
          </a:xfrm>
        </p:spPr>
        <p:txBody>
          <a:bodyPr anchor="ctr"/>
          <a:lstStyle>
            <a:lvl1pPr marL="91440" indent="0">
              <a:buNone/>
              <a:defRPr sz="1600">
                <a:solidFill>
                  <a:schemeClr val="accent2"/>
                </a:solidFill>
              </a:defRPr>
            </a:lvl1pPr>
          </a:lstStyle>
          <a:p>
            <a:pPr lvl="0"/>
            <a:r>
              <a:rPr lang="en-US" dirty="0"/>
              <a:t>Click to edit section name</a:t>
            </a:r>
          </a:p>
        </p:txBody>
      </p:sp>
      <p:sp>
        <p:nvSpPr>
          <p:cNvPr id="13" name="Text Placeholder 3">
            <a:extLst>
              <a:ext uri="{FF2B5EF4-FFF2-40B4-BE49-F238E27FC236}">
                <a16:creationId xmlns:a16="http://schemas.microsoft.com/office/drawing/2014/main" id="{BD03799A-7C35-4CAA-BE06-C4A99AE98261}"/>
              </a:ext>
            </a:extLst>
          </p:cNvPr>
          <p:cNvSpPr>
            <a:spLocks noGrp="1"/>
          </p:cNvSpPr>
          <p:nvPr>
            <p:ph type="body" sz="half" idx="2" hasCustomPrompt="1"/>
          </p:nvPr>
        </p:nvSpPr>
        <p:spPr>
          <a:xfrm>
            <a:off x="692362" y="1796208"/>
            <a:ext cx="6000749" cy="3820167"/>
          </a:xfrm>
        </p:spPr>
        <p:txBody>
          <a:bodyPr>
            <a:noAutofit/>
          </a:bodyPr>
          <a:lstStyle>
            <a:lvl1pPr marL="0" indent="0">
              <a:lnSpc>
                <a:spcPts val="2400"/>
              </a:lnSpc>
              <a:buNone/>
              <a:defRPr lang="en-US" sz="1800" dirty="0"/>
            </a:lvl1pPr>
            <a:lvl2pPr marL="457200" indent="0">
              <a:buNone/>
              <a:defRPr sz="1400"/>
            </a:lvl2pPr>
            <a:lvl3pPr marL="914400" indent="0">
              <a:buNone/>
              <a:defRPr sz="1200"/>
            </a:lvl3pPr>
            <a:lvl4pPr marL="1371600" indent="0">
              <a:buNone/>
              <a:defRPr sz="1000"/>
            </a:lvl4pPr>
            <a:lvl5pPr marL="1828800" indent="0">
              <a:buNone/>
              <a:defRPr sz="1000"/>
            </a:lvl5pPr>
            <a:lvl6pPr marL="2286000" indent="0">
              <a:buNone/>
              <a:defRPr sz="1000"/>
            </a:lvl6pPr>
            <a:lvl7pPr marL="2743200" indent="0">
              <a:buNone/>
              <a:defRPr sz="1000"/>
            </a:lvl7pPr>
            <a:lvl8pPr marL="3200400" indent="0">
              <a:buNone/>
              <a:defRPr sz="1000"/>
            </a:lvl8pPr>
            <a:lvl9pPr marL="3657600" indent="0">
              <a:buNone/>
              <a:defRPr sz="1000"/>
            </a:lvl9pPr>
          </a:lstStyle>
          <a:p>
            <a:pPr lvl="0"/>
            <a:r>
              <a:rPr lang="en-US" dirty="0"/>
              <a:t>Click to edit Master text styles </a:t>
            </a:r>
          </a:p>
        </p:txBody>
      </p:sp>
    </p:spTree>
    <p:extLst>
      <p:ext uri="{BB962C8B-B14F-4D97-AF65-F5344CB8AC3E}">
        <p14:creationId xmlns:p14="http://schemas.microsoft.com/office/powerpoint/2010/main" val="2682314598"/>
      </p:ext>
    </p:extLst>
  </p:cSld>
  <p:clrMapOvr>
    <a:masterClrMapping/>
  </p:clrMapOvr>
  <p:extLst>
    <p:ext uri="{DCECCB84-F9BA-43D5-87BE-67443E8EF086}">
      <p15:sldGuideLst xmlns:p15="http://schemas.microsoft.com/office/powerpoint/2012/main">
        <p15:guide id="1" orient="horz" pos="2160">
          <p15:clr>
            <a:srgbClr val="FBAE40"/>
          </p15:clr>
        </p15:guide>
        <p15:guide id="2" pos="3840">
          <p15:clr>
            <a:srgbClr val="FBAE40"/>
          </p15:clr>
        </p15:guide>
      </p15:sldGuideLst>
    </p:ext>
  </p:extLst>
</p:sldLayout>
</file>

<file path=ppt/slideMasters/_rels/slideMaster1.xml.rels><?xml version="1.0" encoding="UTF-8" standalone="yes"?>
<Relationships xmlns="http://schemas.openxmlformats.org/package/2006/relationships"><Relationship Id="rId8" Type="http://schemas.openxmlformats.org/officeDocument/2006/relationships/slideLayout" Target="../slideLayouts/slideLayout8.xml"/><Relationship Id="rId13" Type="http://schemas.openxmlformats.org/officeDocument/2006/relationships/slideLayout" Target="../slideLayouts/slideLayout13.xml"/><Relationship Id="rId3" Type="http://schemas.openxmlformats.org/officeDocument/2006/relationships/slideLayout" Target="../slideLayouts/slideLayout3.xml"/><Relationship Id="rId7" Type="http://schemas.openxmlformats.org/officeDocument/2006/relationships/slideLayout" Target="../slideLayouts/slideLayout7.xml"/><Relationship Id="rId12" Type="http://schemas.openxmlformats.org/officeDocument/2006/relationships/slideLayout" Target="../slideLayouts/slideLayout12.xml"/><Relationship Id="rId17" Type="http://schemas.openxmlformats.org/officeDocument/2006/relationships/theme" Target="../theme/theme1.xml"/><Relationship Id="rId2" Type="http://schemas.openxmlformats.org/officeDocument/2006/relationships/slideLayout" Target="../slideLayouts/slideLayout2.xml"/><Relationship Id="rId16" Type="http://schemas.openxmlformats.org/officeDocument/2006/relationships/slideLayout" Target="../slideLayouts/slideLayout16.xml"/><Relationship Id="rId1" Type="http://schemas.openxmlformats.org/officeDocument/2006/relationships/slideLayout" Target="../slideLayouts/slideLayout1.xml"/><Relationship Id="rId6" Type="http://schemas.openxmlformats.org/officeDocument/2006/relationships/slideLayout" Target="../slideLayouts/slideLayout6.xml"/><Relationship Id="rId11" Type="http://schemas.openxmlformats.org/officeDocument/2006/relationships/slideLayout" Target="../slideLayouts/slideLayout11.xml"/><Relationship Id="rId5" Type="http://schemas.openxmlformats.org/officeDocument/2006/relationships/slideLayout" Target="../slideLayouts/slideLayout5.xml"/><Relationship Id="rId15" Type="http://schemas.openxmlformats.org/officeDocument/2006/relationships/slideLayout" Target="../slideLayouts/slideLayout15.xml"/><Relationship Id="rId10" Type="http://schemas.openxmlformats.org/officeDocument/2006/relationships/slideLayout" Target="../slideLayouts/slideLayout10.xml"/><Relationship Id="rId4" Type="http://schemas.openxmlformats.org/officeDocument/2006/relationships/slideLayout" Target="../slideLayouts/slideLayout4.xml"/><Relationship Id="rId9" Type="http://schemas.openxmlformats.org/officeDocument/2006/relationships/slideLayout" Target="../slideLayouts/slideLayout9.xml"/><Relationship Id="rId14" Type="http://schemas.openxmlformats.org/officeDocument/2006/relationships/slideLayout" Target="../slideLayouts/slideLayout14.xml"/></Relationships>
</file>

<file path=ppt/slideMasters/_rels/slideMaster2.xml.rels><?xml version="1.0" encoding="UTF-8" standalone="yes"?>
<Relationships xmlns="http://schemas.openxmlformats.org/package/2006/relationships"><Relationship Id="rId3" Type="http://schemas.openxmlformats.org/officeDocument/2006/relationships/slideLayout" Target="../slideLayouts/slideLayout19.xml"/><Relationship Id="rId2" Type="http://schemas.openxmlformats.org/officeDocument/2006/relationships/slideLayout" Target="../slideLayouts/slideLayout18.xml"/><Relationship Id="rId1" Type="http://schemas.openxmlformats.org/officeDocument/2006/relationships/slideLayout" Target="../slideLayouts/slideLayout17.xml"/><Relationship Id="rId4" Type="http://schemas.openxmlformats.org/officeDocument/2006/relationships/theme" Target="../theme/theme2.xml"/></Relationships>
</file>

<file path=ppt/slideMasters/_rels/slideMaster3.xml.rels><?xml version="1.0" encoding="UTF-8" standalone="yes"?>
<Relationships xmlns="http://schemas.openxmlformats.org/package/2006/relationships"><Relationship Id="rId3" Type="http://schemas.openxmlformats.org/officeDocument/2006/relationships/theme" Target="../theme/theme3.xml"/><Relationship Id="rId2" Type="http://schemas.openxmlformats.org/officeDocument/2006/relationships/slideLayout" Target="../slideLayouts/slideLayout21.xml"/><Relationship Id="rId1" Type="http://schemas.openxmlformats.org/officeDocument/2006/relationships/slideLayout" Target="../slideLayouts/slideLayout20.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8" name="TextBox 7">
            <a:extLst>
              <a:ext uri="{FF2B5EF4-FFF2-40B4-BE49-F238E27FC236}">
                <a16:creationId xmlns:a16="http://schemas.microsoft.com/office/drawing/2014/main" id="{69A5A063-7EAA-4705-81BD-73270FF5BA28}"/>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F4ED357C-3FA0-42D4-850C-879BB0BE1875}"/>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3452108936"/>
      </p:ext>
    </p:extLst>
  </p:cSld>
  <p:clrMap bg1="lt1" tx1="dk1" bg2="lt2" tx2="dk2" accent1="accent1" accent2="accent2" accent3="accent3" accent4="accent4" accent5="accent5" accent6="accent6" hlink="hlink" folHlink="folHlink"/>
  <p:sldLayoutIdLst>
    <p:sldLayoutId id="2147483656" r:id="rId1"/>
    <p:sldLayoutId id="2147483653" r:id="rId2"/>
    <p:sldLayoutId id="2147483652" r:id="rId3"/>
    <p:sldLayoutId id="2147483675" r:id="rId4"/>
    <p:sldLayoutId id="2147483676" r:id="rId5"/>
    <p:sldLayoutId id="2147483674" r:id="rId6"/>
    <p:sldLayoutId id="2147483672" r:id="rId7"/>
    <p:sldLayoutId id="2147483657" r:id="rId8"/>
    <p:sldLayoutId id="2147483717" r:id="rId9"/>
    <p:sldLayoutId id="2147483718" r:id="rId10"/>
    <p:sldLayoutId id="2147483719" r:id="rId11"/>
    <p:sldLayoutId id="2147483670" r:id="rId12"/>
    <p:sldLayoutId id="2147483660" r:id="rId13"/>
    <p:sldLayoutId id="2147483687" r:id="rId14"/>
    <p:sldLayoutId id="2147483707" r:id="rId15"/>
    <p:sldLayoutId id="2147483712" r:id="rId16"/>
  </p:sldLayoutIdLst>
  <p:hf hdr="0" ftr="0" dt="0"/>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ts val="2200"/>
        </a:lnSpc>
        <a:spcBef>
          <a:spcPts val="10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ts val="2200"/>
        </a:lnSpc>
        <a:spcBef>
          <a:spcPts val="500"/>
        </a:spcBef>
        <a:buClr>
          <a:srgbClr val="009CD6"/>
        </a:buClr>
        <a:buSzPct val="110000"/>
        <a:buFont typeface="Arial" panose="020B0604020202020204" pitchFamily="34" charset="0"/>
        <a:buChar char="•"/>
        <a:defRPr sz="1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2" name="Title Placeholder 1">
            <a:extLst>
              <a:ext uri="{FF2B5EF4-FFF2-40B4-BE49-F238E27FC236}">
                <a16:creationId xmlns:a16="http://schemas.microsoft.com/office/drawing/2014/main" id="{C6C4518C-C369-4BCE-93F6-ACF7A0A4563A}"/>
              </a:ext>
            </a:extLst>
          </p:cNvPr>
          <p:cNvSpPr>
            <a:spLocks noGrp="1"/>
          </p:cNvSpPr>
          <p:nvPr>
            <p:ph type="title"/>
          </p:nvPr>
        </p:nvSpPr>
        <p:spPr>
          <a:xfrm>
            <a:off x="688392" y="879975"/>
            <a:ext cx="10515600" cy="746442"/>
          </a:xfrm>
          <a:prstGeom prst="rect">
            <a:avLst/>
          </a:prstGeom>
        </p:spPr>
        <p:txBody>
          <a:bodyPr vert="horz" lIns="91440" tIns="45720" rIns="91440" bIns="45720" rtlCol="0" anchor="t">
            <a:noAutofit/>
          </a:bodyPr>
          <a:lstStyle/>
          <a:p>
            <a:r>
              <a:rPr lang="en-US" dirty="0"/>
              <a:t>Click to edit Master title style</a:t>
            </a:r>
          </a:p>
        </p:txBody>
      </p:sp>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688392" y="1804342"/>
            <a:ext cx="10515600" cy="4351338"/>
          </a:xfrm>
          <a:prstGeom prst="rect">
            <a:avLst/>
          </a:prstGeom>
        </p:spPr>
        <p:txBody>
          <a:bodyPr vert="horz" lIns="91440" tIns="45720" rIns="91440" bIns="45720" rtlCol="0">
            <a:noAutofit/>
          </a:bodyPr>
          <a:lstStyle/>
          <a:p>
            <a:pPr lvl="0"/>
            <a:r>
              <a:rPr lang="en-US" dirty="0"/>
              <a:t>Second level</a:t>
            </a:r>
          </a:p>
          <a:p>
            <a:pPr lvl="1"/>
            <a:r>
              <a:rPr lang="en-US" dirty="0"/>
              <a:t>Third level</a:t>
            </a:r>
          </a:p>
          <a:p>
            <a:pPr lvl="2"/>
            <a:r>
              <a:rPr lang="en-US" dirty="0"/>
              <a:t>Fourth level</a:t>
            </a:r>
          </a:p>
          <a:p>
            <a:pPr lvl="3"/>
            <a:r>
              <a:rPr lang="en-US" dirty="0"/>
              <a:t>Fifth level</a:t>
            </a:r>
          </a:p>
        </p:txBody>
      </p:sp>
      <p:sp>
        <p:nvSpPr>
          <p:cNvPr id="6" name="TextBox 5">
            <a:extLst>
              <a:ext uri="{FF2B5EF4-FFF2-40B4-BE49-F238E27FC236}">
                <a16:creationId xmlns:a16="http://schemas.microsoft.com/office/drawing/2014/main" id="{693ABCAB-1B02-4C7B-89B1-A5BB0E479D06}"/>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7" name="TextBox 6">
            <a:extLst>
              <a:ext uri="{FF2B5EF4-FFF2-40B4-BE49-F238E27FC236}">
                <a16:creationId xmlns:a16="http://schemas.microsoft.com/office/drawing/2014/main" id="{77662A7B-D8AC-460A-9C3E-1872390023D8}"/>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497039940"/>
      </p:ext>
    </p:extLst>
  </p:cSld>
  <p:clrMap bg1="lt1" tx1="dk1" bg2="lt2" tx2="dk2" accent1="accent1" accent2="accent2" accent3="accent3" accent4="accent4" accent5="accent5" accent6="accent6" hlink="hlink" folHlink="folHlink"/>
  <p:sldLayoutIdLst>
    <p:sldLayoutId id="2147483710" r:id="rId1"/>
    <p:sldLayoutId id="2147483716" r:id="rId2"/>
    <p:sldLayoutId id="2147483711" r:id="rId3"/>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228600" indent="-137160" algn="l" defTabSz="914400" rtl="0" eaLnBrk="1" latinLnBrk="0" hangingPunct="1">
        <a:lnSpc>
          <a:spcPct val="100000"/>
        </a:lnSpc>
        <a:spcBef>
          <a:spcPts val="10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1pPr>
      <a:lvl2pPr marL="6858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a:solidFill>
            <a:schemeClr val="tx1"/>
          </a:solidFill>
          <a:latin typeface="Arial" panose="020B0604020202020204" pitchFamily="34" charset="0"/>
          <a:ea typeface="+mn-ea"/>
          <a:cs typeface="Arial" panose="020B0604020202020204" pitchFamily="34" charset="0"/>
        </a:defRPr>
      </a:lvl2pPr>
      <a:lvl3pPr marL="11430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3pPr>
      <a:lvl4pPr marL="1600200" indent="-137160" algn="l" defTabSz="914400" rtl="0" eaLnBrk="1" latinLnBrk="0" hangingPunct="1">
        <a:lnSpc>
          <a:spcPct val="100000"/>
        </a:lnSpc>
        <a:spcBef>
          <a:spcPts val="500"/>
        </a:spcBef>
        <a:buClr>
          <a:srgbClr val="009CD6"/>
        </a:buClr>
        <a:buSzPct val="110000"/>
        <a:buFont typeface="Arial" panose="020B0604020202020204" pitchFamily="34" charset="0"/>
        <a:buChar char="•"/>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chemeClr val="bg1"/>
        </a:solidFill>
        <a:effectLst/>
      </p:bgPr>
    </p:bg>
    <p:spTree>
      <p:nvGrpSpPr>
        <p:cNvPr id="1" name=""/>
        <p:cNvGrpSpPr/>
        <p:nvPr/>
      </p:nvGrpSpPr>
      <p:grpSpPr>
        <a:xfrm>
          <a:off x="0" y="0"/>
          <a:ext cx="0" cy="0"/>
          <a:chOff x="0" y="0"/>
          <a:chExt cx="0" cy="0"/>
        </a:xfrm>
      </p:grpSpPr>
      <p:sp>
        <p:nvSpPr>
          <p:cNvPr id="3" name="Text Placeholder 2">
            <a:extLst>
              <a:ext uri="{FF2B5EF4-FFF2-40B4-BE49-F238E27FC236}">
                <a16:creationId xmlns:a16="http://schemas.microsoft.com/office/drawing/2014/main" id="{6328A0EE-5A32-42C1-8C1D-EA2BEF099C17}"/>
              </a:ext>
            </a:extLst>
          </p:cNvPr>
          <p:cNvSpPr>
            <a:spLocks noGrp="1"/>
          </p:cNvSpPr>
          <p:nvPr>
            <p:ph type="body" idx="1"/>
          </p:nvPr>
        </p:nvSpPr>
        <p:spPr>
          <a:xfrm>
            <a:off x="1816313" y="2209801"/>
            <a:ext cx="8559373" cy="3793066"/>
          </a:xfrm>
          <a:prstGeom prst="rect">
            <a:avLst/>
          </a:prstGeom>
        </p:spPr>
        <p:txBody>
          <a:bodyPr vert="horz" lIns="91440" tIns="45720" rIns="91440" bIns="45720" rtlCol="0">
            <a:noAutofit/>
          </a:bodyPr>
          <a:lstStyle/>
          <a:p>
            <a:pPr algn="ctr"/>
            <a:r>
              <a:rPr lang="en-US" sz="2800" i="1" dirty="0">
                <a:latin typeface="Georgia" panose="02040502050405020303" pitchFamily="18" charset="0"/>
              </a:rPr>
              <a:t>We grew up with the internet. </a:t>
            </a:r>
            <a:br>
              <a:rPr lang="en-US" sz="2800" i="1" dirty="0">
                <a:latin typeface="Georgia" panose="02040502050405020303" pitchFamily="18" charset="0"/>
              </a:rPr>
            </a:br>
            <a:r>
              <a:rPr lang="en-US" sz="2800" i="1" dirty="0">
                <a:latin typeface="Georgia" panose="02040502050405020303" pitchFamily="18" charset="0"/>
              </a:rPr>
              <a:t>I mean, the internet has always been here with us. The grown-ups are like ‘Wow the internet appeared’, while it is perfectly normal for us.” </a:t>
            </a:r>
          </a:p>
        </p:txBody>
      </p:sp>
      <p:sp>
        <p:nvSpPr>
          <p:cNvPr id="8" name="TextBox 7">
            <a:extLst>
              <a:ext uri="{FF2B5EF4-FFF2-40B4-BE49-F238E27FC236}">
                <a16:creationId xmlns:a16="http://schemas.microsoft.com/office/drawing/2014/main" id="{43FB8933-3AE5-487A-8B03-0B68C8923CB0}"/>
              </a:ext>
            </a:extLst>
          </p:cNvPr>
          <p:cNvSpPr txBox="1"/>
          <p:nvPr userDrawn="1"/>
        </p:nvSpPr>
        <p:spPr>
          <a:xfrm>
            <a:off x="9182937" y="6343130"/>
            <a:ext cx="2499360" cy="307777"/>
          </a:xfrm>
          <a:prstGeom prst="rect">
            <a:avLst/>
          </a:prstGeom>
          <a:noFill/>
        </p:spPr>
        <p:txBody>
          <a:bodyPr wrap="square" rtlCol="0">
            <a:spAutoFit/>
          </a:bodyPr>
          <a:lstStyle/>
          <a:p>
            <a:pPr marL="0" marR="0" lvl="0" indent="0" algn="r" defTabSz="914400" rtl="0" eaLnBrk="1" fontAlgn="auto" latinLnBrk="0" hangingPunct="1">
              <a:lnSpc>
                <a:spcPct val="100000"/>
              </a:lnSpc>
              <a:spcBef>
                <a:spcPts val="0"/>
              </a:spcBef>
              <a:spcAft>
                <a:spcPts val="0"/>
              </a:spcAft>
              <a:buClrTx/>
              <a:buSzTx/>
              <a:buFontTx/>
              <a:buNone/>
              <a:tabLst/>
              <a:defRPr/>
            </a:pPr>
            <a:r>
              <a:rPr lang="en-US" sz="1400" spc="50" baseline="0" dirty="0">
                <a:solidFill>
                  <a:schemeClr val="accent2"/>
                </a:solidFill>
                <a:latin typeface="Arial" panose="020B0604020202020204" pitchFamily="34" charset="0"/>
                <a:cs typeface="Arial" panose="020B0604020202020204" pitchFamily="34" charset="0"/>
              </a:rPr>
              <a:t>www.itu.int</a:t>
            </a:r>
          </a:p>
        </p:txBody>
      </p:sp>
      <p:sp>
        <p:nvSpPr>
          <p:cNvPr id="9" name="TextBox 8">
            <a:extLst>
              <a:ext uri="{FF2B5EF4-FFF2-40B4-BE49-F238E27FC236}">
                <a16:creationId xmlns:a16="http://schemas.microsoft.com/office/drawing/2014/main" id="{CD9BF5BD-2163-4157-A2AF-C24DDF31C8DA}"/>
              </a:ext>
            </a:extLst>
          </p:cNvPr>
          <p:cNvSpPr txBox="1"/>
          <p:nvPr userDrawn="1"/>
        </p:nvSpPr>
        <p:spPr>
          <a:xfrm>
            <a:off x="11420070" y="6345034"/>
            <a:ext cx="553720" cy="292388"/>
          </a:xfrm>
          <a:prstGeom prst="rect">
            <a:avLst/>
          </a:prstGeom>
          <a:noFill/>
        </p:spPr>
        <p:txBody>
          <a:bodyPr wrap="square" rtlCol="0">
            <a:spAutoFit/>
          </a:bodyPr>
          <a:lstStyle/>
          <a:p>
            <a:pPr algn="r"/>
            <a:fld id="{D88FE18D-1554-4525-B2E9-CBAFE9755A5A}" type="slidenum">
              <a:rPr lang="en-US" sz="1300" smtClean="0">
                <a:solidFill>
                  <a:schemeClr val="tx1"/>
                </a:solidFill>
              </a:rPr>
              <a:t>‹#›</a:t>
            </a:fld>
            <a:endParaRPr lang="en-US" sz="1300" dirty="0">
              <a:solidFill>
                <a:schemeClr val="tx1"/>
              </a:solidFill>
            </a:endParaRPr>
          </a:p>
        </p:txBody>
      </p:sp>
    </p:spTree>
    <p:extLst>
      <p:ext uri="{BB962C8B-B14F-4D97-AF65-F5344CB8AC3E}">
        <p14:creationId xmlns:p14="http://schemas.microsoft.com/office/powerpoint/2010/main" val="157613210"/>
      </p:ext>
    </p:extLst>
  </p:cSld>
  <p:clrMap bg1="lt1" tx1="dk1" bg2="lt2" tx2="dk2" accent1="accent1" accent2="accent2" accent3="accent3" accent4="accent4" accent5="accent5" accent6="accent6" hlink="hlink" folHlink="folHlink"/>
  <p:sldLayoutIdLst>
    <p:sldLayoutId id="2147483714" r:id="rId1"/>
    <p:sldLayoutId id="2147483715" r:id="rId2"/>
  </p:sldLayoutIdLst>
  <p:txStyles>
    <p:titleStyle>
      <a:lvl1pPr algn="l" defTabSz="914400" rtl="0" eaLnBrk="1" latinLnBrk="0" hangingPunct="1">
        <a:lnSpc>
          <a:spcPct val="90000"/>
        </a:lnSpc>
        <a:spcBef>
          <a:spcPct val="0"/>
        </a:spcBef>
        <a:buNone/>
        <a:defRPr sz="2800" b="1" kern="1200">
          <a:solidFill>
            <a:schemeClr val="tx1"/>
          </a:solidFill>
          <a:latin typeface="Arial" panose="020B0604020202020204" pitchFamily="34" charset="0"/>
          <a:ea typeface="+mj-ea"/>
          <a:cs typeface="Arial" panose="020B0604020202020204" pitchFamily="34" charset="0"/>
        </a:defRPr>
      </a:lvl1pPr>
    </p:titleStyle>
    <p:bodyStyle>
      <a:lvl1pPr marL="91440" indent="0" algn="ctr" defTabSz="914400" rtl="0" eaLnBrk="1" latinLnBrk="0" hangingPunct="1">
        <a:lnSpc>
          <a:spcPct val="100000"/>
        </a:lnSpc>
        <a:spcBef>
          <a:spcPts val="1000"/>
        </a:spcBef>
        <a:buClr>
          <a:srgbClr val="009CD6"/>
        </a:buClr>
        <a:buSzPct val="110000"/>
        <a:buFontTx/>
        <a:buNone/>
        <a:defRPr sz="3600" kern="1200" spc="0">
          <a:solidFill>
            <a:schemeClr val="tx1"/>
          </a:solidFill>
          <a:latin typeface="Arial" panose="020B0604020202020204" pitchFamily="34" charset="0"/>
          <a:ea typeface="+mn-ea"/>
          <a:cs typeface="Arial" panose="020B0604020202020204" pitchFamily="34" charset="0"/>
        </a:defRPr>
      </a:lvl1pPr>
      <a:lvl2pPr marL="548640" indent="0" algn="l" defTabSz="914400" rtl="0" eaLnBrk="1" latinLnBrk="0" hangingPunct="1">
        <a:lnSpc>
          <a:spcPct val="100000"/>
        </a:lnSpc>
        <a:spcBef>
          <a:spcPts val="500"/>
        </a:spcBef>
        <a:buClr>
          <a:srgbClr val="009CD6"/>
        </a:buClr>
        <a:buSzPct val="110000"/>
        <a:buFontTx/>
        <a:buNone/>
        <a:defRPr sz="2800" kern="1200" spc="0">
          <a:solidFill>
            <a:schemeClr val="tx1"/>
          </a:solidFill>
          <a:latin typeface="Arial" panose="020B0604020202020204" pitchFamily="34" charset="0"/>
          <a:ea typeface="+mn-ea"/>
          <a:cs typeface="Arial" panose="020B0604020202020204" pitchFamily="34" charset="0"/>
        </a:defRPr>
      </a:lvl2pPr>
      <a:lvl3pPr marL="10058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3pPr>
      <a:lvl4pPr marL="1463040" indent="0" algn="l" defTabSz="914400" rtl="0" eaLnBrk="1" latinLnBrk="0" hangingPunct="1">
        <a:lnSpc>
          <a:spcPct val="100000"/>
        </a:lnSpc>
        <a:spcBef>
          <a:spcPts val="500"/>
        </a:spcBef>
        <a:buClr>
          <a:srgbClr val="009CD6"/>
        </a:buClr>
        <a:buSzPct val="110000"/>
        <a:buFontTx/>
        <a:buNone/>
        <a:defRPr sz="2800" kern="1200" spc="0" baseline="0">
          <a:solidFill>
            <a:schemeClr val="tx1"/>
          </a:solidFill>
          <a:latin typeface="Arial" panose="020B0604020202020204" pitchFamily="34" charset="0"/>
          <a:ea typeface="+mn-ea"/>
          <a:cs typeface="Arial" panose="020B0604020202020204" pitchFamily="34" charset="0"/>
        </a:defRPr>
      </a:lvl4pPr>
      <a:lvl5pPr marL="2057400" indent="-228600" algn="l" defTabSz="914400" rtl="0" eaLnBrk="1" latinLnBrk="0" hangingPunct="1">
        <a:lnSpc>
          <a:spcPts val="2200"/>
        </a:lnSpc>
        <a:spcBef>
          <a:spcPts val="500"/>
        </a:spcBef>
        <a:buClr>
          <a:srgbClr val="00B0F0"/>
        </a:buClr>
        <a:buFont typeface="Arial" panose="020B0604020202020204" pitchFamily="34" charset="0"/>
        <a:buChar char="•"/>
        <a:defRPr sz="1800" kern="1200" spc="30" baseline="0">
          <a:solidFill>
            <a:schemeClr val="tx1"/>
          </a:solidFill>
          <a:latin typeface="Arial" panose="020B0604020202020204" pitchFamily="34" charset="0"/>
          <a:ea typeface="+mn-ea"/>
          <a:cs typeface="Arial" panose="020B0604020202020204" pitchFamily="34" charset="0"/>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3" Type="http://schemas.openxmlformats.org/officeDocument/2006/relationships/hyperlink" Target="https://www.itu.int/dms_pub/itu-s/opb/gen/S-GEN-COP.CHILD_PB-2022-PDF-E.pdf" TargetMode="External"/><Relationship Id="rId2" Type="http://schemas.openxmlformats.org/officeDocument/2006/relationships/image" Target="../media/image1.png"/><Relationship Id="rId1" Type="http://schemas.openxmlformats.org/officeDocument/2006/relationships/slideLayout" Target="../slideLayouts/slideLayout14.xml"/><Relationship Id="rId4" Type="http://schemas.openxmlformats.org/officeDocument/2006/relationships/hyperlink" Target="https://www.itu.int/en/ITU-D/Cybersecurity/Pages/COP/Sports.aspx" TargetMode="External"/></Relationships>
</file>

<file path=ppt/slides/_rels/slide2.xml.rels><?xml version="1.0" encoding="UTF-8" standalone="yes"?>
<Relationships xmlns="http://schemas.openxmlformats.org/package/2006/relationships"><Relationship Id="rId3" Type="http://schemas.openxmlformats.org/officeDocument/2006/relationships/image" Target="../media/image2.jpeg"/><Relationship Id="rId2" Type="http://schemas.openxmlformats.org/officeDocument/2006/relationships/slideLayout" Target="../slideLayouts/slideLayout14.xml"/><Relationship Id="rId1" Type="http://schemas.openxmlformats.org/officeDocument/2006/relationships/video" Target="https://www.youtube.com/embed/_j3mDVaUsdw?feature=oembed" TargetMode="Externa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9F30285-D598-437F-82DD-E03C393D63FF}"/>
              </a:ext>
            </a:extLst>
          </p:cNvPr>
          <p:cNvSpPr txBox="1">
            <a:spLocks/>
          </p:cNvSpPr>
          <p:nvPr/>
        </p:nvSpPr>
        <p:spPr>
          <a:xfrm>
            <a:off x="1458832" y="2746449"/>
            <a:ext cx="964459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800" dirty="0">
                <a:solidFill>
                  <a:schemeClr val="tx1"/>
                </a:solidFill>
                <a:latin typeface="+mj-lt"/>
                <a:cs typeface="Varela Round"/>
              </a:rPr>
              <a:t>CHILD ONLINE PROTECTION IN SPORTS </a:t>
            </a:r>
          </a:p>
        </p:txBody>
      </p:sp>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a:off x="1547403" y="3369801"/>
            <a:ext cx="6020121" cy="0"/>
          </a:xfrm>
          <a:prstGeom prst="line">
            <a:avLst/>
          </a:prstGeom>
          <a:ln w="12700">
            <a:solidFill>
              <a:srgbClr val="009CD6"/>
            </a:solidFill>
          </a:ln>
        </p:spPr>
        <p:style>
          <a:lnRef idx="1">
            <a:schemeClr val="accent1"/>
          </a:lnRef>
          <a:fillRef idx="0">
            <a:schemeClr val="accent1"/>
          </a:fillRef>
          <a:effectRef idx="0">
            <a:schemeClr val="accent1"/>
          </a:effectRef>
          <a:fontRef idx="minor">
            <a:schemeClr val="tx1"/>
          </a:fontRef>
        </p:style>
      </p:cxnSp>
      <p:sp>
        <p:nvSpPr>
          <p:cNvPr id="12" name="Title 9">
            <a:extLst>
              <a:ext uri="{FF2B5EF4-FFF2-40B4-BE49-F238E27FC236}">
                <a16:creationId xmlns:a16="http://schemas.microsoft.com/office/drawing/2014/main" id="{EEB08032-CE0E-4986-AEDF-A41026C0E8B9}"/>
              </a:ext>
            </a:extLst>
          </p:cNvPr>
          <p:cNvSpPr txBox="1">
            <a:spLocks/>
          </p:cNvSpPr>
          <p:nvPr/>
        </p:nvSpPr>
        <p:spPr>
          <a:xfrm>
            <a:off x="1441141" y="1566444"/>
            <a:ext cx="9604229" cy="1267468"/>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r>
              <a:rPr lang="fr-CH" sz="2800" b="1" dirty="0">
                <a:solidFill>
                  <a:schemeClr val="tx1"/>
                </a:solidFill>
              </a:rPr>
              <a:t>Report by the Scort Foundation</a:t>
            </a:r>
            <a:endParaRPr lang="en-US" sz="2800" b="1" dirty="0">
              <a:solidFill>
                <a:schemeClr val="tx1"/>
              </a:solidFill>
            </a:endParaRPr>
          </a:p>
        </p:txBody>
      </p:sp>
      <p:grpSp>
        <p:nvGrpSpPr>
          <p:cNvPr id="7" name="Group 6">
            <a:extLst>
              <a:ext uri="{FF2B5EF4-FFF2-40B4-BE49-F238E27FC236}">
                <a16:creationId xmlns:a16="http://schemas.microsoft.com/office/drawing/2014/main" id="{20901632-D897-07FD-664E-854DC7E4900D}"/>
              </a:ext>
            </a:extLst>
          </p:cNvPr>
          <p:cNvGrpSpPr/>
          <p:nvPr/>
        </p:nvGrpSpPr>
        <p:grpSpPr>
          <a:xfrm>
            <a:off x="469900" y="70624"/>
            <a:ext cx="7854950" cy="1490418"/>
            <a:chOff x="438150" y="870724"/>
            <a:chExt cx="7854950" cy="1490418"/>
          </a:xfrm>
        </p:grpSpPr>
        <p:pic>
          <p:nvPicPr>
            <p:cNvPr id="2" name="Picture 1">
              <a:extLst>
                <a:ext uri="{FF2B5EF4-FFF2-40B4-BE49-F238E27FC236}">
                  <a16:creationId xmlns:a16="http://schemas.microsoft.com/office/drawing/2014/main" id="{DFF89F95-81F5-8D40-FFB5-5338D2957CD8}"/>
                </a:ext>
              </a:extLst>
            </p:cNvPr>
            <p:cNvPicPr>
              <a:picLocks noChangeAspect="1"/>
            </p:cNvPicPr>
            <p:nvPr/>
          </p:nvPicPr>
          <p:blipFill>
            <a:blip r:embed="rId2">
              <a:extLst>
                <a:ext uri="{28A0092B-C50C-407E-A947-70E740481C1C}">
                  <a14:useLocalDpi xmlns:a14="http://schemas.microsoft.com/office/drawing/2010/main" val="0"/>
                </a:ext>
              </a:extLst>
            </a:blip>
            <a:stretch>
              <a:fillRect/>
            </a:stretch>
          </p:blipFill>
          <p:spPr>
            <a:xfrm>
              <a:off x="438150" y="870724"/>
              <a:ext cx="1053203" cy="1490418"/>
            </a:xfrm>
            <a:prstGeom prst="rect">
              <a:avLst/>
            </a:prstGeom>
          </p:spPr>
        </p:pic>
        <p:cxnSp>
          <p:nvCxnSpPr>
            <p:cNvPr id="4" name="Straight Connector 3">
              <a:extLst>
                <a:ext uri="{FF2B5EF4-FFF2-40B4-BE49-F238E27FC236}">
                  <a16:creationId xmlns:a16="http://schemas.microsoft.com/office/drawing/2014/main" id="{AC5318FF-51E5-4FC0-0682-A9359B3F0378}"/>
                </a:ext>
              </a:extLst>
            </p:cNvPr>
            <p:cNvCxnSpPr/>
            <p:nvPr/>
          </p:nvCxnSpPr>
          <p:spPr>
            <a:xfrm>
              <a:off x="1397000" y="1282949"/>
              <a:ext cx="0" cy="716767"/>
            </a:xfrm>
            <a:prstGeom prst="line">
              <a:avLst/>
            </a:prstGeom>
            <a:ln>
              <a:solidFill>
                <a:schemeClr val="tx1"/>
              </a:solidFill>
            </a:ln>
          </p:spPr>
          <p:style>
            <a:lnRef idx="1">
              <a:schemeClr val="dk1"/>
            </a:lnRef>
            <a:fillRef idx="0">
              <a:schemeClr val="dk1"/>
            </a:fillRef>
            <a:effectRef idx="0">
              <a:schemeClr val="dk1"/>
            </a:effectRef>
            <a:fontRef idx="minor">
              <a:schemeClr val="tx1"/>
            </a:fontRef>
          </p:style>
        </p:cxnSp>
        <p:sp>
          <p:nvSpPr>
            <p:cNvPr id="6" name="TextBox 5">
              <a:extLst>
                <a:ext uri="{FF2B5EF4-FFF2-40B4-BE49-F238E27FC236}">
                  <a16:creationId xmlns:a16="http://schemas.microsoft.com/office/drawing/2014/main" id="{9DF700BC-A5EF-39BA-9B80-5768E8028081}"/>
                </a:ext>
              </a:extLst>
            </p:cNvPr>
            <p:cNvSpPr txBox="1"/>
            <p:nvPr/>
          </p:nvSpPr>
          <p:spPr>
            <a:xfrm>
              <a:off x="1416050" y="1282949"/>
              <a:ext cx="6877050" cy="769441"/>
            </a:xfrm>
            <a:prstGeom prst="rect">
              <a:avLst/>
            </a:prstGeom>
            <a:noFill/>
          </p:spPr>
          <p:txBody>
            <a:bodyPr wrap="square" rtlCol="0">
              <a:spAutoFit/>
            </a:bodyPr>
            <a:lstStyle/>
            <a:p>
              <a:r>
                <a:rPr lang="fr-CH" sz="1500" b="1" dirty="0">
                  <a:solidFill>
                    <a:schemeClr val="tx1">
                      <a:lumMod val="65000"/>
                      <a:lumOff val="35000"/>
                    </a:schemeClr>
                  </a:solidFill>
                  <a:latin typeface="Calibri" panose="020F0502020204030204" pitchFamily="34" charset="0"/>
                  <a:cs typeface="Calibri" panose="020F0502020204030204" pitchFamily="34" charset="0"/>
                </a:rPr>
                <a:t>Council </a:t>
              </a:r>
              <a:r>
                <a:rPr lang="fr-CH" sz="1500" b="1" dirty="0" err="1">
                  <a:solidFill>
                    <a:schemeClr val="tx1">
                      <a:lumMod val="65000"/>
                      <a:lumOff val="35000"/>
                    </a:schemeClr>
                  </a:solidFill>
                  <a:latin typeface="Calibri" panose="020F0502020204030204" pitchFamily="34" charset="0"/>
                  <a:cs typeface="Calibri" panose="020F0502020204030204" pitchFamily="34" charset="0"/>
                </a:rPr>
                <a:t>Working</a:t>
              </a:r>
              <a:r>
                <a:rPr lang="fr-CH" sz="1500" b="1" dirty="0">
                  <a:solidFill>
                    <a:schemeClr val="tx1">
                      <a:lumMod val="65000"/>
                      <a:lumOff val="35000"/>
                    </a:schemeClr>
                  </a:solidFill>
                  <a:latin typeface="Calibri" panose="020F0502020204030204" pitchFamily="34" charset="0"/>
                  <a:cs typeface="Calibri" panose="020F0502020204030204" pitchFamily="34" charset="0"/>
                </a:rPr>
                <a:t> Group </a:t>
              </a:r>
              <a:br>
                <a:rPr lang="fr-CH" sz="1500" b="1" dirty="0">
                  <a:solidFill>
                    <a:schemeClr val="tx1">
                      <a:lumMod val="65000"/>
                      <a:lumOff val="35000"/>
                    </a:schemeClr>
                  </a:solidFill>
                  <a:latin typeface="Calibri" panose="020F0502020204030204" pitchFamily="34" charset="0"/>
                  <a:cs typeface="Calibri" panose="020F0502020204030204" pitchFamily="34" charset="0"/>
                </a:rPr>
              </a:br>
              <a:r>
                <a:rPr lang="fr-CH" sz="1500" b="1" dirty="0">
                  <a:solidFill>
                    <a:schemeClr val="tx1">
                      <a:lumMod val="65000"/>
                      <a:lumOff val="35000"/>
                    </a:schemeClr>
                  </a:solidFill>
                  <a:latin typeface="Calibri" panose="020F0502020204030204" pitchFamily="34" charset="0"/>
                  <a:cs typeface="Calibri" panose="020F0502020204030204" pitchFamily="34" charset="0"/>
                </a:rPr>
                <a:t>on Child Online Protection</a:t>
              </a:r>
            </a:p>
            <a:p>
              <a:r>
                <a:rPr lang="en-GB" sz="1400" dirty="0">
                  <a:solidFill>
                    <a:schemeClr val="tx1">
                      <a:lumMod val="65000"/>
                      <a:lumOff val="35000"/>
                    </a:schemeClr>
                  </a:solidFill>
                  <a:effectLst/>
                  <a:latin typeface="Calibri" panose="020F0502020204030204" pitchFamily="34" charset="0"/>
                  <a:ea typeface="Times New Roman" panose="02020603050405020304" pitchFamily="18" charset="0"/>
                  <a:cs typeface="Times New Roman" panose="02020603050405020304" pitchFamily="18" charset="0"/>
                </a:rPr>
                <a:t>Twentieth meeting - From 22 to 23 January 2024</a:t>
              </a:r>
              <a:endParaRPr lang="en-GB" sz="1400" b="1" dirty="0">
                <a:solidFill>
                  <a:schemeClr val="tx1">
                    <a:lumMod val="65000"/>
                    <a:lumOff val="35000"/>
                  </a:schemeClr>
                </a:solidFill>
                <a:latin typeface="Calibri" panose="020F0502020204030204" pitchFamily="34" charset="0"/>
                <a:cs typeface="Calibri" panose="020F0502020204030204" pitchFamily="34" charset="0"/>
              </a:endParaRPr>
            </a:p>
          </p:txBody>
        </p:sp>
      </p:grpSp>
      <p:sp>
        <p:nvSpPr>
          <p:cNvPr id="8" name="Rectangle 7">
            <a:extLst>
              <a:ext uri="{FF2B5EF4-FFF2-40B4-BE49-F238E27FC236}">
                <a16:creationId xmlns:a16="http://schemas.microsoft.com/office/drawing/2014/main" id="{411D60CC-DF2C-E4F6-46E1-82CEAB240335}"/>
              </a:ext>
            </a:extLst>
          </p:cNvPr>
          <p:cNvSpPr/>
          <p:nvPr/>
        </p:nvSpPr>
        <p:spPr>
          <a:xfrm>
            <a:off x="-28575" y="490106"/>
            <a:ext cx="144000" cy="648000"/>
          </a:xfrm>
          <a:prstGeom prst="rect">
            <a:avLst/>
          </a:prstGeom>
          <a:solidFill>
            <a:schemeClr val="accent1">
              <a:alpha val="83000"/>
            </a:schemeClr>
          </a:solidFill>
          <a:ln>
            <a:noFill/>
          </a:ln>
        </p:spPr>
        <p:style>
          <a:lnRef idx="3">
            <a:schemeClr val="lt1"/>
          </a:lnRef>
          <a:fillRef idx="1">
            <a:schemeClr val="accent1"/>
          </a:fillRef>
          <a:effectRef idx="1">
            <a:schemeClr val="accent1"/>
          </a:effectRef>
          <a:fontRef idx="minor">
            <a:schemeClr val="lt1"/>
          </a:fontRef>
        </p:style>
        <p:txBody>
          <a:bodyPr rtlCol="0" anchor="ctr"/>
          <a:lstStyle/>
          <a:p>
            <a:pPr algn="ctr"/>
            <a:endParaRPr lang="en-GB"/>
          </a:p>
        </p:txBody>
      </p:sp>
      <p:sp>
        <p:nvSpPr>
          <p:cNvPr id="15" name="TextBox 14">
            <a:extLst>
              <a:ext uri="{FF2B5EF4-FFF2-40B4-BE49-F238E27FC236}">
                <a16:creationId xmlns:a16="http://schemas.microsoft.com/office/drawing/2014/main" id="{A3BEA86D-7088-345A-C585-1AAB9168CBC9}"/>
              </a:ext>
            </a:extLst>
          </p:cNvPr>
          <p:cNvSpPr txBox="1"/>
          <p:nvPr/>
        </p:nvSpPr>
        <p:spPr>
          <a:xfrm>
            <a:off x="7170059" y="946600"/>
            <a:ext cx="3875312" cy="954107"/>
          </a:xfrm>
          <a:prstGeom prst="rect">
            <a:avLst/>
          </a:prstGeom>
          <a:noFill/>
        </p:spPr>
        <p:txBody>
          <a:bodyPr wrap="square" rtlCol="0">
            <a:spAutoFit/>
          </a:bodyPr>
          <a:lstStyle/>
          <a:p>
            <a:pPr algn="r"/>
            <a:r>
              <a:rPr lang="fr-CH" sz="1400" dirty="0">
                <a:latin typeface="Calibri" panose="020F0502020204030204" pitchFamily="34" charset="0"/>
                <a:cs typeface="Calibri" panose="020F0502020204030204" pitchFamily="34" charset="0"/>
              </a:rPr>
              <a:t>Document CWG-COP-20/INF/1</a:t>
            </a:r>
          </a:p>
          <a:p>
            <a:pPr algn="r"/>
            <a:r>
              <a:rPr lang="fr-CH" sz="1400" dirty="0">
                <a:latin typeface="Calibri" panose="020F0502020204030204" pitchFamily="34" charset="0"/>
                <a:cs typeface="Calibri" panose="020F0502020204030204" pitchFamily="34" charset="0"/>
              </a:rPr>
              <a:t>12 January 2024</a:t>
            </a:r>
          </a:p>
          <a:p>
            <a:pPr algn="r">
              <a:spcAft>
                <a:spcPts val="600"/>
              </a:spcAft>
            </a:pPr>
            <a:r>
              <a:rPr lang="fr-CH" sz="1400" dirty="0">
                <a:latin typeface="Calibri" panose="020F0502020204030204" pitchFamily="34" charset="0"/>
                <a:cs typeface="Calibri" panose="020F0502020204030204" pitchFamily="34" charset="0"/>
              </a:rPr>
              <a:t>English </a:t>
            </a:r>
            <a:r>
              <a:rPr lang="fr-CH" sz="1400" dirty="0" err="1">
                <a:latin typeface="Calibri" panose="020F0502020204030204" pitchFamily="34" charset="0"/>
                <a:cs typeface="Calibri" panose="020F0502020204030204" pitchFamily="34" charset="0"/>
              </a:rPr>
              <a:t>only</a:t>
            </a:r>
            <a:br>
              <a:rPr lang="fr-CH" sz="1400" dirty="0">
                <a:latin typeface="Calibri" panose="020F0502020204030204" pitchFamily="34" charset="0"/>
                <a:cs typeface="Calibri" panose="020F0502020204030204" pitchFamily="34" charset="0"/>
              </a:rPr>
            </a:br>
            <a:endParaRPr lang="en-GB" sz="1400" dirty="0">
              <a:latin typeface="Calibri" panose="020F0502020204030204" pitchFamily="34" charset="0"/>
              <a:cs typeface="Calibri" panose="020F0502020204030204" pitchFamily="34" charset="0"/>
            </a:endParaRPr>
          </a:p>
        </p:txBody>
      </p:sp>
      <p:sp>
        <p:nvSpPr>
          <p:cNvPr id="16" name="TextBox 15">
            <a:extLst>
              <a:ext uri="{FF2B5EF4-FFF2-40B4-BE49-F238E27FC236}">
                <a16:creationId xmlns:a16="http://schemas.microsoft.com/office/drawing/2014/main" id="{D2A1DD03-53AF-BB0D-B0A3-CD2A20F6C4CD}"/>
              </a:ext>
            </a:extLst>
          </p:cNvPr>
          <p:cNvSpPr txBox="1"/>
          <p:nvPr/>
        </p:nvSpPr>
        <p:spPr>
          <a:xfrm>
            <a:off x="1447800" y="3390900"/>
            <a:ext cx="9644596" cy="3216265"/>
          </a:xfrm>
          <a:prstGeom prst="rect">
            <a:avLst/>
          </a:prstGeom>
          <a:noFill/>
        </p:spPr>
        <p:txBody>
          <a:bodyPr wrap="square" rtlCol="0">
            <a:spAutoFit/>
          </a:bodyPr>
          <a:lstStyle/>
          <a:p>
            <a:pPr>
              <a:spcBef>
                <a:spcPts val="600"/>
              </a:spcBef>
            </a:pPr>
            <a:r>
              <a:rPr lang="fr-CH" sz="1600" b="1" dirty="0"/>
              <a:t>Purpose</a:t>
            </a:r>
            <a:endParaRPr lang="en-GB" sz="1400" b="0" i="0" dirty="0">
              <a:effectLst/>
            </a:endParaRPr>
          </a:p>
          <a:p>
            <a:pPr>
              <a:spcBef>
                <a:spcPts val="600"/>
              </a:spcBef>
            </a:pPr>
            <a:r>
              <a:rPr lang="en-GB" sz="1200" dirty="0"/>
              <a:t>The Scort Foundation actively promotes awareness on Child Online Protection in and through sport and play-based initiatives around the world. The contribution underscores the pivotal role of sport in establishing a secure environment, both online and offline, addressing potential risks faced by children and youth in the digital realm.</a:t>
            </a:r>
          </a:p>
          <a:p>
            <a:pPr>
              <a:spcBef>
                <a:spcPts val="600"/>
              </a:spcBef>
            </a:pPr>
            <a:r>
              <a:rPr lang="en-GB" sz="1200" dirty="0"/>
              <a:t>Through collaborative initiatives, the partnership with the ITU has led to the formulation of recommendations for sports organizations aiming to integrate online safeguarding policies into their child protection frameworks.</a:t>
            </a:r>
          </a:p>
          <a:p>
            <a:pPr>
              <a:spcBef>
                <a:spcPts val="600"/>
              </a:spcBef>
            </a:pPr>
            <a:r>
              <a:rPr lang="en-GB" sz="1200" dirty="0"/>
              <a:t>The final call to action invites the participation, contributions, and collaboration of interested organisations to create a practical toolkit. This toolkit is designed for young coaches and social workers operating in the sport sector, empowering them with the necessary knowledge and tools to incorporate COP into their initiatives. </a:t>
            </a:r>
          </a:p>
          <a:p>
            <a:pPr>
              <a:spcBef>
                <a:spcPts val="600"/>
              </a:spcBef>
            </a:pPr>
            <a:r>
              <a:rPr lang="fr-CH" sz="1600" b="1" dirty="0"/>
              <a:t>Action required</a:t>
            </a:r>
          </a:p>
          <a:p>
            <a:pPr>
              <a:spcBef>
                <a:spcPts val="600"/>
              </a:spcBef>
            </a:pPr>
            <a:r>
              <a:rPr lang="en-GB" sz="1200" dirty="0"/>
              <a:t>This report is transmitted to the Council Working Group on Child Online Protection </a:t>
            </a:r>
            <a:r>
              <a:rPr lang="en-GB" sz="1200" b="1" dirty="0">
                <a:highlight>
                  <a:srgbClr val="FFFFFF"/>
                </a:highlight>
              </a:rPr>
              <a:t>for information</a:t>
            </a:r>
            <a:r>
              <a:rPr lang="en-GB" sz="1200" dirty="0">
                <a:highlight>
                  <a:srgbClr val="FFFFFF"/>
                </a:highlight>
              </a:rPr>
              <a:t>.</a:t>
            </a:r>
          </a:p>
          <a:p>
            <a:pPr>
              <a:spcBef>
                <a:spcPts val="600"/>
              </a:spcBef>
            </a:pPr>
            <a:r>
              <a:rPr lang="fr-CH" sz="1600" b="1" dirty="0"/>
              <a:t>References  </a:t>
            </a:r>
          </a:p>
          <a:p>
            <a:pPr>
              <a:spcBef>
                <a:spcPts val="600"/>
              </a:spcBef>
            </a:pPr>
            <a:r>
              <a:rPr lang="fr-CH" sz="1200" dirty="0">
                <a:hlinkClick r:id="rId3"/>
              </a:rPr>
              <a:t>Child Online Protection in Sports</a:t>
            </a:r>
            <a:r>
              <a:rPr lang="fr-CH" sz="1200" dirty="0"/>
              <a:t>; </a:t>
            </a:r>
            <a:r>
              <a:rPr lang="fr-CH" sz="1200" dirty="0">
                <a:hlinkClick r:id="rId4"/>
              </a:rPr>
              <a:t>COP in Sports</a:t>
            </a:r>
            <a:endParaRPr lang="fr-CH" sz="1600" dirty="0"/>
          </a:p>
        </p:txBody>
      </p:sp>
    </p:spTree>
    <p:extLst>
      <p:ext uri="{BB962C8B-B14F-4D97-AF65-F5344CB8AC3E}">
        <p14:creationId xmlns:p14="http://schemas.microsoft.com/office/powerpoint/2010/main" val="1891845127"/>
      </p:ext>
    </p:extLst>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10" name="Title 9">
            <a:extLst>
              <a:ext uri="{FF2B5EF4-FFF2-40B4-BE49-F238E27FC236}">
                <a16:creationId xmlns:a16="http://schemas.microsoft.com/office/drawing/2014/main" id="{89F30285-D598-437F-82DD-E03C393D63FF}"/>
              </a:ext>
            </a:extLst>
          </p:cNvPr>
          <p:cNvSpPr txBox="1">
            <a:spLocks/>
          </p:cNvSpPr>
          <p:nvPr/>
        </p:nvSpPr>
        <p:spPr>
          <a:xfrm>
            <a:off x="419741" y="1461788"/>
            <a:ext cx="9644596" cy="504754"/>
          </a:xfrm>
          <a:prstGeom prst="rect">
            <a:avLst/>
          </a:prstGeom>
        </p:spPr>
        <p:txBody>
          <a:bodyPr anchor="b">
            <a:noAutofit/>
          </a:bodyPr>
          <a:lstStyle>
            <a:lvl1pPr algn="l" defTabSz="914400" rtl="0" eaLnBrk="1" latinLnBrk="0" hangingPunct="1">
              <a:lnSpc>
                <a:spcPct val="90000"/>
              </a:lnSpc>
              <a:spcBef>
                <a:spcPct val="0"/>
              </a:spcBef>
              <a:buNone/>
              <a:defRPr sz="4000" kern="1200">
                <a:solidFill>
                  <a:schemeClr val="bg1"/>
                </a:solidFill>
                <a:latin typeface="Arial" panose="020B0604020202020204" pitchFamily="34" charset="0"/>
                <a:ea typeface="+mj-ea"/>
                <a:cs typeface="Arial" panose="020B0604020202020204" pitchFamily="34" charset="0"/>
              </a:defRPr>
            </a:lvl1pPr>
          </a:lstStyle>
          <a:p>
            <a:pPr marL="0" marR="0" lvl="0" indent="0" rtl="0">
              <a:spcBef>
                <a:spcPts val="600"/>
              </a:spcBef>
              <a:spcAft>
                <a:spcPts val="0"/>
              </a:spcAft>
              <a:buNone/>
            </a:pPr>
            <a:r>
              <a:rPr lang="de-DE" sz="2800" dirty="0">
                <a:solidFill>
                  <a:schemeClr val="tx1"/>
                </a:solidFill>
                <a:latin typeface="+mj-lt"/>
                <a:cs typeface="Varela Round"/>
              </a:rPr>
              <a:t>CHILD ONLINE PROTECTION IN SPORTS </a:t>
            </a:r>
          </a:p>
        </p:txBody>
      </p:sp>
      <p:cxnSp>
        <p:nvCxnSpPr>
          <p:cNvPr id="11" name="Straight Connector 10">
            <a:extLst>
              <a:ext uri="{FF2B5EF4-FFF2-40B4-BE49-F238E27FC236}">
                <a16:creationId xmlns:a16="http://schemas.microsoft.com/office/drawing/2014/main" id="{D9AD66F2-F7C0-4D03-9150-D28F17AC561D}"/>
              </a:ext>
            </a:extLst>
          </p:cNvPr>
          <p:cNvCxnSpPr>
            <a:cxnSpLocks/>
          </p:cNvCxnSpPr>
          <p:nvPr/>
        </p:nvCxnSpPr>
        <p:spPr>
          <a:xfrm flipV="1">
            <a:off x="556803" y="2021406"/>
            <a:ext cx="5019652" cy="23928"/>
          </a:xfrm>
          <a:prstGeom prst="line">
            <a:avLst/>
          </a:prstGeom>
          <a:ln w="12700">
            <a:solidFill>
              <a:srgbClr val="009CD6"/>
            </a:solidFill>
          </a:ln>
        </p:spPr>
        <p:style>
          <a:lnRef idx="1">
            <a:schemeClr val="accent1"/>
          </a:lnRef>
          <a:fillRef idx="0">
            <a:schemeClr val="accent1"/>
          </a:fillRef>
          <a:effectRef idx="0">
            <a:schemeClr val="accent1"/>
          </a:effectRef>
          <a:fontRef idx="minor">
            <a:schemeClr val="tx1"/>
          </a:fontRef>
        </p:style>
      </p:cxnSp>
      <p:pic>
        <p:nvPicPr>
          <p:cNvPr id="3" name="Online Media 2" title="Child online protection in sports">
            <a:hlinkClick r:id="" action="ppaction://media"/>
            <a:extLst>
              <a:ext uri="{FF2B5EF4-FFF2-40B4-BE49-F238E27FC236}">
                <a16:creationId xmlns:a16="http://schemas.microsoft.com/office/drawing/2014/main" id="{6FBDCFAB-F365-51A7-C0B4-150B51C5A7D4}"/>
              </a:ext>
            </a:extLst>
          </p:cNvPr>
          <p:cNvPicPr>
            <a:picLocks noRot="1" noChangeAspect="1"/>
          </p:cNvPicPr>
          <p:nvPr>
            <a:videoFile r:link="rId1"/>
          </p:nvPr>
        </p:nvPicPr>
        <p:blipFill>
          <a:blip r:embed="rId3"/>
          <a:stretch>
            <a:fillRect/>
          </a:stretch>
        </p:blipFill>
        <p:spPr>
          <a:xfrm>
            <a:off x="2286000" y="2190019"/>
            <a:ext cx="7620000" cy="4305300"/>
          </a:xfrm>
          <a:prstGeom prst="rect">
            <a:avLst/>
          </a:prstGeom>
        </p:spPr>
      </p:pic>
    </p:spTree>
    <p:extLst>
      <p:ext uri="{BB962C8B-B14F-4D97-AF65-F5344CB8AC3E}">
        <p14:creationId xmlns:p14="http://schemas.microsoft.com/office/powerpoint/2010/main" val="1192316544"/>
      </p:ext>
    </p:extLst>
  </p:cSld>
  <p:clrMapOvr>
    <a:masterClrMapping/>
  </p:clrMapOvr>
  <p:timing>
    <p:tnLst>
      <p:par>
        <p:cTn id="1" dur="indefinite" restart="never" nodeType="tmRoot">
          <p:childTnLst>
            <p:seq concurrent="1" nextAc="seek">
              <p:cTn id="2" dur="indefinite" nodeType="mainSeq">
                <p:childTnLst>
                  <p:par>
                    <p:cTn id="3" fill="hold">
                      <p:stCondLst>
                        <p:cond delay="indefinite"/>
                      </p:stCondLst>
                      <p:childTnLst>
                        <p:par>
                          <p:cTn id="4" fill="hold">
                            <p:stCondLst>
                              <p:cond delay="0"/>
                            </p:stCondLst>
                            <p:childTnLst>
                              <p:par>
                                <p:cTn id="5" presetID="1" presetClass="mediacall" presetSubtype="0" fill="hold" nodeType="clickEffect">
                                  <p:stCondLst>
                                    <p:cond delay="0"/>
                                  </p:stCondLst>
                                  <p:childTnLst>
                                    <p:cmd type="call" cmd="playFrom(0.0)">
                                      <p:cBhvr>
                                        <p:cTn id="6" dur="1" fill="hold"/>
                                        <p:tgtEl>
                                          <p:spTgt spid="3"/>
                                        </p:tgtEl>
                                      </p:cBhvr>
                                    </p:cmd>
                                  </p:childTnLst>
                                </p:cTn>
                              </p:par>
                            </p:childTnLst>
                          </p:cTn>
                        </p:par>
                      </p:childTnLst>
                    </p:cTn>
                  </p:par>
                </p:childTnLst>
              </p:cTn>
              <p:prevCondLst>
                <p:cond evt="onPrev" delay="0">
                  <p:tgtEl>
                    <p:sldTgt/>
                  </p:tgtEl>
                </p:cond>
              </p:prevCondLst>
              <p:nextCondLst>
                <p:cond evt="onNext" delay="0">
                  <p:tgtEl>
                    <p:sldTgt/>
                  </p:tgtEl>
                </p:cond>
              </p:nextCondLst>
            </p:seq>
            <p:video>
              <p:cMediaNode vol="80000">
                <p:cTn id="7" fill="hold" display="0">
                  <p:stCondLst>
                    <p:cond delay="indefinite"/>
                  </p:stCondLst>
                </p:cTn>
                <p:tgtEl>
                  <p:spTgt spid="3"/>
                </p:tgtEl>
              </p:cMediaNode>
            </p:video>
            <p:seq concurrent="1" nextAc="seek">
              <p:cTn id="8" restart="whenNotActive" fill="hold" evtFilter="cancelBubble" nodeType="interactiveSeq">
                <p:stCondLst>
                  <p:cond evt="onClick" delay="0">
                    <p:tgtEl>
                      <p:spTgt spid="3"/>
                    </p:tgtEl>
                  </p:cond>
                </p:stCondLst>
                <p:endSync evt="end" delay="0">
                  <p:rtn val="all"/>
                </p:endSync>
                <p:childTnLst>
                  <p:par>
                    <p:cTn id="9" fill="hold">
                      <p:stCondLst>
                        <p:cond delay="0"/>
                      </p:stCondLst>
                      <p:childTnLst>
                        <p:par>
                          <p:cTn id="10" fill="hold">
                            <p:stCondLst>
                              <p:cond delay="0"/>
                            </p:stCondLst>
                            <p:childTnLst>
                              <p:par>
                                <p:cTn id="11" presetID="2" presetClass="mediacall" presetSubtype="0" fill="hold" nodeType="clickEffect">
                                  <p:stCondLst>
                                    <p:cond delay="0"/>
                                  </p:stCondLst>
                                  <p:childTnLst>
                                    <p:cmd type="call" cmd="togglePause">
                                      <p:cBhvr>
                                        <p:cTn id="12" dur="1" fill="hold"/>
                                        <p:tgtEl>
                                          <p:spTgt spid="3"/>
                                        </p:tgtEl>
                                      </p:cBhvr>
                                    </p:cmd>
                                  </p:childTnLst>
                                </p:cTn>
                              </p:par>
                            </p:childTnLst>
                          </p:cTn>
                        </p:par>
                      </p:childTnLst>
                    </p:cTn>
                  </p:par>
                </p:childTnLst>
              </p:cTn>
              <p:nextCondLst>
                <p:cond evt="onClick" delay="0">
                  <p:tgtEl>
                    <p:spTgt spid="3"/>
                  </p:tgtEl>
                </p:cond>
              </p:nextCondLst>
            </p:seq>
          </p:childTnLst>
        </p:cTn>
      </p:par>
    </p:tnLst>
  </p:timing>
</p:sld>
</file>

<file path=ppt/theme/theme1.xml><?xml version="1.0" encoding="utf-8"?>
<a:theme xmlns:a="http://schemas.openxmlformats.org/drawingml/2006/main" name="ITU Theme - White bg">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0000"/>
      </a:hlink>
      <a:folHlink>
        <a:srgbClr val="757070"/>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Big text">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Quote Slide">
  <a:themeElements>
    <a:clrScheme name="ITU Template">
      <a:dk1>
        <a:sysClr val="windowText" lastClr="000000"/>
      </a:dk1>
      <a:lt1>
        <a:sysClr val="window" lastClr="FFFFFF"/>
      </a:lt1>
      <a:dk2>
        <a:srgbClr val="3A3838"/>
      </a:dk2>
      <a:lt2>
        <a:srgbClr val="F5FAFC"/>
      </a:lt2>
      <a:accent1>
        <a:srgbClr val="009CD6"/>
      </a:accent1>
      <a:accent2>
        <a:srgbClr val="757070"/>
      </a:accent2>
      <a:accent3>
        <a:srgbClr val="A5A5A5"/>
      </a:accent3>
      <a:accent4>
        <a:srgbClr val="595959"/>
      </a:accent4>
      <a:accent5>
        <a:srgbClr val="005EB8"/>
      </a:accent5>
      <a:accent6>
        <a:srgbClr val="E5F5FB"/>
      </a:accent6>
      <a:hlink>
        <a:srgbClr val="009CD6"/>
      </a:hlink>
      <a:folHlink>
        <a:srgbClr val="009CD6"/>
      </a:folHlink>
    </a:clrScheme>
    <a:fontScheme name="ITU Powerpoint Tempolate">
      <a:majorFont>
        <a:latin typeface="Arial"/>
        <a:ea typeface=""/>
        <a:cs typeface=""/>
      </a:majorFont>
      <a:minorFont>
        <a:latin typeface="Arial"/>
        <a:ea typeface=""/>
        <a:cs typeface=""/>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5.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4472C4"/>
      </a:accent1>
      <a:accent2>
        <a:srgbClr val="ED7D31"/>
      </a:accent2>
      <a:accent3>
        <a:srgbClr val="A5A5A5"/>
      </a:accent3>
      <a:accent4>
        <a:srgbClr val="FFC000"/>
      </a:accent4>
      <a:accent5>
        <a:srgbClr val="5B9BD5"/>
      </a:accent5>
      <a:accent6>
        <a:srgbClr val="70AD47"/>
      </a:accent6>
      <a:hlink>
        <a:srgbClr val="0563C1"/>
      </a:hlink>
      <a:folHlink>
        <a:srgbClr val="954F72"/>
      </a:folHlink>
    </a:clrScheme>
    <a:fontScheme name="Office">
      <a:majorFont>
        <a:latin typeface="Calibri Light" panose="020F0302020204030204"/>
        <a:ea typeface=""/>
        <a:cs typeface=""/>
        <a:font script="Jpan" typeface="游ゴシック Light"/>
        <a:font script="Hang" typeface="맑은 고딕"/>
        <a:font script="Hans" typeface="等线 Light"/>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ajorFont>
      <a:minorFont>
        <a:latin typeface="Calibri" panose="020F0502020204030204"/>
        <a:ea typeface=""/>
        <a:cs typeface=""/>
        <a:font script="Jpan" typeface="游ゴシック"/>
        <a:font script="Hang" typeface="맑은 고딕"/>
        <a:font script="Hans" typeface="等线"/>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font script="Armn" typeface="Arial"/>
        <a:font script="Bugi" typeface="Leelawadee UI"/>
        <a:font script="Bopo" typeface="Microsoft JhengHei"/>
        <a:font script="Java" typeface="Javanese Text"/>
        <a:font script="Lisu" typeface="Segoe UI"/>
        <a:font script="Mymr" typeface="Myanmar Text"/>
        <a:font script="Nkoo" typeface="Ebrima"/>
        <a:font script="Olck" typeface="Nirmala UI"/>
        <a:font script="Osma" typeface="Ebrima"/>
        <a:font script="Phag" typeface="Phagspa"/>
        <a:font script="Syrn" typeface="Estrangelo Edessa"/>
        <a:font script="Syrj" typeface="Estrangelo Edessa"/>
        <a:font script="Syre" typeface="Estrangelo Edessa"/>
        <a:font script="Sora" typeface="Nirmala UI"/>
        <a:font script="Tale" typeface="Microsoft Tai Le"/>
        <a:font script="Talu" typeface="Microsoft New Tai Lue"/>
        <a:font script="Tfng" typeface="Ebrima"/>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docProps/app.xml><?xml version="1.0" encoding="utf-8"?>
<Properties xmlns="http://schemas.openxmlformats.org/officeDocument/2006/extended-properties" xmlns:vt="http://schemas.openxmlformats.org/officeDocument/2006/docPropsVTypes">
  <TotalTime>12</TotalTime>
  <Words>210</Words>
  <Application>Microsoft Office PowerPoint</Application>
  <PresentationFormat>Widescreen</PresentationFormat>
  <Paragraphs>16</Paragraphs>
  <Slides>2</Slides>
  <Notes>0</Notes>
  <HiddenSlides>0</HiddenSlides>
  <MMClips>1</MMClips>
  <ScaleCrop>false</ScaleCrop>
  <HeadingPairs>
    <vt:vector size="6" baseType="variant">
      <vt:variant>
        <vt:lpstr>Fonts Used</vt:lpstr>
      </vt:variant>
      <vt:variant>
        <vt:i4>3</vt:i4>
      </vt:variant>
      <vt:variant>
        <vt:lpstr>Theme</vt:lpstr>
      </vt:variant>
      <vt:variant>
        <vt:i4>3</vt:i4>
      </vt:variant>
      <vt:variant>
        <vt:lpstr>Slide Titles</vt:lpstr>
      </vt:variant>
      <vt:variant>
        <vt:i4>2</vt:i4>
      </vt:variant>
    </vt:vector>
  </HeadingPairs>
  <TitlesOfParts>
    <vt:vector size="8" baseType="lpstr">
      <vt:lpstr>Arial</vt:lpstr>
      <vt:lpstr>Calibri</vt:lpstr>
      <vt:lpstr>Georgia</vt:lpstr>
      <vt:lpstr>ITU Theme - White bg</vt:lpstr>
      <vt:lpstr>Big text</vt:lpstr>
      <vt:lpstr>Quote Slide</vt:lpstr>
      <vt:lpstr>PowerPoint Presentation</vt:lpstr>
      <vt:lpstr>PowerPoint Presentation</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PowerPoint Presentation</dc:title>
  <dc:creator>Njume Ebong-Barry, Ahone</dc:creator>
  <cp:lastModifiedBy>Brouard, Ricarda</cp:lastModifiedBy>
  <cp:revision>145</cp:revision>
  <dcterms:created xsi:type="dcterms:W3CDTF">2021-03-09T10:44:20Z</dcterms:created>
  <dcterms:modified xsi:type="dcterms:W3CDTF">2024-01-15T10:04:57Z</dcterms:modified>
</cp:coreProperties>
</file>