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709" r:id="rId2"/>
    <p:sldMasterId id="2147483713" r:id="rId3"/>
    <p:sldMasterId id="2147483720" r:id="rId4"/>
  </p:sldMasterIdLst>
  <p:notesMasterIdLst>
    <p:notesMasterId r:id="rId11"/>
  </p:notesMasterIdLst>
  <p:handoutMasterIdLst>
    <p:handoutMasterId r:id="rId12"/>
  </p:handoutMasterIdLst>
  <p:sldIdLst>
    <p:sldId id="256" r:id="rId5"/>
    <p:sldId id="3329" r:id="rId6"/>
    <p:sldId id="2657" r:id="rId7"/>
    <p:sldId id="3330" r:id="rId8"/>
    <p:sldId id="3331" r:id="rId9"/>
    <p:sldId id="30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3E0"/>
    <a:srgbClr val="53A942"/>
    <a:srgbClr val="0083B3"/>
    <a:srgbClr val="9D26FF"/>
    <a:srgbClr val="0076A1"/>
    <a:srgbClr val="FFFFFF"/>
    <a:srgbClr val="009CD6"/>
    <a:srgbClr val="A5A5A5"/>
    <a:srgbClr val="757070"/>
    <a:srgbClr val="6F6F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11" autoAdjust="0"/>
    <p:restoredTop sz="81668" autoAdjust="0"/>
  </p:normalViewPr>
  <p:slideViewPr>
    <p:cSldViewPr snapToGrid="0">
      <p:cViewPr varScale="1">
        <p:scale>
          <a:sx n="68" d="100"/>
          <a:sy n="68" d="100"/>
        </p:scale>
        <p:origin x="1066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4" d="100"/>
          <a:sy n="124" d="100"/>
        </p:scale>
        <p:origin x="4188" y="8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BE192EA-4FB5-417A-96F6-B3058A54ABC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5D5479-0008-4BFD-BE18-7442B169130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72114D-3A05-4B20-822E-8261653B33D2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BD4BE7-9FD8-4D10-87DD-2B2BC23B46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0342B2-B657-4BF5-B0C4-8D3FD65073D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E5079B-D1F0-49DB-8DFB-E06CD09EC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5472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F008D2-43B4-45EB-8E80-36DCF9CD046D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A8591F-50F3-4C40-9DA2-D793276CC0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994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23AFEAD-DB9F-4170-B447-F09F86CA2A5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34466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6A8591F-50F3-4C40-9DA2-D793276CC05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62448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A8591F-50F3-4C40-9DA2-D793276CC05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5261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A8591F-50F3-4C40-9DA2-D793276CC05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8181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A8591F-50F3-4C40-9DA2-D793276CC05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0608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y margin-Content with Caption (White bg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F752D4-D41F-48C8-BC93-770A10B9CEFC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728691" y="1959151"/>
            <a:ext cx="4090872" cy="4200245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1800" spc="2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 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3E0F6D26-4165-4298-B9DF-69A0CA57C654}"/>
              </a:ext>
            </a:extLst>
          </p:cNvPr>
          <p:cNvSpPr>
            <a:spLocks noGrp="1"/>
          </p:cNvSpPr>
          <p:nvPr>
            <p:ph type="body" sz="half" idx="14" hasCustomPrompt="1"/>
          </p:nvPr>
        </p:nvSpPr>
        <p:spPr>
          <a:xfrm>
            <a:off x="5018432" y="1959150"/>
            <a:ext cx="4090872" cy="4200245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1800" spc="2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 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CED336FC-6E45-4A2D-A5AB-BE24E693E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8691" y="1265849"/>
            <a:ext cx="9051731" cy="50288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0EB37B9-0614-41D6-8AFE-EB91B451A9F5}"/>
              </a:ext>
            </a:extLst>
          </p:cNvPr>
          <p:cNvCxnSpPr/>
          <p:nvPr userDrawn="1"/>
        </p:nvCxnSpPr>
        <p:spPr>
          <a:xfrm>
            <a:off x="614783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CFE8CDBB-5A4D-4444-85CC-7578EF050F6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14783" y="313371"/>
            <a:ext cx="4554538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</p:spTree>
    <p:extLst>
      <p:ext uri="{BB962C8B-B14F-4D97-AF65-F5344CB8AC3E}">
        <p14:creationId xmlns:p14="http://schemas.microsoft.com/office/powerpoint/2010/main" val="7181760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ght image - 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E364E913-4A6A-4F3B-B209-831A75170B72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6096000" y="-1"/>
            <a:ext cx="6092751" cy="6858000"/>
          </a:xfrm>
          <a:solidFill>
            <a:srgbClr val="F4F4F4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0" i="1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Insert image here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30453B6-BE94-4D10-99CD-4F6557992EA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9575" y="1241625"/>
            <a:ext cx="5018228" cy="867930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  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76CAFA7-68AE-4EAD-BE3A-A5B16D9D3552}"/>
              </a:ext>
            </a:extLst>
          </p:cNvPr>
          <p:cNvCxnSpPr/>
          <p:nvPr userDrawn="1"/>
        </p:nvCxnSpPr>
        <p:spPr>
          <a:xfrm>
            <a:off x="616074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A8F2FE0A-3A4C-445D-8290-44FCEA3F595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6074" y="313371"/>
            <a:ext cx="4554538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C9AD2564-EF06-46B2-95AF-0FC81EEDCC98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709574" y="2245766"/>
            <a:ext cx="5018229" cy="3920948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lang="en-US" sz="1800" dirty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 </a:t>
            </a:r>
          </a:p>
        </p:txBody>
      </p:sp>
    </p:spTree>
    <p:extLst>
      <p:ext uri="{BB962C8B-B14F-4D97-AF65-F5344CB8AC3E}">
        <p14:creationId xmlns:p14="http://schemas.microsoft.com/office/powerpoint/2010/main" val="38641133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eft image-L (White bg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CB99501-2A5A-45F8-BACF-23701FE68337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5194302" y="0"/>
            <a:ext cx="6997698" cy="6857999"/>
          </a:xfrm>
          <a:solidFill>
            <a:srgbClr val="F4F4F4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0" i="1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Insert picture here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E260B5-3078-4CFA-A43A-D57EA4E988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2649" y="2228472"/>
            <a:ext cx="4204643" cy="39368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147FA91-C242-46DD-BE23-48F41CC297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2649" y="1218965"/>
            <a:ext cx="4255850" cy="933507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0EEAF69-B649-4DD9-BE4A-CC1FC2864BDE}"/>
              </a:ext>
            </a:extLst>
          </p:cNvPr>
          <p:cNvCxnSpPr/>
          <p:nvPr userDrawn="1"/>
        </p:nvCxnSpPr>
        <p:spPr>
          <a:xfrm>
            <a:off x="601444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822686E3-ED91-4402-ABE9-E10A74CBDBB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01445" y="313371"/>
            <a:ext cx="4307054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</p:spTree>
    <p:extLst>
      <p:ext uri="{BB962C8B-B14F-4D97-AF65-F5344CB8AC3E}">
        <p14:creationId xmlns:p14="http://schemas.microsoft.com/office/powerpoint/2010/main" val="12780661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- Footer (white bg)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35543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(white bg) 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36622E0-A137-429D-BE75-779E322CE694}"/>
              </a:ext>
            </a:extLst>
          </p:cNvPr>
          <p:cNvSpPr/>
          <p:nvPr userDrawn="1"/>
        </p:nvSpPr>
        <p:spPr>
          <a:xfrm>
            <a:off x="-30161" y="0"/>
            <a:ext cx="12222161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160825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(blue bg) 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B0641AD-3AD5-4F67-A775-821CB3080BD2}"/>
              </a:ext>
            </a:extLst>
          </p:cNvPr>
          <p:cNvSpPr/>
          <p:nvPr userDrawn="1"/>
        </p:nvSpPr>
        <p:spPr>
          <a:xfrm>
            <a:off x="-30161" y="0"/>
            <a:ext cx="12222161" cy="6858000"/>
          </a:xfrm>
          <a:prstGeom prst="rect">
            <a:avLst/>
          </a:prstGeom>
          <a:solidFill>
            <a:srgbClr val="F5FA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180227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hank you Slide">
    <p:bg>
      <p:bgPr>
        <a:solidFill>
          <a:srgbClr val="F5FA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3F35E03-ED1F-4BA6-A9DB-BAA193266DF0}"/>
              </a:ext>
            </a:extLst>
          </p:cNvPr>
          <p:cNvSpPr txBox="1"/>
          <p:nvPr userDrawn="1"/>
        </p:nvSpPr>
        <p:spPr>
          <a:xfrm>
            <a:off x="3457462" y="3252763"/>
            <a:ext cx="52469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  <a:cs typeface="Arial" panose="020B0604020202020204" pitchFamily="34" charset="0"/>
              </a:rPr>
              <a:t>Thank you!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95BEDD7-9550-46FC-AAD4-3BCDC60161D9}"/>
              </a:ext>
            </a:extLst>
          </p:cNvPr>
          <p:cNvSpPr/>
          <p:nvPr userDrawn="1"/>
        </p:nvSpPr>
        <p:spPr>
          <a:xfrm>
            <a:off x="0" y="6115986"/>
            <a:ext cx="12192000" cy="742013"/>
          </a:xfrm>
          <a:prstGeom prst="rect">
            <a:avLst/>
          </a:prstGeom>
          <a:solidFill>
            <a:srgbClr val="F5FA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9C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76078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CD000AF-B921-43E9-B432-355A07B6E46E}"/>
              </a:ext>
            </a:extLst>
          </p:cNvPr>
          <p:cNvSpPr/>
          <p:nvPr userDrawn="1"/>
        </p:nvSpPr>
        <p:spPr>
          <a:xfrm>
            <a:off x="0" y="6115986"/>
            <a:ext cx="10028420" cy="7420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5364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text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1A647C-A7BD-47C9-962C-55289EF4CD8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5414" y="2033625"/>
            <a:ext cx="8999926" cy="4067251"/>
          </a:xfrm>
        </p:spPr>
        <p:txBody>
          <a:bodyPr numCol="2" spcCol="274320">
            <a:noAutofit/>
          </a:bodyPr>
          <a:lstStyle>
            <a:lvl1pPr marL="9144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9CD6"/>
              </a:buClr>
              <a:buSzPct val="110000"/>
              <a:buFontTx/>
              <a:buNone/>
              <a:tabLst/>
              <a:defRPr sz="2400" spc="20"/>
            </a:lvl1pPr>
            <a:lvl2pPr marL="5486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2pPr>
            <a:lvl3pPr marL="10058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3pPr>
            <a:lvl4pPr marL="14630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4pPr>
            <a:lvl5pPr>
              <a:buClr>
                <a:srgbClr val="5B9BD5"/>
              </a:buClr>
              <a:defRPr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Aenean </a:t>
            </a:r>
            <a:r>
              <a:rPr lang="en-US" dirty="0" err="1"/>
              <a:t>commodo</a:t>
            </a:r>
            <a:r>
              <a:rPr lang="en-US" dirty="0"/>
              <a:t> ligula </a:t>
            </a:r>
            <a:r>
              <a:rPr lang="en-US" dirty="0" err="1"/>
              <a:t>eget</a:t>
            </a:r>
            <a:r>
              <a:rPr lang="en-US" dirty="0"/>
              <a:t> dolor. Aenean </a:t>
            </a:r>
            <a:r>
              <a:rPr lang="en-US" dirty="0" err="1"/>
              <a:t>massa</a:t>
            </a:r>
            <a:r>
              <a:rPr lang="en-US" dirty="0"/>
              <a:t>. Cum sociis </a:t>
            </a:r>
            <a:r>
              <a:rPr lang="en-US" dirty="0" err="1"/>
              <a:t>natoque</a:t>
            </a:r>
            <a:r>
              <a:rPr lang="en-US" dirty="0"/>
              <a:t> </a:t>
            </a:r>
            <a:r>
              <a:rPr lang="en-US" dirty="0" err="1"/>
              <a:t>penatibus</a:t>
            </a:r>
            <a:r>
              <a:rPr lang="en-US" dirty="0"/>
              <a:t> et </a:t>
            </a:r>
            <a:r>
              <a:rPr lang="en-US" dirty="0" err="1"/>
              <a:t>magnis</a:t>
            </a:r>
            <a:r>
              <a:rPr lang="en-US" dirty="0"/>
              <a:t> dis parturient </a:t>
            </a:r>
            <a:r>
              <a:rPr lang="en-US" dirty="0" err="1"/>
              <a:t>montes</a:t>
            </a:r>
            <a:r>
              <a:rPr lang="en-US" dirty="0"/>
              <a:t>, </a:t>
            </a:r>
            <a:r>
              <a:rPr lang="en-US" dirty="0" err="1"/>
              <a:t>nascetur</a:t>
            </a:r>
            <a:r>
              <a:rPr lang="en-US" dirty="0"/>
              <a:t> </a:t>
            </a:r>
            <a:r>
              <a:rPr lang="en-US" dirty="0" err="1"/>
              <a:t>ridiculus</a:t>
            </a:r>
            <a:r>
              <a:rPr lang="en-US" dirty="0"/>
              <a:t> mus. Donec </a:t>
            </a:r>
            <a:r>
              <a:rPr lang="en-US" dirty="0" err="1"/>
              <a:t>quam</a:t>
            </a:r>
            <a:r>
              <a:rPr lang="en-US" dirty="0"/>
              <a:t> </a:t>
            </a:r>
            <a:r>
              <a:rPr lang="en-US" dirty="0" err="1"/>
              <a:t>felis</a:t>
            </a:r>
            <a:r>
              <a:rPr lang="en-US" dirty="0"/>
              <a:t>, </a:t>
            </a:r>
            <a:r>
              <a:rPr lang="en-US" dirty="0" err="1"/>
              <a:t>ultricies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,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, </a:t>
            </a:r>
            <a:r>
              <a:rPr lang="en-US" dirty="0" err="1"/>
              <a:t>pretium</a:t>
            </a:r>
            <a:r>
              <a:rPr lang="en-US" dirty="0"/>
              <a:t> </a:t>
            </a:r>
            <a:r>
              <a:rPr lang="en-US" dirty="0" err="1"/>
              <a:t>quis</a:t>
            </a:r>
            <a:r>
              <a:rPr lang="en-US" dirty="0"/>
              <a:t>, sem. </a:t>
            </a:r>
          </a:p>
          <a:p>
            <a:pPr lvl="0"/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enim</a:t>
            </a:r>
            <a:r>
              <a:rPr lang="en-US" dirty="0"/>
              <a:t>. Donec </a:t>
            </a:r>
            <a:r>
              <a:rPr lang="en-US" dirty="0" err="1"/>
              <a:t>pede</a:t>
            </a:r>
            <a:r>
              <a:rPr lang="en-US" dirty="0"/>
              <a:t> </a:t>
            </a:r>
            <a:r>
              <a:rPr lang="en-US" dirty="0" err="1"/>
              <a:t>justo</a:t>
            </a:r>
            <a:r>
              <a:rPr lang="en-US" dirty="0"/>
              <a:t>, </a:t>
            </a:r>
            <a:r>
              <a:rPr lang="en-US" dirty="0" err="1"/>
              <a:t>fringilla</a:t>
            </a:r>
            <a:r>
              <a:rPr lang="en-US" dirty="0"/>
              <a:t> vel, </a:t>
            </a:r>
            <a:r>
              <a:rPr lang="en-US" dirty="0" err="1"/>
              <a:t>aliquet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.</a:t>
            </a:r>
          </a:p>
          <a:p>
            <a:pPr marL="9144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9CD6"/>
              </a:buClr>
              <a:buSzPct val="110000"/>
              <a:buFontTx/>
              <a:buNone/>
              <a:tabLst/>
              <a:defRPr/>
            </a:pPr>
            <a:r>
              <a:rPr lang="en-US" dirty="0"/>
              <a:t>Cum sociis </a:t>
            </a:r>
            <a:r>
              <a:rPr lang="en-US" dirty="0" err="1"/>
              <a:t>natoque</a:t>
            </a:r>
            <a:r>
              <a:rPr lang="en-US" dirty="0"/>
              <a:t> </a:t>
            </a:r>
            <a:r>
              <a:rPr lang="en-US" dirty="0" err="1"/>
              <a:t>penatibus</a:t>
            </a:r>
            <a:r>
              <a:rPr lang="en-US" dirty="0"/>
              <a:t> et </a:t>
            </a:r>
            <a:r>
              <a:rPr lang="en-US" dirty="0" err="1"/>
              <a:t>magnis</a:t>
            </a:r>
            <a:r>
              <a:rPr lang="en-US" dirty="0"/>
              <a:t> dis parturient </a:t>
            </a:r>
            <a:r>
              <a:rPr lang="en-US" dirty="0" err="1"/>
              <a:t>montes</a:t>
            </a:r>
            <a:r>
              <a:rPr lang="en-US" dirty="0"/>
              <a:t>, </a:t>
            </a:r>
            <a:r>
              <a:rPr lang="en-US" dirty="0" err="1"/>
              <a:t>nascetur</a:t>
            </a:r>
            <a:r>
              <a:rPr lang="en-US" dirty="0"/>
              <a:t> </a:t>
            </a:r>
            <a:r>
              <a:rPr lang="en-US" dirty="0" err="1"/>
              <a:t>ridiculus</a:t>
            </a:r>
            <a:r>
              <a:rPr lang="en-US" dirty="0"/>
              <a:t> mus. Donec </a:t>
            </a:r>
            <a:r>
              <a:rPr lang="en-US" dirty="0" err="1"/>
              <a:t>quam</a:t>
            </a:r>
            <a:r>
              <a:rPr lang="en-US" dirty="0"/>
              <a:t> </a:t>
            </a:r>
            <a:r>
              <a:rPr lang="en-US" dirty="0" err="1"/>
              <a:t>felis</a:t>
            </a:r>
            <a:r>
              <a:rPr lang="en-US" dirty="0"/>
              <a:t>, </a:t>
            </a:r>
            <a:r>
              <a:rPr lang="en-US" dirty="0" err="1"/>
              <a:t>ultricies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,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, </a:t>
            </a:r>
            <a:r>
              <a:rPr lang="en-US" dirty="0" err="1"/>
              <a:t>pretium</a:t>
            </a:r>
            <a:r>
              <a:rPr lang="en-US" dirty="0"/>
              <a:t> </a:t>
            </a:r>
            <a:r>
              <a:rPr lang="en-US" dirty="0" err="1"/>
              <a:t>quis</a:t>
            </a:r>
            <a:r>
              <a:rPr lang="en-US" dirty="0"/>
              <a:t>, sem.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068AA50-AAA8-4842-ABF3-40CA7CFE97D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9358" y="685156"/>
            <a:ext cx="8999926" cy="59701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D7316B5-C57D-4BFE-9E05-E402A449FF88}"/>
              </a:ext>
            </a:extLst>
          </p:cNvPr>
          <p:cNvCxnSpPr/>
          <p:nvPr userDrawn="1"/>
        </p:nvCxnSpPr>
        <p:spPr>
          <a:xfrm>
            <a:off x="614785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B8F92057-32FC-4FC9-AF35-02473A8E497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4785" y="313371"/>
            <a:ext cx="4554538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</p:spTree>
    <p:extLst>
      <p:ext uri="{BB962C8B-B14F-4D97-AF65-F5344CB8AC3E}">
        <p14:creationId xmlns:p14="http://schemas.microsoft.com/office/powerpoint/2010/main" val="506702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text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1A647C-A7BD-47C9-962C-55289EF4CD8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5414" y="2033625"/>
            <a:ext cx="6297178" cy="4067251"/>
          </a:xfrm>
        </p:spPr>
        <p:txBody>
          <a:bodyPr numCol="1" spcCol="274320">
            <a:noAutofit/>
          </a:bodyPr>
          <a:lstStyle>
            <a:lvl1pPr marL="9144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9CD6"/>
              </a:buClr>
              <a:buSzPct val="110000"/>
              <a:buFontTx/>
              <a:buNone/>
              <a:tabLst/>
              <a:defRPr sz="2400" spc="20"/>
            </a:lvl1pPr>
            <a:lvl2pPr marL="5486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2pPr>
            <a:lvl3pPr marL="10058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3pPr>
            <a:lvl4pPr marL="14630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4pPr>
            <a:lvl5pPr>
              <a:buClr>
                <a:srgbClr val="5B9BD5"/>
              </a:buClr>
              <a:defRPr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Aenean </a:t>
            </a:r>
            <a:r>
              <a:rPr lang="en-US" dirty="0" err="1"/>
              <a:t>commodo</a:t>
            </a:r>
            <a:r>
              <a:rPr lang="en-US" dirty="0"/>
              <a:t> ligula </a:t>
            </a:r>
            <a:r>
              <a:rPr lang="en-US" dirty="0" err="1"/>
              <a:t>eget</a:t>
            </a:r>
            <a:r>
              <a:rPr lang="en-US" dirty="0"/>
              <a:t> dolor. Aenean </a:t>
            </a:r>
            <a:r>
              <a:rPr lang="en-US" dirty="0" err="1"/>
              <a:t>massa</a:t>
            </a:r>
            <a:r>
              <a:rPr lang="en-US" dirty="0"/>
              <a:t>. Cum sociis </a:t>
            </a:r>
            <a:r>
              <a:rPr lang="en-US" dirty="0" err="1"/>
              <a:t>natoque</a:t>
            </a:r>
            <a:r>
              <a:rPr lang="en-US" dirty="0"/>
              <a:t> </a:t>
            </a:r>
            <a:r>
              <a:rPr lang="en-US" dirty="0" err="1"/>
              <a:t>penatibus</a:t>
            </a:r>
            <a:r>
              <a:rPr lang="en-US" dirty="0"/>
              <a:t> et </a:t>
            </a:r>
            <a:r>
              <a:rPr lang="en-US" dirty="0" err="1"/>
              <a:t>magnis</a:t>
            </a:r>
            <a:r>
              <a:rPr lang="en-US" dirty="0"/>
              <a:t> dis parturient </a:t>
            </a:r>
            <a:r>
              <a:rPr lang="en-US" dirty="0" err="1"/>
              <a:t>montes</a:t>
            </a:r>
            <a:r>
              <a:rPr lang="en-US" dirty="0"/>
              <a:t>, </a:t>
            </a:r>
            <a:r>
              <a:rPr lang="en-US" dirty="0" err="1"/>
              <a:t>nascetur</a:t>
            </a:r>
            <a:r>
              <a:rPr lang="en-US" dirty="0"/>
              <a:t> </a:t>
            </a:r>
            <a:r>
              <a:rPr lang="en-US" dirty="0" err="1"/>
              <a:t>ridiculus</a:t>
            </a:r>
            <a:r>
              <a:rPr lang="en-US" dirty="0"/>
              <a:t> mus. Donec </a:t>
            </a:r>
            <a:r>
              <a:rPr lang="en-US" dirty="0" err="1"/>
              <a:t>quam</a:t>
            </a:r>
            <a:r>
              <a:rPr lang="en-US" dirty="0"/>
              <a:t> </a:t>
            </a:r>
            <a:r>
              <a:rPr lang="en-US" dirty="0" err="1"/>
              <a:t>felis</a:t>
            </a:r>
            <a:r>
              <a:rPr lang="en-US" dirty="0"/>
              <a:t>, </a:t>
            </a:r>
            <a:r>
              <a:rPr lang="en-US" dirty="0" err="1"/>
              <a:t>ultricies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,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, </a:t>
            </a:r>
            <a:r>
              <a:rPr lang="en-US" dirty="0" err="1"/>
              <a:t>pretium</a:t>
            </a:r>
            <a:r>
              <a:rPr lang="en-US" dirty="0"/>
              <a:t> </a:t>
            </a:r>
            <a:r>
              <a:rPr lang="en-US" dirty="0" err="1"/>
              <a:t>quis</a:t>
            </a:r>
            <a:r>
              <a:rPr lang="en-US" dirty="0"/>
              <a:t>, sem. 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068AA50-AAA8-4842-ABF3-40CA7CFE97D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9358" y="685156"/>
            <a:ext cx="8999926" cy="59701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D7316B5-C57D-4BFE-9E05-E402A449FF88}"/>
              </a:ext>
            </a:extLst>
          </p:cNvPr>
          <p:cNvCxnSpPr/>
          <p:nvPr userDrawn="1"/>
        </p:nvCxnSpPr>
        <p:spPr>
          <a:xfrm>
            <a:off x="614785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B8F92057-32FC-4FC9-AF35-02473A8E497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4785" y="313371"/>
            <a:ext cx="4554538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</p:spTree>
    <p:extLst>
      <p:ext uri="{BB962C8B-B14F-4D97-AF65-F5344CB8AC3E}">
        <p14:creationId xmlns:p14="http://schemas.microsoft.com/office/powerpoint/2010/main" val="15640743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text aligned right + Ital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D7316B5-C57D-4BFE-9E05-E402A449FF88}"/>
              </a:ext>
            </a:extLst>
          </p:cNvPr>
          <p:cNvCxnSpPr/>
          <p:nvPr userDrawn="1"/>
        </p:nvCxnSpPr>
        <p:spPr>
          <a:xfrm>
            <a:off x="614785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B8F92057-32FC-4FC9-AF35-02473A8E497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4785" y="313371"/>
            <a:ext cx="4554538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/>
              <a:t>Click to edit section name</a:t>
            </a:r>
            <a:endParaRPr lang="en-US" dirty="0"/>
          </a:p>
        </p:txBody>
      </p:sp>
      <p:sp>
        <p:nvSpPr>
          <p:cNvPr id="6" name="Shape 610" hidden="1">
            <a:extLst>
              <a:ext uri="{FF2B5EF4-FFF2-40B4-BE49-F238E27FC236}">
                <a16:creationId xmlns:a16="http://schemas.microsoft.com/office/drawing/2014/main" id="{C5B068B2-AEB9-41E6-AB3C-EA87FFB0FE76}"/>
              </a:ext>
            </a:extLst>
          </p:cNvPr>
          <p:cNvSpPr/>
          <p:nvPr userDrawn="1"/>
        </p:nvSpPr>
        <p:spPr>
          <a:xfrm>
            <a:off x="510238" y="2132869"/>
            <a:ext cx="6303518" cy="3103212"/>
          </a:xfrm>
          <a:prstGeom prst="rect">
            <a:avLst/>
          </a:prstGeom>
          <a:noFill/>
          <a:ln>
            <a:noFill/>
          </a:ln>
        </p:spPr>
        <p:txBody>
          <a:bodyPr lIns="91412" tIns="45700" rIns="91412" bIns="45700" anchor="t" anchorCtr="0">
            <a:noAutofit/>
          </a:bodyPr>
          <a:lstStyle/>
          <a:p>
            <a:pPr algn="r">
              <a:buSzPct val="25000"/>
            </a:pPr>
            <a:r>
              <a:rPr lang="en-GB" sz="2800" dirty="0"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Roboto"/>
              </a:rPr>
              <a:t>We have focused on </a:t>
            </a:r>
            <a:r>
              <a:rPr lang="en-GB" sz="2800" b="1" dirty="0"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Roboto"/>
              </a:rPr>
              <a:t>preparing and empowering BDT staff</a:t>
            </a:r>
            <a:r>
              <a:rPr lang="en-GB" sz="2800" dirty="0"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Roboto"/>
              </a:rPr>
              <a:t> with the tools and resources to deliver value and impact, with performance management related objectives being adjusted accordingly</a:t>
            </a:r>
          </a:p>
        </p:txBody>
      </p:sp>
      <p:sp>
        <p:nvSpPr>
          <p:cNvPr id="7" name="Subtitle 8">
            <a:extLst>
              <a:ext uri="{FF2B5EF4-FFF2-40B4-BE49-F238E27FC236}">
                <a16:creationId xmlns:a16="http://schemas.microsoft.com/office/drawing/2014/main" id="{A4620858-2872-44F6-B072-7E678A260322}"/>
              </a:ext>
            </a:extLst>
          </p:cNvPr>
          <p:cNvSpPr txBox="1">
            <a:spLocks/>
          </p:cNvSpPr>
          <p:nvPr userDrawn="1"/>
        </p:nvSpPr>
        <p:spPr>
          <a:xfrm>
            <a:off x="7295839" y="2132869"/>
            <a:ext cx="4663323" cy="430349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1800"/>
              </a:spcBef>
            </a:pPr>
            <a:endParaRPr lang="en-US" i="1" dirty="0">
              <a:solidFill>
                <a:schemeClr val="bg2">
                  <a:lumMod val="25000"/>
                </a:schemeClr>
              </a:solidFill>
              <a:latin typeface="Georgia" panose="02040502050405020303" pitchFamily="18" charset="0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E0E510D-A28B-40D0-90A9-897A15E93F85}"/>
              </a:ext>
            </a:extLst>
          </p:cNvPr>
          <p:cNvCxnSpPr>
            <a:cxnSpLocks/>
          </p:cNvCxnSpPr>
          <p:nvPr userDrawn="1"/>
        </p:nvCxnSpPr>
        <p:spPr>
          <a:xfrm>
            <a:off x="7069545" y="2248302"/>
            <a:ext cx="0" cy="313372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885EC5-B7E9-4FBB-A4AE-A260C8DCB03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03238" y="2133600"/>
            <a:ext cx="6297612" cy="3079750"/>
          </a:xfrm>
        </p:spPr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Roboto"/>
              </a:rPr>
              <a:t>We have focused on </a:t>
            </a: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Roboto"/>
              </a:rPr>
              <a:t>preparing and empowering BDT staff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Roboto"/>
              </a:rPr>
              <a:t> with the tools and resources to deliver value and impact, with performance management related objectives being adjusted accordingly</a:t>
            </a:r>
          </a:p>
          <a:p>
            <a:pPr lvl="0"/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2EFC6EC8-B366-4C1C-9E18-04E70FF727B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296150" y="2133600"/>
            <a:ext cx="4683125" cy="3856038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 algn="l">
              <a:lnSpc>
                <a:spcPct val="100000"/>
              </a:lnSpc>
              <a:spcBef>
                <a:spcPts val="1800"/>
              </a:spcBef>
            </a:pPr>
            <a:r>
              <a:rPr lang="en-GB" i="1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Multiple RBM workshops for</a:t>
            </a:r>
            <a:br>
              <a:rPr lang="en-GB" i="1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</a:br>
            <a:r>
              <a:rPr lang="en-GB" i="1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all HQ-based teams and Regional Offices </a:t>
            </a:r>
          </a:p>
          <a:p>
            <a:pPr algn="l">
              <a:lnSpc>
                <a:spcPct val="100000"/>
              </a:lnSpc>
              <a:spcBef>
                <a:spcPts val="1800"/>
              </a:spcBef>
            </a:pPr>
            <a:r>
              <a:rPr lang="en-GB" i="1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Project Management training</a:t>
            </a:r>
          </a:p>
          <a:p>
            <a:pPr algn="l">
              <a:lnSpc>
                <a:spcPct val="100000"/>
              </a:lnSpc>
              <a:spcBef>
                <a:spcPts val="1800"/>
              </a:spcBef>
            </a:pPr>
            <a:r>
              <a:rPr lang="en-GB" i="1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Communication for Development training</a:t>
            </a:r>
          </a:p>
          <a:p>
            <a:pPr algn="l">
              <a:lnSpc>
                <a:spcPct val="100000"/>
              </a:lnSpc>
              <a:spcBef>
                <a:spcPts val="1800"/>
              </a:spcBef>
            </a:pPr>
            <a:r>
              <a:rPr lang="en-GB" i="1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Procurement training</a:t>
            </a:r>
            <a:endParaRPr lang="en-US" i="1" dirty="0">
              <a:solidFill>
                <a:schemeClr val="bg2">
                  <a:lumMod val="25000"/>
                </a:schemeClr>
              </a:solidFill>
              <a:latin typeface="Georgia" panose="02040502050405020303" pitchFamily="18" charset="0"/>
            </a:endParaRP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376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- Titl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D6A0DE-A965-4E02-8A8B-981E2FDE59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8687" y="1994663"/>
            <a:ext cx="4860830" cy="496095"/>
          </a:xfrm>
        </p:spPr>
        <p:txBody>
          <a:bodyPr anchor="t">
            <a:noAutofit/>
          </a:bodyPr>
          <a:lstStyle>
            <a:lvl1pPr marL="0" indent="0">
              <a:lnSpc>
                <a:spcPts val="2400"/>
              </a:lnSpc>
              <a:buNone/>
              <a:defRPr sz="1800" b="0" spc="3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820F59-7539-405E-B005-C5C92782E908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728687" y="2490758"/>
            <a:ext cx="4860830" cy="3445987"/>
          </a:xfrm>
        </p:spPr>
        <p:txBody>
          <a:bodyPr>
            <a:noAutofit/>
          </a:bodyPr>
          <a:lstStyle>
            <a:lvl1pPr marL="228600" indent="-137160">
              <a:lnSpc>
                <a:spcPts val="2400"/>
              </a:lnSpc>
              <a:buClr>
                <a:srgbClr val="009CD6"/>
              </a:buClr>
              <a:buSzPct val="104000"/>
              <a:buFont typeface="Arial" panose="020B0604020202020204" pitchFamily="34" charset="0"/>
              <a:buChar char="•"/>
              <a:defRPr sz="1800" spc="30" baseline="0"/>
            </a:lvl1pPr>
            <a:lvl2pPr marL="685800" indent="-137160">
              <a:lnSpc>
                <a:spcPts val="2400"/>
              </a:lnSpc>
              <a:buClr>
                <a:srgbClr val="009CD6"/>
              </a:buClr>
              <a:buFont typeface="Arial" panose="020B0604020202020204" pitchFamily="34" charset="0"/>
              <a:buChar char="•"/>
              <a:defRPr sz="1800" spc="30" baseline="0"/>
            </a:lvl2pPr>
          </a:lstStyle>
          <a:p>
            <a:pPr lvl="0"/>
            <a:r>
              <a:rPr lang="en-US" dirty="0"/>
              <a:t>Second level</a:t>
            </a:r>
          </a:p>
          <a:p>
            <a:pPr lvl="1"/>
            <a:r>
              <a:rPr lang="en-US" dirty="0"/>
              <a:t>Third level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9AE6D208-1F00-412A-86E9-1A7081F56572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5892510" y="1994663"/>
            <a:ext cx="4751106" cy="496095"/>
          </a:xfrm>
        </p:spPr>
        <p:txBody>
          <a:bodyPr anchor="t">
            <a:noAutofit/>
          </a:bodyPr>
          <a:lstStyle>
            <a:lvl1pPr marL="0" indent="0">
              <a:lnSpc>
                <a:spcPts val="2400"/>
              </a:lnSpc>
              <a:buNone/>
              <a:defRPr sz="1800" b="0" spc="3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B8B83478-806A-4C07-A7A7-0CDF7E621EB5}"/>
              </a:ext>
            </a:extLst>
          </p:cNvPr>
          <p:cNvSpPr>
            <a:spLocks noGrp="1"/>
          </p:cNvSpPr>
          <p:nvPr>
            <p:ph sz="half" idx="11" hasCustomPrompt="1"/>
          </p:nvPr>
        </p:nvSpPr>
        <p:spPr>
          <a:xfrm>
            <a:off x="5892510" y="2490758"/>
            <a:ext cx="4751106" cy="3445987"/>
          </a:xfrm>
        </p:spPr>
        <p:txBody>
          <a:bodyPr>
            <a:noAutofit/>
          </a:bodyPr>
          <a:lstStyle>
            <a:lvl1pPr marL="228600" indent="-137160">
              <a:lnSpc>
                <a:spcPts val="2400"/>
              </a:lnSpc>
              <a:buClr>
                <a:srgbClr val="009CD6"/>
              </a:buClr>
              <a:buSzPct val="104000"/>
              <a:buFont typeface="Arial" panose="020B0604020202020204" pitchFamily="34" charset="0"/>
              <a:buChar char="•"/>
              <a:defRPr sz="1800" spc="30" baseline="0"/>
            </a:lvl1pPr>
            <a:lvl2pPr marL="685800" indent="-137160">
              <a:lnSpc>
                <a:spcPts val="2400"/>
              </a:lnSpc>
              <a:buClr>
                <a:srgbClr val="009CD6"/>
              </a:buClr>
              <a:buFont typeface="Arial" panose="020B0604020202020204" pitchFamily="34" charset="0"/>
              <a:buChar char="•"/>
              <a:defRPr sz="1800" spc="30" baseline="0"/>
            </a:lvl2pPr>
          </a:lstStyle>
          <a:p>
            <a:pPr lvl="0"/>
            <a:r>
              <a:rPr lang="en-US" dirty="0"/>
              <a:t>Second level</a:t>
            </a:r>
          </a:p>
          <a:p>
            <a:pPr lvl="1"/>
            <a:r>
              <a:rPr lang="en-US" dirty="0"/>
              <a:t>Third level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20A48B77-BCF1-4349-8EF0-B33A1789375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8687" y="1238515"/>
            <a:ext cx="9914929" cy="63590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CE4054A-3251-41A6-8BA5-67C64EF3E610}"/>
              </a:ext>
            </a:extLst>
          </p:cNvPr>
          <p:cNvCxnSpPr/>
          <p:nvPr userDrawn="1"/>
        </p:nvCxnSpPr>
        <p:spPr>
          <a:xfrm>
            <a:off x="614780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F8E1AD81-2712-4CFB-B585-60CDC561D6F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14780" y="313371"/>
            <a:ext cx="4554538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</p:spTree>
    <p:extLst>
      <p:ext uri="{BB962C8B-B14F-4D97-AF65-F5344CB8AC3E}">
        <p14:creationId xmlns:p14="http://schemas.microsoft.com/office/powerpoint/2010/main" val="18803887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with big quote mar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1A647C-A7BD-47C9-962C-55289EF4CD8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520946" y="2336800"/>
            <a:ext cx="9150108" cy="3764076"/>
          </a:xfrm>
        </p:spPr>
        <p:txBody>
          <a:bodyPr numCol="1" spcCol="274320">
            <a:noAutofit/>
          </a:bodyPr>
          <a:lstStyle>
            <a:lvl1pPr marL="91440" indent="0">
              <a:lnSpc>
                <a:spcPct val="100000"/>
              </a:lnSpc>
              <a:buClr>
                <a:srgbClr val="009CD6"/>
              </a:buClr>
              <a:buFontTx/>
              <a:buNone/>
              <a:defRPr sz="3200" i="1" spc="20">
                <a:latin typeface="Georgia" panose="02040502050405020303" pitchFamily="18" charset="0"/>
              </a:defRPr>
            </a:lvl1pPr>
            <a:lvl2pPr marL="5486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2pPr>
            <a:lvl3pPr marL="10058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3pPr>
            <a:lvl4pPr marL="14630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4pPr>
            <a:lvl5pPr>
              <a:buClr>
                <a:srgbClr val="5B9BD5"/>
              </a:buClr>
              <a:defRPr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Aenean </a:t>
            </a:r>
            <a:r>
              <a:rPr lang="en-US" dirty="0" err="1"/>
              <a:t>commodo</a:t>
            </a:r>
            <a:r>
              <a:rPr lang="en-US" dirty="0"/>
              <a:t> ligula </a:t>
            </a:r>
            <a:r>
              <a:rPr lang="en-US" dirty="0" err="1"/>
              <a:t>eget</a:t>
            </a:r>
            <a:r>
              <a:rPr lang="en-US" dirty="0"/>
              <a:t> dolor. Aenean </a:t>
            </a:r>
            <a:r>
              <a:rPr lang="en-US" dirty="0" err="1"/>
              <a:t>massa</a:t>
            </a:r>
            <a:r>
              <a:rPr lang="en-US" dirty="0"/>
              <a:t>. Cum sociis </a:t>
            </a:r>
            <a:r>
              <a:rPr lang="en-US" dirty="0" err="1"/>
              <a:t>natoque</a:t>
            </a:r>
            <a:r>
              <a:rPr lang="en-US" dirty="0"/>
              <a:t> </a:t>
            </a:r>
            <a:r>
              <a:rPr lang="en-US" dirty="0" err="1"/>
              <a:t>penatibus</a:t>
            </a:r>
            <a:r>
              <a:rPr lang="en-US" dirty="0"/>
              <a:t> et </a:t>
            </a:r>
            <a:r>
              <a:rPr lang="en-US" dirty="0" err="1"/>
              <a:t>magnis</a:t>
            </a:r>
            <a:r>
              <a:rPr lang="en-US" dirty="0"/>
              <a:t> dis parturient </a:t>
            </a:r>
            <a:r>
              <a:rPr lang="en-US" dirty="0" err="1"/>
              <a:t>montes</a:t>
            </a:r>
            <a:r>
              <a:rPr lang="en-US" dirty="0"/>
              <a:t>, </a:t>
            </a:r>
            <a:r>
              <a:rPr lang="en-US" dirty="0" err="1"/>
              <a:t>nascetur</a:t>
            </a:r>
            <a:r>
              <a:rPr lang="en-US" dirty="0"/>
              <a:t> </a:t>
            </a:r>
            <a:r>
              <a:rPr lang="en-US" dirty="0" err="1"/>
              <a:t>ridiculus</a:t>
            </a:r>
            <a:r>
              <a:rPr lang="en-US" dirty="0"/>
              <a:t> mus. 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D7316B5-C57D-4BFE-9E05-E402A449FF88}"/>
              </a:ext>
            </a:extLst>
          </p:cNvPr>
          <p:cNvCxnSpPr/>
          <p:nvPr userDrawn="1"/>
        </p:nvCxnSpPr>
        <p:spPr>
          <a:xfrm>
            <a:off x="614785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B8F92057-32FC-4FC9-AF35-02473A8E497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4785" y="313371"/>
            <a:ext cx="4554538" cy="308803"/>
          </a:xfrm>
        </p:spPr>
        <p:txBody>
          <a:bodyPr anchor="ctr"/>
          <a:lstStyle>
            <a:lvl1pPr marL="91440" indent="0" algn="l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</p:spTree>
    <p:extLst>
      <p:ext uri="{BB962C8B-B14F-4D97-AF65-F5344CB8AC3E}">
        <p14:creationId xmlns:p14="http://schemas.microsoft.com/office/powerpoint/2010/main" val="19879591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with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1A647C-A7BD-47C9-962C-55289EF4CD8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520946" y="2658534"/>
            <a:ext cx="9150108" cy="3764076"/>
          </a:xfrm>
        </p:spPr>
        <p:txBody>
          <a:bodyPr numCol="1" spcCol="274320">
            <a:noAutofit/>
          </a:bodyPr>
          <a:lstStyle>
            <a:lvl1pPr marL="91440" indent="0">
              <a:lnSpc>
                <a:spcPct val="100000"/>
              </a:lnSpc>
              <a:buClr>
                <a:srgbClr val="009CD6"/>
              </a:buClr>
              <a:buFontTx/>
              <a:buNone/>
              <a:defRPr sz="3200" i="1" spc="20">
                <a:latin typeface="Georgia" panose="02040502050405020303" pitchFamily="18" charset="0"/>
              </a:defRPr>
            </a:lvl1pPr>
            <a:lvl2pPr marL="5486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2pPr>
            <a:lvl3pPr marL="10058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3pPr>
            <a:lvl4pPr marL="14630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4pPr>
            <a:lvl5pPr>
              <a:buClr>
                <a:srgbClr val="5B9BD5"/>
              </a:buClr>
              <a:defRPr/>
            </a:lvl5pPr>
          </a:lstStyle>
          <a:p>
            <a:pPr lvl="0"/>
            <a:r>
              <a:rPr lang="en-US" dirty="0"/>
              <a:t>“Lorem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Aenean </a:t>
            </a:r>
            <a:r>
              <a:rPr lang="en-US" dirty="0" err="1"/>
              <a:t>commodo</a:t>
            </a:r>
            <a:r>
              <a:rPr lang="en-US" dirty="0"/>
              <a:t> ligula </a:t>
            </a:r>
            <a:r>
              <a:rPr lang="en-US" dirty="0" err="1"/>
              <a:t>eget</a:t>
            </a:r>
            <a:r>
              <a:rPr lang="en-US" dirty="0"/>
              <a:t> dolor. Aenean </a:t>
            </a:r>
            <a:r>
              <a:rPr lang="en-US" dirty="0" err="1"/>
              <a:t>massa</a:t>
            </a:r>
            <a:r>
              <a:rPr lang="en-US" dirty="0"/>
              <a:t>. Cum sociis </a:t>
            </a:r>
            <a:r>
              <a:rPr lang="en-US" dirty="0" err="1"/>
              <a:t>natoque</a:t>
            </a:r>
            <a:r>
              <a:rPr lang="en-US" dirty="0"/>
              <a:t> </a:t>
            </a:r>
            <a:r>
              <a:rPr lang="en-US" dirty="0" err="1"/>
              <a:t>penatibus</a:t>
            </a:r>
            <a:r>
              <a:rPr lang="en-US" dirty="0"/>
              <a:t> et </a:t>
            </a:r>
            <a:r>
              <a:rPr lang="en-US" dirty="0" err="1"/>
              <a:t>magnis</a:t>
            </a:r>
            <a:r>
              <a:rPr lang="en-US" dirty="0"/>
              <a:t> dis parturient </a:t>
            </a:r>
            <a:r>
              <a:rPr lang="en-US" dirty="0" err="1"/>
              <a:t>montes</a:t>
            </a:r>
            <a:r>
              <a:rPr lang="en-US" dirty="0"/>
              <a:t>, </a:t>
            </a:r>
            <a:r>
              <a:rPr lang="en-US" dirty="0" err="1"/>
              <a:t>nascetur</a:t>
            </a:r>
            <a:r>
              <a:rPr lang="en-US" dirty="0"/>
              <a:t> </a:t>
            </a:r>
            <a:r>
              <a:rPr lang="en-US" dirty="0" err="1"/>
              <a:t>ridiculus</a:t>
            </a:r>
            <a:r>
              <a:rPr lang="en-US" dirty="0"/>
              <a:t> mus.” 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D7316B5-C57D-4BFE-9E05-E402A449FF88}"/>
              </a:ext>
            </a:extLst>
          </p:cNvPr>
          <p:cNvCxnSpPr/>
          <p:nvPr userDrawn="1"/>
        </p:nvCxnSpPr>
        <p:spPr>
          <a:xfrm>
            <a:off x="614785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B8F92057-32FC-4FC9-AF35-02473A8E497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4785" y="313371"/>
            <a:ext cx="4554538" cy="308803"/>
          </a:xfrm>
        </p:spPr>
        <p:txBody>
          <a:bodyPr anchor="ctr"/>
          <a:lstStyle>
            <a:lvl1pPr marL="91440" indent="0" algn="l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BE0DB947-B9BF-4F5D-BCB3-A4E551A7C958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5473700" y="1215232"/>
            <a:ext cx="1244600" cy="1244600"/>
          </a:xfrm>
          <a:prstGeom prst="flowChartConnector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>
              <a:defRPr sz="1400" b="0"/>
            </a:lvl1pPr>
          </a:lstStyle>
          <a:p>
            <a:r>
              <a:rPr lang="en-US" dirty="0"/>
              <a:t>Insert</a:t>
            </a:r>
            <a:br>
              <a:rPr lang="en-US" dirty="0"/>
            </a:br>
            <a:r>
              <a:rPr lang="en-US" dirty="0"/>
              <a:t>Photo</a:t>
            </a:r>
          </a:p>
        </p:txBody>
      </p:sp>
    </p:spTree>
    <p:extLst>
      <p:ext uri="{BB962C8B-B14F-4D97-AF65-F5344CB8AC3E}">
        <p14:creationId xmlns:p14="http://schemas.microsoft.com/office/powerpoint/2010/main" val="1068319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5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1524000" y="5971049"/>
            <a:ext cx="10668000" cy="497955"/>
          </a:xfrm>
          <a:prstGeom prst="rect">
            <a:avLst/>
          </a:prstGeom>
          <a:solidFill>
            <a:srgbClr val="498B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5971049"/>
            <a:ext cx="1371600" cy="4979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96400" y="6037463"/>
            <a:ext cx="2743200" cy="365125"/>
          </a:xfrm>
        </p:spPr>
        <p:txBody>
          <a:bodyPr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B4C5664E-8195-4803-B278-32BA49EFFA15}" type="datetime3">
              <a:rPr lang="en-US" smtClean="0"/>
              <a:t>11 September 2023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830" y="5915516"/>
            <a:ext cx="583939" cy="578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3056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indent="-360000">
              <a:buClr>
                <a:schemeClr val="accent1"/>
              </a:buClr>
              <a:defRPr/>
            </a:lvl1pPr>
            <a:lvl2pPr indent="-288000">
              <a:buClr>
                <a:schemeClr val="accent1">
                  <a:lumMod val="75000"/>
                </a:schemeClr>
              </a:buClr>
              <a:defRPr/>
            </a:lvl2pPr>
            <a:lvl3pPr>
              <a:buClr>
                <a:schemeClr val="accent1"/>
              </a:buClr>
              <a:defRPr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838200" y="170483"/>
            <a:ext cx="10515600" cy="10170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46607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6F803-A7FE-479D-8D80-E28D487635EF}" type="datetime3">
              <a:rPr lang="en-US" smtClean="0"/>
              <a:t>11 September 2023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204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1524000" y="2851688"/>
            <a:ext cx="10668000" cy="171078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851688"/>
            <a:ext cx="9823450" cy="1710787"/>
          </a:xfrm>
        </p:spPr>
        <p:txBody>
          <a:bodyPr anchor="ctr">
            <a:normAutofit/>
          </a:bodyPr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4589463"/>
            <a:ext cx="982345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5">
                    <a:lumMod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CA212-95E6-475C-AE61-A9B2B957DDBE}" type="datetime3">
              <a:rPr lang="en-US" smtClean="0"/>
              <a:t>11 September 2023</a:t>
            </a:fld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-1" y="2851688"/>
            <a:ext cx="1371601" cy="17107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061" y="4712487"/>
            <a:ext cx="409475" cy="452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17270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518834"/>
            <a:ext cx="5181600" cy="482100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518834"/>
            <a:ext cx="5181600" cy="48210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58B86-ADEE-4C0F-8FC2-F00E0B823EBE}" type="datetime3">
              <a:rPr lang="en-US" smtClean="0"/>
              <a:t>11 September 2023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838200" y="170483"/>
            <a:ext cx="10515600" cy="10170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869468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549829"/>
            <a:ext cx="5157787" cy="552289"/>
          </a:xfrm>
          <a:solidFill>
            <a:schemeClr val="accent1"/>
          </a:solidFill>
        </p:spPr>
        <p:txBody>
          <a:bodyPr anchor="ctr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102119"/>
            <a:ext cx="5157787" cy="42521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549829"/>
            <a:ext cx="5183188" cy="552290"/>
          </a:xfrm>
          <a:solidFill>
            <a:srgbClr val="498BC9"/>
          </a:solidFill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400" b="1" smtClean="0">
                <a:solidFill>
                  <a:schemeClr val="bg1"/>
                </a:solidFill>
              </a:defRPr>
            </a:lvl1pPr>
          </a:lstStyle>
          <a:p>
            <a:pPr marL="0" lvl="0" indent="0" algn="ctr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102119"/>
            <a:ext cx="5183188" cy="42521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780E7-65B4-4D76-B8E8-99F322F65CAD}" type="datetime3">
              <a:rPr lang="en-US" smtClean="0"/>
              <a:t>11 September 2023</a:t>
            </a:fld>
            <a:endParaRPr lang="en-US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838200" y="170483"/>
            <a:ext cx="10515600" cy="10170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4198180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D8C8E-37FC-44CF-AB82-9DD0E6A26AB5}" type="datetime3">
              <a:rPr lang="en-US" smtClean="0"/>
              <a:t>11 September 2023</a:t>
            </a:fld>
            <a:endParaRPr lang="en-US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838200" y="278969"/>
            <a:ext cx="10515600" cy="10170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0942622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47297-F436-4ACE-9138-B80D4B2AFAB3}" type="datetime3">
              <a:rPr lang="en-US" smtClean="0"/>
              <a:t>11 September 2023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66078"/>
            <a:ext cx="2743200" cy="365125"/>
          </a:xfrm>
          <a:prstGeom prst="rect">
            <a:avLst/>
          </a:prstGeom>
        </p:spPr>
        <p:txBody>
          <a:bodyPr/>
          <a:lstStyle/>
          <a:p>
            <a:fld id="{D41C8F09-43E9-4534-9D21-65C71540C8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315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bullet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078E5A-AB76-4634-8AD9-64C991C6FC0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721372" y="2040524"/>
            <a:ext cx="4393315" cy="4125355"/>
          </a:xfrm>
        </p:spPr>
        <p:txBody>
          <a:bodyPr>
            <a:noAutofit/>
          </a:bodyPr>
          <a:lstStyle>
            <a:lvl1pPr marL="228600" indent="-137160">
              <a:buClr>
                <a:srgbClr val="009CD6"/>
              </a:buClr>
              <a:buFont typeface="Arial" panose="020B0604020202020204" pitchFamily="34" charset="0"/>
              <a:buChar char="•"/>
              <a:defRPr lang="en-US" spc="20" dirty="0"/>
            </a:lvl1pPr>
            <a:lvl2pPr marL="685800" indent="-137160">
              <a:buClr>
                <a:srgbClr val="009CD6"/>
              </a:buClr>
              <a:buFont typeface="Arial" panose="020B0604020202020204" pitchFamily="34" charset="0"/>
              <a:buChar char="•"/>
              <a:defRPr lang="en-US" spc="20" dirty="0"/>
            </a:lvl2pPr>
            <a:lvl3pPr marL="1143000" indent="-137160">
              <a:buClr>
                <a:srgbClr val="009CD6"/>
              </a:buClr>
              <a:buFont typeface="Arial" panose="020B0604020202020204" pitchFamily="34" charset="0"/>
              <a:buChar char="•"/>
              <a:defRPr lang="en-US" spc="20" dirty="0"/>
            </a:lvl3pPr>
            <a:lvl4pPr marL="1600200" indent="-137160">
              <a:buClr>
                <a:srgbClr val="009CD6"/>
              </a:buClr>
              <a:buFont typeface="Arial" panose="020B0604020202020204" pitchFamily="34" charset="0"/>
              <a:buChar char="•"/>
              <a:defRPr lang="en-US" spc="20" dirty="0"/>
            </a:lvl4pPr>
            <a:lvl5pPr>
              <a:buClr>
                <a:srgbClr val="5B9BD5"/>
              </a:buClr>
              <a:defRPr spc="0"/>
            </a:lvl5pPr>
          </a:lstStyle>
          <a:p>
            <a:pPr lvl="0"/>
            <a:r>
              <a:rPr lang="en-US" dirty="0"/>
              <a:t>Second level</a:t>
            </a:r>
          </a:p>
          <a:p>
            <a:pPr lvl="1"/>
            <a:r>
              <a:rPr lang="en-US" dirty="0"/>
              <a:t>Third level</a:t>
            </a:r>
          </a:p>
          <a:p>
            <a:pPr lvl="2"/>
            <a:r>
              <a:rPr lang="en-US" dirty="0"/>
              <a:t>Fourth level</a:t>
            </a:r>
          </a:p>
          <a:p>
            <a:pPr lvl="3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98F227-A22B-432C-84DE-6E0A3BE38D63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5460255" y="2040523"/>
            <a:ext cx="4393316" cy="4126191"/>
          </a:xfrm>
        </p:spPr>
        <p:txBody>
          <a:bodyPr>
            <a:noAutofit/>
          </a:bodyPr>
          <a:lstStyle>
            <a:lvl1pPr marL="228600" indent="-137160">
              <a:buClr>
                <a:srgbClr val="009CD6"/>
              </a:buClr>
              <a:buFont typeface="Arial" panose="020B0604020202020204" pitchFamily="34" charset="0"/>
              <a:buChar char="•"/>
              <a:defRPr lang="en-US" spc="20" dirty="0"/>
            </a:lvl1pPr>
            <a:lvl2pPr marL="685800" indent="-137160">
              <a:buClr>
                <a:srgbClr val="009CD6"/>
              </a:buClr>
              <a:buFont typeface="Arial" panose="020B0604020202020204" pitchFamily="34" charset="0"/>
              <a:buChar char="•"/>
              <a:defRPr lang="en-US" spc="20" dirty="0"/>
            </a:lvl2pPr>
            <a:lvl3pPr marL="1143000" indent="-137160">
              <a:buClr>
                <a:srgbClr val="009CD6"/>
              </a:buClr>
              <a:buFont typeface="Arial" panose="020B0604020202020204" pitchFamily="34" charset="0"/>
              <a:buChar char="•"/>
              <a:defRPr lang="en-US" spc="20" dirty="0"/>
            </a:lvl3pPr>
            <a:lvl4pPr marL="1600200" indent="-137160">
              <a:buClr>
                <a:srgbClr val="009CD6"/>
              </a:buClr>
              <a:buFont typeface="Arial" panose="020B0604020202020204" pitchFamily="34" charset="0"/>
              <a:buChar char="•"/>
              <a:defRPr lang="en-US" spc="20" dirty="0"/>
            </a:lvl4pPr>
            <a:lvl5pPr>
              <a:buClr>
                <a:srgbClr val="5B9BD5"/>
              </a:buClr>
              <a:defRPr spc="0"/>
            </a:lvl5pPr>
          </a:lstStyle>
          <a:p>
            <a:pPr lvl="0"/>
            <a:r>
              <a:rPr lang="en-US" dirty="0"/>
              <a:t>Second level</a:t>
            </a:r>
          </a:p>
          <a:p>
            <a:pPr lvl="1"/>
            <a:r>
              <a:rPr lang="en-US" dirty="0"/>
              <a:t>Third level</a:t>
            </a:r>
          </a:p>
          <a:p>
            <a:pPr lvl="2"/>
            <a:r>
              <a:rPr lang="en-US" dirty="0"/>
              <a:t>Fourth level</a:t>
            </a:r>
          </a:p>
          <a:p>
            <a:pPr lvl="3"/>
            <a:r>
              <a:rPr lang="en-US" dirty="0"/>
              <a:t>Fifth level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D346557F-F9B0-433A-9FC1-56C38B19DE9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1373" y="1251017"/>
            <a:ext cx="9132198" cy="565079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6157FF2-E1F2-41A6-A3CB-3DE59785DD4D}"/>
              </a:ext>
            </a:extLst>
          </p:cNvPr>
          <p:cNvCxnSpPr/>
          <p:nvPr userDrawn="1"/>
        </p:nvCxnSpPr>
        <p:spPr>
          <a:xfrm>
            <a:off x="614780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E8A78C8E-6713-4582-84CE-8C8A0FE572A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14780" y="313371"/>
            <a:ext cx="4554538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</p:spTree>
    <p:extLst>
      <p:ext uri="{BB962C8B-B14F-4D97-AF65-F5344CB8AC3E}">
        <p14:creationId xmlns:p14="http://schemas.microsoft.com/office/powerpoint/2010/main" val="1951374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F752D4-D41F-48C8-BC93-770A10B9CEFC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737226" y="1975104"/>
            <a:ext cx="6256106" cy="4210543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1800" spc="2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 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3F01D386-9240-4F38-9F1C-4325351B05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7225" y="1261501"/>
            <a:ext cx="7177821" cy="54214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15B0268-1877-4B50-85FE-85F64126C828}"/>
              </a:ext>
            </a:extLst>
          </p:cNvPr>
          <p:cNvCxnSpPr/>
          <p:nvPr userDrawn="1"/>
        </p:nvCxnSpPr>
        <p:spPr>
          <a:xfrm>
            <a:off x="607468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716C6763-4EEE-47FB-A7AD-A329AC03860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07468" y="313371"/>
            <a:ext cx="4554538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</p:spTree>
    <p:extLst>
      <p:ext uri="{BB962C8B-B14F-4D97-AF65-F5344CB8AC3E}">
        <p14:creationId xmlns:p14="http://schemas.microsoft.com/office/powerpoint/2010/main" val="11443472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Large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A9A3B-CF71-48AC-B4B0-550E5EC77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6483" y="1234865"/>
            <a:ext cx="10313024" cy="635902"/>
          </a:xfrm>
          <a:prstGeom prst="rect">
            <a:avLst/>
          </a:prstGeom>
        </p:spPr>
        <p:txBody>
          <a:bodyPr anchor="t"/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5ED55E9E-BFC6-411F-90A8-B7CC917CD1B5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733313" y="1927476"/>
            <a:ext cx="10700345" cy="42181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i="1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Insert image here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B8B0405-4014-43E6-B303-902A4F998E13}"/>
              </a:ext>
            </a:extLst>
          </p:cNvPr>
          <p:cNvCxnSpPr/>
          <p:nvPr userDrawn="1"/>
        </p:nvCxnSpPr>
        <p:spPr>
          <a:xfrm>
            <a:off x="614783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B69F8470-F06D-4D52-9A69-30EBD8DA609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4783" y="313371"/>
            <a:ext cx="4554538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</p:spTree>
    <p:extLst>
      <p:ext uri="{BB962C8B-B14F-4D97-AF65-F5344CB8AC3E}">
        <p14:creationId xmlns:p14="http://schemas.microsoft.com/office/powerpoint/2010/main" val="41391014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image - 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5ED55E9E-BFC6-411F-90A8-B7CC917CD1B5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0" y="-1"/>
            <a:ext cx="5165650" cy="6858000"/>
          </a:xfrm>
          <a:solidFill>
            <a:srgbClr val="F7F7F7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0" i="1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Insert image here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A421150D-F679-4DFA-93CF-0E5480CC49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3557" y="1241625"/>
            <a:ext cx="6000749" cy="480131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F1DE310-EEBE-4571-9348-190C69629E15}"/>
              </a:ext>
            </a:extLst>
          </p:cNvPr>
          <p:cNvCxnSpPr/>
          <p:nvPr userDrawn="1"/>
        </p:nvCxnSpPr>
        <p:spPr>
          <a:xfrm>
            <a:off x="5500046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B4C777EF-FC93-4970-9186-9F729BE9447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00046" y="313371"/>
            <a:ext cx="4554538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BD03799A-7C35-4CAA-BE06-C4A99AE98261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593546" y="1796208"/>
            <a:ext cx="6000749" cy="3820167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lang="en-US" sz="1800" dirty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 </a:t>
            </a:r>
          </a:p>
        </p:txBody>
      </p:sp>
    </p:spTree>
    <p:extLst>
      <p:ext uri="{BB962C8B-B14F-4D97-AF65-F5344CB8AC3E}">
        <p14:creationId xmlns:p14="http://schemas.microsoft.com/office/powerpoint/2010/main" val="26527703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image - 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E364E913-4A6A-4F3B-B209-831A75170B72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0" y="-1"/>
            <a:ext cx="6092751" cy="6858000"/>
          </a:xfrm>
          <a:solidFill>
            <a:srgbClr val="F4F4F4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0" i="1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Insert image here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30453B6-BE94-4D10-99CD-4F6557992EA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61735" y="1241625"/>
            <a:ext cx="5018228" cy="867930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  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76CAFA7-68AE-4EAD-BE3A-A5B16D9D3552}"/>
              </a:ext>
            </a:extLst>
          </p:cNvPr>
          <p:cNvCxnSpPr/>
          <p:nvPr userDrawn="1"/>
        </p:nvCxnSpPr>
        <p:spPr>
          <a:xfrm>
            <a:off x="6468234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A8F2FE0A-3A4C-445D-8290-44FCEA3F595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468234" y="313371"/>
            <a:ext cx="4554538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C9AD2564-EF06-46B2-95AF-0FC81EEDCC98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561734" y="2245766"/>
            <a:ext cx="5018229" cy="3920948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lang="en-US" sz="1800" dirty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 </a:t>
            </a:r>
          </a:p>
        </p:txBody>
      </p:sp>
    </p:spTree>
    <p:extLst>
      <p:ext uri="{BB962C8B-B14F-4D97-AF65-F5344CB8AC3E}">
        <p14:creationId xmlns:p14="http://schemas.microsoft.com/office/powerpoint/2010/main" val="32550041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image - 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CB99501-2A5A-45F8-BACF-23701FE68337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0" y="0"/>
            <a:ext cx="6997698" cy="6857999"/>
          </a:xfrm>
          <a:solidFill>
            <a:srgbClr val="F4F4F4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0" i="1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Insert picture here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E260B5-3078-4CFA-A43A-D57EA4E988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404579" y="2228472"/>
            <a:ext cx="4204643" cy="39368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147FA91-C242-46DD-BE23-48F41CC297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404579" y="1218965"/>
            <a:ext cx="4255850" cy="933507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0EEAF69-B649-4DD9-BE4A-CC1FC2864BDE}"/>
              </a:ext>
            </a:extLst>
          </p:cNvPr>
          <p:cNvCxnSpPr/>
          <p:nvPr userDrawn="1"/>
        </p:nvCxnSpPr>
        <p:spPr>
          <a:xfrm>
            <a:off x="7353374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822686E3-ED91-4402-ABE9-E10A74CBDBB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353375" y="313371"/>
            <a:ext cx="4307054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</p:spTree>
    <p:extLst>
      <p:ext uri="{BB962C8B-B14F-4D97-AF65-F5344CB8AC3E}">
        <p14:creationId xmlns:p14="http://schemas.microsoft.com/office/powerpoint/2010/main" val="4253639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ght image - 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5ED55E9E-BFC6-411F-90A8-B7CC917CD1B5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7026350" y="-1"/>
            <a:ext cx="5165650" cy="6858000"/>
          </a:xfrm>
          <a:solidFill>
            <a:srgbClr val="F7F7F7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0" i="1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Insert image here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A421150D-F679-4DFA-93CF-0E5480CC49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2373" y="1241625"/>
            <a:ext cx="6000749" cy="480131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F1DE310-EEBE-4571-9348-190C69629E15}"/>
              </a:ext>
            </a:extLst>
          </p:cNvPr>
          <p:cNvCxnSpPr/>
          <p:nvPr userDrawn="1"/>
        </p:nvCxnSpPr>
        <p:spPr>
          <a:xfrm>
            <a:off x="598862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B4C777EF-FC93-4970-9186-9F729BE9447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98862" y="313371"/>
            <a:ext cx="4554538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BD03799A-7C35-4CAA-BE06-C4A99AE98261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92362" y="1796208"/>
            <a:ext cx="6000749" cy="3820167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lang="en-US" sz="1800" dirty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 </a:t>
            </a:r>
          </a:p>
        </p:txBody>
      </p:sp>
    </p:spTree>
    <p:extLst>
      <p:ext uri="{BB962C8B-B14F-4D97-AF65-F5344CB8AC3E}">
        <p14:creationId xmlns:p14="http://schemas.microsoft.com/office/powerpoint/2010/main" val="26823145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C4518C-C369-4BCE-93F6-ACF7A0A45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392" y="879975"/>
            <a:ext cx="10515600" cy="74644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28A0EE-5A32-42C1-8C1D-EA2BEF099C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8392" y="1804342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Second level</a:t>
            </a:r>
          </a:p>
          <a:p>
            <a:pPr lvl="1"/>
            <a:r>
              <a:rPr lang="en-US" dirty="0"/>
              <a:t>Third level</a:t>
            </a:r>
          </a:p>
          <a:p>
            <a:pPr lvl="2"/>
            <a:r>
              <a:rPr lang="en-US" dirty="0"/>
              <a:t>Fourth level</a:t>
            </a:r>
          </a:p>
          <a:p>
            <a:pPr lvl="3"/>
            <a:r>
              <a:rPr lang="en-US" dirty="0"/>
              <a:t>Fifth level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9A5A063-7EAA-4705-81BD-73270FF5BA28}"/>
              </a:ext>
            </a:extLst>
          </p:cNvPr>
          <p:cNvSpPr txBox="1"/>
          <p:nvPr userDrawn="1"/>
        </p:nvSpPr>
        <p:spPr>
          <a:xfrm>
            <a:off x="9182937" y="6343130"/>
            <a:ext cx="2499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spc="50" baseline="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www.itu.int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4ED357C-3FA0-42D4-850C-879BB0BE1875}"/>
              </a:ext>
            </a:extLst>
          </p:cNvPr>
          <p:cNvSpPr txBox="1"/>
          <p:nvPr userDrawn="1"/>
        </p:nvSpPr>
        <p:spPr>
          <a:xfrm>
            <a:off x="11420070" y="6345034"/>
            <a:ext cx="55372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D88FE18D-1554-4525-B2E9-CBAFE9755A5A}" type="slidenum">
              <a:rPr lang="en-US" sz="1300" smtClean="0">
                <a:solidFill>
                  <a:schemeClr val="tx1"/>
                </a:solidFill>
              </a:rPr>
              <a:t>‹#›</a:t>
            </a:fld>
            <a:endParaRPr lang="en-US" sz="13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2108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3" r:id="rId2"/>
    <p:sldLayoutId id="2147483652" r:id="rId3"/>
    <p:sldLayoutId id="2147483675" r:id="rId4"/>
    <p:sldLayoutId id="2147483676" r:id="rId5"/>
    <p:sldLayoutId id="2147483674" r:id="rId6"/>
    <p:sldLayoutId id="2147483672" r:id="rId7"/>
    <p:sldLayoutId id="2147483657" r:id="rId8"/>
    <p:sldLayoutId id="2147483717" r:id="rId9"/>
    <p:sldLayoutId id="2147483718" r:id="rId10"/>
    <p:sldLayoutId id="2147483719" r:id="rId11"/>
    <p:sldLayoutId id="2147483670" r:id="rId12"/>
    <p:sldLayoutId id="2147483660" r:id="rId13"/>
    <p:sldLayoutId id="2147483687" r:id="rId14"/>
    <p:sldLayoutId id="2147483707" r:id="rId15"/>
    <p:sldLayoutId id="2147483712" r:id="rId1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137160" algn="l" defTabSz="914400" rtl="0" eaLnBrk="1" latinLnBrk="0" hangingPunct="1">
        <a:lnSpc>
          <a:spcPts val="2200"/>
        </a:lnSpc>
        <a:spcBef>
          <a:spcPts val="1000"/>
        </a:spcBef>
        <a:buClr>
          <a:srgbClr val="009CD6"/>
        </a:buClr>
        <a:buSzPct val="110000"/>
        <a:buFont typeface="Arial" panose="020B0604020202020204" pitchFamily="34" charset="0"/>
        <a:buChar char="•"/>
        <a:defRPr sz="18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137160" algn="l" defTabSz="914400" rtl="0" eaLnBrk="1" latinLnBrk="0" hangingPunct="1">
        <a:lnSpc>
          <a:spcPts val="2200"/>
        </a:lnSpc>
        <a:spcBef>
          <a:spcPts val="500"/>
        </a:spcBef>
        <a:buClr>
          <a:srgbClr val="009CD6"/>
        </a:buClr>
        <a:buSzPct val="110000"/>
        <a:buFont typeface="Arial" panose="020B0604020202020204" pitchFamily="34" charset="0"/>
        <a:buChar char="•"/>
        <a:defRPr sz="18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137160" algn="l" defTabSz="914400" rtl="0" eaLnBrk="1" latinLnBrk="0" hangingPunct="1">
        <a:lnSpc>
          <a:spcPts val="2200"/>
        </a:lnSpc>
        <a:spcBef>
          <a:spcPts val="500"/>
        </a:spcBef>
        <a:buClr>
          <a:srgbClr val="009CD6"/>
        </a:buClr>
        <a:buSzPct val="110000"/>
        <a:buFont typeface="Arial" panose="020B0604020202020204" pitchFamily="34" charset="0"/>
        <a:buChar char="•"/>
        <a:defRPr sz="1800" kern="1200" spc="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137160" algn="l" defTabSz="914400" rtl="0" eaLnBrk="1" latinLnBrk="0" hangingPunct="1">
        <a:lnSpc>
          <a:spcPts val="2200"/>
        </a:lnSpc>
        <a:spcBef>
          <a:spcPts val="500"/>
        </a:spcBef>
        <a:buClr>
          <a:srgbClr val="009CD6"/>
        </a:buClr>
        <a:buSzPct val="110000"/>
        <a:buFont typeface="Arial" panose="020B0604020202020204" pitchFamily="34" charset="0"/>
        <a:buChar char="•"/>
        <a:defRPr sz="1800" kern="1200" spc="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ts val="2200"/>
        </a:lnSpc>
        <a:spcBef>
          <a:spcPts val="500"/>
        </a:spcBef>
        <a:buClr>
          <a:srgbClr val="00B0F0"/>
        </a:buClr>
        <a:buFont typeface="Arial" panose="020B0604020202020204" pitchFamily="34" charset="0"/>
        <a:buChar char="•"/>
        <a:defRPr sz="1800" kern="1200" spc="3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C4518C-C369-4BCE-93F6-ACF7A0A45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392" y="879975"/>
            <a:ext cx="10515600" cy="74644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28A0EE-5A32-42C1-8C1D-EA2BEF099C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8392" y="1804342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Second level</a:t>
            </a:r>
          </a:p>
          <a:p>
            <a:pPr lvl="1"/>
            <a:r>
              <a:rPr lang="en-US" dirty="0"/>
              <a:t>Third level</a:t>
            </a:r>
          </a:p>
          <a:p>
            <a:pPr lvl="2"/>
            <a:r>
              <a:rPr lang="en-US" dirty="0"/>
              <a:t>Fourth level</a:t>
            </a:r>
          </a:p>
          <a:p>
            <a:pPr lvl="3"/>
            <a:r>
              <a:rPr lang="en-US" dirty="0"/>
              <a:t>Fifth level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93ABCAB-1B02-4C7B-89B1-A5BB0E479D06}"/>
              </a:ext>
            </a:extLst>
          </p:cNvPr>
          <p:cNvSpPr txBox="1"/>
          <p:nvPr userDrawn="1"/>
        </p:nvSpPr>
        <p:spPr>
          <a:xfrm>
            <a:off x="9182937" y="6343130"/>
            <a:ext cx="2499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spc="50" baseline="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www.itu.int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662A7B-D8AC-460A-9C3E-1872390023D8}"/>
              </a:ext>
            </a:extLst>
          </p:cNvPr>
          <p:cNvSpPr txBox="1"/>
          <p:nvPr userDrawn="1"/>
        </p:nvSpPr>
        <p:spPr>
          <a:xfrm>
            <a:off x="11420070" y="6345034"/>
            <a:ext cx="55372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D88FE18D-1554-4525-B2E9-CBAFE9755A5A}" type="slidenum">
              <a:rPr lang="en-US" sz="1300" smtClean="0">
                <a:solidFill>
                  <a:schemeClr val="tx1"/>
                </a:solidFill>
              </a:rPr>
              <a:t>‹#›</a:t>
            </a:fld>
            <a:endParaRPr lang="en-US" sz="13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7039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6" r:id="rId2"/>
    <p:sldLayoutId id="214748371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137160" algn="l" defTabSz="914400" rtl="0" eaLnBrk="1" latinLnBrk="0" hangingPunct="1">
        <a:lnSpc>
          <a:spcPct val="100000"/>
        </a:lnSpc>
        <a:spcBef>
          <a:spcPts val="1000"/>
        </a:spcBef>
        <a:buClr>
          <a:srgbClr val="009CD6"/>
        </a:buClr>
        <a:buSzPct val="110000"/>
        <a:buFont typeface="Arial" panose="020B0604020202020204" pitchFamily="34" charset="0"/>
        <a:buChar char="•"/>
        <a:defRPr sz="28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137160" algn="l" defTabSz="914400" rtl="0" eaLnBrk="1" latinLnBrk="0" hangingPunct="1">
        <a:lnSpc>
          <a:spcPct val="100000"/>
        </a:lnSpc>
        <a:spcBef>
          <a:spcPts val="500"/>
        </a:spcBef>
        <a:buClr>
          <a:srgbClr val="009CD6"/>
        </a:buClr>
        <a:buSzPct val="110000"/>
        <a:buFont typeface="Arial" panose="020B0604020202020204" pitchFamily="34" charset="0"/>
        <a:buChar char="•"/>
        <a:defRPr sz="28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137160" algn="l" defTabSz="914400" rtl="0" eaLnBrk="1" latinLnBrk="0" hangingPunct="1">
        <a:lnSpc>
          <a:spcPct val="100000"/>
        </a:lnSpc>
        <a:spcBef>
          <a:spcPts val="500"/>
        </a:spcBef>
        <a:buClr>
          <a:srgbClr val="009CD6"/>
        </a:buClr>
        <a:buSzPct val="110000"/>
        <a:buFont typeface="Arial" panose="020B0604020202020204" pitchFamily="34" charset="0"/>
        <a:buChar char="•"/>
        <a:defRPr sz="2800" kern="1200" spc="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137160" algn="l" defTabSz="914400" rtl="0" eaLnBrk="1" latinLnBrk="0" hangingPunct="1">
        <a:lnSpc>
          <a:spcPct val="100000"/>
        </a:lnSpc>
        <a:spcBef>
          <a:spcPts val="500"/>
        </a:spcBef>
        <a:buClr>
          <a:srgbClr val="009CD6"/>
        </a:buClr>
        <a:buSzPct val="110000"/>
        <a:buFont typeface="Arial" panose="020B0604020202020204" pitchFamily="34" charset="0"/>
        <a:buChar char="•"/>
        <a:defRPr sz="2800" kern="1200" spc="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ts val="2200"/>
        </a:lnSpc>
        <a:spcBef>
          <a:spcPts val="500"/>
        </a:spcBef>
        <a:buClr>
          <a:srgbClr val="00B0F0"/>
        </a:buClr>
        <a:buFont typeface="Arial" panose="020B0604020202020204" pitchFamily="34" charset="0"/>
        <a:buChar char="•"/>
        <a:defRPr sz="1800" kern="1200" spc="3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28A0EE-5A32-42C1-8C1D-EA2BEF099C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16313" y="2209801"/>
            <a:ext cx="8559373" cy="37930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/>
            <a:r>
              <a:rPr lang="en-US" sz="2800" i="1" dirty="0">
                <a:latin typeface="Georgia" panose="02040502050405020303" pitchFamily="18" charset="0"/>
              </a:rPr>
              <a:t>We grew up with the internet. </a:t>
            </a:r>
            <a:br>
              <a:rPr lang="en-US" sz="2800" i="1" dirty="0">
                <a:latin typeface="Georgia" panose="02040502050405020303" pitchFamily="18" charset="0"/>
              </a:rPr>
            </a:br>
            <a:r>
              <a:rPr lang="en-US" sz="2800" i="1" dirty="0">
                <a:latin typeface="Georgia" panose="02040502050405020303" pitchFamily="18" charset="0"/>
              </a:rPr>
              <a:t>I mean, the internet has always been here with us. The grown-ups are like ‘Wow the internet appeared’, while it is perfectly normal for us.”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3FB8933-3AE5-487A-8B03-0B68C8923CB0}"/>
              </a:ext>
            </a:extLst>
          </p:cNvPr>
          <p:cNvSpPr txBox="1"/>
          <p:nvPr userDrawn="1"/>
        </p:nvSpPr>
        <p:spPr>
          <a:xfrm>
            <a:off x="9182937" y="6343130"/>
            <a:ext cx="2499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spc="50" baseline="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www.itu.int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D9BF5BD-2163-4157-A2AF-C24DDF31C8DA}"/>
              </a:ext>
            </a:extLst>
          </p:cNvPr>
          <p:cNvSpPr txBox="1"/>
          <p:nvPr userDrawn="1"/>
        </p:nvSpPr>
        <p:spPr>
          <a:xfrm>
            <a:off x="11420070" y="6345034"/>
            <a:ext cx="55372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D88FE18D-1554-4525-B2E9-CBAFE9755A5A}" type="slidenum">
              <a:rPr lang="en-US" sz="1300" smtClean="0">
                <a:solidFill>
                  <a:schemeClr val="tx1"/>
                </a:solidFill>
              </a:rPr>
              <a:t>‹#›</a:t>
            </a:fld>
            <a:endParaRPr lang="en-US" sz="13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613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91440" indent="0" algn="ctr" defTabSz="914400" rtl="0" eaLnBrk="1" latinLnBrk="0" hangingPunct="1">
        <a:lnSpc>
          <a:spcPct val="100000"/>
        </a:lnSpc>
        <a:spcBef>
          <a:spcPts val="1000"/>
        </a:spcBef>
        <a:buClr>
          <a:srgbClr val="009CD6"/>
        </a:buClr>
        <a:buSzPct val="110000"/>
        <a:buFontTx/>
        <a:buNone/>
        <a:defRPr sz="36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48640" indent="0" algn="l" defTabSz="914400" rtl="0" eaLnBrk="1" latinLnBrk="0" hangingPunct="1">
        <a:lnSpc>
          <a:spcPct val="100000"/>
        </a:lnSpc>
        <a:spcBef>
          <a:spcPts val="500"/>
        </a:spcBef>
        <a:buClr>
          <a:srgbClr val="009CD6"/>
        </a:buClr>
        <a:buSzPct val="110000"/>
        <a:buFontTx/>
        <a:buNone/>
        <a:defRPr sz="28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005840" indent="0" algn="l" defTabSz="914400" rtl="0" eaLnBrk="1" latinLnBrk="0" hangingPunct="1">
        <a:lnSpc>
          <a:spcPct val="100000"/>
        </a:lnSpc>
        <a:spcBef>
          <a:spcPts val="500"/>
        </a:spcBef>
        <a:buClr>
          <a:srgbClr val="009CD6"/>
        </a:buClr>
        <a:buSzPct val="110000"/>
        <a:buFontTx/>
        <a:buNone/>
        <a:defRPr sz="2800" kern="1200" spc="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463040" indent="0" algn="l" defTabSz="914400" rtl="0" eaLnBrk="1" latinLnBrk="0" hangingPunct="1">
        <a:lnSpc>
          <a:spcPct val="100000"/>
        </a:lnSpc>
        <a:spcBef>
          <a:spcPts val="500"/>
        </a:spcBef>
        <a:buClr>
          <a:srgbClr val="009CD6"/>
        </a:buClr>
        <a:buSzPct val="110000"/>
        <a:buFontTx/>
        <a:buNone/>
        <a:defRPr sz="2800" kern="1200" spc="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ts val="2200"/>
        </a:lnSpc>
        <a:spcBef>
          <a:spcPts val="500"/>
        </a:spcBef>
        <a:buClr>
          <a:srgbClr val="00B0F0"/>
        </a:buClr>
        <a:buFont typeface="Arial" panose="020B0604020202020204" pitchFamily="34" charset="0"/>
        <a:buChar char="•"/>
        <a:defRPr sz="1800" kern="1200" spc="3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70483"/>
            <a:ext cx="10515600" cy="10170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476439"/>
            <a:ext cx="10515600" cy="49774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46607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E7A89C-CFFF-40CD-BAE1-5A57AE214C14}" type="datetime3">
              <a:rPr lang="en-US" smtClean="0"/>
              <a:t>11 September 2023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816000" y="1221816"/>
            <a:ext cx="11376000" cy="72000"/>
          </a:xfrm>
          <a:prstGeom prst="rect">
            <a:avLst/>
          </a:prstGeom>
          <a:solidFill>
            <a:srgbClr val="498B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1221816"/>
            <a:ext cx="576000" cy="21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fld id="{D41C8F09-43E9-4534-9D21-65C71540C84C}" type="slidenum">
              <a:rPr lang="en-US" sz="1100" b="1" smtClean="0"/>
              <a:pPr algn="ctr"/>
              <a:t>‹#›</a:t>
            </a:fld>
            <a:endParaRPr lang="en-US" sz="1200" b="1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1340" y="452582"/>
            <a:ext cx="409475" cy="452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2454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0000" indent="-3600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70000"/>
        <a:buFont typeface="Wingdings" panose="05000000000000000000" pitchFamily="2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880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SzPct val="70000"/>
        <a:buFont typeface="Wingdings 2" panose="05020102010507070707" pitchFamily="18" charset="2"/>
        <a:buChar char="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SzPct val="7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SzPct val="75000"/>
        <a:buFont typeface="Wingdings" panose="05000000000000000000" pitchFamily="2" charset="2"/>
        <a:buChar char="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SzPct val="75000"/>
        <a:buFont typeface="Wingdings" panose="05000000000000000000" pitchFamily="2" charset="2"/>
        <a:buChar char="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tu.int/md/S23-CL-C-0032/en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2.xml"/><Relationship Id="rId6" Type="http://schemas.openxmlformats.org/officeDocument/2006/relationships/hyperlink" Target="https://www.itu.int/md/S23-CL-C-0086/en" TargetMode="External"/><Relationship Id="rId5" Type="http://schemas.openxmlformats.org/officeDocument/2006/relationships/hyperlink" Target="https://www.itu.int/md/S23-CL-C-0078/en" TargetMode="External"/><Relationship Id="rId4" Type="http://schemas.openxmlformats.org/officeDocument/2006/relationships/hyperlink" Target="https://www.itu.int/md/S23-CL-C-0075/en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5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tu.int/md/S23-DM-CIR-01003/en" TargetMode="External"/><Relationship Id="rId7" Type="http://schemas.openxmlformats.org/officeDocument/2006/relationships/hyperlink" Target="https://www.itu.int/md/S23-CL-C-0086/en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Relationship Id="rId6" Type="http://schemas.openxmlformats.org/officeDocument/2006/relationships/hyperlink" Target="https://www.itu.int/md/S23-CL-C-0078/en" TargetMode="External"/><Relationship Id="rId5" Type="http://schemas.openxmlformats.org/officeDocument/2006/relationships/hyperlink" Target="https://www.itu.int/md/S23-CL-C-0075/en" TargetMode="External"/><Relationship Id="rId4" Type="http://schemas.openxmlformats.org/officeDocument/2006/relationships/hyperlink" Target="https://www.itu.int/md/S23-CL-C-0032/en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tu.int/md/S23-CL-C-0035/en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16000" y="3563938"/>
            <a:ext cx="9144000" cy="1655762"/>
          </a:xfrm>
        </p:spPr>
        <p:txBody>
          <a:bodyPr/>
          <a:lstStyle/>
          <a:p>
            <a:endParaRPr lang="en-US" b="1" dirty="0">
              <a:solidFill>
                <a:schemeClr val="accent1"/>
              </a:solidFill>
            </a:endParaRPr>
          </a:p>
          <a:p>
            <a:endParaRPr lang="en-US" b="1" dirty="0">
              <a:solidFill>
                <a:schemeClr val="accent1"/>
              </a:solidFill>
            </a:endParaRPr>
          </a:p>
          <a:p>
            <a:endParaRPr lang="en-US" b="1" dirty="0">
              <a:solidFill>
                <a:schemeClr val="accent1"/>
              </a:solidFill>
            </a:endParaRPr>
          </a:p>
          <a:p>
            <a:endParaRPr lang="en-US" b="1" dirty="0">
              <a:solidFill>
                <a:schemeClr val="accent1"/>
              </a:solidFill>
            </a:endParaRPr>
          </a:p>
          <a:p>
            <a:endParaRPr lang="en-US" b="1" dirty="0">
              <a:solidFill>
                <a:schemeClr val="accent1"/>
              </a:solidFill>
            </a:endParaRPr>
          </a:p>
          <a:p>
            <a:endParaRPr lang="en-US" b="1" dirty="0">
              <a:solidFill>
                <a:schemeClr val="accent1"/>
              </a:solidFill>
            </a:endParaRPr>
          </a:p>
          <a:p>
            <a:endParaRPr lang="en-US" b="1" dirty="0">
              <a:solidFill>
                <a:schemeClr val="accent1"/>
              </a:solidFill>
            </a:endParaRPr>
          </a:p>
          <a:p>
            <a:endParaRPr lang="en-US" b="1" dirty="0">
              <a:solidFill>
                <a:schemeClr val="accent1"/>
              </a:solidFill>
            </a:endParaRPr>
          </a:p>
          <a:p>
            <a:endParaRPr lang="en-US" b="1" dirty="0">
              <a:solidFill>
                <a:schemeClr val="accent1"/>
              </a:solidFill>
            </a:endParaRPr>
          </a:p>
          <a:p>
            <a:endParaRPr lang="en-US" b="1" dirty="0">
              <a:solidFill>
                <a:schemeClr val="accent1"/>
              </a:solidFill>
            </a:endParaRPr>
          </a:p>
          <a:p>
            <a:endParaRPr lang="en-US" b="1" dirty="0">
              <a:solidFill>
                <a:schemeClr val="accent1"/>
              </a:solidFill>
            </a:endParaRPr>
          </a:p>
          <a:p>
            <a:endParaRPr lang="en-US" b="1" dirty="0">
              <a:solidFill>
                <a:schemeClr val="accent1"/>
              </a:solidFill>
            </a:endParaRPr>
          </a:p>
          <a:p>
            <a:endParaRPr lang="en-US" b="1" dirty="0">
              <a:solidFill>
                <a:schemeClr val="accent1"/>
              </a:solidFill>
            </a:endParaRPr>
          </a:p>
          <a:p>
            <a:endParaRPr lang="en-US" b="1" dirty="0">
              <a:solidFill>
                <a:schemeClr val="accent1"/>
              </a:solidFill>
            </a:endParaRPr>
          </a:p>
          <a:p>
            <a:endParaRPr lang="en-US" b="1" dirty="0">
              <a:solidFill>
                <a:schemeClr val="accent1"/>
              </a:solidFill>
            </a:endParaRPr>
          </a:p>
          <a:p>
            <a:endParaRPr lang="en-US" b="1" dirty="0">
              <a:solidFill>
                <a:schemeClr val="accent1"/>
              </a:solidFill>
            </a:endParaRPr>
          </a:p>
          <a:p>
            <a:endParaRPr lang="en-US" b="1" dirty="0">
              <a:solidFill>
                <a:schemeClr val="accent1"/>
              </a:solidFill>
            </a:endParaRPr>
          </a:p>
          <a:p>
            <a:endParaRPr lang="en-US" b="1" dirty="0">
              <a:solidFill>
                <a:schemeClr val="accent1"/>
              </a:solidFill>
            </a:endParaRPr>
          </a:p>
          <a:p>
            <a:endParaRPr lang="en-US" b="1" dirty="0">
              <a:solidFill>
                <a:schemeClr val="accent1"/>
              </a:solidFill>
            </a:endParaRPr>
          </a:p>
          <a:p>
            <a:endParaRPr lang="en-US" b="1" dirty="0">
              <a:solidFill>
                <a:schemeClr val="accent1"/>
              </a:solidFill>
            </a:endParaRPr>
          </a:p>
          <a:p>
            <a:endParaRPr lang="en-US" b="1" dirty="0">
              <a:solidFill>
                <a:schemeClr val="accent1"/>
              </a:solidFill>
            </a:endParaRPr>
          </a:p>
          <a:p>
            <a:endParaRPr lang="en-US" b="1" dirty="0">
              <a:solidFill>
                <a:schemeClr val="accent1"/>
              </a:solidFill>
            </a:endParaRPr>
          </a:p>
          <a:p>
            <a:endParaRPr lang="en-US" b="1" dirty="0">
              <a:solidFill>
                <a:schemeClr val="accent1"/>
              </a:solidFill>
            </a:endParaRPr>
          </a:p>
          <a:p>
            <a:endParaRPr lang="en-US" b="1" dirty="0">
              <a:solidFill>
                <a:schemeClr val="accent1"/>
              </a:solidFill>
            </a:endParaRPr>
          </a:p>
          <a:p>
            <a:endParaRPr lang="en-US" b="1" dirty="0">
              <a:solidFill>
                <a:schemeClr val="accent1"/>
              </a:solidFill>
            </a:endParaRPr>
          </a:p>
          <a:p>
            <a:endParaRPr lang="en-US" b="1" dirty="0">
              <a:solidFill>
                <a:schemeClr val="accent1"/>
              </a:solidFill>
            </a:endParaRPr>
          </a:p>
          <a:p>
            <a:endParaRPr lang="en-US" b="1" dirty="0">
              <a:solidFill>
                <a:schemeClr val="accent1"/>
              </a:solidFill>
            </a:endParaRPr>
          </a:p>
          <a:p>
            <a:endParaRPr lang="en-US" b="1" dirty="0">
              <a:solidFill>
                <a:schemeClr val="accent1"/>
              </a:solidFill>
            </a:endParaRPr>
          </a:p>
          <a:p>
            <a:endParaRPr lang="en-US" b="1" dirty="0">
              <a:solidFill>
                <a:schemeClr val="accent1"/>
              </a:solidFill>
            </a:endParaRPr>
          </a:p>
          <a:p>
            <a:endParaRPr lang="en-US" b="1" dirty="0">
              <a:solidFill>
                <a:schemeClr val="accent1"/>
              </a:solidFill>
            </a:endParaRPr>
          </a:p>
          <a:p>
            <a:endParaRPr lang="en-US" b="1" dirty="0">
              <a:solidFill>
                <a:schemeClr val="accent1"/>
              </a:solidFill>
            </a:endParaRPr>
          </a:p>
          <a:p>
            <a:endParaRPr lang="en-US" b="1" dirty="0">
              <a:solidFill>
                <a:schemeClr val="accent1"/>
              </a:solidFill>
            </a:endParaRPr>
          </a:p>
          <a:p>
            <a:endParaRPr lang="en-US" b="1" dirty="0">
              <a:solidFill>
                <a:schemeClr val="accent1"/>
              </a:solidFill>
            </a:endParaRPr>
          </a:p>
          <a:p>
            <a:endParaRPr lang="en-US" b="1" dirty="0">
              <a:solidFill>
                <a:schemeClr val="accent1"/>
              </a:solidFill>
            </a:endParaRPr>
          </a:p>
          <a:p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674944" y="524071"/>
            <a:ext cx="295421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Document CWG-FHR-16/INF-3</a:t>
            </a:r>
            <a:b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11 September 2023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English only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3E6FAAA-55E0-EDCE-4DB6-B2492E70AB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584394"/>
              </p:ext>
            </p:extLst>
          </p:nvPr>
        </p:nvGraphicFramePr>
        <p:xfrm>
          <a:off x="697117" y="1721121"/>
          <a:ext cx="10932042" cy="38338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932042">
                  <a:extLst>
                    <a:ext uri="{9D8B030D-6E8A-4147-A177-3AD203B41FA5}">
                      <a16:colId xmlns:a16="http://schemas.microsoft.com/office/drawing/2014/main" val="808664363"/>
                    </a:ext>
                  </a:extLst>
                </a:gridCol>
              </a:tblGrid>
              <a:tr h="420487">
                <a:tc>
                  <a:txBody>
                    <a:bodyPr/>
                    <a:lstStyle/>
                    <a:p>
                      <a:pPr algn="l" hangingPunct="0">
                        <a:spcBef>
                          <a:spcPts val="4200"/>
                        </a:spcBef>
                      </a:pPr>
                      <a:r>
                        <a:rPr lang="en-GB" sz="1700" b="1" dirty="0">
                          <a:effectLst/>
                        </a:rPr>
                        <a:t>Contribution by the secretariat</a:t>
                      </a:r>
                      <a:endParaRPr lang="en-GB" sz="17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1830737"/>
                  </a:ext>
                </a:extLst>
              </a:tr>
              <a:tr h="420487">
                <a:tc>
                  <a:txBody>
                    <a:bodyPr/>
                    <a:lstStyle/>
                    <a:p>
                      <a:pPr algn="l" hangingPunct="0"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en-GB" sz="1700" dirty="0">
                          <a:effectLst/>
                        </a:rPr>
                        <a:t>COUNCIL IMPROVEMENTS</a:t>
                      </a:r>
                      <a:endParaRPr lang="en-GB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91727836"/>
                  </a:ext>
                </a:extLst>
              </a:tr>
              <a:tr h="2992881">
                <a:tc>
                  <a:txBody>
                    <a:bodyPr/>
                    <a:lstStyle/>
                    <a:p>
                      <a:pPr algn="l" hangingPunct="0">
                        <a:spcBef>
                          <a:spcPts val="800"/>
                        </a:spcBef>
                      </a:pPr>
                      <a:r>
                        <a:rPr lang="en-GB" sz="1300" b="1" dirty="0">
                          <a:effectLst/>
                        </a:rPr>
                        <a:t>Purpose</a:t>
                      </a:r>
                      <a:endParaRPr lang="en-GB" sz="1200" b="1" dirty="0">
                        <a:effectLst/>
                      </a:endParaRPr>
                    </a:p>
                    <a:p>
                      <a:pPr algn="l" hangingPunct="0">
                        <a:spcBef>
                          <a:spcPts val="600"/>
                        </a:spcBef>
                      </a:pPr>
                      <a:r>
                        <a:rPr lang="en-GB" sz="1200" dirty="0">
                          <a:effectLst/>
                        </a:rPr>
                        <a:t>To present an overview of improvements made for Council 2023.</a:t>
                      </a:r>
                    </a:p>
                    <a:p>
                      <a:pPr algn="l" hangingPunct="0">
                        <a:spcBef>
                          <a:spcPts val="600"/>
                        </a:spcBef>
                      </a:pPr>
                      <a:r>
                        <a:rPr lang="en-GB" sz="1300" b="1" dirty="0">
                          <a:effectLst/>
                        </a:rPr>
                        <a:t>Action required</a:t>
                      </a:r>
                      <a:endParaRPr lang="en-GB" sz="1200" b="1" dirty="0">
                        <a:effectLst/>
                      </a:endParaRPr>
                    </a:p>
                    <a:p>
                      <a:pPr algn="l" hangingPunct="0">
                        <a:spcBef>
                          <a:spcPts val="600"/>
                        </a:spcBef>
                      </a:pPr>
                      <a:r>
                        <a:rPr lang="en-GB" sz="1200" dirty="0">
                          <a:effectLst/>
                        </a:rPr>
                        <a:t>This report is transmitted to the CWG-FHR </a:t>
                      </a:r>
                      <a:r>
                        <a:rPr lang="en-GB" sz="1200" b="1" dirty="0">
                          <a:effectLst/>
                        </a:rPr>
                        <a:t>for information</a:t>
                      </a:r>
                      <a:r>
                        <a:rPr lang="en-GB" sz="1200" dirty="0">
                          <a:effectLst/>
                        </a:rPr>
                        <a:t>.</a:t>
                      </a:r>
                    </a:p>
                    <a:p>
                      <a:pPr algn="l" hangingPunct="0">
                        <a:spcBef>
                          <a:spcPts val="600"/>
                        </a:spcBef>
                      </a:pPr>
                      <a:r>
                        <a:rPr lang="en-GB" sz="1100" dirty="0">
                          <a:effectLst/>
                        </a:rPr>
                        <a:t>__________________</a:t>
                      </a:r>
                      <a:endParaRPr lang="en-GB" sz="1200" dirty="0">
                        <a:effectLst/>
                      </a:endParaRPr>
                    </a:p>
                    <a:p>
                      <a:pPr algn="l" hangingPunct="0">
                        <a:spcBef>
                          <a:spcPts val="800"/>
                        </a:spcBef>
                      </a:pPr>
                      <a:r>
                        <a:rPr lang="en-GB" sz="1300" dirty="0">
                          <a:effectLst/>
                        </a:rPr>
                        <a:t>References</a:t>
                      </a:r>
                      <a:endParaRPr lang="en-GB" sz="1200" dirty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r>
                        <a:rPr lang="en-GB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Council Documents </a:t>
                      </a:r>
                      <a:r>
                        <a:rPr lang="en-GB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C23/32</a:t>
                      </a:r>
                      <a:r>
                        <a:rPr lang="en-GB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, and </a:t>
                      </a:r>
                      <a:r>
                        <a:rPr lang="en-GB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C23/75</a:t>
                      </a:r>
                      <a:r>
                        <a:rPr lang="en-GB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C23/78</a:t>
                      </a:r>
                      <a:r>
                        <a:rPr lang="en-GB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C23/86</a:t>
                      </a:r>
                      <a:endParaRPr lang="en-GB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  <a:p>
                      <a:pPr algn="l" hangingPunct="0"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endParaRPr lang="en-GB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5877402"/>
                  </a:ext>
                </a:extLst>
              </a:tr>
            </a:tbl>
          </a:graphicData>
        </a:graphic>
      </p:graphicFrame>
      <p:pic>
        <p:nvPicPr>
          <p:cNvPr id="11" name="Picture 10">
            <a:extLst>
              <a:ext uri="{FF2B5EF4-FFF2-40B4-BE49-F238E27FC236}">
                <a16:creationId xmlns:a16="http://schemas.microsoft.com/office/drawing/2014/main" id="{E68C665C-3972-4EFA-2744-3A5C170A273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47407" y="165122"/>
            <a:ext cx="5047348" cy="1331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469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9AD66F2-F7C0-4D03-9150-D28F17AC561D}"/>
              </a:ext>
            </a:extLst>
          </p:cNvPr>
          <p:cNvCxnSpPr>
            <a:cxnSpLocks/>
          </p:cNvCxnSpPr>
          <p:nvPr/>
        </p:nvCxnSpPr>
        <p:spPr>
          <a:xfrm>
            <a:off x="906969" y="2456784"/>
            <a:ext cx="6020121" cy="0"/>
          </a:xfrm>
          <a:prstGeom prst="line">
            <a:avLst/>
          </a:prstGeom>
          <a:ln w="12700">
            <a:solidFill>
              <a:srgbClr val="009C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9">
            <a:extLst>
              <a:ext uri="{FF2B5EF4-FFF2-40B4-BE49-F238E27FC236}">
                <a16:creationId xmlns:a16="http://schemas.microsoft.com/office/drawing/2014/main" id="{EEB08032-CE0E-4986-AEDF-A41026C0E8B9}"/>
              </a:ext>
            </a:extLst>
          </p:cNvPr>
          <p:cNvSpPr txBox="1">
            <a:spLocks/>
          </p:cNvSpPr>
          <p:nvPr/>
        </p:nvSpPr>
        <p:spPr>
          <a:xfrm>
            <a:off x="771682" y="1045312"/>
            <a:ext cx="7855824" cy="1218817"/>
          </a:xfrm>
          <a:prstGeom prst="rect">
            <a:avLst/>
          </a:prstGeom>
        </p:spPr>
        <p:txBody>
          <a:bodyPr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 panose="020B0504020202020204" pitchFamily="34" charset="0"/>
                <a:ea typeface="+mj-ea"/>
                <a:cs typeface="Arial" panose="020B0604020202020204" pitchFamily="34" charset="0"/>
              </a:rPr>
              <a:t>Council Improvement 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A3E0"/>
              </a:solidFill>
              <a:effectLst/>
              <a:uLnTx/>
              <a:uFillTx/>
              <a:latin typeface="Avenir Next LT Pro" panose="020B05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3" name="Title 9">
            <a:extLst>
              <a:ext uri="{FF2B5EF4-FFF2-40B4-BE49-F238E27FC236}">
                <a16:creationId xmlns:a16="http://schemas.microsoft.com/office/drawing/2014/main" id="{122F9856-ABF7-4797-98C9-74C4BD7B847C}"/>
              </a:ext>
            </a:extLst>
          </p:cNvPr>
          <p:cNvSpPr txBox="1">
            <a:spLocks/>
          </p:cNvSpPr>
          <p:nvPr/>
        </p:nvSpPr>
        <p:spPr>
          <a:xfrm>
            <a:off x="833325" y="2673923"/>
            <a:ext cx="9060682" cy="1384365"/>
          </a:xfrm>
          <a:prstGeom prst="rect">
            <a:avLst/>
          </a:prstGeom>
        </p:spPr>
        <p:txBody>
          <a:bodyPr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 panose="020B0504020202020204" pitchFamily="34" charset="0"/>
                <a:ea typeface="+mj-ea"/>
                <a:cs typeface="Arial" panose="020B0604020202020204" pitchFamily="34" charset="0"/>
              </a:rPr>
              <a:t>CWG– FHR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>
                <a:solidFill>
                  <a:prstClr val="black"/>
                </a:solidFill>
                <a:latin typeface="Avenir Next LT Pro" panose="020B0504020202020204" pitchFamily="34" charset="0"/>
              </a:rPr>
              <a:t>11-13 October 2023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 panose="020B0504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F40B62EC-DBB6-D306-1EC0-54CCED4E1C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658334" y="5857875"/>
            <a:ext cx="3177879" cy="716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7627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FA28785-5D1C-48AC-9E04-92A0BF95765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91440" marR="0" lvl="0" indent="0" algn="l" defTabSz="914400" rtl="0" eaLnBrk="1" fontAlgn="auto" latinLnBrk="0" hangingPunct="1">
              <a:lnSpc>
                <a:spcPts val="2200"/>
              </a:lnSpc>
              <a:spcBef>
                <a:spcPts val="1000"/>
              </a:spcBef>
              <a:spcAft>
                <a:spcPts val="0"/>
              </a:spcAft>
              <a:buClr>
                <a:srgbClr val="009CD6"/>
              </a:buClr>
              <a:buSzPct val="110000"/>
              <a:buFont typeface="Arial" panose="020B0604020202020204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757070"/>
                </a:solidFill>
                <a:effectLst/>
                <a:uLnTx/>
                <a:uFillTx/>
                <a:latin typeface="Avenir Next LT Pro" panose="020B0504020202020204" pitchFamily="34" charset="0"/>
                <a:ea typeface="+mn-ea"/>
                <a:cs typeface="Arial" panose="020B0604020202020204" pitchFamily="34" charset="0"/>
              </a:rPr>
              <a:t>CWG-FHR -11-13 October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DF07D9AA-BFC5-C063-D9A9-868816BA28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5522" y="1524263"/>
            <a:ext cx="10076084" cy="499391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venir Next LT Pro" panose="020B0504020202020204" pitchFamily="34" charset="0"/>
              </a:rPr>
              <a:t>Improvements were proposed </a:t>
            </a:r>
            <a:r>
              <a:rPr lang="en-GB" dirty="0">
                <a:latin typeface="Avenir Next LT Pro" panose="020B0504020202020204" pitchFamily="34" charset="0"/>
              </a:rPr>
              <a:t>during the first informal virtual introductory meeting with councillors held on 13 February 2023.</a:t>
            </a:r>
            <a:endParaRPr lang="en-US" dirty="0">
              <a:latin typeface="Avenir Next LT Pro" panose="020B05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venir Next LT Pro" panose="020B05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Further proposals were shared with Council Member States through </a:t>
            </a:r>
            <a:r>
              <a:rPr lang="en-GB" u="sng" dirty="0">
                <a:latin typeface="Avenir Next LT Pro" panose="020B05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DM-23/1003</a:t>
            </a:r>
            <a:r>
              <a:rPr lang="en-GB" dirty="0">
                <a:latin typeface="Avenir Next LT Pro" panose="020B050402020202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venir Next LT Pro" panose="020B0504020202020204" pitchFamily="34" charset="0"/>
              </a:rPr>
              <a:t>Feedback and inputs received from Council Members States were taken into account all along the preparatory process of the regular session of Council-23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venir Next LT Pro" panose="020B0504020202020204" pitchFamily="34" charset="0"/>
              </a:rPr>
              <a:t>Other references : Council Documents  </a:t>
            </a:r>
            <a:r>
              <a:rPr lang="en-GB" dirty="0">
                <a:latin typeface="Avenir Next LT Pro" panose="020B0504020202020204" pitchFamily="34" charset="0"/>
                <a:hlinkClick r:id="rId4"/>
              </a:rPr>
              <a:t>C23/32</a:t>
            </a:r>
            <a:r>
              <a:rPr lang="en-GB" dirty="0">
                <a:latin typeface="Avenir Next LT Pro" panose="020B0504020202020204" pitchFamily="34" charset="0"/>
              </a:rPr>
              <a:t> , and </a:t>
            </a:r>
            <a:r>
              <a:rPr lang="en-GB" dirty="0">
                <a:latin typeface="Avenir Next LT Pro" panose="020B0504020202020204" pitchFamily="34" charset="0"/>
                <a:hlinkClick r:id="rId5"/>
              </a:rPr>
              <a:t>C23/75</a:t>
            </a:r>
            <a:r>
              <a:rPr lang="en-GB" dirty="0">
                <a:latin typeface="Avenir Next LT Pro" panose="020B0504020202020204" pitchFamily="34" charset="0"/>
              </a:rPr>
              <a:t>, </a:t>
            </a:r>
            <a:r>
              <a:rPr lang="en-GB" dirty="0">
                <a:latin typeface="Avenir Next LT Pro" panose="020B0504020202020204" pitchFamily="34" charset="0"/>
                <a:hlinkClick r:id="rId6"/>
              </a:rPr>
              <a:t>C23/78</a:t>
            </a:r>
            <a:r>
              <a:rPr lang="en-GB" dirty="0">
                <a:latin typeface="Avenir Next LT Pro" panose="020B0504020202020204" pitchFamily="34" charset="0"/>
              </a:rPr>
              <a:t>, </a:t>
            </a:r>
            <a:r>
              <a:rPr lang="en-GB" dirty="0">
                <a:latin typeface="Avenir Next LT Pro" panose="020B0504020202020204" pitchFamily="34" charset="0"/>
                <a:hlinkClick r:id="rId7"/>
              </a:rPr>
              <a:t>C23/86</a:t>
            </a:r>
            <a:endParaRPr lang="en-GB" dirty="0">
              <a:latin typeface="Avenir Next LT Pro" panose="020B05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Avenir Next LT Pro" panose="020B0504020202020204" pitchFamily="34" charset="0"/>
            </a:endParaRPr>
          </a:p>
          <a:p>
            <a:endParaRPr lang="en-GB" dirty="0">
              <a:latin typeface="Avenir Next LT Pro" panose="020B0504020202020204" pitchFamily="34" charset="0"/>
            </a:endParaRPr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0F4CA81F-0883-4325-2A27-C993CA2128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861" y="797012"/>
            <a:ext cx="10420591" cy="480131"/>
          </a:xfrm>
        </p:spPr>
        <p:txBody>
          <a:bodyPr/>
          <a:lstStyle/>
          <a:p>
            <a:r>
              <a:rPr lang="en-GB" dirty="0">
                <a:solidFill>
                  <a:srgbClr val="00A3E0"/>
                </a:solidFill>
                <a:latin typeface="Avenir Next LT Pro" panose="020B0504020202020204" pitchFamily="34" charset="0"/>
              </a:rPr>
              <a:t>Improvements</a:t>
            </a:r>
            <a:r>
              <a:rPr lang="en-GB" dirty="0">
                <a:latin typeface="Avenir Next LT Pro" panose="020B0504020202020204" pitchFamily="34" charset="0"/>
              </a:rPr>
              <a:t> of Council – a collaborative process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635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FA28785-5D1C-48AC-9E04-92A0BF95765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91440" marR="0" lvl="0" indent="0" algn="l" defTabSz="914400" rtl="0" eaLnBrk="1" fontAlgn="auto" latinLnBrk="0" hangingPunct="1">
              <a:lnSpc>
                <a:spcPts val="2200"/>
              </a:lnSpc>
              <a:spcBef>
                <a:spcPts val="1000"/>
              </a:spcBef>
              <a:spcAft>
                <a:spcPts val="0"/>
              </a:spcAft>
              <a:buClr>
                <a:srgbClr val="009CD6"/>
              </a:buClr>
              <a:buSzPct val="110000"/>
              <a:buFont typeface="Arial" panose="020B0604020202020204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757070"/>
                </a:solidFill>
                <a:effectLst/>
                <a:uLnTx/>
                <a:uFillTx/>
                <a:latin typeface="Avenir Next LT Pro" panose="020B0504020202020204" pitchFamily="34" charset="0"/>
                <a:ea typeface="+mn-ea"/>
                <a:cs typeface="Arial" panose="020B0604020202020204" pitchFamily="34" charset="0"/>
              </a:rPr>
              <a:t>CWG-FHR -11-13 October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DF07D9AA-BFC5-C063-D9A9-868816BA28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98862" y="1365642"/>
            <a:ext cx="10076084" cy="499391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venir Next LT Pro" panose="020B0504020202020204" pitchFamily="34" charset="0"/>
              </a:rPr>
              <a:t>Nomination of one councillor per Country as per Council ROP 6 as well as an alternate and some advisers</a:t>
            </a:r>
          </a:p>
          <a:p>
            <a:pPr marL="285750" indent="-285750"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en-GB" dirty="0">
                <a:latin typeface="Avenir Next LT Pro" panose="020B0504020202020204" pitchFamily="34" charset="0"/>
              </a:rPr>
              <a:t>Advance preparation for the session through: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GB" sz="1600" dirty="0">
                <a:latin typeface="Avenir Next LT Pro" panose="020B0504020202020204" pitchFamily="34" charset="0"/>
              </a:rPr>
              <a:t>4  virtual thematic meetings on specific topics (initially in English and then with interpretation on request)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GB" sz="1600" dirty="0">
                <a:latin typeface="Avenir Next LT Pro" panose="020B0504020202020204" pitchFamily="34" charset="0"/>
              </a:rPr>
              <a:t>Online on boarding session (27 June)  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GB" sz="1600" dirty="0">
                <a:latin typeface="Avenir Next LT Pro" panose="020B0504020202020204" pitchFamily="34" charset="0"/>
              </a:rPr>
              <a:t>Welcome tool kit for newly appointed councillors</a:t>
            </a:r>
          </a:p>
          <a:p>
            <a:pPr marL="285750" indent="-285750"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en-GB" dirty="0">
                <a:latin typeface="Avenir Next LT Pro" panose="020B0504020202020204" pitchFamily="34" charset="0"/>
              </a:rPr>
              <a:t>Shorter and more strategic agenda with new grouping of agenda items </a:t>
            </a:r>
          </a:p>
          <a:p>
            <a:pPr marL="285750" indent="-285750"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en-GB" dirty="0">
                <a:latin typeface="Avenir Next LT Pro" panose="020B0504020202020204" pitchFamily="34" charset="0"/>
              </a:rPr>
              <a:t>Publication of an annotated agenda </a:t>
            </a:r>
          </a:p>
          <a:p>
            <a:pPr marL="285750" indent="-285750"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en-GB" dirty="0">
                <a:latin typeface="Avenir Next LT Pro" panose="020B0504020202020204" pitchFamily="34" charset="0"/>
              </a:rPr>
              <a:t>Shorter and decision-oriented documents, with reference to the strategic plan and with indication of the financial implication</a:t>
            </a:r>
          </a:p>
          <a:p>
            <a:pPr marL="285750" indent="-285750"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en-GB" dirty="0">
                <a:latin typeface="Avenir Next LT Pro" panose="020B0504020202020204" pitchFamily="34" charset="0"/>
              </a:rPr>
              <a:t>New format for the Annual Activity Report (</a:t>
            </a:r>
            <a:r>
              <a:rPr lang="en-GB" dirty="0">
                <a:latin typeface="Avenir Next LT Pro" panose="020B0504020202020204" pitchFamily="34" charset="0"/>
                <a:hlinkClick r:id="rId3"/>
              </a:rPr>
              <a:t>Doc 35</a:t>
            </a:r>
            <a:r>
              <a:rPr lang="en-GB" dirty="0">
                <a:latin typeface="Avenir Next LT Pro" panose="020B0504020202020204" pitchFamily="34" charset="0"/>
              </a:rPr>
              <a:t>)</a:t>
            </a:r>
          </a:p>
          <a:p>
            <a:pPr marL="285750" indent="-285750"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en-GB" dirty="0">
                <a:latin typeface="Avenir Next LT Pro" panose="020B0504020202020204" pitchFamily="34" charset="0"/>
              </a:rPr>
              <a:t> A new and more user-friendly website</a:t>
            </a:r>
          </a:p>
          <a:p>
            <a:pPr marL="285750" indent="-285750"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en-GB" dirty="0">
                <a:latin typeface="Avenir Next LT Pro" panose="020B0504020202020204" pitchFamily="34" charset="0"/>
              </a:rPr>
              <a:t>Secretary-General’s retreat with Councillors and High-level segment as side event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Avenir Next LT Pro" panose="020B0504020202020204" pitchFamily="34" charset="0"/>
            </a:endParaRPr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0F4CA81F-0883-4325-2A27-C993CA2128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862" y="797012"/>
            <a:ext cx="8392738" cy="480131"/>
          </a:xfrm>
        </p:spPr>
        <p:txBody>
          <a:bodyPr/>
          <a:lstStyle/>
          <a:p>
            <a:r>
              <a:rPr lang="en-GB" dirty="0">
                <a:solidFill>
                  <a:srgbClr val="00A3E0"/>
                </a:solidFill>
                <a:latin typeface="Avenir Next LT Pro" panose="020B0504020202020204" pitchFamily="34" charset="0"/>
              </a:rPr>
              <a:t>Improvements</a:t>
            </a:r>
            <a:r>
              <a:rPr lang="en-GB" dirty="0">
                <a:latin typeface="Avenir Next LT Pro" panose="020B0504020202020204" pitchFamily="34" charset="0"/>
              </a:rPr>
              <a:t> made for Council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962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FA28785-5D1C-48AC-9E04-92A0BF95765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91440" marR="0" lvl="0" indent="0" algn="l" defTabSz="914400" rtl="0" eaLnBrk="1" fontAlgn="auto" latinLnBrk="0" hangingPunct="1">
              <a:lnSpc>
                <a:spcPts val="2200"/>
              </a:lnSpc>
              <a:spcBef>
                <a:spcPts val="1000"/>
              </a:spcBef>
              <a:spcAft>
                <a:spcPts val="0"/>
              </a:spcAft>
              <a:buClr>
                <a:srgbClr val="009CD6"/>
              </a:buClr>
              <a:buSzPct val="110000"/>
              <a:buFont typeface="Arial" panose="020B0604020202020204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757070"/>
                </a:solidFill>
                <a:effectLst/>
                <a:uLnTx/>
                <a:uFillTx/>
                <a:latin typeface="Avenir Next LT Pro" panose="020B0504020202020204" pitchFamily="34" charset="0"/>
                <a:ea typeface="+mn-ea"/>
                <a:cs typeface="Arial" panose="020B0604020202020204" pitchFamily="34" charset="0"/>
              </a:rPr>
              <a:t>CWG-FHR -11-13 October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DF07D9AA-BFC5-C063-D9A9-868816BA28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5522" y="1524263"/>
            <a:ext cx="10076084" cy="499391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>
                <a:latin typeface="Avenir Next LT Pro" panose="020B0504020202020204" pitchFamily="34" charset="0"/>
              </a:rPr>
              <a:t>New consultation </a:t>
            </a:r>
            <a:r>
              <a:rPr lang="en-GB" dirty="0">
                <a:latin typeface="Avenir Next LT Pro" panose="020B0504020202020204" pitchFamily="34" charset="0"/>
              </a:rPr>
              <a:t>with Council Member States in preparation for Council 2024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venir Next LT Pro" panose="020B0504020202020204" pitchFamily="34" charset="0"/>
              </a:rPr>
              <a:t>Finalize the Council website and improve the Council Working Groups websites</a:t>
            </a:r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0F4CA81F-0883-4325-2A27-C993CA2128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862" y="797012"/>
            <a:ext cx="8392738" cy="480131"/>
          </a:xfrm>
        </p:spPr>
        <p:txBody>
          <a:bodyPr/>
          <a:lstStyle/>
          <a:p>
            <a:r>
              <a:rPr lang="en-GB" dirty="0">
                <a:solidFill>
                  <a:srgbClr val="00A3E0"/>
                </a:solidFill>
                <a:latin typeface="Avenir Next LT Pro" panose="020B0504020202020204" pitchFamily="34" charset="0"/>
              </a:rPr>
              <a:t>Next Steps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454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2">
            <a:extLst>
              <a:ext uri="{FF2B5EF4-FFF2-40B4-BE49-F238E27FC236}">
                <a16:creationId xmlns:a16="http://schemas.microsoft.com/office/drawing/2014/main" id="{93E4CB99-990A-CBA2-1948-578A0CDF9C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11764" y="2074262"/>
            <a:ext cx="5368472" cy="1039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946215"/>
      </p:ext>
    </p:extLst>
  </p:cSld>
  <p:clrMapOvr>
    <a:masterClrMapping/>
  </p:clrMapOvr>
</p:sld>
</file>

<file path=ppt/theme/theme1.xml><?xml version="1.0" encoding="utf-8"?>
<a:theme xmlns:a="http://schemas.openxmlformats.org/drawingml/2006/main" name="ITU Theme - White bg">
  <a:themeElements>
    <a:clrScheme name="ITU Template">
      <a:dk1>
        <a:sysClr val="windowText" lastClr="000000"/>
      </a:dk1>
      <a:lt1>
        <a:sysClr val="window" lastClr="FFFFFF"/>
      </a:lt1>
      <a:dk2>
        <a:srgbClr val="3A3838"/>
      </a:dk2>
      <a:lt2>
        <a:srgbClr val="F5FAFC"/>
      </a:lt2>
      <a:accent1>
        <a:srgbClr val="009CD6"/>
      </a:accent1>
      <a:accent2>
        <a:srgbClr val="757070"/>
      </a:accent2>
      <a:accent3>
        <a:srgbClr val="A5A5A5"/>
      </a:accent3>
      <a:accent4>
        <a:srgbClr val="595959"/>
      </a:accent4>
      <a:accent5>
        <a:srgbClr val="005EB8"/>
      </a:accent5>
      <a:accent6>
        <a:srgbClr val="E5F5FB"/>
      </a:accent6>
      <a:hlink>
        <a:srgbClr val="000000"/>
      </a:hlink>
      <a:folHlink>
        <a:srgbClr val="757070"/>
      </a:folHlink>
    </a:clrScheme>
    <a:fontScheme name="ITU Powerpoint Tempo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ig text">
  <a:themeElements>
    <a:clrScheme name="ITU Template">
      <a:dk1>
        <a:sysClr val="windowText" lastClr="000000"/>
      </a:dk1>
      <a:lt1>
        <a:sysClr val="window" lastClr="FFFFFF"/>
      </a:lt1>
      <a:dk2>
        <a:srgbClr val="3A3838"/>
      </a:dk2>
      <a:lt2>
        <a:srgbClr val="F5FAFC"/>
      </a:lt2>
      <a:accent1>
        <a:srgbClr val="009CD6"/>
      </a:accent1>
      <a:accent2>
        <a:srgbClr val="757070"/>
      </a:accent2>
      <a:accent3>
        <a:srgbClr val="A5A5A5"/>
      </a:accent3>
      <a:accent4>
        <a:srgbClr val="595959"/>
      </a:accent4>
      <a:accent5>
        <a:srgbClr val="005EB8"/>
      </a:accent5>
      <a:accent6>
        <a:srgbClr val="E5F5FB"/>
      </a:accent6>
      <a:hlink>
        <a:srgbClr val="009CD6"/>
      </a:hlink>
      <a:folHlink>
        <a:srgbClr val="009CD6"/>
      </a:folHlink>
    </a:clrScheme>
    <a:fontScheme name="ITU Powerpoint Tempo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Quote Slide">
  <a:themeElements>
    <a:clrScheme name="ITU Template">
      <a:dk1>
        <a:sysClr val="windowText" lastClr="000000"/>
      </a:dk1>
      <a:lt1>
        <a:sysClr val="window" lastClr="FFFFFF"/>
      </a:lt1>
      <a:dk2>
        <a:srgbClr val="3A3838"/>
      </a:dk2>
      <a:lt2>
        <a:srgbClr val="F5FAFC"/>
      </a:lt2>
      <a:accent1>
        <a:srgbClr val="009CD6"/>
      </a:accent1>
      <a:accent2>
        <a:srgbClr val="757070"/>
      </a:accent2>
      <a:accent3>
        <a:srgbClr val="A5A5A5"/>
      </a:accent3>
      <a:accent4>
        <a:srgbClr val="595959"/>
      </a:accent4>
      <a:accent5>
        <a:srgbClr val="005EB8"/>
      </a:accent5>
      <a:accent6>
        <a:srgbClr val="E5F5FB"/>
      </a:accent6>
      <a:hlink>
        <a:srgbClr val="009CD6"/>
      </a:hlink>
      <a:folHlink>
        <a:srgbClr val="009CD6"/>
      </a:folHlink>
    </a:clrScheme>
    <a:fontScheme name="ITU Powerpoint Tempo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10821</TotalTime>
  <Words>299</Words>
  <Application>Microsoft Office PowerPoint</Application>
  <PresentationFormat>Widescreen</PresentationFormat>
  <Paragraphs>75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6</vt:i4>
      </vt:variant>
    </vt:vector>
  </HeadingPairs>
  <TitlesOfParts>
    <vt:vector size="17" baseType="lpstr">
      <vt:lpstr>Arial</vt:lpstr>
      <vt:lpstr>Avenir Next LT Pro</vt:lpstr>
      <vt:lpstr>Calibri</vt:lpstr>
      <vt:lpstr>Calibri Light</vt:lpstr>
      <vt:lpstr>Georgia</vt:lpstr>
      <vt:lpstr>Wingdings</vt:lpstr>
      <vt:lpstr>Wingdings 2</vt:lpstr>
      <vt:lpstr>ITU Theme - White bg</vt:lpstr>
      <vt:lpstr>Big text</vt:lpstr>
      <vt:lpstr>Quote Slide</vt:lpstr>
      <vt:lpstr>Office Theme</vt:lpstr>
      <vt:lpstr>PowerPoint Presentation</vt:lpstr>
      <vt:lpstr>PowerPoint Presentation</vt:lpstr>
      <vt:lpstr>Improvements of Council – a collaborative process</vt:lpstr>
      <vt:lpstr>Improvements made for Council 2023</vt:lpstr>
      <vt:lpstr>Next Steps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Njume Ebong-Barry, Ahone</dc:creator>
  <cp:lastModifiedBy>Xue, Kun</cp:lastModifiedBy>
  <cp:revision>242</cp:revision>
  <dcterms:created xsi:type="dcterms:W3CDTF">2021-03-09T10:44:20Z</dcterms:created>
  <dcterms:modified xsi:type="dcterms:W3CDTF">2023-09-11T16:24:50Z</dcterms:modified>
</cp:coreProperties>
</file>