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  <p:sldMasterId id="2147483668" r:id="rId5"/>
    <p:sldMasterId id="2147483695" r:id="rId6"/>
    <p:sldMasterId id="2147483648" r:id="rId7"/>
  </p:sldMasterIdLst>
  <p:notesMasterIdLst>
    <p:notesMasterId r:id="rId21"/>
  </p:notesMasterIdLst>
  <p:sldIdLst>
    <p:sldId id="257" r:id="rId8"/>
    <p:sldId id="2946" r:id="rId9"/>
    <p:sldId id="2713" r:id="rId10"/>
    <p:sldId id="292" r:id="rId11"/>
    <p:sldId id="2942" r:id="rId12"/>
    <p:sldId id="2903" r:id="rId13"/>
    <p:sldId id="2902" r:id="rId14"/>
    <p:sldId id="295" r:id="rId15"/>
    <p:sldId id="2939" r:id="rId16"/>
    <p:sldId id="2901" r:id="rId17"/>
    <p:sldId id="290" r:id="rId18"/>
    <p:sldId id="2947" r:id="rId19"/>
    <p:sldId id="262" r:id="rId20"/>
  </p:sldIdLst>
  <p:sldSz cx="12192000" cy="6858000"/>
  <p:notesSz cx="6858000" cy="19431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  <p:embeddedFont>
      <p:font typeface="Roboto Slab" pitchFamily="2" charset="0"/>
      <p:regular r:id="rId41"/>
      <p:bold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E42A02B-CAC9-44A0-B082-46A9920E0474}">
          <p14:sldIdLst>
            <p14:sldId id="257"/>
            <p14:sldId id="2946"/>
            <p14:sldId id="2713"/>
            <p14:sldId id="292"/>
            <p14:sldId id="2942"/>
            <p14:sldId id="2903"/>
            <p14:sldId id="2902"/>
            <p14:sldId id="295"/>
            <p14:sldId id="2939"/>
            <p14:sldId id="2901"/>
          </p14:sldIdLst>
        </p14:section>
        <p14:section name="Untitled Section" id="{D8179DC3-1CB9-4AE1-9B44-00797E3AA442}">
          <p14:sldIdLst>
            <p14:sldId id="290"/>
            <p14:sldId id="294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7" roundtripDataSignature="AMtx7mhm4XvzX8L1nh02IaaNdQ4Mi9BPI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39DFC8-9D9C-E1B7-879C-DFCFCEC75AC8}" name="Miguel Garcia Egido" initials="MGE" userId="S::miggarcia@unicef.org::7a010b30-cfae-4fff-a383-4fdbce8f32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4B5C5-6278-44F8-B180-52B59AB8F0A3}" v="10" dt="2023-09-27T18:22:15.773"/>
  </p1510:revLst>
</p1510:revInfo>
</file>

<file path=ppt/tableStyles.xml><?xml version="1.0" encoding="utf-8"?>
<a:tblStyleLst xmlns:a="http://schemas.openxmlformats.org/drawingml/2006/main" def="{48853A8B-9D0F-47B2-A4CD-7B1F11218C88}">
  <a:tblStyle styleId="{48853A8B-9D0F-47B2-A4CD-7B1F11218C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/>
    <p:restoredTop sz="94681"/>
  </p:normalViewPr>
  <p:slideViewPr>
    <p:cSldViewPr snapToGrid="0">
      <p:cViewPr>
        <p:scale>
          <a:sx n="48" d="100"/>
          <a:sy n="48" d="100"/>
        </p:scale>
        <p:origin x="1810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64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 Tommasino" userId="180cd0c1-2f8e-4ece-bb0a-211d8d1d1121" providerId="ADAL" clId="{25B4B5C5-6278-44F8-B180-52B59AB8F0A3}"/>
    <pc:docChg chg="undo custSel addSld delSld modSld sldOrd modSection">
      <pc:chgData name="Serena Tommasino" userId="180cd0c1-2f8e-4ece-bb0a-211d8d1d1121" providerId="ADAL" clId="{25B4B5C5-6278-44F8-B180-52B59AB8F0A3}" dt="2023-09-27T18:24:59.108" v="588"/>
      <pc:docMkLst>
        <pc:docMk/>
      </pc:docMkLst>
      <pc:sldChg chg="modSp mod">
        <pc:chgData name="Serena Tommasino" userId="180cd0c1-2f8e-4ece-bb0a-211d8d1d1121" providerId="ADAL" clId="{25B4B5C5-6278-44F8-B180-52B59AB8F0A3}" dt="2023-09-27T18:16:12.279" v="454" actId="20577"/>
        <pc:sldMkLst>
          <pc:docMk/>
          <pc:sldMk cId="0" sldId="257"/>
        </pc:sldMkLst>
        <pc:spChg chg="mod">
          <ac:chgData name="Serena Tommasino" userId="180cd0c1-2f8e-4ece-bb0a-211d8d1d1121" providerId="ADAL" clId="{25B4B5C5-6278-44F8-B180-52B59AB8F0A3}" dt="2023-09-27T18:16:12.279" v="454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Serena Tommasino" userId="180cd0c1-2f8e-4ece-bb0a-211d8d1d1121" providerId="ADAL" clId="{25B4B5C5-6278-44F8-B180-52B59AB8F0A3}" dt="2023-09-27T17:52:54.074" v="139" actId="20577"/>
          <ac:spMkLst>
            <pc:docMk/>
            <pc:sldMk cId="0" sldId="257"/>
            <ac:spMk id="8" creationId="{00000000-0000-0000-0000-000000000000}"/>
          </ac:spMkLst>
        </pc:spChg>
        <pc:picChg chg="mod">
          <ac:chgData name="Serena Tommasino" userId="180cd0c1-2f8e-4ece-bb0a-211d8d1d1121" providerId="ADAL" clId="{25B4B5C5-6278-44F8-B180-52B59AB8F0A3}" dt="2023-09-27T17:51:30.279" v="35" actId="1076"/>
          <ac:picMkLst>
            <pc:docMk/>
            <pc:sldMk cId="0" sldId="257"/>
            <ac:picMk id="11" creationId="{EE093E24-6438-A121-9742-75B065DD931B}"/>
          </ac:picMkLst>
        </pc:picChg>
        <pc:picChg chg="mod">
          <ac:chgData name="Serena Tommasino" userId="180cd0c1-2f8e-4ece-bb0a-211d8d1d1121" providerId="ADAL" clId="{25B4B5C5-6278-44F8-B180-52B59AB8F0A3}" dt="2023-09-27T17:52:39.142" v="134" actId="1076"/>
          <ac:picMkLst>
            <pc:docMk/>
            <pc:sldMk cId="0" sldId="257"/>
            <ac:picMk id="12" creationId="{254737E6-0A66-3617-149B-2AA5B01B90EF}"/>
          </ac:picMkLst>
        </pc:picChg>
      </pc:sldChg>
      <pc:sldChg chg="del">
        <pc:chgData name="Serena Tommasino" userId="180cd0c1-2f8e-4ece-bb0a-211d8d1d1121" providerId="ADAL" clId="{25B4B5C5-6278-44F8-B180-52B59AB8F0A3}" dt="2023-09-27T17:53:10.442" v="140" actId="2696"/>
        <pc:sldMkLst>
          <pc:docMk/>
          <pc:sldMk cId="0" sldId="258"/>
        </pc:sldMkLst>
      </pc:sldChg>
      <pc:sldChg chg="delSp modSp mod">
        <pc:chgData name="Serena Tommasino" userId="180cd0c1-2f8e-4ece-bb0a-211d8d1d1121" providerId="ADAL" clId="{25B4B5C5-6278-44F8-B180-52B59AB8F0A3}" dt="2023-09-27T18:17:15.683" v="492" actId="20577"/>
        <pc:sldMkLst>
          <pc:docMk/>
          <pc:sldMk cId="782811937" sldId="262"/>
        </pc:sldMkLst>
        <pc:spChg chg="mod">
          <ac:chgData name="Serena Tommasino" userId="180cd0c1-2f8e-4ece-bb0a-211d8d1d1121" providerId="ADAL" clId="{25B4B5C5-6278-44F8-B180-52B59AB8F0A3}" dt="2023-09-27T18:16:43.728" v="458"/>
          <ac:spMkLst>
            <pc:docMk/>
            <pc:sldMk cId="782811937" sldId="262"/>
            <ac:spMk id="2" creationId="{B7C68A6C-5015-7F4B-A9FA-6780436A9594}"/>
          </ac:spMkLst>
        </pc:spChg>
        <pc:spChg chg="mod">
          <ac:chgData name="Serena Tommasino" userId="180cd0c1-2f8e-4ece-bb0a-211d8d1d1121" providerId="ADAL" clId="{25B4B5C5-6278-44F8-B180-52B59AB8F0A3}" dt="2023-09-27T18:17:07.698" v="476" actId="121"/>
          <ac:spMkLst>
            <pc:docMk/>
            <pc:sldMk cId="782811937" sldId="262"/>
            <ac:spMk id="6" creationId="{1F154DD4-62FF-4DE1-9AA2-0C5CA0F621B7}"/>
          </ac:spMkLst>
        </pc:spChg>
        <pc:spChg chg="mod">
          <ac:chgData name="Serena Tommasino" userId="180cd0c1-2f8e-4ece-bb0a-211d8d1d1121" providerId="ADAL" clId="{25B4B5C5-6278-44F8-B180-52B59AB8F0A3}" dt="2023-09-27T18:17:15.683" v="492" actId="20577"/>
          <ac:spMkLst>
            <pc:docMk/>
            <pc:sldMk cId="782811937" sldId="262"/>
            <ac:spMk id="12" creationId="{E309146D-D42F-C64F-A914-5125981361AA}"/>
          </ac:spMkLst>
        </pc:spChg>
        <pc:picChg chg="del">
          <ac:chgData name="Serena Tommasino" userId="180cd0c1-2f8e-4ece-bb0a-211d8d1d1121" providerId="ADAL" clId="{25B4B5C5-6278-44F8-B180-52B59AB8F0A3}" dt="2023-09-27T18:16:00.555" v="452" actId="478"/>
          <ac:picMkLst>
            <pc:docMk/>
            <pc:sldMk cId="782811937" sldId="262"/>
            <ac:picMk id="7" creationId="{879E405B-0545-4102-ADA2-9F35F09CD6D5}"/>
          </ac:picMkLst>
        </pc:picChg>
      </pc:sldChg>
      <pc:sldChg chg="modSp del mod">
        <pc:chgData name="Serena Tommasino" userId="180cd0c1-2f8e-4ece-bb0a-211d8d1d1121" providerId="ADAL" clId="{25B4B5C5-6278-44F8-B180-52B59AB8F0A3}" dt="2023-09-27T18:00:02.193" v="339" actId="2696"/>
        <pc:sldMkLst>
          <pc:docMk/>
          <pc:sldMk cId="0" sldId="282"/>
        </pc:sldMkLst>
        <pc:picChg chg="mod">
          <ac:chgData name="Serena Tommasino" userId="180cd0c1-2f8e-4ece-bb0a-211d8d1d1121" providerId="ADAL" clId="{25B4B5C5-6278-44F8-B180-52B59AB8F0A3}" dt="2023-09-27T17:59:23.858" v="299" actId="1076"/>
          <ac:picMkLst>
            <pc:docMk/>
            <pc:sldMk cId="0" sldId="282"/>
            <ac:picMk id="4" creationId="{92A2FED5-1367-3352-FE6F-F6429D9C3AB4}"/>
          </ac:picMkLst>
        </pc:picChg>
      </pc:sldChg>
      <pc:sldChg chg="delSp del mod">
        <pc:chgData name="Serena Tommasino" userId="180cd0c1-2f8e-4ece-bb0a-211d8d1d1121" providerId="ADAL" clId="{25B4B5C5-6278-44F8-B180-52B59AB8F0A3}" dt="2023-09-27T18:05:01.697" v="344" actId="2696"/>
        <pc:sldMkLst>
          <pc:docMk/>
          <pc:sldMk cId="0" sldId="284"/>
        </pc:sldMkLst>
        <pc:picChg chg="del">
          <ac:chgData name="Serena Tommasino" userId="180cd0c1-2f8e-4ece-bb0a-211d8d1d1121" providerId="ADAL" clId="{25B4B5C5-6278-44F8-B180-52B59AB8F0A3}" dt="2023-09-27T18:00:05.128" v="340" actId="478"/>
          <ac:picMkLst>
            <pc:docMk/>
            <pc:sldMk cId="0" sldId="284"/>
            <ac:picMk id="780" creationId="{00000000-0000-0000-0000-000000000000}"/>
          </ac:picMkLst>
        </pc:picChg>
      </pc:sldChg>
      <pc:sldChg chg="modSp del mod ord">
        <pc:chgData name="Serena Tommasino" userId="180cd0c1-2f8e-4ece-bb0a-211d8d1d1121" providerId="ADAL" clId="{25B4B5C5-6278-44F8-B180-52B59AB8F0A3}" dt="2023-09-27T18:22:11.880" v="555" actId="2696"/>
        <pc:sldMkLst>
          <pc:docMk/>
          <pc:sldMk cId="835979841" sldId="290"/>
        </pc:sldMkLst>
        <pc:spChg chg="mod">
          <ac:chgData name="Serena Tommasino" userId="180cd0c1-2f8e-4ece-bb0a-211d8d1d1121" providerId="ADAL" clId="{25B4B5C5-6278-44F8-B180-52B59AB8F0A3}" dt="2023-09-27T18:21:18.680" v="550" actId="1076"/>
          <ac:spMkLst>
            <pc:docMk/>
            <pc:sldMk cId="835979841" sldId="290"/>
            <ac:spMk id="9" creationId="{26339159-5A51-9941-B785-839CD8840784}"/>
          </ac:spMkLst>
        </pc:spChg>
      </pc:sldChg>
      <pc:sldChg chg="add">
        <pc:chgData name="Serena Tommasino" userId="180cd0c1-2f8e-4ece-bb0a-211d8d1d1121" providerId="ADAL" clId="{25B4B5C5-6278-44F8-B180-52B59AB8F0A3}" dt="2023-09-27T18:22:15.771" v="556"/>
        <pc:sldMkLst>
          <pc:docMk/>
          <pc:sldMk cId="890110430" sldId="290"/>
        </pc:sldMkLst>
      </pc:sldChg>
      <pc:sldChg chg="modSp del mod">
        <pc:chgData name="Serena Tommasino" userId="180cd0c1-2f8e-4ece-bb0a-211d8d1d1121" providerId="ADAL" clId="{25B4B5C5-6278-44F8-B180-52B59AB8F0A3}" dt="2023-09-27T18:04:23.993" v="343" actId="2696"/>
        <pc:sldMkLst>
          <pc:docMk/>
          <pc:sldMk cId="37662109" sldId="291"/>
        </pc:sldMkLst>
        <pc:spChg chg="mod">
          <ac:chgData name="Serena Tommasino" userId="180cd0c1-2f8e-4ece-bb0a-211d8d1d1121" providerId="ADAL" clId="{25B4B5C5-6278-44F8-B180-52B59AB8F0A3}" dt="2023-09-27T17:54:11.725" v="156" actId="1076"/>
          <ac:spMkLst>
            <pc:docMk/>
            <pc:sldMk cId="37662109" sldId="291"/>
            <ac:spMk id="21" creationId="{166A922A-5F62-5A43-AD6E-09510FC55B0B}"/>
          </ac:spMkLst>
        </pc:spChg>
      </pc:sldChg>
      <pc:sldChg chg="modSp mod">
        <pc:chgData name="Serena Tommasino" userId="180cd0c1-2f8e-4ece-bb0a-211d8d1d1121" providerId="ADAL" clId="{25B4B5C5-6278-44F8-B180-52B59AB8F0A3}" dt="2023-09-27T17:53:32.775" v="143" actId="1076"/>
        <pc:sldMkLst>
          <pc:docMk/>
          <pc:sldMk cId="2993980252" sldId="292"/>
        </pc:sldMkLst>
        <pc:spChg chg="mod">
          <ac:chgData name="Serena Tommasino" userId="180cd0c1-2f8e-4ece-bb0a-211d8d1d1121" providerId="ADAL" clId="{25B4B5C5-6278-44F8-B180-52B59AB8F0A3}" dt="2023-09-27T17:53:29.047" v="142" actId="1076"/>
          <ac:spMkLst>
            <pc:docMk/>
            <pc:sldMk cId="2993980252" sldId="292"/>
            <ac:spMk id="33" creationId="{CC6B2F00-0031-284A-8A0B-20FB2FFFA41D}"/>
          </ac:spMkLst>
        </pc:spChg>
        <pc:picChg chg="mod">
          <ac:chgData name="Serena Tommasino" userId="180cd0c1-2f8e-4ece-bb0a-211d8d1d1121" providerId="ADAL" clId="{25B4B5C5-6278-44F8-B180-52B59AB8F0A3}" dt="2023-09-27T17:53:32.775" v="143" actId="1076"/>
          <ac:picMkLst>
            <pc:docMk/>
            <pc:sldMk cId="2993980252" sldId="292"/>
            <ac:picMk id="4" creationId="{9151C65A-4F7D-A1F5-24E3-365FD7C5B41E}"/>
          </ac:picMkLst>
        </pc:picChg>
      </pc:sldChg>
      <pc:sldChg chg="modSp mod ord">
        <pc:chgData name="Serena Tommasino" userId="180cd0c1-2f8e-4ece-bb0a-211d8d1d1121" providerId="ADAL" clId="{25B4B5C5-6278-44F8-B180-52B59AB8F0A3}" dt="2023-09-27T18:24:59.108" v="588"/>
        <pc:sldMkLst>
          <pc:docMk/>
          <pc:sldMk cId="1668078914" sldId="295"/>
        </pc:sldMkLst>
        <pc:spChg chg="mod">
          <ac:chgData name="Serena Tommasino" userId="180cd0c1-2f8e-4ece-bb0a-211d8d1d1121" providerId="ADAL" clId="{25B4B5C5-6278-44F8-B180-52B59AB8F0A3}" dt="2023-09-27T17:54:28.196" v="164" actId="20577"/>
          <ac:spMkLst>
            <pc:docMk/>
            <pc:sldMk cId="1668078914" sldId="295"/>
            <ac:spMk id="603" creationId="{00000000-0000-0000-0000-000000000000}"/>
          </ac:spMkLst>
        </pc:spChg>
      </pc:sldChg>
      <pc:sldChg chg="delSp modSp del mod ord">
        <pc:chgData name="Serena Tommasino" userId="180cd0c1-2f8e-4ece-bb0a-211d8d1d1121" providerId="ADAL" clId="{25B4B5C5-6278-44F8-B180-52B59AB8F0A3}" dt="2023-09-27T18:12:52.882" v="395" actId="2696"/>
        <pc:sldMkLst>
          <pc:docMk/>
          <pc:sldMk cId="3027006114" sldId="531"/>
        </pc:sldMkLst>
        <pc:spChg chg="mod">
          <ac:chgData name="Serena Tommasino" userId="180cd0c1-2f8e-4ece-bb0a-211d8d1d1121" providerId="ADAL" clId="{25B4B5C5-6278-44F8-B180-52B59AB8F0A3}" dt="2023-09-27T18:05:51.858" v="374" actId="20577"/>
          <ac:spMkLst>
            <pc:docMk/>
            <pc:sldMk cId="3027006114" sldId="531"/>
            <ac:spMk id="8" creationId="{D6FCEBDF-179E-477D-A2BC-080F98546522}"/>
          </ac:spMkLst>
        </pc:spChg>
        <pc:picChg chg="del">
          <ac:chgData name="Serena Tommasino" userId="180cd0c1-2f8e-4ece-bb0a-211d8d1d1121" providerId="ADAL" clId="{25B4B5C5-6278-44F8-B180-52B59AB8F0A3}" dt="2023-09-27T18:05:34.497" v="357" actId="478"/>
          <ac:picMkLst>
            <pc:docMk/>
            <pc:sldMk cId="3027006114" sldId="531"/>
            <ac:picMk id="3" creationId="{8EBBE2CC-D0EA-D861-DDB4-C9D0520B03F5}"/>
          </ac:picMkLst>
        </pc:picChg>
        <pc:picChg chg="mod">
          <ac:chgData name="Serena Tommasino" userId="180cd0c1-2f8e-4ece-bb0a-211d8d1d1121" providerId="ADAL" clId="{25B4B5C5-6278-44F8-B180-52B59AB8F0A3}" dt="2023-09-27T18:05:45.555" v="361" actId="14100"/>
          <ac:picMkLst>
            <pc:docMk/>
            <pc:sldMk cId="3027006114" sldId="531"/>
            <ac:picMk id="12" creationId="{EF9DA04B-C240-4596-B8B6-B5279CEEEBF2}"/>
          </ac:picMkLst>
        </pc:picChg>
        <pc:picChg chg="mod">
          <ac:chgData name="Serena Tommasino" userId="180cd0c1-2f8e-4ece-bb0a-211d8d1d1121" providerId="ADAL" clId="{25B4B5C5-6278-44F8-B180-52B59AB8F0A3}" dt="2023-09-27T18:05:42.907" v="360" actId="1076"/>
          <ac:picMkLst>
            <pc:docMk/>
            <pc:sldMk cId="3027006114" sldId="531"/>
            <ac:picMk id="13" creationId="{42A990E5-AF3D-4D2E-89FC-0D2321FFAD48}"/>
          </ac:picMkLst>
        </pc:picChg>
      </pc:sldChg>
      <pc:sldChg chg="modSp del mod">
        <pc:chgData name="Serena Tommasino" userId="180cd0c1-2f8e-4ece-bb0a-211d8d1d1121" providerId="ADAL" clId="{25B4B5C5-6278-44F8-B180-52B59AB8F0A3}" dt="2023-09-27T18:17:32.832" v="494" actId="2696"/>
        <pc:sldMkLst>
          <pc:docMk/>
          <pc:sldMk cId="2141569572" sldId="2701"/>
        </pc:sldMkLst>
        <pc:spChg chg="mod">
          <ac:chgData name="Serena Tommasino" userId="180cd0c1-2f8e-4ece-bb0a-211d8d1d1121" providerId="ADAL" clId="{25B4B5C5-6278-44F8-B180-52B59AB8F0A3}" dt="2023-09-27T17:59:54.902" v="338" actId="120"/>
          <ac:spMkLst>
            <pc:docMk/>
            <pc:sldMk cId="2141569572" sldId="2701"/>
            <ac:spMk id="4" creationId="{391004A2-B8B8-4296-884F-93D7352CE8F3}"/>
          </ac:spMkLst>
        </pc:spChg>
        <pc:spChg chg="mod">
          <ac:chgData name="Serena Tommasino" userId="180cd0c1-2f8e-4ece-bb0a-211d8d1d1121" providerId="ADAL" clId="{25B4B5C5-6278-44F8-B180-52B59AB8F0A3}" dt="2023-09-27T17:59:45.752" v="335" actId="1076"/>
          <ac:spMkLst>
            <pc:docMk/>
            <pc:sldMk cId="2141569572" sldId="2701"/>
            <ac:spMk id="5" creationId="{BCF0DC88-1D07-7244-AD51-C3F0041AE45C}"/>
          </ac:spMkLst>
        </pc:spChg>
        <pc:spChg chg="mod">
          <ac:chgData name="Serena Tommasino" userId="180cd0c1-2f8e-4ece-bb0a-211d8d1d1121" providerId="ADAL" clId="{25B4B5C5-6278-44F8-B180-52B59AB8F0A3}" dt="2023-09-27T17:58:48.375" v="295" actId="20577"/>
          <ac:spMkLst>
            <pc:docMk/>
            <pc:sldMk cId="2141569572" sldId="2701"/>
            <ac:spMk id="7" creationId="{CF2EAC86-5F32-8649-9D91-9663363D65D4}"/>
          </ac:spMkLst>
        </pc:spChg>
        <pc:picChg chg="mod">
          <ac:chgData name="Serena Tommasino" userId="180cd0c1-2f8e-4ece-bb0a-211d8d1d1121" providerId="ADAL" clId="{25B4B5C5-6278-44F8-B180-52B59AB8F0A3}" dt="2023-09-27T17:57:57.432" v="258" actId="14100"/>
          <ac:picMkLst>
            <pc:docMk/>
            <pc:sldMk cId="2141569572" sldId="2701"/>
            <ac:picMk id="12" creationId="{28E7C394-FDD5-4E08-65C2-F0E573D76B48}"/>
          </ac:picMkLst>
        </pc:picChg>
      </pc:sldChg>
      <pc:sldChg chg="modSp add mod">
        <pc:chgData name="Serena Tommasino" userId="180cd0c1-2f8e-4ece-bb0a-211d8d1d1121" providerId="ADAL" clId="{25B4B5C5-6278-44F8-B180-52B59AB8F0A3}" dt="2023-09-27T18:19:13.512" v="507" actId="255"/>
        <pc:sldMkLst>
          <pc:docMk/>
          <pc:sldMk cId="3675680871" sldId="2713"/>
        </pc:sldMkLst>
        <pc:spChg chg="mod">
          <ac:chgData name="Serena Tommasino" userId="180cd0c1-2f8e-4ece-bb0a-211d8d1d1121" providerId="ADAL" clId="{25B4B5C5-6278-44F8-B180-52B59AB8F0A3}" dt="2023-09-27T18:19:13.512" v="507" actId="255"/>
          <ac:spMkLst>
            <pc:docMk/>
            <pc:sldMk cId="3675680871" sldId="2713"/>
            <ac:spMk id="30" creationId="{3ACE6205-42C3-A841-A1EA-51395C96FC8E}"/>
          </ac:spMkLst>
        </pc:spChg>
      </pc:sldChg>
      <pc:sldChg chg="add del">
        <pc:chgData name="Serena Tommasino" userId="180cd0c1-2f8e-4ece-bb0a-211d8d1d1121" providerId="ADAL" clId="{25B4B5C5-6278-44F8-B180-52B59AB8F0A3}" dt="2023-09-27T18:11:14.152" v="394" actId="2696"/>
        <pc:sldMkLst>
          <pc:docMk/>
          <pc:sldMk cId="3433507724" sldId="2724"/>
        </pc:sldMkLst>
      </pc:sldChg>
      <pc:sldChg chg="modSp add mod">
        <pc:chgData name="Serena Tommasino" userId="180cd0c1-2f8e-4ece-bb0a-211d8d1d1121" providerId="ADAL" clId="{25B4B5C5-6278-44F8-B180-52B59AB8F0A3}" dt="2023-09-27T18:15:16.544" v="435" actId="255"/>
        <pc:sldMkLst>
          <pc:docMk/>
          <pc:sldMk cId="3792534710" sldId="2901"/>
        </pc:sldMkLst>
        <pc:spChg chg="mod">
          <ac:chgData name="Serena Tommasino" userId="180cd0c1-2f8e-4ece-bb0a-211d8d1d1121" providerId="ADAL" clId="{25B4B5C5-6278-44F8-B180-52B59AB8F0A3}" dt="2023-09-27T18:15:16.544" v="435" actId="255"/>
          <ac:spMkLst>
            <pc:docMk/>
            <pc:sldMk cId="3792534710" sldId="2901"/>
            <ac:spMk id="3" creationId="{67957AAB-9D73-9180-B68E-0E192B24E93D}"/>
          </ac:spMkLst>
        </pc:spChg>
      </pc:sldChg>
      <pc:sldChg chg="modSp add mod ord">
        <pc:chgData name="Serena Tommasino" userId="180cd0c1-2f8e-4ece-bb0a-211d8d1d1121" providerId="ADAL" clId="{25B4B5C5-6278-44F8-B180-52B59AB8F0A3}" dt="2023-09-27T18:24:35.223" v="586"/>
        <pc:sldMkLst>
          <pc:docMk/>
          <pc:sldMk cId="3727926234" sldId="2902"/>
        </pc:sldMkLst>
        <pc:spChg chg="mod">
          <ac:chgData name="Serena Tommasino" userId="180cd0c1-2f8e-4ece-bb0a-211d8d1d1121" providerId="ADAL" clId="{25B4B5C5-6278-44F8-B180-52B59AB8F0A3}" dt="2023-09-27T18:24:05.795" v="584" actId="20577"/>
          <ac:spMkLst>
            <pc:docMk/>
            <pc:sldMk cId="3727926234" sldId="2902"/>
            <ac:spMk id="3" creationId="{638C8896-BF67-AF5F-C0B7-863A9AA8652D}"/>
          </ac:spMkLst>
        </pc:spChg>
      </pc:sldChg>
      <pc:sldChg chg="modSp mod ord">
        <pc:chgData name="Serena Tommasino" userId="180cd0c1-2f8e-4ece-bb0a-211d8d1d1121" providerId="ADAL" clId="{25B4B5C5-6278-44F8-B180-52B59AB8F0A3}" dt="2023-09-27T18:18:47.982" v="504" actId="255"/>
        <pc:sldMkLst>
          <pc:docMk/>
          <pc:sldMk cId="3809976409" sldId="2903"/>
        </pc:sldMkLst>
        <pc:spChg chg="mod">
          <ac:chgData name="Serena Tommasino" userId="180cd0c1-2f8e-4ece-bb0a-211d8d1d1121" providerId="ADAL" clId="{25B4B5C5-6278-44F8-B180-52B59AB8F0A3}" dt="2023-09-27T18:10:11.518" v="392" actId="20577"/>
          <ac:spMkLst>
            <pc:docMk/>
            <pc:sldMk cId="3809976409" sldId="2903"/>
            <ac:spMk id="5" creationId="{85E76958-0616-0AB6-68A6-1F7094E32079}"/>
          </ac:spMkLst>
        </pc:spChg>
        <pc:spChg chg="mod">
          <ac:chgData name="Serena Tommasino" userId="180cd0c1-2f8e-4ece-bb0a-211d8d1d1121" providerId="ADAL" clId="{25B4B5C5-6278-44F8-B180-52B59AB8F0A3}" dt="2023-09-27T18:18:47.982" v="504" actId="255"/>
          <ac:spMkLst>
            <pc:docMk/>
            <pc:sldMk cId="3809976409" sldId="2903"/>
            <ac:spMk id="6" creationId="{29F96A23-3A98-01B2-3033-8ADD04134409}"/>
          </ac:spMkLst>
        </pc:spChg>
      </pc:sldChg>
      <pc:sldChg chg="modSp add mod ord">
        <pc:chgData name="Serena Tommasino" userId="180cd0c1-2f8e-4ece-bb0a-211d8d1d1121" providerId="ADAL" clId="{25B4B5C5-6278-44F8-B180-52B59AB8F0A3}" dt="2023-09-27T18:22:57.541" v="558"/>
        <pc:sldMkLst>
          <pc:docMk/>
          <pc:sldMk cId="2651330539" sldId="2939"/>
        </pc:sldMkLst>
        <pc:spChg chg="mod">
          <ac:chgData name="Serena Tommasino" userId="180cd0c1-2f8e-4ece-bb0a-211d8d1d1121" providerId="ADAL" clId="{25B4B5C5-6278-44F8-B180-52B59AB8F0A3}" dt="2023-09-27T18:20:09.586" v="509" actId="1076"/>
          <ac:spMkLst>
            <pc:docMk/>
            <pc:sldMk cId="2651330539" sldId="2939"/>
            <ac:spMk id="2" creationId="{B7C68A6C-5015-7F4B-A9FA-6780436A9594}"/>
          </ac:spMkLst>
        </pc:spChg>
        <pc:spChg chg="mod">
          <ac:chgData name="Serena Tommasino" userId="180cd0c1-2f8e-4ece-bb0a-211d8d1d1121" providerId="ADAL" clId="{25B4B5C5-6278-44F8-B180-52B59AB8F0A3}" dt="2023-09-27T18:20:26.199" v="548" actId="255"/>
          <ac:spMkLst>
            <pc:docMk/>
            <pc:sldMk cId="2651330539" sldId="2939"/>
            <ac:spMk id="7" creationId="{97932135-2809-BB4A-96C4-49AA7E693528}"/>
          </ac:spMkLst>
        </pc:spChg>
        <pc:spChg chg="mod">
          <ac:chgData name="Serena Tommasino" userId="180cd0c1-2f8e-4ece-bb0a-211d8d1d1121" providerId="ADAL" clId="{25B4B5C5-6278-44F8-B180-52B59AB8F0A3}" dt="2023-09-27T18:20:04.635" v="508" actId="255"/>
          <ac:spMkLst>
            <pc:docMk/>
            <pc:sldMk cId="2651330539" sldId="2939"/>
            <ac:spMk id="9" creationId="{26339159-5A51-9941-B785-839CD8840784}"/>
          </ac:spMkLst>
        </pc:spChg>
      </pc:sldChg>
      <pc:sldChg chg="delSp modSp mod">
        <pc:chgData name="Serena Tommasino" userId="180cd0c1-2f8e-4ece-bb0a-211d8d1d1121" providerId="ADAL" clId="{25B4B5C5-6278-44F8-B180-52B59AB8F0A3}" dt="2023-09-27T18:23:51.143" v="583" actId="20577"/>
        <pc:sldMkLst>
          <pc:docMk/>
          <pc:sldMk cId="3638262731" sldId="2942"/>
        </pc:sldMkLst>
        <pc:spChg chg="mod">
          <ac:chgData name="Serena Tommasino" userId="180cd0c1-2f8e-4ece-bb0a-211d8d1d1121" providerId="ADAL" clId="{25B4B5C5-6278-44F8-B180-52B59AB8F0A3}" dt="2023-09-27T18:23:51.143" v="583" actId="20577"/>
          <ac:spMkLst>
            <pc:docMk/>
            <pc:sldMk cId="3638262731" sldId="2942"/>
            <ac:spMk id="15" creationId="{B6A80EE4-661C-4E5A-016D-A15112C5C70C}"/>
          </ac:spMkLst>
        </pc:spChg>
        <pc:spChg chg="mod">
          <ac:chgData name="Serena Tommasino" userId="180cd0c1-2f8e-4ece-bb0a-211d8d1d1121" providerId="ADAL" clId="{25B4B5C5-6278-44F8-B180-52B59AB8F0A3}" dt="2023-09-27T18:23:43.937" v="570" actId="20577"/>
          <ac:spMkLst>
            <pc:docMk/>
            <pc:sldMk cId="3638262731" sldId="2942"/>
            <ac:spMk id="16" creationId="{92ACAE75-CCEF-D871-DBBB-3486FB0A48FC}"/>
          </ac:spMkLst>
        </pc:spChg>
        <pc:picChg chg="del">
          <ac:chgData name="Serena Tommasino" userId="180cd0c1-2f8e-4ece-bb0a-211d8d1d1121" providerId="ADAL" clId="{25B4B5C5-6278-44F8-B180-52B59AB8F0A3}" dt="2023-09-27T18:21:30.187" v="551" actId="478"/>
          <ac:picMkLst>
            <pc:docMk/>
            <pc:sldMk cId="3638262731" sldId="2942"/>
            <ac:picMk id="21" creationId="{94C459EA-10E4-4448-B5BE-0FA79CA1C411}"/>
          </ac:picMkLst>
        </pc:picChg>
      </pc:sldChg>
      <pc:sldChg chg="modSp add mod">
        <pc:chgData name="Serena Tommasino" userId="180cd0c1-2f8e-4ece-bb0a-211d8d1d1121" providerId="ADAL" clId="{25B4B5C5-6278-44F8-B180-52B59AB8F0A3}" dt="2023-09-27T18:05:21.839" v="356" actId="20577"/>
        <pc:sldMkLst>
          <pc:docMk/>
          <pc:sldMk cId="3256119782" sldId="2946"/>
        </pc:sldMkLst>
        <pc:spChg chg="mod">
          <ac:chgData name="Serena Tommasino" userId="180cd0c1-2f8e-4ece-bb0a-211d8d1d1121" providerId="ADAL" clId="{25B4B5C5-6278-44F8-B180-52B59AB8F0A3}" dt="2023-09-27T18:05:17.016" v="345" actId="255"/>
          <ac:spMkLst>
            <pc:docMk/>
            <pc:sldMk cId="3256119782" sldId="2946"/>
            <ac:spMk id="6" creationId="{00891EF7-07EA-4841-84CF-B62B40C3CE2C}"/>
          </ac:spMkLst>
        </pc:spChg>
        <pc:spChg chg="mod">
          <ac:chgData name="Serena Tommasino" userId="180cd0c1-2f8e-4ece-bb0a-211d8d1d1121" providerId="ADAL" clId="{25B4B5C5-6278-44F8-B180-52B59AB8F0A3}" dt="2023-09-27T18:05:21.839" v="356" actId="20577"/>
          <ac:spMkLst>
            <pc:docMk/>
            <pc:sldMk cId="3256119782" sldId="2946"/>
            <ac:spMk id="39" creationId="{A2F77916-DF37-084A-8302-6865C61B6CE1}"/>
          </ac:spMkLst>
        </pc:spChg>
      </pc:sldChg>
      <pc:sldChg chg="delSp modSp del mod ord">
        <pc:chgData name="Serena Tommasino" userId="180cd0c1-2f8e-4ece-bb0a-211d8d1d1121" providerId="ADAL" clId="{25B4B5C5-6278-44F8-B180-52B59AB8F0A3}" dt="2023-09-27T18:22:11.880" v="555" actId="2696"/>
        <pc:sldMkLst>
          <pc:docMk/>
          <pc:sldMk cId="1449440696" sldId="2947"/>
        </pc:sldMkLst>
        <pc:spChg chg="del">
          <ac:chgData name="Serena Tommasino" userId="180cd0c1-2f8e-4ece-bb0a-211d8d1d1121" providerId="ADAL" clId="{25B4B5C5-6278-44F8-B180-52B59AB8F0A3}" dt="2023-09-27T17:54:43.420" v="165" actId="21"/>
          <ac:spMkLst>
            <pc:docMk/>
            <pc:sldMk cId="1449440696" sldId="2947"/>
            <ac:spMk id="5" creationId="{1C52F188-8766-1841-E2AC-0EA3B28299EE}"/>
          </ac:spMkLst>
        </pc:spChg>
        <pc:spChg chg="mod">
          <ac:chgData name="Serena Tommasino" userId="180cd0c1-2f8e-4ece-bb0a-211d8d1d1121" providerId="ADAL" clId="{25B4B5C5-6278-44F8-B180-52B59AB8F0A3}" dt="2023-09-27T17:57:24.813" v="252" actId="14100"/>
          <ac:spMkLst>
            <pc:docMk/>
            <pc:sldMk cId="1449440696" sldId="2947"/>
            <ac:spMk id="25" creationId="{F8D3C239-807B-074E-BCF0-5D852C88471C}"/>
          </ac:spMkLst>
        </pc:spChg>
        <pc:spChg chg="del mod">
          <ac:chgData name="Serena Tommasino" userId="180cd0c1-2f8e-4ece-bb0a-211d8d1d1121" providerId="ADAL" clId="{25B4B5C5-6278-44F8-B180-52B59AB8F0A3}" dt="2023-09-27T17:56:59.520" v="248" actId="21"/>
          <ac:spMkLst>
            <pc:docMk/>
            <pc:sldMk cId="1449440696" sldId="2947"/>
            <ac:spMk id="30" creationId="{3ACE6205-42C3-A841-A1EA-51395C96FC8E}"/>
          </ac:spMkLst>
        </pc:spChg>
        <pc:picChg chg="mod">
          <ac:chgData name="Serena Tommasino" userId="180cd0c1-2f8e-4ece-bb0a-211d8d1d1121" providerId="ADAL" clId="{25B4B5C5-6278-44F8-B180-52B59AB8F0A3}" dt="2023-09-27T17:57:31.064" v="254" actId="14100"/>
          <ac:picMkLst>
            <pc:docMk/>
            <pc:sldMk cId="1449440696" sldId="2947"/>
            <ac:picMk id="4" creationId="{051DC21C-578C-9A9B-58C3-48826F8E2EDA}"/>
          </ac:picMkLst>
        </pc:picChg>
        <pc:picChg chg="del">
          <ac:chgData name="Serena Tommasino" userId="180cd0c1-2f8e-4ece-bb0a-211d8d1d1121" providerId="ADAL" clId="{25B4B5C5-6278-44F8-B180-52B59AB8F0A3}" dt="2023-09-27T17:57:12.347" v="251" actId="478"/>
          <ac:picMkLst>
            <pc:docMk/>
            <pc:sldMk cId="1449440696" sldId="2947"/>
            <ac:picMk id="26" creationId="{3CFA209C-DE24-7641-A945-57A5B3BB82EA}"/>
          </ac:picMkLst>
        </pc:picChg>
      </pc:sldChg>
      <pc:sldChg chg="add">
        <pc:chgData name="Serena Tommasino" userId="180cd0c1-2f8e-4ece-bb0a-211d8d1d1121" providerId="ADAL" clId="{25B4B5C5-6278-44F8-B180-52B59AB8F0A3}" dt="2023-09-27T18:22:15.771" v="556"/>
        <pc:sldMkLst>
          <pc:docMk/>
          <pc:sldMk cId="3926718814" sldId="2947"/>
        </pc:sldMkLst>
      </pc:sldChg>
      <pc:sldChg chg="add del">
        <pc:chgData name="Serena Tommasino" userId="180cd0c1-2f8e-4ece-bb0a-211d8d1d1121" providerId="ADAL" clId="{25B4B5C5-6278-44F8-B180-52B59AB8F0A3}" dt="2023-09-27T18:17:25.363" v="493" actId="2696"/>
        <pc:sldMkLst>
          <pc:docMk/>
          <pc:sldMk cId="2086915301" sldId="2952"/>
        </pc:sldMkLst>
      </pc:sldChg>
      <pc:sldMasterChg chg="delSldLayout">
        <pc:chgData name="Serena Tommasino" userId="180cd0c1-2f8e-4ece-bb0a-211d8d1d1121" providerId="ADAL" clId="{25B4B5C5-6278-44F8-B180-52B59AB8F0A3}" dt="2023-09-27T18:05:01.697" v="344" actId="2696"/>
        <pc:sldMasterMkLst>
          <pc:docMk/>
          <pc:sldMasterMk cId="0" sldId="2147483660"/>
        </pc:sldMasterMkLst>
        <pc:sldLayoutChg chg="del">
          <pc:chgData name="Serena Tommasino" userId="180cd0c1-2f8e-4ece-bb0a-211d8d1d1121" providerId="ADAL" clId="{25B4B5C5-6278-44F8-B180-52B59AB8F0A3}" dt="2023-09-27T18:05:01.697" v="344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Serena Tommasino" userId="180cd0c1-2f8e-4ece-bb0a-211d8d1d1121" providerId="ADAL" clId="{25B4B5C5-6278-44F8-B180-52B59AB8F0A3}" dt="2023-09-27T17:53:10.442" v="140" actId="2696"/>
          <pc:sldLayoutMkLst>
            <pc:docMk/>
            <pc:sldMasterMk cId="0" sldId="2147483660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8B8E-0C31-4986-9901-81107C6A0E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6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77B66-9E98-4E82-8CF1-10F50DD90C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EB9F45"/>
              </a:solidFill>
              <a:latin typeface="Proxima Nova Bl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EB9F45"/>
              </a:solidFill>
              <a:latin typeface="Proxima Nova Bl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EB9F45"/>
              </a:solidFill>
              <a:latin typeface="Proxima Nova Bl" panose="02000506030000020004" pitchFamily="2" charset="77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77B66-9E98-4E82-8CF1-10F50DD90C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708D-17B1-4282-9005-48600282F4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708D-17B1-4282-9005-48600282F4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3B48-8D29-364A-BEE6-EE0D0F5087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9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708D-17B1-4282-9005-48600282F4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0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708D-17B1-4282-9005-48600282F4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6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EB9F45"/>
              </a:solidFill>
              <a:latin typeface="Proxima Nova Bl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EB9F45"/>
              </a:solidFill>
              <a:latin typeface="Proxima Nova Bl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EB9F45"/>
              </a:solidFill>
              <a:latin typeface="Proxima Nova Bl" panose="02000506030000020004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77B66-9E98-4E82-8CF1-10F50DD90C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77B66-9E98-4E82-8CF1-10F50DD90C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77B66-9E98-4E82-8CF1-10F50DD90C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7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2ab9f4e2c4_1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6388" y="242888"/>
            <a:ext cx="1165225" cy="655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g12ab9f4e2c4_12_206:notes"/>
          <p:cNvSpPr txBox="1">
            <a:spLocks noGrp="1"/>
          </p:cNvSpPr>
          <p:nvPr>
            <p:ph type="body" idx="1"/>
          </p:nvPr>
        </p:nvSpPr>
        <p:spPr>
          <a:xfrm>
            <a:off x="685800" y="935117"/>
            <a:ext cx="5486400" cy="7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g12ab9f4e2c4_12_206:notes"/>
          <p:cNvSpPr txBox="1">
            <a:spLocks noGrp="1"/>
          </p:cNvSpPr>
          <p:nvPr>
            <p:ph type="sldNum" idx="12"/>
          </p:nvPr>
        </p:nvSpPr>
        <p:spPr>
          <a:xfrm>
            <a:off x="3884613" y="1845608"/>
            <a:ext cx="2971800" cy="9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EB9F45"/>
              </a:solidFill>
              <a:latin typeface="Proxima Nova Bl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EB9F45"/>
              </a:solidFill>
              <a:latin typeface="Proxima Nova Bl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EB9F45"/>
              </a:solidFill>
              <a:latin typeface="Proxima Nova Bl" panose="02000506030000020004" pitchFamily="2" charset="77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77B66-9E98-4E82-8CF1-10F50DD90C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ab9f4e2c4_7_10"/>
          <p:cNvSpPr txBox="1">
            <a:spLocks noGrp="1"/>
          </p:cNvSpPr>
          <p:nvPr>
            <p:ph type="title"/>
          </p:nvPr>
        </p:nvSpPr>
        <p:spPr>
          <a:xfrm>
            <a:off x="1161389" y="1639570"/>
            <a:ext cx="1025588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rgbClr val="EB9F4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2ab9f4e2c4_7_10"/>
          <p:cNvSpPr txBox="1">
            <a:spLocks noGrp="1"/>
          </p:cNvSpPr>
          <p:nvPr>
            <p:ph type="body" idx="1"/>
          </p:nvPr>
        </p:nvSpPr>
        <p:spPr>
          <a:xfrm>
            <a:off x="634441" y="1753997"/>
            <a:ext cx="10616565" cy="454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2ab9f4e2c4_7_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2ab9f4e2c4_7_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2ab9f4e2c4_7_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ab9f4e2c4_7_1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12ab9f4e2c4_7_1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12ab9f4e2c4_7_1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12ab9f4e2c4_7_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12ab9f4e2c4_7_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12ab9f4e2c4_7_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ab9f4e2c4_7_1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12ab9f4e2c4_7_1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g12ab9f4e2c4_7_1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g12ab9f4e2c4_7_1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g12ab9f4e2c4_7_1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12ab9f4e2c4_7_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2ab9f4e2c4_7_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2ab9f4e2c4_7_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ab9f4e2c4_7_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12ab9f4e2c4_7_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12ab9f4e2c4_7_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12ab9f4e2c4_7_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ab9f4e2c4_7_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12ab9f4e2c4_7_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12ab9f4e2c4_7_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ab9f4e2c4_7_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12ab9f4e2c4_7_1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5" name="Google Shape;195;g12ab9f4e2c4_7_1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g12ab9f4e2c4_7_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12ab9f4e2c4_7_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12ab9f4e2c4_7_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ab9f4e2c4_7_1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12ab9f4e2c4_7_1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g12ab9f4e2c4_7_1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g12ab9f4e2c4_7_1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12ab9f4e2c4_7_1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12ab9f4e2c4_7_1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ab9f4e2c4_7_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12ab9f4e2c4_7_19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g12ab9f4e2c4_7_1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12ab9f4e2c4_7_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12ab9f4e2c4_7_1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ab9f4e2c4_7_19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12ab9f4e2c4_7_19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g12ab9f4e2c4_7_1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12ab9f4e2c4_7_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12ab9f4e2c4_7_1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_1">
  <p:cSld name="Template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2ab9f4e2c4_12_109"/>
          <p:cNvPicPr preferRelativeResize="0"/>
          <p:nvPr/>
        </p:nvPicPr>
        <p:blipFill rotWithShape="1">
          <a:blip r:embed="rId2">
            <a:alphaModFix amt="25000"/>
          </a:blip>
          <a:srcRect r="66556" b="57713"/>
          <a:stretch/>
        </p:blipFill>
        <p:spPr>
          <a:xfrm>
            <a:off x="9499186" y="3957950"/>
            <a:ext cx="2692814" cy="2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2ab9f4e2c4_12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5180" y="6263314"/>
            <a:ext cx="773853" cy="54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2ab9f4e2c4_12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8506" y="6195582"/>
            <a:ext cx="481997" cy="43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2ab9f4e2c4_12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966" y="6408315"/>
            <a:ext cx="1260318" cy="27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2ab9f4e2c4_12_109"/>
          <p:cNvPicPr preferRelativeResize="0"/>
          <p:nvPr/>
        </p:nvPicPr>
        <p:blipFill rotWithShape="1">
          <a:blip r:embed="rId2">
            <a:alphaModFix amt="30000"/>
          </a:blip>
          <a:srcRect l="64186" b="52498"/>
          <a:stretch/>
        </p:blipFill>
        <p:spPr>
          <a:xfrm>
            <a:off x="0" y="2807811"/>
            <a:ext cx="3585027" cy="405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2ab9f4e2c4_12_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6954" y="206540"/>
            <a:ext cx="1736948" cy="112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2ab9f4e2c4_12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8907" y="6149301"/>
            <a:ext cx="365474" cy="51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-Bkgd-2 1">
  <p:cSld name="White-Bkgd-2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ab9f4e2c4_16_1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94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2ab9f4e2c4_16_108"/>
          <p:cNvSpPr txBox="1">
            <a:spLocks noGrp="1"/>
          </p:cNvSpPr>
          <p:nvPr>
            <p:ph type="subTitle" idx="1"/>
          </p:nvPr>
        </p:nvSpPr>
        <p:spPr>
          <a:xfrm>
            <a:off x="590771" y="1365393"/>
            <a:ext cx="3676500" cy="3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00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 b="0" i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500"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g12ab9f4e2c4_16_108"/>
          <p:cNvSpPr txBox="1">
            <a:spLocks noGrp="1"/>
          </p:cNvSpPr>
          <p:nvPr>
            <p:ph type="ctrTitle"/>
          </p:nvPr>
        </p:nvSpPr>
        <p:spPr>
          <a:xfrm>
            <a:off x="519056" y="193356"/>
            <a:ext cx="11673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25014"/>
              </a:lnSpc>
              <a:spcBef>
                <a:spcPts val="0"/>
              </a:spcBef>
              <a:spcAft>
                <a:spcPts val="0"/>
              </a:spcAft>
              <a:buClr>
                <a:srgbClr val="416888"/>
              </a:buClr>
              <a:buSzPts val="5300"/>
              <a:buFont typeface="Roboto Light"/>
              <a:buNone/>
              <a:defRPr sz="5300" b="0" i="0">
                <a:solidFill>
                  <a:srgbClr val="416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230" name="Google Shape;230;g12ab9f4e2c4_16_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872" y="6127616"/>
            <a:ext cx="1829136" cy="730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g12ab9f4e2c4_16_108"/>
          <p:cNvCxnSpPr/>
          <p:nvPr/>
        </p:nvCxnSpPr>
        <p:spPr>
          <a:xfrm>
            <a:off x="0" y="6105447"/>
            <a:ext cx="12192000" cy="0"/>
          </a:xfrm>
          <a:prstGeom prst="straightConnector1">
            <a:avLst/>
          </a:prstGeom>
          <a:noFill/>
          <a:ln w="9525" cap="rnd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g12ab9f4e2c4_16_108"/>
          <p:cNvCxnSpPr/>
          <p:nvPr/>
        </p:nvCxnSpPr>
        <p:spPr>
          <a:xfrm rot="10800000">
            <a:off x="-119" y="1049157"/>
            <a:ext cx="3650100" cy="0"/>
          </a:xfrm>
          <a:prstGeom prst="straightConnector1">
            <a:avLst/>
          </a:prstGeom>
          <a:noFill/>
          <a:ln w="25400" cap="flat" cmpd="sng">
            <a:solidFill>
              <a:srgbClr val="FDC6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12ab9f4e2c4_16_108"/>
          <p:cNvSpPr txBox="1">
            <a:spLocks noGrp="1"/>
          </p:cNvSpPr>
          <p:nvPr>
            <p:ph type="sldNum" idx="12"/>
          </p:nvPr>
        </p:nvSpPr>
        <p:spPr>
          <a:xfrm>
            <a:off x="8826500" y="6339418"/>
            <a:ext cx="2743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ab9f4e2c4_7_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2ab9f4e2c4_7_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2ab9f4e2c4_7_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8792-1B3B-F549-B5D3-C473FC6F6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E39C2-1A26-E645-A7CD-4BCB25380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8F967-741C-2143-8871-186E53AD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ACFD-5541-8945-9E70-C2A87448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B023-A073-CB45-8B33-6A0B8A12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35BF-43F4-3C4B-A852-1D0AF7FB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A070-2EFA-1F47-9DC5-70EDBFB0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E24C-01B9-3048-BEF1-26484596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C7FE9-51B4-294F-BC4F-8645A62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5557-A1FF-E44E-9343-09EBB4A5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40A2-EEA6-7845-B52B-64885C8D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95F4-299D-D04A-B501-3757707B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556E8-7D30-F648-BA4F-307B54FF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CFC92-7655-6749-9AB8-A0DBE6B6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249A-F0F4-864E-BA4E-0A872BB3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2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05ED-ED43-6540-937A-7E5FA5EA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5743-17B2-CD4D-9136-26EC2E1D9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44F20-CAF9-BC4C-B014-C6F5A5994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7A466-FAB7-644B-9FEE-7A997DFD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A321B-A50C-7746-B74C-AEB559A7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01B8F-6415-0147-A6F7-453387C8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0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56CA-DFEE-EA4D-8C47-F4BEA698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0A254-A0DB-4247-AAF2-49906D78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39F28-2906-E642-8934-7B395605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8A582-84A1-AA4E-BD65-9B4867A6C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59FC7-9C1B-934E-A0B2-203DBD65C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FD2BE-80E9-D546-97C5-E7BEBDBB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942D5-5562-FC48-B891-90F75659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4D3B5-C9BE-554B-AAF9-CF3374AD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7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9452-1111-F349-AB06-9968C15E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901A4-22F4-CE4F-8148-391EC747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467C0-9EBB-C442-8FA8-76363679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DCA0-579D-0C47-80AD-72471EA3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D6CC7-04C8-384E-8DC8-C8BA7D37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1AFA9-D073-6B41-99B3-5E59CB8D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D4284-EF0C-CD42-8843-04C87475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4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70C6-7CFF-A049-A5BD-052F5182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C995-5121-2D4D-BBC9-139980D4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1B4B8-B8A0-4F40-ADD2-865D60786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E0C5C-1C4B-6E4D-9A45-1D4A0CB7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960AD-6D42-9543-A28C-627F270F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B4471-AB6F-0C4F-AACA-F68E11DF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4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DD3F-3EA1-AE47-857A-9D82CC88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9EDC9-9E49-C44E-A382-18620DBF7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318A4-9196-384A-B557-577278DB2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14CE3-91D4-0F4A-867A-D055C8DB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6EE6C-74E2-8840-8150-38365093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26F3-9713-8746-AAC8-B681EBBC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B1C1-ADB7-614B-843D-7F302BF5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B8DA0-CC8B-4141-935A-CAAAA9AEA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EBF67-09B4-814F-BDB6-DC833FAD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A5DC-D845-E946-B8B3-B827985A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FC9C-008A-104A-BC5E-3986186B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2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age-2 1">
  <p:cSld name="Cover-Page-2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ab9f4e2c4_0_1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3000">
                <a:srgbClr val="000000"/>
              </a:gs>
              <a:gs pos="90000">
                <a:srgbClr val="416888"/>
              </a:gs>
              <a:gs pos="100000">
                <a:srgbClr val="416888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94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12ab9f4e2c4_0_186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4766491" y="-623960"/>
            <a:ext cx="7344230" cy="7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2ab9f4e2c4_0_186"/>
          <p:cNvSpPr txBox="1">
            <a:spLocks noGrp="1"/>
          </p:cNvSpPr>
          <p:nvPr>
            <p:ph type="ctrTitle"/>
          </p:nvPr>
        </p:nvSpPr>
        <p:spPr>
          <a:xfrm>
            <a:off x="2397847" y="4041494"/>
            <a:ext cx="88755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r" rtl="0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Clr>
                <a:srgbClr val="FDC645"/>
              </a:buClr>
              <a:buSzPts val="3300"/>
              <a:buFont typeface="Roboto Light"/>
              <a:buNone/>
              <a:defRPr sz="3300" b="0" i="0">
                <a:solidFill>
                  <a:srgbClr val="FDC64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126" name="Google Shape;126;g12ab9f4e2c4_0_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64" y="1488784"/>
            <a:ext cx="4251985" cy="169784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2ab9f4e2c4_0_186"/>
          <p:cNvSpPr txBox="1">
            <a:spLocks noGrp="1"/>
          </p:cNvSpPr>
          <p:nvPr>
            <p:ph type="subTitle" idx="1"/>
          </p:nvPr>
        </p:nvSpPr>
        <p:spPr>
          <a:xfrm>
            <a:off x="528720" y="6379236"/>
            <a:ext cx="3276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55583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200"/>
              <a:buNone/>
              <a:defRPr sz="1200" b="0" i="0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500"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152CB-52F0-D94D-8430-0C20E31AB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130E0-E5BE-AD44-BE6A-3E1CFA46C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F722-4078-1548-AD23-14F7FF6C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5538-E76B-484D-A63D-DDE5B8CE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76F9-0733-8A4C-9628-FD527F32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7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9F7D-9CFB-4C00-A791-4D8F1E826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8EC64-A916-4D33-99EF-23C48A8A3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9396B-419B-401C-9871-DCAE159B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8EC3-86FD-44E6-BB75-B642315D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25D7F-9642-4837-A2EC-AC99533E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0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9B6A-5D73-4A83-9F4D-A9DACC88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8068-E0C9-40D0-9F5B-C4C05BA8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ECA17-B81D-458F-81A2-3FEDCEB7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C2E53-C249-40E1-98F7-769B1FC1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95058-06CA-44DD-B534-B4570B3F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9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F142-34CD-45E6-9C5C-7E9D2039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0CE50-6CB2-4B51-850A-AFC00657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A6278-7F8F-49F8-A412-7961A056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8B34-0DD5-4B02-AC0F-0BB78235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4E2D6-3ED8-405A-B937-D12473B8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7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C545-BFB6-4489-A127-D7DC8915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F4FB-7D8F-4B90-AB56-CCC87C81A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3C947-84F2-492E-9557-572300B3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8078-1618-42BA-B8A9-B97981B3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FBCAE-6C0F-438A-B6F4-948492AE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3FF1A-D6E1-4860-AF8B-91941013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40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1A5D-F3F1-4D64-B21A-E73E0DE3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40D6-1465-4122-BBBD-7F398D866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3C597-61DA-49D6-8837-F9CAEC227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FDA5F-0B98-4B46-ABAA-0B8A0ECC1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C0CA8-55CA-4043-8FA7-8B4AD06D7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1E114-FFC8-45CA-B341-C6C155CA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01749-3961-4068-BF93-9A8E2229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FA03C-C68D-44C1-8C2A-9B44BE6E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3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8917-194E-4DE2-B4A1-6B16DE0E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E9635-707A-4C99-887D-25E45CF7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9272B-D12C-4AC1-9189-F872C7FF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6E55-106E-45AD-874F-A2ADC549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5C95C-42EC-4F60-8A69-AD7BFC7C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B9792-377D-49C6-90E6-9AC10930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0B9D-010E-439F-8B69-F5101A8F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D5ED-4E16-4399-8C15-04799280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3D3F-FE76-4863-9066-72F38230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4DA47-80EE-43F7-A27B-46A239CA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6E98E-D2B1-4868-83DD-2D8719B0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FB6CF-BF70-48E4-853E-DE5D48C2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78D9A-DBC9-4944-83D4-7DFC54B3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0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8879-1A07-4D3F-9F4F-4CDA2C22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92BD8-1D68-4A89-AC81-663C470D2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DD684-A602-4C04-82CE-CCAAC8B77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76730-D57B-48B9-BADC-19164CD4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0FDA9-CCCD-4A86-A6C2-0F3F6873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037DA-DE9B-4475-8F57-CADF16F3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-Bkgd-3">
  <p:cSld name="White-Bkgd-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d781b1da7_1_6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94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2d781b1da7_1_609"/>
          <p:cNvSpPr txBox="1">
            <a:spLocks noGrp="1"/>
          </p:cNvSpPr>
          <p:nvPr>
            <p:ph type="subTitle" idx="1"/>
          </p:nvPr>
        </p:nvSpPr>
        <p:spPr>
          <a:xfrm>
            <a:off x="3049049" y="2756208"/>
            <a:ext cx="58632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1600"/>
              </a:spcBef>
              <a:spcAft>
                <a:spcPts val="0"/>
              </a:spcAft>
              <a:buClr>
                <a:srgbClr val="8D8D8D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8D8D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12d781b1da7_1_609"/>
          <p:cNvSpPr txBox="1">
            <a:spLocks noGrp="1"/>
          </p:cNvSpPr>
          <p:nvPr>
            <p:ph type="ctrTitle"/>
          </p:nvPr>
        </p:nvSpPr>
        <p:spPr>
          <a:xfrm>
            <a:off x="519056" y="780708"/>
            <a:ext cx="116727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888"/>
              </a:buClr>
              <a:buSzPts val="6700"/>
              <a:buFont typeface="Roboto Light"/>
              <a:buNone/>
              <a:defRPr sz="6700" b="0" i="0" u="none" strike="noStrike" cap="none">
                <a:solidFill>
                  <a:srgbClr val="416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132" name="Google Shape;132;g12d781b1da7_1_6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871" y="6127615"/>
            <a:ext cx="1829140" cy="730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g12d781b1da7_1_609"/>
          <p:cNvCxnSpPr/>
          <p:nvPr/>
        </p:nvCxnSpPr>
        <p:spPr>
          <a:xfrm>
            <a:off x="0" y="6105447"/>
            <a:ext cx="12192000" cy="0"/>
          </a:xfrm>
          <a:prstGeom prst="straightConnector1">
            <a:avLst/>
          </a:prstGeom>
          <a:noFill/>
          <a:ln w="952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g12d781b1da7_1_609"/>
          <p:cNvCxnSpPr/>
          <p:nvPr/>
        </p:nvCxnSpPr>
        <p:spPr>
          <a:xfrm rot="10800000">
            <a:off x="-120" y="1787797"/>
            <a:ext cx="3650100" cy="0"/>
          </a:xfrm>
          <a:prstGeom prst="straightConnector1">
            <a:avLst/>
          </a:prstGeom>
          <a:noFill/>
          <a:ln w="25400" cap="flat" cmpd="sng">
            <a:solidFill>
              <a:srgbClr val="FDC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g12d781b1da7_1_609"/>
          <p:cNvSpPr txBox="1">
            <a:spLocks noGrp="1"/>
          </p:cNvSpPr>
          <p:nvPr>
            <p:ph type="sldNum" idx="12"/>
          </p:nvPr>
        </p:nvSpPr>
        <p:spPr>
          <a:xfrm>
            <a:off x="8826500" y="6339417"/>
            <a:ext cx="2743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E9F1-2D38-43F0-89A3-2910E54C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2C1AC-004C-4F3E-933E-092E37D91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C5BE-01B2-4C72-A1C8-F1D292B2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FDBA7-B061-4BB8-8F82-0988B132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577D8-1E7E-41C7-BA96-7DB973A6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1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D8E4D-11BF-4B39-8A14-8CA7D4369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68532-FD00-4F6A-9860-4EFD362BB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6BB8-1851-4F3B-8D81-31A6E820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9A063-04F0-42EE-AADB-5200A77D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08578-B3D5-4C9F-861B-904C71AF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2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896BD-47EE-4E02-B350-17C935C4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FB7-67EE-4F51-8D51-026C57D116F9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AF8EE-1B99-4A91-8088-E176ECC4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63B56-FCEF-48E7-831A-E8F45A5A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AB4-FFDD-4CA9-8836-DE27C2235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3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1">
  <p:cSld name="Pattern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2ab9f4e2c4_7_126" descr="A close up of a piece of pap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82" y="0"/>
            <a:ext cx="121540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Bullet Point slide">
  <p:cSld name="Arrow Bullet Point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ab9f4e2c4_7_128"/>
          <p:cNvSpPr txBox="1">
            <a:spLocks noGrp="1"/>
          </p:cNvSpPr>
          <p:nvPr>
            <p:ph type="title"/>
          </p:nvPr>
        </p:nvSpPr>
        <p:spPr>
          <a:xfrm>
            <a:off x="720000" y="360000"/>
            <a:ext cx="10692000" cy="88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1" i="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2ab9f4e2c4_7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2ab9f4e2c4_7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g12ab9f4e2c4_7_128"/>
          <p:cNvSpPr txBox="1">
            <a:spLocks noGrp="1"/>
          </p:cNvSpPr>
          <p:nvPr>
            <p:ph type="body" idx="1"/>
          </p:nvPr>
        </p:nvSpPr>
        <p:spPr>
          <a:xfrm>
            <a:off x="720725" y="1604963"/>
            <a:ext cx="10688638" cy="426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52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52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952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952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952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ab9f4e2c4_7_1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2ab9f4e2c4_7_1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g12ab9f4e2c4_7_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2ab9f4e2c4_7_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2ab9f4e2c4_7_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ab9f4e2c4_7_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2ab9f4e2c4_7_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2ab9f4e2c4_7_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2ab9f4e2c4_7_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2ab9f4e2c4_7_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2ab9f4e2c4_7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50" y="160548"/>
            <a:ext cx="1916990" cy="71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2ab9f4e2c4_7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26842" y="5646947"/>
            <a:ext cx="1916990" cy="71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2ab9f4e2c4_7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09651" y="6409075"/>
            <a:ext cx="2182348" cy="35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2ab9f4e2c4_7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35857" y="4121579"/>
            <a:ext cx="2173198" cy="34946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2ab9f4e2c4_7_0"/>
          <p:cNvSpPr txBox="1">
            <a:spLocks noGrp="1"/>
          </p:cNvSpPr>
          <p:nvPr>
            <p:ph type="title"/>
          </p:nvPr>
        </p:nvSpPr>
        <p:spPr>
          <a:xfrm>
            <a:off x="1161389" y="1639570"/>
            <a:ext cx="1025588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EB9F4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g12ab9f4e2c4_7_0"/>
          <p:cNvSpPr txBox="1">
            <a:spLocks noGrp="1"/>
          </p:cNvSpPr>
          <p:nvPr>
            <p:ph type="body" idx="1"/>
          </p:nvPr>
        </p:nvSpPr>
        <p:spPr>
          <a:xfrm>
            <a:off x="634441" y="1753997"/>
            <a:ext cx="10616565" cy="454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2ab9f4e2c4_7_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2ab9f4e2c4_7_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g12ab9f4e2c4_7_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70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ab9f4e2c4_7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g12ab9f4e2c4_7_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g12ab9f4e2c4_7_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g12ab9f4e2c4_7_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g12ab9f4e2c4_7_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A7FC9-4506-0542-8A6E-BF3C2CDD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19E29-B2BA-E544-9657-C78C076F9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0825-5CC3-FE4F-AED4-F949CAE92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3C96-DD9B-B34C-A327-EAB29A560C2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B937D-6C6E-964B-A727-06C59F09C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EEB5A-2373-E849-B1A2-301E50CC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DE13-5D87-0F43-BBB6-11838E88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2BFD1-8B09-4DE4-AA5B-2A7DF6FA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3D9D0-97E4-4DB2-98C8-0484608B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490A-98FB-4253-9848-8B15A9E95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576E-D4E8-46F1-8E91-D4821A2B21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0F71-DE4F-4024-93A4-3EDB89D90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B471-1A4B-4DDE-9A57-0E43249F5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0619E-6724-429F-AB04-53B6520F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6.png"/><Relationship Id="rId7" Type="http://schemas.openxmlformats.org/officeDocument/2006/relationships/image" Target="../media/image32.jpe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jpeg"/><Relationship Id="rId11" Type="http://schemas.openxmlformats.org/officeDocument/2006/relationships/image" Target="../media/image36.emf"/><Relationship Id="rId5" Type="http://schemas.openxmlformats.org/officeDocument/2006/relationships/image" Target="../media/image30.jpeg"/><Relationship Id="rId10" Type="http://schemas.openxmlformats.org/officeDocument/2006/relationships/image" Target="../media/image35.emf"/><Relationship Id="rId4" Type="http://schemas.openxmlformats.org/officeDocument/2006/relationships/image" Target="../media/image17.png"/><Relationship Id="rId9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E111E9-076C-4D0B-E2C5-2549BFC85C72}"/>
              </a:ext>
            </a:extLst>
          </p:cNvPr>
          <p:cNvSpPr/>
          <p:nvPr/>
        </p:nvSpPr>
        <p:spPr>
          <a:xfrm>
            <a:off x="0" y="-8153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EE093E24-6438-A121-9742-75B065DD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19" y="3299254"/>
            <a:ext cx="5444881" cy="355874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54737E6-0A66-3617-149B-2AA5B01B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306"/>
            <a:ext cx="5838284" cy="44360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1061" y="91206"/>
            <a:ext cx="1094531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  <a:tabLst>
                <a:tab pos="3247390" algn="l"/>
                <a:tab pos="5624830" algn="l"/>
              </a:tabLst>
            </a:pPr>
            <a:br>
              <a:rPr lang="en-US" sz="3600" b="1" dirty="0">
                <a:solidFill>
                  <a:schemeClr val="bg1"/>
                </a:solidFill>
                <a:latin typeface="Proxima Nova Rg"/>
              </a:rPr>
            </a:br>
            <a:r>
              <a:rPr lang="en-US" sz="3600" b="1" dirty="0">
                <a:solidFill>
                  <a:schemeClr val="bg1"/>
                </a:solidFill>
                <a:latin typeface="Proxima Nova Rg"/>
              </a:rPr>
              <a:t>SAFE ONLINE  </a:t>
            </a:r>
            <a:endParaRPr lang="en-US" sz="3600" dirty="0">
              <a:solidFill>
                <a:schemeClr val="bg1"/>
              </a:solidFill>
              <a:latin typeface="Proxima Nova R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061" y="1672598"/>
            <a:ext cx="10945314" cy="4101123"/>
          </a:xfrm>
          <a:prstGeom prst="rect">
            <a:avLst/>
          </a:prstGeom>
        </p:spPr>
        <p:txBody>
          <a:bodyPr vert="horz" wrap="square" lIns="0" tIns="9906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4000" b="1" spc="-25" dirty="0">
                <a:solidFill>
                  <a:schemeClr val="bg1"/>
                </a:solidFill>
                <a:latin typeface="Proxima Nova Rg"/>
                <a:cs typeface="Tahoma"/>
              </a:rPr>
              <a:t>Investments to protecting children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4000" b="1" spc="-25" dirty="0">
                <a:solidFill>
                  <a:schemeClr val="bg1"/>
                </a:solidFill>
                <a:latin typeface="Proxima Nova Rg"/>
                <a:cs typeface="Tahoma"/>
              </a:rPr>
              <a:t>and youth from Digital Harm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400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400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400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400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2000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spcBef>
                <a:spcPts val="5"/>
              </a:spcBef>
            </a:pPr>
            <a:endParaRPr lang="en-US" sz="2000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spcBef>
                <a:spcPts val="5"/>
              </a:spcBef>
            </a:pPr>
            <a:r>
              <a:rPr lang="en-GB" sz="2000" b="1" spc="-25" dirty="0">
                <a:solidFill>
                  <a:schemeClr val="bg1"/>
                </a:solidFill>
                <a:latin typeface="Proxima Nova Rg"/>
                <a:cs typeface="Tahoma"/>
                <a:sym typeface="Tahoma"/>
              </a:rPr>
              <a:t>ITU </a:t>
            </a:r>
            <a:r>
              <a:rPr lang="en-US" sz="2000" b="1" spc="-25" dirty="0">
                <a:solidFill>
                  <a:schemeClr val="bg1"/>
                </a:solidFill>
                <a:latin typeface="Proxima Nova Rg"/>
                <a:cs typeface="Tahoma"/>
              </a:rPr>
              <a:t>Council Working Group on Child Online Protection</a:t>
            </a:r>
            <a:endParaRPr lang="en-GB" sz="2000" b="1" spc="-25" dirty="0">
              <a:solidFill>
                <a:schemeClr val="bg1"/>
              </a:solidFill>
              <a:latin typeface="Proxima Nova Rg"/>
              <a:cs typeface="Tahoma"/>
              <a:sym typeface="Proxima Nova"/>
            </a:endParaRPr>
          </a:p>
          <a:p>
            <a:pPr marL="12700">
              <a:spcBef>
                <a:spcPts val="5"/>
              </a:spcBef>
            </a:pPr>
            <a:r>
              <a:rPr lang="en-GB" sz="2000" b="1" spc="-25" dirty="0">
                <a:solidFill>
                  <a:schemeClr val="bg1"/>
                </a:solidFill>
                <a:latin typeface="Proxima Nova Rg"/>
                <a:cs typeface="Tahoma"/>
                <a:sym typeface="Proxima Nova"/>
              </a:rPr>
              <a:t>10 October 2023</a:t>
            </a:r>
          </a:p>
          <a:p>
            <a:pPr marL="12700">
              <a:spcBef>
                <a:spcPts val="5"/>
              </a:spcBef>
            </a:pPr>
            <a:endParaRPr lang="en-US" b="1" spc="-25" dirty="0">
              <a:solidFill>
                <a:schemeClr val="bg1"/>
              </a:solidFill>
              <a:latin typeface="Proxima Nova Rg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3000" b="1" spc="-25" dirty="0">
              <a:solidFill>
                <a:schemeClr val="bg1"/>
              </a:solidFill>
              <a:latin typeface="Proxima Nova Rg" panose="02000506030000020004" pitchFamily="2" charset="77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-7802" y="5634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83B6B0-2C4B-F843-AEA9-FC37A6C1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F14D99-79E9-4F44-A5DF-55B6DB71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A35A5-DD23-433E-9A28-6449A767F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86" y="1784548"/>
            <a:ext cx="2305456" cy="3288903"/>
          </a:xfrm>
          <a:prstGeom prst="rect">
            <a:avLst/>
          </a:prstGeom>
        </p:spPr>
      </p:pic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37BD88C-138B-4150-926A-BB647B018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743278"/>
            <a:ext cx="2554544" cy="3303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0C2B5A-CA13-44AE-A455-41114D821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121" y="3766380"/>
            <a:ext cx="2280072" cy="3062785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3FA07E3-1AED-4B98-9348-A048694C48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22" y="1046162"/>
            <a:ext cx="5874050" cy="2937025"/>
          </a:xfrm>
          <a:prstGeom prst="rect">
            <a:avLst/>
          </a:prstGeom>
        </p:spPr>
      </p:pic>
      <p:pic>
        <p:nvPicPr>
          <p:cNvPr id="11" name="Picture 2" descr="safe digital futures: data for change">
            <a:extLst>
              <a:ext uri="{FF2B5EF4-FFF2-40B4-BE49-F238E27FC236}">
                <a16:creationId xmlns:a16="http://schemas.microsoft.com/office/drawing/2014/main" id="{177E0026-CE82-4038-A1F4-4ADD50C6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34" y="4180889"/>
            <a:ext cx="4023725" cy="26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3D4A8-B120-4827-86E5-0AB3AED4C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1334" y="4180889"/>
            <a:ext cx="3569481" cy="26771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7957AAB-9D73-9180-B68E-0E192B24E93D}"/>
              </a:ext>
            </a:extLst>
          </p:cNvPr>
          <p:cNvSpPr txBox="1">
            <a:spLocks/>
          </p:cNvSpPr>
          <p:nvPr/>
        </p:nvSpPr>
        <p:spPr>
          <a:xfrm>
            <a:off x="1965092" y="528739"/>
            <a:ext cx="10226908" cy="565397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EB9F45"/>
                </a:solidFill>
                <a:latin typeface="Proxima Nova Bl"/>
                <a:cs typeface="Calibri Light" panose="020F0302020204030204"/>
              </a:rPr>
              <a:t>Advocacy</a:t>
            </a:r>
            <a:r>
              <a:rPr lang="en-US" sz="3200" b="1" dirty="0">
                <a:solidFill>
                  <a:srgbClr val="EB9F45"/>
                </a:solidFill>
                <a:latin typeface="Proxima Nova Bl"/>
                <a:cs typeface="Calibri Light" panose="020F0302020204030204"/>
              </a:rPr>
              <a:t>  </a:t>
            </a:r>
            <a:endParaRPr lang="en-US" sz="3200" b="1" dirty="0">
              <a:solidFill>
                <a:srgbClr val="EB9F45"/>
              </a:solidFill>
              <a:latin typeface="Proxima Nova Bl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253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0" y="2893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83B6B0-2C4B-F843-AEA9-FC37A6C1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F14D99-79E9-4F44-A5DF-55B6DB71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339159-5A51-9941-B785-839CD8840784}"/>
              </a:ext>
            </a:extLst>
          </p:cNvPr>
          <p:cNvSpPr txBox="1"/>
          <p:nvPr/>
        </p:nvSpPr>
        <p:spPr>
          <a:xfrm>
            <a:off x="574545" y="601899"/>
            <a:ext cx="11561628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B9F45"/>
                </a:solidFill>
                <a:latin typeface="Proxima Nova Bl"/>
                <a:cs typeface="Calibri Light" panose="020F0302020204030204"/>
              </a:rPr>
              <a:t>       2023 Global Open Call for Proposals</a:t>
            </a:r>
            <a:endParaRPr lang="en-US" sz="4400" b="1" dirty="0">
              <a:solidFill>
                <a:srgbClr val="EB9F45"/>
              </a:solidFill>
              <a:latin typeface="Proxima Nova Bl" panose="02000506030000020004" pitchFamily="2" charset="77"/>
              <a:cs typeface="Calibri Light" panose="020F0302020204030204"/>
            </a:endParaRPr>
          </a:p>
          <a:p>
            <a:endParaRPr lang="en-US" sz="3200" dirty="0">
              <a:solidFill>
                <a:schemeClr val="bg1"/>
              </a:solidFill>
              <a:latin typeface="Proxima Nova Rg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Proxima Nova Rg"/>
              </a:rPr>
              <a:t>WHO CAN APPLY</a:t>
            </a:r>
            <a:r>
              <a:rPr lang="en-US" sz="3200" dirty="0">
                <a:solidFill>
                  <a:schemeClr val="bg1"/>
                </a:solidFill>
                <a:latin typeface="Proxima Nova Rg"/>
              </a:rPr>
              <a:t>: Non-profit &amp; for-profit organisations - </a:t>
            </a:r>
            <a:r>
              <a:rPr lang="en-US" sz="3200" i="1" dirty="0">
                <a:solidFill>
                  <a:schemeClr val="bg1"/>
                </a:solidFill>
                <a:latin typeface="Proxima Nova Rg"/>
              </a:rPr>
              <a:t>private companies can only apply for up to USD250k</a:t>
            </a:r>
          </a:p>
          <a:p>
            <a:r>
              <a:rPr lang="en-US" sz="3200" dirty="0">
                <a:solidFill>
                  <a:schemeClr val="bg1"/>
                </a:solidFill>
                <a:latin typeface="Proxima Nova Rg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Proxima Nova Rg"/>
              </a:rPr>
              <a:t>WHAT ARE WE FUNDING</a:t>
            </a:r>
            <a:endParaRPr lang="en-US" sz="3200" dirty="0">
              <a:solidFill>
                <a:schemeClr val="bg1"/>
              </a:solidFill>
              <a:latin typeface="Proxima Nova Rg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roxima Nova Rg"/>
              </a:rPr>
              <a:t>Networks and Systems (up to USD 750k)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roxima Nova Rg"/>
              </a:rPr>
              <a:t>Research and Data (up to 250k)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roxima Nova Rg"/>
              </a:rPr>
              <a:t>Technology Tools (up to 300k)</a:t>
            </a:r>
          </a:p>
          <a:p>
            <a:endParaRPr lang="en-US" sz="3200" dirty="0">
              <a:solidFill>
                <a:schemeClr val="bg1"/>
              </a:solidFill>
              <a:latin typeface="Proxima Nova Rg"/>
            </a:endParaRPr>
          </a:p>
          <a:p>
            <a:r>
              <a:rPr lang="en-US" sz="3200" b="1" dirty="0">
                <a:solidFill>
                  <a:srgbClr val="EBA047"/>
                </a:solidFill>
                <a:latin typeface="Proxima Nova Bl" panose="02000506030000020004" pitchFamily="2" charset="77"/>
                <a:sym typeface="Proxima Nova"/>
              </a:rPr>
              <a:t>Submissions by 31 October 2023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50F0B-05A3-DA46-B7F5-D0291D7F0DBB}"/>
              </a:ext>
            </a:extLst>
          </p:cNvPr>
          <p:cNvSpPr txBox="1">
            <a:spLocks/>
          </p:cNvSpPr>
          <p:nvPr/>
        </p:nvSpPr>
        <p:spPr>
          <a:xfrm>
            <a:off x="816936" y="943833"/>
            <a:ext cx="11076846" cy="427768"/>
          </a:xfr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>
              <a:solidFill>
                <a:srgbClr val="EB9F45"/>
              </a:solidFill>
              <a:latin typeface="Proxima Nova Bl" panose="02000506030000020004" pitchFamily="2" charset="77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011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8D3C239-807B-074E-BCF0-5D852C88471C}"/>
              </a:ext>
            </a:extLst>
          </p:cNvPr>
          <p:cNvSpPr/>
          <p:nvPr/>
        </p:nvSpPr>
        <p:spPr>
          <a:xfrm>
            <a:off x="0" y="-204754"/>
            <a:ext cx="12192000" cy="7062753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B6F5F757-10A1-DB47-A841-CC3B1705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DC21C-578C-9A9B-58C3-48826F8E2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4" y="-204754"/>
            <a:ext cx="11762972" cy="70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09146D-D42F-C64F-A914-5125981361AA}"/>
              </a:ext>
            </a:extLst>
          </p:cNvPr>
          <p:cNvSpPr txBox="1">
            <a:spLocks/>
          </p:cNvSpPr>
          <p:nvPr/>
        </p:nvSpPr>
        <p:spPr>
          <a:xfrm>
            <a:off x="737209" y="669923"/>
            <a:ext cx="9023269" cy="1126442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EDA046"/>
                </a:solidFill>
                <a:latin typeface="Proxima Nova Rg"/>
              </a:rPr>
              <a:t>Thank you</a:t>
            </a:r>
            <a:endParaRPr lang="en-US" sz="30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154DD4-62FF-4DE1-9AA2-0C5CA0F621B7}"/>
              </a:ext>
            </a:extLst>
          </p:cNvPr>
          <p:cNvSpPr txBox="1">
            <a:spLocks/>
          </p:cNvSpPr>
          <p:nvPr/>
        </p:nvSpPr>
        <p:spPr>
          <a:xfrm>
            <a:off x="904240" y="2362905"/>
            <a:ext cx="9282706" cy="2168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8B0"/>
                </a:solidFill>
                <a:latin typeface="Proxima Nova Rg"/>
                <a:cs typeface="Calibri Light" panose="020F0302020204030204"/>
              </a:rPr>
              <a:t>Serena Tommasino </a:t>
            </a:r>
            <a:r>
              <a:rPr lang="en-US" b="1" dirty="0">
                <a:solidFill>
                  <a:schemeClr val="bg1"/>
                </a:solidFill>
                <a:latin typeface="Proxima Nova Rg"/>
                <a:cs typeface="Calibri Light" panose="020F0302020204030204"/>
              </a:rPr>
              <a:t>serena.tommasino@end-violence.org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F8A03B"/>
              </a:solidFill>
              <a:latin typeface="Proxima Nova Rg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8B0"/>
                </a:solidFill>
                <a:latin typeface="Proxima Nova Rg"/>
                <a:cs typeface="Calibri Light" panose="020F0302020204030204"/>
              </a:rPr>
              <a:t>Website 		</a:t>
            </a:r>
            <a:r>
              <a:rPr lang="en-US" b="1" dirty="0">
                <a:solidFill>
                  <a:schemeClr val="bg1"/>
                </a:solidFill>
                <a:latin typeface="Proxima Nova Rg"/>
                <a:cs typeface="Calibri Light" panose="020F0302020204030204"/>
              </a:rPr>
              <a:t>www.end-violence.org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8B0"/>
                </a:solidFill>
                <a:latin typeface="Proxima Nova Rg"/>
                <a:cs typeface="Calibri Light" panose="020F0302020204030204"/>
              </a:rPr>
              <a:t>Email 		</a:t>
            </a:r>
            <a:r>
              <a:rPr lang="en-US" b="1" dirty="0" err="1">
                <a:solidFill>
                  <a:schemeClr val="bg1"/>
                </a:solidFill>
                <a:latin typeface="Proxima Nova Rg"/>
                <a:cs typeface="Calibri Light" panose="020F0302020204030204"/>
              </a:rPr>
              <a:t>secretariat@end-violence</a:t>
            </a:r>
            <a:endParaRPr lang="en-US" b="1" dirty="0">
              <a:solidFill>
                <a:schemeClr val="bg1"/>
              </a:solidFill>
              <a:latin typeface="Proxima Nova Rg"/>
              <a:cs typeface="Calibri Light" panose="020F03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8B0"/>
                </a:solidFill>
                <a:latin typeface="Proxima Nova Rg"/>
                <a:cs typeface="Calibri Light" panose="020F0302020204030204"/>
              </a:rPr>
              <a:t>Social Media 	</a:t>
            </a:r>
            <a:r>
              <a:rPr lang="en-US" b="1" dirty="0">
                <a:solidFill>
                  <a:schemeClr val="bg1"/>
                </a:solidFill>
                <a:latin typeface="Proxima Nova Rg"/>
                <a:cs typeface="Calibri Light" panose="020F0302020204030204"/>
              </a:rPr>
              <a:t>@GPtoEndViolence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Proxima Nova Rg"/>
              <a:cs typeface="Calibri Light" panose="020F03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Proxima Nova Rg"/>
              <a:cs typeface="Calibri Light" panose="020F03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Proxima Nova Rg"/>
              <a:cs typeface="Calibri Light" panose="020F0302020204030204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Proxima Nova Rg"/>
                <a:cs typeface="Calibri Light" panose="020F0302020204030204"/>
              </a:rPr>
              <a:t>SAFE ONLINE</a:t>
            </a:r>
          </a:p>
        </p:txBody>
      </p:sp>
    </p:spTree>
    <p:extLst>
      <p:ext uri="{BB962C8B-B14F-4D97-AF65-F5344CB8AC3E}">
        <p14:creationId xmlns:p14="http://schemas.microsoft.com/office/powerpoint/2010/main" val="78281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E91C6C-A1A3-E64B-BB89-FE18697847F0}"/>
              </a:ext>
            </a:extLst>
          </p:cNvPr>
          <p:cNvSpPr/>
          <p:nvPr/>
        </p:nvSpPr>
        <p:spPr>
          <a:xfrm>
            <a:off x="-37408" y="0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96952-4E3D-F144-BADE-D6EF806BEAD4}"/>
              </a:ext>
            </a:extLst>
          </p:cNvPr>
          <p:cNvSpPr/>
          <p:nvPr/>
        </p:nvSpPr>
        <p:spPr>
          <a:xfrm>
            <a:off x="478004" y="3410929"/>
            <a:ext cx="3959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Digital Technologies</a:t>
            </a:r>
            <a:endParaRPr lang="en-US" sz="2000" b="1" dirty="0">
              <a:solidFill>
                <a:schemeClr val="bg1"/>
              </a:solidFill>
              <a:latin typeface="Proxima Nova Rg" panose="02000506030000020004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891EF7-07EA-4841-84CF-B62B40C3CE2C}"/>
              </a:ext>
            </a:extLst>
          </p:cNvPr>
          <p:cNvSpPr txBox="1">
            <a:spLocks/>
          </p:cNvSpPr>
          <p:nvPr/>
        </p:nvSpPr>
        <p:spPr>
          <a:xfrm>
            <a:off x="1134775" y="1219193"/>
            <a:ext cx="9925471" cy="565397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EB9F45"/>
                </a:solidFill>
                <a:latin typeface="Proxima Nova Rg"/>
              </a:rPr>
              <a:t>Safe Online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7B47FD-724B-644F-864E-111A9A13FACA}"/>
              </a:ext>
            </a:extLst>
          </p:cNvPr>
          <p:cNvCxnSpPr>
            <a:cxnSpLocks/>
          </p:cNvCxnSpPr>
          <p:nvPr/>
        </p:nvCxnSpPr>
        <p:spPr>
          <a:xfrm flipV="1">
            <a:off x="4441372" y="2443509"/>
            <a:ext cx="1973943" cy="98549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8BA5F7-D326-8D42-8617-A5C3501333F5}"/>
              </a:ext>
            </a:extLst>
          </p:cNvPr>
          <p:cNvCxnSpPr>
            <a:cxnSpLocks/>
          </p:cNvCxnSpPr>
          <p:nvPr/>
        </p:nvCxnSpPr>
        <p:spPr>
          <a:xfrm flipV="1">
            <a:off x="4441372" y="2808514"/>
            <a:ext cx="2271486" cy="69124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5300D9-A8B3-3841-8BAF-189FE2D17BE6}"/>
              </a:ext>
            </a:extLst>
          </p:cNvPr>
          <p:cNvCxnSpPr>
            <a:cxnSpLocks/>
          </p:cNvCxnSpPr>
          <p:nvPr/>
        </p:nvCxnSpPr>
        <p:spPr>
          <a:xfrm flipV="1">
            <a:off x="4441372" y="3169104"/>
            <a:ext cx="2423886" cy="40685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B72577-A6F7-FE4F-AB77-94A5BA969CDE}"/>
              </a:ext>
            </a:extLst>
          </p:cNvPr>
          <p:cNvCxnSpPr>
            <a:cxnSpLocks/>
          </p:cNvCxnSpPr>
          <p:nvPr/>
        </p:nvCxnSpPr>
        <p:spPr>
          <a:xfrm flipV="1">
            <a:off x="4441372" y="3497716"/>
            <a:ext cx="2532250" cy="15444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87340-5B8D-9D45-99EF-FD751199F4AB}"/>
              </a:ext>
            </a:extLst>
          </p:cNvPr>
          <p:cNvCxnSpPr>
            <a:cxnSpLocks/>
          </p:cNvCxnSpPr>
          <p:nvPr/>
        </p:nvCxnSpPr>
        <p:spPr>
          <a:xfrm>
            <a:off x="4441372" y="3748768"/>
            <a:ext cx="2535879" cy="101374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08D7B8-E247-0E4C-BD41-4A4705580F3E}"/>
              </a:ext>
            </a:extLst>
          </p:cNvPr>
          <p:cNvCxnSpPr>
            <a:cxnSpLocks/>
          </p:cNvCxnSpPr>
          <p:nvPr/>
        </p:nvCxnSpPr>
        <p:spPr>
          <a:xfrm>
            <a:off x="4441372" y="3841977"/>
            <a:ext cx="2423886" cy="36773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AA4E5D-B9C3-F34B-9662-8D721C5D9C7D}"/>
              </a:ext>
            </a:extLst>
          </p:cNvPr>
          <p:cNvCxnSpPr>
            <a:cxnSpLocks/>
          </p:cNvCxnSpPr>
          <p:nvPr/>
        </p:nvCxnSpPr>
        <p:spPr>
          <a:xfrm>
            <a:off x="4434115" y="3918858"/>
            <a:ext cx="2278743" cy="59939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4108E7-C580-A044-AC10-DCB294D99F85}"/>
              </a:ext>
            </a:extLst>
          </p:cNvPr>
          <p:cNvCxnSpPr>
            <a:cxnSpLocks/>
          </p:cNvCxnSpPr>
          <p:nvPr/>
        </p:nvCxnSpPr>
        <p:spPr>
          <a:xfrm>
            <a:off x="4441372" y="4020230"/>
            <a:ext cx="1973943" cy="83888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2F77916-DF37-084A-8302-6865C61B6CE1}"/>
              </a:ext>
            </a:extLst>
          </p:cNvPr>
          <p:cNvSpPr/>
          <p:nvPr/>
        </p:nvSpPr>
        <p:spPr>
          <a:xfrm>
            <a:off x="7137854" y="3232556"/>
            <a:ext cx="503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Abuse and Harm to Children and Youth </a:t>
            </a:r>
            <a:endParaRPr lang="en-US" sz="2000" b="1" dirty="0">
              <a:solidFill>
                <a:schemeClr val="bg1"/>
              </a:solidFill>
              <a:latin typeface="Proxima Nova Rg" panose="02000506030000020004" pitchFamily="2" charset="77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13A77A0-18DF-CC4B-BB6D-39968A7A4768}"/>
              </a:ext>
            </a:extLst>
          </p:cNvPr>
          <p:cNvCxnSpPr>
            <a:cxnSpLocks/>
          </p:cNvCxnSpPr>
          <p:nvPr/>
        </p:nvCxnSpPr>
        <p:spPr>
          <a:xfrm>
            <a:off x="4441372" y="4142017"/>
            <a:ext cx="1436666" cy="123753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7DA64DE-B424-1743-9327-624427DFF226}"/>
              </a:ext>
            </a:extLst>
          </p:cNvPr>
          <p:cNvCxnSpPr>
            <a:cxnSpLocks/>
          </p:cNvCxnSpPr>
          <p:nvPr/>
        </p:nvCxnSpPr>
        <p:spPr>
          <a:xfrm flipV="1">
            <a:off x="4441372" y="2163924"/>
            <a:ext cx="1617220" cy="115093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24F379D-27C4-E641-AFD1-B6C1A681F89D}"/>
              </a:ext>
            </a:extLst>
          </p:cNvPr>
          <p:cNvSpPr/>
          <p:nvPr/>
        </p:nvSpPr>
        <p:spPr>
          <a:xfrm>
            <a:off x="6693486" y="1934033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Grooming/solicitation 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9E2324-3B67-7342-B942-DF0F831F479A}"/>
              </a:ext>
            </a:extLst>
          </p:cNvPr>
          <p:cNvSpPr/>
          <p:nvPr/>
        </p:nvSpPr>
        <p:spPr>
          <a:xfrm>
            <a:off x="6993247" y="2444246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Sexual Extortion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99EEDB-ADB2-8544-B505-05823837A8B2}"/>
              </a:ext>
            </a:extLst>
          </p:cNvPr>
          <p:cNvSpPr/>
          <p:nvPr/>
        </p:nvSpPr>
        <p:spPr>
          <a:xfrm>
            <a:off x="7289414" y="2908054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Live-streaming of child sexual abuse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5A8A496-A0A9-7E45-8D70-3176DE80E24C}"/>
              </a:ext>
            </a:extLst>
          </p:cNvPr>
          <p:cNvSpPr/>
          <p:nvPr/>
        </p:nvSpPr>
        <p:spPr>
          <a:xfrm>
            <a:off x="6775651" y="4416118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CSAM production, possession and distribution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6144D3-4E7A-5D4B-B5F3-1AF4B3AA396E}"/>
              </a:ext>
            </a:extLst>
          </p:cNvPr>
          <p:cNvSpPr/>
          <p:nvPr/>
        </p:nvSpPr>
        <p:spPr>
          <a:xfrm>
            <a:off x="7137854" y="4098898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Coercing and blackmailing 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8731E3-039E-A14A-872D-95944A8021B5}"/>
              </a:ext>
            </a:extLst>
          </p:cNvPr>
          <p:cNvSpPr/>
          <p:nvPr/>
        </p:nvSpPr>
        <p:spPr>
          <a:xfrm>
            <a:off x="6693486" y="4804401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Traveling Child Sex Offending 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ABA311-CD5A-F247-B5D3-6E5820B2F3D6}"/>
              </a:ext>
            </a:extLst>
          </p:cNvPr>
          <p:cNvSpPr/>
          <p:nvPr/>
        </p:nvSpPr>
        <p:spPr>
          <a:xfrm>
            <a:off x="6322497" y="1520596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Contact Child Sexual Abuse </a:t>
            </a:r>
            <a:endParaRPr lang="en-US" dirty="0">
              <a:solidFill>
                <a:srgbClr val="00B8B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1218A2C-A59F-C743-8E3B-7C8951994161}"/>
              </a:ext>
            </a:extLst>
          </p:cNvPr>
          <p:cNvSpPr/>
          <p:nvPr/>
        </p:nvSpPr>
        <p:spPr>
          <a:xfrm>
            <a:off x="6322496" y="5235157"/>
            <a:ext cx="355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8B0"/>
                </a:solidFill>
                <a:latin typeface="Proxima Nova Rg" panose="02000506030000020004" pitchFamily="2" charset="77"/>
                <a:cs typeface="Calibri" panose="020F0502020204030204" pitchFamily="34" charset="0"/>
              </a:rPr>
              <a:t>Self-generated Sexual Content  </a:t>
            </a:r>
            <a:endParaRPr lang="en-US" dirty="0">
              <a:solidFill>
                <a:srgbClr val="00B8B0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E865164-C535-BA41-AF70-05181E5AB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8E1A8D4-B736-B64E-9DDC-1DC2DFEC8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8D3C239-807B-074E-BCF0-5D852C884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3CFA209C-DE24-7641-A945-57A5B3BB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B6F5F757-10A1-DB47-A841-CC3B17059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ACE6205-42C3-A841-A1EA-51395C96FC8E}"/>
              </a:ext>
            </a:extLst>
          </p:cNvPr>
          <p:cNvSpPr txBox="1">
            <a:spLocks/>
          </p:cNvSpPr>
          <p:nvPr/>
        </p:nvSpPr>
        <p:spPr>
          <a:xfrm>
            <a:off x="2209800" y="754308"/>
            <a:ext cx="10226908" cy="565397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roxima Nova Bl" panose="02000506030000020004" pitchFamily="2" charset="77"/>
                <a:cs typeface="Calibri Light" panose="020F0302020204030204"/>
              </a:rPr>
              <a:t>Safe Online</a:t>
            </a:r>
            <a:endParaRPr lang="en-US" b="1" dirty="0">
              <a:solidFill>
                <a:schemeClr val="bg1"/>
              </a:solidFill>
              <a:latin typeface="Proxima Nova Bl" panose="02000506030000020004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D3F89-8141-5942-87C7-2F4FBD118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9" y="2292389"/>
            <a:ext cx="10765903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C2973-B87C-11A9-C308-1A43B4D0C5BB}"/>
              </a:ext>
            </a:extLst>
          </p:cNvPr>
          <p:cNvSpPr txBox="1"/>
          <p:nvPr/>
        </p:nvSpPr>
        <p:spPr>
          <a:xfrm>
            <a:off x="1563981" y="6141723"/>
            <a:ext cx="30666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000" b="1">
                <a:solidFill>
                  <a:srgbClr val="E9A13C"/>
                </a:solidFill>
                <a:latin typeface="Proxima Nova Rg" panose="02000506030000020004" pitchFamily="2" charset="77"/>
              </a:rPr>
              <a:t>+85 countries</a:t>
            </a:r>
            <a:endParaRPr lang="en-US" sz="2000" b="1">
              <a:solidFill>
                <a:schemeClr val="bg1"/>
              </a:solidFill>
              <a:latin typeface="Proxima Nova Rg" panose="02000506030000020004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61B000-8ACB-917A-8D92-8AC20DDA0A53}"/>
              </a:ext>
            </a:extLst>
          </p:cNvPr>
          <p:cNvGrpSpPr/>
          <p:nvPr/>
        </p:nvGrpSpPr>
        <p:grpSpPr>
          <a:xfrm>
            <a:off x="839571" y="6066045"/>
            <a:ext cx="596104" cy="551466"/>
            <a:chOff x="5759670" y="1946251"/>
            <a:chExt cx="1101213" cy="11012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D2F155-7246-0D36-0035-5CB4FAD5F905}"/>
                </a:ext>
              </a:extLst>
            </p:cNvPr>
            <p:cNvSpPr/>
            <p:nvPr/>
          </p:nvSpPr>
          <p:spPr>
            <a:xfrm>
              <a:off x="5759670" y="1946251"/>
              <a:ext cx="1101213" cy="1101213"/>
            </a:xfrm>
            <a:prstGeom prst="ellipse">
              <a:avLst/>
            </a:prstGeom>
            <a:noFill/>
            <a:ln w="88900">
              <a:solidFill>
                <a:srgbClr val="7A2A7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778391E-542B-14B9-3E13-0E097B0A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38" y="2144219"/>
              <a:ext cx="705277" cy="70527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90FB8B-2F81-40F5-3C40-B3C5ECF6B244}"/>
              </a:ext>
            </a:extLst>
          </p:cNvPr>
          <p:cNvGrpSpPr/>
          <p:nvPr/>
        </p:nvGrpSpPr>
        <p:grpSpPr>
          <a:xfrm>
            <a:off x="4222665" y="6103761"/>
            <a:ext cx="575890" cy="551466"/>
            <a:chOff x="5759670" y="3470251"/>
            <a:chExt cx="1101213" cy="11012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CED293-EE50-AFDF-063A-158EF862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862" y="3588913"/>
              <a:ext cx="800829" cy="80082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30E236-3830-990D-3395-FBAECE085D52}"/>
                </a:ext>
              </a:extLst>
            </p:cNvPr>
            <p:cNvSpPr/>
            <p:nvPr/>
          </p:nvSpPr>
          <p:spPr>
            <a:xfrm>
              <a:off x="5759670" y="3470251"/>
              <a:ext cx="1101213" cy="1101213"/>
            </a:xfrm>
            <a:prstGeom prst="ellipse">
              <a:avLst/>
            </a:prstGeom>
            <a:noFill/>
            <a:ln w="88900">
              <a:solidFill>
                <a:srgbClr val="7A2A7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1140D0-7CE7-30CC-C363-860CD4C6EF5E}"/>
              </a:ext>
            </a:extLst>
          </p:cNvPr>
          <p:cNvSpPr txBox="1"/>
          <p:nvPr/>
        </p:nvSpPr>
        <p:spPr>
          <a:xfrm>
            <a:off x="4838841" y="6106073"/>
            <a:ext cx="20251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000" b="1">
                <a:solidFill>
                  <a:srgbClr val="E9A13C"/>
                </a:solidFill>
                <a:latin typeface="Proxima Nova Rg"/>
              </a:rPr>
              <a:t>+100 projects</a:t>
            </a:r>
            <a:endParaRPr lang="en-US" sz="2000" b="1">
              <a:solidFill>
                <a:schemeClr val="bg1"/>
              </a:solidFill>
              <a:latin typeface="Proxima Nova Rg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9583CE-993F-3673-5AA8-4F8D8F561729}"/>
              </a:ext>
            </a:extLst>
          </p:cNvPr>
          <p:cNvGrpSpPr/>
          <p:nvPr/>
        </p:nvGrpSpPr>
        <p:grpSpPr>
          <a:xfrm>
            <a:off x="6997024" y="6026150"/>
            <a:ext cx="592536" cy="559958"/>
            <a:chOff x="5759670" y="4763023"/>
            <a:chExt cx="1101213" cy="11012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5E702E-41E4-E84E-026E-9313E2C0E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000" y="5010353"/>
              <a:ext cx="606552" cy="606552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EA00A5-C8D5-EA12-4E58-54CECB22902D}"/>
                </a:ext>
              </a:extLst>
            </p:cNvPr>
            <p:cNvSpPr/>
            <p:nvPr/>
          </p:nvSpPr>
          <p:spPr>
            <a:xfrm>
              <a:off x="5759670" y="4763023"/>
              <a:ext cx="1101213" cy="1101213"/>
            </a:xfrm>
            <a:prstGeom prst="ellipse">
              <a:avLst/>
            </a:prstGeom>
            <a:noFill/>
            <a:ln w="88900">
              <a:solidFill>
                <a:srgbClr val="7A2A7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2C63748-BB57-A1BB-AB28-125298EE1DEA}"/>
              </a:ext>
            </a:extLst>
          </p:cNvPr>
          <p:cNvSpPr txBox="1"/>
          <p:nvPr/>
        </p:nvSpPr>
        <p:spPr>
          <a:xfrm>
            <a:off x="7757486" y="5972046"/>
            <a:ext cx="33910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000" b="1">
                <a:solidFill>
                  <a:srgbClr val="E9A13C"/>
                </a:solidFill>
                <a:latin typeface="Proxima Nova Rg"/>
              </a:rPr>
              <a:t>US$ 77 million investments</a:t>
            </a:r>
            <a:endParaRPr lang="en-US" sz="2000" b="1">
              <a:solidFill>
                <a:schemeClr val="bg1"/>
              </a:solidFill>
              <a:latin typeface="Proxima Nova Rg"/>
            </a:endParaRP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B70564EF-DF8C-2346-B80B-38233E25623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0" y="160548"/>
            <a:ext cx="1916990" cy="710998"/>
          </a:xfrm>
          <a:prstGeom prst="rect">
            <a:avLst/>
          </a:prstGeom>
        </p:spPr>
      </p:pic>
      <p:pic>
        <p:nvPicPr>
          <p:cNvPr id="32" name="object 4">
            <a:extLst>
              <a:ext uri="{FF2B5EF4-FFF2-40B4-BE49-F238E27FC236}">
                <a16:creationId xmlns:a16="http://schemas.microsoft.com/office/drawing/2014/main" id="{A037E724-DF39-0848-8390-0C391759C3A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09651" y="6409075"/>
            <a:ext cx="2182348" cy="354067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C6B2F00-0031-284A-8A0B-20FB2FFFA41D}"/>
              </a:ext>
            </a:extLst>
          </p:cNvPr>
          <p:cNvSpPr txBox="1">
            <a:spLocks/>
          </p:cNvSpPr>
          <p:nvPr/>
        </p:nvSpPr>
        <p:spPr>
          <a:xfrm>
            <a:off x="2051137" y="233201"/>
            <a:ext cx="11076846" cy="328914"/>
          </a:xfr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EB9F45"/>
                </a:solidFill>
                <a:latin typeface="Proxima Nova Bl"/>
                <a:cs typeface="Calibri Light" panose="020F0302020204030204"/>
              </a:rPr>
              <a:t>Safe Online Investment Portfolio Map</a:t>
            </a:r>
            <a:endParaRPr lang="en-US" sz="3200" b="1" dirty="0">
              <a:solidFill>
                <a:srgbClr val="EB9F45"/>
              </a:solidFill>
              <a:latin typeface="Proxima Nova Bl" panose="02000506030000020004" pitchFamily="2" charset="77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C65A-4F7D-A1F5-24E3-365FD7C5B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9635" y="835001"/>
            <a:ext cx="8032729" cy="50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0" y="-2030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83B6B0-2C4B-F843-AEA9-FC37A6C1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F14D99-79E9-4F44-A5DF-55B6DB71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80EE4-661C-4E5A-016D-A15112C5C70C}"/>
              </a:ext>
            </a:extLst>
          </p:cNvPr>
          <p:cNvSpPr txBox="1"/>
          <p:nvPr/>
        </p:nvSpPr>
        <p:spPr>
          <a:xfrm>
            <a:off x="3159539" y="3426970"/>
            <a:ext cx="602365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3500" b="1" dirty="0">
                <a:solidFill>
                  <a:srgbClr val="EB9F45"/>
                </a:solidFill>
                <a:latin typeface="Proxima Nova Bl"/>
                <a:ea typeface="+mj-ea"/>
                <a:cs typeface="Calibri Light" panose="020F0302020204030204"/>
              </a:rPr>
              <a:t>Advocacy to shape </a:t>
            </a:r>
          </a:p>
          <a:p>
            <a:pPr algn="ctr" fontAlgn="base"/>
            <a:r>
              <a:rPr lang="en-US" sz="3500" b="1" dirty="0">
                <a:solidFill>
                  <a:srgbClr val="EB9F45"/>
                </a:solidFill>
                <a:latin typeface="Proxima Nova Bl"/>
                <a:ea typeface="+mj-ea"/>
                <a:cs typeface="Calibri Light" panose="020F0302020204030204"/>
              </a:rPr>
              <a:t>global ecosystem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ACAE75-CCEF-D871-DBBB-3486FB0A48FC}"/>
              </a:ext>
            </a:extLst>
          </p:cNvPr>
          <p:cNvSpPr txBox="1">
            <a:spLocks/>
          </p:cNvSpPr>
          <p:nvPr/>
        </p:nvSpPr>
        <p:spPr>
          <a:xfrm>
            <a:off x="2714992" y="467133"/>
            <a:ext cx="9794684" cy="565397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Proxima Nova Bl"/>
                <a:cs typeface="Calibri Light" panose="020F0302020204030204"/>
              </a:rPr>
              <a:t>Investments Approach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Proxima Nova Bl" panose="02000506030000020004" pitchFamily="2" charset="77"/>
              <a:cs typeface="Calibri Light" panose="020F0302020204030204"/>
            </a:endParaRP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4709FFC0-AFAD-5E82-C1BF-315AE52CC6D2}"/>
              </a:ext>
            </a:extLst>
          </p:cNvPr>
          <p:cNvSpPr/>
          <p:nvPr/>
        </p:nvSpPr>
        <p:spPr>
          <a:xfrm>
            <a:off x="809293" y="3568930"/>
            <a:ext cx="2230252" cy="1884218"/>
          </a:xfrm>
          <a:prstGeom prst="curvedRightArrow">
            <a:avLst>
              <a:gd name="adj1" fmla="val 25000"/>
              <a:gd name="adj2" fmla="val 50000"/>
              <a:gd name="adj3" fmla="val 41912"/>
            </a:avLst>
          </a:prstGeom>
          <a:solidFill>
            <a:srgbClr val="EB9F45"/>
          </a:solidFill>
          <a:ln>
            <a:solidFill>
              <a:srgbClr val="EB9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4306D42E-1339-0EC8-F570-B0179135F2B9}"/>
              </a:ext>
            </a:extLst>
          </p:cNvPr>
          <p:cNvSpPr/>
          <p:nvPr/>
        </p:nvSpPr>
        <p:spPr>
          <a:xfrm rot="10800000">
            <a:off x="9282549" y="3359175"/>
            <a:ext cx="2230252" cy="1884218"/>
          </a:xfrm>
          <a:prstGeom prst="curvedRightArrow">
            <a:avLst>
              <a:gd name="adj1" fmla="val 25000"/>
              <a:gd name="adj2" fmla="val 50000"/>
              <a:gd name="adj3" fmla="val 41912"/>
            </a:avLst>
          </a:prstGeom>
          <a:solidFill>
            <a:srgbClr val="EB9F45"/>
          </a:solidFill>
          <a:ln>
            <a:solidFill>
              <a:srgbClr val="EB9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8138D-E765-591B-1B83-C8CB020B139C}"/>
              </a:ext>
            </a:extLst>
          </p:cNvPr>
          <p:cNvSpPr/>
          <p:nvPr/>
        </p:nvSpPr>
        <p:spPr>
          <a:xfrm>
            <a:off x="637299" y="1721309"/>
            <a:ext cx="4688288" cy="126528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DB9AC-5FAC-93B8-D518-A297BB1B79DD}"/>
              </a:ext>
            </a:extLst>
          </p:cNvPr>
          <p:cNvSpPr/>
          <p:nvPr/>
        </p:nvSpPr>
        <p:spPr>
          <a:xfrm>
            <a:off x="6906481" y="1701256"/>
            <a:ext cx="4688288" cy="126528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8A6B7-519E-1F99-7626-939A846F9C4C}"/>
              </a:ext>
            </a:extLst>
          </p:cNvPr>
          <p:cNvSpPr txBox="1"/>
          <p:nvPr/>
        </p:nvSpPr>
        <p:spPr>
          <a:xfrm>
            <a:off x="809293" y="1801256"/>
            <a:ext cx="476842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400" b="1" dirty="0">
                <a:solidFill>
                  <a:srgbClr val="00B8B0"/>
                </a:solidFill>
                <a:latin typeface="Proxima Nova Rg"/>
                <a:ea typeface="+mj-ea"/>
                <a:cs typeface="Calibri Light" panose="020F0302020204030204"/>
              </a:rPr>
              <a:t>TECHNOLOGY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77"/>
              </a:rPr>
              <a:t>Invest in improving existing or building new technology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E523AE-7FAE-02A6-901D-276B4A72CFFE}"/>
              </a:ext>
            </a:extLst>
          </p:cNvPr>
          <p:cNvSpPr/>
          <p:nvPr/>
        </p:nvSpPr>
        <p:spPr>
          <a:xfrm>
            <a:off x="3751856" y="4901904"/>
            <a:ext cx="4688288" cy="126528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ED5A60-FFBF-811A-642F-DFEFC59FAAFD}"/>
              </a:ext>
            </a:extLst>
          </p:cNvPr>
          <p:cNvSpPr txBox="1"/>
          <p:nvPr/>
        </p:nvSpPr>
        <p:spPr>
          <a:xfrm>
            <a:off x="6906481" y="1775932"/>
            <a:ext cx="476842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400" b="1" dirty="0">
                <a:solidFill>
                  <a:srgbClr val="00B8B0"/>
                </a:solidFill>
                <a:latin typeface="Proxima Nova Rg"/>
                <a:ea typeface="+mj-ea"/>
                <a:cs typeface="Calibri Light" panose="020F0302020204030204"/>
              </a:rPr>
              <a:t>STRENGHTEN SYSTEMS 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Proxima Nova Rg"/>
              </a:rPr>
              <a:t>Build capacities and capabilities of LE to enable use of tools and data </a:t>
            </a:r>
            <a:endParaRPr lang="en-US" sz="2000" dirty="0">
              <a:solidFill>
                <a:schemeClr val="bg1"/>
              </a:solidFill>
              <a:latin typeface="Proxima Nova Rg" panose="02000506030000020004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A6F6F-43DB-420D-9FF4-F18B8423A048}"/>
              </a:ext>
            </a:extLst>
          </p:cNvPr>
          <p:cNvSpPr txBox="1"/>
          <p:nvPr/>
        </p:nvSpPr>
        <p:spPr>
          <a:xfrm>
            <a:off x="3851206" y="4995938"/>
            <a:ext cx="468828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400" b="1" dirty="0">
                <a:solidFill>
                  <a:srgbClr val="00B8B0"/>
                </a:solidFill>
                <a:latin typeface="Proxima Nova Rg"/>
                <a:ea typeface="+mj-ea"/>
                <a:cs typeface="Calibri Light" panose="020F0302020204030204"/>
              </a:rPr>
              <a:t>EVIDENCE &amp; DATA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77"/>
              </a:rPr>
              <a:t>Collect data &amp; evidence on the context, experiences, and threats  and trends</a:t>
            </a:r>
          </a:p>
        </p:txBody>
      </p:sp>
    </p:spTree>
    <p:extLst>
      <p:ext uri="{BB962C8B-B14F-4D97-AF65-F5344CB8AC3E}">
        <p14:creationId xmlns:p14="http://schemas.microsoft.com/office/powerpoint/2010/main" val="36382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4153" y="-2331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83B6B0-2C4B-F843-AEA9-FC37A6C1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F14D99-79E9-4F44-A5DF-55B6DB71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932135-2809-BB4A-96C4-49AA7E693528}"/>
              </a:ext>
            </a:extLst>
          </p:cNvPr>
          <p:cNvSpPr txBox="1">
            <a:spLocks/>
          </p:cNvSpPr>
          <p:nvPr/>
        </p:nvSpPr>
        <p:spPr>
          <a:xfrm>
            <a:off x="2209800" y="218081"/>
            <a:ext cx="7122736" cy="565397"/>
          </a:xfr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EB9F45"/>
              </a:solidFill>
              <a:latin typeface="Proxima Nova Bl" panose="02000506030000020004" pitchFamily="2" charset="77"/>
            </a:endParaRPr>
          </a:p>
        </p:txBody>
      </p:sp>
      <p:pic>
        <p:nvPicPr>
          <p:cNvPr id="4" name="Picture 3" descr="A person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AF7456A2-0604-48CC-ACEE-AAF15B055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59" y="3956363"/>
            <a:ext cx="1936284" cy="2733578"/>
          </a:xfrm>
          <a:prstGeom prst="rect">
            <a:avLst/>
          </a:prstGeom>
        </p:spPr>
      </p:pic>
      <p:pic>
        <p:nvPicPr>
          <p:cNvPr id="19" name="Picture 18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5D7D37B0-B5A2-4D0A-A00C-A439498CE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1" y="3944974"/>
            <a:ext cx="1929228" cy="2726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1E723A-E464-4142-9331-2BA1DBD5E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336" y="3956363"/>
            <a:ext cx="1929229" cy="2733578"/>
          </a:xfrm>
          <a:prstGeom prst="rect">
            <a:avLst/>
          </a:prstGeom>
        </p:spPr>
      </p:pic>
      <p:pic>
        <p:nvPicPr>
          <p:cNvPr id="24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C7222D-AA1E-4851-B8EA-BA31A22C4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060" y="1955418"/>
            <a:ext cx="1957216" cy="2733578"/>
          </a:xfrm>
          <a:prstGeom prst="rect">
            <a:avLst/>
          </a:prstGeom>
        </p:spPr>
      </p:pic>
      <p:pic>
        <p:nvPicPr>
          <p:cNvPr id="26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F061AD-C515-4E7D-9BEC-ACD425852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579" y="2625571"/>
            <a:ext cx="1936603" cy="2749976"/>
          </a:xfrm>
          <a:prstGeom prst="rect">
            <a:avLst/>
          </a:prstGeom>
        </p:spPr>
      </p:pic>
      <p:pic>
        <p:nvPicPr>
          <p:cNvPr id="28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C333EE-164F-427F-A968-1FECEB4CBD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5066" y="3335460"/>
            <a:ext cx="1947917" cy="2733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76958-0616-0AB6-68A6-1F7094E32079}"/>
              </a:ext>
            </a:extLst>
          </p:cNvPr>
          <p:cNvSpPr txBox="1"/>
          <p:nvPr/>
        </p:nvSpPr>
        <p:spPr>
          <a:xfrm>
            <a:off x="217380" y="2544820"/>
            <a:ext cx="6861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nl-NL" sz="2400" b="1" dirty="0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Disrupting Harm: $15M to understand online CSEA across 6 regions, 25 countries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F96A23-3A98-01B2-3033-8ADD04134409}"/>
              </a:ext>
            </a:extLst>
          </p:cNvPr>
          <p:cNvSpPr txBox="1">
            <a:spLocks/>
          </p:cNvSpPr>
          <p:nvPr/>
        </p:nvSpPr>
        <p:spPr>
          <a:xfrm>
            <a:off x="2344159" y="580011"/>
            <a:ext cx="10226908" cy="565397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B9F45"/>
                </a:solidFill>
                <a:latin typeface="Proxima Nova Bl"/>
                <a:cs typeface="Calibri Light" panose="020F0302020204030204"/>
              </a:rPr>
              <a:t>Knowledge &amp; Evidence</a:t>
            </a:r>
            <a:endParaRPr lang="en-US" b="1" dirty="0">
              <a:solidFill>
                <a:srgbClr val="EB9F45"/>
              </a:solidFill>
              <a:latin typeface="Proxima Nova Bl" panose="02000506030000020004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C9CDAB-02DA-4D39-8F3B-22AFC98B02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7698" y="1942167"/>
            <a:ext cx="1945938" cy="27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0" y="-6332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83B6B0-2C4B-F843-AEA9-FC37A6C1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F14D99-79E9-4F44-A5DF-55B6DB71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932135-2809-BB4A-96C4-49AA7E693528}"/>
              </a:ext>
            </a:extLst>
          </p:cNvPr>
          <p:cNvSpPr txBox="1">
            <a:spLocks/>
          </p:cNvSpPr>
          <p:nvPr/>
        </p:nvSpPr>
        <p:spPr>
          <a:xfrm>
            <a:off x="2023967" y="336221"/>
            <a:ext cx="7770482" cy="565397"/>
          </a:xfr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EB9F45"/>
              </a:solidFill>
              <a:latin typeface="Proxima Nova Bl" panose="02000506030000020004" pitchFamily="2" charset="77"/>
            </a:endParaRPr>
          </a:p>
        </p:txBody>
      </p:sp>
      <p:pic>
        <p:nvPicPr>
          <p:cNvPr id="6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8B8AB8C-5CF0-4746-AE45-B2C37B200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6" y="4551530"/>
            <a:ext cx="2925543" cy="1599129"/>
          </a:xfrm>
          <a:prstGeom prst="rect">
            <a:avLst/>
          </a:prstGeom>
        </p:spPr>
      </p:pic>
      <p:pic>
        <p:nvPicPr>
          <p:cNvPr id="9" name="Picture 6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69E55A87-F1BF-43A8-B7FF-C48B5CC08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657" y="4546982"/>
            <a:ext cx="2407404" cy="160367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3E686FE-F226-4ECE-96D6-85301A3C8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718" y="4546982"/>
            <a:ext cx="2447509" cy="1603677"/>
          </a:xfrm>
          <a:prstGeom prst="rect">
            <a:avLst/>
          </a:prstGeom>
        </p:spPr>
      </p:pic>
      <p:pic>
        <p:nvPicPr>
          <p:cNvPr id="12" name="Picture 2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0402BA43-5B93-4023-AD63-083C76AE47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43" y="4546982"/>
            <a:ext cx="2420319" cy="1603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6A58D4-1D23-4EBF-820A-DDE02999ED2B}"/>
              </a:ext>
            </a:extLst>
          </p:cNvPr>
          <p:cNvSpPr/>
          <p:nvPr/>
        </p:nvSpPr>
        <p:spPr>
          <a:xfrm>
            <a:off x="1396054" y="3283538"/>
            <a:ext cx="548633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Culture that values </a:t>
            </a:r>
          </a:p>
          <a:p>
            <a:r>
              <a:rPr lang="en-US" sz="2000" b="1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improvement, shared lessons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6B44-0CE2-488B-9940-451396999234}"/>
              </a:ext>
            </a:extLst>
          </p:cNvPr>
          <p:cNvSpPr/>
          <p:nvPr/>
        </p:nvSpPr>
        <p:spPr>
          <a:xfrm>
            <a:off x="459230" y="1868321"/>
            <a:ext cx="815544" cy="815544"/>
          </a:xfrm>
          <a:prstGeom prst="ellipse">
            <a:avLst/>
          </a:prstGeom>
          <a:noFill/>
          <a:ln w="88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1660A4-38DA-4B70-B2E7-11A7E6B35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394" y="2070534"/>
            <a:ext cx="435215" cy="3595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5AADCD-234B-4E5F-A20C-3A16C647FBE0}"/>
              </a:ext>
            </a:extLst>
          </p:cNvPr>
          <p:cNvSpPr/>
          <p:nvPr/>
        </p:nvSpPr>
        <p:spPr>
          <a:xfrm>
            <a:off x="1424808" y="2069530"/>
            <a:ext cx="438568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Holistic, cross-sector collaboration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E46E8C-BD18-49DE-97A8-2C7E0EF9E2CD}"/>
              </a:ext>
            </a:extLst>
          </p:cNvPr>
          <p:cNvSpPr/>
          <p:nvPr/>
        </p:nvSpPr>
        <p:spPr>
          <a:xfrm>
            <a:off x="6893638" y="2105881"/>
            <a:ext cx="501671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Creativity, learning </a:t>
            </a:r>
            <a:endParaRPr lang="en-US">
              <a:solidFill>
                <a:schemeClr val="bg1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and problem solving</a:t>
            </a:r>
            <a:endParaRPr lang="en-US">
              <a:solidFill>
                <a:schemeClr val="bg1"/>
              </a:solidFill>
              <a:ea typeface="+mj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05B5BD-0319-4277-A7D9-01362E300EFA}"/>
              </a:ext>
            </a:extLst>
          </p:cNvPr>
          <p:cNvSpPr/>
          <p:nvPr/>
        </p:nvSpPr>
        <p:spPr>
          <a:xfrm>
            <a:off x="6893637" y="3406705"/>
            <a:ext cx="575759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Focus on solutions, capacities, 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Proxima Nova Rg"/>
                <a:ea typeface="+mj-ea"/>
                <a:cs typeface="Tahoma"/>
              </a:rPr>
              <a:t>new trends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174A08-AEBB-4035-8E65-7F64665A0B3E}"/>
              </a:ext>
            </a:extLst>
          </p:cNvPr>
          <p:cNvSpPr/>
          <p:nvPr/>
        </p:nvSpPr>
        <p:spPr>
          <a:xfrm>
            <a:off x="5989218" y="1932523"/>
            <a:ext cx="815544" cy="815544"/>
          </a:xfrm>
          <a:prstGeom prst="ellipse">
            <a:avLst/>
          </a:prstGeom>
          <a:noFill/>
          <a:ln w="88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055AA2-48E4-4949-AC22-E38C0BBA5332}"/>
              </a:ext>
            </a:extLst>
          </p:cNvPr>
          <p:cNvSpPr/>
          <p:nvPr/>
        </p:nvSpPr>
        <p:spPr>
          <a:xfrm>
            <a:off x="459229" y="3221171"/>
            <a:ext cx="815544" cy="815544"/>
          </a:xfrm>
          <a:prstGeom prst="ellipse">
            <a:avLst/>
          </a:prstGeom>
          <a:noFill/>
          <a:ln w="88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44118F-B370-441D-8CE5-3990908876CB}"/>
              </a:ext>
            </a:extLst>
          </p:cNvPr>
          <p:cNvSpPr/>
          <p:nvPr/>
        </p:nvSpPr>
        <p:spPr>
          <a:xfrm>
            <a:off x="6010578" y="3168984"/>
            <a:ext cx="815544" cy="815544"/>
          </a:xfrm>
          <a:prstGeom prst="ellipse">
            <a:avLst/>
          </a:prstGeom>
          <a:noFill/>
          <a:ln w="88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E6B5F5-99FD-4071-817F-45C9781CD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6109" y="2128829"/>
            <a:ext cx="404482" cy="4044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3565B6-C535-48C5-ACEB-3AA4BF43A5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7904" y="3321553"/>
            <a:ext cx="510405" cy="5104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96E9BE-00C1-42B2-A33F-AD94F91034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040" y="3525304"/>
            <a:ext cx="449860" cy="2374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8C8896-BF67-AF5F-C0B7-863A9AA8652D}"/>
              </a:ext>
            </a:extLst>
          </p:cNvPr>
          <p:cNvSpPr txBox="1">
            <a:spLocks/>
          </p:cNvSpPr>
          <p:nvPr/>
        </p:nvSpPr>
        <p:spPr>
          <a:xfrm>
            <a:off x="2422769" y="588277"/>
            <a:ext cx="9041037" cy="565397"/>
          </a:xfr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B9F45"/>
                </a:solidFill>
                <a:latin typeface="Proxima Nova Bl"/>
                <a:cs typeface="Calibri Light" panose="020F0302020204030204"/>
              </a:rPr>
              <a:t>Safe Online Networks</a:t>
            </a:r>
            <a:endParaRPr lang="en-US" sz="4000" b="1" dirty="0">
              <a:solidFill>
                <a:srgbClr val="EB9F45"/>
              </a:solidFill>
              <a:latin typeface="Proxima Nova Bl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792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g12ab9f4e2c4_12_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3" y="8263"/>
            <a:ext cx="121755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12ab9f4e2c4_12_206"/>
          <p:cNvSpPr/>
          <p:nvPr/>
        </p:nvSpPr>
        <p:spPr>
          <a:xfrm>
            <a:off x="516014" y="2192477"/>
            <a:ext cx="1117645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797C8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797C8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797C8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797C8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797C8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90" name="Google Shape;590;g12ab9f4e2c4_12_206"/>
          <p:cNvGrpSpPr/>
          <p:nvPr/>
        </p:nvGrpSpPr>
        <p:grpSpPr>
          <a:xfrm>
            <a:off x="242356" y="1363579"/>
            <a:ext cx="10023439" cy="5270248"/>
            <a:chOff x="0" y="0"/>
            <a:chExt cx="10023439" cy="5270248"/>
          </a:xfrm>
        </p:grpSpPr>
        <p:sp>
          <p:nvSpPr>
            <p:cNvPr id="591" name="Google Shape;591;g12ab9f4e2c4_12_206"/>
            <p:cNvSpPr/>
            <p:nvPr/>
          </p:nvSpPr>
          <p:spPr>
            <a:xfrm>
              <a:off x="0" y="3611891"/>
              <a:ext cx="10022290" cy="1658357"/>
            </a:xfrm>
            <a:prstGeom prst="roundRect">
              <a:avLst>
                <a:gd name="adj" fmla="val 10000"/>
              </a:avLst>
            </a:prstGeom>
            <a:solidFill>
              <a:srgbClr val="00B8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g12ab9f4e2c4_12_206"/>
            <p:cNvSpPr txBox="1"/>
            <p:nvPr/>
          </p:nvSpPr>
          <p:spPr>
            <a:xfrm>
              <a:off x="48572" y="3660463"/>
              <a:ext cx="9925146" cy="15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Proxima Nova"/>
                <a:buNone/>
              </a:pPr>
              <a:r>
                <a:rPr lang="en-US" sz="32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Technical support, coordination </a:t>
              </a:r>
              <a:endParaRPr/>
            </a:p>
          </p:txBody>
        </p:sp>
        <p:sp>
          <p:nvSpPr>
            <p:cNvPr id="593" name="Google Shape;593;g12ab9f4e2c4_12_206"/>
            <p:cNvSpPr/>
            <p:nvPr/>
          </p:nvSpPr>
          <p:spPr>
            <a:xfrm>
              <a:off x="1150" y="1836689"/>
              <a:ext cx="6546870" cy="1658357"/>
            </a:xfrm>
            <a:prstGeom prst="roundRect">
              <a:avLst>
                <a:gd name="adj" fmla="val 10000"/>
              </a:avLst>
            </a:prstGeom>
            <a:solidFill>
              <a:srgbClr val="72226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g12ab9f4e2c4_12_206"/>
            <p:cNvSpPr txBox="1"/>
            <p:nvPr/>
          </p:nvSpPr>
          <p:spPr>
            <a:xfrm>
              <a:off x="49722" y="1885261"/>
              <a:ext cx="6449726" cy="15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Proxima Nova"/>
                <a:buNone/>
              </a:pPr>
              <a:r>
                <a:rPr lang="en-US" sz="32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Newsletter</a:t>
              </a:r>
              <a:endParaRPr/>
            </a:p>
          </p:txBody>
        </p:sp>
        <p:sp>
          <p:nvSpPr>
            <p:cNvPr id="595" name="Google Shape;595;g12ab9f4e2c4_12_206"/>
            <p:cNvSpPr/>
            <p:nvPr/>
          </p:nvSpPr>
          <p:spPr>
            <a:xfrm>
              <a:off x="0" y="0"/>
              <a:ext cx="3206106" cy="1658357"/>
            </a:xfrm>
            <a:prstGeom prst="roundRect">
              <a:avLst>
                <a:gd name="adj" fmla="val 10000"/>
              </a:avLst>
            </a:prstGeom>
            <a:solidFill>
              <a:srgbClr val="EB9F4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g12ab9f4e2c4_12_206"/>
            <p:cNvSpPr txBox="1"/>
            <p:nvPr/>
          </p:nvSpPr>
          <p:spPr>
            <a:xfrm>
              <a:off x="48572" y="48572"/>
              <a:ext cx="3108962" cy="15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Proxima Nova"/>
                <a:buNone/>
              </a:pPr>
              <a:r>
                <a:rPr lang="en-US" sz="32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Webinars*</a:t>
              </a: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597" name="Google Shape;597;g12ab9f4e2c4_12_206"/>
            <p:cNvSpPr/>
            <p:nvPr/>
          </p:nvSpPr>
          <p:spPr>
            <a:xfrm>
              <a:off x="3393820" y="18947"/>
              <a:ext cx="3206106" cy="1658357"/>
            </a:xfrm>
            <a:prstGeom prst="roundRect">
              <a:avLst>
                <a:gd name="adj" fmla="val 10000"/>
              </a:avLst>
            </a:prstGeom>
            <a:solidFill>
              <a:srgbClr val="00B8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g12ab9f4e2c4_12_206"/>
            <p:cNvSpPr txBox="1"/>
            <p:nvPr/>
          </p:nvSpPr>
          <p:spPr>
            <a:xfrm>
              <a:off x="3442392" y="67519"/>
              <a:ext cx="3108962" cy="15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Proxima Nova"/>
                <a:buNone/>
              </a:pPr>
              <a:r>
                <a:rPr lang="en-US" sz="32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Convening*</a:t>
              </a: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599" name="Google Shape;599;g12ab9f4e2c4_12_206"/>
            <p:cNvSpPr/>
            <p:nvPr/>
          </p:nvSpPr>
          <p:spPr>
            <a:xfrm>
              <a:off x="6817333" y="1798534"/>
              <a:ext cx="3206106" cy="1658357"/>
            </a:xfrm>
            <a:prstGeom prst="roundRect">
              <a:avLst>
                <a:gd name="adj" fmla="val 10000"/>
              </a:avLst>
            </a:prstGeom>
            <a:solidFill>
              <a:srgbClr val="EB9F4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g12ab9f4e2c4_12_206"/>
            <p:cNvSpPr txBox="1"/>
            <p:nvPr/>
          </p:nvSpPr>
          <p:spPr>
            <a:xfrm>
              <a:off x="6865905" y="1847106"/>
              <a:ext cx="3108962" cy="15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Proxima Nova"/>
                <a:buNone/>
              </a:pPr>
              <a:r>
                <a:rPr lang="en-US" sz="32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Social media </a:t>
              </a:r>
              <a:endParaRPr/>
            </a:p>
          </p:txBody>
        </p:sp>
        <p:sp>
          <p:nvSpPr>
            <p:cNvPr id="601" name="Google Shape;601;g12ab9f4e2c4_12_206"/>
            <p:cNvSpPr/>
            <p:nvPr/>
          </p:nvSpPr>
          <p:spPr>
            <a:xfrm>
              <a:off x="6817333" y="3724"/>
              <a:ext cx="3206106" cy="1658357"/>
            </a:xfrm>
            <a:prstGeom prst="roundRect">
              <a:avLst>
                <a:gd name="adj" fmla="val 10000"/>
              </a:avLst>
            </a:prstGeom>
            <a:solidFill>
              <a:srgbClr val="72226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g12ab9f4e2c4_12_206"/>
            <p:cNvSpPr txBox="1"/>
            <p:nvPr/>
          </p:nvSpPr>
          <p:spPr>
            <a:xfrm>
              <a:off x="6865905" y="52296"/>
              <a:ext cx="3108962" cy="15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Proxima Nova"/>
                <a:buNone/>
              </a:pPr>
              <a:r>
                <a:rPr lang="en-US" sz="32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Portal*</a:t>
              </a:r>
              <a:r>
                <a:rPr lang="en-US" sz="6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603" name="Google Shape;603;g12ab9f4e2c4_12_206"/>
          <p:cNvSpPr/>
          <p:nvPr/>
        </p:nvSpPr>
        <p:spPr>
          <a:xfrm>
            <a:off x="2206153" y="344738"/>
            <a:ext cx="7779694" cy="68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8B0"/>
                </a:solidFill>
                <a:latin typeface="Proxima Nova"/>
                <a:ea typeface="Proxima Nova"/>
                <a:cs typeface="Proxima Nova"/>
                <a:sym typeface="Proxima Nova"/>
              </a:rPr>
              <a:t>Learn, share and networks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07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68A6C-5015-7F4B-A9FA-6780436A9594}"/>
              </a:ext>
            </a:extLst>
          </p:cNvPr>
          <p:cNvSpPr/>
          <p:nvPr/>
        </p:nvSpPr>
        <p:spPr>
          <a:xfrm>
            <a:off x="0" y="48033"/>
            <a:ext cx="12192000" cy="6858000"/>
          </a:xfrm>
          <a:prstGeom prst="rect">
            <a:avLst/>
          </a:prstGeom>
          <a:solidFill>
            <a:srgbClr val="68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83B6B0-2C4B-F843-AEA9-FC37A6C1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927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F14D99-79E9-4F44-A5DF-55B6DB71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53" y="6295765"/>
            <a:ext cx="2209800" cy="533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932135-2809-BB4A-96C4-49AA7E693528}"/>
              </a:ext>
            </a:extLst>
          </p:cNvPr>
          <p:cNvSpPr txBox="1">
            <a:spLocks/>
          </p:cNvSpPr>
          <p:nvPr/>
        </p:nvSpPr>
        <p:spPr>
          <a:xfrm>
            <a:off x="1768407" y="628929"/>
            <a:ext cx="11076846" cy="594644"/>
          </a:xfr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EB9F45"/>
                </a:solidFill>
                <a:latin typeface="Proxima Nova Bl" panose="02000506030000020004" pitchFamily="2" charset="77"/>
                <a:cs typeface="Calibri Light" panose="020F0302020204030204"/>
              </a:rPr>
              <a:t>What we have learned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39159-5A51-9941-B785-839CD8840784}"/>
              </a:ext>
            </a:extLst>
          </p:cNvPr>
          <p:cNvSpPr txBox="1"/>
          <p:nvPr/>
        </p:nvSpPr>
        <p:spPr>
          <a:xfrm>
            <a:off x="766405" y="1852502"/>
            <a:ext cx="1107684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 Rg"/>
              </a:rPr>
              <a:t>The whole-system approach is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 Rg"/>
              </a:rPr>
              <a:t>Evidence is lacking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 Rg"/>
              </a:rPr>
              <a:t>Proactive investigative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 Rg"/>
              </a:rPr>
              <a:t>Technology tools are not enough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 Rg"/>
              </a:rPr>
              <a:t>LE capacity development is not coherent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 Rg"/>
              </a:rPr>
              <a:t>International cooperation is critical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Proxima Nova Rg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2400" dirty="0">
              <a:solidFill>
                <a:schemeClr val="bg1"/>
              </a:solidFill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65133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8FA6FB2CFA549AD54ED3E12166AF6" ma:contentTypeVersion="17" ma:contentTypeDescription="Create a new document." ma:contentTypeScope="" ma:versionID="76b4d23aa6494658054f3e658f4ceb40">
  <xsd:schema xmlns:xsd="http://www.w3.org/2001/XMLSchema" xmlns:xs="http://www.w3.org/2001/XMLSchema" xmlns:p="http://schemas.microsoft.com/office/2006/metadata/properties" xmlns:ns2="2644c9ed-be7c-432a-8e9d-2866841936eb" xmlns:ns3="abeb0cfc-d2ed-4fc3-af2c-c60ee680d2c6" targetNamespace="http://schemas.microsoft.com/office/2006/metadata/properties" ma:root="true" ma:fieldsID="e673240b4a8c8fb7c4aa1c64fb915e30" ns2:_="" ns3:_="">
    <xsd:import namespace="2644c9ed-be7c-432a-8e9d-2866841936eb"/>
    <xsd:import namespace="abeb0cfc-d2ed-4fc3-af2c-c60ee680d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4c9ed-be7c-432a-8e9d-286684193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32dbb8-5952-411f-b5b1-f79636b353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b0cfc-d2ed-4fc3-af2c-c60ee680d2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58069b-45ea-4c4a-89b0-c2e553b914ce}" ma:internalName="TaxCatchAll" ma:showField="CatchAllData" ma:web="abeb0cfc-d2ed-4fc3-af2c-c60ee680d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eb0cfc-d2ed-4fc3-af2c-c60ee680d2c6" xsi:nil="true"/>
    <lcf76f155ced4ddcb4097134ff3c332f xmlns="2644c9ed-be7c-432a-8e9d-2866841936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3D89C6-C1CC-436C-B6D0-45FF8C388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2D6CA-0588-41DE-9748-6682D3235197}">
  <ds:schemaRefs>
    <ds:schemaRef ds:uri="2644c9ed-be7c-432a-8e9d-2866841936eb"/>
    <ds:schemaRef ds:uri="abeb0cfc-d2ed-4fc3-af2c-c60ee680d2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C14B31-095B-45ED-AA85-12EA1736079A}">
  <ds:schemaRefs>
    <ds:schemaRef ds:uri="2644c9ed-be7c-432a-8e9d-2866841936eb"/>
    <ds:schemaRef ds:uri="abeb0cfc-d2ed-4fc3-af2c-c60ee680d2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329</Words>
  <Application>Microsoft Office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Roboto Light</vt:lpstr>
      <vt:lpstr>Arial Black</vt:lpstr>
      <vt:lpstr>Calibri</vt:lpstr>
      <vt:lpstr>Roboto Slab</vt:lpstr>
      <vt:lpstr>Proxima Nova Bl</vt:lpstr>
      <vt:lpstr>Calibri Light</vt:lpstr>
      <vt:lpstr>Proxima Nova Rg</vt:lpstr>
      <vt:lpstr>Tahoma</vt:lpstr>
      <vt:lpstr>Proxima Nova</vt:lpstr>
      <vt:lpstr>Arial</vt:lpstr>
      <vt:lpstr>Roboto</vt:lpstr>
      <vt:lpstr>Office Theme</vt:lpstr>
      <vt:lpstr>Office Theme</vt:lpstr>
      <vt:lpstr>Office Theme</vt:lpstr>
      <vt:lpstr>Office Theme</vt:lpstr>
      <vt:lpstr> SAFE ONLINE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ONLINE WEBINAR:</dc:title>
  <dc:creator>Rafik ElOuerchefani</dc:creator>
  <cp:lastModifiedBy>Serena Tommasino</cp:lastModifiedBy>
  <cp:revision>6</cp:revision>
  <dcterms:created xsi:type="dcterms:W3CDTF">2019-09-05T20:40:22Z</dcterms:created>
  <dcterms:modified xsi:type="dcterms:W3CDTF">2023-09-27T18:27:45Z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0x0101007EF8FA6FB2CFA549AD54ED3E12166AF6</vt:lpwstr>
  </property>
  <property fmtid="{D5CDD505-2E9C-101B-9397-08002B2CF9AE}" pid="3" name="MediaServiceImageTags">
    <vt:lpwstr/>
  </property>
</Properties>
</file>