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1"/>
  </p:notesMasterIdLst>
  <p:handoutMasterIdLst>
    <p:handoutMasterId r:id="rId22"/>
  </p:handoutMasterIdLst>
  <p:sldIdLst>
    <p:sldId id="327" r:id="rId5"/>
    <p:sldId id="344" r:id="rId6"/>
    <p:sldId id="348" r:id="rId7"/>
    <p:sldId id="381" r:id="rId8"/>
    <p:sldId id="315" r:id="rId9"/>
    <p:sldId id="347" r:id="rId10"/>
    <p:sldId id="349" r:id="rId11"/>
    <p:sldId id="1466" r:id="rId12"/>
    <p:sldId id="1465" r:id="rId13"/>
    <p:sldId id="1464" r:id="rId14"/>
    <p:sldId id="1463" r:id="rId15"/>
    <p:sldId id="1462" r:id="rId16"/>
    <p:sldId id="392" r:id="rId17"/>
    <p:sldId id="394" r:id="rId18"/>
    <p:sldId id="1450"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19D8C04-7E4D-D84A-BD24-2A2ABFA08D29}">
          <p14:sldIdLst>
            <p14:sldId id="327"/>
          </p14:sldIdLst>
        </p14:section>
        <p14:section name="Who we are" id="{9B6BE6B4-1E4E-C149-A5BB-001F7A7CA8F7}">
          <p14:sldIdLst>
            <p14:sldId id="344"/>
            <p14:sldId id="348"/>
            <p14:sldId id="381"/>
            <p14:sldId id="315"/>
            <p14:sldId id="347"/>
            <p14:sldId id="349"/>
          </p14:sldIdLst>
        </p14:section>
        <p14:section name="MNR and related tools" id="{39AB7C77-977A-424B-89EB-CA6C9F88C862}">
          <p14:sldIdLst>
            <p14:sldId id="1466"/>
            <p14:sldId id="1465"/>
            <p14:sldId id="1464"/>
            <p14:sldId id="1463"/>
            <p14:sldId id="1462"/>
            <p14:sldId id="392"/>
          </p14:sldIdLst>
        </p14:section>
        <p14:section name="New GTA" id="{4F188AFB-26C7-4867-A0BC-22BE86E45E63}">
          <p14:sldIdLst>
            <p14:sldId id="394"/>
            <p14:sldId id="1450"/>
          </p14:sldIdLst>
        </p14:section>
        <p14:section name="Outro" id="{414F1CB8-CD5D-2A4B-AC1A-3BB2EABFAA6D}">
          <p14:sldIdLst>
            <p14:sldId id="274"/>
          </p14:sldIdLst>
        </p14:section>
      </p14:sectionLst>
    </p:ext>
    <p:ext uri="{EFAFB233-063F-42B5-8137-9DF3F51BA10A}">
      <p15:sldGuideLst xmlns:p15="http://schemas.microsoft.com/office/powerpoint/2012/main">
        <p15:guide id="1" orient="horz" pos="2296" userDrawn="1">
          <p15:clr>
            <a:srgbClr val="A4A3A4"/>
          </p15:clr>
        </p15:guide>
        <p15:guide id="2" pos="3840" userDrawn="1">
          <p15:clr>
            <a:srgbClr val="A4A3A4"/>
          </p15:clr>
        </p15:guide>
        <p15:guide id="3" pos="118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18FEF-FF69-0FED-AEBD-8CB01109EFAD}" name="Stefano Spadaro" initials="SS" userId="S::stefano@weprotectga.org::6a3c1afe-25d5-48dd-8133-3186727331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ke Harrison" initials="MH" lastIdx="20" clrIdx="0">
    <p:extLst>
      <p:ext uri="{19B8F6BF-5375-455C-9EA6-DF929625EA0E}">
        <p15:presenceInfo xmlns:p15="http://schemas.microsoft.com/office/powerpoint/2012/main" userId="S::mike.harrison@deependable.com::a6438a7e-3740-49c3-88ba-6d810006b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098"/>
    <a:srgbClr val="41115F"/>
    <a:srgbClr val="FFFFFF"/>
    <a:srgbClr val="873E86"/>
    <a:srgbClr val="FDFEFD"/>
    <a:srgbClr val="F9BA1B"/>
    <a:srgbClr val="C00000"/>
    <a:srgbClr val="D81357"/>
    <a:srgbClr val="DFA207"/>
    <a:srgbClr val="FFC1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15" autoAdjust="0"/>
  </p:normalViewPr>
  <p:slideViewPr>
    <p:cSldViewPr snapToGrid="0">
      <p:cViewPr varScale="1">
        <p:scale>
          <a:sx n="31" d="100"/>
          <a:sy n="31" d="100"/>
        </p:scale>
        <p:origin x="2004" y="40"/>
      </p:cViewPr>
      <p:guideLst>
        <p:guide orient="horz" pos="2296"/>
        <p:guide pos="3840"/>
        <p:guide pos="118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EA81C5-772B-893A-B31B-4657782102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1E4384D6-DF9E-6E45-44F3-0D59ADBBB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FEF27A-0C6D-4C0A-A662-035AFDF69F8F}" type="datetimeFigureOut">
              <a:rPr lang="en-BE" smtClean="0"/>
              <a:t>09/27/2023</a:t>
            </a:fld>
            <a:endParaRPr lang="en-BE"/>
          </a:p>
        </p:txBody>
      </p:sp>
      <p:sp>
        <p:nvSpPr>
          <p:cNvPr id="4" name="Footer Placeholder 3">
            <a:extLst>
              <a:ext uri="{FF2B5EF4-FFF2-40B4-BE49-F238E27FC236}">
                <a16:creationId xmlns:a16="http://schemas.microsoft.com/office/drawing/2014/main" id="{DAB1376E-DB10-959C-2361-866891E3BC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627F4772-28A9-8A35-BA6C-DBEDB5CC03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154844-10D2-47C9-B46A-BCB3DCDF1E0A}" type="slidenum">
              <a:rPr lang="en-BE" smtClean="0"/>
              <a:t>‹#›</a:t>
            </a:fld>
            <a:endParaRPr lang="en-BE"/>
          </a:p>
        </p:txBody>
      </p:sp>
    </p:spTree>
    <p:extLst>
      <p:ext uri="{BB962C8B-B14F-4D97-AF65-F5344CB8AC3E}">
        <p14:creationId xmlns:p14="http://schemas.microsoft.com/office/powerpoint/2010/main" val="212065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26EC3-862B-874A-9F46-ED31F2A73E09}"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5FC09-1ABF-094A-BE8C-5B8F406E1461}" type="slidenum">
              <a:rPr lang="en-GB" smtClean="0"/>
              <a:t>‹#›</a:t>
            </a:fld>
            <a:endParaRPr lang="en-GB"/>
          </a:p>
        </p:txBody>
      </p:sp>
    </p:spTree>
    <p:extLst>
      <p:ext uri="{BB962C8B-B14F-4D97-AF65-F5344CB8AC3E}">
        <p14:creationId xmlns:p14="http://schemas.microsoft.com/office/powerpoint/2010/main" val="262845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ho.int/groups/violence-prevention-alliance/approac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speaker:</a:t>
            </a:r>
          </a:p>
          <a:p>
            <a:endParaRPr lang="en-GB"/>
          </a:p>
          <a:p>
            <a:r>
              <a:rPr lang="en-GB"/>
              <a:t>Hello, I’m Iain Drennan, Executive Director at </a:t>
            </a:r>
            <a:r>
              <a:rPr lang="en-GB" err="1"/>
              <a:t>WeProtect</a:t>
            </a:r>
            <a:r>
              <a:rPr lang="en-GB"/>
              <a:t> Global Alliance, and I’m delighted to be able to talk to you all at PIER23 today about how together we can build a digital world designed to protect children from sexual exploitation and abuse.</a:t>
            </a:r>
          </a:p>
        </p:txBody>
      </p:sp>
      <p:sp>
        <p:nvSpPr>
          <p:cNvPr id="4" name="Slide Number Placeholder 3"/>
          <p:cNvSpPr>
            <a:spLocks noGrp="1"/>
          </p:cNvSpPr>
          <p:nvPr>
            <p:ph type="sldNum" sz="quarter" idx="5"/>
          </p:nvPr>
        </p:nvSpPr>
        <p:spPr/>
        <p:txBody>
          <a:bodyPr/>
          <a:lstStyle/>
          <a:p>
            <a:fld id="{E815FC09-1ABF-094A-BE8C-5B8F406E1461}" type="slidenum">
              <a:rPr lang="en-GB" smtClean="0"/>
              <a:t>1</a:t>
            </a:fld>
            <a:endParaRPr lang="en-GB"/>
          </a:p>
        </p:txBody>
      </p:sp>
    </p:spTree>
    <p:extLst>
      <p:ext uri="{BB962C8B-B14F-4D97-AF65-F5344CB8AC3E}">
        <p14:creationId xmlns:p14="http://schemas.microsoft.com/office/powerpoint/2010/main" val="187379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framing the future report issued some key recommendations for governments to:</a:t>
            </a:r>
          </a:p>
          <a:p>
            <a:endParaRPr lang="en-US">
              <a:cs typeface="Calibri"/>
            </a:endParaRPr>
          </a:p>
          <a:p>
            <a:pPr marL="228600" indent="-228600">
              <a:buAutoNum type="arabicPeriod"/>
            </a:pPr>
            <a:r>
              <a:rPr lang="en-US"/>
              <a:t>Invest in comprehensive national responses to prevent and respond to online child exploitation and abuse.</a:t>
            </a:r>
            <a:endParaRPr lang="en-US">
              <a:cs typeface="Calibri" panose="020F0502020204030204"/>
            </a:endParaRPr>
          </a:p>
          <a:p>
            <a:pPr marL="228600" indent="-228600">
              <a:buAutoNum type="arabicPeriod"/>
            </a:pPr>
            <a:r>
              <a:rPr lang="en-US"/>
              <a:t>Accelerate global collaboration among governments and companies to strengthen prevention and response efforts.</a:t>
            </a:r>
            <a:endParaRPr lang="en-US">
              <a:cs typeface="Calibri" panose="020F0502020204030204"/>
            </a:endParaRPr>
          </a:p>
          <a:p>
            <a:pPr marL="228600" indent="-228600">
              <a:buAutoNum type="arabicPeriod"/>
            </a:pPr>
            <a:r>
              <a:rPr lang="en-US"/>
              <a:t>Strengthen the use and collection of data and evidence to enhance effective, sustainable national efforts to protect children.</a:t>
            </a:r>
            <a:endParaRPr lang="en-US">
              <a:cs typeface="Calibri" panose="020F0502020204030204"/>
            </a:endParaRPr>
          </a:p>
          <a:p>
            <a:pPr marL="228600" indent="-228600">
              <a:buAutoNum type="arabicPeriod"/>
            </a:pPr>
            <a:r>
              <a:rPr lang="en-US"/>
              <a:t>Share best practices and lessons learned to support national responses to protect children from abuse and exploitation online.</a:t>
            </a:r>
            <a:endParaRPr lang="en-US">
              <a:cs typeface="Calibri" panose="020F0502020204030204"/>
            </a:endParaRPr>
          </a:p>
          <a:p>
            <a:pPr marL="228600" indent="-228600">
              <a:buAutoNum type="arabicPeriod"/>
            </a:pPr>
            <a:r>
              <a:rPr lang="en-US"/>
              <a:t>Promote the global implementation of the Model National Response framework, and its continuous refinement based on lessons learned.</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10</a:t>
            </a:fld>
            <a:endParaRPr lang="en-GB"/>
          </a:p>
        </p:txBody>
      </p:sp>
    </p:spTree>
    <p:extLst>
      <p:ext uri="{BB962C8B-B14F-4D97-AF65-F5344CB8AC3E}">
        <p14:creationId xmlns:p14="http://schemas.microsoft.com/office/powerpoint/2010/main" val="50833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Franklin Gothic Book"/>
              </a:rPr>
              <a:t>We </a:t>
            </a:r>
            <a:r>
              <a:rPr lang="en-GB" sz="1800" dirty="0">
                <a:solidFill>
                  <a:srgbClr val="000000"/>
                </a:solidFill>
                <a:latin typeface="Franklin Gothic Book"/>
              </a:rPr>
              <a:t>drew from these review and update processes, to develop a</a:t>
            </a:r>
            <a:r>
              <a:rPr lang="en-GB" sz="1800" b="0" i="0" dirty="0">
                <a:solidFill>
                  <a:srgbClr val="000000"/>
                </a:solidFill>
                <a:effectLst/>
                <a:latin typeface="Franklin Gothic Book"/>
              </a:rPr>
              <a:t> Maturity Model that will facilitate tailored national responses and foster a climate of continuous </a:t>
            </a:r>
            <a:r>
              <a:rPr lang="en-GB" sz="1800" dirty="0">
                <a:solidFill>
                  <a:srgbClr val="000000"/>
                </a:solidFill>
                <a:latin typeface="Franklin Gothic Book"/>
              </a:rPr>
              <a:t>improvement</a:t>
            </a:r>
            <a:r>
              <a:rPr lang="en-GB" sz="1800" b="0" i="0" dirty="0">
                <a:solidFill>
                  <a:srgbClr val="000000"/>
                </a:solidFill>
                <a:effectLst/>
                <a:latin typeface="Franklin Gothic Book"/>
              </a:rPr>
              <a:t>.</a:t>
            </a:r>
            <a:r>
              <a:rPr lang="en-GB" sz="1800" dirty="0">
                <a:solidFill>
                  <a:srgbClr val="000000"/>
                </a:solidFill>
                <a:latin typeface="Franklin Gothic Book"/>
              </a:rPr>
              <a:t> </a:t>
            </a:r>
            <a:endParaRPr lang="en-GB" dirty="0">
              <a:solidFill>
                <a:srgbClr val="000000"/>
              </a:solidFill>
              <a:latin typeface="Calibri" panose="020F0502020204030204"/>
              <a:cs typeface="Calibri" panose="020F0502020204030204"/>
            </a:endParaRPr>
          </a:p>
          <a:p>
            <a:endParaRPr lang="en-GB" dirty="0">
              <a:solidFill>
                <a:srgbClr val="000000"/>
              </a:solidFill>
              <a:latin typeface="Calibri" panose="020F0502020204030204"/>
              <a:cs typeface="Calibri" panose="020F0502020204030204"/>
            </a:endParaRPr>
          </a:p>
          <a:p>
            <a:r>
              <a:rPr lang="en-GB" dirty="0">
                <a:solidFill>
                  <a:srgbClr val="000000"/>
                </a:solidFill>
              </a:rPr>
              <a:t>The maturity model has been developed in consultation with UNICEF and other key stakeholders (European Commission, ECPAT International and the governments of our Global Taskforce) and was launched in June 2023 after the piloting phase.</a:t>
            </a:r>
            <a:endParaRPr lang="en-GB" dirty="0"/>
          </a:p>
          <a:p>
            <a:endParaRPr lang="en-GB" sz="1800" dirty="0">
              <a:solidFill>
                <a:srgbClr val="000000"/>
              </a:solidFill>
              <a:latin typeface="Franklin Gothic Book"/>
            </a:endParaRPr>
          </a:p>
          <a:p>
            <a:r>
              <a:rPr lang="en-GB" sz="1800" b="0" i="0" dirty="0">
                <a:solidFill>
                  <a:srgbClr val="000000"/>
                </a:solidFill>
                <a:effectLst/>
                <a:latin typeface="Franklin Gothic Book"/>
              </a:rPr>
              <a:t>Successful national responses are acquired through a blend of capabilities, continuous refinement and improvement and not by ‘achievement’ of each capability in isolation. As such, there is a need to consider the capabilities of the MNR as interdependent and take a holistic and systems-based approach. Different circumstances can mean that countries do not always move through the phases in a linear or predictable fashion.</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E815FC09-1ABF-094A-BE8C-5B8F406E1461}" type="slidenum">
              <a:rPr lang="en-GB" smtClean="0"/>
              <a:t>11</a:t>
            </a:fld>
            <a:endParaRPr lang="en-GB"/>
          </a:p>
        </p:txBody>
      </p:sp>
    </p:spTree>
    <p:extLst>
      <p:ext uri="{BB962C8B-B14F-4D97-AF65-F5344CB8AC3E}">
        <p14:creationId xmlns:p14="http://schemas.microsoft.com/office/powerpoint/2010/main" val="192928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Franklin Gothic Book"/>
              </a:rPr>
              <a:t>In conjunction, a very practical self-assessment tool has been</a:t>
            </a:r>
            <a:r>
              <a:rPr lang="en-GB" sz="1800" dirty="0">
                <a:solidFill>
                  <a:srgbClr val="000000"/>
                </a:solidFill>
                <a:latin typeface="Franklin Gothic Book"/>
              </a:rPr>
              <a:t> developed</a:t>
            </a:r>
            <a:r>
              <a:rPr lang="en-GB" sz="1800" b="0" i="0" dirty="0">
                <a:solidFill>
                  <a:srgbClr val="000000"/>
                </a:solidFill>
                <a:effectLst/>
                <a:latin typeface="Franklin Gothic Book"/>
              </a:rPr>
              <a:t> to help government members self-assess their progress against the maturity model and develop </a:t>
            </a:r>
            <a:r>
              <a:rPr lang="en-GB" sz="1800" dirty="0">
                <a:solidFill>
                  <a:srgbClr val="000000"/>
                </a:solidFill>
                <a:latin typeface="Franklin Gothic Book"/>
              </a:rPr>
              <a:t>tailored strategic </a:t>
            </a:r>
            <a:r>
              <a:rPr lang="en-GB" sz="1800" b="0" i="0" dirty="0">
                <a:solidFill>
                  <a:srgbClr val="000000"/>
                </a:solidFill>
                <a:effectLst/>
                <a:latin typeface="Franklin Gothic Book"/>
              </a:rPr>
              <a:t>action plan.</a:t>
            </a:r>
            <a:r>
              <a:rPr lang="en-GB" sz="1800" dirty="0">
                <a:solidFill>
                  <a:srgbClr val="000000"/>
                </a:solidFill>
                <a:latin typeface="Franklin Gothic Book"/>
              </a:rPr>
              <a:t> </a:t>
            </a:r>
            <a:endParaRPr lang="en-GB" sz="1800" b="0" i="0" dirty="0">
              <a:solidFill>
                <a:srgbClr val="000000"/>
              </a:solidFill>
              <a:effectLst/>
              <a:latin typeface="Franklin Gothic Book" panose="020B0503020102020204" pitchFamily="34" charset="0"/>
            </a:endParaRPr>
          </a:p>
          <a:p>
            <a:endParaRPr lang="en-GB" sz="1800" dirty="0">
              <a:solidFill>
                <a:srgbClr val="000000"/>
              </a:solidFill>
              <a:latin typeface="Franklin Gothic Book"/>
            </a:endParaRPr>
          </a:p>
          <a:p>
            <a:r>
              <a:rPr lang="en-GB" dirty="0">
                <a:solidFill>
                  <a:srgbClr val="000000"/>
                </a:solidFill>
              </a:rPr>
              <a:t>This self-assessment tool is intended to be used by Alliance government members on an annual basis to support business planning cycles and agreeing future activities to help build maturity against the Model National Response model.</a:t>
            </a:r>
            <a:endParaRPr lang="en-GB" dirty="0"/>
          </a:p>
          <a:p>
            <a:endParaRPr lang="en-GB" sz="1800" dirty="0">
              <a:solidFill>
                <a:srgbClr val="000000"/>
              </a:solidFill>
              <a:latin typeface="Franklin Gothic Book"/>
            </a:endParaRPr>
          </a:p>
          <a:p>
            <a:r>
              <a:rPr lang="en-GB" sz="1800" dirty="0">
                <a:solidFill>
                  <a:srgbClr val="000000"/>
                </a:solidFill>
                <a:latin typeface="Franklin Gothic Book"/>
              </a:rPr>
              <a:t>We worked with </a:t>
            </a:r>
            <a:r>
              <a:rPr lang="en-GB" sz="1800" b="0" i="0" dirty="0">
                <a:solidFill>
                  <a:srgbClr val="000000"/>
                </a:solidFill>
                <a:effectLst/>
                <a:latin typeface="Franklin Gothic Book"/>
              </a:rPr>
              <a:t>UNICEF to pilot the </a:t>
            </a:r>
            <a:r>
              <a:rPr lang="en-GB" sz="1800" dirty="0">
                <a:solidFill>
                  <a:srgbClr val="000000"/>
                </a:solidFill>
                <a:latin typeface="Franklin Gothic Book"/>
              </a:rPr>
              <a:t>Maturity Model</a:t>
            </a:r>
            <a:r>
              <a:rPr lang="en-GB" sz="1800" b="0" i="0" dirty="0">
                <a:solidFill>
                  <a:srgbClr val="000000"/>
                </a:solidFill>
                <a:effectLst/>
                <a:latin typeface="Franklin Gothic Book"/>
              </a:rPr>
              <a:t> and associated self assessment tool </a:t>
            </a:r>
            <a:r>
              <a:rPr lang="en-GB" sz="1800" b="0" i="0">
                <a:solidFill>
                  <a:srgbClr val="000000"/>
                </a:solidFill>
                <a:effectLst/>
                <a:latin typeface="Franklin Gothic Book"/>
              </a:rPr>
              <a:t>in </a:t>
            </a:r>
            <a:r>
              <a:rPr lang="en-GB" sz="1800">
                <a:effectLst/>
                <a:latin typeface="Calibri" panose="020F0502020204030204" pitchFamily="34" charset="0"/>
                <a:ea typeface="Calibri" panose="020F0502020204030204" pitchFamily="34" charset="0"/>
              </a:rPr>
              <a:t>Albania, Ghana and Indonesia  </a:t>
            </a:r>
            <a:r>
              <a:rPr lang="en-GB" sz="1800" b="0" i="0">
                <a:solidFill>
                  <a:srgbClr val="000000"/>
                </a:solidFill>
                <a:effectLst/>
                <a:latin typeface="Franklin Gothic Book"/>
              </a:rPr>
              <a:t>to </a:t>
            </a:r>
            <a:r>
              <a:rPr lang="en-GB" sz="1800" b="0" i="0" dirty="0">
                <a:solidFill>
                  <a:srgbClr val="000000"/>
                </a:solidFill>
                <a:effectLst/>
                <a:latin typeface="Franklin Gothic Book"/>
              </a:rPr>
              <a:t>help refine the resource and make it as practical</a:t>
            </a:r>
            <a:r>
              <a:rPr lang="en-GB" sz="1800" dirty="0">
                <a:solidFill>
                  <a:srgbClr val="000000"/>
                </a:solidFill>
                <a:latin typeface="Franklin Gothic Book"/>
              </a:rPr>
              <a:t> </a:t>
            </a:r>
            <a:r>
              <a:rPr lang="en-GB" sz="1800" b="0" i="0" dirty="0">
                <a:solidFill>
                  <a:srgbClr val="000000"/>
                </a:solidFill>
                <a:effectLst/>
                <a:latin typeface="Franklin Gothic Book"/>
              </a:rPr>
              <a:t> and user </a:t>
            </a:r>
            <a:r>
              <a:rPr lang="en-GB" sz="1800" dirty="0">
                <a:solidFill>
                  <a:srgbClr val="000000"/>
                </a:solidFill>
                <a:latin typeface="Franklin Gothic Book"/>
              </a:rPr>
              <a:t>friendly</a:t>
            </a:r>
            <a:r>
              <a:rPr lang="en-GB" sz="1800" b="0" i="0" dirty="0">
                <a:solidFill>
                  <a:srgbClr val="000000"/>
                </a:solidFill>
                <a:effectLst/>
                <a:latin typeface="Franklin Gothic Book"/>
              </a:rPr>
              <a:t> as possible.</a:t>
            </a:r>
            <a:endParaRPr lang="en-GB" sz="1800" b="0" i="0" dirty="0">
              <a:solidFill>
                <a:srgbClr val="000000"/>
              </a:solidFill>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12</a:t>
            </a:fld>
            <a:endParaRPr lang="en-GB"/>
          </a:p>
        </p:txBody>
      </p:sp>
    </p:spTree>
    <p:extLst>
      <p:ext uri="{BB962C8B-B14F-4D97-AF65-F5344CB8AC3E}">
        <p14:creationId xmlns:p14="http://schemas.microsoft.com/office/powerpoint/2010/main" val="134616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currently working on the 2023 Global Threat Assessment with PA consulting. We also have the support of a steering committee that is composed of our wide and diverse membership to keep us in check, feedback and challenge us on our interpretation of the data finding and analysis.</a:t>
            </a:r>
          </a:p>
          <a:p>
            <a:endParaRPr lang="en-US">
              <a:cs typeface="Calibri"/>
            </a:endParaRPr>
          </a:p>
          <a:p>
            <a:r>
              <a:rPr lang="en-US">
                <a:cs typeface="Calibri"/>
              </a:rPr>
              <a:t>We are using a mix methods approach to inform out meta-analysis which includes both quantitative  (surveys) and qualitative data ( key informant interview and in-depth literature review). In the next slide we’ll go more in details into the different datasets</a:t>
            </a:r>
          </a:p>
          <a:p>
            <a:r>
              <a:rPr lang="en-US">
                <a:cs typeface="Calibri"/>
              </a:rPr>
              <a:t> </a:t>
            </a:r>
          </a:p>
          <a:p>
            <a:r>
              <a:rPr lang="en-US">
                <a:cs typeface="Calibri"/>
              </a:rPr>
              <a:t>We are currently validating our hypothesis with our various stakeholders. In the next few slides, I will give an overview of our </a:t>
            </a:r>
            <a:r>
              <a:rPr lang="en-US" u="sng">
                <a:cs typeface="Calibri"/>
              </a:rPr>
              <a:t>preliminary</a:t>
            </a:r>
            <a:r>
              <a:rPr lang="en-US">
                <a:cs typeface="Calibri"/>
              </a:rPr>
              <a:t> findings.</a:t>
            </a:r>
          </a:p>
          <a:p>
            <a:endParaRPr lang="en-US">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14</a:t>
            </a:fld>
            <a:endParaRPr lang="en-GB"/>
          </a:p>
        </p:txBody>
      </p:sp>
    </p:spTree>
    <p:extLst>
      <p:ext uri="{BB962C8B-B14F-4D97-AF65-F5344CB8AC3E}">
        <p14:creationId xmlns:p14="http://schemas.microsoft.com/office/powerpoint/2010/main" val="393245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Collaboration between governments, regulators, platforms and the safety tech sector will be critical in years to come, to make sure internet laws sufficiently address risks created by new and emerging technologies</a:t>
            </a:r>
          </a:p>
          <a:p>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Immersive technologies and generative AI are likely to become increasingly mainstream in the future. They will pose challenges both for the development of safety tech, and future-proofing legislation</a:t>
            </a:r>
          </a:p>
          <a:p>
            <a:pPr marL="171450" indent="-171450">
              <a:buFont typeface="Arial" panose="020B0604020202020204" pitchFamily="34" charset="0"/>
              <a:buChar char="•"/>
            </a:pPr>
            <a:r>
              <a:rPr lang="en-GB"/>
              <a:t>Global alignment of regulatory standards will be key to ensuring the effectiveness of new internet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000000"/>
                </a:solidFill>
                <a:effectLst/>
                <a:latin typeface="Arial" panose="020B0604020202020204" pitchFamily="34" charset="0"/>
                <a:ea typeface="Arial" panose="020B0604020202020204" pitchFamily="34" charset="0"/>
              </a:rPr>
              <a:t>Governments should lead a broader shift towards prevention by investing in public health approaches. Adapted from the field of public </a:t>
            </a:r>
            <a:r>
              <a:rPr lang="en-GB" sz="1800" u="none" strike="noStrike">
                <a:solidFill>
                  <a:srgbClr val="000000"/>
                </a:solidFill>
                <a:effectLst/>
                <a:latin typeface="Arial" panose="020B0604020202020204" pitchFamily="34" charset="0"/>
                <a:ea typeface="Arial" panose="020B0604020202020204" pitchFamily="34" charset="0"/>
                <a:hlinkClick r:id="rId3"/>
              </a:rPr>
              <a:t>health</a:t>
            </a:r>
            <a:r>
              <a:rPr lang="en-GB" sz="1800">
                <a:solidFill>
                  <a:srgbClr val="000000"/>
                </a:solidFill>
                <a:effectLst/>
                <a:latin typeface="Arial" panose="020B0604020202020204" pitchFamily="34" charset="0"/>
                <a:ea typeface="Arial" panose="020B0604020202020204" pitchFamily="34" charset="0"/>
              </a:rPr>
              <a:t>, such approaches involve both the public and private sector investing in interventions that target the whole community, including those at risk of perpetrating child sexual abuse or experiencing it, those who have already been abused, and those who have abused </a:t>
            </a:r>
            <a:r>
              <a:rPr lang="en-GB" sz="1800" u="sng">
                <a:solidFill>
                  <a:srgbClr val="000000"/>
                </a:solidFill>
                <a:effectLst/>
                <a:latin typeface="Arial" panose="020B0604020202020204" pitchFamily="34" charset="0"/>
                <a:ea typeface="Arial" panose="020B0604020202020204" pitchFamily="34" charset="0"/>
              </a:rPr>
              <a:t>others</a:t>
            </a:r>
            <a:r>
              <a:rPr lang="en-GB" sz="1800">
                <a:solidFill>
                  <a:srgbClr val="000000"/>
                </a:solidFill>
                <a:effectLst/>
                <a:latin typeface="Arial" panose="020B0604020202020204" pitchFamily="34" charset="0"/>
                <a:ea typeface="Arial" panose="020B0604020202020204" pitchFamily="34" charset="0"/>
              </a:rPr>
              <a:t> .</a:t>
            </a:r>
            <a:r>
              <a:rPr lang="en-BE">
                <a:effectLst/>
              </a:rPr>
              <a:t> </a:t>
            </a:r>
            <a:r>
              <a:rPr lang="en-GB" sz="1800">
                <a:solidFill>
                  <a:srgbClr val="000000"/>
                </a:solidFill>
                <a:effectLst/>
                <a:latin typeface="Arial" panose="020B0604020202020204" pitchFamily="34" charset="0"/>
                <a:ea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000000"/>
                </a:solidFill>
                <a:effectLst/>
                <a:latin typeface="Arial" panose="020B0604020202020204" pitchFamily="34" charset="0"/>
                <a:ea typeface="Arial" panose="020B0604020202020204" pitchFamily="34" charset="0"/>
              </a:rPr>
              <a:t>Child-centred approaches are vital as they help ensure interventions and services are responsive to the experiences, rights, and needs of young people</a:t>
            </a:r>
            <a:endParaRPr lang="en-GB"/>
          </a:p>
          <a:p>
            <a:endParaRPr lang="en-GB"/>
          </a:p>
        </p:txBody>
      </p:sp>
      <p:sp>
        <p:nvSpPr>
          <p:cNvPr id="4" name="Slide Number Placeholder 3"/>
          <p:cNvSpPr>
            <a:spLocks noGrp="1"/>
          </p:cNvSpPr>
          <p:nvPr>
            <p:ph type="sldNum" sz="quarter" idx="5"/>
          </p:nvPr>
        </p:nvSpPr>
        <p:spPr/>
        <p:txBody>
          <a:bodyPr/>
          <a:lstStyle/>
          <a:p>
            <a:fld id="{E815FC09-1ABF-094A-BE8C-5B8F406E1461}" type="slidenum">
              <a:rPr lang="en-GB" smtClean="0"/>
              <a:t>15</a:t>
            </a:fld>
            <a:endParaRPr lang="en-GB"/>
          </a:p>
        </p:txBody>
      </p:sp>
    </p:spTree>
    <p:extLst>
      <p:ext uri="{BB962C8B-B14F-4D97-AF65-F5344CB8AC3E}">
        <p14:creationId xmlns:p14="http://schemas.microsoft.com/office/powerpoint/2010/main" val="212640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a:p>
            <a:pPr marL="0" indent="0">
              <a:buFont typeface="Arial"/>
              <a:buNone/>
            </a:pPr>
            <a:r>
              <a:rPr lang="en-US">
                <a:cs typeface="Calibri"/>
              </a:rPr>
              <a:t>Thank you very much for your attention,</a:t>
            </a:r>
          </a:p>
          <a:p>
            <a:pPr marL="0" indent="0">
              <a:buFont typeface="Arial"/>
              <a:buNone/>
            </a:pPr>
            <a:endParaRPr lang="en-US">
              <a:cs typeface="Calibri"/>
            </a:endParaRPr>
          </a:p>
          <a:p>
            <a:pPr marL="0" indent="0">
              <a:buFont typeface="Arial"/>
              <a:buNone/>
            </a:pPr>
            <a:r>
              <a:rPr lang="en-US">
                <a:cs typeface="Calibri"/>
              </a:rPr>
              <a:t>Stay informed, discuss the issue, and play your part to protect children from sexual exploitation and abuse. </a:t>
            </a:r>
          </a:p>
        </p:txBody>
      </p:sp>
      <p:sp>
        <p:nvSpPr>
          <p:cNvPr id="4" name="Slide Number Placeholder 3"/>
          <p:cNvSpPr>
            <a:spLocks noGrp="1"/>
          </p:cNvSpPr>
          <p:nvPr>
            <p:ph type="sldNum" sz="quarter" idx="5"/>
          </p:nvPr>
        </p:nvSpPr>
        <p:spPr/>
        <p:txBody>
          <a:bodyPr/>
          <a:lstStyle/>
          <a:p>
            <a:fld id="{E815FC09-1ABF-094A-BE8C-5B8F406E1461}" type="slidenum">
              <a:rPr lang="en-GB" smtClean="0"/>
              <a:t>16</a:t>
            </a:fld>
            <a:endParaRPr lang="en-GB"/>
          </a:p>
        </p:txBody>
      </p:sp>
    </p:spTree>
    <p:extLst>
      <p:ext uri="{BB962C8B-B14F-4D97-AF65-F5344CB8AC3E}">
        <p14:creationId xmlns:p14="http://schemas.microsoft.com/office/powerpoint/2010/main" val="24122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a:rPr>
              <a:t>To make change happen, </a:t>
            </a:r>
            <a:r>
              <a:rPr lang="en-US" err="1">
                <a:cs typeface="Calibri"/>
              </a:rPr>
              <a:t>WeProtect</a:t>
            </a:r>
            <a:r>
              <a:rPr lang="en-US">
                <a:cs typeface="Calibri"/>
              </a:rPr>
              <a:t> Global Alliance works with all our members to clearly identify and track the problem, agree how to address it and strive towards a vision of a different future.</a:t>
            </a:r>
            <a:endParaRPr lang="en-US"/>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2</a:t>
            </a:fld>
            <a:endParaRPr lang="en-GB"/>
          </a:p>
        </p:txBody>
      </p:sp>
    </p:spTree>
    <p:extLst>
      <p:ext uri="{BB962C8B-B14F-4D97-AF65-F5344CB8AC3E}">
        <p14:creationId xmlns:p14="http://schemas.microsoft.com/office/powerpoint/2010/main" val="417202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Everything we do comes back to breaking down problems by focusing in on specific themes.</a:t>
            </a:r>
            <a:endParaRPr lang="en-GB" dirty="0">
              <a:cs typeface="Calibri"/>
            </a:endParaRPr>
          </a:p>
          <a:p>
            <a:pPr marL="171450" indent="-171450">
              <a:buFont typeface="Arial" panose="020B0604020202020204" pitchFamily="34" charset="0"/>
              <a:buChar char="•"/>
            </a:pPr>
            <a:r>
              <a:rPr lang="en-GB" dirty="0">
                <a:cs typeface="Calibri"/>
              </a:rPr>
              <a:t>This allows our different members to find help and contribute their know-how in these areas.</a:t>
            </a:r>
          </a:p>
          <a:p>
            <a:pPr marL="171450" indent="-171450">
              <a:buFont typeface="Arial" panose="020B0604020202020204" pitchFamily="34" charset="0"/>
              <a:buChar char="•"/>
            </a:pPr>
            <a:r>
              <a:rPr lang="en-GB" dirty="0">
                <a:cs typeface="Calibri"/>
              </a:rPr>
              <a:t>As the previous examples showed, action is needed in all these areas simultaneously to make change happen.</a:t>
            </a:r>
            <a:endParaRPr lang="en-GB" dirty="0"/>
          </a:p>
          <a:p>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E815FC09-1ABF-094A-BE8C-5B8F406E1461}" type="slidenum">
              <a:rPr lang="en-GB" smtClean="0"/>
              <a:t>3</a:t>
            </a:fld>
            <a:endParaRPr lang="en-GB"/>
          </a:p>
        </p:txBody>
      </p:sp>
    </p:spTree>
    <p:extLst>
      <p:ext uri="{BB962C8B-B14F-4D97-AF65-F5344CB8AC3E}">
        <p14:creationId xmlns:p14="http://schemas.microsoft.com/office/powerpoint/2010/main" val="232073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4</a:t>
            </a:fld>
            <a:endParaRPr lang="en-GB"/>
          </a:p>
        </p:txBody>
      </p:sp>
    </p:spTree>
    <p:extLst>
      <p:ext uri="{BB962C8B-B14F-4D97-AF65-F5344CB8AC3E}">
        <p14:creationId xmlns:p14="http://schemas.microsoft.com/office/powerpoint/2010/main" val="2518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Alliance seeks to align action around the themes through leadership and collaborative activities.</a:t>
            </a:r>
          </a:p>
          <a:p>
            <a:r>
              <a:rPr lang="en-US">
                <a:cs typeface="Calibri"/>
              </a:rPr>
              <a:t>These include our biannual Global Summits where leaders get together to share approaches, discuss challenges and make commitments to do more.</a:t>
            </a:r>
          </a:p>
          <a:p>
            <a:endParaRPr lang="en-US">
              <a:cs typeface="Calibri"/>
            </a:endParaRPr>
          </a:p>
          <a:p>
            <a:r>
              <a:rPr lang="en-US">
                <a:cs typeface="Calibri"/>
              </a:rPr>
              <a:t>(Here we could embed short edit of the Summit 2022 video...)</a:t>
            </a:r>
          </a:p>
        </p:txBody>
      </p:sp>
      <p:sp>
        <p:nvSpPr>
          <p:cNvPr id="4" name="Slide Number Placeholder 3"/>
          <p:cNvSpPr>
            <a:spLocks noGrp="1"/>
          </p:cNvSpPr>
          <p:nvPr>
            <p:ph type="sldNum" sz="quarter" idx="5"/>
          </p:nvPr>
        </p:nvSpPr>
        <p:spPr/>
        <p:txBody>
          <a:bodyPr/>
          <a:lstStyle/>
          <a:p>
            <a:fld id="{E815FC09-1ABF-094A-BE8C-5B8F406E1461}" type="slidenum">
              <a:rPr lang="en-GB" smtClean="0"/>
              <a:t>5</a:t>
            </a:fld>
            <a:endParaRPr lang="en-GB"/>
          </a:p>
        </p:txBody>
      </p:sp>
    </p:spTree>
    <p:extLst>
      <p:ext uri="{BB962C8B-B14F-4D97-AF65-F5344CB8AC3E}">
        <p14:creationId xmlns:p14="http://schemas.microsoft.com/office/powerpoint/2010/main" val="335299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We use these themes to outline and demonstrate all the different elements of an effective systems-wide response to child sexual abuse online:</a:t>
            </a:r>
            <a:br>
              <a:rPr lang="en-GB">
                <a:cs typeface="Calibri"/>
              </a:rPr>
            </a:br>
            <a:endParaRPr lang="en-GB" b="1"/>
          </a:p>
          <a:p>
            <a:pPr marL="685800" lvl="1" indent="-228600">
              <a:spcAft>
                <a:spcPts val="600"/>
              </a:spcAft>
              <a:buAutoNum type="arabicPeriod"/>
            </a:pPr>
            <a:r>
              <a:rPr lang="en-GB" b="1"/>
              <a:t>Research &amp; insights: </a:t>
            </a:r>
            <a:r>
              <a:rPr lang="en-GB"/>
              <a:t>We produce evidence and analysis to define the threat, we promote our members' research and support the open and honest discussion to confront the issue. </a:t>
            </a:r>
            <a:endParaRPr lang="en-GB">
              <a:cs typeface="Calibri"/>
            </a:endParaRPr>
          </a:p>
          <a:p>
            <a:pPr marL="685800" lvl="1" indent="-228600">
              <a:spcAft>
                <a:spcPts val="600"/>
              </a:spcAft>
              <a:buAutoNum type="arabicPeriod"/>
            </a:pPr>
            <a:r>
              <a:rPr lang="en-GB" b="1"/>
              <a:t>Child &amp; survivor participation:</a:t>
            </a:r>
            <a:r>
              <a:rPr lang="en-GB"/>
              <a:t> To support and protect children, we promote child-centred, multi-sectoral responses. Equally, we recognise that the voices of survivors are key to advocate for system-wide change.</a:t>
            </a:r>
            <a:endParaRPr lang="en-GB">
              <a:cs typeface="Calibri"/>
            </a:endParaRPr>
          </a:p>
          <a:p>
            <a:pPr marL="685800" lvl="1" indent="-228600">
              <a:spcAft>
                <a:spcPts val="600"/>
              </a:spcAft>
              <a:buAutoNum type="arabicPeriod"/>
            </a:pPr>
            <a:r>
              <a:rPr lang="en-GB" b="1"/>
              <a:t>Policy &amp; legislation: </a:t>
            </a:r>
            <a:r>
              <a:rPr lang="en-GB"/>
              <a:t>We provide a blueprint for laws and national strategies: supporting our government members to share their learning and coordinate their responses.</a:t>
            </a:r>
          </a:p>
          <a:p>
            <a:pPr marL="685800" lvl="1" indent="-228600">
              <a:spcAft>
                <a:spcPts val="600"/>
              </a:spcAft>
              <a:buAutoNum type="arabicPeriod"/>
            </a:pPr>
            <a:r>
              <a:rPr lang="en-GB" b="1"/>
              <a:t>Technology industry</a:t>
            </a:r>
            <a:r>
              <a:rPr lang="en-GB"/>
              <a:t>: Supporting our tech members to adhere to a common and transparent approach to reporting abuse and a coordinated response for implementing software solutions.</a:t>
            </a:r>
            <a:endParaRPr lang="en-GB">
              <a:cs typeface="Calibri"/>
            </a:endParaRPr>
          </a:p>
          <a:p>
            <a:pPr marL="685800" lvl="1" indent="-228600">
              <a:spcAft>
                <a:spcPts val="600"/>
              </a:spcAft>
              <a:buAutoNum type="arabicPeriod"/>
            </a:pPr>
            <a:r>
              <a:rPr lang="en-GB" b="1"/>
              <a:t>Criminal justice</a:t>
            </a:r>
            <a:r>
              <a:rPr lang="en-GB"/>
              <a:t>: We seek consensus amongst our government members on a global approach to targeting offenders and enforcement procedures, as well as common standards for databases and reporting technologies.</a:t>
            </a:r>
            <a:endParaRPr lang="en-GB">
              <a:cs typeface="Calibri"/>
            </a:endParaRPr>
          </a:p>
          <a:p>
            <a:pPr marL="685800" lvl="1" indent="-228600">
              <a:spcAft>
                <a:spcPts val="600"/>
              </a:spcAft>
              <a:buAutoNum type="arabicPeriod"/>
            </a:pPr>
            <a:r>
              <a:rPr lang="en-GB" b="1"/>
              <a:t>Society &amp; culture</a:t>
            </a:r>
            <a:r>
              <a:rPr lang="en-GB"/>
              <a:t>: Digital culture is about how we interact online. Increased public understanding of how governments and tech companies uphold their duty of care for children online will help accelerate change.</a:t>
            </a:r>
            <a:endParaRPr lang="en-GB" b="0">
              <a:cs typeface="Calibri"/>
            </a:endParaRPr>
          </a:p>
          <a:p>
            <a:pPr marL="457200" lvl="1" indent="0">
              <a:buNone/>
            </a:pPr>
            <a:endParaRPr lang="en-GB" b="0">
              <a:cs typeface="Calibri"/>
            </a:endParaRPr>
          </a:p>
          <a:p>
            <a:pPr marL="457200" lvl="1" indent="0">
              <a:buNone/>
            </a:pPr>
            <a:r>
              <a:rPr lang="en-GB" b="0"/>
              <a:t>Underpinning this all is </a:t>
            </a:r>
            <a:r>
              <a:rPr lang="en-GB" b="1"/>
              <a:t>international collaboration</a:t>
            </a:r>
            <a:r>
              <a:rPr lang="en-GB"/>
              <a:t>: As an Alliance, we exist to bring our members together. Our frameworks act as a focus for collaboration by breaking down and addressing the complex problem at national and global levels.</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6</a:t>
            </a:fld>
            <a:endParaRPr lang="en-GB"/>
          </a:p>
        </p:txBody>
      </p:sp>
    </p:spTree>
    <p:extLst>
      <p:ext uri="{BB962C8B-B14F-4D97-AF65-F5344CB8AC3E}">
        <p14:creationId xmlns:p14="http://schemas.microsoft.com/office/powerpoint/2010/main" val="160654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guide the response to child sexual abuse online, we have produced two strategic frameworks that similarly use our thematic approach:</a:t>
            </a:r>
          </a:p>
          <a:p>
            <a:endParaRPr lang="en-US">
              <a:cs typeface="Calibri"/>
            </a:endParaRPr>
          </a:p>
          <a:p>
            <a:pPr marL="171450" indent="-171450">
              <a:buFont typeface="Arial"/>
              <a:buChar char="•"/>
            </a:pPr>
            <a:r>
              <a:rPr lang="en-US">
                <a:cs typeface="Calibri"/>
              </a:rPr>
              <a:t>A National Framework – the </a:t>
            </a:r>
            <a:r>
              <a:rPr lang="en-US" b="1">
                <a:cs typeface="Calibri"/>
              </a:rPr>
              <a:t>Model National Response</a:t>
            </a:r>
            <a:r>
              <a:rPr lang="en-US">
                <a:cs typeface="Calibri"/>
              </a:rPr>
              <a:t>, designed as a blueprint for governments to help guide assessment, priorities and implementation at a national level.</a:t>
            </a:r>
          </a:p>
          <a:p>
            <a:pPr marL="171450" indent="-171450">
              <a:buFont typeface="Arial"/>
              <a:buChar char="•"/>
            </a:pPr>
            <a:r>
              <a:rPr lang="en-US">
                <a:cs typeface="Calibri"/>
              </a:rPr>
              <a:t>And a Global Framework – the </a:t>
            </a:r>
            <a:r>
              <a:rPr lang="en-US" b="1">
                <a:cs typeface="Calibri"/>
              </a:rPr>
              <a:t>Global Strategic Response</a:t>
            </a:r>
            <a:r>
              <a:rPr lang="en-US">
                <a:cs typeface="Calibri"/>
              </a:rPr>
              <a:t>, </a:t>
            </a:r>
            <a:r>
              <a:rPr lang="en-US"/>
              <a:t>responding to the international nature of the issue and providing strategies for collaboration, coordination and shared learning across our membership.</a:t>
            </a:r>
            <a:endParaRPr lang="en-US">
              <a:cs typeface="Calibri"/>
            </a:endParaRPr>
          </a:p>
        </p:txBody>
      </p:sp>
      <p:sp>
        <p:nvSpPr>
          <p:cNvPr id="4" name="Slide Number Placeholder 3"/>
          <p:cNvSpPr>
            <a:spLocks noGrp="1"/>
          </p:cNvSpPr>
          <p:nvPr>
            <p:ph type="sldNum" sz="quarter" idx="5"/>
          </p:nvPr>
        </p:nvSpPr>
        <p:spPr/>
        <p:txBody>
          <a:bodyPr/>
          <a:lstStyle/>
          <a:p>
            <a:fld id="{E815FC09-1ABF-094A-BE8C-5B8F406E1461}" type="slidenum">
              <a:rPr lang="en-GB" smtClean="0"/>
              <a:t>7</a:t>
            </a:fld>
            <a:endParaRPr lang="en-GB"/>
          </a:p>
        </p:txBody>
      </p:sp>
    </p:spTree>
    <p:extLst>
      <p:ext uri="{BB962C8B-B14F-4D97-AF65-F5344CB8AC3E}">
        <p14:creationId xmlns:p14="http://schemas.microsoft.com/office/powerpoint/2010/main" val="325629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a:buClr>
                <a:schemeClr val="dk1"/>
              </a:buClr>
              <a:buSzPts val="1200"/>
            </a:pPr>
            <a:r>
              <a:rPr lang="en-GB" dirty="0"/>
              <a:t>The </a:t>
            </a:r>
            <a:r>
              <a:rPr lang="en-GB" i="0" dirty="0"/>
              <a:t>Model National Response </a:t>
            </a:r>
            <a:r>
              <a:rPr lang="en-GB" dirty="0"/>
              <a:t>supports the work we are taking forward with our membership, in particular our government members.  It presents</a:t>
            </a:r>
            <a:r>
              <a:rPr lang="en-GB" i="0" dirty="0"/>
              <a:t> a global framework for countries to draw upon to address </a:t>
            </a:r>
            <a:r>
              <a:rPr lang="en-GB" dirty="0"/>
              <a:t>child abuse and exploitation online, and other forms of violence against children online. </a:t>
            </a:r>
          </a:p>
          <a:p>
            <a:pPr marL="0" indent="0">
              <a:buClr>
                <a:schemeClr val="dk1"/>
              </a:buClr>
              <a:buSzPts val="1200"/>
              <a:buNone/>
            </a:pPr>
            <a:endParaRPr dirty="0"/>
          </a:p>
          <a:p>
            <a:pPr>
              <a:spcBef>
                <a:spcPts val="360"/>
              </a:spcBef>
              <a:buClr>
                <a:schemeClr val="dk1"/>
              </a:buClr>
              <a:buSzPts val="1200"/>
            </a:pPr>
            <a:r>
              <a:rPr lang="en-GB" i="0" dirty="0"/>
              <a:t>The Model lists the capabilities that a country needs in order to achieve a comprehensive national response, in the context of the </a:t>
            </a:r>
            <a:r>
              <a:rPr lang="en-GB" dirty="0"/>
              <a:t>need</a:t>
            </a:r>
            <a:r>
              <a:rPr lang="en-GB" i="0" dirty="0"/>
              <a:t> to tackle </a:t>
            </a:r>
            <a:r>
              <a:rPr lang="en-GB" dirty="0"/>
              <a:t>child abuse and exploitation online, and other forms of violence against children online.</a:t>
            </a:r>
            <a:endParaRPr lang="en-GB" dirty="0">
              <a:cs typeface="Calibri"/>
            </a:endParaRPr>
          </a:p>
          <a:p>
            <a:pPr>
              <a:spcBef>
                <a:spcPts val="360"/>
              </a:spcBef>
              <a:buSzPts val="1200"/>
            </a:pPr>
            <a:endParaRPr lang="en-GB" dirty="0"/>
          </a:p>
          <a:p>
            <a:pPr>
              <a:spcBef>
                <a:spcPts val="360"/>
              </a:spcBef>
              <a:buSzPts val="1200"/>
            </a:pPr>
            <a:r>
              <a:rPr lang="en-GB" dirty="0"/>
              <a:t>It</a:t>
            </a:r>
            <a:r>
              <a:rPr lang="en-GB" i="0" dirty="0"/>
              <a:t> is our intention that the Model will help a country to:</a:t>
            </a:r>
            <a:endParaRPr dirty="0">
              <a:cs typeface="Calibri"/>
            </a:endParaRPr>
          </a:p>
          <a:p>
            <a:pPr marL="0" lvl="0" indent="0" algn="l" rtl="0">
              <a:spcBef>
                <a:spcPts val="0"/>
              </a:spcBef>
              <a:spcAft>
                <a:spcPts val="0"/>
              </a:spcAft>
              <a:buClr>
                <a:schemeClr val="dk1"/>
              </a:buClr>
              <a:buSzPts val="1200"/>
              <a:buFont typeface="Arial"/>
              <a:buNone/>
            </a:pPr>
            <a:endParaRPr i="0" dirty="0"/>
          </a:p>
          <a:p>
            <a:pPr marL="171450" lvl="0" indent="-171450" algn="l" rtl="0">
              <a:spcBef>
                <a:spcPts val="0"/>
              </a:spcBef>
              <a:spcAft>
                <a:spcPts val="0"/>
              </a:spcAft>
              <a:buClr>
                <a:schemeClr val="dk1"/>
              </a:buClr>
              <a:buSzPts val="1200"/>
              <a:buFont typeface="Calibri"/>
              <a:buChar char="-"/>
            </a:pPr>
            <a:r>
              <a:rPr lang="en-GB" i="0" dirty="0"/>
              <a:t>Evaluate its current response to child sexual exploitation and abuse online and identify gaps</a:t>
            </a:r>
            <a:endParaRPr dirty="0"/>
          </a:p>
          <a:p>
            <a:pPr marL="171450" lvl="0" indent="-171450" algn="l" rtl="0">
              <a:spcBef>
                <a:spcPts val="0"/>
              </a:spcBef>
              <a:spcAft>
                <a:spcPts val="0"/>
              </a:spcAft>
              <a:buClr>
                <a:schemeClr val="dk1"/>
              </a:buClr>
              <a:buSzPts val="1200"/>
              <a:buFont typeface="Calibri"/>
              <a:buChar char="-"/>
            </a:pPr>
            <a:r>
              <a:rPr lang="en-GB" i="0" dirty="0"/>
              <a:t>Prioritise national effort on filling gaps</a:t>
            </a:r>
            <a:endParaRPr dirty="0"/>
          </a:p>
          <a:p>
            <a:pPr marL="171450" lvl="0" indent="-171450" algn="l" rtl="0">
              <a:spcBef>
                <a:spcPts val="0"/>
              </a:spcBef>
              <a:spcAft>
                <a:spcPts val="0"/>
              </a:spcAft>
              <a:buClr>
                <a:schemeClr val="dk1"/>
              </a:buClr>
              <a:buSzPts val="1200"/>
              <a:buFont typeface="Calibri"/>
              <a:buChar char="-"/>
            </a:pPr>
            <a:r>
              <a:rPr lang="en-GB" i="0" dirty="0"/>
              <a:t>Enhance international cooperation</a:t>
            </a:r>
            <a:endParaRPr dirty="0"/>
          </a:p>
          <a:p>
            <a:pPr marL="0" lvl="0" indent="0" algn="l" rtl="0">
              <a:spcBef>
                <a:spcPts val="0"/>
              </a:spcBef>
              <a:spcAft>
                <a:spcPts val="0"/>
              </a:spcAft>
              <a:buClr>
                <a:schemeClr val="dk1"/>
              </a:buClr>
              <a:buSzPts val="1200"/>
              <a:buFont typeface="Arial"/>
              <a:buNone/>
            </a:pPr>
            <a:endParaRPr i="0" dirty="0"/>
          </a:p>
          <a:p>
            <a:pPr marL="0" indent="0">
              <a:buClr>
                <a:schemeClr val="dk1"/>
              </a:buClr>
              <a:buSzPts val="1200"/>
              <a:buNone/>
            </a:pPr>
            <a:r>
              <a:rPr lang="en-GB" dirty="0"/>
              <a:t>The </a:t>
            </a:r>
            <a:r>
              <a:rPr lang="en-GB" i="0" dirty="0"/>
              <a:t>capabilities</a:t>
            </a:r>
            <a:r>
              <a:rPr lang="en-GB" dirty="0"/>
              <a:t> are broken down</a:t>
            </a:r>
            <a:r>
              <a:rPr lang="en-GB" i="0" dirty="0"/>
              <a:t> into six categories, each of which is linked to a set of outcomes that will support a country.</a:t>
            </a:r>
            <a:r>
              <a:rPr lang="en-GB" dirty="0"/>
              <a:t> </a:t>
            </a:r>
            <a:r>
              <a:rPr lang="en-GB" i="0" dirty="0"/>
              <a:t> Each of the six capabilities in the model sets out a desirable outcome that will have significant child protection benefits.</a:t>
            </a:r>
            <a:endParaRPr lang="en-GB" i="0" dirty="0">
              <a:cs typeface="Calibri" panose="020F0502020204030204"/>
            </a:endParaRPr>
          </a:p>
          <a:p>
            <a:pPr>
              <a:buSzPts val="1200"/>
            </a:pPr>
            <a:endParaRPr lang="en-GB" dirty="0">
              <a:cs typeface="Calibri"/>
            </a:endParaRPr>
          </a:p>
          <a:p>
            <a:endParaRPr lang="en-GB" dirty="0">
              <a:cs typeface="Calibri"/>
            </a:endParaRPr>
          </a:p>
        </p:txBody>
      </p:sp>
      <p:sp>
        <p:nvSpPr>
          <p:cNvPr id="118" name="Google Shape;11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Franklin Gothic Book"/>
              </a:rPr>
              <a:t>In 2021 , UNICEF and the Alliance</a:t>
            </a:r>
            <a:r>
              <a:rPr lang="en-GB" dirty="0">
                <a:solidFill>
                  <a:srgbClr val="000000"/>
                </a:solidFill>
                <a:latin typeface="Franklin Gothic Book"/>
              </a:rPr>
              <a:t> </a:t>
            </a:r>
            <a:r>
              <a:rPr lang="en-GB" sz="1200" b="0" i="0" dirty="0">
                <a:solidFill>
                  <a:srgbClr val="000000"/>
                </a:solidFill>
                <a:effectLst/>
                <a:latin typeface="Franklin Gothic Book"/>
              </a:rPr>
              <a:t> conducted a survey in 42 countries to map the evidence of the MNR implementation, identify examples of good practice and </a:t>
            </a:r>
            <a:r>
              <a:rPr lang="en-GB" dirty="0">
                <a:solidFill>
                  <a:srgbClr val="000000"/>
                </a:solidFill>
                <a:latin typeface="Franklin Gothic Book"/>
              </a:rPr>
              <a:t>highlight </a:t>
            </a:r>
            <a:r>
              <a:rPr lang="en-GB" sz="1200" b="0" i="0" dirty="0">
                <a:solidFill>
                  <a:srgbClr val="000000"/>
                </a:solidFill>
                <a:effectLst/>
                <a:latin typeface="Franklin Gothic Book"/>
              </a:rPr>
              <a:t>challenges and gaps.</a:t>
            </a:r>
            <a:r>
              <a:rPr lang="en-GB" dirty="0">
                <a:solidFill>
                  <a:srgbClr val="000000"/>
                </a:solidFill>
                <a:latin typeface="Franklin Gothic Book"/>
              </a:rPr>
              <a:t>  </a:t>
            </a:r>
            <a:r>
              <a:rPr lang="en-GB" sz="1200" b="0" i="0" dirty="0" err="1">
                <a:solidFill>
                  <a:srgbClr val="000000"/>
                </a:solidFill>
                <a:effectLst/>
                <a:latin typeface="Franklin Gothic Book"/>
              </a:rPr>
              <a:t>Itresulted</a:t>
            </a:r>
            <a:r>
              <a:rPr lang="en-GB" sz="1200" b="0" i="0" dirty="0">
                <a:solidFill>
                  <a:srgbClr val="000000"/>
                </a:solidFill>
                <a:effectLst/>
                <a:latin typeface="Franklin Gothic Book"/>
              </a:rPr>
              <a:t> in the publication of a report entitled </a:t>
            </a:r>
            <a:r>
              <a:rPr lang="en-GB" dirty="0">
                <a:solidFill>
                  <a:srgbClr val="000000"/>
                </a:solidFill>
                <a:latin typeface="Franklin Gothic Book"/>
              </a:rPr>
              <a:t>Framing the</a:t>
            </a:r>
            <a:r>
              <a:rPr lang="en-GB" sz="1200" b="0" i="0" dirty="0">
                <a:solidFill>
                  <a:srgbClr val="000000"/>
                </a:solidFill>
                <a:effectLst/>
                <a:latin typeface="Franklin Gothic Book"/>
              </a:rPr>
              <a:t> </a:t>
            </a:r>
            <a:r>
              <a:rPr lang="en-GB" dirty="0">
                <a:solidFill>
                  <a:srgbClr val="000000"/>
                </a:solidFill>
                <a:latin typeface="Franklin Gothic Book"/>
              </a:rPr>
              <a:t>Future</a:t>
            </a:r>
            <a:r>
              <a:rPr lang="en-GB" sz="1200" b="0" i="0" dirty="0">
                <a:solidFill>
                  <a:srgbClr val="000000"/>
                </a:solidFill>
                <a:effectLst/>
                <a:latin typeface="Franklin Gothic Book"/>
              </a:rPr>
              <a:t> which we </a:t>
            </a:r>
            <a:r>
              <a:rPr lang="en-GB" dirty="0">
                <a:solidFill>
                  <a:srgbClr val="000000"/>
                </a:solidFill>
                <a:latin typeface="Franklin Gothic Book"/>
              </a:rPr>
              <a:t>launched</a:t>
            </a:r>
            <a:r>
              <a:rPr lang="en-GB" sz="1200" b="0" i="0" dirty="0">
                <a:solidFill>
                  <a:srgbClr val="000000"/>
                </a:solidFill>
                <a:effectLst/>
                <a:latin typeface="Franklin Gothic Book"/>
              </a:rPr>
              <a:t> during our global summit</a:t>
            </a:r>
            <a:r>
              <a:rPr lang="en-GB" dirty="0">
                <a:solidFill>
                  <a:srgbClr val="000000"/>
                </a:solidFill>
                <a:latin typeface="Franklin Gothic Book"/>
              </a:rPr>
              <a:t> </a:t>
            </a:r>
            <a:r>
              <a:rPr lang="en-GB" sz="1200" b="0" i="0" dirty="0">
                <a:solidFill>
                  <a:srgbClr val="000000"/>
                </a:solidFill>
                <a:effectLst/>
                <a:latin typeface="Franklin Gothic Book"/>
              </a:rPr>
              <a:t> </a:t>
            </a:r>
            <a:r>
              <a:rPr lang="en-GB" dirty="0">
                <a:solidFill>
                  <a:srgbClr val="000000"/>
                </a:solidFill>
                <a:latin typeface="Franklin Gothic Book"/>
              </a:rPr>
              <a:t>in June 2022</a:t>
            </a:r>
            <a:r>
              <a:rPr lang="en-GB" sz="1200" b="0" i="0" dirty="0">
                <a:solidFill>
                  <a:srgbClr val="000000"/>
                </a:solidFill>
                <a:effectLst/>
                <a:latin typeface="Franklin Gothic Book"/>
              </a:rPr>
              <a:t>.</a:t>
            </a:r>
            <a:endParaRPr lang="en-GB" sz="1200" b="0" i="0" dirty="0">
              <a:solidFill>
                <a:srgbClr val="000000"/>
              </a:solidFill>
              <a:effectLst/>
              <a:latin typeface="Franklin Gothic Book" panose="020B0503020102020204" pitchFamily="34" charset="0"/>
            </a:endParaRPr>
          </a:p>
          <a:p>
            <a:endParaRPr lang="en-GB" dirty="0"/>
          </a:p>
        </p:txBody>
      </p:sp>
      <p:sp>
        <p:nvSpPr>
          <p:cNvPr id="4" name="Slide Number Placeholder 3"/>
          <p:cNvSpPr>
            <a:spLocks noGrp="1"/>
          </p:cNvSpPr>
          <p:nvPr>
            <p:ph type="sldNum" sz="quarter" idx="5"/>
          </p:nvPr>
        </p:nvSpPr>
        <p:spPr/>
        <p:txBody>
          <a:bodyPr/>
          <a:lstStyle/>
          <a:p>
            <a:fld id="{E815FC09-1ABF-094A-BE8C-5B8F406E1461}" type="slidenum">
              <a:rPr lang="en-GB" smtClean="0"/>
              <a:t>9</a:t>
            </a:fld>
            <a:endParaRPr lang="en-GB"/>
          </a:p>
        </p:txBody>
      </p:sp>
    </p:spTree>
    <p:extLst>
      <p:ext uri="{BB962C8B-B14F-4D97-AF65-F5344CB8AC3E}">
        <p14:creationId xmlns:p14="http://schemas.microsoft.com/office/powerpoint/2010/main" val="3969966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CEBBA0-47B9-314E-8E1A-9F80E3575D1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2FF0F9-AF7E-1942-97D7-9F93B3388B5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CFBF9C2-8FC3-C94E-8EB1-28D4AB968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4488D72-533E-4548-A71C-646DE612BBF9}"/>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E05F9474-80EB-4B4B-8395-FE1FC58EE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CFA04-C609-B94C-817D-420EEBEED350}"/>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4586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66E6-8202-9E46-9AFE-7AD54E59A4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E3831C3-A0A8-E643-8A83-2689598AD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46D6268-51CE-D443-8D3B-1DE48402D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81C414-28C5-AA4E-A346-96FFA5FAF9A0}"/>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6" name="Footer Placeholder 5">
            <a:extLst>
              <a:ext uri="{FF2B5EF4-FFF2-40B4-BE49-F238E27FC236}">
                <a16:creationId xmlns:a16="http://schemas.microsoft.com/office/drawing/2014/main" id="{70B57FBC-53B9-3A4E-AC89-2C304B6B2C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B53B8-7F95-6A44-9006-0960B48E7E75}"/>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92285727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8478-DCA0-9940-8099-B976A8AE74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3D85943-8E1E-4D47-87F6-4CF3DD968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47742C-DEA5-054A-91E2-99144A377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DAE163-47B3-8440-AC9C-C9E952C65EDE}"/>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6" name="Footer Placeholder 5">
            <a:extLst>
              <a:ext uri="{FF2B5EF4-FFF2-40B4-BE49-F238E27FC236}">
                <a16:creationId xmlns:a16="http://schemas.microsoft.com/office/drawing/2014/main" id="{F87CB9FD-F067-4E4B-95DE-74E5D50EB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5159E-4E6A-7C40-B881-6246C0879EA6}"/>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46138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6BBD-932A-4445-9CAE-BAEEC426294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361668A-511F-1A4C-BE19-9A1E95C4FC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859FD8A-8577-7B46-89D7-89089DEA7D4F}"/>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7EC2A355-44E7-9542-AA13-037B95A54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2307D-89D0-C74E-A1BB-A81919D9109D}"/>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19581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37973-2149-A74F-BCFF-086F1D39874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9DF717B-4B00-5048-85B9-3820627E9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6BDF6D-B83B-DC4A-9F3F-A514E1B11F81}"/>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7D614627-1DCE-7349-A9BF-AFD6A0673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59FB-8945-C440-91B0-9E7A763EBACF}"/>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228256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BB880-D2C2-F54C-B778-EEBCE44CC4E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C24341-1232-A04A-BDF5-21428C22FBA8}"/>
              </a:ext>
            </a:extLst>
          </p:cNvPr>
          <p:cNvSpPr>
            <a:spLocks noGrp="1"/>
          </p:cNvSpPr>
          <p:nvPr>
            <p:ph type="title"/>
          </p:nvPr>
        </p:nvSpPr>
        <p:spPr>
          <a:xfrm>
            <a:off x="0" y="0"/>
            <a:ext cx="11118715" cy="1263726"/>
          </a:xfrm>
          <a:solidFill>
            <a:schemeClr val="bg1"/>
          </a:solidFill>
        </p:spPr>
        <p:txBody>
          <a:bodyPr wrap="square" lIns="432000" tIns="324000" bIns="324000">
            <a:spAutoFit/>
          </a:bodyPr>
          <a:lstStyle>
            <a:lvl1pPr>
              <a:defRPr b="1" i="0">
                <a:solidFill>
                  <a:schemeClr val="tx2"/>
                </a:solidFill>
                <a:latin typeface="Barlow"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99C07577-AD99-084C-9AE6-E0391C1DE0C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B72B4B-6104-6443-B735-03B097732B2F}"/>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5" name="Footer Placeholder 4">
            <a:extLst>
              <a:ext uri="{FF2B5EF4-FFF2-40B4-BE49-F238E27FC236}">
                <a16:creationId xmlns:a16="http://schemas.microsoft.com/office/drawing/2014/main" id="{A9D92CBA-16B0-C047-96A2-85BB51EF4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7B9B1-3EB4-A743-AF65-5A8A12645C2B}"/>
              </a:ext>
            </a:extLst>
          </p:cNvPr>
          <p:cNvSpPr>
            <a:spLocks noGrp="1"/>
          </p:cNvSpPr>
          <p:nvPr>
            <p:ph type="sldNum" sz="quarter" idx="12"/>
          </p:nvPr>
        </p:nvSpPr>
        <p:spPr/>
        <p:txBody>
          <a:bodyPr/>
          <a:lstStyle/>
          <a:p>
            <a:fld id="{2B45C039-C7C2-498B-9843-9EB869420B86}" type="slidenum">
              <a:rPr lang="en-US" smtClean="0"/>
              <a:t>‹#›</a:t>
            </a:fld>
            <a:endParaRPr lang="en-US"/>
          </a:p>
        </p:txBody>
      </p:sp>
      <p:sp>
        <p:nvSpPr>
          <p:cNvPr id="12" name="Rectangle 11">
            <a:extLst>
              <a:ext uri="{FF2B5EF4-FFF2-40B4-BE49-F238E27FC236}">
                <a16:creationId xmlns:a16="http://schemas.microsoft.com/office/drawing/2014/main" id="{0CB282F8-D306-6744-B313-A15EED376A9B}"/>
              </a:ext>
            </a:extLst>
          </p:cNvPr>
          <p:cNvSpPr/>
          <p:nvPr userDrawn="1"/>
        </p:nvSpPr>
        <p:spPr>
          <a:xfrm>
            <a:off x="0" y="5496674"/>
            <a:ext cx="1361326" cy="136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3D4633B-1B20-3342-90F8-CB3E8A32E9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231" y="5856270"/>
            <a:ext cx="634152" cy="652694"/>
          </a:xfrm>
          <a:prstGeom prst="rect">
            <a:avLst/>
          </a:prstGeom>
        </p:spPr>
      </p:pic>
    </p:spTree>
    <p:extLst>
      <p:ext uri="{BB962C8B-B14F-4D97-AF65-F5344CB8AC3E}">
        <p14:creationId xmlns:p14="http://schemas.microsoft.com/office/powerpoint/2010/main" val="7146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P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70437C-A86E-FC42-B0DF-96252B73107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340BBA4-D460-234F-81C9-431654CC0419}"/>
              </a:ext>
            </a:extLst>
          </p:cNvPr>
          <p:cNvSpPr/>
          <p:nvPr userDrawn="1"/>
        </p:nvSpPr>
        <p:spPr>
          <a:xfrm>
            <a:off x="0" y="5496674"/>
            <a:ext cx="1361326" cy="136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ED44E94-F7C2-2C44-98B1-CB4EE2AAB7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231" y="5856270"/>
            <a:ext cx="634152" cy="652694"/>
          </a:xfrm>
          <a:prstGeom prst="rect">
            <a:avLst/>
          </a:prstGeom>
        </p:spPr>
      </p:pic>
      <p:sp>
        <p:nvSpPr>
          <p:cNvPr id="2" name="Title 1">
            <a:extLst>
              <a:ext uri="{FF2B5EF4-FFF2-40B4-BE49-F238E27FC236}">
                <a16:creationId xmlns:a16="http://schemas.microsoft.com/office/drawing/2014/main" id="{9EAEAA1D-CA31-4741-BEEB-1564DE76FD9D}"/>
              </a:ext>
            </a:extLst>
          </p:cNvPr>
          <p:cNvSpPr>
            <a:spLocks noGrp="1"/>
          </p:cNvSpPr>
          <p:nvPr>
            <p:ph type="title"/>
          </p:nvPr>
        </p:nvSpPr>
        <p:spPr>
          <a:xfrm>
            <a:off x="795670" y="2778716"/>
            <a:ext cx="10515600" cy="1325563"/>
          </a:xfrm>
          <a:effectLst>
            <a:outerShdw blurRad="50800" dist="38100" dir="2700000" algn="tl" rotWithShape="0">
              <a:prstClr val="black">
                <a:alpha val="40000"/>
              </a:prstClr>
            </a:outerShdw>
          </a:effectLst>
        </p:spPr>
        <p:txBody>
          <a:bodyPr>
            <a:noAutofit/>
          </a:bodyPr>
          <a:lstStyle>
            <a:lvl1pPr algn="ctr">
              <a:defRPr sz="7200" b="1" i="0">
                <a:solidFill>
                  <a:schemeClr val="bg1"/>
                </a:solidFill>
                <a:latin typeface="Barlow" pitchFamily="2" charset="77"/>
              </a:defRPr>
            </a:lvl1pPr>
          </a:lstStyle>
          <a:p>
            <a:r>
              <a:rPr lang="en-GB"/>
              <a:t>Click to edit Master title style</a:t>
            </a:r>
          </a:p>
        </p:txBody>
      </p:sp>
      <p:sp>
        <p:nvSpPr>
          <p:cNvPr id="5" name="Slide Number Placeholder 4">
            <a:extLst>
              <a:ext uri="{FF2B5EF4-FFF2-40B4-BE49-F238E27FC236}">
                <a16:creationId xmlns:a16="http://schemas.microsoft.com/office/drawing/2014/main" id="{43DD3A92-999F-6942-9EAA-82CA268225AB}"/>
              </a:ext>
            </a:extLst>
          </p:cNvPr>
          <p:cNvSpPr>
            <a:spLocks noGrp="1"/>
          </p:cNvSpPr>
          <p:nvPr>
            <p:ph type="sldNum" sz="quarter" idx="12"/>
          </p:nvPr>
        </p:nvSpPr>
        <p:spPr/>
        <p:txBody>
          <a:bodyPr/>
          <a:lstStyle/>
          <a:p>
            <a:fld id="{2B45C039-C7C2-498B-9843-9EB869420B86}" type="slidenum">
              <a:rPr lang="en-US" smtClean="0"/>
              <a:pPr/>
              <a:t>‹#›</a:t>
            </a:fld>
            <a:endParaRPr lang="en-US"/>
          </a:p>
        </p:txBody>
      </p:sp>
    </p:spTree>
    <p:extLst>
      <p:ext uri="{BB962C8B-B14F-4D97-AF65-F5344CB8AC3E}">
        <p14:creationId xmlns:p14="http://schemas.microsoft.com/office/powerpoint/2010/main" val="263088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9F56-30A7-D34F-82B6-21F6789599F5}"/>
              </a:ext>
            </a:extLst>
          </p:cNvPr>
          <p:cNvSpPr>
            <a:spLocks noGrp="1"/>
          </p:cNvSpPr>
          <p:nvPr>
            <p:ph type="title"/>
          </p:nvPr>
        </p:nvSpPr>
        <p:spPr>
          <a:xfrm>
            <a:off x="795670" y="2398135"/>
            <a:ext cx="10515600" cy="2086725"/>
          </a:xfrm>
          <a:effectLst>
            <a:outerShdw blurRad="50800" dist="38100" dir="2700000" algn="tl" rotWithShape="0">
              <a:prstClr val="black">
                <a:alpha val="40000"/>
              </a:prstClr>
            </a:outerShdw>
          </a:effectLst>
        </p:spPr>
        <p:txBody>
          <a:bodyPr>
            <a:spAutoFit/>
          </a:bodyPr>
          <a:lstStyle>
            <a:lvl1pPr algn="ctr">
              <a:defRPr sz="7200" b="1" i="0">
                <a:solidFill>
                  <a:schemeClr val="bg1"/>
                </a:solidFill>
                <a:latin typeface="Barlow" pitchFamily="2" charset="77"/>
              </a:defRPr>
            </a:lvl1pPr>
          </a:lstStyle>
          <a:p>
            <a:r>
              <a:rPr lang="en-GB"/>
              <a:t>Click to edit Master title style</a:t>
            </a:r>
          </a:p>
        </p:txBody>
      </p:sp>
    </p:spTree>
    <p:extLst>
      <p:ext uri="{BB962C8B-B14F-4D97-AF65-F5344CB8AC3E}">
        <p14:creationId xmlns:p14="http://schemas.microsoft.com/office/powerpoint/2010/main" val="337905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F690B4-FDC7-E74E-A8AF-78100727E74E}"/>
              </a:ext>
            </a:extLst>
          </p:cNvPr>
          <p:cNvSpPr>
            <a:spLocks noGrp="1"/>
          </p:cNvSpPr>
          <p:nvPr>
            <p:ph type="title"/>
          </p:nvPr>
        </p:nvSpPr>
        <p:spPr>
          <a:xfrm>
            <a:off x="839788" y="365125"/>
            <a:ext cx="10515600" cy="1325563"/>
          </a:xfrm>
        </p:spPr>
        <p:txBody>
          <a:bodyPr/>
          <a:lstStyle>
            <a:lvl1pPr>
              <a:defRPr b="1" i="0">
                <a:solidFill>
                  <a:schemeClr val="bg1"/>
                </a:solidFill>
                <a:latin typeface="Barlow" pitchFamily="2" charset="77"/>
              </a:defRPr>
            </a:lvl1pPr>
          </a:lstStyle>
          <a:p>
            <a:r>
              <a:rPr lang="en-GB"/>
              <a:t>Click to edit Master title style</a:t>
            </a:r>
          </a:p>
        </p:txBody>
      </p:sp>
      <p:sp>
        <p:nvSpPr>
          <p:cNvPr id="4" name="Content Placeholder 3">
            <a:extLst>
              <a:ext uri="{FF2B5EF4-FFF2-40B4-BE49-F238E27FC236}">
                <a16:creationId xmlns:a16="http://schemas.microsoft.com/office/drawing/2014/main" id="{97C7A520-9482-8041-AA58-ADB0E3448014}"/>
              </a:ext>
            </a:extLst>
          </p:cNvPr>
          <p:cNvSpPr>
            <a:spLocks noGrp="1"/>
          </p:cNvSpPr>
          <p:nvPr>
            <p:ph sz="half" idx="2"/>
          </p:nvPr>
        </p:nvSpPr>
        <p:spPr>
          <a:xfrm>
            <a:off x="839788" y="2115879"/>
            <a:ext cx="10505152" cy="4073784"/>
          </a:xfrm>
        </p:spPr>
        <p:txBody>
          <a:bodyPr/>
          <a:lstStyle>
            <a:lvl1pPr>
              <a:defRPr b="1" i="0">
                <a:solidFill>
                  <a:schemeClr val="bg1"/>
                </a:solidFill>
                <a:latin typeface="Barlow" pitchFamily="2" charset="77"/>
              </a:defRPr>
            </a:lvl1pPr>
            <a:lvl2pPr>
              <a:defRPr b="1" i="0">
                <a:solidFill>
                  <a:schemeClr val="bg1"/>
                </a:solidFill>
                <a:latin typeface="Barlow" pitchFamily="2" charset="77"/>
              </a:defRPr>
            </a:lvl2pPr>
            <a:lvl3pPr>
              <a:defRPr b="1" i="0">
                <a:solidFill>
                  <a:schemeClr val="bg1"/>
                </a:solidFill>
                <a:latin typeface="Barlow" pitchFamily="2" charset="77"/>
              </a:defRPr>
            </a:lvl3pPr>
            <a:lvl4pPr>
              <a:defRPr b="1" i="0">
                <a:solidFill>
                  <a:schemeClr val="bg1"/>
                </a:solidFill>
                <a:latin typeface="Barlow" pitchFamily="2" charset="77"/>
              </a:defRPr>
            </a:lvl4pPr>
            <a:lvl5pPr>
              <a:defRPr b="1" i="0">
                <a:solidFill>
                  <a:schemeClr val="bg1"/>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64597BB-440F-6F49-85E2-68BC2EBA97A9}"/>
              </a:ext>
            </a:extLst>
          </p:cNvPr>
          <p:cNvSpPr>
            <a:spLocks noGrp="1"/>
          </p:cNvSpPr>
          <p:nvPr>
            <p:ph type="dt" sz="half" idx="10"/>
          </p:nvPr>
        </p:nvSpPr>
        <p:spPr/>
        <p:txBody>
          <a:bodyPr/>
          <a:lstStyle/>
          <a:p>
            <a:fld id="{E54F3DC9-A697-4F73-86B7-BA750A5B6E42}" type="datetimeFigureOut">
              <a:rPr lang="en-US" smtClean="0"/>
              <a:pPr/>
              <a:t>9/27/2023</a:t>
            </a:fld>
            <a:endParaRPr lang="en-US"/>
          </a:p>
        </p:txBody>
      </p:sp>
      <p:sp>
        <p:nvSpPr>
          <p:cNvPr id="6" name="Footer Placeholder 5">
            <a:extLst>
              <a:ext uri="{FF2B5EF4-FFF2-40B4-BE49-F238E27FC236}">
                <a16:creationId xmlns:a16="http://schemas.microsoft.com/office/drawing/2014/main" id="{51AC582D-D12A-014F-9E50-C69F06FA0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345B2-2F99-9A4B-8E04-570C77C2839B}"/>
              </a:ext>
            </a:extLst>
          </p:cNvPr>
          <p:cNvSpPr>
            <a:spLocks noGrp="1"/>
          </p:cNvSpPr>
          <p:nvPr>
            <p:ph type="sldNum" sz="quarter" idx="12"/>
          </p:nvPr>
        </p:nvSpPr>
        <p:spPr/>
        <p:txBody>
          <a:bodyPr/>
          <a:lstStyle/>
          <a:p>
            <a:fld id="{2B45C039-C7C2-498B-9843-9EB869420B86}" type="slidenum">
              <a:rPr lang="en-US" smtClean="0"/>
              <a:pPr/>
              <a:t>‹#›</a:t>
            </a:fld>
            <a:endParaRPr lang="en-US"/>
          </a:p>
        </p:txBody>
      </p:sp>
    </p:spTree>
    <p:extLst>
      <p:ext uri="{BB962C8B-B14F-4D97-AF65-F5344CB8AC3E}">
        <p14:creationId xmlns:p14="http://schemas.microsoft.com/office/powerpoint/2010/main" val="266692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712A-1664-5344-A4B8-8196CF8A00B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D8CE2F-176E-AD40-897B-99B03142E9D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34592DF-4BEC-844F-BF8B-969F2F66FF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04DDF04-E85E-2B49-A709-FE0F8B614F83}"/>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6" name="Footer Placeholder 5">
            <a:extLst>
              <a:ext uri="{FF2B5EF4-FFF2-40B4-BE49-F238E27FC236}">
                <a16:creationId xmlns:a16="http://schemas.microsoft.com/office/drawing/2014/main" id="{41D7C0D3-4A63-6241-9471-7227AEC58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DAB6C-4EB3-0247-86EC-938B132D016C}"/>
              </a:ext>
            </a:extLst>
          </p:cNvPr>
          <p:cNvSpPr>
            <a:spLocks noGrp="1"/>
          </p:cNvSpPr>
          <p:nvPr>
            <p:ph type="sldNum" sz="quarter" idx="12"/>
          </p:nvPr>
        </p:nvSpPr>
        <p:spPr/>
        <p:txBody>
          <a:bodyPr/>
          <a:lstStyle/>
          <a:p>
            <a:fld id="{2B45C039-C7C2-498B-9843-9EB869420B86}" type="slidenum">
              <a:rPr lang="en-US" smtClean="0"/>
              <a:t>‹#›</a:t>
            </a:fld>
            <a:endParaRPr lang="en-US"/>
          </a:p>
        </p:txBody>
      </p:sp>
      <p:pic>
        <p:nvPicPr>
          <p:cNvPr id="8" name="Picture 7">
            <a:extLst>
              <a:ext uri="{FF2B5EF4-FFF2-40B4-BE49-F238E27FC236}">
                <a16:creationId xmlns:a16="http://schemas.microsoft.com/office/drawing/2014/main" id="{B4582AE3-BDA1-1547-A566-18636BF3EA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flipV="1">
            <a:off x="0" y="3991232"/>
            <a:ext cx="19111787" cy="2866768"/>
          </a:xfrm>
          <a:prstGeom prst="rect">
            <a:avLst/>
          </a:prstGeom>
        </p:spPr>
      </p:pic>
    </p:spTree>
    <p:extLst>
      <p:ext uri="{BB962C8B-B14F-4D97-AF65-F5344CB8AC3E}">
        <p14:creationId xmlns:p14="http://schemas.microsoft.com/office/powerpoint/2010/main" val="186848684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93CB-6CBE-9049-A4BE-79E5E002FE0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85B1843-2071-7D41-B876-8023514CF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E8B3C7-6167-0241-9C43-747346F6589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B4C703C-0328-0740-90C2-8135F4E08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B6FCFD-5CC8-544F-9A31-940F25FC12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81A29-3EFF-4A42-8CE1-B2A5F0DB4977}"/>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8" name="Footer Placeholder 7">
            <a:extLst>
              <a:ext uri="{FF2B5EF4-FFF2-40B4-BE49-F238E27FC236}">
                <a16:creationId xmlns:a16="http://schemas.microsoft.com/office/drawing/2014/main" id="{79732FD8-E482-0147-BE0B-B610181CB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382A0-4237-7C4B-B96A-8FFBEAAF691F}"/>
              </a:ext>
            </a:extLst>
          </p:cNvPr>
          <p:cNvSpPr>
            <a:spLocks noGrp="1"/>
          </p:cNvSpPr>
          <p:nvPr>
            <p:ph type="sldNum" sz="quarter" idx="12"/>
          </p:nvPr>
        </p:nvSpPr>
        <p:spPr/>
        <p:txBody>
          <a:bodyPr/>
          <a:lstStyle/>
          <a:p>
            <a:fld id="{2B45C039-C7C2-498B-9843-9EB869420B86}" type="slidenum">
              <a:rPr lang="en-US" smtClean="0"/>
              <a:t>‹#›</a:t>
            </a:fld>
            <a:endParaRPr lang="en-US"/>
          </a:p>
        </p:txBody>
      </p:sp>
      <p:pic>
        <p:nvPicPr>
          <p:cNvPr id="10" name="Picture 9">
            <a:extLst>
              <a:ext uri="{FF2B5EF4-FFF2-40B4-BE49-F238E27FC236}">
                <a16:creationId xmlns:a16="http://schemas.microsoft.com/office/drawing/2014/main" id="{ED810B65-64EC-1D40-BDD0-DDD9057BC2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0" y="5029200"/>
            <a:ext cx="12192000" cy="1828800"/>
          </a:xfrm>
          <a:prstGeom prst="rect">
            <a:avLst/>
          </a:prstGeom>
        </p:spPr>
      </p:pic>
    </p:spTree>
    <p:extLst>
      <p:ext uri="{BB962C8B-B14F-4D97-AF65-F5344CB8AC3E}">
        <p14:creationId xmlns:p14="http://schemas.microsoft.com/office/powerpoint/2010/main" val="398477370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F04E-086E-3049-BCFB-6A79DE6B41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FA1108-DB2A-BE40-A799-A21A2FAA3B9A}"/>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4" name="Footer Placeholder 3">
            <a:extLst>
              <a:ext uri="{FF2B5EF4-FFF2-40B4-BE49-F238E27FC236}">
                <a16:creationId xmlns:a16="http://schemas.microsoft.com/office/drawing/2014/main" id="{D2F645EA-75EF-9441-9286-8C4A54324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05F1D-C32C-CB45-A379-DC3E8E541011}"/>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413867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F9CEA-A1F2-8447-95CC-3E552C8688AA}"/>
              </a:ext>
            </a:extLst>
          </p:cNvPr>
          <p:cNvSpPr>
            <a:spLocks noGrp="1"/>
          </p:cNvSpPr>
          <p:nvPr>
            <p:ph type="dt" sz="half" idx="10"/>
          </p:nvPr>
        </p:nvSpPr>
        <p:spPr/>
        <p:txBody>
          <a:bodyPr/>
          <a:lstStyle/>
          <a:p>
            <a:fld id="{E54F3DC9-A697-4F73-86B7-BA750A5B6E42}" type="datetimeFigureOut">
              <a:rPr lang="en-US" smtClean="0"/>
              <a:t>9/27/2023</a:t>
            </a:fld>
            <a:endParaRPr lang="en-US"/>
          </a:p>
        </p:txBody>
      </p:sp>
      <p:sp>
        <p:nvSpPr>
          <p:cNvPr id="3" name="Footer Placeholder 2">
            <a:extLst>
              <a:ext uri="{FF2B5EF4-FFF2-40B4-BE49-F238E27FC236}">
                <a16:creationId xmlns:a16="http://schemas.microsoft.com/office/drawing/2014/main" id="{7F120473-6BB6-D848-B4B2-2B1D7299E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E60721-7333-2047-AED0-0BF1AE4F6CED}"/>
              </a:ext>
            </a:extLst>
          </p:cNvPr>
          <p:cNvSpPr>
            <a:spLocks noGrp="1"/>
          </p:cNvSpPr>
          <p:nvPr>
            <p:ph type="sldNum" sz="quarter" idx="12"/>
          </p:nvPr>
        </p:nvSpPr>
        <p:spPr/>
        <p:txBody>
          <a:bodyPr/>
          <a:lstStyle/>
          <a:p>
            <a:fld id="{2B45C039-C7C2-498B-9843-9EB869420B86}" type="slidenum">
              <a:rPr lang="en-US" smtClean="0"/>
              <a:t>‹#›</a:t>
            </a:fld>
            <a:endParaRPr lang="en-US"/>
          </a:p>
        </p:txBody>
      </p:sp>
    </p:spTree>
    <p:extLst>
      <p:ext uri="{BB962C8B-B14F-4D97-AF65-F5344CB8AC3E}">
        <p14:creationId xmlns:p14="http://schemas.microsoft.com/office/powerpoint/2010/main" val="425653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E3DF8-1DCD-5140-8BBC-20A9E61C3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49CDC0F-A833-8344-BDFD-824708D7D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BFB55D-3E9D-0F45-A350-4CFFC9524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panose="020B0603020102020204" pitchFamily="34" charset="0"/>
              </a:defRPr>
            </a:lvl1pPr>
          </a:lstStyle>
          <a:p>
            <a:fld id="{E54F3DC9-A697-4F73-86B7-BA750A5B6E42}" type="datetimeFigureOut">
              <a:rPr lang="en-US" smtClean="0"/>
              <a:pPr/>
              <a:t>9/27/2023</a:t>
            </a:fld>
            <a:endParaRPr lang="en-US"/>
          </a:p>
        </p:txBody>
      </p:sp>
      <p:sp>
        <p:nvSpPr>
          <p:cNvPr id="5" name="Footer Placeholder 4">
            <a:extLst>
              <a:ext uri="{FF2B5EF4-FFF2-40B4-BE49-F238E27FC236}">
                <a16:creationId xmlns:a16="http://schemas.microsoft.com/office/drawing/2014/main" id="{B644EDC0-DA73-8848-8521-341DD986E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2F111197-DA28-B449-BFD7-99D4B6DDA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defRPr>
            </a:lvl1pPr>
          </a:lstStyle>
          <a:p>
            <a:fld id="{2B45C039-C7C2-498B-9843-9EB869420B86}" type="slidenum">
              <a:rPr lang="en-US" smtClean="0"/>
              <a:pPr/>
              <a:t>‹#›</a:t>
            </a:fld>
            <a:endParaRPr lang="en-US"/>
          </a:p>
        </p:txBody>
      </p:sp>
    </p:spTree>
    <p:extLst>
      <p:ext uri="{BB962C8B-B14F-4D97-AF65-F5344CB8AC3E}">
        <p14:creationId xmlns:p14="http://schemas.microsoft.com/office/powerpoint/2010/main" val="10582285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4" r:id="rId3"/>
    <p:sldLayoutId id="2147483735" r:id="rId4"/>
    <p:sldLayoutId id="214748374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gif"/><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hyperlink" Target="https://www.weprotect.org/framing-the-futur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raphic 1">
            <a:extLst>
              <a:ext uri="{FF2B5EF4-FFF2-40B4-BE49-F238E27FC236}">
                <a16:creationId xmlns:a16="http://schemas.microsoft.com/office/drawing/2014/main" id="{F6C0AB7B-774A-BD46-9AFB-D54341158565}"/>
              </a:ext>
            </a:extLst>
          </p:cNvPr>
          <p:cNvSpPr/>
          <p:nvPr/>
        </p:nvSpPr>
        <p:spPr>
          <a:xfrm>
            <a:off x="1" y="4161802"/>
            <a:ext cx="12192000" cy="51209"/>
          </a:xfrm>
          <a:custGeom>
            <a:avLst/>
            <a:gdLst>
              <a:gd name="connsiteX0" fmla="*/ 0 w 3609975"/>
              <a:gd name="connsiteY0" fmla="*/ 0 h 9525"/>
              <a:gd name="connsiteX1" fmla="*/ 3609975 w 3609975"/>
              <a:gd name="connsiteY1" fmla="*/ 0 h 9525"/>
            </a:gdLst>
            <a:ahLst/>
            <a:cxnLst>
              <a:cxn ang="0">
                <a:pos x="connsiteX0" y="connsiteY0"/>
              </a:cxn>
              <a:cxn ang="0">
                <a:pos x="connsiteX1" y="connsiteY1"/>
              </a:cxn>
            </a:cxnLst>
            <a:rect l="l" t="t" r="r" b="b"/>
            <a:pathLst>
              <a:path w="3609975" h="9525">
                <a:moveTo>
                  <a:pt x="0" y="0"/>
                </a:moveTo>
                <a:lnTo>
                  <a:pt x="3609975" y="0"/>
                </a:lnTo>
              </a:path>
            </a:pathLst>
          </a:custGeom>
          <a:ln w="9525" cap="rnd">
            <a:solidFill>
              <a:schemeClr val="bg1">
                <a:lumMod val="50000"/>
              </a:schemeClr>
            </a:solidFill>
            <a:prstDash val="solid"/>
            <a:round/>
          </a:ln>
        </p:spPr>
        <p:txBody>
          <a:bodyPr rtlCol="0" anchor="ctr"/>
          <a:lstStyle/>
          <a:p>
            <a:endParaRPr lang="en-GB"/>
          </a:p>
        </p:txBody>
      </p:sp>
      <p:sp>
        <p:nvSpPr>
          <p:cNvPr id="326" name="Rectangle 325">
            <a:extLst>
              <a:ext uri="{FF2B5EF4-FFF2-40B4-BE49-F238E27FC236}">
                <a16:creationId xmlns:a16="http://schemas.microsoft.com/office/drawing/2014/main" id="{2AA1B0FE-B435-C04D-9E82-13FD7E289D3E}"/>
              </a:ext>
            </a:extLst>
          </p:cNvPr>
          <p:cNvSpPr/>
          <p:nvPr/>
        </p:nvSpPr>
        <p:spPr>
          <a:xfrm>
            <a:off x="0" y="4170349"/>
            <a:ext cx="12192000" cy="2687652"/>
          </a:xfrm>
          <a:prstGeom prst="rect">
            <a:avLst/>
          </a:prstGeom>
          <a:solidFill>
            <a:srgbClr val="41115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1" name="Laptop">
            <a:extLst>
              <a:ext uri="{FF2B5EF4-FFF2-40B4-BE49-F238E27FC236}">
                <a16:creationId xmlns:a16="http://schemas.microsoft.com/office/drawing/2014/main" id="{A560E477-A4A0-A043-9C5C-3272C993FA50}"/>
              </a:ext>
            </a:extLst>
          </p:cNvPr>
          <p:cNvGrpSpPr/>
          <p:nvPr/>
        </p:nvGrpSpPr>
        <p:grpSpPr>
          <a:xfrm>
            <a:off x="1474507" y="220487"/>
            <a:ext cx="9111542" cy="6539218"/>
            <a:chOff x="1474507" y="206632"/>
            <a:chExt cx="9111542" cy="6539218"/>
          </a:xfrm>
        </p:grpSpPr>
        <p:sp>
          <p:nvSpPr>
            <p:cNvPr id="26" name="Graphic 1">
              <a:extLst>
                <a:ext uri="{FF2B5EF4-FFF2-40B4-BE49-F238E27FC236}">
                  <a16:creationId xmlns:a16="http://schemas.microsoft.com/office/drawing/2014/main" id="{6B2BA3EA-3814-DB40-9B13-FC0D6AD34629}"/>
                </a:ext>
              </a:extLst>
            </p:cNvPr>
            <p:cNvSpPr/>
            <p:nvPr/>
          </p:nvSpPr>
          <p:spPr>
            <a:xfrm>
              <a:off x="2525365" y="206632"/>
              <a:ext cx="7005910" cy="4451415"/>
            </a:xfrm>
            <a:custGeom>
              <a:avLst/>
              <a:gdLst>
                <a:gd name="connsiteX0" fmla="*/ 77533 w 2216848"/>
                <a:gd name="connsiteY0" fmla="*/ 0 h 1518856"/>
                <a:gd name="connsiteX1" fmla="*/ 2139315 w 2216848"/>
                <a:gd name="connsiteY1" fmla="*/ 0 h 1518856"/>
                <a:gd name="connsiteX2" fmla="*/ 2216849 w 2216848"/>
                <a:gd name="connsiteY2" fmla="*/ 77533 h 1518856"/>
                <a:gd name="connsiteX3" fmla="*/ 2216849 w 2216848"/>
                <a:gd name="connsiteY3" fmla="*/ 1518856 h 1518856"/>
                <a:gd name="connsiteX4" fmla="*/ 2216849 w 2216848"/>
                <a:gd name="connsiteY4" fmla="*/ 1518856 h 1518856"/>
                <a:gd name="connsiteX5" fmla="*/ 0 w 2216848"/>
                <a:gd name="connsiteY5" fmla="*/ 1518856 h 1518856"/>
                <a:gd name="connsiteX6" fmla="*/ 0 w 2216848"/>
                <a:gd name="connsiteY6" fmla="*/ 1518856 h 1518856"/>
                <a:gd name="connsiteX7" fmla="*/ 0 w 2216848"/>
                <a:gd name="connsiteY7" fmla="*/ 77438 h 1518856"/>
                <a:gd name="connsiteX8" fmla="*/ 77533 w 2216848"/>
                <a:gd name="connsiteY8" fmla="*/ 0 h 15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848" h="1518856">
                  <a:moveTo>
                    <a:pt x="77533" y="0"/>
                  </a:moveTo>
                  <a:lnTo>
                    <a:pt x="2139315" y="0"/>
                  </a:lnTo>
                  <a:cubicBezTo>
                    <a:pt x="2182136" y="0"/>
                    <a:pt x="2216849" y="34713"/>
                    <a:pt x="2216849" y="77533"/>
                  </a:cubicBezTo>
                  <a:lnTo>
                    <a:pt x="2216849" y="1518856"/>
                  </a:lnTo>
                  <a:lnTo>
                    <a:pt x="2216849" y="1518856"/>
                  </a:lnTo>
                  <a:lnTo>
                    <a:pt x="0" y="1518856"/>
                  </a:lnTo>
                  <a:lnTo>
                    <a:pt x="0" y="1518856"/>
                  </a:lnTo>
                  <a:lnTo>
                    <a:pt x="0" y="77438"/>
                  </a:lnTo>
                  <a:cubicBezTo>
                    <a:pt x="53" y="34655"/>
                    <a:pt x="34750" y="0"/>
                    <a:pt x="77533" y="0"/>
                  </a:cubicBezTo>
                  <a:close/>
                </a:path>
              </a:pathLst>
            </a:custGeom>
            <a:solidFill>
              <a:srgbClr val="263238"/>
            </a:solidFill>
            <a:ln w="9525" cap="rnd">
              <a:solidFill>
                <a:schemeClr val="bg1"/>
              </a:solidFill>
              <a:prstDash val="solid"/>
              <a:round/>
            </a:ln>
          </p:spPr>
          <p:txBody>
            <a:bodyPr rtlCol="0" anchor="ctr"/>
            <a:lstStyle/>
            <a:p>
              <a:endParaRPr lang="en-GB"/>
            </a:p>
          </p:txBody>
        </p:sp>
        <p:sp>
          <p:nvSpPr>
            <p:cNvPr id="27" name="Graphic 1">
              <a:extLst>
                <a:ext uri="{FF2B5EF4-FFF2-40B4-BE49-F238E27FC236}">
                  <a16:creationId xmlns:a16="http://schemas.microsoft.com/office/drawing/2014/main" id="{8846783E-F55D-3C40-A61C-2E0D3DA0178F}"/>
                </a:ext>
              </a:extLst>
            </p:cNvPr>
            <p:cNvSpPr/>
            <p:nvPr/>
          </p:nvSpPr>
          <p:spPr>
            <a:xfrm>
              <a:off x="1474507" y="4658047"/>
              <a:ext cx="9107322" cy="1967768"/>
            </a:xfrm>
            <a:custGeom>
              <a:avLst/>
              <a:gdLst>
                <a:gd name="connsiteX0" fmla="*/ 2881789 w 2881788"/>
                <a:gd name="connsiteY0" fmla="*/ 671417 h 671417"/>
                <a:gd name="connsiteX1" fmla="*/ 0 w 2881788"/>
                <a:gd name="connsiteY1" fmla="*/ 671417 h 671417"/>
                <a:gd name="connsiteX2" fmla="*/ 332518 w 2881788"/>
                <a:gd name="connsiteY2" fmla="*/ 0 h 671417"/>
                <a:gd name="connsiteX3" fmla="*/ 2549271 w 2881788"/>
                <a:gd name="connsiteY3" fmla="*/ 0 h 671417"/>
                <a:gd name="connsiteX4" fmla="*/ 2881789 w 2881788"/>
                <a:gd name="connsiteY4" fmla="*/ 671417 h 67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788" h="671417">
                  <a:moveTo>
                    <a:pt x="2881789" y="671417"/>
                  </a:moveTo>
                  <a:lnTo>
                    <a:pt x="0" y="671417"/>
                  </a:lnTo>
                  <a:lnTo>
                    <a:pt x="332518" y="0"/>
                  </a:lnTo>
                  <a:lnTo>
                    <a:pt x="2549271" y="0"/>
                  </a:lnTo>
                  <a:lnTo>
                    <a:pt x="2881789" y="671417"/>
                  </a:lnTo>
                  <a:close/>
                </a:path>
              </a:pathLst>
            </a:custGeom>
            <a:solidFill>
              <a:srgbClr val="FFFFFF"/>
            </a:solidFill>
            <a:ln w="9525" cap="rnd">
              <a:solidFill>
                <a:srgbClr val="263238"/>
              </a:solidFill>
              <a:prstDash val="solid"/>
              <a:round/>
            </a:ln>
          </p:spPr>
          <p:txBody>
            <a:bodyPr rtlCol="0" anchor="ctr"/>
            <a:lstStyle/>
            <a:p>
              <a:endParaRPr lang="en-GB"/>
            </a:p>
          </p:txBody>
        </p:sp>
        <p:sp>
          <p:nvSpPr>
            <p:cNvPr id="59" name="Graphic 1">
              <a:extLst>
                <a:ext uri="{FF2B5EF4-FFF2-40B4-BE49-F238E27FC236}">
                  <a16:creationId xmlns:a16="http://schemas.microsoft.com/office/drawing/2014/main" id="{3521C820-11BF-E642-A764-A03272AEAB39}"/>
                </a:ext>
              </a:extLst>
            </p:cNvPr>
            <p:cNvSpPr/>
            <p:nvPr/>
          </p:nvSpPr>
          <p:spPr>
            <a:xfrm>
              <a:off x="5353437" y="5041327"/>
              <a:ext cx="394633" cy="239793"/>
            </a:xfrm>
            <a:custGeom>
              <a:avLst/>
              <a:gdLst>
                <a:gd name="connsiteX0" fmla="*/ 121063 w 124872"/>
                <a:gd name="connsiteY0" fmla="*/ 81820 h 81819"/>
                <a:gd name="connsiteX1" fmla="*/ 124873 w 124872"/>
                <a:gd name="connsiteY1" fmla="*/ 0 h 81819"/>
                <a:gd name="connsiteX2" fmla="*/ 7810 w 124872"/>
                <a:gd name="connsiteY2" fmla="*/ 0 h 81819"/>
                <a:gd name="connsiteX3" fmla="*/ 0 w 124872"/>
                <a:gd name="connsiteY3" fmla="*/ 81820 h 81819"/>
                <a:gd name="connsiteX4" fmla="*/ 121063 w 124872"/>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72" h="81819">
                  <a:moveTo>
                    <a:pt x="121063" y="81820"/>
                  </a:moveTo>
                  <a:lnTo>
                    <a:pt x="124873" y="0"/>
                  </a:lnTo>
                  <a:lnTo>
                    <a:pt x="7810"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0" name="Graphic 1">
              <a:extLst>
                <a:ext uri="{FF2B5EF4-FFF2-40B4-BE49-F238E27FC236}">
                  <a16:creationId xmlns:a16="http://schemas.microsoft.com/office/drawing/2014/main" id="{CD63D734-1CCC-DF40-98A8-97749075B5CE}"/>
                </a:ext>
              </a:extLst>
            </p:cNvPr>
            <p:cNvSpPr/>
            <p:nvPr/>
          </p:nvSpPr>
          <p:spPr>
            <a:xfrm>
              <a:off x="6118325" y="5041327"/>
              <a:ext cx="382896" cy="239793"/>
            </a:xfrm>
            <a:custGeom>
              <a:avLst/>
              <a:gdLst>
                <a:gd name="connsiteX0" fmla="*/ 121158 w 121158"/>
                <a:gd name="connsiteY0" fmla="*/ 81820 h 81819"/>
                <a:gd name="connsiteX1" fmla="*/ 117158 w 121158"/>
                <a:gd name="connsiteY1" fmla="*/ 0 h 81819"/>
                <a:gd name="connsiteX2" fmla="*/ 0 w 121158"/>
                <a:gd name="connsiteY2" fmla="*/ 0 h 81819"/>
                <a:gd name="connsiteX3" fmla="*/ 95 w 121158"/>
                <a:gd name="connsiteY3" fmla="*/ 81820 h 81819"/>
                <a:gd name="connsiteX4" fmla="*/ 121158 w 121158"/>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58" h="81819">
                  <a:moveTo>
                    <a:pt x="121158" y="81820"/>
                  </a:moveTo>
                  <a:lnTo>
                    <a:pt x="117158" y="0"/>
                  </a:lnTo>
                  <a:lnTo>
                    <a:pt x="0" y="0"/>
                  </a:lnTo>
                  <a:lnTo>
                    <a:pt x="95" y="81820"/>
                  </a:lnTo>
                  <a:lnTo>
                    <a:pt x="121158"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1" name="Graphic 1">
              <a:extLst>
                <a:ext uri="{FF2B5EF4-FFF2-40B4-BE49-F238E27FC236}">
                  <a16:creationId xmlns:a16="http://schemas.microsoft.com/office/drawing/2014/main" id="{B7C83564-636A-E943-923C-4725FA5FA994}"/>
                </a:ext>
              </a:extLst>
            </p:cNvPr>
            <p:cNvSpPr/>
            <p:nvPr/>
          </p:nvSpPr>
          <p:spPr>
            <a:xfrm>
              <a:off x="8413897" y="5281123"/>
              <a:ext cx="475306" cy="256263"/>
            </a:xfrm>
            <a:custGeom>
              <a:avLst/>
              <a:gdLst>
                <a:gd name="connsiteX0" fmla="*/ 25241 w 150399"/>
                <a:gd name="connsiteY0" fmla="*/ 87439 h 87439"/>
                <a:gd name="connsiteX1" fmla="*/ 150400 w 150399"/>
                <a:gd name="connsiteY1" fmla="*/ 87439 h 87439"/>
                <a:gd name="connsiteX2" fmla="*/ 121063 w 150399"/>
                <a:gd name="connsiteY2" fmla="*/ 0 h 87439"/>
                <a:gd name="connsiteX3" fmla="*/ 0 w 150399"/>
                <a:gd name="connsiteY3" fmla="*/ 0 h 87439"/>
                <a:gd name="connsiteX4" fmla="*/ 25241 w 150399"/>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9" h="87439">
                  <a:moveTo>
                    <a:pt x="25241" y="87439"/>
                  </a:moveTo>
                  <a:lnTo>
                    <a:pt x="150400" y="87439"/>
                  </a:lnTo>
                  <a:lnTo>
                    <a:pt x="121063" y="0"/>
                  </a:lnTo>
                  <a:lnTo>
                    <a:pt x="0" y="0"/>
                  </a:lnTo>
                  <a:lnTo>
                    <a:pt x="25241"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62" name="Graphic 1">
              <a:extLst>
                <a:ext uri="{FF2B5EF4-FFF2-40B4-BE49-F238E27FC236}">
                  <a16:creationId xmlns:a16="http://schemas.microsoft.com/office/drawing/2014/main" id="{BFB0DBF6-107D-7C4D-9278-70B78230B11D}"/>
                </a:ext>
              </a:extLst>
            </p:cNvPr>
            <p:cNvSpPr/>
            <p:nvPr/>
          </p:nvSpPr>
          <p:spPr>
            <a:xfrm>
              <a:off x="4971145" y="5041327"/>
              <a:ext cx="406974" cy="239793"/>
            </a:xfrm>
            <a:custGeom>
              <a:avLst/>
              <a:gdLst>
                <a:gd name="connsiteX0" fmla="*/ 120967 w 128777"/>
                <a:gd name="connsiteY0" fmla="*/ 81820 h 81819"/>
                <a:gd name="connsiteX1" fmla="*/ 128778 w 128777"/>
                <a:gd name="connsiteY1" fmla="*/ 0 h 81819"/>
                <a:gd name="connsiteX2" fmla="*/ 11621 w 128777"/>
                <a:gd name="connsiteY2" fmla="*/ 0 h 81819"/>
                <a:gd name="connsiteX3" fmla="*/ 0 w 128777"/>
                <a:gd name="connsiteY3" fmla="*/ 81820 h 81819"/>
                <a:gd name="connsiteX4" fmla="*/ 120967 w 128777"/>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77" h="81819">
                  <a:moveTo>
                    <a:pt x="120967" y="81820"/>
                  </a:moveTo>
                  <a:lnTo>
                    <a:pt x="128778" y="0"/>
                  </a:lnTo>
                  <a:lnTo>
                    <a:pt x="11621" y="0"/>
                  </a:lnTo>
                  <a:lnTo>
                    <a:pt x="0" y="81820"/>
                  </a:lnTo>
                  <a:lnTo>
                    <a:pt x="120967"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3" name="Graphic 1">
              <a:extLst>
                <a:ext uri="{FF2B5EF4-FFF2-40B4-BE49-F238E27FC236}">
                  <a16:creationId xmlns:a16="http://schemas.microsoft.com/office/drawing/2014/main" id="{5DD924AE-CF51-A649-BA28-45951EC6BF69}"/>
                </a:ext>
              </a:extLst>
            </p:cNvPr>
            <p:cNvSpPr/>
            <p:nvPr/>
          </p:nvSpPr>
          <p:spPr>
            <a:xfrm>
              <a:off x="4205954" y="5041327"/>
              <a:ext cx="431659" cy="239793"/>
            </a:xfrm>
            <a:custGeom>
              <a:avLst/>
              <a:gdLst>
                <a:gd name="connsiteX0" fmla="*/ 121063 w 136588"/>
                <a:gd name="connsiteY0" fmla="*/ 81820 h 81819"/>
                <a:gd name="connsiteX1" fmla="*/ 136588 w 136588"/>
                <a:gd name="connsiteY1" fmla="*/ 0 h 81819"/>
                <a:gd name="connsiteX2" fmla="*/ 19526 w 136588"/>
                <a:gd name="connsiteY2" fmla="*/ 0 h 81819"/>
                <a:gd name="connsiteX3" fmla="*/ 0 w 136588"/>
                <a:gd name="connsiteY3" fmla="*/ 81820 h 81819"/>
                <a:gd name="connsiteX4" fmla="*/ 121063 w 136588"/>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88" h="81819">
                  <a:moveTo>
                    <a:pt x="121063" y="81820"/>
                  </a:moveTo>
                  <a:lnTo>
                    <a:pt x="136588" y="0"/>
                  </a:lnTo>
                  <a:lnTo>
                    <a:pt x="19526"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4" name="Graphic 1">
              <a:extLst>
                <a:ext uri="{FF2B5EF4-FFF2-40B4-BE49-F238E27FC236}">
                  <a16:creationId xmlns:a16="http://schemas.microsoft.com/office/drawing/2014/main" id="{6CC00F9A-6380-1548-886C-8DC2DB1CED5C}"/>
                </a:ext>
              </a:extLst>
            </p:cNvPr>
            <p:cNvSpPr/>
            <p:nvPr/>
          </p:nvSpPr>
          <p:spPr>
            <a:xfrm>
              <a:off x="7599038" y="5041327"/>
              <a:ext cx="432263" cy="239793"/>
            </a:xfrm>
            <a:custGeom>
              <a:avLst/>
              <a:gdLst>
                <a:gd name="connsiteX0" fmla="*/ 136779 w 136779"/>
                <a:gd name="connsiteY0" fmla="*/ 81820 h 81819"/>
                <a:gd name="connsiteX1" fmla="*/ 117158 w 136779"/>
                <a:gd name="connsiteY1" fmla="*/ 0 h 81819"/>
                <a:gd name="connsiteX2" fmla="*/ 0 w 136779"/>
                <a:gd name="connsiteY2" fmla="*/ 0 h 81819"/>
                <a:gd name="connsiteX3" fmla="*/ 15716 w 136779"/>
                <a:gd name="connsiteY3" fmla="*/ 81820 h 81819"/>
                <a:gd name="connsiteX4" fmla="*/ 136779 w 136779"/>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79" h="81819">
                  <a:moveTo>
                    <a:pt x="136779" y="81820"/>
                  </a:moveTo>
                  <a:lnTo>
                    <a:pt x="117158" y="0"/>
                  </a:lnTo>
                  <a:lnTo>
                    <a:pt x="0" y="0"/>
                  </a:lnTo>
                  <a:lnTo>
                    <a:pt x="15716" y="81820"/>
                  </a:lnTo>
                  <a:lnTo>
                    <a:pt x="136779"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5" name="Graphic 1">
              <a:extLst>
                <a:ext uri="{FF2B5EF4-FFF2-40B4-BE49-F238E27FC236}">
                  <a16:creationId xmlns:a16="http://schemas.microsoft.com/office/drawing/2014/main" id="{7A2A75DE-2DCF-BA49-B195-57017505433D}"/>
                </a:ext>
              </a:extLst>
            </p:cNvPr>
            <p:cNvSpPr/>
            <p:nvPr/>
          </p:nvSpPr>
          <p:spPr>
            <a:xfrm>
              <a:off x="7969293" y="5041327"/>
              <a:ext cx="444604" cy="239793"/>
            </a:xfrm>
            <a:custGeom>
              <a:avLst/>
              <a:gdLst>
                <a:gd name="connsiteX0" fmla="*/ 140684 w 140684"/>
                <a:gd name="connsiteY0" fmla="*/ 81820 h 81819"/>
                <a:gd name="connsiteX1" fmla="*/ 117062 w 140684"/>
                <a:gd name="connsiteY1" fmla="*/ 0 h 81819"/>
                <a:gd name="connsiteX2" fmla="*/ 0 w 140684"/>
                <a:gd name="connsiteY2" fmla="*/ 0 h 81819"/>
                <a:gd name="connsiteX3" fmla="*/ 19621 w 140684"/>
                <a:gd name="connsiteY3" fmla="*/ 81820 h 81819"/>
                <a:gd name="connsiteX4" fmla="*/ 140684 w 140684"/>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84" h="81819">
                  <a:moveTo>
                    <a:pt x="140684" y="81820"/>
                  </a:moveTo>
                  <a:lnTo>
                    <a:pt x="117062" y="0"/>
                  </a:lnTo>
                  <a:lnTo>
                    <a:pt x="0" y="0"/>
                  </a:lnTo>
                  <a:lnTo>
                    <a:pt x="19621" y="81820"/>
                  </a:lnTo>
                  <a:lnTo>
                    <a:pt x="140684"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6" name="Graphic 1">
              <a:extLst>
                <a:ext uri="{FF2B5EF4-FFF2-40B4-BE49-F238E27FC236}">
                  <a16:creationId xmlns:a16="http://schemas.microsoft.com/office/drawing/2014/main" id="{CCC56696-F812-8640-B173-C74022D5D806}"/>
                </a:ext>
              </a:extLst>
            </p:cNvPr>
            <p:cNvSpPr/>
            <p:nvPr/>
          </p:nvSpPr>
          <p:spPr>
            <a:xfrm>
              <a:off x="3823358" y="5041327"/>
              <a:ext cx="444304" cy="239793"/>
            </a:xfrm>
            <a:custGeom>
              <a:avLst/>
              <a:gdLst>
                <a:gd name="connsiteX0" fmla="*/ 121063 w 140589"/>
                <a:gd name="connsiteY0" fmla="*/ 81820 h 81819"/>
                <a:gd name="connsiteX1" fmla="*/ 140589 w 140589"/>
                <a:gd name="connsiteY1" fmla="*/ 0 h 81819"/>
                <a:gd name="connsiteX2" fmla="*/ 23432 w 140589"/>
                <a:gd name="connsiteY2" fmla="*/ 0 h 81819"/>
                <a:gd name="connsiteX3" fmla="*/ 0 w 140589"/>
                <a:gd name="connsiteY3" fmla="*/ 81820 h 81819"/>
                <a:gd name="connsiteX4" fmla="*/ 121063 w 140589"/>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9" h="81819">
                  <a:moveTo>
                    <a:pt x="121063" y="81820"/>
                  </a:moveTo>
                  <a:lnTo>
                    <a:pt x="140589" y="0"/>
                  </a:lnTo>
                  <a:lnTo>
                    <a:pt x="23432"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7" name="Graphic 1">
              <a:extLst>
                <a:ext uri="{FF2B5EF4-FFF2-40B4-BE49-F238E27FC236}">
                  <a16:creationId xmlns:a16="http://schemas.microsoft.com/office/drawing/2014/main" id="{B47234A7-99BC-C340-8B1A-47E3419B9329}"/>
                </a:ext>
              </a:extLst>
            </p:cNvPr>
            <p:cNvSpPr/>
            <p:nvPr/>
          </p:nvSpPr>
          <p:spPr>
            <a:xfrm>
              <a:off x="6488580" y="5041327"/>
              <a:ext cx="395237" cy="239793"/>
            </a:xfrm>
            <a:custGeom>
              <a:avLst/>
              <a:gdLst>
                <a:gd name="connsiteX0" fmla="*/ 125063 w 125063"/>
                <a:gd name="connsiteY0" fmla="*/ 81820 h 81819"/>
                <a:gd name="connsiteX1" fmla="*/ 117157 w 125063"/>
                <a:gd name="connsiteY1" fmla="*/ 0 h 81819"/>
                <a:gd name="connsiteX2" fmla="*/ 0 w 125063"/>
                <a:gd name="connsiteY2" fmla="*/ 0 h 81819"/>
                <a:gd name="connsiteX3" fmla="*/ 4000 w 125063"/>
                <a:gd name="connsiteY3" fmla="*/ 81820 h 81819"/>
                <a:gd name="connsiteX4" fmla="*/ 125063 w 12506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63" h="81819">
                  <a:moveTo>
                    <a:pt x="125063" y="81820"/>
                  </a:moveTo>
                  <a:lnTo>
                    <a:pt x="117157" y="0"/>
                  </a:lnTo>
                  <a:lnTo>
                    <a:pt x="0" y="0"/>
                  </a:lnTo>
                  <a:lnTo>
                    <a:pt x="4000" y="81820"/>
                  </a:lnTo>
                  <a:lnTo>
                    <a:pt x="125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8" name="Graphic 1">
              <a:extLst>
                <a:ext uri="{FF2B5EF4-FFF2-40B4-BE49-F238E27FC236}">
                  <a16:creationId xmlns:a16="http://schemas.microsoft.com/office/drawing/2014/main" id="{C3C895B0-84C6-784D-8BB9-71A1EC34DD3E}"/>
                </a:ext>
              </a:extLst>
            </p:cNvPr>
            <p:cNvSpPr/>
            <p:nvPr/>
          </p:nvSpPr>
          <p:spPr>
            <a:xfrm>
              <a:off x="8339244" y="5041327"/>
              <a:ext cx="457245" cy="239793"/>
            </a:xfrm>
            <a:custGeom>
              <a:avLst/>
              <a:gdLst>
                <a:gd name="connsiteX0" fmla="*/ 144685 w 144684"/>
                <a:gd name="connsiteY0" fmla="*/ 81820 h 81819"/>
                <a:gd name="connsiteX1" fmla="*/ 117158 w 144684"/>
                <a:gd name="connsiteY1" fmla="*/ 0 h 81819"/>
                <a:gd name="connsiteX2" fmla="*/ 0 w 144684"/>
                <a:gd name="connsiteY2" fmla="*/ 0 h 81819"/>
                <a:gd name="connsiteX3" fmla="*/ 23622 w 144684"/>
                <a:gd name="connsiteY3" fmla="*/ 81820 h 81819"/>
                <a:gd name="connsiteX4" fmla="*/ 144685 w 144684"/>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84" h="81819">
                  <a:moveTo>
                    <a:pt x="144685" y="81820"/>
                  </a:moveTo>
                  <a:lnTo>
                    <a:pt x="117158" y="0"/>
                  </a:lnTo>
                  <a:lnTo>
                    <a:pt x="0" y="0"/>
                  </a:lnTo>
                  <a:lnTo>
                    <a:pt x="23622" y="81820"/>
                  </a:lnTo>
                  <a:lnTo>
                    <a:pt x="144685"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69" name="Graphic 1">
              <a:extLst>
                <a:ext uri="{FF2B5EF4-FFF2-40B4-BE49-F238E27FC236}">
                  <a16:creationId xmlns:a16="http://schemas.microsoft.com/office/drawing/2014/main" id="{D04956FC-9820-374B-ACBC-6D7DB3108FB0}"/>
                </a:ext>
              </a:extLst>
            </p:cNvPr>
            <p:cNvSpPr/>
            <p:nvPr/>
          </p:nvSpPr>
          <p:spPr>
            <a:xfrm>
              <a:off x="7228786" y="5041327"/>
              <a:ext cx="419919" cy="239793"/>
            </a:xfrm>
            <a:custGeom>
              <a:avLst/>
              <a:gdLst>
                <a:gd name="connsiteX0" fmla="*/ 132874 w 132873"/>
                <a:gd name="connsiteY0" fmla="*/ 81820 h 81819"/>
                <a:gd name="connsiteX1" fmla="*/ 117157 w 132873"/>
                <a:gd name="connsiteY1" fmla="*/ 0 h 81819"/>
                <a:gd name="connsiteX2" fmla="*/ 0 w 132873"/>
                <a:gd name="connsiteY2" fmla="*/ 0 h 81819"/>
                <a:gd name="connsiteX3" fmla="*/ 11811 w 132873"/>
                <a:gd name="connsiteY3" fmla="*/ 81820 h 81819"/>
                <a:gd name="connsiteX4" fmla="*/ 132874 w 13287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3" h="81819">
                  <a:moveTo>
                    <a:pt x="132874" y="81820"/>
                  </a:moveTo>
                  <a:lnTo>
                    <a:pt x="117157" y="0"/>
                  </a:lnTo>
                  <a:lnTo>
                    <a:pt x="0" y="0"/>
                  </a:lnTo>
                  <a:lnTo>
                    <a:pt x="11811" y="81820"/>
                  </a:lnTo>
                  <a:lnTo>
                    <a:pt x="132874"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0" name="Graphic 1">
              <a:extLst>
                <a:ext uri="{FF2B5EF4-FFF2-40B4-BE49-F238E27FC236}">
                  <a16:creationId xmlns:a16="http://schemas.microsoft.com/office/drawing/2014/main" id="{05C761C8-E75D-D346-A736-F412C263EED9}"/>
                </a:ext>
              </a:extLst>
            </p:cNvPr>
            <p:cNvSpPr/>
            <p:nvPr/>
          </p:nvSpPr>
          <p:spPr>
            <a:xfrm>
              <a:off x="6858832" y="5041327"/>
              <a:ext cx="407278" cy="239793"/>
            </a:xfrm>
            <a:custGeom>
              <a:avLst/>
              <a:gdLst>
                <a:gd name="connsiteX0" fmla="*/ 128873 w 128873"/>
                <a:gd name="connsiteY0" fmla="*/ 81820 h 81819"/>
                <a:gd name="connsiteX1" fmla="*/ 117062 w 128873"/>
                <a:gd name="connsiteY1" fmla="*/ 0 h 81819"/>
                <a:gd name="connsiteX2" fmla="*/ 0 w 128873"/>
                <a:gd name="connsiteY2" fmla="*/ 0 h 81819"/>
                <a:gd name="connsiteX3" fmla="*/ 7906 w 128873"/>
                <a:gd name="connsiteY3" fmla="*/ 81820 h 81819"/>
                <a:gd name="connsiteX4" fmla="*/ 128873 w 12887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73" h="81819">
                  <a:moveTo>
                    <a:pt x="128873" y="81820"/>
                  </a:moveTo>
                  <a:lnTo>
                    <a:pt x="117062" y="0"/>
                  </a:lnTo>
                  <a:lnTo>
                    <a:pt x="0" y="0"/>
                  </a:lnTo>
                  <a:lnTo>
                    <a:pt x="7906" y="81820"/>
                  </a:lnTo>
                  <a:lnTo>
                    <a:pt x="12887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1" name="Graphic 1">
              <a:extLst>
                <a:ext uri="{FF2B5EF4-FFF2-40B4-BE49-F238E27FC236}">
                  <a16:creationId xmlns:a16="http://schemas.microsoft.com/office/drawing/2014/main" id="{51F8C481-BDC0-9A4A-8293-C989F070222D}"/>
                </a:ext>
              </a:extLst>
            </p:cNvPr>
            <p:cNvSpPr/>
            <p:nvPr/>
          </p:nvSpPr>
          <p:spPr>
            <a:xfrm>
              <a:off x="5736033" y="5041327"/>
              <a:ext cx="382593" cy="239793"/>
            </a:xfrm>
            <a:custGeom>
              <a:avLst/>
              <a:gdLst>
                <a:gd name="connsiteX0" fmla="*/ 121063 w 121062"/>
                <a:gd name="connsiteY0" fmla="*/ 81820 h 81819"/>
                <a:gd name="connsiteX1" fmla="*/ 120967 w 121062"/>
                <a:gd name="connsiteY1" fmla="*/ 0 h 81819"/>
                <a:gd name="connsiteX2" fmla="*/ 3810 w 121062"/>
                <a:gd name="connsiteY2" fmla="*/ 0 h 81819"/>
                <a:gd name="connsiteX3" fmla="*/ 0 w 121062"/>
                <a:gd name="connsiteY3" fmla="*/ 81820 h 81819"/>
                <a:gd name="connsiteX4" fmla="*/ 121063 w 121062"/>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81819">
                  <a:moveTo>
                    <a:pt x="121063" y="81820"/>
                  </a:moveTo>
                  <a:lnTo>
                    <a:pt x="120967" y="0"/>
                  </a:lnTo>
                  <a:lnTo>
                    <a:pt x="3810"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2" name="Graphic 1">
              <a:extLst>
                <a:ext uri="{FF2B5EF4-FFF2-40B4-BE49-F238E27FC236}">
                  <a16:creationId xmlns:a16="http://schemas.microsoft.com/office/drawing/2014/main" id="{AA31BB3A-4E88-324A-A441-09FAF6E4917F}"/>
                </a:ext>
              </a:extLst>
            </p:cNvPr>
            <p:cNvSpPr/>
            <p:nvPr/>
          </p:nvSpPr>
          <p:spPr>
            <a:xfrm>
              <a:off x="2952511" y="5281123"/>
              <a:ext cx="488251" cy="256263"/>
            </a:xfrm>
            <a:custGeom>
              <a:avLst/>
              <a:gdLst>
                <a:gd name="connsiteX0" fmla="*/ 154496 w 154495"/>
                <a:gd name="connsiteY0" fmla="*/ 0 h 87439"/>
                <a:gd name="connsiteX1" fmla="*/ 33433 w 154495"/>
                <a:gd name="connsiteY1" fmla="*/ 0 h 87439"/>
                <a:gd name="connsiteX2" fmla="*/ 0 w 154495"/>
                <a:gd name="connsiteY2" fmla="*/ 87439 h 87439"/>
                <a:gd name="connsiteX3" fmla="*/ 125254 w 154495"/>
                <a:gd name="connsiteY3" fmla="*/ 87439 h 87439"/>
                <a:gd name="connsiteX4" fmla="*/ 154496 w 154495"/>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5" h="87439">
                  <a:moveTo>
                    <a:pt x="154496" y="0"/>
                  </a:moveTo>
                  <a:lnTo>
                    <a:pt x="33433" y="0"/>
                  </a:lnTo>
                  <a:lnTo>
                    <a:pt x="0" y="87439"/>
                  </a:lnTo>
                  <a:lnTo>
                    <a:pt x="125254" y="87439"/>
                  </a:lnTo>
                  <a:lnTo>
                    <a:pt x="154496"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3" name="Graphic 1">
              <a:extLst>
                <a:ext uri="{FF2B5EF4-FFF2-40B4-BE49-F238E27FC236}">
                  <a16:creationId xmlns:a16="http://schemas.microsoft.com/office/drawing/2014/main" id="{9EDAA565-8DCF-F941-B2D7-F333ABFC023F}"/>
                </a:ext>
              </a:extLst>
            </p:cNvPr>
            <p:cNvSpPr/>
            <p:nvPr/>
          </p:nvSpPr>
          <p:spPr>
            <a:xfrm>
              <a:off x="3058170" y="5041327"/>
              <a:ext cx="468986" cy="239793"/>
            </a:xfrm>
            <a:custGeom>
              <a:avLst/>
              <a:gdLst>
                <a:gd name="connsiteX0" fmla="*/ 148400 w 148399"/>
                <a:gd name="connsiteY0" fmla="*/ 0 h 81819"/>
                <a:gd name="connsiteX1" fmla="*/ 31337 w 148399"/>
                <a:gd name="connsiteY1" fmla="*/ 0 h 81819"/>
                <a:gd name="connsiteX2" fmla="*/ 0 w 148399"/>
                <a:gd name="connsiteY2" fmla="*/ 81820 h 81819"/>
                <a:gd name="connsiteX3" fmla="*/ 121063 w 148399"/>
                <a:gd name="connsiteY3" fmla="*/ 81820 h 81819"/>
                <a:gd name="connsiteX4" fmla="*/ 148400 w 148399"/>
                <a:gd name="connsiteY4" fmla="*/ 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99" h="81819">
                  <a:moveTo>
                    <a:pt x="148400" y="0"/>
                  </a:moveTo>
                  <a:lnTo>
                    <a:pt x="31337" y="0"/>
                  </a:lnTo>
                  <a:lnTo>
                    <a:pt x="0" y="81820"/>
                  </a:lnTo>
                  <a:lnTo>
                    <a:pt x="121063" y="81820"/>
                  </a:lnTo>
                  <a:lnTo>
                    <a:pt x="14840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4" name="Graphic 1">
              <a:extLst>
                <a:ext uri="{FF2B5EF4-FFF2-40B4-BE49-F238E27FC236}">
                  <a16:creationId xmlns:a16="http://schemas.microsoft.com/office/drawing/2014/main" id="{84465801-F9DF-824C-9A63-A41D95E29577}"/>
                </a:ext>
              </a:extLst>
            </p:cNvPr>
            <p:cNvSpPr/>
            <p:nvPr/>
          </p:nvSpPr>
          <p:spPr>
            <a:xfrm>
              <a:off x="3440765" y="5041327"/>
              <a:ext cx="456645" cy="239793"/>
            </a:xfrm>
            <a:custGeom>
              <a:avLst/>
              <a:gdLst>
                <a:gd name="connsiteX0" fmla="*/ 121063 w 144494"/>
                <a:gd name="connsiteY0" fmla="*/ 81820 h 81819"/>
                <a:gd name="connsiteX1" fmla="*/ 144494 w 144494"/>
                <a:gd name="connsiteY1" fmla="*/ 0 h 81819"/>
                <a:gd name="connsiteX2" fmla="*/ 27337 w 144494"/>
                <a:gd name="connsiteY2" fmla="*/ 0 h 81819"/>
                <a:gd name="connsiteX3" fmla="*/ 0 w 144494"/>
                <a:gd name="connsiteY3" fmla="*/ 81820 h 81819"/>
                <a:gd name="connsiteX4" fmla="*/ 121063 w 144494"/>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94" h="81819">
                  <a:moveTo>
                    <a:pt x="121063" y="81820"/>
                  </a:moveTo>
                  <a:lnTo>
                    <a:pt x="144494" y="0"/>
                  </a:lnTo>
                  <a:lnTo>
                    <a:pt x="27337"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5" name="Graphic 1">
              <a:extLst>
                <a:ext uri="{FF2B5EF4-FFF2-40B4-BE49-F238E27FC236}">
                  <a16:creationId xmlns:a16="http://schemas.microsoft.com/office/drawing/2014/main" id="{6F4630DC-1161-B446-B22C-5EFB93F82585}"/>
                </a:ext>
              </a:extLst>
            </p:cNvPr>
            <p:cNvSpPr/>
            <p:nvPr/>
          </p:nvSpPr>
          <p:spPr>
            <a:xfrm>
              <a:off x="2717717" y="5812078"/>
              <a:ext cx="531598" cy="295345"/>
            </a:xfrm>
            <a:custGeom>
              <a:avLst/>
              <a:gdLst>
                <a:gd name="connsiteX0" fmla="*/ 38481 w 168211"/>
                <a:gd name="connsiteY0" fmla="*/ 0 h 100774"/>
                <a:gd name="connsiteX1" fmla="*/ 0 w 168211"/>
                <a:gd name="connsiteY1" fmla="*/ 100774 h 100774"/>
                <a:gd name="connsiteX2" fmla="*/ 134588 w 168211"/>
                <a:gd name="connsiteY2" fmla="*/ 100774 h 100774"/>
                <a:gd name="connsiteX3" fmla="*/ 168212 w 168211"/>
                <a:gd name="connsiteY3" fmla="*/ 0 h 100774"/>
                <a:gd name="connsiteX4" fmla="*/ 38481 w 168211"/>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 h="100774">
                  <a:moveTo>
                    <a:pt x="38481" y="0"/>
                  </a:moveTo>
                  <a:lnTo>
                    <a:pt x="0" y="100774"/>
                  </a:lnTo>
                  <a:lnTo>
                    <a:pt x="134588" y="100774"/>
                  </a:lnTo>
                  <a:lnTo>
                    <a:pt x="168212" y="0"/>
                  </a:lnTo>
                  <a:lnTo>
                    <a:pt x="38481"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6" name="Graphic 1">
              <a:extLst>
                <a:ext uri="{FF2B5EF4-FFF2-40B4-BE49-F238E27FC236}">
                  <a16:creationId xmlns:a16="http://schemas.microsoft.com/office/drawing/2014/main" id="{33EA1965-1216-1141-8529-BBEE19B368D9}"/>
                </a:ext>
              </a:extLst>
            </p:cNvPr>
            <p:cNvSpPr/>
            <p:nvPr/>
          </p:nvSpPr>
          <p:spPr>
            <a:xfrm>
              <a:off x="2839328" y="5537386"/>
              <a:ext cx="509020" cy="274689"/>
            </a:xfrm>
            <a:custGeom>
              <a:avLst/>
              <a:gdLst>
                <a:gd name="connsiteX0" fmla="*/ 161068 w 161067"/>
                <a:gd name="connsiteY0" fmla="*/ 0 h 93726"/>
                <a:gd name="connsiteX1" fmla="*/ 35814 w 161067"/>
                <a:gd name="connsiteY1" fmla="*/ 0 h 93726"/>
                <a:gd name="connsiteX2" fmla="*/ 0 w 161067"/>
                <a:gd name="connsiteY2" fmla="*/ 93726 h 93726"/>
                <a:gd name="connsiteX3" fmla="*/ 129731 w 161067"/>
                <a:gd name="connsiteY3" fmla="*/ 93726 h 93726"/>
                <a:gd name="connsiteX4" fmla="*/ 161068 w 161067"/>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67" h="93726">
                  <a:moveTo>
                    <a:pt x="161068" y="0"/>
                  </a:moveTo>
                  <a:lnTo>
                    <a:pt x="35814" y="0"/>
                  </a:lnTo>
                  <a:lnTo>
                    <a:pt x="0" y="93726"/>
                  </a:lnTo>
                  <a:lnTo>
                    <a:pt x="129731" y="93726"/>
                  </a:lnTo>
                  <a:lnTo>
                    <a:pt x="161068"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7" name="Graphic 1">
              <a:extLst>
                <a:ext uri="{FF2B5EF4-FFF2-40B4-BE49-F238E27FC236}">
                  <a16:creationId xmlns:a16="http://schemas.microsoft.com/office/drawing/2014/main" id="{393EF1AC-1370-6F41-B914-7E7452171823}"/>
                </a:ext>
              </a:extLst>
            </p:cNvPr>
            <p:cNvSpPr/>
            <p:nvPr/>
          </p:nvSpPr>
          <p:spPr>
            <a:xfrm>
              <a:off x="3143056" y="5812078"/>
              <a:ext cx="516245" cy="295345"/>
            </a:xfrm>
            <a:custGeom>
              <a:avLst/>
              <a:gdLst>
                <a:gd name="connsiteX0" fmla="*/ 33623 w 163353"/>
                <a:gd name="connsiteY0" fmla="*/ 0 h 100774"/>
                <a:gd name="connsiteX1" fmla="*/ 0 w 163353"/>
                <a:gd name="connsiteY1" fmla="*/ 100774 h 100774"/>
                <a:gd name="connsiteX2" fmla="*/ 134588 w 163353"/>
                <a:gd name="connsiteY2" fmla="*/ 100774 h 100774"/>
                <a:gd name="connsiteX3" fmla="*/ 163354 w 163353"/>
                <a:gd name="connsiteY3" fmla="*/ 0 h 100774"/>
                <a:gd name="connsiteX4" fmla="*/ 33623 w 163353"/>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 h="100774">
                  <a:moveTo>
                    <a:pt x="33623" y="0"/>
                  </a:moveTo>
                  <a:lnTo>
                    <a:pt x="0" y="100774"/>
                  </a:lnTo>
                  <a:lnTo>
                    <a:pt x="134588" y="100774"/>
                  </a:lnTo>
                  <a:lnTo>
                    <a:pt x="163354" y="0"/>
                  </a:lnTo>
                  <a:lnTo>
                    <a:pt x="33623"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8" name="Graphic 1">
              <a:extLst>
                <a:ext uri="{FF2B5EF4-FFF2-40B4-BE49-F238E27FC236}">
                  <a16:creationId xmlns:a16="http://schemas.microsoft.com/office/drawing/2014/main" id="{6E892EA6-0C2B-4E42-BF4B-8270A9CCA0E6}"/>
                </a:ext>
              </a:extLst>
            </p:cNvPr>
            <p:cNvSpPr/>
            <p:nvPr/>
          </p:nvSpPr>
          <p:spPr>
            <a:xfrm>
              <a:off x="4588549" y="5041327"/>
              <a:ext cx="419318" cy="239793"/>
            </a:xfrm>
            <a:custGeom>
              <a:avLst/>
              <a:gdLst>
                <a:gd name="connsiteX0" fmla="*/ 121063 w 132683"/>
                <a:gd name="connsiteY0" fmla="*/ 81820 h 81819"/>
                <a:gd name="connsiteX1" fmla="*/ 132683 w 132683"/>
                <a:gd name="connsiteY1" fmla="*/ 0 h 81819"/>
                <a:gd name="connsiteX2" fmla="*/ 15526 w 132683"/>
                <a:gd name="connsiteY2" fmla="*/ 0 h 81819"/>
                <a:gd name="connsiteX3" fmla="*/ 0 w 132683"/>
                <a:gd name="connsiteY3" fmla="*/ 81820 h 81819"/>
                <a:gd name="connsiteX4" fmla="*/ 121063 w 13268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83" h="81819">
                  <a:moveTo>
                    <a:pt x="121063" y="81820"/>
                  </a:moveTo>
                  <a:lnTo>
                    <a:pt x="132683" y="0"/>
                  </a:lnTo>
                  <a:lnTo>
                    <a:pt x="15526" y="0"/>
                  </a:lnTo>
                  <a:lnTo>
                    <a:pt x="0" y="81820"/>
                  </a:lnTo>
                  <a:lnTo>
                    <a:pt x="121063"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79" name="Graphic 1">
              <a:extLst>
                <a:ext uri="{FF2B5EF4-FFF2-40B4-BE49-F238E27FC236}">
                  <a16:creationId xmlns:a16="http://schemas.microsoft.com/office/drawing/2014/main" id="{10C173FD-586D-324A-89DD-92ADAD7B8946}"/>
                </a:ext>
              </a:extLst>
            </p:cNvPr>
            <p:cNvSpPr/>
            <p:nvPr/>
          </p:nvSpPr>
          <p:spPr>
            <a:xfrm>
              <a:off x="4535870" y="5281123"/>
              <a:ext cx="435272" cy="256263"/>
            </a:xfrm>
            <a:custGeom>
              <a:avLst/>
              <a:gdLst>
                <a:gd name="connsiteX0" fmla="*/ 125158 w 137731"/>
                <a:gd name="connsiteY0" fmla="*/ 87439 h 87439"/>
                <a:gd name="connsiteX1" fmla="*/ 137732 w 137731"/>
                <a:gd name="connsiteY1" fmla="*/ 0 h 87439"/>
                <a:gd name="connsiteX2" fmla="*/ 16669 w 137731"/>
                <a:gd name="connsiteY2" fmla="*/ 0 h 87439"/>
                <a:gd name="connsiteX3" fmla="*/ 0 w 137731"/>
                <a:gd name="connsiteY3" fmla="*/ 87439 h 87439"/>
                <a:gd name="connsiteX4" fmla="*/ 125158 w 137731"/>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31" h="87439">
                  <a:moveTo>
                    <a:pt x="125158" y="87439"/>
                  </a:moveTo>
                  <a:lnTo>
                    <a:pt x="137732" y="0"/>
                  </a:lnTo>
                  <a:lnTo>
                    <a:pt x="16669" y="0"/>
                  </a:lnTo>
                  <a:lnTo>
                    <a:pt x="0" y="87439"/>
                  </a:lnTo>
                  <a:lnTo>
                    <a:pt x="125158"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0" name="Graphic 1">
              <a:extLst>
                <a:ext uri="{FF2B5EF4-FFF2-40B4-BE49-F238E27FC236}">
                  <a16:creationId xmlns:a16="http://schemas.microsoft.com/office/drawing/2014/main" id="{269095BE-5E4B-FE4C-828D-C14E3263D4F3}"/>
                </a:ext>
              </a:extLst>
            </p:cNvPr>
            <p:cNvSpPr/>
            <p:nvPr/>
          </p:nvSpPr>
          <p:spPr>
            <a:xfrm>
              <a:off x="4140030" y="5281123"/>
              <a:ext cx="448516" cy="256263"/>
            </a:xfrm>
            <a:custGeom>
              <a:avLst/>
              <a:gdLst>
                <a:gd name="connsiteX0" fmla="*/ 125254 w 141922"/>
                <a:gd name="connsiteY0" fmla="*/ 87439 h 87439"/>
                <a:gd name="connsiteX1" fmla="*/ 141922 w 141922"/>
                <a:gd name="connsiteY1" fmla="*/ 0 h 87439"/>
                <a:gd name="connsiteX2" fmla="*/ 20860 w 141922"/>
                <a:gd name="connsiteY2" fmla="*/ 0 h 87439"/>
                <a:gd name="connsiteX3" fmla="*/ 0 w 141922"/>
                <a:gd name="connsiteY3" fmla="*/ 87439 h 87439"/>
                <a:gd name="connsiteX4" fmla="*/ 125254 w 141922"/>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2" h="87439">
                  <a:moveTo>
                    <a:pt x="125254" y="87439"/>
                  </a:moveTo>
                  <a:lnTo>
                    <a:pt x="141922" y="0"/>
                  </a:lnTo>
                  <a:lnTo>
                    <a:pt x="20860"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1" name="Graphic 1">
              <a:extLst>
                <a:ext uri="{FF2B5EF4-FFF2-40B4-BE49-F238E27FC236}">
                  <a16:creationId xmlns:a16="http://schemas.microsoft.com/office/drawing/2014/main" id="{DC600BF9-7A75-C04D-8DEC-CAA5D173EE5B}"/>
                </a:ext>
              </a:extLst>
            </p:cNvPr>
            <p:cNvSpPr/>
            <p:nvPr/>
          </p:nvSpPr>
          <p:spPr>
            <a:xfrm>
              <a:off x="4931407" y="5281123"/>
              <a:ext cx="422027" cy="256263"/>
            </a:xfrm>
            <a:custGeom>
              <a:avLst/>
              <a:gdLst>
                <a:gd name="connsiteX0" fmla="*/ 125254 w 133540"/>
                <a:gd name="connsiteY0" fmla="*/ 87439 h 87439"/>
                <a:gd name="connsiteX1" fmla="*/ 133541 w 133540"/>
                <a:gd name="connsiteY1" fmla="*/ 0 h 87439"/>
                <a:gd name="connsiteX2" fmla="*/ 12573 w 133540"/>
                <a:gd name="connsiteY2" fmla="*/ 0 h 87439"/>
                <a:gd name="connsiteX3" fmla="*/ 0 w 133540"/>
                <a:gd name="connsiteY3" fmla="*/ 87439 h 87439"/>
                <a:gd name="connsiteX4" fmla="*/ 125254 w 133540"/>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40" h="87439">
                  <a:moveTo>
                    <a:pt x="125254" y="87439"/>
                  </a:moveTo>
                  <a:lnTo>
                    <a:pt x="133541" y="0"/>
                  </a:lnTo>
                  <a:lnTo>
                    <a:pt x="12573"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2" name="Graphic 1">
              <a:extLst>
                <a:ext uri="{FF2B5EF4-FFF2-40B4-BE49-F238E27FC236}">
                  <a16:creationId xmlns:a16="http://schemas.microsoft.com/office/drawing/2014/main" id="{4DAE526E-269D-7649-8CDA-2BFE4DF6FE6B}"/>
                </a:ext>
              </a:extLst>
            </p:cNvPr>
            <p:cNvSpPr/>
            <p:nvPr/>
          </p:nvSpPr>
          <p:spPr>
            <a:xfrm>
              <a:off x="3348352" y="5281123"/>
              <a:ext cx="475006" cy="256263"/>
            </a:xfrm>
            <a:custGeom>
              <a:avLst/>
              <a:gdLst>
                <a:gd name="connsiteX0" fmla="*/ 150304 w 150304"/>
                <a:gd name="connsiteY0" fmla="*/ 0 h 87439"/>
                <a:gd name="connsiteX1" fmla="*/ 29242 w 150304"/>
                <a:gd name="connsiteY1" fmla="*/ 0 h 87439"/>
                <a:gd name="connsiteX2" fmla="*/ 0 w 150304"/>
                <a:gd name="connsiteY2" fmla="*/ 87439 h 87439"/>
                <a:gd name="connsiteX3" fmla="*/ 125254 w 150304"/>
                <a:gd name="connsiteY3" fmla="*/ 87439 h 87439"/>
                <a:gd name="connsiteX4" fmla="*/ 150304 w 150304"/>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04" h="87439">
                  <a:moveTo>
                    <a:pt x="150304" y="0"/>
                  </a:moveTo>
                  <a:lnTo>
                    <a:pt x="29242" y="0"/>
                  </a:lnTo>
                  <a:lnTo>
                    <a:pt x="0" y="87439"/>
                  </a:lnTo>
                  <a:lnTo>
                    <a:pt x="125254" y="87439"/>
                  </a:lnTo>
                  <a:lnTo>
                    <a:pt x="150304"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83" name="Graphic 1">
              <a:extLst>
                <a:ext uri="{FF2B5EF4-FFF2-40B4-BE49-F238E27FC236}">
                  <a16:creationId xmlns:a16="http://schemas.microsoft.com/office/drawing/2014/main" id="{D294D288-4C2D-2245-AF0E-D70176442F45}"/>
                </a:ext>
              </a:extLst>
            </p:cNvPr>
            <p:cNvSpPr/>
            <p:nvPr/>
          </p:nvSpPr>
          <p:spPr>
            <a:xfrm>
              <a:off x="8493666" y="5537386"/>
              <a:ext cx="495175" cy="274689"/>
            </a:xfrm>
            <a:custGeom>
              <a:avLst/>
              <a:gdLst>
                <a:gd name="connsiteX0" fmla="*/ 26956 w 156686"/>
                <a:gd name="connsiteY0" fmla="*/ 93726 h 93726"/>
                <a:gd name="connsiteX1" fmla="*/ 156686 w 156686"/>
                <a:gd name="connsiteY1" fmla="*/ 93726 h 93726"/>
                <a:gd name="connsiteX2" fmla="*/ 125159 w 156686"/>
                <a:gd name="connsiteY2" fmla="*/ 0 h 93726"/>
                <a:gd name="connsiteX3" fmla="*/ 0 w 156686"/>
                <a:gd name="connsiteY3" fmla="*/ 0 h 93726"/>
                <a:gd name="connsiteX4" fmla="*/ 26956 w 156686"/>
                <a:gd name="connsiteY4" fmla="*/ 93726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6" h="93726">
                  <a:moveTo>
                    <a:pt x="26956" y="93726"/>
                  </a:moveTo>
                  <a:lnTo>
                    <a:pt x="156686" y="93726"/>
                  </a:lnTo>
                  <a:lnTo>
                    <a:pt x="125159" y="0"/>
                  </a:lnTo>
                  <a:lnTo>
                    <a:pt x="0" y="0"/>
                  </a:lnTo>
                  <a:lnTo>
                    <a:pt x="26956" y="93726"/>
                  </a:lnTo>
                  <a:close/>
                </a:path>
              </a:pathLst>
            </a:custGeom>
            <a:solidFill>
              <a:srgbClr val="263238"/>
            </a:solidFill>
            <a:ln w="9525" cap="rnd">
              <a:solidFill>
                <a:srgbClr val="FFFFFF"/>
              </a:solidFill>
              <a:prstDash val="solid"/>
              <a:round/>
            </a:ln>
          </p:spPr>
          <p:txBody>
            <a:bodyPr rtlCol="0" anchor="ctr"/>
            <a:lstStyle/>
            <a:p>
              <a:endParaRPr lang="en-GB"/>
            </a:p>
          </p:txBody>
        </p:sp>
        <p:sp>
          <p:nvSpPr>
            <p:cNvPr id="84" name="Graphic 1">
              <a:extLst>
                <a:ext uri="{FF2B5EF4-FFF2-40B4-BE49-F238E27FC236}">
                  <a16:creationId xmlns:a16="http://schemas.microsoft.com/office/drawing/2014/main" id="{D168AC5B-6DE5-8A4E-B591-594E4DE75882}"/>
                </a:ext>
              </a:extLst>
            </p:cNvPr>
            <p:cNvSpPr/>
            <p:nvPr/>
          </p:nvSpPr>
          <p:spPr>
            <a:xfrm>
              <a:off x="3744192" y="5281123"/>
              <a:ext cx="461761" cy="256263"/>
            </a:xfrm>
            <a:custGeom>
              <a:avLst/>
              <a:gdLst>
                <a:gd name="connsiteX0" fmla="*/ 125254 w 146113"/>
                <a:gd name="connsiteY0" fmla="*/ 87439 h 87439"/>
                <a:gd name="connsiteX1" fmla="*/ 146113 w 146113"/>
                <a:gd name="connsiteY1" fmla="*/ 0 h 87439"/>
                <a:gd name="connsiteX2" fmla="*/ 25051 w 146113"/>
                <a:gd name="connsiteY2" fmla="*/ 0 h 87439"/>
                <a:gd name="connsiteX3" fmla="*/ 0 w 146113"/>
                <a:gd name="connsiteY3" fmla="*/ 87439 h 87439"/>
                <a:gd name="connsiteX4" fmla="*/ 125254 w 146113"/>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13" h="87439">
                  <a:moveTo>
                    <a:pt x="125254" y="87439"/>
                  </a:moveTo>
                  <a:lnTo>
                    <a:pt x="146113" y="0"/>
                  </a:lnTo>
                  <a:lnTo>
                    <a:pt x="25051"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5" name="Graphic 1">
              <a:extLst>
                <a:ext uri="{FF2B5EF4-FFF2-40B4-BE49-F238E27FC236}">
                  <a16:creationId xmlns:a16="http://schemas.microsoft.com/office/drawing/2014/main" id="{C22DCE5F-0374-2E4C-9C47-2AC8656AFA23}"/>
                </a:ext>
              </a:extLst>
            </p:cNvPr>
            <p:cNvSpPr/>
            <p:nvPr/>
          </p:nvSpPr>
          <p:spPr>
            <a:xfrm>
              <a:off x="3249318" y="5537386"/>
              <a:ext cx="494875" cy="274689"/>
            </a:xfrm>
            <a:custGeom>
              <a:avLst/>
              <a:gdLst>
                <a:gd name="connsiteX0" fmla="*/ 31337 w 156591"/>
                <a:gd name="connsiteY0" fmla="*/ 0 h 93726"/>
                <a:gd name="connsiteX1" fmla="*/ 0 w 156591"/>
                <a:gd name="connsiteY1" fmla="*/ 93726 h 93726"/>
                <a:gd name="connsiteX2" fmla="*/ 129730 w 156591"/>
                <a:gd name="connsiteY2" fmla="*/ 93726 h 93726"/>
                <a:gd name="connsiteX3" fmla="*/ 156591 w 156591"/>
                <a:gd name="connsiteY3" fmla="*/ 0 h 93726"/>
                <a:gd name="connsiteX4" fmla="*/ 31337 w 156591"/>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91" h="93726">
                  <a:moveTo>
                    <a:pt x="31337" y="0"/>
                  </a:moveTo>
                  <a:lnTo>
                    <a:pt x="0" y="93726"/>
                  </a:lnTo>
                  <a:lnTo>
                    <a:pt x="129730" y="93726"/>
                  </a:lnTo>
                  <a:lnTo>
                    <a:pt x="156591" y="0"/>
                  </a:lnTo>
                  <a:lnTo>
                    <a:pt x="31337"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86" name="Graphic 1">
              <a:extLst>
                <a:ext uri="{FF2B5EF4-FFF2-40B4-BE49-F238E27FC236}">
                  <a16:creationId xmlns:a16="http://schemas.microsoft.com/office/drawing/2014/main" id="{04CCEBD8-CE93-F140-AFA4-24961F9A63F5}"/>
                </a:ext>
              </a:extLst>
            </p:cNvPr>
            <p:cNvSpPr/>
            <p:nvPr/>
          </p:nvSpPr>
          <p:spPr>
            <a:xfrm>
              <a:off x="7266109" y="5281123"/>
              <a:ext cx="435875" cy="256263"/>
            </a:xfrm>
            <a:custGeom>
              <a:avLst/>
              <a:gdLst>
                <a:gd name="connsiteX0" fmla="*/ 137922 w 137922"/>
                <a:gd name="connsiteY0" fmla="*/ 87439 h 87439"/>
                <a:gd name="connsiteX1" fmla="*/ 121063 w 137922"/>
                <a:gd name="connsiteY1" fmla="*/ 0 h 87439"/>
                <a:gd name="connsiteX2" fmla="*/ 0 w 137922"/>
                <a:gd name="connsiteY2" fmla="*/ 0 h 87439"/>
                <a:gd name="connsiteX3" fmla="*/ 12668 w 137922"/>
                <a:gd name="connsiteY3" fmla="*/ 87439 h 87439"/>
                <a:gd name="connsiteX4" fmla="*/ 137922 w 137922"/>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22" h="87439">
                  <a:moveTo>
                    <a:pt x="137922" y="87439"/>
                  </a:moveTo>
                  <a:lnTo>
                    <a:pt x="121063" y="0"/>
                  </a:lnTo>
                  <a:lnTo>
                    <a:pt x="0" y="0"/>
                  </a:lnTo>
                  <a:lnTo>
                    <a:pt x="12668" y="87439"/>
                  </a:lnTo>
                  <a:lnTo>
                    <a:pt x="137922"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7" name="Graphic 1">
              <a:extLst>
                <a:ext uri="{FF2B5EF4-FFF2-40B4-BE49-F238E27FC236}">
                  <a16:creationId xmlns:a16="http://schemas.microsoft.com/office/drawing/2014/main" id="{7562D42D-559D-C744-A9B4-5D1D237B7884}"/>
                </a:ext>
              </a:extLst>
            </p:cNvPr>
            <p:cNvSpPr/>
            <p:nvPr/>
          </p:nvSpPr>
          <p:spPr>
            <a:xfrm>
              <a:off x="6883817" y="5281123"/>
              <a:ext cx="422327" cy="256263"/>
            </a:xfrm>
            <a:custGeom>
              <a:avLst/>
              <a:gdLst>
                <a:gd name="connsiteX0" fmla="*/ 133636 w 133635"/>
                <a:gd name="connsiteY0" fmla="*/ 87439 h 87439"/>
                <a:gd name="connsiteX1" fmla="*/ 120967 w 133635"/>
                <a:gd name="connsiteY1" fmla="*/ 0 h 87439"/>
                <a:gd name="connsiteX2" fmla="*/ 0 w 133635"/>
                <a:gd name="connsiteY2" fmla="*/ 0 h 87439"/>
                <a:gd name="connsiteX3" fmla="*/ 8382 w 133635"/>
                <a:gd name="connsiteY3" fmla="*/ 87439 h 87439"/>
                <a:gd name="connsiteX4" fmla="*/ 133636 w 133635"/>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35" h="87439">
                  <a:moveTo>
                    <a:pt x="133636" y="87439"/>
                  </a:moveTo>
                  <a:lnTo>
                    <a:pt x="120967" y="0"/>
                  </a:lnTo>
                  <a:lnTo>
                    <a:pt x="0" y="0"/>
                  </a:lnTo>
                  <a:lnTo>
                    <a:pt x="8382" y="87439"/>
                  </a:lnTo>
                  <a:lnTo>
                    <a:pt x="133636"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8" name="Graphic 1">
              <a:extLst>
                <a:ext uri="{FF2B5EF4-FFF2-40B4-BE49-F238E27FC236}">
                  <a16:creationId xmlns:a16="http://schemas.microsoft.com/office/drawing/2014/main" id="{DBB2B90B-200F-5940-8090-B800BFD7D190}"/>
                </a:ext>
              </a:extLst>
            </p:cNvPr>
            <p:cNvSpPr/>
            <p:nvPr/>
          </p:nvSpPr>
          <p:spPr>
            <a:xfrm>
              <a:off x="8031301" y="5281123"/>
              <a:ext cx="462362" cy="256263"/>
            </a:xfrm>
            <a:custGeom>
              <a:avLst/>
              <a:gdLst>
                <a:gd name="connsiteX0" fmla="*/ 146304 w 146303"/>
                <a:gd name="connsiteY0" fmla="*/ 87439 h 87439"/>
                <a:gd name="connsiteX1" fmla="*/ 121063 w 146303"/>
                <a:gd name="connsiteY1" fmla="*/ 0 h 87439"/>
                <a:gd name="connsiteX2" fmla="*/ 0 w 146303"/>
                <a:gd name="connsiteY2" fmla="*/ 0 h 87439"/>
                <a:gd name="connsiteX3" fmla="*/ 21050 w 146303"/>
                <a:gd name="connsiteY3" fmla="*/ 87439 h 87439"/>
                <a:gd name="connsiteX4" fmla="*/ 146304 w 146303"/>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 h="87439">
                  <a:moveTo>
                    <a:pt x="146304" y="87439"/>
                  </a:moveTo>
                  <a:lnTo>
                    <a:pt x="121063" y="0"/>
                  </a:lnTo>
                  <a:lnTo>
                    <a:pt x="0" y="0"/>
                  </a:lnTo>
                  <a:lnTo>
                    <a:pt x="21050" y="87439"/>
                  </a:lnTo>
                  <a:lnTo>
                    <a:pt x="14630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89" name="Graphic 1">
              <a:extLst>
                <a:ext uri="{FF2B5EF4-FFF2-40B4-BE49-F238E27FC236}">
                  <a16:creationId xmlns:a16="http://schemas.microsoft.com/office/drawing/2014/main" id="{428B2EC5-1A62-6347-A19F-94850BB9C3BE}"/>
                </a:ext>
              </a:extLst>
            </p:cNvPr>
            <p:cNvSpPr/>
            <p:nvPr/>
          </p:nvSpPr>
          <p:spPr>
            <a:xfrm>
              <a:off x="5723089" y="5281123"/>
              <a:ext cx="395837" cy="256263"/>
            </a:xfrm>
            <a:custGeom>
              <a:avLst/>
              <a:gdLst>
                <a:gd name="connsiteX0" fmla="*/ 125254 w 125253"/>
                <a:gd name="connsiteY0" fmla="*/ 87439 h 87439"/>
                <a:gd name="connsiteX1" fmla="*/ 125158 w 125253"/>
                <a:gd name="connsiteY1" fmla="*/ 0 h 87439"/>
                <a:gd name="connsiteX2" fmla="*/ 4096 w 125253"/>
                <a:gd name="connsiteY2" fmla="*/ 0 h 87439"/>
                <a:gd name="connsiteX3" fmla="*/ 0 w 125253"/>
                <a:gd name="connsiteY3" fmla="*/ 87439 h 87439"/>
                <a:gd name="connsiteX4" fmla="*/ 125254 w 125253"/>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53" h="87439">
                  <a:moveTo>
                    <a:pt x="125254" y="87439"/>
                  </a:moveTo>
                  <a:lnTo>
                    <a:pt x="125158" y="0"/>
                  </a:lnTo>
                  <a:lnTo>
                    <a:pt x="4096"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0" name="Graphic 1">
              <a:extLst>
                <a:ext uri="{FF2B5EF4-FFF2-40B4-BE49-F238E27FC236}">
                  <a16:creationId xmlns:a16="http://schemas.microsoft.com/office/drawing/2014/main" id="{9F7C8676-57C4-5E4F-82B4-FD9BA1ABE89F}"/>
                </a:ext>
              </a:extLst>
            </p:cNvPr>
            <p:cNvSpPr/>
            <p:nvPr/>
          </p:nvSpPr>
          <p:spPr>
            <a:xfrm>
              <a:off x="6501221" y="5281123"/>
              <a:ext cx="409085" cy="256263"/>
            </a:xfrm>
            <a:custGeom>
              <a:avLst/>
              <a:gdLst>
                <a:gd name="connsiteX0" fmla="*/ 129445 w 129445"/>
                <a:gd name="connsiteY0" fmla="*/ 87439 h 87439"/>
                <a:gd name="connsiteX1" fmla="*/ 121063 w 129445"/>
                <a:gd name="connsiteY1" fmla="*/ 0 h 87439"/>
                <a:gd name="connsiteX2" fmla="*/ 0 w 129445"/>
                <a:gd name="connsiteY2" fmla="*/ 0 h 87439"/>
                <a:gd name="connsiteX3" fmla="*/ 4286 w 129445"/>
                <a:gd name="connsiteY3" fmla="*/ 87439 h 87439"/>
                <a:gd name="connsiteX4" fmla="*/ 129445 w 129445"/>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45" h="87439">
                  <a:moveTo>
                    <a:pt x="129445" y="87439"/>
                  </a:moveTo>
                  <a:lnTo>
                    <a:pt x="121063" y="0"/>
                  </a:lnTo>
                  <a:lnTo>
                    <a:pt x="0" y="0"/>
                  </a:lnTo>
                  <a:lnTo>
                    <a:pt x="4286" y="87439"/>
                  </a:lnTo>
                  <a:lnTo>
                    <a:pt x="129445"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1" name="Graphic 1">
              <a:extLst>
                <a:ext uri="{FF2B5EF4-FFF2-40B4-BE49-F238E27FC236}">
                  <a16:creationId xmlns:a16="http://schemas.microsoft.com/office/drawing/2014/main" id="{484471D1-C979-A042-A7B3-9BDD4DAB5D13}"/>
                </a:ext>
              </a:extLst>
            </p:cNvPr>
            <p:cNvSpPr/>
            <p:nvPr/>
          </p:nvSpPr>
          <p:spPr>
            <a:xfrm>
              <a:off x="6118626" y="5281123"/>
              <a:ext cx="396141" cy="256263"/>
            </a:xfrm>
            <a:custGeom>
              <a:avLst/>
              <a:gdLst>
                <a:gd name="connsiteX0" fmla="*/ 125349 w 125349"/>
                <a:gd name="connsiteY0" fmla="*/ 87439 h 87439"/>
                <a:gd name="connsiteX1" fmla="*/ 121063 w 125349"/>
                <a:gd name="connsiteY1" fmla="*/ 0 h 87439"/>
                <a:gd name="connsiteX2" fmla="*/ 0 w 125349"/>
                <a:gd name="connsiteY2" fmla="*/ 0 h 87439"/>
                <a:gd name="connsiteX3" fmla="*/ 95 w 125349"/>
                <a:gd name="connsiteY3" fmla="*/ 87439 h 87439"/>
                <a:gd name="connsiteX4" fmla="*/ 125349 w 125349"/>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49" h="87439">
                  <a:moveTo>
                    <a:pt x="125349" y="87439"/>
                  </a:moveTo>
                  <a:lnTo>
                    <a:pt x="121063" y="0"/>
                  </a:lnTo>
                  <a:lnTo>
                    <a:pt x="0" y="0"/>
                  </a:lnTo>
                  <a:lnTo>
                    <a:pt x="95" y="87439"/>
                  </a:lnTo>
                  <a:lnTo>
                    <a:pt x="125349"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2" name="Graphic 1">
              <a:extLst>
                <a:ext uri="{FF2B5EF4-FFF2-40B4-BE49-F238E27FC236}">
                  <a16:creationId xmlns:a16="http://schemas.microsoft.com/office/drawing/2014/main" id="{3E3B1152-04D6-BD41-A1F8-B756AF05D4EC}"/>
                </a:ext>
              </a:extLst>
            </p:cNvPr>
            <p:cNvSpPr/>
            <p:nvPr/>
          </p:nvSpPr>
          <p:spPr>
            <a:xfrm>
              <a:off x="5327248" y="5281123"/>
              <a:ext cx="408782" cy="256263"/>
            </a:xfrm>
            <a:custGeom>
              <a:avLst/>
              <a:gdLst>
                <a:gd name="connsiteX0" fmla="*/ 125254 w 129349"/>
                <a:gd name="connsiteY0" fmla="*/ 87439 h 87439"/>
                <a:gd name="connsiteX1" fmla="*/ 129350 w 129349"/>
                <a:gd name="connsiteY1" fmla="*/ 0 h 87439"/>
                <a:gd name="connsiteX2" fmla="*/ 8287 w 129349"/>
                <a:gd name="connsiteY2" fmla="*/ 0 h 87439"/>
                <a:gd name="connsiteX3" fmla="*/ 0 w 129349"/>
                <a:gd name="connsiteY3" fmla="*/ 87439 h 87439"/>
                <a:gd name="connsiteX4" fmla="*/ 125254 w 129349"/>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9" h="87439">
                  <a:moveTo>
                    <a:pt x="125254" y="87439"/>
                  </a:moveTo>
                  <a:lnTo>
                    <a:pt x="129350" y="0"/>
                  </a:lnTo>
                  <a:lnTo>
                    <a:pt x="8287" y="0"/>
                  </a:lnTo>
                  <a:lnTo>
                    <a:pt x="0" y="87439"/>
                  </a:lnTo>
                  <a:lnTo>
                    <a:pt x="125254"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93" name="Graphic 1">
              <a:extLst>
                <a:ext uri="{FF2B5EF4-FFF2-40B4-BE49-F238E27FC236}">
                  <a16:creationId xmlns:a16="http://schemas.microsoft.com/office/drawing/2014/main" id="{3BE6F909-64CC-EA4B-92DF-B23215245245}"/>
                </a:ext>
              </a:extLst>
            </p:cNvPr>
            <p:cNvSpPr/>
            <p:nvPr/>
          </p:nvSpPr>
          <p:spPr>
            <a:xfrm>
              <a:off x="6910307" y="5537386"/>
              <a:ext cx="438584" cy="274689"/>
            </a:xfrm>
            <a:custGeom>
              <a:avLst/>
              <a:gdLst>
                <a:gd name="connsiteX0" fmla="*/ 0 w 138779"/>
                <a:gd name="connsiteY0" fmla="*/ 0 h 93726"/>
                <a:gd name="connsiteX1" fmla="*/ 9144 w 138779"/>
                <a:gd name="connsiteY1" fmla="*/ 93726 h 93726"/>
                <a:gd name="connsiteX2" fmla="*/ 138779 w 138779"/>
                <a:gd name="connsiteY2" fmla="*/ 93726 h 93726"/>
                <a:gd name="connsiteX3" fmla="*/ 125254 w 138779"/>
                <a:gd name="connsiteY3" fmla="*/ 0 h 93726"/>
                <a:gd name="connsiteX4" fmla="*/ 0 w 138779"/>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79" h="93726">
                  <a:moveTo>
                    <a:pt x="0" y="0"/>
                  </a:moveTo>
                  <a:lnTo>
                    <a:pt x="9144" y="93726"/>
                  </a:lnTo>
                  <a:lnTo>
                    <a:pt x="138779"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4" name="Graphic 1">
              <a:extLst>
                <a:ext uri="{FF2B5EF4-FFF2-40B4-BE49-F238E27FC236}">
                  <a16:creationId xmlns:a16="http://schemas.microsoft.com/office/drawing/2014/main" id="{1A6F6007-83E7-2C4B-83E8-EDFAB422F222}"/>
                </a:ext>
              </a:extLst>
            </p:cNvPr>
            <p:cNvSpPr/>
            <p:nvPr/>
          </p:nvSpPr>
          <p:spPr>
            <a:xfrm>
              <a:off x="7306147" y="5537386"/>
              <a:ext cx="452729" cy="274689"/>
            </a:xfrm>
            <a:custGeom>
              <a:avLst/>
              <a:gdLst>
                <a:gd name="connsiteX0" fmla="*/ 0 w 143255"/>
                <a:gd name="connsiteY0" fmla="*/ 0 h 93726"/>
                <a:gd name="connsiteX1" fmla="*/ 13525 w 143255"/>
                <a:gd name="connsiteY1" fmla="*/ 93726 h 93726"/>
                <a:gd name="connsiteX2" fmla="*/ 143256 w 143255"/>
                <a:gd name="connsiteY2" fmla="*/ 93726 h 93726"/>
                <a:gd name="connsiteX3" fmla="*/ 125254 w 143255"/>
                <a:gd name="connsiteY3" fmla="*/ 0 h 93726"/>
                <a:gd name="connsiteX4" fmla="*/ 0 w 14325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55" h="93726">
                  <a:moveTo>
                    <a:pt x="0" y="0"/>
                  </a:moveTo>
                  <a:lnTo>
                    <a:pt x="13525" y="93726"/>
                  </a:lnTo>
                  <a:lnTo>
                    <a:pt x="143256"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5" name="Graphic 1">
              <a:extLst>
                <a:ext uri="{FF2B5EF4-FFF2-40B4-BE49-F238E27FC236}">
                  <a16:creationId xmlns:a16="http://schemas.microsoft.com/office/drawing/2014/main" id="{3D19D129-9233-9C4D-BB15-372B48D53655}"/>
                </a:ext>
              </a:extLst>
            </p:cNvPr>
            <p:cNvSpPr/>
            <p:nvPr/>
          </p:nvSpPr>
          <p:spPr>
            <a:xfrm>
              <a:off x="3659304" y="5537386"/>
              <a:ext cx="480726" cy="274689"/>
            </a:xfrm>
            <a:custGeom>
              <a:avLst/>
              <a:gdLst>
                <a:gd name="connsiteX0" fmla="*/ 26861 w 152114"/>
                <a:gd name="connsiteY0" fmla="*/ 0 h 93726"/>
                <a:gd name="connsiteX1" fmla="*/ 0 w 152114"/>
                <a:gd name="connsiteY1" fmla="*/ 93726 h 93726"/>
                <a:gd name="connsiteX2" fmla="*/ 129730 w 152114"/>
                <a:gd name="connsiteY2" fmla="*/ 93726 h 93726"/>
                <a:gd name="connsiteX3" fmla="*/ 152114 w 152114"/>
                <a:gd name="connsiteY3" fmla="*/ 0 h 93726"/>
                <a:gd name="connsiteX4" fmla="*/ 26861 w 152114"/>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4" h="93726">
                  <a:moveTo>
                    <a:pt x="26861" y="0"/>
                  </a:moveTo>
                  <a:lnTo>
                    <a:pt x="0" y="93726"/>
                  </a:lnTo>
                  <a:lnTo>
                    <a:pt x="129730" y="93726"/>
                  </a:lnTo>
                  <a:lnTo>
                    <a:pt x="152114" y="0"/>
                  </a:lnTo>
                  <a:lnTo>
                    <a:pt x="26861"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6" name="Graphic 1">
              <a:extLst>
                <a:ext uri="{FF2B5EF4-FFF2-40B4-BE49-F238E27FC236}">
                  <a16:creationId xmlns:a16="http://schemas.microsoft.com/office/drawing/2014/main" id="{BA57E71D-1EFB-1242-A1EB-FFB0947FDA8F}"/>
                </a:ext>
              </a:extLst>
            </p:cNvPr>
            <p:cNvSpPr/>
            <p:nvPr/>
          </p:nvSpPr>
          <p:spPr>
            <a:xfrm>
              <a:off x="7701988" y="5537386"/>
              <a:ext cx="466878" cy="274689"/>
            </a:xfrm>
            <a:custGeom>
              <a:avLst/>
              <a:gdLst>
                <a:gd name="connsiteX0" fmla="*/ 0 w 147732"/>
                <a:gd name="connsiteY0" fmla="*/ 0 h 93726"/>
                <a:gd name="connsiteX1" fmla="*/ 18002 w 147732"/>
                <a:gd name="connsiteY1" fmla="*/ 93726 h 93726"/>
                <a:gd name="connsiteX2" fmla="*/ 147733 w 147732"/>
                <a:gd name="connsiteY2" fmla="*/ 93726 h 93726"/>
                <a:gd name="connsiteX3" fmla="*/ 125254 w 147732"/>
                <a:gd name="connsiteY3" fmla="*/ 0 h 93726"/>
                <a:gd name="connsiteX4" fmla="*/ 0 w 147732"/>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2" h="93726">
                  <a:moveTo>
                    <a:pt x="0" y="0"/>
                  </a:moveTo>
                  <a:lnTo>
                    <a:pt x="18002" y="93726"/>
                  </a:lnTo>
                  <a:lnTo>
                    <a:pt x="147733"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7" name="Graphic 1">
              <a:extLst>
                <a:ext uri="{FF2B5EF4-FFF2-40B4-BE49-F238E27FC236}">
                  <a16:creationId xmlns:a16="http://schemas.microsoft.com/office/drawing/2014/main" id="{D24FC50A-BD14-9E46-84DA-11A60F376E10}"/>
                </a:ext>
              </a:extLst>
            </p:cNvPr>
            <p:cNvSpPr/>
            <p:nvPr/>
          </p:nvSpPr>
          <p:spPr>
            <a:xfrm>
              <a:off x="6118929" y="5537386"/>
              <a:ext cx="410286" cy="274689"/>
            </a:xfrm>
            <a:custGeom>
              <a:avLst/>
              <a:gdLst>
                <a:gd name="connsiteX0" fmla="*/ 0 w 129825"/>
                <a:gd name="connsiteY0" fmla="*/ 0 h 93726"/>
                <a:gd name="connsiteX1" fmla="*/ 95 w 129825"/>
                <a:gd name="connsiteY1" fmla="*/ 93726 h 93726"/>
                <a:gd name="connsiteX2" fmla="*/ 129826 w 129825"/>
                <a:gd name="connsiteY2" fmla="*/ 93726 h 93726"/>
                <a:gd name="connsiteX3" fmla="*/ 125254 w 129825"/>
                <a:gd name="connsiteY3" fmla="*/ 0 h 93726"/>
                <a:gd name="connsiteX4" fmla="*/ 0 w 1298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5" h="93726">
                  <a:moveTo>
                    <a:pt x="0" y="0"/>
                  </a:moveTo>
                  <a:lnTo>
                    <a:pt x="95" y="93726"/>
                  </a:lnTo>
                  <a:lnTo>
                    <a:pt x="129826"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8" name="Graphic 1">
              <a:extLst>
                <a:ext uri="{FF2B5EF4-FFF2-40B4-BE49-F238E27FC236}">
                  <a16:creationId xmlns:a16="http://schemas.microsoft.com/office/drawing/2014/main" id="{6E168FCD-80B6-F644-A168-86FEE1678421}"/>
                </a:ext>
              </a:extLst>
            </p:cNvPr>
            <p:cNvSpPr/>
            <p:nvPr/>
          </p:nvSpPr>
          <p:spPr>
            <a:xfrm>
              <a:off x="8097825" y="5537386"/>
              <a:ext cx="481026" cy="274689"/>
            </a:xfrm>
            <a:custGeom>
              <a:avLst/>
              <a:gdLst>
                <a:gd name="connsiteX0" fmla="*/ 0 w 152209"/>
                <a:gd name="connsiteY0" fmla="*/ 0 h 93726"/>
                <a:gd name="connsiteX1" fmla="*/ 22479 w 152209"/>
                <a:gd name="connsiteY1" fmla="*/ 93726 h 93726"/>
                <a:gd name="connsiteX2" fmla="*/ 152210 w 152209"/>
                <a:gd name="connsiteY2" fmla="*/ 93726 h 93726"/>
                <a:gd name="connsiteX3" fmla="*/ 125254 w 152209"/>
                <a:gd name="connsiteY3" fmla="*/ 0 h 93726"/>
                <a:gd name="connsiteX4" fmla="*/ 0 w 152209"/>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09" h="93726">
                  <a:moveTo>
                    <a:pt x="0" y="0"/>
                  </a:moveTo>
                  <a:lnTo>
                    <a:pt x="22479" y="93726"/>
                  </a:lnTo>
                  <a:lnTo>
                    <a:pt x="152210" y="93726"/>
                  </a:lnTo>
                  <a:lnTo>
                    <a:pt x="125254"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99" name="Graphic 1">
              <a:extLst>
                <a:ext uri="{FF2B5EF4-FFF2-40B4-BE49-F238E27FC236}">
                  <a16:creationId xmlns:a16="http://schemas.microsoft.com/office/drawing/2014/main" id="{51C6FC4F-ADE3-8048-BC85-709916D9354B}"/>
                </a:ext>
              </a:extLst>
            </p:cNvPr>
            <p:cNvSpPr/>
            <p:nvPr/>
          </p:nvSpPr>
          <p:spPr>
            <a:xfrm>
              <a:off x="6514770" y="5537386"/>
              <a:ext cx="424435" cy="274689"/>
            </a:xfrm>
            <a:custGeom>
              <a:avLst/>
              <a:gdLst>
                <a:gd name="connsiteX0" fmla="*/ 0 w 134302"/>
                <a:gd name="connsiteY0" fmla="*/ 0 h 93726"/>
                <a:gd name="connsiteX1" fmla="*/ 4572 w 134302"/>
                <a:gd name="connsiteY1" fmla="*/ 93726 h 93726"/>
                <a:gd name="connsiteX2" fmla="*/ 134303 w 134302"/>
                <a:gd name="connsiteY2" fmla="*/ 93726 h 93726"/>
                <a:gd name="connsiteX3" fmla="*/ 125159 w 134302"/>
                <a:gd name="connsiteY3" fmla="*/ 0 h 93726"/>
                <a:gd name="connsiteX4" fmla="*/ 0 w 134302"/>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 h="93726">
                  <a:moveTo>
                    <a:pt x="0" y="0"/>
                  </a:moveTo>
                  <a:lnTo>
                    <a:pt x="4572" y="93726"/>
                  </a:lnTo>
                  <a:lnTo>
                    <a:pt x="134303" y="93726"/>
                  </a:lnTo>
                  <a:lnTo>
                    <a:pt x="125159"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0" name="Graphic 1">
              <a:extLst>
                <a:ext uri="{FF2B5EF4-FFF2-40B4-BE49-F238E27FC236}">
                  <a16:creationId xmlns:a16="http://schemas.microsoft.com/office/drawing/2014/main" id="{2342DD76-44EB-D742-8F77-54970EF198C3}"/>
                </a:ext>
              </a:extLst>
            </p:cNvPr>
            <p:cNvSpPr/>
            <p:nvPr/>
          </p:nvSpPr>
          <p:spPr>
            <a:xfrm>
              <a:off x="4479279" y="5537386"/>
              <a:ext cx="452129" cy="274689"/>
            </a:xfrm>
            <a:custGeom>
              <a:avLst/>
              <a:gdLst>
                <a:gd name="connsiteX0" fmla="*/ 17907 w 143065"/>
                <a:gd name="connsiteY0" fmla="*/ 0 h 93726"/>
                <a:gd name="connsiteX1" fmla="*/ 0 w 143065"/>
                <a:gd name="connsiteY1" fmla="*/ 93726 h 93726"/>
                <a:gd name="connsiteX2" fmla="*/ 129730 w 143065"/>
                <a:gd name="connsiteY2" fmla="*/ 93726 h 93726"/>
                <a:gd name="connsiteX3" fmla="*/ 143065 w 143065"/>
                <a:gd name="connsiteY3" fmla="*/ 0 h 93726"/>
                <a:gd name="connsiteX4" fmla="*/ 17907 w 14306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5" h="93726">
                  <a:moveTo>
                    <a:pt x="17907" y="0"/>
                  </a:moveTo>
                  <a:lnTo>
                    <a:pt x="0" y="93726"/>
                  </a:lnTo>
                  <a:lnTo>
                    <a:pt x="129730" y="93726"/>
                  </a:lnTo>
                  <a:lnTo>
                    <a:pt x="143065" y="0"/>
                  </a:lnTo>
                  <a:lnTo>
                    <a:pt x="17907"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1" name="Graphic 1">
              <a:extLst>
                <a:ext uri="{FF2B5EF4-FFF2-40B4-BE49-F238E27FC236}">
                  <a16:creationId xmlns:a16="http://schemas.microsoft.com/office/drawing/2014/main" id="{64D5736B-2E2C-384D-8A81-9C2B566D3AC3}"/>
                </a:ext>
              </a:extLst>
            </p:cNvPr>
            <p:cNvSpPr/>
            <p:nvPr/>
          </p:nvSpPr>
          <p:spPr>
            <a:xfrm>
              <a:off x="4069290" y="5537386"/>
              <a:ext cx="466578" cy="274689"/>
            </a:xfrm>
            <a:custGeom>
              <a:avLst/>
              <a:gdLst>
                <a:gd name="connsiteX0" fmla="*/ 22384 w 147637"/>
                <a:gd name="connsiteY0" fmla="*/ 0 h 93726"/>
                <a:gd name="connsiteX1" fmla="*/ 0 w 147637"/>
                <a:gd name="connsiteY1" fmla="*/ 93726 h 93726"/>
                <a:gd name="connsiteX2" fmla="*/ 129731 w 147637"/>
                <a:gd name="connsiteY2" fmla="*/ 93726 h 93726"/>
                <a:gd name="connsiteX3" fmla="*/ 147638 w 147637"/>
                <a:gd name="connsiteY3" fmla="*/ 0 h 93726"/>
                <a:gd name="connsiteX4" fmla="*/ 22384 w 147637"/>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7" h="93726">
                  <a:moveTo>
                    <a:pt x="22384" y="0"/>
                  </a:moveTo>
                  <a:lnTo>
                    <a:pt x="0" y="93726"/>
                  </a:lnTo>
                  <a:lnTo>
                    <a:pt x="129731" y="93726"/>
                  </a:lnTo>
                  <a:lnTo>
                    <a:pt x="147638" y="0"/>
                  </a:lnTo>
                  <a:lnTo>
                    <a:pt x="22384"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2" name="Graphic 1">
              <a:extLst>
                <a:ext uri="{FF2B5EF4-FFF2-40B4-BE49-F238E27FC236}">
                  <a16:creationId xmlns:a16="http://schemas.microsoft.com/office/drawing/2014/main" id="{B6B74735-467C-E048-AB21-293020601563}"/>
                </a:ext>
              </a:extLst>
            </p:cNvPr>
            <p:cNvSpPr/>
            <p:nvPr/>
          </p:nvSpPr>
          <p:spPr>
            <a:xfrm>
              <a:off x="5709240" y="5537386"/>
              <a:ext cx="409986" cy="274689"/>
            </a:xfrm>
            <a:custGeom>
              <a:avLst/>
              <a:gdLst>
                <a:gd name="connsiteX0" fmla="*/ 4382 w 129730"/>
                <a:gd name="connsiteY0" fmla="*/ 0 h 93726"/>
                <a:gd name="connsiteX1" fmla="*/ 0 w 129730"/>
                <a:gd name="connsiteY1" fmla="*/ 93726 h 93726"/>
                <a:gd name="connsiteX2" fmla="*/ 129730 w 129730"/>
                <a:gd name="connsiteY2" fmla="*/ 93726 h 93726"/>
                <a:gd name="connsiteX3" fmla="*/ 129635 w 129730"/>
                <a:gd name="connsiteY3" fmla="*/ 0 h 93726"/>
                <a:gd name="connsiteX4" fmla="*/ 4382 w 129730"/>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30" h="93726">
                  <a:moveTo>
                    <a:pt x="4382" y="0"/>
                  </a:moveTo>
                  <a:lnTo>
                    <a:pt x="0" y="93726"/>
                  </a:lnTo>
                  <a:lnTo>
                    <a:pt x="129730" y="93726"/>
                  </a:lnTo>
                  <a:lnTo>
                    <a:pt x="129635" y="0"/>
                  </a:lnTo>
                  <a:lnTo>
                    <a:pt x="4382"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3" name="Graphic 1">
              <a:extLst>
                <a:ext uri="{FF2B5EF4-FFF2-40B4-BE49-F238E27FC236}">
                  <a16:creationId xmlns:a16="http://schemas.microsoft.com/office/drawing/2014/main" id="{85E790FE-E407-414B-995F-5D350C1D3E96}"/>
                </a:ext>
              </a:extLst>
            </p:cNvPr>
            <p:cNvSpPr/>
            <p:nvPr/>
          </p:nvSpPr>
          <p:spPr>
            <a:xfrm>
              <a:off x="5299254" y="5537386"/>
              <a:ext cx="423834" cy="274689"/>
            </a:xfrm>
            <a:custGeom>
              <a:avLst/>
              <a:gdLst>
                <a:gd name="connsiteX0" fmla="*/ 8858 w 134112"/>
                <a:gd name="connsiteY0" fmla="*/ 0 h 93726"/>
                <a:gd name="connsiteX1" fmla="*/ 0 w 134112"/>
                <a:gd name="connsiteY1" fmla="*/ 93726 h 93726"/>
                <a:gd name="connsiteX2" fmla="*/ 129730 w 134112"/>
                <a:gd name="connsiteY2" fmla="*/ 93726 h 93726"/>
                <a:gd name="connsiteX3" fmla="*/ 134112 w 134112"/>
                <a:gd name="connsiteY3" fmla="*/ 0 h 93726"/>
                <a:gd name="connsiteX4" fmla="*/ 8858 w 134112"/>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 h="93726">
                  <a:moveTo>
                    <a:pt x="8858" y="0"/>
                  </a:moveTo>
                  <a:lnTo>
                    <a:pt x="0" y="93726"/>
                  </a:lnTo>
                  <a:lnTo>
                    <a:pt x="129730" y="93726"/>
                  </a:lnTo>
                  <a:lnTo>
                    <a:pt x="134112" y="0"/>
                  </a:lnTo>
                  <a:lnTo>
                    <a:pt x="8858"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4" name="Graphic 1">
              <a:extLst>
                <a:ext uri="{FF2B5EF4-FFF2-40B4-BE49-F238E27FC236}">
                  <a16:creationId xmlns:a16="http://schemas.microsoft.com/office/drawing/2014/main" id="{041BE21F-521D-C845-9DD4-3C45A89E21F1}"/>
                </a:ext>
              </a:extLst>
            </p:cNvPr>
            <p:cNvSpPr/>
            <p:nvPr/>
          </p:nvSpPr>
          <p:spPr>
            <a:xfrm>
              <a:off x="4889268" y="5537386"/>
              <a:ext cx="437980" cy="274689"/>
            </a:xfrm>
            <a:custGeom>
              <a:avLst/>
              <a:gdLst>
                <a:gd name="connsiteX0" fmla="*/ 13335 w 138588"/>
                <a:gd name="connsiteY0" fmla="*/ 0 h 93726"/>
                <a:gd name="connsiteX1" fmla="*/ 0 w 138588"/>
                <a:gd name="connsiteY1" fmla="*/ 93726 h 93726"/>
                <a:gd name="connsiteX2" fmla="*/ 129730 w 138588"/>
                <a:gd name="connsiteY2" fmla="*/ 93726 h 93726"/>
                <a:gd name="connsiteX3" fmla="*/ 138589 w 138588"/>
                <a:gd name="connsiteY3" fmla="*/ 0 h 93726"/>
                <a:gd name="connsiteX4" fmla="*/ 13335 w 138588"/>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88" h="93726">
                  <a:moveTo>
                    <a:pt x="13335" y="0"/>
                  </a:moveTo>
                  <a:lnTo>
                    <a:pt x="0" y="93726"/>
                  </a:lnTo>
                  <a:lnTo>
                    <a:pt x="129730" y="93726"/>
                  </a:lnTo>
                  <a:lnTo>
                    <a:pt x="138589" y="0"/>
                  </a:lnTo>
                  <a:lnTo>
                    <a:pt x="13335"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5" name="Graphic 1">
              <a:extLst>
                <a:ext uri="{FF2B5EF4-FFF2-40B4-BE49-F238E27FC236}">
                  <a16:creationId xmlns:a16="http://schemas.microsoft.com/office/drawing/2014/main" id="{5DC7B6E6-5D5B-FA46-A7D8-8984A09AA3EF}"/>
                </a:ext>
              </a:extLst>
            </p:cNvPr>
            <p:cNvSpPr/>
            <p:nvPr/>
          </p:nvSpPr>
          <p:spPr>
            <a:xfrm>
              <a:off x="7648705" y="5281123"/>
              <a:ext cx="449117" cy="256263"/>
            </a:xfrm>
            <a:custGeom>
              <a:avLst/>
              <a:gdLst>
                <a:gd name="connsiteX0" fmla="*/ 142113 w 142112"/>
                <a:gd name="connsiteY0" fmla="*/ 87439 h 87439"/>
                <a:gd name="connsiteX1" fmla="*/ 121063 w 142112"/>
                <a:gd name="connsiteY1" fmla="*/ 0 h 87439"/>
                <a:gd name="connsiteX2" fmla="*/ 0 w 142112"/>
                <a:gd name="connsiteY2" fmla="*/ 0 h 87439"/>
                <a:gd name="connsiteX3" fmla="*/ 16859 w 142112"/>
                <a:gd name="connsiteY3" fmla="*/ 87439 h 87439"/>
                <a:gd name="connsiteX4" fmla="*/ 142113 w 142112"/>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2" h="87439">
                  <a:moveTo>
                    <a:pt x="142113" y="87439"/>
                  </a:moveTo>
                  <a:lnTo>
                    <a:pt x="121063" y="0"/>
                  </a:lnTo>
                  <a:lnTo>
                    <a:pt x="0" y="0"/>
                  </a:lnTo>
                  <a:lnTo>
                    <a:pt x="16859" y="87439"/>
                  </a:lnTo>
                  <a:lnTo>
                    <a:pt x="142113"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6" name="Graphic 1">
              <a:extLst>
                <a:ext uri="{FF2B5EF4-FFF2-40B4-BE49-F238E27FC236}">
                  <a16:creationId xmlns:a16="http://schemas.microsoft.com/office/drawing/2014/main" id="{CE812516-FC94-7544-A1FC-D3E080C5463E}"/>
                </a:ext>
              </a:extLst>
            </p:cNvPr>
            <p:cNvSpPr/>
            <p:nvPr/>
          </p:nvSpPr>
          <p:spPr>
            <a:xfrm>
              <a:off x="3157204" y="4795670"/>
              <a:ext cx="458449" cy="245654"/>
            </a:xfrm>
            <a:custGeom>
              <a:avLst/>
              <a:gdLst>
                <a:gd name="connsiteX0" fmla="*/ 117062 w 145065"/>
                <a:gd name="connsiteY0" fmla="*/ 83820 h 83819"/>
                <a:gd name="connsiteX1" fmla="*/ 145066 w 145065"/>
                <a:gd name="connsiteY1" fmla="*/ 0 h 83819"/>
                <a:gd name="connsiteX2" fmla="*/ 31909 w 145065"/>
                <a:gd name="connsiteY2" fmla="*/ 0 h 83819"/>
                <a:gd name="connsiteX3" fmla="*/ 0 w 145065"/>
                <a:gd name="connsiteY3" fmla="*/ 83820 h 83819"/>
                <a:gd name="connsiteX4" fmla="*/ 117062 w 145065"/>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65" h="83819">
                  <a:moveTo>
                    <a:pt x="117062" y="83820"/>
                  </a:moveTo>
                  <a:lnTo>
                    <a:pt x="145066" y="0"/>
                  </a:lnTo>
                  <a:lnTo>
                    <a:pt x="31909" y="0"/>
                  </a:lnTo>
                  <a:lnTo>
                    <a:pt x="0" y="83820"/>
                  </a:lnTo>
                  <a:lnTo>
                    <a:pt x="117062"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7" name="Graphic 1">
              <a:extLst>
                <a:ext uri="{FF2B5EF4-FFF2-40B4-BE49-F238E27FC236}">
                  <a16:creationId xmlns:a16="http://schemas.microsoft.com/office/drawing/2014/main" id="{3D037E3F-2D0E-0C44-A94F-1825DF17B677}"/>
                </a:ext>
              </a:extLst>
            </p:cNvPr>
            <p:cNvSpPr/>
            <p:nvPr/>
          </p:nvSpPr>
          <p:spPr>
            <a:xfrm>
              <a:off x="2705076" y="5041327"/>
              <a:ext cx="452129" cy="239793"/>
            </a:xfrm>
            <a:custGeom>
              <a:avLst/>
              <a:gdLst>
                <a:gd name="connsiteX0" fmla="*/ 143066 w 143065"/>
                <a:gd name="connsiteY0" fmla="*/ 0 h 81819"/>
                <a:gd name="connsiteX1" fmla="*/ 34862 w 143065"/>
                <a:gd name="connsiteY1" fmla="*/ 0 h 81819"/>
                <a:gd name="connsiteX2" fmla="*/ 0 w 143065"/>
                <a:gd name="connsiteY2" fmla="*/ 81820 h 81819"/>
                <a:gd name="connsiteX3" fmla="*/ 111728 w 143065"/>
                <a:gd name="connsiteY3" fmla="*/ 81820 h 81819"/>
                <a:gd name="connsiteX4" fmla="*/ 143066 w 143065"/>
                <a:gd name="connsiteY4" fmla="*/ 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5" h="81819">
                  <a:moveTo>
                    <a:pt x="143066" y="0"/>
                  </a:moveTo>
                  <a:lnTo>
                    <a:pt x="34862" y="0"/>
                  </a:lnTo>
                  <a:lnTo>
                    <a:pt x="0" y="81820"/>
                  </a:lnTo>
                  <a:lnTo>
                    <a:pt x="111728" y="81820"/>
                  </a:lnTo>
                  <a:lnTo>
                    <a:pt x="143066"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8" name="Graphic 1">
              <a:extLst>
                <a:ext uri="{FF2B5EF4-FFF2-40B4-BE49-F238E27FC236}">
                  <a16:creationId xmlns:a16="http://schemas.microsoft.com/office/drawing/2014/main" id="{9C86867B-BA8C-194C-B40E-69AAF2D792BD}"/>
                </a:ext>
              </a:extLst>
            </p:cNvPr>
            <p:cNvSpPr/>
            <p:nvPr/>
          </p:nvSpPr>
          <p:spPr>
            <a:xfrm>
              <a:off x="2815247" y="4795670"/>
              <a:ext cx="442796" cy="245654"/>
            </a:xfrm>
            <a:custGeom>
              <a:avLst/>
              <a:gdLst>
                <a:gd name="connsiteX0" fmla="*/ 140113 w 140112"/>
                <a:gd name="connsiteY0" fmla="*/ 0 h 83819"/>
                <a:gd name="connsiteX1" fmla="*/ 35719 w 140112"/>
                <a:gd name="connsiteY1" fmla="*/ 0 h 83819"/>
                <a:gd name="connsiteX2" fmla="*/ 0 w 140112"/>
                <a:gd name="connsiteY2" fmla="*/ 83820 h 83819"/>
                <a:gd name="connsiteX3" fmla="*/ 108204 w 140112"/>
                <a:gd name="connsiteY3" fmla="*/ 83820 h 83819"/>
                <a:gd name="connsiteX4" fmla="*/ 140113 w 140112"/>
                <a:gd name="connsiteY4" fmla="*/ 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12" h="83819">
                  <a:moveTo>
                    <a:pt x="140113" y="0"/>
                  </a:moveTo>
                  <a:lnTo>
                    <a:pt x="35719" y="0"/>
                  </a:lnTo>
                  <a:lnTo>
                    <a:pt x="0" y="83820"/>
                  </a:lnTo>
                  <a:lnTo>
                    <a:pt x="108204" y="83820"/>
                  </a:lnTo>
                  <a:lnTo>
                    <a:pt x="140113"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09" name="Graphic 1">
              <a:extLst>
                <a:ext uri="{FF2B5EF4-FFF2-40B4-BE49-F238E27FC236}">
                  <a16:creationId xmlns:a16="http://schemas.microsoft.com/office/drawing/2014/main" id="{3E9E1CDD-BC1C-4147-9CA9-AB6B990B63F8}"/>
                </a:ext>
              </a:extLst>
            </p:cNvPr>
            <p:cNvSpPr/>
            <p:nvPr/>
          </p:nvSpPr>
          <p:spPr>
            <a:xfrm>
              <a:off x="2587376" y="5281123"/>
              <a:ext cx="470790" cy="256263"/>
            </a:xfrm>
            <a:custGeom>
              <a:avLst/>
              <a:gdLst>
                <a:gd name="connsiteX0" fmla="*/ 148971 w 148970"/>
                <a:gd name="connsiteY0" fmla="*/ 0 h 87439"/>
                <a:gd name="connsiteX1" fmla="*/ 37243 w 148970"/>
                <a:gd name="connsiteY1" fmla="*/ 0 h 87439"/>
                <a:gd name="connsiteX2" fmla="*/ 0 w 148970"/>
                <a:gd name="connsiteY2" fmla="*/ 87439 h 87439"/>
                <a:gd name="connsiteX3" fmla="*/ 115538 w 148970"/>
                <a:gd name="connsiteY3" fmla="*/ 87439 h 87439"/>
                <a:gd name="connsiteX4" fmla="*/ 148971 w 148970"/>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0" h="87439">
                  <a:moveTo>
                    <a:pt x="148971" y="0"/>
                  </a:moveTo>
                  <a:lnTo>
                    <a:pt x="37243" y="0"/>
                  </a:lnTo>
                  <a:lnTo>
                    <a:pt x="0" y="87439"/>
                  </a:lnTo>
                  <a:lnTo>
                    <a:pt x="115538" y="87439"/>
                  </a:lnTo>
                  <a:lnTo>
                    <a:pt x="148971"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0" name="Graphic 1">
              <a:extLst>
                <a:ext uri="{FF2B5EF4-FFF2-40B4-BE49-F238E27FC236}">
                  <a16:creationId xmlns:a16="http://schemas.microsoft.com/office/drawing/2014/main" id="{810DDA49-5A6A-894D-9EA0-FD8407E3067F}"/>
                </a:ext>
              </a:extLst>
            </p:cNvPr>
            <p:cNvSpPr/>
            <p:nvPr/>
          </p:nvSpPr>
          <p:spPr>
            <a:xfrm>
              <a:off x="2460948" y="5537386"/>
              <a:ext cx="491563" cy="274689"/>
            </a:xfrm>
            <a:custGeom>
              <a:avLst/>
              <a:gdLst>
                <a:gd name="connsiteX0" fmla="*/ 155543 w 155543"/>
                <a:gd name="connsiteY0" fmla="*/ 0 h 93726"/>
                <a:gd name="connsiteX1" fmla="*/ 40005 w 155543"/>
                <a:gd name="connsiteY1" fmla="*/ 0 h 93726"/>
                <a:gd name="connsiteX2" fmla="*/ 0 w 155543"/>
                <a:gd name="connsiteY2" fmla="*/ 93726 h 93726"/>
                <a:gd name="connsiteX3" fmla="*/ 119729 w 155543"/>
                <a:gd name="connsiteY3" fmla="*/ 93726 h 93726"/>
                <a:gd name="connsiteX4" fmla="*/ 155543 w 155543"/>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43" h="93726">
                  <a:moveTo>
                    <a:pt x="155543" y="0"/>
                  </a:moveTo>
                  <a:lnTo>
                    <a:pt x="40005" y="0"/>
                  </a:lnTo>
                  <a:lnTo>
                    <a:pt x="0" y="93726"/>
                  </a:lnTo>
                  <a:lnTo>
                    <a:pt x="119729" y="93726"/>
                  </a:lnTo>
                  <a:lnTo>
                    <a:pt x="155543"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1" name="Graphic 1">
              <a:extLst>
                <a:ext uri="{FF2B5EF4-FFF2-40B4-BE49-F238E27FC236}">
                  <a16:creationId xmlns:a16="http://schemas.microsoft.com/office/drawing/2014/main" id="{9630E5AA-A5D9-4041-BCEA-EC37B82D8A93}"/>
                </a:ext>
              </a:extLst>
            </p:cNvPr>
            <p:cNvSpPr/>
            <p:nvPr/>
          </p:nvSpPr>
          <p:spPr>
            <a:xfrm>
              <a:off x="2325188" y="5812078"/>
              <a:ext cx="514137" cy="295345"/>
            </a:xfrm>
            <a:custGeom>
              <a:avLst/>
              <a:gdLst>
                <a:gd name="connsiteX0" fmla="*/ 162687 w 162686"/>
                <a:gd name="connsiteY0" fmla="*/ 0 h 100774"/>
                <a:gd name="connsiteX1" fmla="*/ 42958 w 162686"/>
                <a:gd name="connsiteY1" fmla="*/ 0 h 100774"/>
                <a:gd name="connsiteX2" fmla="*/ 0 w 162686"/>
                <a:gd name="connsiteY2" fmla="*/ 100774 h 100774"/>
                <a:gd name="connsiteX3" fmla="*/ 124206 w 162686"/>
                <a:gd name="connsiteY3" fmla="*/ 100774 h 100774"/>
                <a:gd name="connsiteX4" fmla="*/ 162687 w 162686"/>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86" h="100774">
                  <a:moveTo>
                    <a:pt x="162687" y="0"/>
                  </a:moveTo>
                  <a:lnTo>
                    <a:pt x="42958" y="0"/>
                  </a:lnTo>
                  <a:lnTo>
                    <a:pt x="0" y="100774"/>
                  </a:lnTo>
                  <a:lnTo>
                    <a:pt x="124206" y="100774"/>
                  </a:lnTo>
                  <a:lnTo>
                    <a:pt x="162687"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2" name="Graphic 1">
              <a:extLst>
                <a:ext uri="{FF2B5EF4-FFF2-40B4-BE49-F238E27FC236}">
                  <a16:creationId xmlns:a16="http://schemas.microsoft.com/office/drawing/2014/main" id="{BDF5E063-6827-FF4B-BD91-B242336F91C7}"/>
                </a:ext>
              </a:extLst>
            </p:cNvPr>
            <p:cNvSpPr/>
            <p:nvPr/>
          </p:nvSpPr>
          <p:spPr>
            <a:xfrm>
              <a:off x="9178785" y="5281123"/>
              <a:ext cx="456345" cy="256263"/>
            </a:xfrm>
            <a:custGeom>
              <a:avLst/>
              <a:gdLst>
                <a:gd name="connsiteX0" fmla="*/ 0 w 144399"/>
                <a:gd name="connsiteY0" fmla="*/ 0 h 87439"/>
                <a:gd name="connsiteX1" fmla="*/ 33623 w 144399"/>
                <a:gd name="connsiteY1" fmla="*/ 87439 h 87439"/>
                <a:gd name="connsiteX2" fmla="*/ 144399 w 144399"/>
                <a:gd name="connsiteY2" fmla="*/ 87439 h 87439"/>
                <a:gd name="connsiteX3" fmla="*/ 107156 w 144399"/>
                <a:gd name="connsiteY3" fmla="*/ 0 h 87439"/>
                <a:gd name="connsiteX4" fmla="*/ 0 w 144399"/>
                <a:gd name="connsiteY4" fmla="*/ 0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 h="87439">
                  <a:moveTo>
                    <a:pt x="0" y="0"/>
                  </a:moveTo>
                  <a:lnTo>
                    <a:pt x="33623" y="87439"/>
                  </a:lnTo>
                  <a:lnTo>
                    <a:pt x="144399" y="87439"/>
                  </a:lnTo>
                  <a:lnTo>
                    <a:pt x="107156"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3" name="Graphic 1">
              <a:extLst>
                <a:ext uri="{FF2B5EF4-FFF2-40B4-BE49-F238E27FC236}">
                  <a16:creationId xmlns:a16="http://schemas.microsoft.com/office/drawing/2014/main" id="{A49965E8-94A8-844C-B82A-21DFE2B96931}"/>
                </a:ext>
              </a:extLst>
            </p:cNvPr>
            <p:cNvSpPr/>
            <p:nvPr/>
          </p:nvSpPr>
          <p:spPr>
            <a:xfrm>
              <a:off x="9285043" y="5537386"/>
              <a:ext cx="476510" cy="274689"/>
            </a:xfrm>
            <a:custGeom>
              <a:avLst/>
              <a:gdLst>
                <a:gd name="connsiteX0" fmla="*/ 36004 w 150780"/>
                <a:gd name="connsiteY0" fmla="*/ 93726 h 93726"/>
                <a:gd name="connsiteX1" fmla="*/ 150781 w 150780"/>
                <a:gd name="connsiteY1" fmla="*/ 93726 h 93726"/>
                <a:gd name="connsiteX2" fmla="*/ 110776 w 150780"/>
                <a:gd name="connsiteY2" fmla="*/ 0 h 93726"/>
                <a:gd name="connsiteX3" fmla="*/ 0 w 150780"/>
                <a:gd name="connsiteY3" fmla="*/ 0 h 93726"/>
                <a:gd name="connsiteX4" fmla="*/ 36004 w 150780"/>
                <a:gd name="connsiteY4" fmla="*/ 93726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0" h="93726">
                  <a:moveTo>
                    <a:pt x="36004" y="93726"/>
                  </a:moveTo>
                  <a:lnTo>
                    <a:pt x="150781" y="93726"/>
                  </a:lnTo>
                  <a:lnTo>
                    <a:pt x="110776" y="0"/>
                  </a:lnTo>
                  <a:lnTo>
                    <a:pt x="0" y="0"/>
                  </a:lnTo>
                  <a:lnTo>
                    <a:pt x="36004" y="93726"/>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4" name="Graphic 1">
              <a:extLst>
                <a:ext uri="{FF2B5EF4-FFF2-40B4-BE49-F238E27FC236}">
                  <a16:creationId xmlns:a16="http://schemas.microsoft.com/office/drawing/2014/main" id="{B6327DDA-4B9B-004C-8481-25393AAAA5E9}"/>
                </a:ext>
              </a:extLst>
            </p:cNvPr>
            <p:cNvSpPr/>
            <p:nvPr/>
          </p:nvSpPr>
          <p:spPr>
            <a:xfrm>
              <a:off x="9398830" y="5812078"/>
              <a:ext cx="498484" cy="295345"/>
            </a:xfrm>
            <a:custGeom>
              <a:avLst/>
              <a:gdLst>
                <a:gd name="connsiteX0" fmla="*/ 38671 w 157733"/>
                <a:gd name="connsiteY0" fmla="*/ 100774 h 100774"/>
                <a:gd name="connsiteX1" fmla="*/ 157734 w 157733"/>
                <a:gd name="connsiteY1" fmla="*/ 100774 h 100774"/>
                <a:gd name="connsiteX2" fmla="*/ 114776 w 157733"/>
                <a:gd name="connsiteY2" fmla="*/ 0 h 100774"/>
                <a:gd name="connsiteX3" fmla="*/ 0 w 157733"/>
                <a:gd name="connsiteY3" fmla="*/ 0 h 100774"/>
                <a:gd name="connsiteX4" fmla="*/ 38671 w 157733"/>
                <a:gd name="connsiteY4" fmla="*/ 100774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33" h="100774">
                  <a:moveTo>
                    <a:pt x="38671" y="100774"/>
                  </a:moveTo>
                  <a:lnTo>
                    <a:pt x="157734" y="100774"/>
                  </a:lnTo>
                  <a:lnTo>
                    <a:pt x="114776" y="0"/>
                  </a:lnTo>
                  <a:lnTo>
                    <a:pt x="0" y="0"/>
                  </a:lnTo>
                  <a:lnTo>
                    <a:pt x="38671" y="100774"/>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5" name="Graphic 1">
              <a:extLst>
                <a:ext uri="{FF2B5EF4-FFF2-40B4-BE49-F238E27FC236}">
                  <a16:creationId xmlns:a16="http://schemas.microsoft.com/office/drawing/2014/main" id="{B6F74D47-0B02-E94E-AACF-D3DC177C217A}"/>
                </a:ext>
              </a:extLst>
            </p:cNvPr>
            <p:cNvSpPr/>
            <p:nvPr/>
          </p:nvSpPr>
          <p:spPr>
            <a:xfrm>
              <a:off x="6118025" y="4795670"/>
              <a:ext cx="370552" cy="245654"/>
            </a:xfrm>
            <a:custGeom>
              <a:avLst/>
              <a:gdLst>
                <a:gd name="connsiteX0" fmla="*/ 117253 w 117252"/>
                <a:gd name="connsiteY0" fmla="*/ 83820 h 83819"/>
                <a:gd name="connsiteX1" fmla="*/ 113157 w 117252"/>
                <a:gd name="connsiteY1" fmla="*/ 0 h 83819"/>
                <a:gd name="connsiteX2" fmla="*/ 0 w 117252"/>
                <a:gd name="connsiteY2" fmla="*/ 0 h 83819"/>
                <a:gd name="connsiteX3" fmla="*/ 95 w 117252"/>
                <a:gd name="connsiteY3" fmla="*/ 83820 h 83819"/>
                <a:gd name="connsiteX4" fmla="*/ 117253 w 117252"/>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52" h="83819">
                  <a:moveTo>
                    <a:pt x="117253" y="83820"/>
                  </a:moveTo>
                  <a:lnTo>
                    <a:pt x="113157" y="0"/>
                  </a:lnTo>
                  <a:lnTo>
                    <a:pt x="0" y="0"/>
                  </a:lnTo>
                  <a:lnTo>
                    <a:pt x="95" y="83820"/>
                  </a:lnTo>
                  <a:lnTo>
                    <a:pt x="117253"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6" name="Graphic 1">
              <a:extLst>
                <a:ext uri="{FF2B5EF4-FFF2-40B4-BE49-F238E27FC236}">
                  <a16:creationId xmlns:a16="http://schemas.microsoft.com/office/drawing/2014/main" id="{53100E11-4F55-BC46-92EA-B54F34B45A15}"/>
                </a:ext>
              </a:extLst>
            </p:cNvPr>
            <p:cNvSpPr/>
            <p:nvPr/>
          </p:nvSpPr>
          <p:spPr>
            <a:xfrm>
              <a:off x="9079750" y="5041327"/>
              <a:ext cx="437680" cy="239793"/>
            </a:xfrm>
            <a:custGeom>
              <a:avLst/>
              <a:gdLst>
                <a:gd name="connsiteX0" fmla="*/ 31337 w 138493"/>
                <a:gd name="connsiteY0" fmla="*/ 81820 h 81819"/>
                <a:gd name="connsiteX1" fmla="*/ 138494 w 138493"/>
                <a:gd name="connsiteY1" fmla="*/ 81820 h 81819"/>
                <a:gd name="connsiteX2" fmla="*/ 103632 w 138493"/>
                <a:gd name="connsiteY2" fmla="*/ 0 h 81819"/>
                <a:gd name="connsiteX3" fmla="*/ 0 w 138493"/>
                <a:gd name="connsiteY3" fmla="*/ 0 h 81819"/>
                <a:gd name="connsiteX4" fmla="*/ 31337 w 138493"/>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93" h="81819">
                  <a:moveTo>
                    <a:pt x="31337" y="81820"/>
                  </a:moveTo>
                  <a:lnTo>
                    <a:pt x="138494" y="81820"/>
                  </a:lnTo>
                  <a:lnTo>
                    <a:pt x="103632" y="0"/>
                  </a:lnTo>
                  <a:lnTo>
                    <a:pt x="0" y="0"/>
                  </a:lnTo>
                  <a:lnTo>
                    <a:pt x="31337" y="81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7" name="Graphic 1">
              <a:extLst>
                <a:ext uri="{FF2B5EF4-FFF2-40B4-BE49-F238E27FC236}">
                  <a16:creationId xmlns:a16="http://schemas.microsoft.com/office/drawing/2014/main" id="{4C9F10D2-7479-2B49-B3C8-B45AC9F2E57E}"/>
                </a:ext>
              </a:extLst>
            </p:cNvPr>
            <p:cNvSpPr/>
            <p:nvPr/>
          </p:nvSpPr>
          <p:spPr>
            <a:xfrm>
              <a:off x="8889206" y="5537386"/>
              <a:ext cx="509624" cy="274689"/>
            </a:xfrm>
            <a:custGeom>
              <a:avLst/>
              <a:gdLst>
                <a:gd name="connsiteX0" fmla="*/ 31528 w 161258"/>
                <a:gd name="connsiteY0" fmla="*/ 93726 h 93726"/>
                <a:gd name="connsiteX1" fmla="*/ 161258 w 161258"/>
                <a:gd name="connsiteY1" fmla="*/ 93726 h 93726"/>
                <a:gd name="connsiteX2" fmla="*/ 125254 w 161258"/>
                <a:gd name="connsiteY2" fmla="*/ 0 h 93726"/>
                <a:gd name="connsiteX3" fmla="*/ 0 w 161258"/>
                <a:gd name="connsiteY3" fmla="*/ 0 h 93726"/>
                <a:gd name="connsiteX4" fmla="*/ 31528 w 161258"/>
                <a:gd name="connsiteY4" fmla="*/ 93726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58" h="93726">
                  <a:moveTo>
                    <a:pt x="31528" y="93726"/>
                  </a:moveTo>
                  <a:lnTo>
                    <a:pt x="161258" y="93726"/>
                  </a:lnTo>
                  <a:lnTo>
                    <a:pt x="125254" y="0"/>
                  </a:lnTo>
                  <a:lnTo>
                    <a:pt x="0" y="0"/>
                  </a:lnTo>
                  <a:lnTo>
                    <a:pt x="31528" y="93726"/>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8" name="Graphic 1">
              <a:extLst>
                <a:ext uri="{FF2B5EF4-FFF2-40B4-BE49-F238E27FC236}">
                  <a16:creationId xmlns:a16="http://schemas.microsoft.com/office/drawing/2014/main" id="{D8D19D83-2EDD-0143-A395-910505CB591B}"/>
                </a:ext>
              </a:extLst>
            </p:cNvPr>
            <p:cNvSpPr/>
            <p:nvPr/>
          </p:nvSpPr>
          <p:spPr>
            <a:xfrm>
              <a:off x="3527156" y="4795670"/>
              <a:ext cx="446108" cy="245654"/>
            </a:xfrm>
            <a:custGeom>
              <a:avLst/>
              <a:gdLst>
                <a:gd name="connsiteX0" fmla="*/ 117158 w 141160"/>
                <a:gd name="connsiteY0" fmla="*/ 83820 h 83819"/>
                <a:gd name="connsiteX1" fmla="*/ 141161 w 141160"/>
                <a:gd name="connsiteY1" fmla="*/ 0 h 83819"/>
                <a:gd name="connsiteX2" fmla="*/ 28004 w 141160"/>
                <a:gd name="connsiteY2" fmla="*/ 0 h 83819"/>
                <a:gd name="connsiteX3" fmla="*/ 0 w 141160"/>
                <a:gd name="connsiteY3" fmla="*/ 83820 h 83819"/>
                <a:gd name="connsiteX4" fmla="*/ 117158 w 141160"/>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60" h="83819">
                  <a:moveTo>
                    <a:pt x="117158" y="83820"/>
                  </a:moveTo>
                  <a:lnTo>
                    <a:pt x="141161" y="0"/>
                  </a:lnTo>
                  <a:lnTo>
                    <a:pt x="28004" y="0"/>
                  </a:lnTo>
                  <a:lnTo>
                    <a:pt x="0" y="83820"/>
                  </a:lnTo>
                  <a:lnTo>
                    <a:pt x="117158"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19" name="Graphic 1">
              <a:extLst>
                <a:ext uri="{FF2B5EF4-FFF2-40B4-BE49-F238E27FC236}">
                  <a16:creationId xmlns:a16="http://schemas.microsoft.com/office/drawing/2014/main" id="{7BF57F10-3347-8A42-B2DC-54E45541D2B6}"/>
                </a:ext>
              </a:extLst>
            </p:cNvPr>
            <p:cNvSpPr/>
            <p:nvPr/>
          </p:nvSpPr>
          <p:spPr>
            <a:xfrm>
              <a:off x="8709495" y="5041327"/>
              <a:ext cx="469286" cy="239793"/>
            </a:xfrm>
            <a:custGeom>
              <a:avLst/>
              <a:gdLst>
                <a:gd name="connsiteX0" fmla="*/ 0 w 148494"/>
                <a:gd name="connsiteY0" fmla="*/ 0 h 81819"/>
                <a:gd name="connsiteX1" fmla="*/ 27527 w 148494"/>
                <a:gd name="connsiteY1" fmla="*/ 81820 h 81819"/>
                <a:gd name="connsiteX2" fmla="*/ 148495 w 148494"/>
                <a:gd name="connsiteY2" fmla="*/ 81820 h 81819"/>
                <a:gd name="connsiteX3" fmla="*/ 117157 w 148494"/>
                <a:gd name="connsiteY3" fmla="*/ 0 h 81819"/>
                <a:gd name="connsiteX4" fmla="*/ 0 w 148494"/>
                <a:gd name="connsiteY4" fmla="*/ 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4" h="81819">
                  <a:moveTo>
                    <a:pt x="0" y="0"/>
                  </a:moveTo>
                  <a:lnTo>
                    <a:pt x="27527" y="81820"/>
                  </a:lnTo>
                  <a:lnTo>
                    <a:pt x="148495" y="81820"/>
                  </a:lnTo>
                  <a:lnTo>
                    <a:pt x="117157"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0" name="Graphic 1">
              <a:extLst>
                <a:ext uri="{FF2B5EF4-FFF2-40B4-BE49-F238E27FC236}">
                  <a16:creationId xmlns:a16="http://schemas.microsoft.com/office/drawing/2014/main" id="{43134446-445B-C647-8C72-656C3C316219}"/>
                </a:ext>
              </a:extLst>
            </p:cNvPr>
            <p:cNvSpPr/>
            <p:nvPr/>
          </p:nvSpPr>
          <p:spPr>
            <a:xfrm>
              <a:off x="8978004" y="4795670"/>
              <a:ext cx="429251" cy="245654"/>
            </a:xfrm>
            <a:custGeom>
              <a:avLst/>
              <a:gdLst>
                <a:gd name="connsiteX0" fmla="*/ 135827 w 135826"/>
                <a:gd name="connsiteY0" fmla="*/ 83820 h 83819"/>
                <a:gd name="connsiteX1" fmla="*/ 100108 w 135826"/>
                <a:gd name="connsiteY1" fmla="*/ 0 h 83819"/>
                <a:gd name="connsiteX2" fmla="*/ 0 w 135826"/>
                <a:gd name="connsiteY2" fmla="*/ 0 h 83819"/>
                <a:gd name="connsiteX3" fmla="*/ 32195 w 135826"/>
                <a:gd name="connsiteY3" fmla="*/ 83820 h 83819"/>
                <a:gd name="connsiteX4" fmla="*/ 135827 w 135826"/>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26" h="83819">
                  <a:moveTo>
                    <a:pt x="135827" y="83820"/>
                  </a:moveTo>
                  <a:lnTo>
                    <a:pt x="100108" y="0"/>
                  </a:lnTo>
                  <a:lnTo>
                    <a:pt x="0" y="0"/>
                  </a:lnTo>
                  <a:lnTo>
                    <a:pt x="32195" y="83820"/>
                  </a:lnTo>
                  <a:lnTo>
                    <a:pt x="135827"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1" name="Graphic 1">
              <a:extLst>
                <a:ext uri="{FF2B5EF4-FFF2-40B4-BE49-F238E27FC236}">
                  <a16:creationId xmlns:a16="http://schemas.microsoft.com/office/drawing/2014/main" id="{8549BD0C-5E3D-5C4E-9423-BBA8D7380E1E}"/>
                </a:ext>
              </a:extLst>
            </p:cNvPr>
            <p:cNvSpPr/>
            <p:nvPr/>
          </p:nvSpPr>
          <p:spPr>
            <a:xfrm>
              <a:off x="8620694" y="4795670"/>
              <a:ext cx="459053" cy="245654"/>
            </a:xfrm>
            <a:custGeom>
              <a:avLst/>
              <a:gdLst>
                <a:gd name="connsiteX0" fmla="*/ 145256 w 145256"/>
                <a:gd name="connsiteY0" fmla="*/ 83820 h 83819"/>
                <a:gd name="connsiteX1" fmla="*/ 113062 w 145256"/>
                <a:gd name="connsiteY1" fmla="*/ 0 h 83819"/>
                <a:gd name="connsiteX2" fmla="*/ 0 w 145256"/>
                <a:gd name="connsiteY2" fmla="*/ 0 h 83819"/>
                <a:gd name="connsiteX3" fmla="*/ 28099 w 145256"/>
                <a:gd name="connsiteY3" fmla="*/ 83820 h 83819"/>
                <a:gd name="connsiteX4" fmla="*/ 145256 w 145256"/>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56" h="83819">
                  <a:moveTo>
                    <a:pt x="145256" y="83820"/>
                  </a:moveTo>
                  <a:lnTo>
                    <a:pt x="113062" y="0"/>
                  </a:lnTo>
                  <a:lnTo>
                    <a:pt x="0" y="0"/>
                  </a:lnTo>
                  <a:lnTo>
                    <a:pt x="28099" y="83820"/>
                  </a:lnTo>
                  <a:lnTo>
                    <a:pt x="145256"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2" name="Graphic 1">
              <a:extLst>
                <a:ext uri="{FF2B5EF4-FFF2-40B4-BE49-F238E27FC236}">
                  <a16:creationId xmlns:a16="http://schemas.microsoft.com/office/drawing/2014/main" id="{6BBB9577-5248-2C42-B20B-6159266458F0}"/>
                </a:ext>
              </a:extLst>
            </p:cNvPr>
            <p:cNvSpPr/>
            <p:nvPr/>
          </p:nvSpPr>
          <p:spPr>
            <a:xfrm>
              <a:off x="7758880" y="5812078"/>
              <a:ext cx="486446" cy="295345"/>
            </a:xfrm>
            <a:custGeom>
              <a:avLst/>
              <a:gdLst>
                <a:gd name="connsiteX0" fmla="*/ 0 w 153924"/>
                <a:gd name="connsiteY0" fmla="*/ 0 h 100774"/>
                <a:gd name="connsiteX1" fmla="*/ 19431 w 153924"/>
                <a:gd name="connsiteY1" fmla="*/ 100774 h 100774"/>
                <a:gd name="connsiteX2" fmla="*/ 153924 w 153924"/>
                <a:gd name="connsiteY2" fmla="*/ 100774 h 100774"/>
                <a:gd name="connsiteX3" fmla="*/ 129731 w 153924"/>
                <a:gd name="connsiteY3" fmla="*/ 0 h 100774"/>
                <a:gd name="connsiteX4" fmla="*/ 0 w 153924"/>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 h="100774">
                  <a:moveTo>
                    <a:pt x="0" y="0"/>
                  </a:moveTo>
                  <a:lnTo>
                    <a:pt x="19431" y="100774"/>
                  </a:lnTo>
                  <a:lnTo>
                    <a:pt x="153924" y="100774"/>
                  </a:lnTo>
                  <a:lnTo>
                    <a:pt x="129731"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3" name="Graphic 1">
              <a:extLst>
                <a:ext uri="{FF2B5EF4-FFF2-40B4-BE49-F238E27FC236}">
                  <a16:creationId xmlns:a16="http://schemas.microsoft.com/office/drawing/2014/main" id="{70543B60-B762-2348-91AF-27DDB9A9A438}"/>
                </a:ext>
              </a:extLst>
            </p:cNvPr>
            <p:cNvSpPr/>
            <p:nvPr/>
          </p:nvSpPr>
          <p:spPr>
            <a:xfrm>
              <a:off x="8988841" y="5812078"/>
              <a:ext cx="532198" cy="295345"/>
            </a:xfrm>
            <a:custGeom>
              <a:avLst/>
              <a:gdLst>
                <a:gd name="connsiteX0" fmla="*/ 33814 w 168401"/>
                <a:gd name="connsiteY0" fmla="*/ 100774 h 100774"/>
                <a:gd name="connsiteX1" fmla="*/ 168402 w 168401"/>
                <a:gd name="connsiteY1" fmla="*/ 100774 h 100774"/>
                <a:gd name="connsiteX2" fmla="*/ 129730 w 168401"/>
                <a:gd name="connsiteY2" fmla="*/ 0 h 100774"/>
                <a:gd name="connsiteX3" fmla="*/ 0 w 168401"/>
                <a:gd name="connsiteY3" fmla="*/ 0 h 100774"/>
                <a:gd name="connsiteX4" fmla="*/ 33814 w 168401"/>
                <a:gd name="connsiteY4" fmla="*/ 100774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01" h="100774">
                  <a:moveTo>
                    <a:pt x="33814" y="100774"/>
                  </a:moveTo>
                  <a:lnTo>
                    <a:pt x="168402" y="100774"/>
                  </a:lnTo>
                  <a:lnTo>
                    <a:pt x="129730" y="0"/>
                  </a:lnTo>
                  <a:lnTo>
                    <a:pt x="0" y="0"/>
                  </a:lnTo>
                  <a:lnTo>
                    <a:pt x="33814" y="100774"/>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4" name="Graphic 1">
              <a:extLst>
                <a:ext uri="{FF2B5EF4-FFF2-40B4-BE49-F238E27FC236}">
                  <a16:creationId xmlns:a16="http://schemas.microsoft.com/office/drawing/2014/main" id="{52F3D974-6D63-C144-AC2F-4A624935FCA5}"/>
                </a:ext>
              </a:extLst>
            </p:cNvPr>
            <p:cNvSpPr/>
            <p:nvPr/>
          </p:nvSpPr>
          <p:spPr>
            <a:xfrm>
              <a:off x="8263084" y="4795670"/>
              <a:ext cx="446409" cy="245654"/>
            </a:xfrm>
            <a:custGeom>
              <a:avLst/>
              <a:gdLst>
                <a:gd name="connsiteX0" fmla="*/ 141256 w 141255"/>
                <a:gd name="connsiteY0" fmla="*/ 83820 h 83819"/>
                <a:gd name="connsiteX1" fmla="*/ 113157 w 141255"/>
                <a:gd name="connsiteY1" fmla="*/ 0 h 83819"/>
                <a:gd name="connsiteX2" fmla="*/ 0 w 141255"/>
                <a:gd name="connsiteY2" fmla="*/ 0 h 83819"/>
                <a:gd name="connsiteX3" fmla="*/ 24098 w 141255"/>
                <a:gd name="connsiteY3" fmla="*/ 83820 h 83819"/>
                <a:gd name="connsiteX4" fmla="*/ 141256 w 141255"/>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55" h="83819">
                  <a:moveTo>
                    <a:pt x="141256" y="83820"/>
                  </a:moveTo>
                  <a:lnTo>
                    <a:pt x="113157" y="0"/>
                  </a:lnTo>
                  <a:lnTo>
                    <a:pt x="0" y="0"/>
                  </a:lnTo>
                  <a:lnTo>
                    <a:pt x="24098" y="83820"/>
                  </a:lnTo>
                  <a:lnTo>
                    <a:pt x="141256"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5" name="Graphic 1">
              <a:extLst>
                <a:ext uri="{FF2B5EF4-FFF2-40B4-BE49-F238E27FC236}">
                  <a16:creationId xmlns:a16="http://schemas.microsoft.com/office/drawing/2014/main" id="{D8A95C20-5833-EC4F-8537-71D3F752E41F}"/>
                </a:ext>
              </a:extLst>
            </p:cNvPr>
            <p:cNvSpPr/>
            <p:nvPr/>
          </p:nvSpPr>
          <p:spPr>
            <a:xfrm>
              <a:off x="8578855" y="5812078"/>
              <a:ext cx="516849" cy="295345"/>
            </a:xfrm>
            <a:custGeom>
              <a:avLst/>
              <a:gdLst>
                <a:gd name="connsiteX0" fmla="*/ 0 w 163544"/>
                <a:gd name="connsiteY0" fmla="*/ 0 h 100774"/>
                <a:gd name="connsiteX1" fmla="*/ 29051 w 163544"/>
                <a:gd name="connsiteY1" fmla="*/ 100774 h 100774"/>
                <a:gd name="connsiteX2" fmla="*/ 163544 w 163544"/>
                <a:gd name="connsiteY2" fmla="*/ 100774 h 100774"/>
                <a:gd name="connsiteX3" fmla="*/ 129730 w 163544"/>
                <a:gd name="connsiteY3" fmla="*/ 0 h 100774"/>
                <a:gd name="connsiteX4" fmla="*/ 0 w 163544"/>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4" h="100774">
                  <a:moveTo>
                    <a:pt x="0" y="0"/>
                  </a:moveTo>
                  <a:lnTo>
                    <a:pt x="29051" y="100774"/>
                  </a:lnTo>
                  <a:lnTo>
                    <a:pt x="163544" y="100774"/>
                  </a:lnTo>
                  <a:lnTo>
                    <a:pt x="129730"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6" name="Graphic 1">
              <a:extLst>
                <a:ext uri="{FF2B5EF4-FFF2-40B4-BE49-F238E27FC236}">
                  <a16:creationId xmlns:a16="http://schemas.microsoft.com/office/drawing/2014/main" id="{0C27D0B9-46E8-584E-A2E9-370042647FC1}"/>
                </a:ext>
              </a:extLst>
            </p:cNvPr>
            <p:cNvSpPr/>
            <p:nvPr/>
          </p:nvSpPr>
          <p:spPr>
            <a:xfrm>
              <a:off x="8168866" y="5812078"/>
              <a:ext cx="501796" cy="295345"/>
            </a:xfrm>
            <a:custGeom>
              <a:avLst/>
              <a:gdLst>
                <a:gd name="connsiteX0" fmla="*/ 0 w 158781"/>
                <a:gd name="connsiteY0" fmla="*/ 0 h 100774"/>
                <a:gd name="connsiteX1" fmla="*/ 24193 w 158781"/>
                <a:gd name="connsiteY1" fmla="*/ 100774 h 100774"/>
                <a:gd name="connsiteX2" fmla="*/ 158782 w 158781"/>
                <a:gd name="connsiteY2" fmla="*/ 100774 h 100774"/>
                <a:gd name="connsiteX3" fmla="*/ 129730 w 158781"/>
                <a:gd name="connsiteY3" fmla="*/ 0 h 100774"/>
                <a:gd name="connsiteX4" fmla="*/ 0 w 158781"/>
                <a:gd name="connsiteY4" fmla="*/ 0 h 10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81" h="100774">
                  <a:moveTo>
                    <a:pt x="0" y="0"/>
                  </a:moveTo>
                  <a:lnTo>
                    <a:pt x="24193" y="100774"/>
                  </a:lnTo>
                  <a:lnTo>
                    <a:pt x="158782" y="100774"/>
                  </a:lnTo>
                  <a:lnTo>
                    <a:pt x="129730" y="0"/>
                  </a:lnTo>
                  <a:lnTo>
                    <a:pt x="0"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7" name="Graphic 1">
              <a:extLst>
                <a:ext uri="{FF2B5EF4-FFF2-40B4-BE49-F238E27FC236}">
                  <a16:creationId xmlns:a16="http://schemas.microsoft.com/office/drawing/2014/main" id="{B1D4B9F7-C8F4-BC46-A6A3-39AA17AF88E0}"/>
                </a:ext>
              </a:extLst>
            </p:cNvPr>
            <p:cNvSpPr/>
            <p:nvPr/>
          </p:nvSpPr>
          <p:spPr>
            <a:xfrm>
              <a:off x="8796489" y="5281123"/>
              <a:ext cx="488551" cy="256263"/>
            </a:xfrm>
            <a:custGeom>
              <a:avLst/>
              <a:gdLst>
                <a:gd name="connsiteX0" fmla="*/ 29337 w 154590"/>
                <a:gd name="connsiteY0" fmla="*/ 87439 h 87439"/>
                <a:gd name="connsiteX1" fmla="*/ 154591 w 154590"/>
                <a:gd name="connsiteY1" fmla="*/ 87439 h 87439"/>
                <a:gd name="connsiteX2" fmla="*/ 120968 w 154590"/>
                <a:gd name="connsiteY2" fmla="*/ 0 h 87439"/>
                <a:gd name="connsiteX3" fmla="*/ 0 w 154590"/>
                <a:gd name="connsiteY3" fmla="*/ 0 h 87439"/>
                <a:gd name="connsiteX4" fmla="*/ 29337 w 154590"/>
                <a:gd name="connsiteY4" fmla="*/ 87439 h 8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90" h="87439">
                  <a:moveTo>
                    <a:pt x="29337" y="87439"/>
                  </a:moveTo>
                  <a:lnTo>
                    <a:pt x="154591" y="87439"/>
                  </a:lnTo>
                  <a:lnTo>
                    <a:pt x="120968" y="0"/>
                  </a:lnTo>
                  <a:lnTo>
                    <a:pt x="0" y="0"/>
                  </a:lnTo>
                  <a:lnTo>
                    <a:pt x="29337" y="87439"/>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8" name="Graphic 1">
              <a:extLst>
                <a:ext uri="{FF2B5EF4-FFF2-40B4-BE49-F238E27FC236}">
                  <a16:creationId xmlns:a16="http://schemas.microsoft.com/office/drawing/2014/main" id="{FE0FA1A2-E9EB-8E47-A1EE-942D7BC1BCBA}"/>
                </a:ext>
              </a:extLst>
            </p:cNvPr>
            <p:cNvSpPr/>
            <p:nvPr/>
          </p:nvSpPr>
          <p:spPr>
            <a:xfrm>
              <a:off x="5007868" y="4795670"/>
              <a:ext cx="395237" cy="245654"/>
            </a:xfrm>
            <a:custGeom>
              <a:avLst/>
              <a:gdLst>
                <a:gd name="connsiteX0" fmla="*/ 117157 w 125063"/>
                <a:gd name="connsiteY0" fmla="*/ 83820 h 83819"/>
                <a:gd name="connsiteX1" fmla="*/ 125063 w 125063"/>
                <a:gd name="connsiteY1" fmla="*/ 0 h 83819"/>
                <a:gd name="connsiteX2" fmla="*/ 11906 w 125063"/>
                <a:gd name="connsiteY2" fmla="*/ 0 h 83819"/>
                <a:gd name="connsiteX3" fmla="*/ 0 w 125063"/>
                <a:gd name="connsiteY3" fmla="*/ 83820 h 83819"/>
                <a:gd name="connsiteX4" fmla="*/ 117157 w 12506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63" h="83819">
                  <a:moveTo>
                    <a:pt x="117157" y="83820"/>
                  </a:moveTo>
                  <a:lnTo>
                    <a:pt x="125063" y="0"/>
                  </a:lnTo>
                  <a:lnTo>
                    <a:pt x="11906" y="0"/>
                  </a:lnTo>
                  <a:lnTo>
                    <a:pt x="0" y="83820"/>
                  </a:lnTo>
                  <a:lnTo>
                    <a:pt x="117157"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29" name="Graphic 1">
              <a:extLst>
                <a:ext uri="{FF2B5EF4-FFF2-40B4-BE49-F238E27FC236}">
                  <a16:creationId xmlns:a16="http://schemas.microsoft.com/office/drawing/2014/main" id="{603F7AC6-B298-4641-9084-97C3C89A3BF7}"/>
                </a:ext>
              </a:extLst>
            </p:cNvPr>
            <p:cNvSpPr/>
            <p:nvPr/>
          </p:nvSpPr>
          <p:spPr>
            <a:xfrm>
              <a:off x="7905477" y="4795670"/>
              <a:ext cx="433764" cy="245654"/>
            </a:xfrm>
            <a:custGeom>
              <a:avLst/>
              <a:gdLst>
                <a:gd name="connsiteX0" fmla="*/ 137255 w 137254"/>
                <a:gd name="connsiteY0" fmla="*/ 83820 h 83819"/>
                <a:gd name="connsiteX1" fmla="*/ 113157 w 137254"/>
                <a:gd name="connsiteY1" fmla="*/ 0 h 83819"/>
                <a:gd name="connsiteX2" fmla="*/ 0 w 137254"/>
                <a:gd name="connsiteY2" fmla="*/ 0 h 83819"/>
                <a:gd name="connsiteX3" fmla="*/ 20193 w 137254"/>
                <a:gd name="connsiteY3" fmla="*/ 83820 h 83819"/>
                <a:gd name="connsiteX4" fmla="*/ 137255 w 13725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 h="83819">
                  <a:moveTo>
                    <a:pt x="137255" y="83820"/>
                  </a:moveTo>
                  <a:lnTo>
                    <a:pt x="113157" y="0"/>
                  </a:lnTo>
                  <a:lnTo>
                    <a:pt x="0" y="0"/>
                  </a:lnTo>
                  <a:lnTo>
                    <a:pt x="20193" y="83820"/>
                  </a:lnTo>
                  <a:lnTo>
                    <a:pt x="137255"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0" name="Graphic 1">
              <a:extLst>
                <a:ext uri="{FF2B5EF4-FFF2-40B4-BE49-F238E27FC236}">
                  <a16:creationId xmlns:a16="http://schemas.microsoft.com/office/drawing/2014/main" id="{44DD46C3-4405-9E4B-A0E6-0F5D63165DD9}"/>
                </a:ext>
              </a:extLst>
            </p:cNvPr>
            <p:cNvSpPr/>
            <p:nvPr/>
          </p:nvSpPr>
          <p:spPr>
            <a:xfrm>
              <a:off x="4637613" y="4795670"/>
              <a:ext cx="407878" cy="245654"/>
            </a:xfrm>
            <a:custGeom>
              <a:avLst/>
              <a:gdLst>
                <a:gd name="connsiteX0" fmla="*/ 117158 w 129063"/>
                <a:gd name="connsiteY0" fmla="*/ 83820 h 83819"/>
                <a:gd name="connsiteX1" fmla="*/ 129064 w 129063"/>
                <a:gd name="connsiteY1" fmla="*/ 0 h 83819"/>
                <a:gd name="connsiteX2" fmla="*/ 16002 w 129063"/>
                <a:gd name="connsiteY2" fmla="*/ 0 h 83819"/>
                <a:gd name="connsiteX3" fmla="*/ 0 w 129063"/>
                <a:gd name="connsiteY3" fmla="*/ 83820 h 83819"/>
                <a:gd name="connsiteX4" fmla="*/ 117158 w 12906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 h="83819">
                  <a:moveTo>
                    <a:pt x="117158" y="83820"/>
                  </a:moveTo>
                  <a:lnTo>
                    <a:pt x="129064" y="0"/>
                  </a:lnTo>
                  <a:lnTo>
                    <a:pt x="16002" y="0"/>
                  </a:lnTo>
                  <a:lnTo>
                    <a:pt x="0" y="83820"/>
                  </a:lnTo>
                  <a:lnTo>
                    <a:pt x="117158"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1" name="Graphic 1">
              <a:extLst>
                <a:ext uri="{FF2B5EF4-FFF2-40B4-BE49-F238E27FC236}">
                  <a16:creationId xmlns:a16="http://schemas.microsoft.com/office/drawing/2014/main" id="{91E95487-95CB-7742-A261-606619230F3F}"/>
                </a:ext>
              </a:extLst>
            </p:cNvPr>
            <p:cNvSpPr/>
            <p:nvPr/>
          </p:nvSpPr>
          <p:spPr>
            <a:xfrm>
              <a:off x="5748074" y="4795670"/>
              <a:ext cx="370252" cy="245654"/>
            </a:xfrm>
            <a:custGeom>
              <a:avLst/>
              <a:gdLst>
                <a:gd name="connsiteX0" fmla="*/ 117157 w 117157"/>
                <a:gd name="connsiteY0" fmla="*/ 83820 h 83819"/>
                <a:gd name="connsiteX1" fmla="*/ 117062 w 117157"/>
                <a:gd name="connsiteY1" fmla="*/ 0 h 83819"/>
                <a:gd name="connsiteX2" fmla="*/ 4001 w 117157"/>
                <a:gd name="connsiteY2" fmla="*/ 0 h 83819"/>
                <a:gd name="connsiteX3" fmla="*/ 0 w 117157"/>
                <a:gd name="connsiteY3" fmla="*/ 83820 h 83819"/>
                <a:gd name="connsiteX4" fmla="*/ 117157 w 117157"/>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 h="83819">
                  <a:moveTo>
                    <a:pt x="117157" y="83820"/>
                  </a:moveTo>
                  <a:lnTo>
                    <a:pt x="117062" y="0"/>
                  </a:lnTo>
                  <a:lnTo>
                    <a:pt x="4001" y="0"/>
                  </a:lnTo>
                  <a:lnTo>
                    <a:pt x="0" y="83820"/>
                  </a:lnTo>
                  <a:lnTo>
                    <a:pt x="117157"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2" name="Graphic 1">
              <a:extLst>
                <a:ext uri="{FF2B5EF4-FFF2-40B4-BE49-F238E27FC236}">
                  <a16:creationId xmlns:a16="http://schemas.microsoft.com/office/drawing/2014/main" id="{796A38D1-7A1A-094D-9AFE-387B0B4A2DB9}"/>
                </a:ext>
              </a:extLst>
            </p:cNvPr>
            <p:cNvSpPr/>
            <p:nvPr/>
          </p:nvSpPr>
          <p:spPr>
            <a:xfrm>
              <a:off x="4267662" y="4795670"/>
              <a:ext cx="420522" cy="245654"/>
            </a:xfrm>
            <a:custGeom>
              <a:avLst/>
              <a:gdLst>
                <a:gd name="connsiteX0" fmla="*/ 117062 w 133064"/>
                <a:gd name="connsiteY0" fmla="*/ 83820 h 83819"/>
                <a:gd name="connsiteX1" fmla="*/ 133064 w 133064"/>
                <a:gd name="connsiteY1" fmla="*/ 0 h 83819"/>
                <a:gd name="connsiteX2" fmla="*/ 19907 w 133064"/>
                <a:gd name="connsiteY2" fmla="*/ 0 h 83819"/>
                <a:gd name="connsiteX3" fmla="*/ 0 w 133064"/>
                <a:gd name="connsiteY3" fmla="*/ 83820 h 83819"/>
                <a:gd name="connsiteX4" fmla="*/ 117062 w 13306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4" h="83819">
                  <a:moveTo>
                    <a:pt x="117062" y="83820"/>
                  </a:moveTo>
                  <a:lnTo>
                    <a:pt x="133064" y="0"/>
                  </a:lnTo>
                  <a:lnTo>
                    <a:pt x="19907" y="0"/>
                  </a:lnTo>
                  <a:lnTo>
                    <a:pt x="0" y="83820"/>
                  </a:lnTo>
                  <a:lnTo>
                    <a:pt x="117062"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3" name="Graphic 1">
              <a:extLst>
                <a:ext uri="{FF2B5EF4-FFF2-40B4-BE49-F238E27FC236}">
                  <a16:creationId xmlns:a16="http://schemas.microsoft.com/office/drawing/2014/main" id="{16C5B3C8-E6AE-6441-8D47-0EAE05295BB7}"/>
                </a:ext>
              </a:extLst>
            </p:cNvPr>
            <p:cNvSpPr/>
            <p:nvPr/>
          </p:nvSpPr>
          <p:spPr>
            <a:xfrm>
              <a:off x="3897410" y="4795670"/>
              <a:ext cx="433164" cy="245654"/>
            </a:xfrm>
            <a:custGeom>
              <a:avLst/>
              <a:gdLst>
                <a:gd name="connsiteX0" fmla="*/ 117158 w 137064"/>
                <a:gd name="connsiteY0" fmla="*/ 83820 h 83819"/>
                <a:gd name="connsiteX1" fmla="*/ 137065 w 137064"/>
                <a:gd name="connsiteY1" fmla="*/ 0 h 83819"/>
                <a:gd name="connsiteX2" fmla="*/ 24003 w 137064"/>
                <a:gd name="connsiteY2" fmla="*/ 0 h 83819"/>
                <a:gd name="connsiteX3" fmla="*/ 0 w 137064"/>
                <a:gd name="connsiteY3" fmla="*/ 83820 h 83819"/>
                <a:gd name="connsiteX4" fmla="*/ 117158 w 13706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64" h="83819">
                  <a:moveTo>
                    <a:pt x="117158" y="83820"/>
                  </a:moveTo>
                  <a:lnTo>
                    <a:pt x="137065" y="0"/>
                  </a:lnTo>
                  <a:lnTo>
                    <a:pt x="24003" y="0"/>
                  </a:lnTo>
                  <a:lnTo>
                    <a:pt x="0" y="83820"/>
                  </a:lnTo>
                  <a:lnTo>
                    <a:pt x="117158"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4" name="Graphic 1">
              <a:extLst>
                <a:ext uri="{FF2B5EF4-FFF2-40B4-BE49-F238E27FC236}">
                  <a16:creationId xmlns:a16="http://schemas.microsoft.com/office/drawing/2014/main" id="{EB95E049-F557-1E4C-BB10-E4B2EE5DFD1E}"/>
                </a:ext>
              </a:extLst>
            </p:cNvPr>
            <p:cNvSpPr/>
            <p:nvPr/>
          </p:nvSpPr>
          <p:spPr>
            <a:xfrm>
              <a:off x="5378119" y="4795670"/>
              <a:ext cx="382593" cy="245654"/>
            </a:xfrm>
            <a:custGeom>
              <a:avLst/>
              <a:gdLst>
                <a:gd name="connsiteX0" fmla="*/ 117062 w 121062"/>
                <a:gd name="connsiteY0" fmla="*/ 83820 h 83819"/>
                <a:gd name="connsiteX1" fmla="*/ 121063 w 121062"/>
                <a:gd name="connsiteY1" fmla="*/ 0 h 83819"/>
                <a:gd name="connsiteX2" fmla="*/ 7906 w 121062"/>
                <a:gd name="connsiteY2" fmla="*/ 0 h 83819"/>
                <a:gd name="connsiteX3" fmla="*/ 0 w 121062"/>
                <a:gd name="connsiteY3" fmla="*/ 83820 h 83819"/>
                <a:gd name="connsiteX4" fmla="*/ 117062 w 121062"/>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83819">
                  <a:moveTo>
                    <a:pt x="117062" y="83820"/>
                  </a:moveTo>
                  <a:lnTo>
                    <a:pt x="121063" y="0"/>
                  </a:lnTo>
                  <a:lnTo>
                    <a:pt x="7906" y="0"/>
                  </a:lnTo>
                  <a:lnTo>
                    <a:pt x="0" y="83820"/>
                  </a:lnTo>
                  <a:lnTo>
                    <a:pt x="117062"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5" name="Graphic 1">
              <a:extLst>
                <a:ext uri="{FF2B5EF4-FFF2-40B4-BE49-F238E27FC236}">
                  <a16:creationId xmlns:a16="http://schemas.microsoft.com/office/drawing/2014/main" id="{7CB4FFD3-E772-684F-8B0E-C2211D5B4363}"/>
                </a:ext>
              </a:extLst>
            </p:cNvPr>
            <p:cNvSpPr/>
            <p:nvPr/>
          </p:nvSpPr>
          <p:spPr>
            <a:xfrm>
              <a:off x="7548166" y="4795670"/>
              <a:ext cx="421123" cy="245654"/>
            </a:xfrm>
            <a:custGeom>
              <a:avLst/>
              <a:gdLst>
                <a:gd name="connsiteX0" fmla="*/ 133255 w 133254"/>
                <a:gd name="connsiteY0" fmla="*/ 83820 h 83819"/>
                <a:gd name="connsiteX1" fmla="*/ 113062 w 133254"/>
                <a:gd name="connsiteY1" fmla="*/ 0 h 83819"/>
                <a:gd name="connsiteX2" fmla="*/ 0 w 133254"/>
                <a:gd name="connsiteY2" fmla="*/ 0 h 83819"/>
                <a:gd name="connsiteX3" fmla="*/ 16097 w 133254"/>
                <a:gd name="connsiteY3" fmla="*/ 83820 h 83819"/>
                <a:gd name="connsiteX4" fmla="*/ 133255 w 13325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4" h="83819">
                  <a:moveTo>
                    <a:pt x="133255" y="83820"/>
                  </a:moveTo>
                  <a:lnTo>
                    <a:pt x="113062" y="0"/>
                  </a:lnTo>
                  <a:lnTo>
                    <a:pt x="0" y="0"/>
                  </a:lnTo>
                  <a:lnTo>
                    <a:pt x="16097" y="83820"/>
                  </a:lnTo>
                  <a:lnTo>
                    <a:pt x="133255"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6" name="Graphic 1">
              <a:extLst>
                <a:ext uri="{FF2B5EF4-FFF2-40B4-BE49-F238E27FC236}">
                  <a16:creationId xmlns:a16="http://schemas.microsoft.com/office/drawing/2014/main" id="{4699B874-F5AE-BB43-955D-7ED8E3CE8BA5}"/>
                </a:ext>
              </a:extLst>
            </p:cNvPr>
            <p:cNvSpPr/>
            <p:nvPr/>
          </p:nvSpPr>
          <p:spPr>
            <a:xfrm>
              <a:off x="7190556" y="4795670"/>
              <a:ext cx="408482" cy="245654"/>
            </a:xfrm>
            <a:custGeom>
              <a:avLst/>
              <a:gdLst>
                <a:gd name="connsiteX0" fmla="*/ 129254 w 129254"/>
                <a:gd name="connsiteY0" fmla="*/ 83820 h 83819"/>
                <a:gd name="connsiteX1" fmla="*/ 113157 w 129254"/>
                <a:gd name="connsiteY1" fmla="*/ 0 h 83819"/>
                <a:gd name="connsiteX2" fmla="*/ 0 w 129254"/>
                <a:gd name="connsiteY2" fmla="*/ 0 h 83819"/>
                <a:gd name="connsiteX3" fmla="*/ 12097 w 129254"/>
                <a:gd name="connsiteY3" fmla="*/ 83820 h 83819"/>
                <a:gd name="connsiteX4" fmla="*/ 129254 w 129254"/>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54" h="83819">
                  <a:moveTo>
                    <a:pt x="129254" y="83820"/>
                  </a:moveTo>
                  <a:lnTo>
                    <a:pt x="113157" y="0"/>
                  </a:lnTo>
                  <a:lnTo>
                    <a:pt x="0" y="0"/>
                  </a:lnTo>
                  <a:lnTo>
                    <a:pt x="12097" y="83820"/>
                  </a:lnTo>
                  <a:lnTo>
                    <a:pt x="129254"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7" name="Graphic 1">
              <a:extLst>
                <a:ext uri="{FF2B5EF4-FFF2-40B4-BE49-F238E27FC236}">
                  <a16:creationId xmlns:a16="http://schemas.microsoft.com/office/drawing/2014/main" id="{36CA1BF1-DD9D-4640-9B10-10DF1847D9D4}"/>
                </a:ext>
              </a:extLst>
            </p:cNvPr>
            <p:cNvSpPr/>
            <p:nvPr/>
          </p:nvSpPr>
          <p:spPr>
            <a:xfrm>
              <a:off x="6475636" y="4795670"/>
              <a:ext cx="383196" cy="245654"/>
            </a:xfrm>
            <a:custGeom>
              <a:avLst/>
              <a:gdLst>
                <a:gd name="connsiteX0" fmla="*/ 121253 w 121253"/>
                <a:gd name="connsiteY0" fmla="*/ 83820 h 83819"/>
                <a:gd name="connsiteX1" fmla="*/ 113062 w 121253"/>
                <a:gd name="connsiteY1" fmla="*/ 0 h 83819"/>
                <a:gd name="connsiteX2" fmla="*/ 0 w 121253"/>
                <a:gd name="connsiteY2" fmla="*/ 0 h 83819"/>
                <a:gd name="connsiteX3" fmla="*/ 4096 w 121253"/>
                <a:gd name="connsiteY3" fmla="*/ 83820 h 83819"/>
                <a:gd name="connsiteX4" fmla="*/ 121253 w 12125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53" h="83819">
                  <a:moveTo>
                    <a:pt x="121253" y="83820"/>
                  </a:moveTo>
                  <a:lnTo>
                    <a:pt x="113062" y="0"/>
                  </a:lnTo>
                  <a:lnTo>
                    <a:pt x="0" y="0"/>
                  </a:lnTo>
                  <a:lnTo>
                    <a:pt x="4096" y="83820"/>
                  </a:lnTo>
                  <a:lnTo>
                    <a:pt x="121253"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8" name="Graphic 1">
              <a:extLst>
                <a:ext uri="{FF2B5EF4-FFF2-40B4-BE49-F238E27FC236}">
                  <a16:creationId xmlns:a16="http://schemas.microsoft.com/office/drawing/2014/main" id="{8E77E758-1EB0-0544-9275-9C02F82E7ABF}"/>
                </a:ext>
              </a:extLst>
            </p:cNvPr>
            <p:cNvSpPr/>
            <p:nvPr/>
          </p:nvSpPr>
          <p:spPr>
            <a:xfrm>
              <a:off x="3568394" y="5812078"/>
              <a:ext cx="4251890" cy="295345"/>
            </a:xfrm>
            <a:custGeom>
              <a:avLst/>
              <a:gdLst>
                <a:gd name="connsiteX0" fmla="*/ 1325975 w 1345406"/>
                <a:gd name="connsiteY0" fmla="*/ 0 h 100774"/>
                <a:gd name="connsiteX1" fmla="*/ 1196245 w 1345406"/>
                <a:gd name="connsiteY1" fmla="*/ 0 h 100774"/>
                <a:gd name="connsiteX2" fmla="*/ 1066610 w 1345406"/>
                <a:gd name="connsiteY2" fmla="*/ 0 h 100774"/>
                <a:gd name="connsiteX3" fmla="*/ 936879 w 1345406"/>
                <a:gd name="connsiteY3" fmla="*/ 0 h 100774"/>
                <a:gd name="connsiteX4" fmla="*/ 807148 w 1345406"/>
                <a:gd name="connsiteY4" fmla="*/ 0 h 100774"/>
                <a:gd name="connsiteX5" fmla="*/ 677418 w 1345406"/>
                <a:gd name="connsiteY5" fmla="*/ 0 h 100774"/>
                <a:gd name="connsiteX6" fmla="*/ 547688 w 1345406"/>
                <a:gd name="connsiteY6" fmla="*/ 0 h 100774"/>
                <a:gd name="connsiteX7" fmla="*/ 417957 w 1345406"/>
                <a:gd name="connsiteY7" fmla="*/ 0 h 100774"/>
                <a:gd name="connsiteX8" fmla="*/ 288227 w 1345406"/>
                <a:gd name="connsiteY8" fmla="*/ 0 h 100774"/>
                <a:gd name="connsiteX9" fmla="*/ 158496 w 1345406"/>
                <a:gd name="connsiteY9" fmla="*/ 0 h 100774"/>
                <a:gd name="connsiteX10" fmla="*/ 28766 w 1345406"/>
                <a:gd name="connsiteY10" fmla="*/ 0 h 100774"/>
                <a:gd name="connsiteX11" fmla="*/ 0 w 1345406"/>
                <a:gd name="connsiteY11" fmla="*/ 100774 h 100774"/>
                <a:gd name="connsiteX12" fmla="*/ 134493 w 1345406"/>
                <a:gd name="connsiteY12" fmla="*/ 100774 h 100774"/>
                <a:gd name="connsiteX13" fmla="*/ 269081 w 1345406"/>
                <a:gd name="connsiteY13" fmla="*/ 100774 h 100774"/>
                <a:gd name="connsiteX14" fmla="*/ 403574 w 1345406"/>
                <a:gd name="connsiteY14" fmla="*/ 100774 h 100774"/>
                <a:gd name="connsiteX15" fmla="*/ 538163 w 1345406"/>
                <a:gd name="connsiteY15" fmla="*/ 100774 h 100774"/>
                <a:gd name="connsiteX16" fmla="*/ 672655 w 1345406"/>
                <a:gd name="connsiteY16" fmla="*/ 100774 h 100774"/>
                <a:gd name="connsiteX17" fmla="*/ 807244 w 1345406"/>
                <a:gd name="connsiteY17" fmla="*/ 100774 h 100774"/>
                <a:gd name="connsiteX18" fmla="*/ 941737 w 1345406"/>
                <a:gd name="connsiteY18" fmla="*/ 100774 h 100774"/>
                <a:gd name="connsiteX19" fmla="*/ 1076325 w 1345406"/>
                <a:gd name="connsiteY19" fmla="*/ 100774 h 100774"/>
                <a:gd name="connsiteX20" fmla="*/ 1210818 w 1345406"/>
                <a:gd name="connsiteY20" fmla="*/ 100774 h 100774"/>
                <a:gd name="connsiteX21" fmla="*/ 1345406 w 1345406"/>
                <a:gd name="connsiteY21" fmla="*/ 100774 h 100774"/>
                <a:gd name="connsiteX22" fmla="*/ 1325975 w 1345406"/>
                <a:gd name="connsiteY22" fmla="*/ 0 h 1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5406" h="100774">
                  <a:moveTo>
                    <a:pt x="1325975" y="0"/>
                  </a:moveTo>
                  <a:lnTo>
                    <a:pt x="1196245" y="0"/>
                  </a:lnTo>
                  <a:lnTo>
                    <a:pt x="1066610" y="0"/>
                  </a:lnTo>
                  <a:lnTo>
                    <a:pt x="936879" y="0"/>
                  </a:lnTo>
                  <a:lnTo>
                    <a:pt x="807148" y="0"/>
                  </a:lnTo>
                  <a:lnTo>
                    <a:pt x="677418" y="0"/>
                  </a:lnTo>
                  <a:lnTo>
                    <a:pt x="547688" y="0"/>
                  </a:lnTo>
                  <a:lnTo>
                    <a:pt x="417957" y="0"/>
                  </a:lnTo>
                  <a:lnTo>
                    <a:pt x="288227" y="0"/>
                  </a:lnTo>
                  <a:lnTo>
                    <a:pt x="158496" y="0"/>
                  </a:lnTo>
                  <a:lnTo>
                    <a:pt x="28766" y="0"/>
                  </a:lnTo>
                  <a:lnTo>
                    <a:pt x="0" y="100774"/>
                  </a:lnTo>
                  <a:lnTo>
                    <a:pt x="134493" y="100774"/>
                  </a:lnTo>
                  <a:lnTo>
                    <a:pt x="269081" y="100774"/>
                  </a:lnTo>
                  <a:lnTo>
                    <a:pt x="403574" y="100774"/>
                  </a:lnTo>
                  <a:lnTo>
                    <a:pt x="538163" y="100774"/>
                  </a:lnTo>
                  <a:lnTo>
                    <a:pt x="672655" y="100774"/>
                  </a:lnTo>
                  <a:lnTo>
                    <a:pt x="807244" y="100774"/>
                  </a:lnTo>
                  <a:lnTo>
                    <a:pt x="941737" y="100774"/>
                  </a:lnTo>
                  <a:lnTo>
                    <a:pt x="1076325" y="100774"/>
                  </a:lnTo>
                  <a:lnTo>
                    <a:pt x="1210818" y="100774"/>
                  </a:lnTo>
                  <a:lnTo>
                    <a:pt x="1345406" y="100774"/>
                  </a:lnTo>
                  <a:lnTo>
                    <a:pt x="1325975" y="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39" name="Graphic 1">
              <a:extLst>
                <a:ext uri="{FF2B5EF4-FFF2-40B4-BE49-F238E27FC236}">
                  <a16:creationId xmlns:a16="http://schemas.microsoft.com/office/drawing/2014/main" id="{299D2E80-7485-874A-A2AB-8D69183A6E6B}"/>
                </a:ext>
              </a:extLst>
            </p:cNvPr>
            <p:cNvSpPr/>
            <p:nvPr/>
          </p:nvSpPr>
          <p:spPr>
            <a:xfrm>
              <a:off x="6832946" y="4795670"/>
              <a:ext cx="395837" cy="245654"/>
            </a:xfrm>
            <a:custGeom>
              <a:avLst/>
              <a:gdLst>
                <a:gd name="connsiteX0" fmla="*/ 125254 w 125253"/>
                <a:gd name="connsiteY0" fmla="*/ 83820 h 83819"/>
                <a:gd name="connsiteX1" fmla="*/ 113157 w 125253"/>
                <a:gd name="connsiteY1" fmla="*/ 0 h 83819"/>
                <a:gd name="connsiteX2" fmla="*/ 0 w 125253"/>
                <a:gd name="connsiteY2" fmla="*/ 0 h 83819"/>
                <a:gd name="connsiteX3" fmla="*/ 8191 w 125253"/>
                <a:gd name="connsiteY3" fmla="*/ 83820 h 83819"/>
                <a:gd name="connsiteX4" fmla="*/ 125254 w 125253"/>
                <a:gd name="connsiteY4" fmla="*/ 8382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53" h="83819">
                  <a:moveTo>
                    <a:pt x="125254" y="83820"/>
                  </a:moveTo>
                  <a:lnTo>
                    <a:pt x="113157" y="0"/>
                  </a:lnTo>
                  <a:lnTo>
                    <a:pt x="0" y="0"/>
                  </a:lnTo>
                  <a:lnTo>
                    <a:pt x="8191" y="83820"/>
                  </a:lnTo>
                  <a:lnTo>
                    <a:pt x="125254" y="83820"/>
                  </a:lnTo>
                  <a:close/>
                </a:path>
              </a:pathLst>
            </a:custGeom>
            <a:solidFill>
              <a:srgbClr val="263238"/>
            </a:solidFill>
            <a:ln w="9525" cap="rnd">
              <a:solidFill>
                <a:srgbClr val="FFFFFF"/>
              </a:solidFill>
              <a:prstDash val="solid"/>
              <a:round/>
            </a:ln>
          </p:spPr>
          <p:txBody>
            <a:bodyPr rtlCol="0" anchor="ctr"/>
            <a:lstStyle/>
            <a:p>
              <a:endParaRPr lang="en-GB"/>
            </a:p>
          </p:txBody>
        </p:sp>
        <p:sp>
          <p:nvSpPr>
            <p:cNvPr id="140" name="Graphic 1">
              <a:extLst>
                <a:ext uri="{FF2B5EF4-FFF2-40B4-BE49-F238E27FC236}">
                  <a16:creationId xmlns:a16="http://schemas.microsoft.com/office/drawing/2014/main" id="{60A43758-952A-794D-ACAF-E954464809FC}"/>
                </a:ext>
              </a:extLst>
            </p:cNvPr>
            <p:cNvSpPr/>
            <p:nvPr/>
          </p:nvSpPr>
          <p:spPr>
            <a:xfrm>
              <a:off x="1474511" y="6625815"/>
              <a:ext cx="9111538" cy="120035"/>
            </a:xfrm>
            <a:custGeom>
              <a:avLst/>
              <a:gdLst>
                <a:gd name="connsiteX0" fmla="*/ 0 w 2883122"/>
                <a:gd name="connsiteY0" fmla="*/ 0 h 40957"/>
                <a:gd name="connsiteX1" fmla="*/ 2883122 w 2883122"/>
                <a:gd name="connsiteY1" fmla="*/ 0 h 40957"/>
                <a:gd name="connsiteX2" fmla="*/ 2883122 w 2883122"/>
                <a:gd name="connsiteY2" fmla="*/ 40957 h 40957"/>
                <a:gd name="connsiteX3" fmla="*/ 0 w 2883122"/>
                <a:gd name="connsiteY3" fmla="*/ 40957 h 40957"/>
              </a:gdLst>
              <a:ahLst/>
              <a:cxnLst>
                <a:cxn ang="0">
                  <a:pos x="connsiteX0" y="connsiteY0"/>
                </a:cxn>
                <a:cxn ang="0">
                  <a:pos x="connsiteX1" y="connsiteY1"/>
                </a:cxn>
                <a:cxn ang="0">
                  <a:pos x="connsiteX2" y="connsiteY2"/>
                </a:cxn>
                <a:cxn ang="0">
                  <a:pos x="connsiteX3" y="connsiteY3"/>
                </a:cxn>
              </a:cxnLst>
              <a:rect l="l" t="t" r="r" b="b"/>
              <a:pathLst>
                <a:path w="2883122" h="40957">
                  <a:moveTo>
                    <a:pt x="0" y="0"/>
                  </a:moveTo>
                  <a:lnTo>
                    <a:pt x="2883122" y="0"/>
                  </a:lnTo>
                  <a:lnTo>
                    <a:pt x="2883122" y="40957"/>
                  </a:lnTo>
                  <a:lnTo>
                    <a:pt x="0" y="40957"/>
                  </a:lnTo>
                  <a:close/>
                </a:path>
              </a:pathLst>
            </a:custGeom>
            <a:solidFill>
              <a:srgbClr val="263238"/>
            </a:solidFill>
            <a:ln w="9525" cap="rnd">
              <a:solidFill>
                <a:srgbClr val="263238"/>
              </a:solidFill>
              <a:prstDash val="solid"/>
              <a:round/>
            </a:ln>
          </p:spPr>
          <p:txBody>
            <a:bodyPr rtlCol="0" anchor="ctr"/>
            <a:lstStyle/>
            <a:p>
              <a:endParaRPr lang="en-GB"/>
            </a:p>
          </p:txBody>
        </p:sp>
      </p:grpSp>
      <p:grpSp>
        <p:nvGrpSpPr>
          <p:cNvPr id="312" name="Hands">
            <a:extLst>
              <a:ext uri="{FF2B5EF4-FFF2-40B4-BE49-F238E27FC236}">
                <a16:creationId xmlns:a16="http://schemas.microsoft.com/office/drawing/2014/main" id="{2F0FA2B5-23BF-954E-9053-368A2E68F893}"/>
              </a:ext>
            </a:extLst>
          </p:cNvPr>
          <p:cNvGrpSpPr/>
          <p:nvPr/>
        </p:nvGrpSpPr>
        <p:grpSpPr>
          <a:xfrm>
            <a:off x="598544" y="4384703"/>
            <a:ext cx="10553720" cy="5208708"/>
            <a:chOff x="4643056" y="3585991"/>
            <a:chExt cx="3339465" cy="1777250"/>
          </a:xfrm>
          <a:solidFill>
            <a:schemeClr val="bg1">
              <a:lumMod val="85000"/>
            </a:schemeClr>
          </a:solidFill>
        </p:grpSpPr>
        <p:sp>
          <p:nvSpPr>
            <p:cNvPr id="313" name="Graphic 1">
              <a:extLst>
                <a:ext uri="{FF2B5EF4-FFF2-40B4-BE49-F238E27FC236}">
                  <a16:creationId xmlns:a16="http://schemas.microsoft.com/office/drawing/2014/main" id="{3FA2C76A-D86D-E34B-8412-EF5AE2D04323}"/>
                </a:ext>
              </a:extLst>
            </p:cNvPr>
            <p:cNvSpPr/>
            <p:nvPr/>
          </p:nvSpPr>
          <p:spPr>
            <a:xfrm>
              <a:off x="4643056" y="3585991"/>
              <a:ext cx="1546400" cy="1777250"/>
            </a:xfrm>
            <a:custGeom>
              <a:avLst/>
              <a:gdLst>
                <a:gd name="connsiteX0" fmla="*/ 531781 w 1546400"/>
                <a:gd name="connsiteY0" fmla="*/ 1777251 h 1777250"/>
                <a:gd name="connsiteX1" fmla="*/ 777526 w 1546400"/>
                <a:gd name="connsiteY1" fmla="*/ 1244708 h 1777250"/>
                <a:gd name="connsiteX2" fmla="*/ 1293686 w 1546400"/>
                <a:gd name="connsiteY2" fmla="*/ 900284 h 1777250"/>
                <a:gd name="connsiteX3" fmla="*/ 1375696 w 1546400"/>
                <a:gd name="connsiteY3" fmla="*/ 679113 h 1777250"/>
                <a:gd name="connsiteX4" fmla="*/ 1396175 w 1546400"/>
                <a:gd name="connsiteY4" fmla="*/ 560241 h 1777250"/>
                <a:gd name="connsiteX5" fmla="*/ 1400270 w 1546400"/>
                <a:gd name="connsiteY5" fmla="*/ 461943 h 1777250"/>
                <a:gd name="connsiteX6" fmla="*/ 1285494 w 1546400"/>
                <a:gd name="connsiteY6" fmla="*/ 580720 h 1777250"/>
                <a:gd name="connsiteX7" fmla="*/ 1183100 w 1546400"/>
                <a:gd name="connsiteY7" fmla="*/ 715975 h 1777250"/>
                <a:gd name="connsiteX8" fmla="*/ 1187196 w 1546400"/>
                <a:gd name="connsiteY8" fmla="*/ 666826 h 1777250"/>
                <a:gd name="connsiteX9" fmla="*/ 1260920 w 1546400"/>
                <a:gd name="connsiteY9" fmla="*/ 433273 h 1777250"/>
                <a:gd name="connsiteX10" fmla="*/ 1420749 w 1546400"/>
                <a:gd name="connsiteY10" fmla="*/ 265347 h 1777250"/>
                <a:gd name="connsiteX11" fmla="*/ 1510855 w 1546400"/>
                <a:gd name="connsiteY11" fmla="*/ 298113 h 1777250"/>
                <a:gd name="connsiteX12" fmla="*/ 1535430 w 1546400"/>
                <a:gd name="connsiteY12" fmla="*/ 253060 h 1777250"/>
                <a:gd name="connsiteX13" fmla="*/ 1449705 w 1546400"/>
                <a:gd name="connsiteY13" fmla="*/ 150571 h 1777250"/>
                <a:gd name="connsiteX14" fmla="*/ 1347311 w 1546400"/>
                <a:gd name="connsiteY14" fmla="*/ 150571 h 1777250"/>
                <a:gd name="connsiteX15" fmla="*/ 1302258 w 1546400"/>
                <a:gd name="connsiteY15" fmla="*/ 85039 h 1777250"/>
                <a:gd name="connsiteX16" fmla="*/ 1187482 w 1546400"/>
                <a:gd name="connsiteY16" fmla="*/ 7220 h 1777250"/>
                <a:gd name="connsiteX17" fmla="*/ 1097375 w 1546400"/>
                <a:gd name="connsiteY17" fmla="*/ 27698 h 1777250"/>
                <a:gd name="connsiteX18" fmla="*/ 1040225 w 1546400"/>
                <a:gd name="connsiteY18" fmla="*/ 19507 h 1777250"/>
                <a:gd name="connsiteX19" fmla="*/ 929640 w 1546400"/>
                <a:gd name="connsiteY19" fmla="*/ 105232 h 1777250"/>
                <a:gd name="connsiteX20" fmla="*/ 823055 w 1546400"/>
                <a:gd name="connsiteY20" fmla="*/ 297828 h 1777250"/>
                <a:gd name="connsiteX21" fmla="*/ 839438 w 1546400"/>
                <a:gd name="connsiteY21" fmla="*/ 129806 h 1777250"/>
                <a:gd name="connsiteX22" fmla="*/ 823055 w 1546400"/>
                <a:gd name="connsiteY22" fmla="*/ 6934 h 1777250"/>
                <a:gd name="connsiteX23" fmla="*/ 773906 w 1546400"/>
                <a:gd name="connsiteY23" fmla="*/ 84753 h 1777250"/>
                <a:gd name="connsiteX24" fmla="*/ 659606 w 1546400"/>
                <a:gd name="connsiteY24" fmla="*/ 486232 h 1777250"/>
                <a:gd name="connsiteX25" fmla="*/ 446532 w 1546400"/>
                <a:gd name="connsiteY25" fmla="*/ 1039349 h 1777250"/>
                <a:gd name="connsiteX26" fmla="*/ 0 w 1546400"/>
                <a:gd name="connsiteY26" fmla="*/ 1567796 h 1777250"/>
                <a:gd name="connsiteX27" fmla="*/ 1121664 w 1546400"/>
                <a:gd name="connsiteY27" fmla="*/ 327069 h 1777250"/>
                <a:gd name="connsiteX28" fmla="*/ 1195388 w 1546400"/>
                <a:gd name="connsiteY28" fmla="*/ 163144 h 1777250"/>
                <a:gd name="connsiteX29" fmla="*/ 1273207 w 1546400"/>
                <a:gd name="connsiteY29" fmla="*/ 208197 h 177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6400" h="1777250">
                  <a:moveTo>
                    <a:pt x="531781" y="1777251"/>
                  </a:moveTo>
                  <a:cubicBezTo>
                    <a:pt x="531781" y="1777251"/>
                    <a:pt x="744760" y="1330719"/>
                    <a:pt x="777526" y="1244708"/>
                  </a:cubicBezTo>
                  <a:cubicBezTo>
                    <a:pt x="810292" y="1158697"/>
                    <a:pt x="1269111" y="941527"/>
                    <a:pt x="1293686" y="900284"/>
                  </a:cubicBezTo>
                  <a:cubicBezTo>
                    <a:pt x="1318260" y="859041"/>
                    <a:pt x="1350836" y="732358"/>
                    <a:pt x="1375696" y="679113"/>
                  </a:cubicBezTo>
                  <a:cubicBezTo>
                    <a:pt x="1400556" y="625869"/>
                    <a:pt x="1379792" y="605295"/>
                    <a:pt x="1396175" y="560241"/>
                  </a:cubicBezTo>
                  <a:cubicBezTo>
                    <a:pt x="1412558" y="515188"/>
                    <a:pt x="1441228" y="461943"/>
                    <a:pt x="1400270" y="461943"/>
                  </a:cubicBezTo>
                  <a:cubicBezTo>
                    <a:pt x="1359313" y="461943"/>
                    <a:pt x="1306068" y="506997"/>
                    <a:pt x="1285494" y="580720"/>
                  </a:cubicBezTo>
                  <a:cubicBezTo>
                    <a:pt x="1264920" y="654444"/>
                    <a:pt x="1183100" y="715975"/>
                    <a:pt x="1183100" y="715975"/>
                  </a:cubicBezTo>
                  <a:lnTo>
                    <a:pt x="1187196" y="666826"/>
                  </a:lnTo>
                  <a:cubicBezTo>
                    <a:pt x="1191292" y="617582"/>
                    <a:pt x="1240441" y="466039"/>
                    <a:pt x="1260920" y="433273"/>
                  </a:cubicBezTo>
                  <a:cubicBezTo>
                    <a:pt x="1281398" y="400507"/>
                    <a:pt x="1404366" y="269443"/>
                    <a:pt x="1420749" y="265347"/>
                  </a:cubicBezTo>
                  <a:cubicBezTo>
                    <a:pt x="1437132" y="261252"/>
                    <a:pt x="1473994" y="298113"/>
                    <a:pt x="1510855" y="298113"/>
                  </a:cubicBezTo>
                  <a:cubicBezTo>
                    <a:pt x="1547717" y="298113"/>
                    <a:pt x="1555909" y="269538"/>
                    <a:pt x="1535430" y="253060"/>
                  </a:cubicBezTo>
                  <a:cubicBezTo>
                    <a:pt x="1514951" y="236582"/>
                    <a:pt x="1498568" y="183337"/>
                    <a:pt x="1449705" y="150571"/>
                  </a:cubicBezTo>
                  <a:cubicBezTo>
                    <a:pt x="1400842" y="117805"/>
                    <a:pt x="1347311" y="150571"/>
                    <a:pt x="1347311" y="150571"/>
                  </a:cubicBezTo>
                  <a:cubicBezTo>
                    <a:pt x="1333645" y="127828"/>
                    <a:pt x="1318599" y="105943"/>
                    <a:pt x="1302258" y="85039"/>
                  </a:cubicBezTo>
                  <a:cubicBezTo>
                    <a:pt x="1281684" y="60464"/>
                    <a:pt x="1240727" y="19507"/>
                    <a:pt x="1187482" y="7220"/>
                  </a:cubicBezTo>
                  <a:cubicBezTo>
                    <a:pt x="1155895" y="9"/>
                    <a:pt x="1122743" y="7543"/>
                    <a:pt x="1097375" y="27698"/>
                  </a:cubicBezTo>
                  <a:cubicBezTo>
                    <a:pt x="1078515" y="23778"/>
                    <a:pt x="1059427" y="21042"/>
                    <a:pt x="1040225" y="19507"/>
                  </a:cubicBezTo>
                  <a:cubicBezTo>
                    <a:pt x="999268" y="15411"/>
                    <a:pt x="970598" y="39986"/>
                    <a:pt x="929640" y="105232"/>
                  </a:cubicBezTo>
                  <a:cubicBezTo>
                    <a:pt x="888682" y="170478"/>
                    <a:pt x="823055" y="297828"/>
                    <a:pt x="823055" y="297828"/>
                  </a:cubicBezTo>
                  <a:cubicBezTo>
                    <a:pt x="823055" y="297828"/>
                    <a:pt x="839438" y="178955"/>
                    <a:pt x="839438" y="129806"/>
                  </a:cubicBezTo>
                  <a:cubicBezTo>
                    <a:pt x="839438" y="80658"/>
                    <a:pt x="843534" y="27413"/>
                    <a:pt x="823055" y="6934"/>
                  </a:cubicBezTo>
                  <a:cubicBezTo>
                    <a:pt x="802577" y="-13545"/>
                    <a:pt x="782098" y="11030"/>
                    <a:pt x="773906" y="84753"/>
                  </a:cubicBezTo>
                  <a:cubicBezTo>
                    <a:pt x="765715" y="158477"/>
                    <a:pt x="671513" y="416604"/>
                    <a:pt x="659606" y="486232"/>
                  </a:cubicBezTo>
                  <a:cubicBezTo>
                    <a:pt x="647700" y="555860"/>
                    <a:pt x="516255" y="940955"/>
                    <a:pt x="446532" y="1039349"/>
                  </a:cubicBezTo>
                  <a:cubicBezTo>
                    <a:pt x="376809" y="1137742"/>
                    <a:pt x="0" y="1567796"/>
                    <a:pt x="0" y="1567796"/>
                  </a:cubicBezTo>
                  <a:moveTo>
                    <a:pt x="1121664" y="327069"/>
                  </a:moveTo>
                  <a:cubicBezTo>
                    <a:pt x="1121664" y="327069"/>
                    <a:pt x="1178814" y="163144"/>
                    <a:pt x="1195388" y="163144"/>
                  </a:cubicBezTo>
                  <a:cubicBezTo>
                    <a:pt x="1211961" y="163144"/>
                    <a:pt x="1273207" y="208197"/>
                    <a:pt x="1273207" y="208197"/>
                  </a:cubicBezTo>
                  <a:close/>
                </a:path>
              </a:pathLst>
            </a:custGeom>
            <a:grpFill/>
            <a:ln w="9525" cap="rnd">
              <a:solidFill>
                <a:srgbClr val="263238"/>
              </a:solidFill>
              <a:prstDash val="solid"/>
              <a:round/>
            </a:ln>
          </p:spPr>
          <p:txBody>
            <a:bodyPr rtlCol="0" anchor="ctr"/>
            <a:lstStyle/>
            <a:p>
              <a:endParaRPr lang="en-GB"/>
            </a:p>
          </p:txBody>
        </p:sp>
        <p:sp>
          <p:nvSpPr>
            <p:cNvPr id="314" name="Graphic 1">
              <a:extLst>
                <a:ext uri="{FF2B5EF4-FFF2-40B4-BE49-F238E27FC236}">
                  <a16:creationId xmlns:a16="http://schemas.microsoft.com/office/drawing/2014/main" id="{0118B28C-8B03-1F4C-8ED4-6FC76A378248}"/>
                </a:ext>
              </a:extLst>
            </p:cNvPr>
            <p:cNvSpPr/>
            <p:nvPr/>
          </p:nvSpPr>
          <p:spPr>
            <a:xfrm>
              <a:off x="5484288" y="3613975"/>
              <a:ext cx="255857" cy="397383"/>
            </a:xfrm>
            <a:custGeom>
              <a:avLst/>
              <a:gdLst>
                <a:gd name="connsiteX0" fmla="*/ 255857 w 255857"/>
                <a:gd name="connsiteY0" fmla="*/ 0 h 397383"/>
                <a:gd name="connsiteX1" fmla="*/ 116602 w 255857"/>
                <a:gd name="connsiteY1" fmla="*/ 237649 h 397383"/>
                <a:gd name="connsiteX2" fmla="*/ 42783 w 255857"/>
                <a:gd name="connsiteY2" fmla="*/ 331851 h 397383"/>
                <a:gd name="connsiteX3" fmla="*/ 1826 w 255857"/>
                <a:gd name="connsiteY3" fmla="*/ 397383 h 397383"/>
              </a:gdLst>
              <a:ahLst/>
              <a:cxnLst>
                <a:cxn ang="0">
                  <a:pos x="connsiteX0" y="connsiteY0"/>
                </a:cxn>
                <a:cxn ang="0">
                  <a:pos x="connsiteX1" y="connsiteY1"/>
                </a:cxn>
                <a:cxn ang="0">
                  <a:pos x="connsiteX2" y="connsiteY2"/>
                </a:cxn>
                <a:cxn ang="0">
                  <a:pos x="connsiteX3" y="connsiteY3"/>
                </a:cxn>
              </a:cxnLst>
              <a:rect l="l" t="t" r="r" b="b"/>
              <a:pathLst>
                <a:path w="255857" h="397383">
                  <a:moveTo>
                    <a:pt x="255857" y="0"/>
                  </a:moveTo>
                  <a:cubicBezTo>
                    <a:pt x="255857" y="0"/>
                    <a:pt x="141557" y="196691"/>
                    <a:pt x="116602" y="237649"/>
                  </a:cubicBezTo>
                  <a:cubicBezTo>
                    <a:pt x="91646" y="278606"/>
                    <a:pt x="71549" y="315468"/>
                    <a:pt x="42783" y="331851"/>
                  </a:cubicBezTo>
                  <a:cubicBezTo>
                    <a:pt x="14018" y="348234"/>
                    <a:pt x="-6366" y="385096"/>
                    <a:pt x="1826" y="397383"/>
                  </a:cubicBezTo>
                </a:path>
              </a:pathLst>
            </a:custGeom>
            <a:grpFill/>
            <a:ln w="9525" cap="rnd">
              <a:solidFill>
                <a:srgbClr val="263238"/>
              </a:solidFill>
              <a:prstDash val="solid"/>
              <a:round/>
            </a:ln>
          </p:spPr>
          <p:txBody>
            <a:bodyPr rtlCol="0" anchor="ctr"/>
            <a:lstStyle/>
            <a:p>
              <a:endParaRPr lang="en-GB"/>
            </a:p>
          </p:txBody>
        </p:sp>
        <p:sp>
          <p:nvSpPr>
            <p:cNvPr id="315" name="Graphic 1">
              <a:extLst>
                <a:ext uri="{FF2B5EF4-FFF2-40B4-BE49-F238E27FC236}">
                  <a16:creationId xmlns:a16="http://schemas.microsoft.com/office/drawing/2014/main" id="{CCEA209D-4189-EC4C-B81F-6D929E329564}"/>
                </a:ext>
              </a:extLst>
            </p:cNvPr>
            <p:cNvSpPr/>
            <p:nvPr/>
          </p:nvSpPr>
          <p:spPr>
            <a:xfrm>
              <a:off x="5310092" y="3884390"/>
              <a:ext cx="155543" cy="204311"/>
            </a:xfrm>
            <a:custGeom>
              <a:avLst/>
              <a:gdLst>
                <a:gd name="connsiteX0" fmla="*/ 155543 w 155543"/>
                <a:gd name="connsiteY0" fmla="*/ 0 h 204311"/>
                <a:gd name="connsiteX1" fmla="*/ 106394 w 155543"/>
                <a:gd name="connsiteY1" fmla="*/ 61436 h 204311"/>
                <a:gd name="connsiteX2" fmla="*/ 28575 w 155543"/>
                <a:gd name="connsiteY2" fmla="*/ 147161 h 204311"/>
                <a:gd name="connsiteX3" fmla="*/ 0 w 155543"/>
                <a:gd name="connsiteY3" fmla="*/ 204311 h 204311"/>
              </a:gdLst>
              <a:ahLst/>
              <a:cxnLst>
                <a:cxn ang="0">
                  <a:pos x="connsiteX0" y="connsiteY0"/>
                </a:cxn>
                <a:cxn ang="0">
                  <a:pos x="connsiteX1" y="connsiteY1"/>
                </a:cxn>
                <a:cxn ang="0">
                  <a:pos x="connsiteX2" y="connsiteY2"/>
                </a:cxn>
                <a:cxn ang="0">
                  <a:pos x="connsiteX3" y="connsiteY3"/>
                </a:cxn>
              </a:cxnLst>
              <a:rect l="l" t="t" r="r" b="b"/>
              <a:pathLst>
                <a:path w="155543" h="204311">
                  <a:moveTo>
                    <a:pt x="155543" y="0"/>
                  </a:moveTo>
                  <a:cubicBezTo>
                    <a:pt x="142880" y="23196"/>
                    <a:pt x="126244" y="43989"/>
                    <a:pt x="106394" y="61436"/>
                  </a:cubicBezTo>
                  <a:cubicBezTo>
                    <a:pt x="73628" y="90011"/>
                    <a:pt x="36767" y="114681"/>
                    <a:pt x="28575" y="147161"/>
                  </a:cubicBezTo>
                  <a:cubicBezTo>
                    <a:pt x="22964" y="167929"/>
                    <a:pt x="13248" y="187362"/>
                    <a:pt x="0" y="204311"/>
                  </a:cubicBezTo>
                </a:path>
              </a:pathLst>
            </a:custGeom>
            <a:grpFill/>
            <a:ln w="9525" cap="rnd">
              <a:solidFill>
                <a:srgbClr val="263238"/>
              </a:solidFill>
              <a:prstDash val="solid"/>
              <a:round/>
            </a:ln>
          </p:spPr>
          <p:txBody>
            <a:bodyPr rtlCol="0" anchor="ctr"/>
            <a:lstStyle/>
            <a:p>
              <a:endParaRPr lang="en-GB"/>
            </a:p>
          </p:txBody>
        </p:sp>
        <p:sp>
          <p:nvSpPr>
            <p:cNvPr id="316" name="Graphic 1">
              <a:extLst>
                <a:ext uri="{FF2B5EF4-FFF2-40B4-BE49-F238E27FC236}">
                  <a16:creationId xmlns:a16="http://schemas.microsoft.com/office/drawing/2014/main" id="{0A9210F2-8854-F34F-A036-EF48B25358A6}"/>
                </a:ext>
              </a:extLst>
            </p:cNvPr>
            <p:cNvSpPr/>
            <p:nvPr/>
          </p:nvSpPr>
          <p:spPr>
            <a:xfrm>
              <a:off x="5633751" y="3913060"/>
              <a:ext cx="130968" cy="122872"/>
            </a:xfrm>
            <a:custGeom>
              <a:avLst/>
              <a:gdLst>
                <a:gd name="connsiteX0" fmla="*/ 130969 w 130968"/>
                <a:gd name="connsiteY0" fmla="*/ 0 h 122872"/>
                <a:gd name="connsiteX1" fmla="*/ 28575 w 130968"/>
                <a:gd name="connsiteY1" fmla="*/ 69628 h 122872"/>
                <a:gd name="connsiteX2" fmla="*/ 0 w 130968"/>
                <a:gd name="connsiteY2" fmla="*/ 122872 h 122872"/>
              </a:gdLst>
              <a:ahLst/>
              <a:cxnLst>
                <a:cxn ang="0">
                  <a:pos x="connsiteX0" y="connsiteY0"/>
                </a:cxn>
                <a:cxn ang="0">
                  <a:pos x="connsiteX1" y="connsiteY1"/>
                </a:cxn>
                <a:cxn ang="0">
                  <a:pos x="connsiteX2" y="connsiteY2"/>
                </a:cxn>
              </a:cxnLst>
              <a:rect l="l" t="t" r="r" b="b"/>
              <a:pathLst>
                <a:path w="130968" h="122872">
                  <a:moveTo>
                    <a:pt x="130969" y="0"/>
                  </a:moveTo>
                  <a:cubicBezTo>
                    <a:pt x="130969" y="0"/>
                    <a:pt x="49054" y="53245"/>
                    <a:pt x="28575" y="69628"/>
                  </a:cubicBezTo>
                  <a:cubicBezTo>
                    <a:pt x="8096" y="86011"/>
                    <a:pt x="0" y="122872"/>
                    <a:pt x="0" y="122872"/>
                  </a:cubicBezTo>
                </a:path>
              </a:pathLst>
            </a:custGeom>
            <a:grpFill/>
            <a:ln w="9525" cap="rnd">
              <a:solidFill>
                <a:srgbClr val="263238"/>
              </a:solidFill>
              <a:prstDash val="solid"/>
              <a:round/>
            </a:ln>
          </p:spPr>
          <p:txBody>
            <a:bodyPr rtlCol="0" anchor="ctr"/>
            <a:lstStyle/>
            <a:p>
              <a:endParaRPr lang="en-GB"/>
            </a:p>
          </p:txBody>
        </p:sp>
        <p:sp>
          <p:nvSpPr>
            <p:cNvPr id="317" name="Graphic 1">
              <a:extLst>
                <a:ext uri="{FF2B5EF4-FFF2-40B4-BE49-F238E27FC236}">
                  <a16:creationId xmlns:a16="http://schemas.microsoft.com/office/drawing/2014/main" id="{3C3E6BC4-CCC1-5348-BF54-543C5786966E}"/>
                </a:ext>
              </a:extLst>
            </p:cNvPr>
            <p:cNvSpPr/>
            <p:nvPr/>
          </p:nvSpPr>
          <p:spPr>
            <a:xfrm>
              <a:off x="5916263" y="3736848"/>
              <a:ext cx="73818" cy="57340"/>
            </a:xfrm>
            <a:custGeom>
              <a:avLst/>
              <a:gdLst>
                <a:gd name="connsiteX0" fmla="*/ 73819 w 73818"/>
                <a:gd name="connsiteY0" fmla="*/ 0 h 57340"/>
                <a:gd name="connsiteX1" fmla="*/ 0 w 73818"/>
                <a:gd name="connsiteY1" fmla="*/ 57340 h 57340"/>
              </a:gdLst>
              <a:ahLst/>
              <a:cxnLst>
                <a:cxn ang="0">
                  <a:pos x="connsiteX0" y="connsiteY0"/>
                </a:cxn>
                <a:cxn ang="0">
                  <a:pos x="connsiteX1" y="connsiteY1"/>
                </a:cxn>
              </a:cxnLst>
              <a:rect l="l" t="t" r="r" b="b"/>
              <a:pathLst>
                <a:path w="73818" h="57340">
                  <a:moveTo>
                    <a:pt x="73819" y="0"/>
                  </a:moveTo>
                  <a:lnTo>
                    <a:pt x="0" y="57340"/>
                  </a:lnTo>
                </a:path>
              </a:pathLst>
            </a:custGeom>
            <a:grpFill/>
            <a:ln w="9525" cap="rnd">
              <a:solidFill>
                <a:srgbClr val="263238"/>
              </a:solidFill>
              <a:prstDash val="solid"/>
              <a:round/>
            </a:ln>
          </p:spPr>
          <p:txBody>
            <a:bodyPr rtlCol="0" anchor="ctr"/>
            <a:lstStyle/>
            <a:p>
              <a:endParaRPr lang="en-GB"/>
            </a:p>
          </p:txBody>
        </p:sp>
        <p:sp>
          <p:nvSpPr>
            <p:cNvPr id="318" name="Graphic 1">
              <a:extLst>
                <a:ext uri="{FF2B5EF4-FFF2-40B4-BE49-F238E27FC236}">
                  <a16:creationId xmlns:a16="http://schemas.microsoft.com/office/drawing/2014/main" id="{D1F0098C-BA55-AC4D-92C8-0C37810ECFCC}"/>
                </a:ext>
              </a:extLst>
            </p:cNvPr>
            <p:cNvSpPr/>
            <p:nvPr/>
          </p:nvSpPr>
          <p:spPr>
            <a:xfrm>
              <a:off x="6543065" y="3621396"/>
              <a:ext cx="1439456" cy="1652976"/>
            </a:xfrm>
            <a:custGeom>
              <a:avLst/>
              <a:gdLst>
                <a:gd name="connsiteX0" fmla="*/ 1439456 w 1439456"/>
                <a:gd name="connsiteY0" fmla="*/ 1485051 h 1652976"/>
                <a:gd name="connsiteX1" fmla="*/ 1037977 w 1439456"/>
                <a:gd name="connsiteY1" fmla="*/ 1046901 h 1652976"/>
                <a:gd name="connsiteX2" fmla="*/ 992924 w 1439456"/>
                <a:gd name="connsiteY2" fmla="*/ 904026 h 1652976"/>
                <a:gd name="connsiteX3" fmla="*/ 890530 w 1439456"/>
                <a:gd name="connsiteY3" fmla="*/ 694476 h 1652976"/>
                <a:gd name="connsiteX4" fmla="*/ 853669 w 1439456"/>
                <a:gd name="connsiteY4" fmla="*/ 419966 h 1652976"/>
                <a:gd name="connsiteX5" fmla="*/ 825094 w 1439456"/>
                <a:gd name="connsiteY5" fmla="*/ 276614 h 1652976"/>
                <a:gd name="connsiteX6" fmla="*/ 718509 w 1439456"/>
                <a:gd name="connsiteY6" fmla="*/ 243753 h 1652976"/>
                <a:gd name="connsiteX7" fmla="*/ 632784 w 1439456"/>
                <a:gd name="connsiteY7" fmla="*/ 79923 h 1652976"/>
                <a:gd name="connsiteX8" fmla="*/ 521818 w 1439456"/>
                <a:gd name="connsiteY8" fmla="*/ 112403 h 1652976"/>
                <a:gd name="connsiteX9" fmla="*/ 484956 w 1439456"/>
                <a:gd name="connsiteY9" fmla="*/ 38680 h 1652976"/>
                <a:gd name="connsiteX10" fmla="*/ 382562 w 1439456"/>
                <a:gd name="connsiteY10" fmla="*/ 10105 h 1652976"/>
                <a:gd name="connsiteX11" fmla="*/ 247307 w 1439456"/>
                <a:gd name="connsiteY11" fmla="*/ 63350 h 1652976"/>
                <a:gd name="connsiteX12" fmla="*/ 112147 w 1439456"/>
                <a:gd name="connsiteY12" fmla="*/ 34775 h 1652976"/>
                <a:gd name="connsiteX13" fmla="*/ 30232 w 1439456"/>
                <a:gd name="connsiteY13" fmla="*/ 206796 h 1652976"/>
                <a:gd name="connsiteX14" fmla="*/ 91002 w 1439456"/>
                <a:gd name="connsiteY14" fmla="*/ 230228 h 1652976"/>
                <a:gd name="connsiteX15" fmla="*/ 149390 w 1439456"/>
                <a:gd name="connsiteY15" fmla="*/ 188127 h 1652976"/>
                <a:gd name="connsiteX16" fmla="*/ 255499 w 1439456"/>
                <a:gd name="connsiteY16" fmla="*/ 292902 h 1652976"/>
                <a:gd name="connsiteX17" fmla="*/ 308744 w 1439456"/>
                <a:gd name="connsiteY17" fmla="*/ 534552 h 1652976"/>
                <a:gd name="connsiteX18" fmla="*/ 296456 w 1439456"/>
                <a:gd name="connsiteY18" fmla="*/ 669711 h 1652976"/>
                <a:gd name="connsiteX19" fmla="*/ 182156 w 1439456"/>
                <a:gd name="connsiteY19" fmla="*/ 489498 h 1652976"/>
                <a:gd name="connsiteX20" fmla="*/ 51092 w 1439456"/>
                <a:gd name="connsiteY20" fmla="*/ 423966 h 1652976"/>
                <a:gd name="connsiteX21" fmla="*/ 14230 w 1439456"/>
                <a:gd name="connsiteY21" fmla="*/ 489498 h 1652976"/>
                <a:gd name="connsiteX22" fmla="*/ 92050 w 1439456"/>
                <a:gd name="connsiteY22" fmla="*/ 563222 h 1652976"/>
                <a:gd name="connsiteX23" fmla="*/ 190348 w 1439456"/>
                <a:gd name="connsiteY23" fmla="*/ 792679 h 1652976"/>
                <a:gd name="connsiteX24" fmla="*/ 309125 w 1439456"/>
                <a:gd name="connsiteY24" fmla="*/ 985179 h 1652976"/>
                <a:gd name="connsiteX25" fmla="*/ 595922 w 1439456"/>
                <a:gd name="connsiteY25" fmla="*/ 1095860 h 1652976"/>
                <a:gd name="connsiteX26" fmla="*/ 895007 w 1439456"/>
                <a:gd name="connsiteY26" fmla="*/ 1652977 h 1652976"/>
                <a:gd name="connsiteX27" fmla="*/ 321031 w 1439456"/>
                <a:gd name="connsiteY27" fmla="*/ 140978 h 1652976"/>
                <a:gd name="connsiteX28" fmla="*/ 386658 w 1439456"/>
                <a:gd name="connsiteY28" fmla="*/ 140978 h 1652976"/>
                <a:gd name="connsiteX29" fmla="*/ 456286 w 1439456"/>
                <a:gd name="connsiteY29" fmla="*/ 276234 h 165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9456" h="1652976">
                  <a:moveTo>
                    <a:pt x="1439456" y="1485051"/>
                  </a:moveTo>
                  <a:cubicBezTo>
                    <a:pt x="1439456" y="1485051"/>
                    <a:pt x="1066648" y="1120530"/>
                    <a:pt x="1037977" y="1046901"/>
                  </a:cubicBezTo>
                  <a:cubicBezTo>
                    <a:pt x="1009307" y="973273"/>
                    <a:pt x="1017499" y="956795"/>
                    <a:pt x="992924" y="904026"/>
                  </a:cubicBezTo>
                  <a:cubicBezTo>
                    <a:pt x="968350" y="851258"/>
                    <a:pt x="894626" y="760104"/>
                    <a:pt x="890530" y="694476"/>
                  </a:cubicBezTo>
                  <a:cubicBezTo>
                    <a:pt x="886435" y="628849"/>
                    <a:pt x="853669" y="473211"/>
                    <a:pt x="853669" y="419966"/>
                  </a:cubicBezTo>
                  <a:cubicBezTo>
                    <a:pt x="853669" y="366721"/>
                    <a:pt x="841381" y="288902"/>
                    <a:pt x="825094" y="276614"/>
                  </a:cubicBezTo>
                  <a:cubicBezTo>
                    <a:pt x="808806" y="264327"/>
                    <a:pt x="718509" y="243753"/>
                    <a:pt x="718509" y="243753"/>
                  </a:cubicBezTo>
                  <a:cubicBezTo>
                    <a:pt x="718509" y="243753"/>
                    <a:pt x="669360" y="88115"/>
                    <a:pt x="632784" y="79923"/>
                  </a:cubicBezTo>
                  <a:cubicBezTo>
                    <a:pt x="596208" y="71732"/>
                    <a:pt x="521818" y="112403"/>
                    <a:pt x="521818" y="112403"/>
                  </a:cubicBezTo>
                  <a:cubicBezTo>
                    <a:pt x="521818" y="112403"/>
                    <a:pt x="505435" y="83828"/>
                    <a:pt x="484956" y="38680"/>
                  </a:cubicBezTo>
                  <a:cubicBezTo>
                    <a:pt x="464477" y="-6469"/>
                    <a:pt x="427806" y="-6373"/>
                    <a:pt x="382562" y="10105"/>
                  </a:cubicBezTo>
                  <a:cubicBezTo>
                    <a:pt x="337319" y="26583"/>
                    <a:pt x="247307" y="63350"/>
                    <a:pt x="247307" y="63350"/>
                  </a:cubicBezTo>
                  <a:cubicBezTo>
                    <a:pt x="247307" y="63350"/>
                    <a:pt x="144913" y="-14470"/>
                    <a:pt x="112147" y="34775"/>
                  </a:cubicBezTo>
                  <a:cubicBezTo>
                    <a:pt x="79381" y="84019"/>
                    <a:pt x="38424" y="174030"/>
                    <a:pt x="30232" y="206796"/>
                  </a:cubicBezTo>
                  <a:cubicBezTo>
                    <a:pt x="22041" y="239562"/>
                    <a:pt x="78715" y="238419"/>
                    <a:pt x="91002" y="230228"/>
                  </a:cubicBezTo>
                  <a:cubicBezTo>
                    <a:pt x="103289" y="222036"/>
                    <a:pt x="149390" y="188127"/>
                    <a:pt x="149390" y="188127"/>
                  </a:cubicBezTo>
                  <a:cubicBezTo>
                    <a:pt x="149390" y="188127"/>
                    <a:pt x="239116" y="255945"/>
                    <a:pt x="255499" y="292902"/>
                  </a:cubicBezTo>
                  <a:cubicBezTo>
                    <a:pt x="271882" y="329859"/>
                    <a:pt x="304648" y="501786"/>
                    <a:pt x="308744" y="534552"/>
                  </a:cubicBezTo>
                  <a:cubicBezTo>
                    <a:pt x="312839" y="567318"/>
                    <a:pt x="296456" y="669711"/>
                    <a:pt x="296456" y="669711"/>
                  </a:cubicBezTo>
                  <a:cubicBezTo>
                    <a:pt x="296456" y="669711"/>
                    <a:pt x="218637" y="530456"/>
                    <a:pt x="182156" y="489498"/>
                  </a:cubicBezTo>
                  <a:cubicBezTo>
                    <a:pt x="145676" y="448541"/>
                    <a:pt x="92050" y="423966"/>
                    <a:pt x="51092" y="423966"/>
                  </a:cubicBezTo>
                  <a:cubicBezTo>
                    <a:pt x="10135" y="423966"/>
                    <a:pt x="-18536" y="469020"/>
                    <a:pt x="14230" y="489498"/>
                  </a:cubicBezTo>
                  <a:cubicBezTo>
                    <a:pt x="46996" y="509977"/>
                    <a:pt x="83858" y="534552"/>
                    <a:pt x="92050" y="563222"/>
                  </a:cubicBezTo>
                  <a:cubicBezTo>
                    <a:pt x="100241" y="591892"/>
                    <a:pt x="182156" y="739434"/>
                    <a:pt x="190348" y="792679"/>
                  </a:cubicBezTo>
                  <a:cubicBezTo>
                    <a:pt x="198539" y="845924"/>
                    <a:pt x="255880" y="952413"/>
                    <a:pt x="309125" y="985179"/>
                  </a:cubicBezTo>
                  <a:cubicBezTo>
                    <a:pt x="362369" y="1017945"/>
                    <a:pt x="559061" y="1058903"/>
                    <a:pt x="595922" y="1095860"/>
                  </a:cubicBezTo>
                  <a:cubicBezTo>
                    <a:pt x="632784" y="1132817"/>
                    <a:pt x="895007" y="1652977"/>
                    <a:pt x="895007" y="1652977"/>
                  </a:cubicBezTo>
                  <a:moveTo>
                    <a:pt x="321031" y="140978"/>
                  </a:moveTo>
                  <a:lnTo>
                    <a:pt x="386658" y="140978"/>
                  </a:lnTo>
                  <a:lnTo>
                    <a:pt x="456286" y="276234"/>
                  </a:lnTo>
                  <a:close/>
                </a:path>
              </a:pathLst>
            </a:custGeom>
            <a:grpFill/>
            <a:ln w="9525" cap="rnd">
              <a:solidFill>
                <a:srgbClr val="263238"/>
              </a:solidFill>
              <a:prstDash val="solid"/>
              <a:round/>
            </a:ln>
          </p:spPr>
          <p:txBody>
            <a:bodyPr rtlCol="0" anchor="ctr"/>
            <a:lstStyle/>
            <a:p>
              <a:endParaRPr lang="en-GB"/>
            </a:p>
          </p:txBody>
        </p:sp>
        <p:sp>
          <p:nvSpPr>
            <p:cNvPr id="319" name="Graphic 1">
              <a:extLst>
                <a:ext uri="{FF2B5EF4-FFF2-40B4-BE49-F238E27FC236}">
                  <a16:creationId xmlns:a16="http://schemas.microsoft.com/office/drawing/2014/main" id="{473EF777-AEF4-A649-8757-951AEEDE06C1}"/>
                </a:ext>
              </a:extLst>
            </p:cNvPr>
            <p:cNvSpPr/>
            <p:nvPr/>
          </p:nvSpPr>
          <p:spPr>
            <a:xfrm>
              <a:off x="7064883" y="3733800"/>
              <a:ext cx="168878" cy="300894"/>
            </a:xfrm>
            <a:custGeom>
              <a:avLst/>
              <a:gdLst>
                <a:gd name="connsiteX0" fmla="*/ 0 w 168878"/>
                <a:gd name="connsiteY0" fmla="*/ 0 h 300894"/>
                <a:gd name="connsiteX1" fmla="*/ 57150 w 168878"/>
                <a:gd name="connsiteY1" fmla="*/ 106489 h 300894"/>
                <a:gd name="connsiteX2" fmla="*/ 104108 w 168878"/>
                <a:gd name="connsiteY2" fmla="*/ 185928 h 300894"/>
                <a:gd name="connsiteX3" fmla="*/ 157163 w 168878"/>
                <a:gd name="connsiteY3" fmla="*/ 256699 h 300894"/>
                <a:gd name="connsiteX4" fmla="*/ 168878 w 168878"/>
                <a:gd name="connsiteY4" fmla="*/ 300895 h 30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78" h="300894">
                  <a:moveTo>
                    <a:pt x="0" y="0"/>
                  </a:moveTo>
                  <a:lnTo>
                    <a:pt x="57150" y="106489"/>
                  </a:lnTo>
                  <a:cubicBezTo>
                    <a:pt x="57150" y="106489"/>
                    <a:pt x="80486" y="162401"/>
                    <a:pt x="104108" y="185928"/>
                  </a:cubicBezTo>
                  <a:cubicBezTo>
                    <a:pt x="127730" y="209455"/>
                    <a:pt x="148304" y="227171"/>
                    <a:pt x="157163" y="256699"/>
                  </a:cubicBezTo>
                  <a:cubicBezTo>
                    <a:pt x="166021" y="286226"/>
                    <a:pt x="168878" y="300895"/>
                    <a:pt x="168878" y="300895"/>
                  </a:cubicBezTo>
                </a:path>
              </a:pathLst>
            </a:custGeom>
            <a:grpFill/>
            <a:ln w="9525" cap="rnd">
              <a:solidFill>
                <a:srgbClr val="263238"/>
              </a:solidFill>
              <a:prstDash val="solid"/>
              <a:round/>
            </a:ln>
          </p:spPr>
          <p:txBody>
            <a:bodyPr rtlCol="0" anchor="ctr"/>
            <a:lstStyle/>
            <a:p>
              <a:endParaRPr lang="en-GB"/>
            </a:p>
          </p:txBody>
        </p:sp>
        <p:sp>
          <p:nvSpPr>
            <p:cNvPr id="320" name="Graphic 1">
              <a:extLst>
                <a:ext uri="{FF2B5EF4-FFF2-40B4-BE49-F238E27FC236}">
                  <a16:creationId xmlns:a16="http://schemas.microsoft.com/office/drawing/2014/main" id="{040CB69D-02B6-824E-B2C4-918353FE15A5}"/>
                </a:ext>
              </a:extLst>
            </p:cNvPr>
            <p:cNvSpPr/>
            <p:nvPr/>
          </p:nvSpPr>
          <p:spPr>
            <a:xfrm>
              <a:off x="7261479" y="3865149"/>
              <a:ext cx="57435" cy="118871"/>
            </a:xfrm>
            <a:custGeom>
              <a:avLst/>
              <a:gdLst>
                <a:gd name="connsiteX0" fmla="*/ 0 w 57435"/>
                <a:gd name="connsiteY0" fmla="*/ 0 h 118871"/>
                <a:gd name="connsiteX1" fmla="*/ 57436 w 57435"/>
                <a:gd name="connsiteY1" fmla="*/ 118872 h 118871"/>
              </a:gdLst>
              <a:ahLst/>
              <a:cxnLst>
                <a:cxn ang="0">
                  <a:pos x="connsiteX0" y="connsiteY0"/>
                </a:cxn>
                <a:cxn ang="0">
                  <a:pos x="connsiteX1" y="connsiteY1"/>
                </a:cxn>
              </a:cxnLst>
              <a:rect l="l" t="t" r="r" b="b"/>
              <a:pathLst>
                <a:path w="57435" h="118871">
                  <a:moveTo>
                    <a:pt x="0" y="0"/>
                  </a:moveTo>
                  <a:lnTo>
                    <a:pt x="57436" y="118872"/>
                  </a:lnTo>
                </a:path>
              </a:pathLst>
            </a:custGeom>
            <a:grpFill/>
            <a:ln w="9525" cap="rnd">
              <a:solidFill>
                <a:srgbClr val="263238"/>
              </a:solidFill>
              <a:prstDash val="solid"/>
              <a:round/>
            </a:ln>
          </p:spPr>
          <p:txBody>
            <a:bodyPr rtlCol="0" anchor="ctr"/>
            <a:lstStyle/>
            <a:p>
              <a:endParaRPr lang="en-GB"/>
            </a:p>
          </p:txBody>
        </p:sp>
        <p:sp>
          <p:nvSpPr>
            <p:cNvPr id="321" name="Graphic 1">
              <a:extLst>
                <a:ext uri="{FF2B5EF4-FFF2-40B4-BE49-F238E27FC236}">
                  <a16:creationId xmlns:a16="http://schemas.microsoft.com/office/drawing/2014/main" id="{B49479F7-19CB-0F4C-AB54-1DE3C76D79F1}"/>
                </a:ext>
              </a:extLst>
            </p:cNvPr>
            <p:cNvSpPr/>
            <p:nvPr/>
          </p:nvSpPr>
          <p:spPr>
            <a:xfrm>
              <a:off x="6790372" y="3684936"/>
              <a:ext cx="73723" cy="77819"/>
            </a:xfrm>
            <a:custGeom>
              <a:avLst/>
              <a:gdLst>
                <a:gd name="connsiteX0" fmla="*/ 0 w 73723"/>
                <a:gd name="connsiteY0" fmla="*/ 0 h 77819"/>
                <a:gd name="connsiteX1" fmla="*/ 73724 w 73723"/>
                <a:gd name="connsiteY1" fmla="*/ 77819 h 77819"/>
              </a:gdLst>
              <a:ahLst/>
              <a:cxnLst>
                <a:cxn ang="0">
                  <a:pos x="connsiteX0" y="connsiteY0"/>
                </a:cxn>
                <a:cxn ang="0">
                  <a:pos x="connsiteX1" y="connsiteY1"/>
                </a:cxn>
              </a:cxnLst>
              <a:rect l="l" t="t" r="r" b="b"/>
              <a:pathLst>
                <a:path w="73723" h="77819">
                  <a:moveTo>
                    <a:pt x="0" y="0"/>
                  </a:moveTo>
                  <a:lnTo>
                    <a:pt x="73724" y="77819"/>
                  </a:lnTo>
                </a:path>
              </a:pathLst>
            </a:custGeom>
            <a:grpFill/>
            <a:ln w="9525" cap="rnd">
              <a:solidFill>
                <a:srgbClr val="263238"/>
              </a:solidFill>
              <a:prstDash val="solid"/>
              <a:round/>
            </a:ln>
          </p:spPr>
          <p:txBody>
            <a:bodyPr rtlCol="0" anchor="ctr"/>
            <a:lstStyle/>
            <a:p>
              <a:endParaRPr lang="en-GB"/>
            </a:p>
          </p:txBody>
        </p:sp>
        <p:sp>
          <p:nvSpPr>
            <p:cNvPr id="322" name="Graphic 1">
              <a:extLst>
                <a:ext uri="{FF2B5EF4-FFF2-40B4-BE49-F238E27FC236}">
                  <a16:creationId xmlns:a16="http://schemas.microsoft.com/office/drawing/2014/main" id="{8B44BF40-812F-F54B-A129-423361D7E981}"/>
                </a:ext>
              </a:extLst>
            </p:cNvPr>
            <p:cNvSpPr/>
            <p:nvPr/>
          </p:nvSpPr>
          <p:spPr>
            <a:xfrm>
              <a:off x="7334250" y="4011358"/>
              <a:ext cx="8858" cy="73723"/>
            </a:xfrm>
            <a:custGeom>
              <a:avLst/>
              <a:gdLst>
                <a:gd name="connsiteX0" fmla="*/ 0 w 8858"/>
                <a:gd name="connsiteY0" fmla="*/ 0 h 73723"/>
                <a:gd name="connsiteX1" fmla="*/ 8858 w 8858"/>
                <a:gd name="connsiteY1" fmla="*/ 73723 h 73723"/>
              </a:gdLst>
              <a:ahLst/>
              <a:cxnLst>
                <a:cxn ang="0">
                  <a:pos x="connsiteX0" y="connsiteY0"/>
                </a:cxn>
                <a:cxn ang="0">
                  <a:pos x="connsiteX1" y="connsiteY1"/>
                </a:cxn>
              </a:cxnLst>
              <a:rect l="l" t="t" r="r" b="b"/>
              <a:pathLst>
                <a:path w="8858" h="73723">
                  <a:moveTo>
                    <a:pt x="0" y="0"/>
                  </a:moveTo>
                  <a:cubicBezTo>
                    <a:pt x="1255" y="24749"/>
                    <a:pt x="4215" y="49382"/>
                    <a:pt x="8858" y="73723"/>
                  </a:cubicBezTo>
                </a:path>
              </a:pathLst>
            </a:custGeom>
            <a:grpFill/>
            <a:ln w="9525" cap="rnd">
              <a:solidFill>
                <a:srgbClr val="263238"/>
              </a:solidFill>
              <a:prstDash val="solid"/>
              <a:round/>
            </a:ln>
          </p:spPr>
          <p:txBody>
            <a:bodyPr rtlCol="0" anchor="ctr"/>
            <a:lstStyle/>
            <a:p>
              <a:endParaRPr lang="en-GB"/>
            </a:p>
          </p:txBody>
        </p:sp>
        <p:sp>
          <p:nvSpPr>
            <p:cNvPr id="323" name="Graphic 1">
              <a:extLst>
                <a:ext uri="{FF2B5EF4-FFF2-40B4-BE49-F238E27FC236}">
                  <a16:creationId xmlns:a16="http://schemas.microsoft.com/office/drawing/2014/main" id="{D4B4DDFC-A977-0149-A47C-EC9F2FCCBE03}"/>
                </a:ext>
              </a:extLst>
            </p:cNvPr>
            <p:cNvSpPr/>
            <p:nvPr/>
          </p:nvSpPr>
          <p:spPr>
            <a:xfrm>
              <a:off x="7039546" y="3943350"/>
              <a:ext cx="41243" cy="61817"/>
            </a:xfrm>
            <a:custGeom>
              <a:avLst/>
              <a:gdLst>
                <a:gd name="connsiteX0" fmla="*/ 0 w 41243"/>
                <a:gd name="connsiteY0" fmla="*/ 0 h 61817"/>
                <a:gd name="connsiteX1" fmla="*/ 41243 w 41243"/>
                <a:gd name="connsiteY1" fmla="*/ 61817 h 61817"/>
              </a:gdLst>
              <a:ahLst/>
              <a:cxnLst>
                <a:cxn ang="0">
                  <a:pos x="connsiteX0" y="connsiteY0"/>
                </a:cxn>
                <a:cxn ang="0">
                  <a:pos x="connsiteX1" y="connsiteY1"/>
                </a:cxn>
              </a:cxnLst>
              <a:rect l="l" t="t" r="r" b="b"/>
              <a:pathLst>
                <a:path w="41243" h="61817">
                  <a:moveTo>
                    <a:pt x="0" y="0"/>
                  </a:moveTo>
                  <a:cubicBezTo>
                    <a:pt x="0" y="0"/>
                    <a:pt x="35338" y="26479"/>
                    <a:pt x="41243" y="61817"/>
                  </a:cubicBezTo>
                </a:path>
              </a:pathLst>
            </a:custGeom>
            <a:grpFill/>
            <a:ln w="9525" cap="rnd">
              <a:solidFill>
                <a:srgbClr val="263238"/>
              </a:solidFill>
              <a:prstDash val="solid"/>
              <a:round/>
            </a:ln>
          </p:spPr>
          <p:txBody>
            <a:bodyPr rtlCol="0" anchor="ctr"/>
            <a:lstStyle/>
            <a:p>
              <a:endParaRPr lang="en-GB"/>
            </a:p>
          </p:txBody>
        </p:sp>
        <p:sp>
          <p:nvSpPr>
            <p:cNvPr id="324" name="Graphic 1">
              <a:extLst>
                <a:ext uri="{FF2B5EF4-FFF2-40B4-BE49-F238E27FC236}">
                  <a16:creationId xmlns:a16="http://schemas.microsoft.com/office/drawing/2014/main" id="{14E63291-AC1D-C94D-8BA6-1D6CDDBCCC10}"/>
                </a:ext>
              </a:extLst>
            </p:cNvPr>
            <p:cNvSpPr/>
            <p:nvPr/>
          </p:nvSpPr>
          <p:spPr>
            <a:xfrm>
              <a:off x="6660070" y="3771138"/>
              <a:ext cx="32384" cy="38861"/>
            </a:xfrm>
            <a:custGeom>
              <a:avLst/>
              <a:gdLst>
                <a:gd name="connsiteX0" fmla="*/ 32385 w 32384"/>
                <a:gd name="connsiteY0" fmla="*/ 38862 h 38861"/>
                <a:gd name="connsiteX1" fmla="*/ 0 w 32384"/>
                <a:gd name="connsiteY1" fmla="*/ 0 h 38861"/>
              </a:gdLst>
              <a:ahLst/>
              <a:cxnLst>
                <a:cxn ang="0">
                  <a:pos x="connsiteX0" y="connsiteY0"/>
                </a:cxn>
                <a:cxn ang="0">
                  <a:pos x="connsiteX1" y="connsiteY1"/>
                </a:cxn>
              </a:cxnLst>
              <a:rect l="l" t="t" r="r" b="b"/>
              <a:pathLst>
                <a:path w="32384" h="38861">
                  <a:moveTo>
                    <a:pt x="32385" y="38862"/>
                  </a:moveTo>
                  <a:cubicBezTo>
                    <a:pt x="32385" y="38862"/>
                    <a:pt x="0" y="25908"/>
                    <a:pt x="0" y="0"/>
                  </a:cubicBezTo>
                </a:path>
              </a:pathLst>
            </a:custGeom>
            <a:grpFill/>
            <a:ln w="9525" cap="rnd">
              <a:solidFill>
                <a:srgbClr val="263238"/>
              </a:solidFill>
              <a:prstDash val="solid"/>
              <a:round/>
            </a:ln>
          </p:spPr>
          <p:txBody>
            <a:bodyPr rtlCol="0" anchor="ctr"/>
            <a:lstStyle/>
            <a:p>
              <a:endParaRPr lang="en-GB"/>
            </a:p>
          </p:txBody>
        </p:sp>
        <p:sp>
          <p:nvSpPr>
            <p:cNvPr id="325" name="Graphic 1">
              <a:extLst>
                <a:ext uri="{FF2B5EF4-FFF2-40B4-BE49-F238E27FC236}">
                  <a16:creationId xmlns:a16="http://schemas.microsoft.com/office/drawing/2014/main" id="{774F22EE-3B93-7841-9276-81E74F116B17}"/>
                </a:ext>
              </a:extLst>
            </p:cNvPr>
            <p:cNvSpPr/>
            <p:nvPr/>
          </p:nvSpPr>
          <p:spPr>
            <a:xfrm>
              <a:off x="6906291" y="3721703"/>
              <a:ext cx="23431" cy="40671"/>
            </a:xfrm>
            <a:custGeom>
              <a:avLst/>
              <a:gdLst>
                <a:gd name="connsiteX0" fmla="*/ 23431 w 23431"/>
                <a:gd name="connsiteY0" fmla="*/ 40672 h 40671"/>
                <a:gd name="connsiteX1" fmla="*/ 0 w 23431"/>
                <a:gd name="connsiteY1" fmla="*/ 0 h 40671"/>
              </a:gdLst>
              <a:ahLst/>
              <a:cxnLst>
                <a:cxn ang="0">
                  <a:pos x="connsiteX0" y="connsiteY0"/>
                </a:cxn>
                <a:cxn ang="0">
                  <a:pos x="connsiteX1" y="connsiteY1"/>
                </a:cxn>
              </a:cxnLst>
              <a:rect l="l" t="t" r="r" b="b"/>
              <a:pathLst>
                <a:path w="23431" h="40671">
                  <a:moveTo>
                    <a:pt x="23431" y="40672"/>
                  </a:moveTo>
                  <a:cubicBezTo>
                    <a:pt x="23431" y="40672"/>
                    <a:pt x="0" y="22669"/>
                    <a:pt x="0" y="0"/>
                  </a:cubicBezTo>
                </a:path>
              </a:pathLst>
            </a:custGeom>
            <a:grpFill/>
            <a:ln w="9525" cap="rnd">
              <a:solidFill>
                <a:srgbClr val="263238"/>
              </a:solidFill>
              <a:prstDash val="solid"/>
              <a:round/>
            </a:ln>
          </p:spPr>
          <p:txBody>
            <a:bodyPr rtlCol="0" anchor="ctr"/>
            <a:lstStyle/>
            <a:p>
              <a:endParaRPr lang="en-GB"/>
            </a:p>
          </p:txBody>
        </p:sp>
      </p:grpSp>
      <p:sp>
        <p:nvSpPr>
          <p:cNvPr id="28" name="Screen">
            <a:extLst>
              <a:ext uri="{FF2B5EF4-FFF2-40B4-BE49-F238E27FC236}">
                <a16:creationId xmlns:a16="http://schemas.microsoft.com/office/drawing/2014/main" id="{D75FBB2B-D38E-084A-ABA8-8C4625A386C3}"/>
              </a:ext>
            </a:extLst>
          </p:cNvPr>
          <p:cNvSpPr/>
          <p:nvPr/>
        </p:nvSpPr>
        <p:spPr>
          <a:xfrm>
            <a:off x="2949803" y="558925"/>
            <a:ext cx="6157037" cy="3746548"/>
          </a:xfrm>
          <a:custGeom>
            <a:avLst/>
            <a:gdLst>
              <a:gd name="connsiteX0" fmla="*/ 0 w 1948243"/>
              <a:gd name="connsiteY0" fmla="*/ 0 h 1278350"/>
              <a:gd name="connsiteX1" fmla="*/ 1948244 w 1948243"/>
              <a:gd name="connsiteY1" fmla="*/ 0 h 1278350"/>
              <a:gd name="connsiteX2" fmla="*/ 1948244 w 1948243"/>
              <a:gd name="connsiteY2" fmla="*/ 1278350 h 1278350"/>
              <a:gd name="connsiteX3" fmla="*/ 0 w 1948243"/>
              <a:gd name="connsiteY3" fmla="*/ 1278350 h 1278350"/>
            </a:gdLst>
            <a:ahLst/>
            <a:cxnLst>
              <a:cxn ang="0">
                <a:pos x="connsiteX0" y="connsiteY0"/>
              </a:cxn>
              <a:cxn ang="0">
                <a:pos x="connsiteX1" y="connsiteY1"/>
              </a:cxn>
              <a:cxn ang="0">
                <a:pos x="connsiteX2" y="connsiteY2"/>
              </a:cxn>
              <a:cxn ang="0">
                <a:pos x="connsiteX3" y="connsiteY3"/>
              </a:cxn>
            </a:cxnLst>
            <a:rect l="l" t="t" r="r" b="b"/>
            <a:pathLst>
              <a:path w="1948243" h="1278350">
                <a:moveTo>
                  <a:pt x="0" y="0"/>
                </a:moveTo>
                <a:lnTo>
                  <a:pt x="1948244" y="0"/>
                </a:lnTo>
                <a:lnTo>
                  <a:pt x="1948244" y="1278350"/>
                </a:lnTo>
                <a:lnTo>
                  <a:pt x="0" y="1278350"/>
                </a:lnTo>
                <a:close/>
              </a:path>
            </a:pathLst>
          </a:custGeom>
          <a:solidFill>
            <a:schemeClr val="tx2"/>
          </a:solidFill>
          <a:ln w="9525" cap="rnd">
            <a:solidFill>
              <a:schemeClr val="bg1"/>
            </a:solidFill>
            <a:prstDash val="solid"/>
            <a:round/>
          </a:ln>
        </p:spPr>
        <p:txBody>
          <a:bodyPr rtlCol="0" anchor="ctr"/>
          <a:lstStyle/>
          <a:p>
            <a:endParaRPr lang="en-GB"/>
          </a:p>
        </p:txBody>
      </p:sp>
      <p:sp>
        <p:nvSpPr>
          <p:cNvPr id="191" name="Vision text">
            <a:extLst>
              <a:ext uri="{FF2B5EF4-FFF2-40B4-BE49-F238E27FC236}">
                <a16:creationId xmlns:a16="http://schemas.microsoft.com/office/drawing/2014/main" id="{3FB9D1F8-7F2C-E448-B820-95F376CFAAC0}"/>
              </a:ext>
            </a:extLst>
          </p:cNvPr>
          <p:cNvSpPr txBox="1"/>
          <p:nvPr/>
        </p:nvSpPr>
        <p:spPr>
          <a:xfrm>
            <a:off x="3102123" y="2263637"/>
            <a:ext cx="5768410" cy="538609"/>
          </a:xfrm>
          <a:prstGeom prst="rect">
            <a:avLst/>
          </a:prstGeom>
          <a:noFill/>
        </p:spPr>
        <p:txBody>
          <a:bodyPr wrap="square" rtlCol="0">
            <a:spAutoFit/>
          </a:bodyPr>
          <a:lstStyle/>
          <a:p>
            <a:pPr algn="ctr"/>
            <a:r>
              <a:rPr lang="en-US" sz="2900" b="1">
                <a:solidFill>
                  <a:schemeClr val="bg2"/>
                </a:solidFill>
                <a:latin typeface="Barlow" pitchFamily="2" charset="77"/>
                <a:cs typeface="Calibri"/>
              </a:rPr>
              <a:t>Working for a digital world</a:t>
            </a:r>
            <a:endParaRPr lang="en-GB" sz="2900" b="1">
              <a:solidFill>
                <a:schemeClr val="bg2"/>
              </a:solidFill>
              <a:latin typeface="Barlow" pitchFamily="2" charset="77"/>
            </a:endParaRPr>
          </a:p>
        </p:txBody>
      </p:sp>
      <p:sp>
        <p:nvSpPr>
          <p:cNvPr id="305" name="Graphic 3">
            <a:extLst>
              <a:ext uri="{FF2B5EF4-FFF2-40B4-BE49-F238E27FC236}">
                <a16:creationId xmlns:a16="http://schemas.microsoft.com/office/drawing/2014/main" id="{ED1A74D0-3BF4-E14D-AD67-A34639635209}"/>
              </a:ext>
            </a:extLst>
          </p:cNvPr>
          <p:cNvSpPr/>
          <p:nvPr/>
        </p:nvSpPr>
        <p:spPr>
          <a:xfrm>
            <a:off x="4915650" y="835211"/>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2E46A93D-6C98-9B49-8141-F3FF459D05D7}"/>
              </a:ext>
            </a:extLst>
          </p:cNvPr>
          <p:cNvGrpSpPr/>
          <p:nvPr/>
        </p:nvGrpSpPr>
        <p:grpSpPr>
          <a:xfrm>
            <a:off x="4356842" y="835212"/>
            <a:ext cx="3478315" cy="1055202"/>
            <a:chOff x="4356842" y="835212"/>
            <a:chExt cx="3478315" cy="1055202"/>
          </a:xfrm>
        </p:grpSpPr>
        <p:sp>
          <p:nvSpPr>
            <p:cNvPr id="271" name="Graphic 3">
              <a:extLst>
                <a:ext uri="{FF2B5EF4-FFF2-40B4-BE49-F238E27FC236}">
                  <a16:creationId xmlns:a16="http://schemas.microsoft.com/office/drawing/2014/main" id="{0FC514AC-5406-B04F-9424-9E290E98B8C8}"/>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272" name="Graphic 3">
              <a:extLst>
                <a:ext uri="{FF2B5EF4-FFF2-40B4-BE49-F238E27FC236}">
                  <a16:creationId xmlns:a16="http://schemas.microsoft.com/office/drawing/2014/main" id="{035F6584-F2F9-164E-927C-4EC6A4072157}"/>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273" name="Graphic 3">
              <a:extLst>
                <a:ext uri="{FF2B5EF4-FFF2-40B4-BE49-F238E27FC236}">
                  <a16:creationId xmlns:a16="http://schemas.microsoft.com/office/drawing/2014/main" id="{26623A05-C7E8-3449-A31C-0299AD922E1C}"/>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274" name="Graphic 3">
              <a:extLst>
                <a:ext uri="{FF2B5EF4-FFF2-40B4-BE49-F238E27FC236}">
                  <a16:creationId xmlns:a16="http://schemas.microsoft.com/office/drawing/2014/main" id="{5C277291-06DF-844D-B78B-49990AEF77E1}"/>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275" name="Graphic 3">
              <a:extLst>
                <a:ext uri="{FF2B5EF4-FFF2-40B4-BE49-F238E27FC236}">
                  <a16:creationId xmlns:a16="http://schemas.microsoft.com/office/drawing/2014/main" id="{53B61DC6-B063-B242-8F4D-D25A21C1B871}"/>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276" name="Graphic 3">
              <a:extLst>
                <a:ext uri="{FF2B5EF4-FFF2-40B4-BE49-F238E27FC236}">
                  <a16:creationId xmlns:a16="http://schemas.microsoft.com/office/drawing/2014/main" id="{2AA287CF-6B87-5A4B-A754-45889D570A97}"/>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277" name="Graphic 3">
              <a:extLst>
                <a:ext uri="{FF2B5EF4-FFF2-40B4-BE49-F238E27FC236}">
                  <a16:creationId xmlns:a16="http://schemas.microsoft.com/office/drawing/2014/main" id="{DEBFAA4B-DF01-B043-BCA2-8ECE4B477754}"/>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278" name="Graphic 3">
              <a:extLst>
                <a:ext uri="{FF2B5EF4-FFF2-40B4-BE49-F238E27FC236}">
                  <a16:creationId xmlns:a16="http://schemas.microsoft.com/office/drawing/2014/main" id="{9E713B8A-6AA6-0A45-BF9B-F0A703242178}"/>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279" name="Graphic 3">
              <a:extLst>
                <a:ext uri="{FF2B5EF4-FFF2-40B4-BE49-F238E27FC236}">
                  <a16:creationId xmlns:a16="http://schemas.microsoft.com/office/drawing/2014/main" id="{FCB9D659-BD9F-A941-8E16-912B8189B5DB}"/>
                </a:ext>
              </a:extLst>
            </p:cNvPr>
            <p:cNvSpPr/>
            <p:nvPr/>
          </p:nvSpPr>
          <p:spPr>
            <a:xfrm>
              <a:off x="7668955"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280" name="Graphic 3">
              <a:extLst>
                <a:ext uri="{FF2B5EF4-FFF2-40B4-BE49-F238E27FC236}">
                  <a16:creationId xmlns:a16="http://schemas.microsoft.com/office/drawing/2014/main" id="{276B0E5D-7A01-C540-AD7D-C921189C4893}"/>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281" name="Graphic 3">
              <a:extLst>
                <a:ext uri="{FF2B5EF4-FFF2-40B4-BE49-F238E27FC236}">
                  <a16:creationId xmlns:a16="http://schemas.microsoft.com/office/drawing/2014/main" id="{94E407FB-633E-AE41-9B3B-28AF18EDB365}"/>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282" name="Graphic 3">
              <a:extLst>
                <a:ext uri="{FF2B5EF4-FFF2-40B4-BE49-F238E27FC236}">
                  <a16:creationId xmlns:a16="http://schemas.microsoft.com/office/drawing/2014/main" id="{F3200597-D4EA-4B4F-A471-335BE4FF10BA}"/>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283" name="Graphic 3">
              <a:extLst>
                <a:ext uri="{FF2B5EF4-FFF2-40B4-BE49-F238E27FC236}">
                  <a16:creationId xmlns:a16="http://schemas.microsoft.com/office/drawing/2014/main" id="{4336E8C8-3C2E-5B4A-BD5C-F623E55AE911}"/>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284" name="Graphic 3">
              <a:extLst>
                <a:ext uri="{FF2B5EF4-FFF2-40B4-BE49-F238E27FC236}">
                  <a16:creationId xmlns:a16="http://schemas.microsoft.com/office/drawing/2014/main" id="{80B0BE9D-D89E-5441-BF7E-DDEA8C1221B1}"/>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285" name="Graphic 3">
              <a:extLst>
                <a:ext uri="{FF2B5EF4-FFF2-40B4-BE49-F238E27FC236}">
                  <a16:creationId xmlns:a16="http://schemas.microsoft.com/office/drawing/2014/main" id="{444230B2-4B36-174A-AB08-220B90886156}"/>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286" name="Graphic 3">
              <a:extLst>
                <a:ext uri="{FF2B5EF4-FFF2-40B4-BE49-F238E27FC236}">
                  <a16:creationId xmlns:a16="http://schemas.microsoft.com/office/drawing/2014/main" id="{FF911991-58BE-574A-A33E-4CF36CABE34E}"/>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287" name="Graphic 3">
              <a:extLst>
                <a:ext uri="{FF2B5EF4-FFF2-40B4-BE49-F238E27FC236}">
                  <a16:creationId xmlns:a16="http://schemas.microsoft.com/office/drawing/2014/main" id="{C9934541-9374-324B-937A-D2CB368D9374}"/>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288" name="Graphic 3">
              <a:extLst>
                <a:ext uri="{FF2B5EF4-FFF2-40B4-BE49-F238E27FC236}">
                  <a16:creationId xmlns:a16="http://schemas.microsoft.com/office/drawing/2014/main" id="{24B06F7D-BDC8-C948-B125-466574B9E9CD}"/>
                </a:ext>
              </a:extLst>
            </p:cNvPr>
            <p:cNvSpPr/>
            <p:nvPr/>
          </p:nvSpPr>
          <p:spPr>
            <a:xfrm>
              <a:off x="7668956"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289" name="Graphic 3">
              <a:extLst>
                <a:ext uri="{FF2B5EF4-FFF2-40B4-BE49-F238E27FC236}">
                  <a16:creationId xmlns:a16="http://schemas.microsoft.com/office/drawing/2014/main" id="{6CD12606-F158-8045-9EAE-68EB226F4A0C}"/>
                </a:ext>
              </a:extLst>
            </p:cNvPr>
            <p:cNvSpPr/>
            <p:nvPr/>
          </p:nvSpPr>
          <p:spPr>
            <a:xfrm>
              <a:off x="5537256" y="1609043"/>
              <a:ext cx="140414" cy="193932"/>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290" name="Graphic 3">
              <a:extLst>
                <a:ext uri="{FF2B5EF4-FFF2-40B4-BE49-F238E27FC236}">
                  <a16:creationId xmlns:a16="http://schemas.microsoft.com/office/drawing/2014/main" id="{3C59EA91-8CE1-9B41-8BF3-767D44977BCB}"/>
                </a:ext>
              </a:extLst>
            </p:cNvPr>
            <p:cNvSpPr/>
            <p:nvPr/>
          </p:nvSpPr>
          <p:spPr>
            <a:xfrm>
              <a:off x="5709062" y="1611290"/>
              <a:ext cx="131544" cy="189742"/>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291" name="Graphic 3">
              <a:extLst>
                <a:ext uri="{FF2B5EF4-FFF2-40B4-BE49-F238E27FC236}">
                  <a16:creationId xmlns:a16="http://schemas.microsoft.com/office/drawing/2014/main" id="{A70AC907-4400-E84B-B880-C793491D4474}"/>
                </a:ext>
              </a:extLst>
            </p:cNvPr>
            <p:cNvSpPr/>
            <p:nvPr/>
          </p:nvSpPr>
          <p:spPr>
            <a:xfrm>
              <a:off x="5860892" y="1609065"/>
              <a:ext cx="142747" cy="194631"/>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292" name="Graphic 3">
              <a:extLst>
                <a:ext uri="{FF2B5EF4-FFF2-40B4-BE49-F238E27FC236}">
                  <a16:creationId xmlns:a16="http://schemas.microsoft.com/office/drawing/2014/main" id="{40804817-0012-114F-A532-C3C8C8D366CF}"/>
                </a:ext>
              </a:extLst>
            </p:cNvPr>
            <p:cNvSpPr/>
            <p:nvPr/>
          </p:nvSpPr>
          <p:spPr>
            <a:xfrm>
              <a:off x="6035460" y="1611290"/>
              <a:ext cx="138122" cy="189581"/>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293" name="Graphic 3">
              <a:extLst>
                <a:ext uri="{FF2B5EF4-FFF2-40B4-BE49-F238E27FC236}">
                  <a16:creationId xmlns:a16="http://schemas.microsoft.com/office/drawing/2014/main" id="{0BAF4F6C-450F-824A-95CC-B6F0A189DC36}"/>
                </a:ext>
              </a:extLst>
            </p:cNvPr>
            <p:cNvSpPr/>
            <p:nvPr/>
          </p:nvSpPr>
          <p:spPr>
            <a:xfrm>
              <a:off x="6186527" y="1611221"/>
              <a:ext cx="166701" cy="189644"/>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294" name="Graphic 3">
              <a:extLst>
                <a:ext uri="{FF2B5EF4-FFF2-40B4-BE49-F238E27FC236}">
                  <a16:creationId xmlns:a16="http://schemas.microsoft.com/office/drawing/2014/main" id="{05DBAA8A-1561-3B49-8BB4-07C82E5CB2FE}"/>
                </a:ext>
              </a:extLst>
            </p:cNvPr>
            <p:cNvSpPr/>
            <p:nvPr/>
          </p:nvSpPr>
          <p:spPr>
            <a:xfrm>
              <a:off x="6379939"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295" name="Graphic 3">
              <a:extLst>
                <a:ext uri="{FF2B5EF4-FFF2-40B4-BE49-F238E27FC236}">
                  <a16:creationId xmlns:a16="http://schemas.microsoft.com/office/drawing/2014/main" id="{28032667-87A1-9940-AD08-64C9EF1CB5F9}"/>
                </a:ext>
              </a:extLst>
            </p:cNvPr>
            <p:cNvSpPr/>
            <p:nvPr/>
          </p:nvSpPr>
          <p:spPr>
            <a:xfrm>
              <a:off x="6585064" y="1611281"/>
              <a:ext cx="166820" cy="189583"/>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296" name="Graphic 3">
              <a:extLst>
                <a:ext uri="{FF2B5EF4-FFF2-40B4-BE49-F238E27FC236}">
                  <a16:creationId xmlns:a16="http://schemas.microsoft.com/office/drawing/2014/main" id="{9CBC0C07-A085-3846-AFC1-EB9F91340575}"/>
                </a:ext>
              </a:extLst>
            </p:cNvPr>
            <p:cNvSpPr/>
            <p:nvPr/>
          </p:nvSpPr>
          <p:spPr>
            <a:xfrm>
              <a:off x="6778537" y="1611290"/>
              <a:ext cx="131244" cy="189738"/>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297" name="Graphic 3">
              <a:extLst>
                <a:ext uri="{FF2B5EF4-FFF2-40B4-BE49-F238E27FC236}">
                  <a16:creationId xmlns:a16="http://schemas.microsoft.com/office/drawing/2014/main" id="{DEA6E29C-8809-7C42-A13A-5A720137CB26}"/>
                </a:ext>
              </a:extLst>
            </p:cNvPr>
            <p:cNvSpPr/>
            <p:nvPr/>
          </p:nvSpPr>
          <p:spPr>
            <a:xfrm>
              <a:off x="6936030"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298" name="Graphic 3">
              <a:extLst>
                <a:ext uri="{FF2B5EF4-FFF2-40B4-BE49-F238E27FC236}">
                  <a16:creationId xmlns:a16="http://schemas.microsoft.com/office/drawing/2014/main" id="{39B16B8E-4FBC-6D42-9A5F-2F18D626FC78}"/>
                </a:ext>
              </a:extLst>
            </p:cNvPr>
            <p:cNvSpPr/>
            <p:nvPr/>
          </p:nvSpPr>
          <p:spPr>
            <a:xfrm>
              <a:off x="7093523" y="1611290"/>
              <a:ext cx="38142" cy="189557"/>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299" name="Graphic 3">
              <a:extLst>
                <a:ext uri="{FF2B5EF4-FFF2-40B4-BE49-F238E27FC236}">
                  <a16:creationId xmlns:a16="http://schemas.microsoft.com/office/drawing/2014/main" id="{7084AA40-2484-F246-B79E-21B56813BADA}"/>
                </a:ext>
              </a:extLst>
            </p:cNvPr>
            <p:cNvSpPr/>
            <p:nvPr/>
          </p:nvSpPr>
          <p:spPr>
            <a:xfrm>
              <a:off x="7158394" y="1611281"/>
              <a:ext cx="166641" cy="189583"/>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300" name="Graphic 3">
              <a:extLst>
                <a:ext uri="{FF2B5EF4-FFF2-40B4-BE49-F238E27FC236}">
                  <a16:creationId xmlns:a16="http://schemas.microsoft.com/office/drawing/2014/main" id="{06F3031E-0FC8-CF49-9AA8-D342E8B6ADF3}"/>
                </a:ext>
              </a:extLst>
            </p:cNvPr>
            <p:cNvSpPr/>
            <p:nvPr/>
          </p:nvSpPr>
          <p:spPr>
            <a:xfrm>
              <a:off x="7351746" y="1611279"/>
              <a:ext cx="146861" cy="189578"/>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301" name="Graphic 3">
              <a:extLst>
                <a:ext uri="{FF2B5EF4-FFF2-40B4-BE49-F238E27FC236}">
                  <a16:creationId xmlns:a16="http://schemas.microsoft.com/office/drawing/2014/main" id="{156E9564-AC6C-CE4E-969E-703D9E09B1B3}"/>
                </a:ext>
              </a:extLst>
            </p:cNvPr>
            <p:cNvSpPr/>
            <p:nvPr/>
          </p:nvSpPr>
          <p:spPr>
            <a:xfrm>
              <a:off x="7530549" y="1609107"/>
              <a:ext cx="140401" cy="193863"/>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302" name="Graphic 3">
              <a:extLst>
                <a:ext uri="{FF2B5EF4-FFF2-40B4-BE49-F238E27FC236}">
                  <a16:creationId xmlns:a16="http://schemas.microsoft.com/office/drawing/2014/main" id="{0233FEE3-0F78-1249-9997-2709EE521855}"/>
                </a:ext>
              </a:extLst>
            </p:cNvPr>
            <p:cNvSpPr/>
            <p:nvPr/>
          </p:nvSpPr>
          <p:spPr>
            <a:xfrm>
              <a:off x="7701631" y="1611290"/>
              <a:ext cx="131546" cy="189738"/>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303" name="Graphic 3">
              <a:extLst>
                <a:ext uri="{FF2B5EF4-FFF2-40B4-BE49-F238E27FC236}">
                  <a16:creationId xmlns:a16="http://schemas.microsoft.com/office/drawing/2014/main" id="{8E7C48A3-F7C6-F743-912A-29E6B7F3C373}"/>
                </a:ext>
              </a:extLst>
            </p:cNvPr>
            <p:cNvSpPr/>
            <p:nvPr/>
          </p:nvSpPr>
          <p:spPr>
            <a:xfrm>
              <a:off x="4686438" y="1156328"/>
              <a:ext cx="696420" cy="367034"/>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304" name="Graphic 3">
              <a:extLst>
                <a:ext uri="{FF2B5EF4-FFF2-40B4-BE49-F238E27FC236}">
                  <a16:creationId xmlns:a16="http://schemas.microsoft.com/office/drawing/2014/main" id="{5A335C5A-CCC2-E14F-943C-9F35F946DC68}"/>
                </a:ext>
              </a:extLst>
            </p:cNvPr>
            <p:cNvSpPr/>
            <p:nvPr/>
          </p:nvSpPr>
          <p:spPr>
            <a:xfrm>
              <a:off x="5053201" y="1339816"/>
              <a:ext cx="183442" cy="55052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306" name="Graphic 3">
              <a:extLst>
                <a:ext uri="{FF2B5EF4-FFF2-40B4-BE49-F238E27FC236}">
                  <a16:creationId xmlns:a16="http://schemas.microsoft.com/office/drawing/2014/main" id="{65ABFBD0-C2D4-314F-B0BF-0340207D7193}"/>
                </a:ext>
              </a:extLst>
            </p:cNvPr>
            <p:cNvSpPr/>
            <p:nvPr/>
          </p:nvSpPr>
          <p:spPr>
            <a:xfrm>
              <a:off x="4356842" y="1156328"/>
              <a:ext cx="696359" cy="367034"/>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307" name="Graphic 3">
              <a:extLst>
                <a:ext uri="{FF2B5EF4-FFF2-40B4-BE49-F238E27FC236}">
                  <a16:creationId xmlns:a16="http://schemas.microsoft.com/office/drawing/2014/main" id="{CBBA89BD-B47D-F441-B959-C1532A2D3E96}"/>
                </a:ext>
              </a:extLst>
            </p:cNvPr>
            <p:cNvSpPr/>
            <p:nvPr/>
          </p:nvSpPr>
          <p:spPr>
            <a:xfrm>
              <a:off x="4548827" y="835212"/>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308" name="Graphic 3">
              <a:extLst>
                <a:ext uri="{FF2B5EF4-FFF2-40B4-BE49-F238E27FC236}">
                  <a16:creationId xmlns:a16="http://schemas.microsoft.com/office/drawing/2014/main" id="{7AFC8F78-3A6F-9340-8EC2-637783CB6E16}"/>
                </a:ext>
              </a:extLst>
            </p:cNvPr>
            <p:cNvSpPr/>
            <p:nvPr/>
          </p:nvSpPr>
          <p:spPr>
            <a:xfrm>
              <a:off x="4499512" y="1523366"/>
              <a:ext cx="404064" cy="367048"/>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sp>
        <p:nvSpPr>
          <p:cNvPr id="146" name="Vision text">
            <a:extLst>
              <a:ext uri="{FF2B5EF4-FFF2-40B4-BE49-F238E27FC236}">
                <a16:creationId xmlns:a16="http://schemas.microsoft.com/office/drawing/2014/main" id="{58BD79DD-829F-2F4B-8F1D-FD96A9EB7360}"/>
              </a:ext>
            </a:extLst>
          </p:cNvPr>
          <p:cNvSpPr txBox="1"/>
          <p:nvPr/>
        </p:nvSpPr>
        <p:spPr>
          <a:xfrm>
            <a:off x="3102123" y="2731625"/>
            <a:ext cx="5768410" cy="538609"/>
          </a:xfrm>
          <a:prstGeom prst="rect">
            <a:avLst/>
          </a:prstGeom>
          <a:noFill/>
        </p:spPr>
        <p:txBody>
          <a:bodyPr wrap="square" rtlCol="0">
            <a:spAutoFit/>
          </a:bodyPr>
          <a:lstStyle/>
          <a:p>
            <a:pPr algn="ctr"/>
            <a:r>
              <a:rPr lang="en-US" sz="2900" b="1">
                <a:solidFill>
                  <a:schemeClr val="bg1"/>
                </a:solidFill>
                <a:latin typeface="Barlow" pitchFamily="2" charset="77"/>
                <a:cs typeface="Calibri"/>
              </a:rPr>
              <a:t>designed to protect children</a:t>
            </a:r>
            <a:endParaRPr lang="en-GB" sz="2900" b="1">
              <a:solidFill>
                <a:schemeClr val="bg2"/>
              </a:solidFill>
              <a:latin typeface="Barlow" pitchFamily="2" charset="77"/>
            </a:endParaRPr>
          </a:p>
        </p:txBody>
      </p:sp>
      <p:sp>
        <p:nvSpPr>
          <p:cNvPr id="147" name="Vision text">
            <a:extLst>
              <a:ext uri="{FF2B5EF4-FFF2-40B4-BE49-F238E27FC236}">
                <a16:creationId xmlns:a16="http://schemas.microsoft.com/office/drawing/2014/main" id="{7546D509-89EE-CB41-89F7-37C7415FA30A}"/>
              </a:ext>
            </a:extLst>
          </p:cNvPr>
          <p:cNvSpPr txBox="1"/>
          <p:nvPr/>
        </p:nvSpPr>
        <p:spPr>
          <a:xfrm>
            <a:off x="3102123" y="3195577"/>
            <a:ext cx="5768410" cy="538609"/>
          </a:xfrm>
          <a:prstGeom prst="rect">
            <a:avLst/>
          </a:prstGeom>
          <a:noFill/>
        </p:spPr>
        <p:txBody>
          <a:bodyPr wrap="square" rtlCol="0">
            <a:spAutoFit/>
          </a:bodyPr>
          <a:lstStyle/>
          <a:p>
            <a:pPr algn="ctr"/>
            <a:r>
              <a:rPr lang="en-US" sz="2900" b="1">
                <a:solidFill>
                  <a:schemeClr val="bg2"/>
                </a:solidFill>
                <a:latin typeface="Barlow" pitchFamily="2" charset="77"/>
                <a:cs typeface="Calibri"/>
              </a:rPr>
              <a:t>from sexual exploitation &amp; abuse</a:t>
            </a:r>
            <a:endParaRPr lang="en-GB" sz="2900" b="1">
              <a:solidFill>
                <a:schemeClr val="bg2"/>
              </a:solidFill>
              <a:latin typeface="Barlow" pitchFamily="2" charset="77"/>
            </a:endParaRPr>
          </a:p>
        </p:txBody>
      </p:sp>
    </p:spTree>
    <p:extLst>
      <p:ext uri="{BB962C8B-B14F-4D97-AF65-F5344CB8AC3E}">
        <p14:creationId xmlns:p14="http://schemas.microsoft.com/office/powerpoint/2010/main" val="2081912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F680-10B9-0AB9-1C12-B0893CA0C411}"/>
              </a:ext>
            </a:extLst>
          </p:cNvPr>
          <p:cNvSpPr>
            <a:spLocks noGrp="1"/>
          </p:cNvSpPr>
          <p:nvPr>
            <p:ph type="title"/>
          </p:nvPr>
        </p:nvSpPr>
        <p:spPr>
          <a:xfrm>
            <a:off x="565632" y="472898"/>
            <a:ext cx="10515600" cy="646331"/>
          </a:xfrm>
        </p:spPr>
        <p:txBody>
          <a:bodyPr/>
          <a:lstStyle/>
          <a:p>
            <a:pPr algn="l"/>
            <a:r>
              <a:rPr lang="en-US" sz="4000">
                <a:solidFill>
                  <a:schemeClr val="bg2"/>
                </a:solidFill>
                <a:latin typeface="Barlow"/>
                <a:ea typeface="+mn-ea"/>
                <a:cs typeface="+mn-cs"/>
              </a:rPr>
              <a:t>Recomme</a:t>
            </a:r>
            <a:r>
              <a:rPr lang="en-US" sz="4000">
                <a:solidFill>
                  <a:schemeClr val="bg2"/>
                </a:solidFill>
                <a:latin typeface="Barlow"/>
                <a:ea typeface="+mn-ea"/>
                <a:cs typeface="Calibri"/>
              </a:rPr>
              <a:t>ndatio</a:t>
            </a:r>
            <a:r>
              <a:rPr lang="en-US" sz="4000">
                <a:solidFill>
                  <a:schemeClr val="bg2"/>
                </a:solidFill>
                <a:latin typeface="Barlow"/>
                <a:cs typeface="Calibri"/>
              </a:rPr>
              <a:t>ns</a:t>
            </a:r>
          </a:p>
        </p:txBody>
      </p:sp>
      <p:pic>
        <p:nvPicPr>
          <p:cNvPr id="3" name="Picture 3" descr="Graphical user interface, text&#10;&#10;Description automatically generated">
            <a:extLst>
              <a:ext uri="{FF2B5EF4-FFF2-40B4-BE49-F238E27FC236}">
                <a16:creationId xmlns:a16="http://schemas.microsoft.com/office/drawing/2014/main" id="{C59D8CF5-1528-0599-559E-FD8AFC87003F}"/>
              </a:ext>
            </a:extLst>
          </p:cNvPr>
          <p:cNvPicPr>
            <a:picLocks noChangeAspect="1"/>
          </p:cNvPicPr>
          <p:nvPr/>
        </p:nvPicPr>
        <p:blipFill>
          <a:blip r:embed="rId3"/>
          <a:stretch>
            <a:fillRect/>
          </a:stretch>
        </p:blipFill>
        <p:spPr>
          <a:xfrm>
            <a:off x="569344" y="1334759"/>
            <a:ext cx="9241765" cy="5209275"/>
          </a:xfrm>
          <a:prstGeom prst="rect">
            <a:avLst/>
          </a:prstGeom>
        </p:spPr>
      </p:pic>
      <p:grpSp>
        <p:nvGrpSpPr>
          <p:cNvPr id="44" name="Group 43">
            <a:extLst>
              <a:ext uri="{FF2B5EF4-FFF2-40B4-BE49-F238E27FC236}">
                <a16:creationId xmlns:a16="http://schemas.microsoft.com/office/drawing/2014/main" id="{F50BB139-53D9-568D-FFEF-AA1921D85199}"/>
              </a:ext>
            </a:extLst>
          </p:cNvPr>
          <p:cNvGrpSpPr/>
          <p:nvPr/>
        </p:nvGrpSpPr>
        <p:grpSpPr>
          <a:xfrm>
            <a:off x="9531275" y="601298"/>
            <a:ext cx="1908320" cy="578919"/>
            <a:chOff x="4356842" y="835211"/>
            <a:chExt cx="3478315" cy="1055203"/>
          </a:xfrm>
        </p:grpSpPr>
        <p:sp>
          <p:nvSpPr>
            <p:cNvPr id="5" name="Graphic 3">
              <a:extLst>
                <a:ext uri="{FF2B5EF4-FFF2-40B4-BE49-F238E27FC236}">
                  <a16:creationId xmlns:a16="http://schemas.microsoft.com/office/drawing/2014/main" id="{8F8B6BD3-0487-2463-504B-51A42BF0C0A5}"/>
                </a:ext>
              </a:extLst>
            </p:cNvPr>
            <p:cNvSpPr/>
            <p:nvPr/>
          </p:nvSpPr>
          <p:spPr>
            <a:xfrm>
              <a:off x="4915650" y="835211"/>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grpSp>
          <p:nvGrpSpPr>
            <p:cNvPr id="6" name="Group 5">
              <a:extLst>
                <a:ext uri="{FF2B5EF4-FFF2-40B4-BE49-F238E27FC236}">
                  <a16:creationId xmlns:a16="http://schemas.microsoft.com/office/drawing/2014/main" id="{200D7A8C-DB8C-9678-F51F-4076D1F51FD4}"/>
                </a:ext>
              </a:extLst>
            </p:cNvPr>
            <p:cNvGrpSpPr/>
            <p:nvPr/>
          </p:nvGrpSpPr>
          <p:grpSpPr>
            <a:xfrm>
              <a:off x="4356842" y="835212"/>
              <a:ext cx="3478315" cy="1055202"/>
              <a:chOff x="4356842" y="835212"/>
              <a:chExt cx="3478315" cy="1055202"/>
            </a:xfrm>
          </p:grpSpPr>
          <p:sp>
            <p:nvSpPr>
              <p:cNvPr id="7" name="Graphic 3">
                <a:extLst>
                  <a:ext uri="{FF2B5EF4-FFF2-40B4-BE49-F238E27FC236}">
                    <a16:creationId xmlns:a16="http://schemas.microsoft.com/office/drawing/2014/main" id="{1FAB07B3-3BA4-590A-8290-13F21B39A8BF}"/>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8" name="Graphic 3">
                <a:extLst>
                  <a:ext uri="{FF2B5EF4-FFF2-40B4-BE49-F238E27FC236}">
                    <a16:creationId xmlns:a16="http://schemas.microsoft.com/office/drawing/2014/main" id="{85981C84-893E-DF2B-2824-EA201D17FDC2}"/>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9" name="Graphic 3">
                <a:extLst>
                  <a:ext uri="{FF2B5EF4-FFF2-40B4-BE49-F238E27FC236}">
                    <a16:creationId xmlns:a16="http://schemas.microsoft.com/office/drawing/2014/main" id="{777FC0E4-DB5C-F5D0-4AD5-490F577EAB6B}"/>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10" name="Graphic 3">
                <a:extLst>
                  <a:ext uri="{FF2B5EF4-FFF2-40B4-BE49-F238E27FC236}">
                    <a16:creationId xmlns:a16="http://schemas.microsoft.com/office/drawing/2014/main" id="{5E77D238-59AF-D3BE-9B10-4430CD6FCA34}"/>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11" name="Graphic 3">
                <a:extLst>
                  <a:ext uri="{FF2B5EF4-FFF2-40B4-BE49-F238E27FC236}">
                    <a16:creationId xmlns:a16="http://schemas.microsoft.com/office/drawing/2014/main" id="{06C6E185-61F4-14C1-FE3E-00E6F259EFE0}"/>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12" name="Graphic 3">
                <a:extLst>
                  <a:ext uri="{FF2B5EF4-FFF2-40B4-BE49-F238E27FC236}">
                    <a16:creationId xmlns:a16="http://schemas.microsoft.com/office/drawing/2014/main" id="{90CB5E46-6747-3FC7-619E-5B577B90BA42}"/>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13" name="Graphic 3">
                <a:extLst>
                  <a:ext uri="{FF2B5EF4-FFF2-40B4-BE49-F238E27FC236}">
                    <a16:creationId xmlns:a16="http://schemas.microsoft.com/office/drawing/2014/main" id="{82F173E8-0648-9528-0E5F-A71B2A8E73A6}"/>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14" name="Graphic 3">
                <a:extLst>
                  <a:ext uri="{FF2B5EF4-FFF2-40B4-BE49-F238E27FC236}">
                    <a16:creationId xmlns:a16="http://schemas.microsoft.com/office/drawing/2014/main" id="{A20582E8-4C33-B7C2-E94D-B363B19DA3F1}"/>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15" name="Graphic 3">
                <a:extLst>
                  <a:ext uri="{FF2B5EF4-FFF2-40B4-BE49-F238E27FC236}">
                    <a16:creationId xmlns:a16="http://schemas.microsoft.com/office/drawing/2014/main" id="{8C721409-0104-5D86-2A5D-84D2FC44773F}"/>
                  </a:ext>
                </a:extLst>
              </p:cNvPr>
              <p:cNvSpPr/>
              <p:nvPr/>
            </p:nvSpPr>
            <p:spPr>
              <a:xfrm>
                <a:off x="7668955"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16" name="Graphic 3">
                <a:extLst>
                  <a:ext uri="{FF2B5EF4-FFF2-40B4-BE49-F238E27FC236}">
                    <a16:creationId xmlns:a16="http://schemas.microsoft.com/office/drawing/2014/main" id="{07589FDE-030D-3625-688E-C3E63E02A73B}"/>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17" name="Graphic 3">
                <a:extLst>
                  <a:ext uri="{FF2B5EF4-FFF2-40B4-BE49-F238E27FC236}">
                    <a16:creationId xmlns:a16="http://schemas.microsoft.com/office/drawing/2014/main" id="{2BCB1234-34D8-636E-EF1C-652B3382C9B5}"/>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18" name="Graphic 3">
                <a:extLst>
                  <a:ext uri="{FF2B5EF4-FFF2-40B4-BE49-F238E27FC236}">
                    <a16:creationId xmlns:a16="http://schemas.microsoft.com/office/drawing/2014/main" id="{3AFA3EE8-C0D3-9DA1-3E36-61354DAF9922}"/>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19" name="Graphic 3">
                <a:extLst>
                  <a:ext uri="{FF2B5EF4-FFF2-40B4-BE49-F238E27FC236}">
                    <a16:creationId xmlns:a16="http://schemas.microsoft.com/office/drawing/2014/main" id="{43161BEC-F85D-38D3-CDC6-56A5821717CB}"/>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20" name="Graphic 3">
                <a:extLst>
                  <a:ext uri="{FF2B5EF4-FFF2-40B4-BE49-F238E27FC236}">
                    <a16:creationId xmlns:a16="http://schemas.microsoft.com/office/drawing/2014/main" id="{9A8D3E45-B76C-0649-0448-4ED66FA57DEA}"/>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21" name="Graphic 3">
                <a:extLst>
                  <a:ext uri="{FF2B5EF4-FFF2-40B4-BE49-F238E27FC236}">
                    <a16:creationId xmlns:a16="http://schemas.microsoft.com/office/drawing/2014/main" id="{2E2246D6-52F2-50EE-7C05-2DEA10CB8300}"/>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22" name="Graphic 3">
                <a:extLst>
                  <a:ext uri="{FF2B5EF4-FFF2-40B4-BE49-F238E27FC236}">
                    <a16:creationId xmlns:a16="http://schemas.microsoft.com/office/drawing/2014/main" id="{C60244C4-2789-B26F-1796-1C48971F585B}"/>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23" name="Graphic 3">
                <a:extLst>
                  <a:ext uri="{FF2B5EF4-FFF2-40B4-BE49-F238E27FC236}">
                    <a16:creationId xmlns:a16="http://schemas.microsoft.com/office/drawing/2014/main" id="{6469155A-D673-58FA-67CB-B048434A6A35}"/>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24" name="Graphic 3">
                <a:extLst>
                  <a:ext uri="{FF2B5EF4-FFF2-40B4-BE49-F238E27FC236}">
                    <a16:creationId xmlns:a16="http://schemas.microsoft.com/office/drawing/2014/main" id="{42AF5138-3E86-ABD7-7D7B-54F583C7E4B2}"/>
                  </a:ext>
                </a:extLst>
              </p:cNvPr>
              <p:cNvSpPr/>
              <p:nvPr/>
            </p:nvSpPr>
            <p:spPr>
              <a:xfrm>
                <a:off x="7668956"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25" name="Graphic 3">
                <a:extLst>
                  <a:ext uri="{FF2B5EF4-FFF2-40B4-BE49-F238E27FC236}">
                    <a16:creationId xmlns:a16="http://schemas.microsoft.com/office/drawing/2014/main" id="{890693E4-DDCD-7588-2C8D-4AA56E56E5BE}"/>
                  </a:ext>
                </a:extLst>
              </p:cNvPr>
              <p:cNvSpPr/>
              <p:nvPr/>
            </p:nvSpPr>
            <p:spPr>
              <a:xfrm>
                <a:off x="5537256" y="1609043"/>
                <a:ext cx="140414" cy="193932"/>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26" name="Graphic 3">
                <a:extLst>
                  <a:ext uri="{FF2B5EF4-FFF2-40B4-BE49-F238E27FC236}">
                    <a16:creationId xmlns:a16="http://schemas.microsoft.com/office/drawing/2014/main" id="{EFBAF84E-9C29-2BD9-1D8B-7F51819A4424}"/>
                  </a:ext>
                </a:extLst>
              </p:cNvPr>
              <p:cNvSpPr/>
              <p:nvPr/>
            </p:nvSpPr>
            <p:spPr>
              <a:xfrm>
                <a:off x="5709062" y="1611290"/>
                <a:ext cx="131544" cy="189742"/>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27" name="Graphic 3">
                <a:extLst>
                  <a:ext uri="{FF2B5EF4-FFF2-40B4-BE49-F238E27FC236}">
                    <a16:creationId xmlns:a16="http://schemas.microsoft.com/office/drawing/2014/main" id="{876F6868-B01A-BD71-9E3E-245537F2B5EF}"/>
                  </a:ext>
                </a:extLst>
              </p:cNvPr>
              <p:cNvSpPr/>
              <p:nvPr/>
            </p:nvSpPr>
            <p:spPr>
              <a:xfrm>
                <a:off x="5860892" y="1609065"/>
                <a:ext cx="142747" cy="194631"/>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4FCA41C0-A2E1-663B-0A81-BD8055315C4A}"/>
                  </a:ext>
                </a:extLst>
              </p:cNvPr>
              <p:cNvSpPr/>
              <p:nvPr/>
            </p:nvSpPr>
            <p:spPr>
              <a:xfrm>
                <a:off x="6035460" y="1611290"/>
                <a:ext cx="138122" cy="189581"/>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29" name="Graphic 3">
                <a:extLst>
                  <a:ext uri="{FF2B5EF4-FFF2-40B4-BE49-F238E27FC236}">
                    <a16:creationId xmlns:a16="http://schemas.microsoft.com/office/drawing/2014/main" id="{1B9EF7DE-F9E5-1970-6E28-C285AF3B9F4F}"/>
                  </a:ext>
                </a:extLst>
              </p:cNvPr>
              <p:cNvSpPr/>
              <p:nvPr/>
            </p:nvSpPr>
            <p:spPr>
              <a:xfrm>
                <a:off x="6186527" y="1611221"/>
                <a:ext cx="166701" cy="189644"/>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30" name="Graphic 3">
                <a:extLst>
                  <a:ext uri="{FF2B5EF4-FFF2-40B4-BE49-F238E27FC236}">
                    <a16:creationId xmlns:a16="http://schemas.microsoft.com/office/drawing/2014/main" id="{FB4BB9DE-E5D5-0118-D505-B8D2E71EC968}"/>
                  </a:ext>
                </a:extLst>
              </p:cNvPr>
              <p:cNvSpPr/>
              <p:nvPr/>
            </p:nvSpPr>
            <p:spPr>
              <a:xfrm>
                <a:off x="6379939"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1" name="Graphic 3">
                <a:extLst>
                  <a:ext uri="{FF2B5EF4-FFF2-40B4-BE49-F238E27FC236}">
                    <a16:creationId xmlns:a16="http://schemas.microsoft.com/office/drawing/2014/main" id="{BA69AEB1-9F2F-3B7D-5844-A923D1949813}"/>
                  </a:ext>
                </a:extLst>
              </p:cNvPr>
              <p:cNvSpPr/>
              <p:nvPr/>
            </p:nvSpPr>
            <p:spPr>
              <a:xfrm>
                <a:off x="6585064" y="1611281"/>
                <a:ext cx="166820" cy="189583"/>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32" name="Graphic 3">
                <a:extLst>
                  <a:ext uri="{FF2B5EF4-FFF2-40B4-BE49-F238E27FC236}">
                    <a16:creationId xmlns:a16="http://schemas.microsoft.com/office/drawing/2014/main" id="{B27E3757-E7BD-460B-995D-DC21EAB9C4A7}"/>
                  </a:ext>
                </a:extLst>
              </p:cNvPr>
              <p:cNvSpPr/>
              <p:nvPr/>
            </p:nvSpPr>
            <p:spPr>
              <a:xfrm>
                <a:off x="6778537" y="1611290"/>
                <a:ext cx="131244" cy="189738"/>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3" name="Graphic 3">
                <a:extLst>
                  <a:ext uri="{FF2B5EF4-FFF2-40B4-BE49-F238E27FC236}">
                    <a16:creationId xmlns:a16="http://schemas.microsoft.com/office/drawing/2014/main" id="{D7A8D09E-7848-09B4-17D2-74D4EDAD780A}"/>
                  </a:ext>
                </a:extLst>
              </p:cNvPr>
              <p:cNvSpPr/>
              <p:nvPr/>
            </p:nvSpPr>
            <p:spPr>
              <a:xfrm>
                <a:off x="6936030"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4" name="Graphic 3">
                <a:extLst>
                  <a:ext uri="{FF2B5EF4-FFF2-40B4-BE49-F238E27FC236}">
                    <a16:creationId xmlns:a16="http://schemas.microsoft.com/office/drawing/2014/main" id="{44B0E084-B233-D8B1-A06C-EFD331786AAA}"/>
                  </a:ext>
                </a:extLst>
              </p:cNvPr>
              <p:cNvSpPr/>
              <p:nvPr/>
            </p:nvSpPr>
            <p:spPr>
              <a:xfrm>
                <a:off x="7093523" y="1611290"/>
                <a:ext cx="38142" cy="189557"/>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35" name="Graphic 3">
                <a:extLst>
                  <a:ext uri="{FF2B5EF4-FFF2-40B4-BE49-F238E27FC236}">
                    <a16:creationId xmlns:a16="http://schemas.microsoft.com/office/drawing/2014/main" id="{AA9FA2AA-79A2-2CAF-8287-D4357DBCC35A}"/>
                  </a:ext>
                </a:extLst>
              </p:cNvPr>
              <p:cNvSpPr/>
              <p:nvPr/>
            </p:nvSpPr>
            <p:spPr>
              <a:xfrm>
                <a:off x="7158394" y="1611281"/>
                <a:ext cx="166641" cy="189583"/>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36" name="Graphic 3">
                <a:extLst>
                  <a:ext uri="{FF2B5EF4-FFF2-40B4-BE49-F238E27FC236}">
                    <a16:creationId xmlns:a16="http://schemas.microsoft.com/office/drawing/2014/main" id="{A1A304DE-41F2-7190-C7F5-7B30CB4B4311}"/>
                  </a:ext>
                </a:extLst>
              </p:cNvPr>
              <p:cNvSpPr/>
              <p:nvPr/>
            </p:nvSpPr>
            <p:spPr>
              <a:xfrm>
                <a:off x="7351746" y="1611279"/>
                <a:ext cx="146861" cy="189578"/>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37" name="Graphic 3">
                <a:extLst>
                  <a:ext uri="{FF2B5EF4-FFF2-40B4-BE49-F238E27FC236}">
                    <a16:creationId xmlns:a16="http://schemas.microsoft.com/office/drawing/2014/main" id="{0E58894C-389B-1B67-5571-5C5D490ECE07}"/>
                  </a:ext>
                </a:extLst>
              </p:cNvPr>
              <p:cNvSpPr/>
              <p:nvPr/>
            </p:nvSpPr>
            <p:spPr>
              <a:xfrm>
                <a:off x="7530549" y="1609107"/>
                <a:ext cx="140401" cy="193863"/>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38" name="Graphic 3">
                <a:extLst>
                  <a:ext uri="{FF2B5EF4-FFF2-40B4-BE49-F238E27FC236}">
                    <a16:creationId xmlns:a16="http://schemas.microsoft.com/office/drawing/2014/main" id="{FA67F09E-D335-E2BB-0DCB-5DF9A61D3F46}"/>
                  </a:ext>
                </a:extLst>
              </p:cNvPr>
              <p:cNvSpPr/>
              <p:nvPr/>
            </p:nvSpPr>
            <p:spPr>
              <a:xfrm>
                <a:off x="7701631" y="1611290"/>
                <a:ext cx="131546" cy="189738"/>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39" name="Graphic 3">
                <a:extLst>
                  <a:ext uri="{FF2B5EF4-FFF2-40B4-BE49-F238E27FC236}">
                    <a16:creationId xmlns:a16="http://schemas.microsoft.com/office/drawing/2014/main" id="{E146DA02-F662-87A9-A52F-74A63C381A91}"/>
                  </a:ext>
                </a:extLst>
              </p:cNvPr>
              <p:cNvSpPr/>
              <p:nvPr/>
            </p:nvSpPr>
            <p:spPr>
              <a:xfrm>
                <a:off x="4686438" y="1156328"/>
                <a:ext cx="696420" cy="367034"/>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40" name="Graphic 3">
                <a:extLst>
                  <a:ext uri="{FF2B5EF4-FFF2-40B4-BE49-F238E27FC236}">
                    <a16:creationId xmlns:a16="http://schemas.microsoft.com/office/drawing/2014/main" id="{2DBBB765-444C-1E8B-C884-27D569647652}"/>
                  </a:ext>
                </a:extLst>
              </p:cNvPr>
              <p:cNvSpPr/>
              <p:nvPr/>
            </p:nvSpPr>
            <p:spPr>
              <a:xfrm>
                <a:off x="5053201" y="1339816"/>
                <a:ext cx="183442" cy="55052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41" name="Graphic 3">
                <a:extLst>
                  <a:ext uri="{FF2B5EF4-FFF2-40B4-BE49-F238E27FC236}">
                    <a16:creationId xmlns:a16="http://schemas.microsoft.com/office/drawing/2014/main" id="{02251EFA-4B40-B3B0-C339-5776ACF71577}"/>
                  </a:ext>
                </a:extLst>
              </p:cNvPr>
              <p:cNvSpPr/>
              <p:nvPr/>
            </p:nvSpPr>
            <p:spPr>
              <a:xfrm>
                <a:off x="4356842" y="1156328"/>
                <a:ext cx="696359" cy="367034"/>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42" name="Graphic 3">
                <a:extLst>
                  <a:ext uri="{FF2B5EF4-FFF2-40B4-BE49-F238E27FC236}">
                    <a16:creationId xmlns:a16="http://schemas.microsoft.com/office/drawing/2014/main" id="{3BD93313-E28C-011F-5115-7FAA3F97149B}"/>
                  </a:ext>
                </a:extLst>
              </p:cNvPr>
              <p:cNvSpPr/>
              <p:nvPr/>
            </p:nvSpPr>
            <p:spPr>
              <a:xfrm>
                <a:off x="4548827" y="835212"/>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43" name="Graphic 3">
                <a:extLst>
                  <a:ext uri="{FF2B5EF4-FFF2-40B4-BE49-F238E27FC236}">
                    <a16:creationId xmlns:a16="http://schemas.microsoft.com/office/drawing/2014/main" id="{89323037-DAEB-5F4A-C9FE-31BD61AC4023}"/>
                  </a:ext>
                </a:extLst>
              </p:cNvPr>
              <p:cNvSpPr/>
              <p:nvPr/>
            </p:nvSpPr>
            <p:spPr>
              <a:xfrm>
                <a:off x="4499512" y="1523366"/>
                <a:ext cx="404064" cy="367048"/>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40663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252A-3443-44FB-DD33-2F00E59BA76D}"/>
              </a:ext>
            </a:extLst>
          </p:cNvPr>
          <p:cNvSpPr>
            <a:spLocks noGrp="1"/>
          </p:cNvSpPr>
          <p:nvPr>
            <p:ph type="title"/>
          </p:nvPr>
        </p:nvSpPr>
        <p:spPr>
          <a:xfrm>
            <a:off x="666274" y="674181"/>
            <a:ext cx="10515600" cy="646331"/>
          </a:xfrm>
        </p:spPr>
        <p:txBody>
          <a:bodyPr/>
          <a:lstStyle/>
          <a:p>
            <a:pPr algn="l"/>
            <a:r>
              <a:rPr lang="en-GB" sz="4000">
                <a:solidFill>
                  <a:schemeClr val="bg2"/>
                </a:solidFill>
                <a:latin typeface="Barlow"/>
                <a:ea typeface="+mn-ea"/>
                <a:cs typeface="+mn-cs"/>
              </a:rPr>
              <a:t>Model National Response Maturity Model</a:t>
            </a:r>
          </a:p>
        </p:txBody>
      </p:sp>
      <p:sp>
        <p:nvSpPr>
          <p:cNvPr id="4" name="Content Placeholder 3">
            <a:extLst>
              <a:ext uri="{FF2B5EF4-FFF2-40B4-BE49-F238E27FC236}">
                <a16:creationId xmlns:a16="http://schemas.microsoft.com/office/drawing/2014/main" id="{E5901B1B-20BB-87F9-8200-B95919847E63}"/>
              </a:ext>
            </a:extLst>
          </p:cNvPr>
          <p:cNvSpPr>
            <a:spLocks noGrp="1"/>
          </p:cNvSpPr>
          <p:nvPr>
            <p:ph sz="half" idx="4294967295"/>
          </p:nvPr>
        </p:nvSpPr>
        <p:spPr>
          <a:xfrm>
            <a:off x="6667997" y="1857477"/>
            <a:ext cx="5138468" cy="4322582"/>
          </a:xfrm>
        </p:spPr>
        <p:txBody>
          <a:bodyPr vert="horz" lIns="91440" tIns="45720" rIns="91440" bIns="45720" rtlCol="0" anchor="t">
            <a:noAutofit/>
          </a:bodyPr>
          <a:lstStyle/>
          <a:p>
            <a:pPr marL="0" marR="546100" indent="0">
              <a:lnSpc>
                <a:spcPct val="114999"/>
              </a:lnSpc>
              <a:spcBef>
                <a:spcPts val="0"/>
              </a:spcBef>
              <a:buSzPts val="1500"/>
              <a:buNone/>
            </a:pPr>
            <a:r>
              <a:rPr lang="en-GB" sz="2200">
                <a:solidFill>
                  <a:schemeClr val="bg1"/>
                </a:solidFill>
                <a:latin typeface="Barlow Medium"/>
              </a:rPr>
              <a:t>In June 2023, in partnership with UNICEF, we have launched a Model National Response Maturity Model – a tool to facilitate tailored national responses and foster a climate of continuous improvement.</a:t>
            </a:r>
            <a:endParaRPr lang="en-US">
              <a:solidFill>
                <a:schemeClr val="bg1"/>
              </a:solidFill>
            </a:endParaRPr>
          </a:p>
          <a:p>
            <a:pPr marL="0" marR="546100" indent="0">
              <a:lnSpc>
                <a:spcPct val="114999"/>
              </a:lnSpc>
              <a:spcBef>
                <a:spcPts val="0"/>
              </a:spcBef>
              <a:buSzPts val="1500"/>
              <a:buNone/>
            </a:pPr>
            <a:endParaRPr lang="en-GB" sz="2200">
              <a:solidFill>
                <a:schemeClr val="bg1"/>
              </a:solidFill>
              <a:latin typeface="Barlow Medium"/>
            </a:endParaRPr>
          </a:p>
          <a:p>
            <a:pPr marL="0" marR="546100" indent="0">
              <a:lnSpc>
                <a:spcPct val="114999"/>
              </a:lnSpc>
              <a:spcBef>
                <a:spcPts val="0"/>
              </a:spcBef>
              <a:buSzPts val="1500"/>
              <a:buNone/>
            </a:pPr>
            <a:r>
              <a:rPr lang="en-GB" sz="2200">
                <a:solidFill>
                  <a:schemeClr val="bg1"/>
                </a:solidFill>
                <a:latin typeface="Barlow Medium"/>
              </a:rPr>
              <a:t>The Maturity Model proposes four broad phases for each capability: </a:t>
            </a:r>
            <a:r>
              <a:rPr lang="en-GB" sz="2200">
                <a:solidFill>
                  <a:schemeClr val="bg2"/>
                </a:solidFill>
                <a:latin typeface="Barlow Medium"/>
              </a:rPr>
              <a:t>building</a:t>
            </a:r>
            <a:r>
              <a:rPr lang="en-GB" sz="2200">
                <a:solidFill>
                  <a:schemeClr val="bg1"/>
                </a:solidFill>
                <a:latin typeface="Barlow Medium"/>
              </a:rPr>
              <a:t>, </a:t>
            </a:r>
            <a:r>
              <a:rPr lang="en-GB" sz="2200">
                <a:solidFill>
                  <a:schemeClr val="bg2"/>
                </a:solidFill>
                <a:latin typeface="Barlow Medium"/>
              </a:rPr>
              <a:t>enhancement</a:t>
            </a:r>
            <a:r>
              <a:rPr lang="en-GB" sz="2200">
                <a:solidFill>
                  <a:schemeClr val="bg1"/>
                </a:solidFill>
                <a:latin typeface="Barlow Medium"/>
              </a:rPr>
              <a:t>, </a:t>
            </a:r>
            <a:r>
              <a:rPr lang="en-GB" sz="2200">
                <a:solidFill>
                  <a:schemeClr val="bg2"/>
                </a:solidFill>
                <a:latin typeface="Barlow Medium"/>
              </a:rPr>
              <a:t>integration</a:t>
            </a:r>
            <a:r>
              <a:rPr lang="en-GB" sz="2200">
                <a:solidFill>
                  <a:schemeClr val="bg1"/>
                </a:solidFill>
                <a:latin typeface="Barlow Medium"/>
              </a:rPr>
              <a:t> and </a:t>
            </a:r>
            <a:r>
              <a:rPr lang="en-GB" sz="2200">
                <a:solidFill>
                  <a:schemeClr val="bg2"/>
                </a:solidFill>
                <a:latin typeface="Barlow Medium"/>
              </a:rPr>
              <a:t>maturity</a:t>
            </a:r>
            <a:r>
              <a:rPr lang="en-GB" sz="2200">
                <a:solidFill>
                  <a:schemeClr val="bg1"/>
                </a:solidFill>
                <a:latin typeface="Barlow Medium"/>
              </a:rPr>
              <a:t>.</a:t>
            </a:r>
            <a:endParaRPr lang="en-GB">
              <a:solidFill>
                <a:schemeClr val="bg1"/>
              </a:solidFill>
            </a:endParaRPr>
          </a:p>
        </p:txBody>
      </p:sp>
      <p:pic>
        <p:nvPicPr>
          <p:cNvPr id="5" name="Picture 6" descr="Icon&#10;&#10;Description automatically generated">
            <a:extLst>
              <a:ext uri="{FF2B5EF4-FFF2-40B4-BE49-F238E27FC236}">
                <a16:creationId xmlns:a16="http://schemas.microsoft.com/office/drawing/2014/main" id="{3884BB2C-221E-7E14-19DB-1392284E2BCE}"/>
              </a:ext>
            </a:extLst>
          </p:cNvPr>
          <p:cNvPicPr>
            <a:picLocks noChangeAspect="1"/>
          </p:cNvPicPr>
          <p:nvPr/>
        </p:nvPicPr>
        <p:blipFill>
          <a:blip r:embed="rId3"/>
          <a:stretch>
            <a:fillRect/>
          </a:stretch>
        </p:blipFill>
        <p:spPr>
          <a:xfrm rot="600000">
            <a:off x="1101305" y="1888829"/>
            <a:ext cx="4051539" cy="3540417"/>
          </a:xfrm>
          <a:prstGeom prst="rect">
            <a:avLst/>
          </a:prstGeom>
        </p:spPr>
      </p:pic>
      <p:sp>
        <p:nvSpPr>
          <p:cNvPr id="7" name="TextBox 6">
            <a:extLst>
              <a:ext uri="{FF2B5EF4-FFF2-40B4-BE49-F238E27FC236}">
                <a16:creationId xmlns:a16="http://schemas.microsoft.com/office/drawing/2014/main" id="{0E82F8BB-0D81-7BDD-C293-AB36D7739C7B}"/>
              </a:ext>
            </a:extLst>
          </p:cNvPr>
          <p:cNvSpPr txBox="1"/>
          <p:nvPr/>
        </p:nvSpPr>
        <p:spPr>
          <a:xfrm>
            <a:off x="374953" y="5246310"/>
            <a:ext cx="11944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latin typeface="Franklin Gothic Medium"/>
                <a:cs typeface="Calibri"/>
              </a:rPr>
              <a:t>MNR Building</a:t>
            </a:r>
            <a:endParaRPr lang="en-US">
              <a:solidFill>
                <a:schemeClr val="bg2"/>
              </a:solidFill>
              <a:latin typeface="Franklin Gothic Medium"/>
            </a:endParaRPr>
          </a:p>
        </p:txBody>
      </p:sp>
      <p:sp>
        <p:nvSpPr>
          <p:cNvPr id="8" name="TextBox 7">
            <a:extLst>
              <a:ext uri="{FF2B5EF4-FFF2-40B4-BE49-F238E27FC236}">
                <a16:creationId xmlns:a16="http://schemas.microsoft.com/office/drawing/2014/main" id="{E105A5A5-BAF7-6C66-FDF4-582A700F6334}"/>
              </a:ext>
            </a:extLst>
          </p:cNvPr>
          <p:cNvSpPr txBox="1"/>
          <p:nvPr/>
        </p:nvSpPr>
        <p:spPr>
          <a:xfrm>
            <a:off x="4051631" y="4920207"/>
            <a:ext cx="144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9BA1B"/>
                </a:solidFill>
                <a:latin typeface="Franklin Gothic Medium"/>
              </a:rPr>
              <a:t>MNR </a:t>
            </a:r>
            <a:endParaRPr lang="en-US">
              <a:solidFill>
                <a:srgbClr val="000000"/>
              </a:solidFill>
              <a:latin typeface="Franklin Gothic Medium"/>
            </a:endParaRPr>
          </a:p>
          <a:p>
            <a:r>
              <a:rPr lang="en-US">
                <a:solidFill>
                  <a:srgbClr val="F9BA1B"/>
                </a:solidFill>
                <a:latin typeface="Franklin Gothic Medium"/>
              </a:rPr>
              <a:t>Integration</a:t>
            </a:r>
            <a:endParaRPr lang="en-US">
              <a:latin typeface="Franklin Gothic Medium"/>
            </a:endParaRPr>
          </a:p>
        </p:txBody>
      </p:sp>
      <p:sp>
        <p:nvSpPr>
          <p:cNvPr id="9" name="TextBox 8">
            <a:extLst>
              <a:ext uri="{FF2B5EF4-FFF2-40B4-BE49-F238E27FC236}">
                <a16:creationId xmlns:a16="http://schemas.microsoft.com/office/drawing/2014/main" id="{35CFA3F1-0F2F-9563-AE6C-1C5CE72139C3}"/>
              </a:ext>
            </a:extLst>
          </p:cNvPr>
          <p:cNvSpPr txBox="1"/>
          <p:nvPr/>
        </p:nvSpPr>
        <p:spPr>
          <a:xfrm>
            <a:off x="2280248" y="5673306"/>
            <a:ext cx="19093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9BA1B"/>
                </a:solidFill>
                <a:latin typeface="Franklin Gothic Medium"/>
              </a:rPr>
              <a:t>MNR </a:t>
            </a:r>
            <a:endParaRPr lang="en-US">
              <a:solidFill>
                <a:srgbClr val="000000"/>
              </a:solidFill>
              <a:latin typeface="Franklin Gothic Medium"/>
            </a:endParaRPr>
          </a:p>
          <a:p>
            <a:r>
              <a:rPr lang="en-US">
                <a:solidFill>
                  <a:srgbClr val="F9BA1B"/>
                </a:solidFill>
                <a:latin typeface="Franklin Gothic Medium"/>
              </a:rPr>
              <a:t>Enhancement</a:t>
            </a:r>
            <a:endParaRPr lang="en-US">
              <a:latin typeface="Franklin Gothic Medium"/>
            </a:endParaRPr>
          </a:p>
        </p:txBody>
      </p:sp>
      <p:sp>
        <p:nvSpPr>
          <p:cNvPr id="10" name="TextBox 9">
            <a:extLst>
              <a:ext uri="{FF2B5EF4-FFF2-40B4-BE49-F238E27FC236}">
                <a16:creationId xmlns:a16="http://schemas.microsoft.com/office/drawing/2014/main" id="{F907900F-4ACC-03D8-0439-44ABFB8252C3}"/>
              </a:ext>
            </a:extLst>
          </p:cNvPr>
          <p:cNvSpPr txBox="1"/>
          <p:nvPr/>
        </p:nvSpPr>
        <p:spPr>
          <a:xfrm>
            <a:off x="5374348" y="2941152"/>
            <a:ext cx="14492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9BA1B"/>
                </a:solidFill>
                <a:latin typeface="Franklin Gothic Medium"/>
              </a:rPr>
              <a:t>MNR </a:t>
            </a:r>
            <a:endParaRPr lang="en-US">
              <a:solidFill>
                <a:srgbClr val="000000"/>
              </a:solidFill>
              <a:latin typeface="Franklin Gothic Medium"/>
            </a:endParaRPr>
          </a:p>
          <a:p>
            <a:r>
              <a:rPr lang="en-US">
                <a:solidFill>
                  <a:srgbClr val="F9BA1B"/>
                </a:solidFill>
                <a:latin typeface="Franklin Gothic Medium"/>
              </a:rPr>
              <a:t>Maturity</a:t>
            </a:r>
            <a:endParaRPr lang="en-US">
              <a:latin typeface="Franklin Gothic Medium"/>
            </a:endParaRPr>
          </a:p>
        </p:txBody>
      </p:sp>
    </p:spTree>
    <p:extLst>
      <p:ext uri="{BB962C8B-B14F-4D97-AF65-F5344CB8AC3E}">
        <p14:creationId xmlns:p14="http://schemas.microsoft.com/office/powerpoint/2010/main" val="22280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EF1B-8295-6FEB-E3C1-A4ED70AEAFF7}"/>
              </a:ext>
            </a:extLst>
          </p:cNvPr>
          <p:cNvSpPr>
            <a:spLocks noGrp="1"/>
          </p:cNvSpPr>
          <p:nvPr>
            <p:ph type="title"/>
          </p:nvPr>
        </p:nvSpPr>
        <p:spPr>
          <a:xfrm>
            <a:off x="421859" y="501653"/>
            <a:ext cx="10515600" cy="646331"/>
          </a:xfrm>
        </p:spPr>
        <p:txBody>
          <a:bodyPr/>
          <a:lstStyle/>
          <a:p>
            <a:pPr algn="l"/>
            <a:r>
              <a:rPr lang="en-GB" sz="4000">
                <a:solidFill>
                  <a:schemeClr val="bg2"/>
                </a:solidFill>
                <a:latin typeface="Barlow"/>
                <a:ea typeface="+mn-ea"/>
                <a:cs typeface="+mn-cs"/>
              </a:rPr>
              <a:t>Maturity Model Self-assessment tool</a:t>
            </a:r>
          </a:p>
        </p:txBody>
      </p:sp>
      <p:sp>
        <p:nvSpPr>
          <p:cNvPr id="4" name="Content Placeholder 3">
            <a:extLst>
              <a:ext uri="{FF2B5EF4-FFF2-40B4-BE49-F238E27FC236}">
                <a16:creationId xmlns:a16="http://schemas.microsoft.com/office/drawing/2014/main" id="{262B5D2E-2ACB-B8A6-7278-142EAFCD2346}"/>
              </a:ext>
            </a:extLst>
          </p:cNvPr>
          <p:cNvSpPr>
            <a:spLocks noGrp="1"/>
          </p:cNvSpPr>
          <p:nvPr>
            <p:ph sz="half" idx="4294967295"/>
          </p:nvPr>
        </p:nvSpPr>
        <p:spPr>
          <a:xfrm>
            <a:off x="483079" y="1611972"/>
            <a:ext cx="5181600" cy="4352925"/>
          </a:xfrm>
        </p:spPr>
        <p:txBody>
          <a:bodyPr vert="horz" lIns="91440" tIns="45720" rIns="91440" bIns="45720" rtlCol="0" anchor="t">
            <a:normAutofit/>
          </a:bodyPr>
          <a:lstStyle/>
          <a:p>
            <a:pPr marL="0" marR="546100" indent="0">
              <a:lnSpc>
                <a:spcPct val="124999"/>
              </a:lnSpc>
              <a:spcBef>
                <a:spcPts val="0"/>
              </a:spcBef>
              <a:buSzPts val="1500"/>
              <a:buNone/>
            </a:pPr>
            <a:r>
              <a:rPr lang="en-GB" sz="2200">
                <a:solidFill>
                  <a:schemeClr val="bg1"/>
                </a:solidFill>
                <a:latin typeface="Barlow Medium"/>
              </a:rPr>
              <a:t>The tool is composed of five tabs :</a:t>
            </a:r>
            <a:endParaRPr lang="en-US">
              <a:solidFill>
                <a:schemeClr val="bg1"/>
              </a:solidFill>
            </a:endParaRPr>
          </a:p>
          <a:p>
            <a:pPr marR="546100">
              <a:lnSpc>
                <a:spcPct val="124999"/>
              </a:lnSpc>
              <a:spcBef>
                <a:spcPts val="0"/>
              </a:spcBef>
              <a:buSzPts val="1500"/>
            </a:pPr>
            <a:r>
              <a:rPr lang="en-GB" sz="2200">
                <a:solidFill>
                  <a:schemeClr val="bg1"/>
                </a:solidFill>
                <a:latin typeface="Barlow Medium"/>
              </a:rPr>
              <a:t>Introduction </a:t>
            </a:r>
          </a:p>
          <a:p>
            <a:pPr marR="546100">
              <a:lnSpc>
                <a:spcPct val="124999"/>
              </a:lnSpc>
              <a:spcBef>
                <a:spcPts val="0"/>
              </a:spcBef>
              <a:buSzPts val="1500"/>
            </a:pPr>
            <a:r>
              <a:rPr lang="en-GB" sz="2200">
                <a:solidFill>
                  <a:schemeClr val="bg1"/>
                </a:solidFill>
                <a:latin typeface="Barlow Medium"/>
              </a:rPr>
              <a:t>Guidance on how to use the tool</a:t>
            </a:r>
          </a:p>
          <a:p>
            <a:pPr marR="546100">
              <a:lnSpc>
                <a:spcPct val="124999"/>
              </a:lnSpc>
              <a:spcBef>
                <a:spcPts val="0"/>
              </a:spcBef>
              <a:buSzPts val="1500"/>
            </a:pPr>
            <a:r>
              <a:rPr lang="en-GB" sz="2200">
                <a:solidFill>
                  <a:schemeClr val="bg1"/>
                </a:solidFill>
                <a:latin typeface="Barlow Medium"/>
              </a:rPr>
              <a:t>Input – to enable countries to  self-assess </a:t>
            </a:r>
          </a:p>
          <a:p>
            <a:pPr marR="546100">
              <a:lnSpc>
                <a:spcPct val="124999"/>
              </a:lnSpc>
              <a:spcBef>
                <a:spcPts val="0"/>
              </a:spcBef>
              <a:buSzPts val="1500"/>
            </a:pPr>
            <a:r>
              <a:rPr lang="en-GB" sz="2200">
                <a:solidFill>
                  <a:schemeClr val="bg1"/>
                </a:solidFill>
                <a:latin typeface="Barlow Medium"/>
              </a:rPr>
              <a:t>Output – to support countries  to develop tailored action plans</a:t>
            </a:r>
          </a:p>
          <a:p>
            <a:pPr marR="546100">
              <a:lnSpc>
                <a:spcPct val="124999"/>
              </a:lnSpc>
              <a:spcBef>
                <a:spcPts val="0"/>
              </a:spcBef>
              <a:buSzPts val="1500"/>
            </a:pPr>
            <a:r>
              <a:rPr lang="en-GB" sz="2200">
                <a:solidFill>
                  <a:schemeClr val="bg1"/>
                </a:solidFill>
                <a:latin typeface="Barlow Medium"/>
              </a:rPr>
              <a:t>A radial to visualise their performance in each domain (see next slide)</a:t>
            </a:r>
          </a:p>
        </p:txBody>
      </p:sp>
      <p:pic>
        <p:nvPicPr>
          <p:cNvPr id="3" name="Picture 4" descr="A picture containing map&#10;&#10;Description automatically generated">
            <a:extLst>
              <a:ext uri="{FF2B5EF4-FFF2-40B4-BE49-F238E27FC236}">
                <a16:creationId xmlns:a16="http://schemas.microsoft.com/office/drawing/2014/main" id="{5B5F239C-D958-9C5E-8BE9-2CF65EDB082F}"/>
              </a:ext>
            </a:extLst>
          </p:cNvPr>
          <p:cNvPicPr>
            <a:picLocks noChangeAspect="1"/>
          </p:cNvPicPr>
          <p:nvPr/>
        </p:nvPicPr>
        <p:blipFill>
          <a:blip r:embed="rId3"/>
          <a:stretch>
            <a:fillRect/>
          </a:stretch>
        </p:blipFill>
        <p:spPr>
          <a:xfrm>
            <a:off x="5874589" y="1151626"/>
            <a:ext cx="4942935" cy="4957313"/>
          </a:xfrm>
          <a:prstGeom prst="rect">
            <a:avLst/>
          </a:prstGeom>
        </p:spPr>
      </p:pic>
    </p:spTree>
    <p:extLst>
      <p:ext uri="{BB962C8B-B14F-4D97-AF65-F5344CB8AC3E}">
        <p14:creationId xmlns:p14="http://schemas.microsoft.com/office/powerpoint/2010/main" val="18155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radar chart&#10;&#10;Description automatically generated">
            <a:extLst>
              <a:ext uri="{FF2B5EF4-FFF2-40B4-BE49-F238E27FC236}">
                <a16:creationId xmlns:a16="http://schemas.microsoft.com/office/drawing/2014/main" id="{66702874-CDC1-B9AB-46B1-C756B8502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598" y="392054"/>
            <a:ext cx="9304803" cy="6073892"/>
          </a:xfrm>
          <a:prstGeom prst="rect">
            <a:avLst/>
          </a:prstGeom>
        </p:spPr>
      </p:pic>
    </p:spTree>
    <p:extLst>
      <p:ext uri="{BB962C8B-B14F-4D97-AF65-F5344CB8AC3E}">
        <p14:creationId xmlns:p14="http://schemas.microsoft.com/office/powerpoint/2010/main" val="38358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a:extLst>
              <a:ext uri="{FF2B5EF4-FFF2-40B4-BE49-F238E27FC236}">
                <a16:creationId xmlns:a16="http://schemas.microsoft.com/office/drawing/2014/main" id="{1AD22C15-4DE0-2F4A-A498-D4EA8EEFBBF4}"/>
              </a:ext>
            </a:extLst>
          </p:cNvPr>
          <p:cNvSpPr>
            <a:spLocks noGrp="1"/>
          </p:cNvSpPr>
          <p:nvPr>
            <p:ph type="title"/>
          </p:nvPr>
        </p:nvSpPr>
        <p:spPr>
          <a:xfrm>
            <a:off x="762000" y="460170"/>
            <a:ext cx="10390262" cy="646331"/>
          </a:xfrm>
        </p:spPr>
        <p:txBody>
          <a:bodyPr wrap="square">
            <a:spAutoFit/>
          </a:bodyPr>
          <a:lstStyle/>
          <a:p>
            <a:pPr algn="l"/>
            <a:r>
              <a:rPr lang="en-GB" sz="4000">
                <a:solidFill>
                  <a:schemeClr val="bg2"/>
                </a:solidFill>
                <a:latin typeface="Barlow"/>
              </a:rPr>
              <a:t>Our 2023 Global Threat Assessment</a:t>
            </a:r>
          </a:p>
        </p:txBody>
      </p:sp>
      <p:sp>
        <p:nvSpPr>
          <p:cNvPr id="4" name="TextBox 3">
            <a:extLst>
              <a:ext uri="{FF2B5EF4-FFF2-40B4-BE49-F238E27FC236}">
                <a16:creationId xmlns:a16="http://schemas.microsoft.com/office/drawing/2014/main" id="{A8933E14-3E30-0EFF-07D7-1245BCBF0CCF}"/>
              </a:ext>
            </a:extLst>
          </p:cNvPr>
          <p:cNvSpPr txBox="1"/>
          <p:nvPr/>
        </p:nvSpPr>
        <p:spPr>
          <a:xfrm>
            <a:off x="846774" y="1655737"/>
            <a:ext cx="6096000" cy="415498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Publication on </a:t>
            </a:r>
            <a:r>
              <a:rPr lang="en-GB" sz="2400" kern="0">
                <a:solidFill>
                  <a:schemeClr val="bg2"/>
                </a:solidFill>
                <a:latin typeface="Barlow"/>
                <a:ea typeface="Times New Roman" panose="02020603050405020304" pitchFamily="18" charset="0"/>
                <a:cs typeface="Calibri"/>
              </a:rPr>
              <a:t>17 October 2023</a:t>
            </a:r>
          </a:p>
          <a:p>
            <a:endParaRPr lang="en-GB" sz="2400" kern="0">
              <a:solidFill>
                <a:schemeClr val="bg1"/>
              </a:solidFill>
              <a:latin typeface="Barlow"/>
              <a:ea typeface="Times New Roman" panose="02020603050405020304" pitchFamily="18" charset="0"/>
              <a:cs typeface="Calibri"/>
            </a:endParaRPr>
          </a:p>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Conducted in partnership with PA  Consulting</a:t>
            </a:r>
          </a:p>
          <a:p>
            <a:pPr marL="342900" indent="-342900">
              <a:buFont typeface="Arial" panose="020B0604020202020204" pitchFamily="34" charset="0"/>
              <a:buChar char="•"/>
            </a:pPr>
            <a:endParaRPr lang="en-GB" sz="2400" kern="0">
              <a:solidFill>
                <a:schemeClr val="bg1"/>
              </a:solidFill>
              <a:latin typeface="Barlow"/>
              <a:ea typeface="Times New Roman" panose="02020603050405020304" pitchFamily="18" charset="0"/>
              <a:cs typeface="Calibri"/>
            </a:endParaRPr>
          </a:p>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Supported by a diverse steering committee representing our wide membership</a:t>
            </a:r>
          </a:p>
          <a:p>
            <a:pPr marL="342900" indent="-342900">
              <a:buFont typeface="Arial" panose="020B0604020202020204" pitchFamily="34" charset="0"/>
              <a:buChar char="•"/>
            </a:pPr>
            <a:endParaRPr lang="en-GB" sz="2400" kern="0">
              <a:solidFill>
                <a:schemeClr val="bg1"/>
              </a:solidFill>
              <a:latin typeface="Barlow"/>
              <a:ea typeface="Times New Roman" panose="02020603050405020304" pitchFamily="18" charset="0"/>
              <a:cs typeface="Calibri"/>
            </a:endParaRPr>
          </a:p>
          <a:p>
            <a:pPr marL="342900" indent="-342900">
              <a:buFont typeface="Arial" panose="020B0604020202020204" pitchFamily="34" charset="0"/>
              <a:buChar char="•"/>
            </a:pPr>
            <a:r>
              <a:rPr lang="en-GB" sz="2400" kern="0">
                <a:solidFill>
                  <a:schemeClr val="bg1"/>
                </a:solidFill>
                <a:latin typeface="Barlow"/>
                <a:ea typeface="Times New Roman" panose="02020603050405020304" pitchFamily="18" charset="0"/>
                <a:cs typeface="Calibri"/>
              </a:rPr>
              <a:t>Meta-analysis using a mixed methods approach  </a:t>
            </a:r>
          </a:p>
        </p:txBody>
      </p:sp>
      <p:grpSp>
        <p:nvGrpSpPr>
          <p:cNvPr id="2" name="Group 1">
            <a:extLst>
              <a:ext uri="{FF2B5EF4-FFF2-40B4-BE49-F238E27FC236}">
                <a16:creationId xmlns:a16="http://schemas.microsoft.com/office/drawing/2014/main" id="{D841BCA3-DABC-7C4C-2E7D-BFB1358D0B9D}"/>
              </a:ext>
            </a:extLst>
          </p:cNvPr>
          <p:cNvGrpSpPr/>
          <p:nvPr/>
        </p:nvGrpSpPr>
        <p:grpSpPr>
          <a:xfrm>
            <a:off x="7227420" y="3320407"/>
            <a:ext cx="3926521" cy="2429832"/>
            <a:chOff x="6947624" y="3610446"/>
            <a:chExt cx="5239811" cy="3242530"/>
          </a:xfrm>
        </p:grpSpPr>
        <p:sp>
          <p:nvSpPr>
            <p:cNvPr id="5" name="Graphic 4">
              <a:extLst>
                <a:ext uri="{FF2B5EF4-FFF2-40B4-BE49-F238E27FC236}">
                  <a16:creationId xmlns:a16="http://schemas.microsoft.com/office/drawing/2014/main" id="{4A3F84CA-B769-1EC7-9148-8257A3F163D6}"/>
                </a:ext>
              </a:extLst>
            </p:cNvPr>
            <p:cNvSpPr/>
            <p:nvPr/>
          </p:nvSpPr>
          <p:spPr>
            <a:xfrm>
              <a:off x="7166710" y="5869530"/>
              <a:ext cx="237352" cy="200945"/>
            </a:xfrm>
            <a:custGeom>
              <a:avLst/>
              <a:gdLst>
                <a:gd name="connsiteX0" fmla="*/ -124 w 237352"/>
                <a:gd name="connsiteY0" fmla="*/ 115610 h 200945"/>
                <a:gd name="connsiteX1" fmla="*/ 36391 w 237352"/>
                <a:gd name="connsiteY1" fmla="*/ 36419 h 200945"/>
                <a:gd name="connsiteX2" fmla="*/ 121561 w 237352"/>
                <a:gd name="connsiteY2" fmla="*/ -117 h 200945"/>
                <a:gd name="connsiteX3" fmla="*/ 194589 w 237352"/>
                <a:gd name="connsiteY3" fmla="*/ 12123 h 200945"/>
                <a:gd name="connsiteX4" fmla="*/ 231104 w 237352"/>
                <a:gd name="connsiteY4" fmla="*/ 42539 h 200945"/>
                <a:gd name="connsiteX5" fmla="*/ 237220 w 237352"/>
                <a:gd name="connsiteY5" fmla="*/ 72955 h 200945"/>
                <a:gd name="connsiteX6" fmla="*/ 218963 w 237352"/>
                <a:gd name="connsiteY6" fmla="*/ 115610 h 200945"/>
                <a:gd name="connsiteX7" fmla="*/ 182448 w 237352"/>
                <a:gd name="connsiteY7" fmla="*/ 158265 h 200945"/>
                <a:gd name="connsiteX8" fmla="*/ 139818 w 237352"/>
                <a:gd name="connsiteY8" fmla="*/ 188681 h 200945"/>
                <a:gd name="connsiteX9" fmla="*/ 97279 w 237352"/>
                <a:gd name="connsiteY9" fmla="*/ 200829 h 200945"/>
                <a:gd name="connsiteX10" fmla="*/ -124 w 237352"/>
                <a:gd name="connsiteY10" fmla="*/ 115610 h 20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352" h="200945">
                  <a:moveTo>
                    <a:pt x="-124" y="115610"/>
                  </a:moveTo>
                  <a:lnTo>
                    <a:pt x="36391" y="36419"/>
                  </a:lnTo>
                  <a:lnTo>
                    <a:pt x="121561" y="-117"/>
                  </a:lnTo>
                  <a:lnTo>
                    <a:pt x="194589" y="12123"/>
                  </a:lnTo>
                  <a:lnTo>
                    <a:pt x="231104" y="42539"/>
                  </a:lnTo>
                  <a:cubicBezTo>
                    <a:pt x="235295" y="52123"/>
                    <a:pt x="237381" y="62495"/>
                    <a:pt x="237220" y="72955"/>
                  </a:cubicBezTo>
                  <a:cubicBezTo>
                    <a:pt x="237220" y="91222"/>
                    <a:pt x="218963" y="115610"/>
                    <a:pt x="218963" y="115610"/>
                  </a:cubicBezTo>
                  <a:cubicBezTo>
                    <a:pt x="207660" y="130550"/>
                    <a:pt x="195466" y="144794"/>
                    <a:pt x="182448" y="158265"/>
                  </a:cubicBezTo>
                  <a:cubicBezTo>
                    <a:pt x="164191" y="176533"/>
                    <a:pt x="158075" y="176533"/>
                    <a:pt x="139818" y="188681"/>
                  </a:cubicBezTo>
                  <a:cubicBezTo>
                    <a:pt x="126918" y="196323"/>
                    <a:pt x="112266" y="200507"/>
                    <a:pt x="97279" y="200829"/>
                  </a:cubicBezTo>
                  <a:cubicBezTo>
                    <a:pt x="97279" y="200829"/>
                    <a:pt x="12018" y="182561"/>
                    <a:pt x="-124" y="115610"/>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6" name="Graphic 4">
              <a:extLst>
                <a:ext uri="{FF2B5EF4-FFF2-40B4-BE49-F238E27FC236}">
                  <a16:creationId xmlns:a16="http://schemas.microsoft.com/office/drawing/2014/main" id="{A76ADB13-F043-BD68-4677-C18F14132F97}"/>
                </a:ext>
              </a:extLst>
            </p:cNvPr>
            <p:cNvSpPr/>
            <p:nvPr/>
          </p:nvSpPr>
          <p:spPr>
            <a:xfrm>
              <a:off x="7166710" y="5925521"/>
              <a:ext cx="183667" cy="132806"/>
            </a:xfrm>
            <a:custGeom>
              <a:avLst/>
              <a:gdLst>
                <a:gd name="connsiteX0" fmla="*/ 0 w 183667"/>
                <a:gd name="connsiteY0" fmla="*/ 59736 h 132806"/>
                <a:gd name="connsiteX1" fmla="*/ 103062 w 183667"/>
                <a:gd name="connsiteY1" fmla="*/ 0 h 132806"/>
                <a:gd name="connsiteX2" fmla="*/ 183667 w 183667"/>
                <a:gd name="connsiteY2" fmla="*/ 23931 h 132806"/>
                <a:gd name="connsiteX3" fmla="*/ 159750 w 183667"/>
                <a:gd name="connsiteY3" fmla="*/ 74715 h 132806"/>
                <a:gd name="connsiteX4" fmla="*/ 120954 w 183667"/>
                <a:gd name="connsiteY4" fmla="*/ 107597 h 132806"/>
                <a:gd name="connsiteX5" fmla="*/ 94116 w 183667"/>
                <a:gd name="connsiteY5" fmla="*/ 128514 h 132806"/>
                <a:gd name="connsiteX6" fmla="*/ 139941 w 183667"/>
                <a:gd name="connsiteY6" fmla="*/ 132807 h 1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67" h="132806">
                  <a:moveTo>
                    <a:pt x="0" y="59736"/>
                  </a:moveTo>
                  <a:lnTo>
                    <a:pt x="103062" y="0"/>
                  </a:lnTo>
                  <a:lnTo>
                    <a:pt x="183667" y="23931"/>
                  </a:lnTo>
                  <a:lnTo>
                    <a:pt x="159750" y="74715"/>
                  </a:lnTo>
                  <a:lnTo>
                    <a:pt x="120954" y="107597"/>
                  </a:lnTo>
                  <a:lnTo>
                    <a:pt x="94116" y="128514"/>
                  </a:lnTo>
                  <a:lnTo>
                    <a:pt x="139941" y="132807"/>
                  </a:lnTo>
                </a:path>
              </a:pathLst>
            </a:custGeom>
            <a:noFill/>
            <a:ln w="9127" cap="flat">
              <a:solidFill>
                <a:srgbClr val="263238"/>
              </a:solidFill>
              <a:prstDash val="solid"/>
              <a:miter/>
            </a:ln>
          </p:spPr>
          <p:txBody>
            <a:bodyPr rtlCol="0" anchor="ctr"/>
            <a:lstStyle/>
            <a:p>
              <a:endParaRPr lang="en-GB"/>
            </a:p>
          </p:txBody>
        </p:sp>
        <p:sp>
          <p:nvSpPr>
            <p:cNvPr id="7" name="Graphic 4">
              <a:extLst>
                <a:ext uri="{FF2B5EF4-FFF2-40B4-BE49-F238E27FC236}">
                  <a16:creationId xmlns:a16="http://schemas.microsoft.com/office/drawing/2014/main" id="{88261BBE-3580-82EB-0292-BB732A678A3E}"/>
                </a:ext>
              </a:extLst>
            </p:cNvPr>
            <p:cNvSpPr/>
            <p:nvPr/>
          </p:nvSpPr>
          <p:spPr>
            <a:xfrm>
              <a:off x="7269772" y="5869530"/>
              <a:ext cx="128165" cy="130705"/>
            </a:xfrm>
            <a:custGeom>
              <a:avLst/>
              <a:gdLst>
                <a:gd name="connsiteX0" fmla="*/ 0 w 128165"/>
                <a:gd name="connsiteY0" fmla="*/ 55991 h 130705"/>
                <a:gd name="connsiteX1" fmla="*/ 18622 w 128165"/>
                <a:gd name="connsiteY1" fmla="*/ 0 h 130705"/>
                <a:gd name="connsiteX2" fmla="*/ 128165 w 128165"/>
                <a:gd name="connsiteY2" fmla="*/ 42655 h 130705"/>
                <a:gd name="connsiteX3" fmla="*/ 104522 w 128165"/>
                <a:gd name="connsiteY3" fmla="*/ 121755 h 130705"/>
                <a:gd name="connsiteX4" fmla="*/ 56689 w 128165"/>
                <a:gd name="connsiteY4" fmla="*/ 130706 h 130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5" h="130705">
                  <a:moveTo>
                    <a:pt x="0" y="55991"/>
                  </a:moveTo>
                  <a:lnTo>
                    <a:pt x="18622" y="0"/>
                  </a:lnTo>
                  <a:lnTo>
                    <a:pt x="128165" y="42655"/>
                  </a:lnTo>
                  <a:lnTo>
                    <a:pt x="104522" y="121755"/>
                  </a:lnTo>
                  <a:lnTo>
                    <a:pt x="56689" y="130706"/>
                  </a:lnTo>
                </a:path>
              </a:pathLst>
            </a:custGeom>
            <a:noFill/>
            <a:ln w="9127" cap="flat">
              <a:solidFill>
                <a:srgbClr val="263238"/>
              </a:solidFill>
              <a:prstDash val="solid"/>
              <a:miter/>
            </a:ln>
          </p:spPr>
          <p:txBody>
            <a:bodyPr rtlCol="0" anchor="ctr"/>
            <a:lstStyle/>
            <a:p>
              <a:endParaRPr lang="en-GB"/>
            </a:p>
          </p:txBody>
        </p:sp>
        <p:sp>
          <p:nvSpPr>
            <p:cNvPr id="8" name="Graphic 4">
              <a:extLst>
                <a:ext uri="{FF2B5EF4-FFF2-40B4-BE49-F238E27FC236}">
                  <a16:creationId xmlns:a16="http://schemas.microsoft.com/office/drawing/2014/main" id="{4185FCD1-D6E3-D803-6762-3C51331E0857}"/>
                </a:ext>
              </a:extLst>
            </p:cNvPr>
            <p:cNvSpPr/>
            <p:nvPr/>
          </p:nvSpPr>
          <p:spPr>
            <a:xfrm>
              <a:off x="7206967" y="5967354"/>
              <a:ext cx="68738" cy="68778"/>
            </a:xfrm>
            <a:custGeom>
              <a:avLst/>
              <a:gdLst>
                <a:gd name="connsiteX0" fmla="*/ 0 w 68738"/>
                <a:gd name="connsiteY0" fmla="*/ 0 h 68778"/>
                <a:gd name="connsiteX1" fmla="*/ 0 w 68738"/>
                <a:gd name="connsiteY1" fmla="*/ 41925 h 68778"/>
                <a:gd name="connsiteX2" fmla="*/ 53859 w 68738"/>
                <a:gd name="connsiteY2" fmla="*/ 68778 h 68778"/>
                <a:gd name="connsiteX3" fmla="*/ 68738 w 68738"/>
                <a:gd name="connsiteY3" fmla="*/ 14980 h 68778"/>
                <a:gd name="connsiteX4" fmla="*/ 38888 w 68738"/>
                <a:gd name="connsiteY4" fmla="*/ 6028 h 68778"/>
                <a:gd name="connsiteX5" fmla="*/ 26929 w 68738"/>
                <a:gd name="connsiteY5" fmla="*/ 20917 h 6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8" h="68778">
                  <a:moveTo>
                    <a:pt x="0" y="0"/>
                  </a:moveTo>
                  <a:lnTo>
                    <a:pt x="0" y="41925"/>
                  </a:lnTo>
                  <a:lnTo>
                    <a:pt x="53859" y="68778"/>
                  </a:lnTo>
                  <a:lnTo>
                    <a:pt x="68738" y="14980"/>
                  </a:lnTo>
                  <a:lnTo>
                    <a:pt x="38888" y="6028"/>
                  </a:lnTo>
                  <a:lnTo>
                    <a:pt x="26929" y="20917"/>
                  </a:lnTo>
                </a:path>
              </a:pathLst>
            </a:custGeom>
            <a:noFill/>
            <a:ln w="9127" cap="flat">
              <a:solidFill>
                <a:srgbClr val="263238"/>
              </a:solidFill>
              <a:prstDash val="solid"/>
              <a:miter/>
            </a:ln>
          </p:spPr>
          <p:txBody>
            <a:bodyPr rtlCol="0" anchor="ctr"/>
            <a:lstStyle/>
            <a:p>
              <a:endParaRPr lang="en-GB"/>
            </a:p>
          </p:txBody>
        </p:sp>
        <p:sp>
          <p:nvSpPr>
            <p:cNvPr id="9" name="Graphic 4">
              <a:extLst>
                <a:ext uri="{FF2B5EF4-FFF2-40B4-BE49-F238E27FC236}">
                  <a16:creationId xmlns:a16="http://schemas.microsoft.com/office/drawing/2014/main" id="{A108240B-D171-DC7A-B0B4-EA65E9D69E0C}"/>
                </a:ext>
              </a:extLst>
            </p:cNvPr>
            <p:cNvSpPr/>
            <p:nvPr/>
          </p:nvSpPr>
          <p:spPr>
            <a:xfrm>
              <a:off x="7346817" y="5770428"/>
              <a:ext cx="205028" cy="224032"/>
            </a:xfrm>
            <a:custGeom>
              <a:avLst/>
              <a:gdLst>
                <a:gd name="connsiteX0" fmla="*/ 63046 w 205028"/>
                <a:gd name="connsiteY0" fmla="*/ -117 h 224032"/>
                <a:gd name="connsiteX1" fmla="*/ 148034 w 205028"/>
                <a:gd name="connsiteY1" fmla="*/ 19064 h 224032"/>
                <a:gd name="connsiteX2" fmla="*/ 201527 w 205028"/>
                <a:gd name="connsiteY2" fmla="*/ 94784 h 224032"/>
                <a:gd name="connsiteX3" fmla="*/ 204905 w 205028"/>
                <a:gd name="connsiteY3" fmla="*/ 168769 h 224032"/>
                <a:gd name="connsiteX4" fmla="*/ 182814 w 205028"/>
                <a:gd name="connsiteY4" fmla="*/ 210876 h 224032"/>
                <a:gd name="connsiteX5" fmla="*/ 154332 w 205028"/>
                <a:gd name="connsiteY5" fmla="*/ 223207 h 224032"/>
                <a:gd name="connsiteX6" fmla="*/ 108689 w 205028"/>
                <a:gd name="connsiteY6" fmla="*/ 214073 h 224032"/>
                <a:gd name="connsiteX7" fmla="*/ 59395 w 205028"/>
                <a:gd name="connsiteY7" fmla="*/ 187219 h 224032"/>
                <a:gd name="connsiteX8" fmla="*/ 20690 w 205028"/>
                <a:gd name="connsiteY8" fmla="*/ 151963 h 224032"/>
                <a:gd name="connsiteX9" fmla="*/ -124 w 205028"/>
                <a:gd name="connsiteY9" fmla="*/ 112778 h 224032"/>
                <a:gd name="connsiteX10" fmla="*/ 63046 w 205028"/>
                <a:gd name="connsiteY10" fmla="*/ -117 h 22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028" h="224032">
                  <a:moveTo>
                    <a:pt x="63046" y="-117"/>
                  </a:moveTo>
                  <a:lnTo>
                    <a:pt x="148034" y="19064"/>
                  </a:lnTo>
                  <a:lnTo>
                    <a:pt x="201527" y="94784"/>
                  </a:lnTo>
                  <a:lnTo>
                    <a:pt x="204905" y="168769"/>
                  </a:lnTo>
                  <a:lnTo>
                    <a:pt x="182814" y="210876"/>
                  </a:lnTo>
                  <a:cubicBezTo>
                    <a:pt x="174289" y="216939"/>
                    <a:pt x="164585" y="221140"/>
                    <a:pt x="154332" y="223207"/>
                  </a:cubicBezTo>
                  <a:cubicBezTo>
                    <a:pt x="136075" y="227043"/>
                    <a:pt x="108689" y="214073"/>
                    <a:pt x="108689" y="214073"/>
                  </a:cubicBezTo>
                  <a:cubicBezTo>
                    <a:pt x="91730" y="206127"/>
                    <a:pt x="75269" y="197160"/>
                    <a:pt x="59395" y="187219"/>
                  </a:cubicBezTo>
                  <a:cubicBezTo>
                    <a:pt x="37669" y="173153"/>
                    <a:pt x="36391" y="167216"/>
                    <a:pt x="20690" y="151963"/>
                  </a:cubicBezTo>
                  <a:cubicBezTo>
                    <a:pt x="10509" y="140903"/>
                    <a:pt x="3342" y="127409"/>
                    <a:pt x="-124" y="112778"/>
                  </a:cubicBezTo>
                  <a:cubicBezTo>
                    <a:pt x="-124" y="112778"/>
                    <a:pt x="150" y="25732"/>
                    <a:pt x="63046"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0" name="Graphic 4">
              <a:extLst>
                <a:ext uri="{FF2B5EF4-FFF2-40B4-BE49-F238E27FC236}">
                  <a16:creationId xmlns:a16="http://schemas.microsoft.com/office/drawing/2014/main" id="{EC130765-0FF3-B1EE-4E77-C98F837756C0}"/>
                </a:ext>
              </a:extLst>
            </p:cNvPr>
            <p:cNvSpPr/>
            <p:nvPr/>
          </p:nvSpPr>
          <p:spPr>
            <a:xfrm>
              <a:off x="7362427" y="5770427"/>
              <a:ext cx="127435" cy="172265"/>
            </a:xfrm>
            <a:custGeom>
              <a:avLst/>
              <a:gdLst>
                <a:gd name="connsiteX0" fmla="*/ 47560 w 127435"/>
                <a:gd name="connsiteY0" fmla="*/ 0 h 172265"/>
                <a:gd name="connsiteX1" fmla="*/ 127435 w 127435"/>
                <a:gd name="connsiteY1" fmla="*/ 88325 h 172265"/>
                <a:gd name="connsiteX2" fmla="*/ 120954 w 127435"/>
                <a:gd name="connsiteY2" fmla="*/ 172265 h 172265"/>
                <a:gd name="connsiteX3" fmla="*/ 66274 w 127435"/>
                <a:gd name="connsiteY3" fmla="*/ 159478 h 172265"/>
                <a:gd name="connsiteX4" fmla="*/ 26017 w 127435"/>
                <a:gd name="connsiteY4" fmla="*/ 128331 h 172265"/>
                <a:gd name="connsiteX5" fmla="*/ 0 w 127435"/>
                <a:gd name="connsiteY5" fmla="*/ 106410 h 172265"/>
                <a:gd name="connsiteX6" fmla="*/ 5386 w 127435"/>
                <a:gd name="connsiteY6" fmla="*/ 152171 h 17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72265">
                  <a:moveTo>
                    <a:pt x="47560" y="0"/>
                  </a:moveTo>
                  <a:lnTo>
                    <a:pt x="127435" y="88325"/>
                  </a:lnTo>
                  <a:lnTo>
                    <a:pt x="120954" y="172265"/>
                  </a:lnTo>
                  <a:lnTo>
                    <a:pt x="66274" y="159478"/>
                  </a:lnTo>
                  <a:lnTo>
                    <a:pt x="26017" y="128331"/>
                  </a:lnTo>
                  <a:lnTo>
                    <a:pt x="0" y="106410"/>
                  </a:lnTo>
                  <a:lnTo>
                    <a:pt x="5386" y="152171"/>
                  </a:lnTo>
                </a:path>
              </a:pathLst>
            </a:custGeom>
            <a:noFill/>
            <a:ln w="9127" cap="flat">
              <a:solidFill>
                <a:srgbClr val="263238"/>
              </a:solidFill>
              <a:prstDash val="solid"/>
              <a:miter/>
            </a:ln>
          </p:spPr>
          <p:txBody>
            <a:bodyPr rtlCol="0" anchor="ctr"/>
            <a:lstStyle/>
            <a:p>
              <a:endParaRPr lang="en-GB"/>
            </a:p>
          </p:txBody>
        </p:sp>
        <p:sp>
          <p:nvSpPr>
            <p:cNvPr id="11" name="Graphic 4">
              <a:extLst>
                <a:ext uri="{FF2B5EF4-FFF2-40B4-BE49-F238E27FC236}">
                  <a16:creationId xmlns:a16="http://schemas.microsoft.com/office/drawing/2014/main" id="{1622E631-67E8-1191-CE3D-B59C678854CB}"/>
                </a:ext>
              </a:extLst>
            </p:cNvPr>
            <p:cNvSpPr/>
            <p:nvPr/>
          </p:nvSpPr>
          <p:spPr>
            <a:xfrm>
              <a:off x="7428701" y="5858752"/>
              <a:ext cx="119767" cy="122668"/>
            </a:xfrm>
            <a:custGeom>
              <a:avLst/>
              <a:gdLst>
                <a:gd name="connsiteX0" fmla="*/ 61162 w 119767"/>
                <a:gd name="connsiteY0" fmla="*/ 0 h 122668"/>
                <a:gd name="connsiteX1" fmla="*/ 119767 w 119767"/>
                <a:gd name="connsiteY1" fmla="*/ 6576 h 122668"/>
                <a:gd name="connsiteX2" fmla="*/ 101053 w 119767"/>
                <a:gd name="connsiteY2" fmla="*/ 122668 h 122668"/>
                <a:gd name="connsiteX3" fmla="*/ 18805 w 119767"/>
                <a:gd name="connsiteY3" fmla="*/ 116092 h 122668"/>
                <a:gd name="connsiteX4" fmla="*/ 0 w 119767"/>
                <a:gd name="connsiteY4" fmla="*/ 71153 h 12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67" h="122668">
                  <a:moveTo>
                    <a:pt x="61162" y="0"/>
                  </a:moveTo>
                  <a:lnTo>
                    <a:pt x="119767" y="6576"/>
                  </a:lnTo>
                  <a:lnTo>
                    <a:pt x="101053" y="122668"/>
                  </a:lnTo>
                  <a:lnTo>
                    <a:pt x="18805" y="116092"/>
                  </a:lnTo>
                  <a:lnTo>
                    <a:pt x="0" y="71153"/>
                  </a:lnTo>
                </a:path>
              </a:pathLst>
            </a:custGeom>
            <a:noFill/>
            <a:ln w="9127" cap="flat">
              <a:solidFill>
                <a:srgbClr val="263238"/>
              </a:solidFill>
              <a:prstDash val="solid"/>
              <a:miter/>
            </a:ln>
          </p:spPr>
          <p:txBody>
            <a:bodyPr rtlCol="0" anchor="ctr"/>
            <a:lstStyle/>
            <a:p>
              <a:endParaRPr lang="en-GB"/>
            </a:p>
          </p:txBody>
        </p:sp>
        <p:sp>
          <p:nvSpPr>
            <p:cNvPr id="12" name="Graphic 4">
              <a:extLst>
                <a:ext uri="{FF2B5EF4-FFF2-40B4-BE49-F238E27FC236}">
                  <a16:creationId xmlns:a16="http://schemas.microsoft.com/office/drawing/2014/main" id="{A53C54B3-B571-1290-7D8A-925A9596C81E}"/>
                </a:ext>
              </a:extLst>
            </p:cNvPr>
            <p:cNvSpPr/>
            <p:nvPr/>
          </p:nvSpPr>
          <p:spPr>
            <a:xfrm>
              <a:off x="7379954" y="5806141"/>
              <a:ext cx="58240" cy="70330"/>
            </a:xfrm>
            <a:custGeom>
              <a:avLst/>
              <a:gdLst>
                <a:gd name="connsiteX0" fmla="*/ 55958 w 58240"/>
                <a:gd name="connsiteY0" fmla="*/ 0 h 70330"/>
                <a:gd name="connsiteX1" fmla="*/ 15062 w 58240"/>
                <a:gd name="connsiteY1" fmla="*/ 8677 h 70330"/>
                <a:gd name="connsiteX2" fmla="*/ 0 w 58240"/>
                <a:gd name="connsiteY2" fmla="*/ 66951 h 70330"/>
                <a:gd name="connsiteX3" fmla="*/ 55684 w 58240"/>
                <a:gd name="connsiteY3" fmla="*/ 70331 h 70330"/>
                <a:gd name="connsiteX4" fmla="*/ 58240 w 58240"/>
                <a:gd name="connsiteY4" fmla="*/ 39184 h 70330"/>
                <a:gd name="connsiteX5" fmla="*/ 41079 w 58240"/>
                <a:gd name="connsiteY5" fmla="*/ 30690 h 7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0" h="70330">
                  <a:moveTo>
                    <a:pt x="55958" y="0"/>
                  </a:moveTo>
                  <a:lnTo>
                    <a:pt x="15062" y="8677"/>
                  </a:lnTo>
                  <a:lnTo>
                    <a:pt x="0" y="66951"/>
                  </a:lnTo>
                  <a:lnTo>
                    <a:pt x="55684" y="70331"/>
                  </a:lnTo>
                  <a:lnTo>
                    <a:pt x="58240" y="39184"/>
                  </a:lnTo>
                  <a:lnTo>
                    <a:pt x="41079" y="30690"/>
                  </a:lnTo>
                </a:path>
              </a:pathLst>
            </a:custGeom>
            <a:noFill/>
            <a:ln w="9127" cap="flat">
              <a:solidFill>
                <a:srgbClr val="263238"/>
              </a:solidFill>
              <a:prstDash val="solid"/>
              <a:miter/>
            </a:ln>
          </p:spPr>
          <p:txBody>
            <a:bodyPr rtlCol="0" anchor="ctr"/>
            <a:lstStyle/>
            <a:p>
              <a:endParaRPr lang="en-GB"/>
            </a:p>
          </p:txBody>
        </p:sp>
        <p:sp>
          <p:nvSpPr>
            <p:cNvPr id="13" name="Graphic 4">
              <a:extLst>
                <a:ext uri="{FF2B5EF4-FFF2-40B4-BE49-F238E27FC236}">
                  <a16:creationId xmlns:a16="http://schemas.microsoft.com/office/drawing/2014/main" id="{76FCD6A8-F303-B0D7-E9A1-BD339DCB8429}"/>
                </a:ext>
              </a:extLst>
            </p:cNvPr>
            <p:cNvSpPr/>
            <p:nvPr/>
          </p:nvSpPr>
          <p:spPr>
            <a:xfrm>
              <a:off x="7774357" y="6659703"/>
              <a:ext cx="227892" cy="190095"/>
            </a:xfrm>
            <a:custGeom>
              <a:avLst/>
              <a:gdLst>
                <a:gd name="connsiteX0" fmla="*/ 16990 w 227892"/>
                <a:gd name="connsiteY0" fmla="*/ 27285 h 190095"/>
                <a:gd name="connsiteX1" fmla="*/ 99786 w 227892"/>
                <a:gd name="connsiteY1" fmla="*/ -117 h 190095"/>
                <a:gd name="connsiteX2" fmla="*/ 184500 w 227892"/>
                <a:gd name="connsiteY2" fmla="*/ 37606 h 190095"/>
                <a:gd name="connsiteX3" fmla="*/ 225213 w 227892"/>
                <a:gd name="connsiteY3" fmla="*/ 99443 h 190095"/>
                <a:gd name="connsiteX4" fmla="*/ 227769 w 227892"/>
                <a:gd name="connsiteY4" fmla="*/ 146939 h 190095"/>
                <a:gd name="connsiteX5" fmla="*/ 209512 w 227892"/>
                <a:gd name="connsiteY5" fmla="*/ 172149 h 190095"/>
                <a:gd name="connsiteX6" fmla="*/ 165877 w 227892"/>
                <a:gd name="connsiteY6" fmla="*/ 187676 h 190095"/>
                <a:gd name="connsiteX7" fmla="*/ 109828 w 227892"/>
                <a:gd name="connsiteY7" fmla="*/ 189868 h 190095"/>
                <a:gd name="connsiteX8" fmla="*/ 58525 w 227892"/>
                <a:gd name="connsiteY8" fmla="*/ 179273 h 190095"/>
                <a:gd name="connsiteX9" fmla="*/ 20642 w 227892"/>
                <a:gd name="connsiteY9" fmla="*/ 156347 h 190095"/>
                <a:gd name="connsiteX10" fmla="*/ 16990 w 227892"/>
                <a:gd name="connsiteY10" fmla="*/ 27285 h 19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892" h="190095">
                  <a:moveTo>
                    <a:pt x="16990" y="27285"/>
                  </a:moveTo>
                  <a:lnTo>
                    <a:pt x="99786" y="-117"/>
                  </a:lnTo>
                  <a:lnTo>
                    <a:pt x="184500" y="37606"/>
                  </a:lnTo>
                  <a:lnTo>
                    <a:pt x="225213" y="99443"/>
                  </a:lnTo>
                  <a:lnTo>
                    <a:pt x="227769" y="146939"/>
                  </a:lnTo>
                  <a:cubicBezTo>
                    <a:pt x="223532" y="156539"/>
                    <a:pt x="217310" y="165131"/>
                    <a:pt x="209512" y="172149"/>
                  </a:cubicBezTo>
                  <a:cubicBezTo>
                    <a:pt x="196184" y="184571"/>
                    <a:pt x="165877" y="187676"/>
                    <a:pt x="165877" y="187676"/>
                  </a:cubicBezTo>
                  <a:cubicBezTo>
                    <a:pt x="147256" y="189548"/>
                    <a:pt x="128538" y="190280"/>
                    <a:pt x="109828" y="189868"/>
                  </a:cubicBezTo>
                  <a:cubicBezTo>
                    <a:pt x="83994" y="188864"/>
                    <a:pt x="79886" y="184479"/>
                    <a:pt x="58525" y="179273"/>
                  </a:cubicBezTo>
                  <a:cubicBezTo>
                    <a:pt x="44148" y="174994"/>
                    <a:pt x="31105" y="167101"/>
                    <a:pt x="20642" y="156347"/>
                  </a:cubicBezTo>
                  <a:cubicBezTo>
                    <a:pt x="20641" y="156347"/>
                    <a:pt x="-23541" y="81723"/>
                    <a:pt x="16990" y="27285"/>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4" name="Graphic 4">
              <a:extLst>
                <a:ext uri="{FF2B5EF4-FFF2-40B4-BE49-F238E27FC236}">
                  <a16:creationId xmlns:a16="http://schemas.microsoft.com/office/drawing/2014/main" id="{B4ED163D-F2D2-CA0B-7BBC-ED817B279158}"/>
                </a:ext>
              </a:extLst>
            </p:cNvPr>
            <p:cNvSpPr/>
            <p:nvPr/>
          </p:nvSpPr>
          <p:spPr>
            <a:xfrm>
              <a:off x="7791471" y="6687105"/>
              <a:ext cx="151078" cy="152353"/>
            </a:xfrm>
            <a:custGeom>
              <a:avLst/>
              <a:gdLst>
                <a:gd name="connsiteX0" fmla="*/ 0 w 151078"/>
                <a:gd name="connsiteY0" fmla="*/ 0 h 152353"/>
                <a:gd name="connsiteX1" fmla="*/ 113742 w 151078"/>
                <a:gd name="connsiteY1" fmla="*/ 35074 h 152353"/>
                <a:gd name="connsiteX2" fmla="*/ 151078 w 151078"/>
                <a:gd name="connsiteY2" fmla="*/ 110520 h 152353"/>
                <a:gd name="connsiteX3" fmla="*/ 97585 w 151078"/>
                <a:gd name="connsiteY3" fmla="*/ 127509 h 152353"/>
                <a:gd name="connsiteX4" fmla="*/ 47103 w 151078"/>
                <a:gd name="connsiteY4" fmla="*/ 121298 h 152353"/>
                <a:gd name="connsiteX5" fmla="*/ 13510 w 151078"/>
                <a:gd name="connsiteY5" fmla="*/ 115818 h 152353"/>
                <a:gd name="connsiteX6" fmla="*/ 41535 w 151078"/>
                <a:gd name="connsiteY6" fmla="*/ 152353 h 15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078" h="152353">
                  <a:moveTo>
                    <a:pt x="0" y="0"/>
                  </a:moveTo>
                  <a:lnTo>
                    <a:pt x="113742" y="35074"/>
                  </a:lnTo>
                  <a:lnTo>
                    <a:pt x="151078" y="110520"/>
                  </a:lnTo>
                  <a:lnTo>
                    <a:pt x="97585" y="127509"/>
                  </a:lnTo>
                  <a:lnTo>
                    <a:pt x="47103" y="121298"/>
                  </a:lnTo>
                  <a:lnTo>
                    <a:pt x="13510" y="115818"/>
                  </a:lnTo>
                  <a:lnTo>
                    <a:pt x="41535" y="152353"/>
                  </a:lnTo>
                </a:path>
              </a:pathLst>
            </a:custGeom>
            <a:noFill/>
            <a:ln w="9127" cap="flat">
              <a:solidFill>
                <a:srgbClr val="263238"/>
              </a:solidFill>
              <a:prstDash val="solid"/>
              <a:miter/>
            </a:ln>
          </p:spPr>
          <p:txBody>
            <a:bodyPr rtlCol="0" anchor="ctr"/>
            <a:lstStyle/>
            <a:p>
              <a:endParaRPr lang="en-GB"/>
            </a:p>
          </p:txBody>
        </p:sp>
        <p:sp>
          <p:nvSpPr>
            <p:cNvPr id="15" name="Graphic 4">
              <a:extLst>
                <a:ext uri="{FF2B5EF4-FFF2-40B4-BE49-F238E27FC236}">
                  <a16:creationId xmlns:a16="http://schemas.microsoft.com/office/drawing/2014/main" id="{61CFD578-13C7-7EBB-BEFA-9513E6672715}"/>
                </a:ext>
              </a:extLst>
            </p:cNvPr>
            <p:cNvSpPr/>
            <p:nvPr/>
          </p:nvSpPr>
          <p:spPr>
            <a:xfrm>
              <a:off x="7889055" y="6697791"/>
              <a:ext cx="113194" cy="145777"/>
            </a:xfrm>
            <a:custGeom>
              <a:avLst/>
              <a:gdLst>
                <a:gd name="connsiteX0" fmla="*/ 16158 w 113194"/>
                <a:gd name="connsiteY0" fmla="*/ 24388 h 145777"/>
                <a:gd name="connsiteX1" fmla="*/ 69925 w 113194"/>
                <a:gd name="connsiteY1" fmla="*/ 0 h 145777"/>
                <a:gd name="connsiteX2" fmla="*/ 113195 w 113194"/>
                <a:gd name="connsiteY2" fmla="*/ 109333 h 145777"/>
                <a:gd name="connsiteX3" fmla="*/ 39070 w 113194"/>
                <a:gd name="connsiteY3" fmla="*/ 145777 h 145777"/>
                <a:gd name="connsiteX4" fmla="*/ 0 w 113194"/>
                <a:gd name="connsiteY4" fmla="*/ 116823 h 14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4" h="145777">
                  <a:moveTo>
                    <a:pt x="16158" y="24388"/>
                  </a:moveTo>
                  <a:lnTo>
                    <a:pt x="69925" y="0"/>
                  </a:lnTo>
                  <a:lnTo>
                    <a:pt x="113195" y="109333"/>
                  </a:lnTo>
                  <a:lnTo>
                    <a:pt x="39070" y="145777"/>
                  </a:lnTo>
                  <a:lnTo>
                    <a:pt x="0" y="116823"/>
                  </a:lnTo>
                </a:path>
              </a:pathLst>
            </a:custGeom>
            <a:noFill/>
            <a:ln w="9127" cap="flat">
              <a:solidFill>
                <a:srgbClr val="263238"/>
              </a:solidFill>
              <a:prstDash val="solid"/>
              <a:miter/>
            </a:ln>
          </p:spPr>
          <p:txBody>
            <a:bodyPr rtlCol="0" anchor="ctr"/>
            <a:lstStyle/>
            <a:p>
              <a:endParaRPr lang="en-GB"/>
            </a:p>
          </p:txBody>
        </p:sp>
        <p:sp>
          <p:nvSpPr>
            <p:cNvPr id="16" name="Graphic 4">
              <a:extLst>
                <a:ext uri="{FF2B5EF4-FFF2-40B4-BE49-F238E27FC236}">
                  <a16:creationId xmlns:a16="http://schemas.microsoft.com/office/drawing/2014/main" id="{E1B15C47-AD72-358A-BF14-F1A9F9CAD1D5}"/>
                </a:ext>
              </a:extLst>
            </p:cNvPr>
            <p:cNvSpPr/>
            <p:nvPr/>
          </p:nvSpPr>
          <p:spPr>
            <a:xfrm>
              <a:off x="7801238" y="6704550"/>
              <a:ext cx="66456" cy="86223"/>
            </a:xfrm>
            <a:custGeom>
              <a:avLst/>
              <a:gdLst>
                <a:gd name="connsiteX0" fmla="*/ 30672 w 66456"/>
                <a:gd name="connsiteY0" fmla="*/ 0 h 86223"/>
                <a:gd name="connsiteX1" fmla="*/ 0 w 66456"/>
                <a:gd name="connsiteY1" fmla="*/ 28406 h 86223"/>
                <a:gd name="connsiteX2" fmla="*/ 16888 w 66456"/>
                <a:gd name="connsiteY2" fmla="*/ 86224 h 86223"/>
                <a:gd name="connsiteX3" fmla="*/ 66456 w 66456"/>
                <a:gd name="connsiteY3" fmla="*/ 60557 h 86223"/>
                <a:gd name="connsiteX4" fmla="*/ 52672 w 66456"/>
                <a:gd name="connsiteY4" fmla="*/ 32517 h 86223"/>
                <a:gd name="connsiteX5" fmla="*/ 33593 w 66456"/>
                <a:gd name="connsiteY5" fmla="*/ 33978 h 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56" h="86223">
                  <a:moveTo>
                    <a:pt x="30672" y="0"/>
                  </a:moveTo>
                  <a:lnTo>
                    <a:pt x="0" y="28406"/>
                  </a:lnTo>
                  <a:lnTo>
                    <a:pt x="16888" y="86224"/>
                  </a:lnTo>
                  <a:lnTo>
                    <a:pt x="66456" y="60557"/>
                  </a:lnTo>
                  <a:lnTo>
                    <a:pt x="52672" y="32517"/>
                  </a:lnTo>
                  <a:lnTo>
                    <a:pt x="33593" y="33978"/>
                  </a:lnTo>
                </a:path>
              </a:pathLst>
            </a:custGeom>
            <a:noFill/>
            <a:ln w="9127" cap="flat">
              <a:solidFill>
                <a:srgbClr val="263238"/>
              </a:solidFill>
              <a:prstDash val="solid"/>
              <a:miter/>
            </a:ln>
          </p:spPr>
          <p:txBody>
            <a:bodyPr rtlCol="0" anchor="ctr"/>
            <a:lstStyle/>
            <a:p>
              <a:endParaRPr lang="en-GB"/>
            </a:p>
          </p:txBody>
        </p:sp>
        <p:sp>
          <p:nvSpPr>
            <p:cNvPr id="17" name="Graphic 4">
              <a:extLst>
                <a:ext uri="{FF2B5EF4-FFF2-40B4-BE49-F238E27FC236}">
                  <a16:creationId xmlns:a16="http://schemas.microsoft.com/office/drawing/2014/main" id="{186A91AA-9312-08B6-980C-B8369F6643E0}"/>
                </a:ext>
              </a:extLst>
            </p:cNvPr>
            <p:cNvSpPr/>
            <p:nvPr/>
          </p:nvSpPr>
          <p:spPr>
            <a:xfrm>
              <a:off x="7511406" y="5885149"/>
              <a:ext cx="229161" cy="189893"/>
            </a:xfrm>
            <a:custGeom>
              <a:avLst/>
              <a:gdLst>
                <a:gd name="connsiteX0" fmla="*/ 212847 w 229161"/>
                <a:gd name="connsiteY0" fmla="*/ 161097 h 189893"/>
                <a:gd name="connsiteX1" fmla="*/ 130689 w 229161"/>
                <a:gd name="connsiteY1" fmla="*/ 189777 h 189893"/>
                <a:gd name="connsiteX2" fmla="*/ 45246 w 229161"/>
                <a:gd name="connsiteY2" fmla="*/ 153790 h 189893"/>
                <a:gd name="connsiteX3" fmla="*/ 3345 w 229161"/>
                <a:gd name="connsiteY3" fmla="*/ 92684 h 189893"/>
                <a:gd name="connsiteX4" fmla="*/ -124 w 229161"/>
                <a:gd name="connsiteY4" fmla="*/ 45188 h 189893"/>
                <a:gd name="connsiteX5" fmla="*/ 17495 w 229161"/>
                <a:gd name="connsiteY5" fmla="*/ 19704 h 189893"/>
                <a:gd name="connsiteX6" fmla="*/ 60856 w 229161"/>
                <a:gd name="connsiteY6" fmla="*/ 3263 h 189893"/>
                <a:gd name="connsiteX7" fmla="*/ 116905 w 229161"/>
                <a:gd name="connsiteY7" fmla="*/ -116 h 189893"/>
                <a:gd name="connsiteX8" fmla="*/ 168390 w 229161"/>
                <a:gd name="connsiteY8" fmla="*/ 9017 h 189893"/>
                <a:gd name="connsiteX9" fmla="*/ 206730 w 229161"/>
                <a:gd name="connsiteY9" fmla="*/ 31213 h 189893"/>
                <a:gd name="connsiteX10" fmla="*/ 212847 w 229161"/>
                <a:gd name="connsiteY10" fmla="*/ 161097 h 1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161" h="189893">
                  <a:moveTo>
                    <a:pt x="212847" y="161097"/>
                  </a:moveTo>
                  <a:lnTo>
                    <a:pt x="130689" y="189777"/>
                  </a:lnTo>
                  <a:lnTo>
                    <a:pt x="45246" y="153790"/>
                  </a:lnTo>
                  <a:lnTo>
                    <a:pt x="3345" y="92684"/>
                  </a:lnTo>
                  <a:lnTo>
                    <a:pt x="-124" y="45188"/>
                  </a:lnTo>
                  <a:cubicBezTo>
                    <a:pt x="3886" y="35544"/>
                    <a:pt x="9890" y="26859"/>
                    <a:pt x="17495" y="19704"/>
                  </a:cubicBezTo>
                  <a:cubicBezTo>
                    <a:pt x="30640" y="7008"/>
                    <a:pt x="60856" y="3263"/>
                    <a:pt x="60856" y="3263"/>
                  </a:cubicBezTo>
                  <a:cubicBezTo>
                    <a:pt x="79453" y="999"/>
                    <a:pt x="98171" y="-129"/>
                    <a:pt x="116905" y="-116"/>
                  </a:cubicBezTo>
                  <a:cubicBezTo>
                    <a:pt x="142739" y="-116"/>
                    <a:pt x="146938" y="4725"/>
                    <a:pt x="168390" y="9017"/>
                  </a:cubicBezTo>
                  <a:cubicBezTo>
                    <a:pt x="182862" y="13001"/>
                    <a:pt x="196066" y="20645"/>
                    <a:pt x="206730" y="31213"/>
                  </a:cubicBezTo>
                  <a:cubicBezTo>
                    <a:pt x="206730" y="31213"/>
                    <a:pt x="252556" y="105745"/>
                    <a:pt x="212847" y="16109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8" name="Graphic 4">
              <a:extLst>
                <a:ext uri="{FF2B5EF4-FFF2-40B4-BE49-F238E27FC236}">
                  <a16:creationId xmlns:a16="http://schemas.microsoft.com/office/drawing/2014/main" id="{E6CA0788-AB86-9ACC-1421-0EC1390AE584}"/>
                </a:ext>
              </a:extLst>
            </p:cNvPr>
            <p:cNvSpPr/>
            <p:nvPr/>
          </p:nvSpPr>
          <p:spPr>
            <a:xfrm>
              <a:off x="7571015" y="5894831"/>
              <a:ext cx="153360" cy="151531"/>
            </a:xfrm>
            <a:custGeom>
              <a:avLst/>
              <a:gdLst>
                <a:gd name="connsiteX0" fmla="*/ 153360 w 153360"/>
                <a:gd name="connsiteY0" fmla="*/ 151531 h 151531"/>
                <a:gd name="connsiteX1" fmla="*/ 38797 w 153360"/>
                <a:gd name="connsiteY1" fmla="*/ 118740 h 151531"/>
                <a:gd name="connsiteX2" fmla="*/ 0 w 153360"/>
                <a:gd name="connsiteY2" fmla="*/ 44117 h 151531"/>
                <a:gd name="connsiteX3" fmla="*/ 53220 w 153360"/>
                <a:gd name="connsiteY3" fmla="*/ 26031 h 151531"/>
                <a:gd name="connsiteX4" fmla="*/ 103792 w 153360"/>
                <a:gd name="connsiteY4" fmla="*/ 31147 h 151531"/>
                <a:gd name="connsiteX5" fmla="*/ 137477 w 153360"/>
                <a:gd name="connsiteY5" fmla="*/ 35988 h 151531"/>
                <a:gd name="connsiteX6" fmla="*/ 108721 w 153360"/>
                <a:gd name="connsiteY6" fmla="*/ 0 h 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60" h="151531">
                  <a:moveTo>
                    <a:pt x="153360" y="151531"/>
                  </a:moveTo>
                  <a:lnTo>
                    <a:pt x="38797" y="118740"/>
                  </a:lnTo>
                  <a:lnTo>
                    <a:pt x="0" y="44117"/>
                  </a:lnTo>
                  <a:lnTo>
                    <a:pt x="53220" y="26031"/>
                  </a:lnTo>
                  <a:lnTo>
                    <a:pt x="103792" y="31147"/>
                  </a:lnTo>
                  <a:lnTo>
                    <a:pt x="137477" y="35988"/>
                  </a:lnTo>
                  <a:lnTo>
                    <a:pt x="108721" y="0"/>
                  </a:lnTo>
                </a:path>
              </a:pathLst>
            </a:custGeom>
            <a:noFill/>
            <a:ln w="9127" cap="flat">
              <a:solidFill>
                <a:srgbClr val="263238"/>
              </a:solidFill>
              <a:prstDash val="solid"/>
              <a:miter/>
            </a:ln>
          </p:spPr>
          <p:txBody>
            <a:bodyPr rtlCol="0" anchor="ctr"/>
            <a:lstStyle/>
            <a:p>
              <a:endParaRPr lang="en-GB"/>
            </a:p>
          </p:txBody>
        </p:sp>
        <p:sp>
          <p:nvSpPr>
            <p:cNvPr id="19" name="Graphic 4">
              <a:extLst>
                <a:ext uri="{FF2B5EF4-FFF2-40B4-BE49-F238E27FC236}">
                  <a16:creationId xmlns:a16="http://schemas.microsoft.com/office/drawing/2014/main" id="{B5B18FCB-CB3D-0974-88C8-A574CF22905E}"/>
                </a:ext>
              </a:extLst>
            </p:cNvPr>
            <p:cNvSpPr/>
            <p:nvPr/>
          </p:nvSpPr>
          <p:spPr>
            <a:xfrm>
              <a:off x="7511223" y="5892639"/>
              <a:ext cx="113011" cy="146416"/>
            </a:xfrm>
            <a:custGeom>
              <a:avLst/>
              <a:gdLst>
                <a:gd name="connsiteX0" fmla="*/ 98589 w 113011"/>
                <a:gd name="connsiteY0" fmla="*/ 120933 h 146416"/>
                <a:gd name="connsiteX1" fmla="*/ 45369 w 113011"/>
                <a:gd name="connsiteY1" fmla="*/ 146416 h 146416"/>
                <a:gd name="connsiteX2" fmla="*/ 0 w 113011"/>
                <a:gd name="connsiteY2" fmla="*/ 37906 h 146416"/>
                <a:gd name="connsiteX3" fmla="*/ 73303 w 113011"/>
                <a:gd name="connsiteY3" fmla="*/ 0 h 146416"/>
                <a:gd name="connsiteX4" fmla="*/ 113012 w 113011"/>
                <a:gd name="connsiteY4" fmla="*/ 28224 h 14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11" h="146416">
                  <a:moveTo>
                    <a:pt x="98589" y="120933"/>
                  </a:moveTo>
                  <a:lnTo>
                    <a:pt x="45369" y="146416"/>
                  </a:lnTo>
                  <a:lnTo>
                    <a:pt x="0" y="37906"/>
                  </a:lnTo>
                  <a:lnTo>
                    <a:pt x="73303" y="0"/>
                  </a:lnTo>
                  <a:lnTo>
                    <a:pt x="113012" y="28224"/>
                  </a:lnTo>
                </a:path>
              </a:pathLst>
            </a:custGeom>
            <a:noFill/>
            <a:ln w="9127" cap="flat">
              <a:solidFill>
                <a:srgbClr val="263238"/>
              </a:solidFill>
              <a:prstDash val="solid"/>
              <a:miter/>
            </a:ln>
          </p:spPr>
          <p:txBody>
            <a:bodyPr rtlCol="0" anchor="ctr"/>
            <a:lstStyle/>
            <a:p>
              <a:endParaRPr lang="en-GB"/>
            </a:p>
          </p:txBody>
        </p:sp>
        <p:sp>
          <p:nvSpPr>
            <p:cNvPr id="20" name="Graphic 4">
              <a:extLst>
                <a:ext uri="{FF2B5EF4-FFF2-40B4-BE49-F238E27FC236}">
                  <a16:creationId xmlns:a16="http://schemas.microsoft.com/office/drawing/2014/main" id="{102C55D0-19E3-F5F9-B7BF-92A565A8A838}"/>
                </a:ext>
              </a:extLst>
            </p:cNvPr>
            <p:cNvSpPr/>
            <p:nvPr/>
          </p:nvSpPr>
          <p:spPr>
            <a:xfrm>
              <a:off x="7646509" y="5943241"/>
              <a:ext cx="67095" cy="86497"/>
            </a:xfrm>
            <a:custGeom>
              <a:avLst/>
              <a:gdLst>
                <a:gd name="connsiteX0" fmla="*/ 36971 w 67095"/>
                <a:gd name="connsiteY0" fmla="*/ 86498 h 86497"/>
                <a:gd name="connsiteX1" fmla="*/ 67095 w 67095"/>
                <a:gd name="connsiteY1" fmla="*/ 57452 h 86497"/>
                <a:gd name="connsiteX2" fmla="*/ 49112 w 67095"/>
                <a:gd name="connsiteY2" fmla="*/ 0 h 86497"/>
                <a:gd name="connsiteX3" fmla="*/ 0 w 67095"/>
                <a:gd name="connsiteY3" fmla="*/ 26580 h 86497"/>
                <a:gd name="connsiteX4" fmla="*/ 14332 w 67095"/>
                <a:gd name="connsiteY4" fmla="*/ 54346 h 86497"/>
                <a:gd name="connsiteX5" fmla="*/ 33411 w 67095"/>
                <a:gd name="connsiteY5" fmla="*/ 52611 h 8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95" h="86497">
                  <a:moveTo>
                    <a:pt x="36971" y="86498"/>
                  </a:moveTo>
                  <a:lnTo>
                    <a:pt x="67095" y="57452"/>
                  </a:lnTo>
                  <a:lnTo>
                    <a:pt x="49112" y="0"/>
                  </a:lnTo>
                  <a:lnTo>
                    <a:pt x="0" y="26580"/>
                  </a:lnTo>
                  <a:lnTo>
                    <a:pt x="14332" y="54346"/>
                  </a:lnTo>
                  <a:lnTo>
                    <a:pt x="33411" y="52611"/>
                  </a:lnTo>
                </a:path>
              </a:pathLst>
            </a:custGeom>
            <a:noFill/>
            <a:ln w="9127" cap="flat">
              <a:solidFill>
                <a:srgbClr val="263238"/>
              </a:solidFill>
              <a:prstDash val="solid"/>
              <a:miter/>
            </a:ln>
          </p:spPr>
          <p:txBody>
            <a:bodyPr rtlCol="0" anchor="ctr"/>
            <a:lstStyle/>
            <a:p>
              <a:endParaRPr lang="en-GB"/>
            </a:p>
          </p:txBody>
        </p:sp>
        <p:sp>
          <p:nvSpPr>
            <p:cNvPr id="21" name="Graphic 4">
              <a:extLst>
                <a:ext uri="{FF2B5EF4-FFF2-40B4-BE49-F238E27FC236}">
                  <a16:creationId xmlns:a16="http://schemas.microsoft.com/office/drawing/2014/main" id="{74D04574-9214-D40E-0E13-80200A268549}"/>
                </a:ext>
              </a:extLst>
            </p:cNvPr>
            <p:cNvSpPr/>
            <p:nvPr/>
          </p:nvSpPr>
          <p:spPr>
            <a:xfrm>
              <a:off x="7131930" y="5950548"/>
              <a:ext cx="663374" cy="895943"/>
            </a:xfrm>
            <a:custGeom>
              <a:avLst/>
              <a:gdLst>
                <a:gd name="connsiteX0" fmla="*/ 663375 w 663374"/>
                <a:gd name="connsiteY0" fmla="*/ 0 h 895943"/>
                <a:gd name="connsiteX1" fmla="*/ 0 w 663374"/>
                <a:gd name="connsiteY1" fmla="*/ 0 h 895943"/>
                <a:gd name="connsiteX2" fmla="*/ 66365 w 663374"/>
                <a:gd name="connsiteY2" fmla="*/ 895943 h 895943"/>
                <a:gd name="connsiteX3" fmla="*/ 597010 w 663374"/>
                <a:gd name="connsiteY3" fmla="*/ 895943 h 895943"/>
                <a:gd name="connsiteX4" fmla="*/ 663375 w 663374"/>
                <a:gd name="connsiteY4" fmla="*/ 0 h 89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74" h="895943">
                  <a:moveTo>
                    <a:pt x="663375" y="0"/>
                  </a:moveTo>
                  <a:lnTo>
                    <a:pt x="0" y="0"/>
                  </a:lnTo>
                  <a:lnTo>
                    <a:pt x="66365" y="895943"/>
                  </a:lnTo>
                  <a:lnTo>
                    <a:pt x="597010" y="895943"/>
                  </a:lnTo>
                  <a:lnTo>
                    <a:pt x="663375"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22" name="Graphic 4">
              <a:extLst>
                <a:ext uri="{FF2B5EF4-FFF2-40B4-BE49-F238E27FC236}">
                  <a16:creationId xmlns:a16="http://schemas.microsoft.com/office/drawing/2014/main" id="{57C5D5E4-BAAF-6644-F209-30C2493ECD4F}"/>
                </a:ext>
              </a:extLst>
            </p:cNvPr>
            <p:cNvSpPr/>
            <p:nvPr/>
          </p:nvSpPr>
          <p:spPr>
            <a:xfrm>
              <a:off x="8435858" y="4834843"/>
              <a:ext cx="395724" cy="395862"/>
            </a:xfrm>
            <a:custGeom>
              <a:avLst/>
              <a:gdLst>
                <a:gd name="connsiteX0" fmla="*/ 395725 w 395724"/>
                <a:gd name="connsiteY0" fmla="*/ 395863 h 395862"/>
                <a:gd name="connsiteX1" fmla="*/ 0 w 395724"/>
                <a:gd name="connsiteY1" fmla="*/ 395863 h 395862"/>
                <a:gd name="connsiteX2" fmla="*/ 13784 w 395724"/>
                <a:gd name="connsiteY2" fmla="*/ 166237 h 395862"/>
                <a:gd name="connsiteX3" fmla="*/ 23734 w 395724"/>
                <a:gd name="connsiteY3" fmla="*/ 0 h 395862"/>
                <a:gd name="connsiteX4" fmla="*/ 371899 w 395724"/>
                <a:gd name="connsiteY4" fmla="*/ 0 h 395862"/>
                <a:gd name="connsiteX5" fmla="*/ 381940 w 395724"/>
                <a:gd name="connsiteY5" fmla="*/ 166237 h 395862"/>
                <a:gd name="connsiteX6" fmla="*/ 395725 w 395724"/>
                <a:gd name="connsiteY6" fmla="*/ 395863 h 3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24" h="395862">
                  <a:moveTo>
                    <a:pt x="395725" y="395863"/>
                  </a:moveTo>
                  <a:lnTo>
                    <a:pt x="0" y="395863"/>
                  </a:lnTo>
                  <a:lnTo>
                    <a:pt x="13784" y="166237"/>
                  </a:lnTo>
                  <a:lnTo>
                    <a:pt x="23734" y="0"/>
                  </a:lnTo>
                  <a:lnTo>
                    <a:pt x="371899" y="0"/>
                  </a:lnTo>
                  <a:lnTo>
                    <a:pt x="381940" y="166237"/>
                  </a:lnTo>
                  <a:lnTo>
                    <a:pt x="395725" y="395863"/>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3" name="Graphic 4">
              <a:extLst>
                <a:ext uri="{FF2B5EF4-FFF2-40B4-BE49-F238E27FC236}">
                  <a16:creationId xmlns:a16="http://schemas.microsoft.com/office/drawing/2014/main" id="{4FEE077A-1B7D-FCCF-54B0-E42C0926DA31}"/>
                </a:ext>
              </a:extLst>
            </p:cNvPr>
            <p:cNvSpPr/>
            <p:nvPr/>
          </p:nvSpPr>
          <p:spPr>
            <a:xfrm>
              <a:off x="8449642" y="4834843"/>
              <a:ext cx="368156" cy="166236"/>
            </a:xfrm>
            <a:custGeom>
              <a:avLst/>
              <a:gdLst>
                <a:gd name="connsiteX0" fmla="*/ 368156 w 368156"/>
                <a:gd name="connsiteY0" fmla="*/ 166237 h 166236"/>
                <a:gd name="connsiteX1" fmla="*/ 0 w 368156"/>
                <a:gd name="connsiteY1" fmla="*/ 166237 h 166236"/>
                <a:gd name="connsiteX2" fmla="*/ 9950 w 368156"/>
                <a:gd name="connsiteY2" fmla="*/ 0 h 166236"/>
                <a:gd name="connsiteX3" fmla="*/ 358115 w 368156"/>
                <a:gd name="connsiteY3" fmla="*/ 0 h 166236"/>
                <a:gd name="connsiteX4" fmla="*/ 368156 w 368156"/>
                <a:gd name="connsiteY4" fmla="*/ 166237 h 16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56" h="166236">
                  <a:moveTo>
                    <a:pt x="368156" y="166237"/>
                  </a:moveTo>
                  <a:lnTo>
                    <a:pt x="0" y="166237"/>
                  </a:lnTo>
                  <a:lnTo>
                    <a:pt x="9950" y="0"/>
                  </a:lnTo>
                  <a:lnTo>
                    <a:pt x="358115" y="0"/>
                  </a:lnTo>
                  <a:lnTo>
                    <a:pt x="368156" y="166237"/>
                  </a:lnTo>
                  <a:close/>
                </a:path>
              </a:pathLst>
            </a:custGeom>
            <a:solidFill>
              <a:srgbClr val="263238"/>
            </a:solidFill>
            <a:ln w="9127" cap="flat">
              <a:solidFill>
                <a:srgbClr val="263238"/>
              </a:solidFill>
              <a:prstDash val="solid"/>
              <a:miter/>
            </a:ln>
          </p:spPr>
          <p:txBody>
            <a:bodyPr rtlCol="0" anchor="ctr"/>
            <a:lstStyle/>
            <a:p>
              <a:endParaRPr lang="en-GB"/>
            </a:p>
          </p:txBody>
        </p:sp>
        <p:sp>
          <p:nvSpPr>
            <p:cNvPr id="24" name="Graphic 4">
              <a:extLst>
                <a:ext uri="{FF2B5EF4-FFF2-40B4-BE49-F238E27FC236}">
                  <a16:creationId xmlns:a16="http://schemas.microsoft.com/office/drawing/2014/main" id="{D82F29B8-AFA1-2B40-5F33-8B732B0229C7}"/>
                </a:ext>
              </a:extLst>
            </p:cNvPr>
            <p:cNvSpPr/>
            <p:nvPr/>
          </p:nvSpPr>
          <p:spPr>
            <a:xfrm>
              <a:off x="8332979" y="5191156"/>
              <a:ext cx="601482" cy="63389"/>
            </a:xfrm>
            <a:custGeom>
              <a:avLst/>
              <a:gdLst>
                <a:gd name="connsiteX0" fmla="*/ 0 w 601482"/>
                <a:gd name="connsiteY0" fmla="*/ 0 h 63389"/>
                <a:gd name="connsiteX1" fmla="*/ 601483 w 601482"/>
                <a:gd name="connsiteY1" fmla="*/ 0 h 63389"/>
                <a:gd name="connsiteX2" fmla="*/ 601483 w 601482"/>
                <a:gd name="connsiteY2" fmla="*/ 63389 h 63389"/>
                <a:gd name="connsiteX3" fmla="*/ 0 w 601482"/>
                <a:gd name="connsiteY3" fmla="*/ 63389 h 63389"/>
              </a:gdLst>
              <a:ahLst/>
              <a:cxnLst>
                <a:cxn ang="0">
                  <a:pos x="connsiteX0" y="connsiteY0"/>
                </a:cxn>
                <a:cxn ang="0">
                  <a:pos x="connsiteX1" y="connsiteY1"/>
                </a:cxn>
                <a:cxn ang="0">
                  <a:pos x="connsiteX2" y="connsiteY2"/>
                </a:cxn>
                <a:cxn ang="0">
                  <a:pos x="connsiteX3" y="connsiteY3"/>
                </a:cxn>
              </a:cxnLst>
              <a:rect l="l" t="t" r="r" b="b"/>
              <a:pathLst>
                <a:path w="601482" h="63389">
                  <a:moveTo>
                    <a:pt x="0" y="0"/>
                  </a:moveTo>
                  <a:lnTo>
                    <a:pt x="601483" y="0"/>
                  </a:lnTo>
                  <a:lnTo>
                    <a:pt x="601483" y="63389"/>
                  </a:lnTo>
                  <a:lnTo>
                    <a:pt x="0" y="63389"/>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5" name="Graphic 4">
              <a:extLst>
                <a:ext uri="{FF2B5EF4-FFF2-40B4-BE49-F238E27FC236}">
                  <a16:creationId xmlns:a16="http://schemas.microsoft.com/office/drawing/2014/main" id="{DD93FFE2-FE8A-5EEC-EF23-D0FC1DC1A9CF}"/>
                </a:ext>
              </a:extLst>
            </p:cNvPr>
            <p:cNvSpPr/>
            <p:nvPr/>
          </p:nvSpPr>
          <p:spPr>
            <a:xfrm>
              <a:off x="7842226" y="3805272"/>
              <a:ext cx="1582897" cy="1116617"/>
            </a:xfrm>
            <a:custGeom>
              <a:avLst/>
              <a:gdLst>
                <a:gd name="connsiteX0" fmla="*/ 82947 w 1582897"/>
                <a:gd name="connsiteY0" fmla="*/ -117 h 1116617"/>
                <a:gd name="connsiteX1" fmla="*/ 1499704 w 1582897"/>
                <a:gd name="connsiteY1" fmla="*/ -117 h 1116617"/>
                <a:gd name="connsiteX2" fmla="*/ 1582774 w 1582897"/>
                <a:gd name="connsiteY2" fmla="*/ 83002 h 1116617"/>
                <a:gd name="connsiteX3" fmla="*/ 1582774 w 1582897"/>
                <a:gd name="connsiteY3" fmla="*/ 83002 h 1116617"/>
                <a:gd name="connsiteX4" fmla="*/ 1582774 w 1582897"/>
                <a:gd name="connsiteY4" fmla="*/ 1045257 h 1116617"/>
                <a:gd name="connsiteX5" fmla="*/ 1511571 w 1582897"/>
                <a:gd name="connsiteY5" fmla="*/ 1116501 h 1116617"/>
                <a:gd name="connsiteX6" fmla="*/ 71080 w 1582897"/>
                <a:gd name="connsiteY6" fmla="*/ 1116501 h 1116617"/>
                <a:gd name="connsiteX7" fmla="*/ -123 w 1582897"/>
                <a:gd name="connsiteY7" fmla="*/ 1045257 h 1116617"/>
                <a:gd name="connsiteX8" fmla="*/ -123 w 1582897"/>
                <a:gd name="connsiteY8" fmla="*/ 1045257 h 1116617"/>
                <a:gd name="connsiteX9" fmla="*/ -123 w 1582897"/>
                <a:gd name="connsiteY9" fmla="*/ 83093 h 1116617"/>
                <a:gd name="connsiteX10" fmla="*/ 82855 w 1582897"/>
                <a:gd name="connsiteY10" fmla="*/ -117 h 1116617"/>
                <a:gd name="connsiteX11" fmla="*/ 82855 w 1582897"/>
                <a:gd name="connsiteY11" fmla="*/ -117 h 111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2897" h="1116617">
                  <a:moveTo>
                    <a:pt x="82947" y="-117"/>
                  </a:moveTo>
                  <a:lnTo>
                    <a:pt x="1499704" y="-117"/>
                  </a:lnTo>
                  <a:cubicBezTo>
                    <a:pt x="1545582" y="-117"/>
                    <a:pt x="1582774" y="37097"/>
                    <a:pt x="1582774" y="83002"/>
                  </a:cubicBezTo>
                  <a:lnTo>
                    <a:pt x="1582774" y="83002"/>
                  </a:lnTo>
                  <a:lnTo>
                    <a:pt x="1582774" y="1045257"/>
                  </a:lnTo>
                  <a:cubicBezTo>
                    <a:pt x="1582774" y="1084604"/>
                    <a:pt x="1550896" y="1116501"/>
                    <a:pt x="1511571" y="1116501"/>
                  </a:cubicBezTo>
                  <a:lnTo>
                    <a:pt x="71080" y="1116501"/>
                  </a:lnTo>
                  <a:cubicBezTo>
                    <a:pt x="31755" y="1116501"/>
                    <a:pt x="-123" y="1084604"/>
                    <a:pt x="-123" y="1045257"/>
                  </a:cubicBezTo>
                  <a:lnTo>
                    <a:pt x="-123" y="1045257"/>
                  </a:lnTo>
                  <a:lnTo>
                    <a:pt x="-123" y="83093"/>
                  </a:lnTo>
                  <a:cubicBezTo>
                    <a:pt x="-174" y="37188"/>
                    <a:pt x="36977" y="-66"/>
                    <a:pt x="82855" y="-117"/>
                  </a:cubicBezTo>
                  <a:lnTo>
                    <a:pt x="82855"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6" name="Graphic 4">
              <a:extLst>
                <a:ext uri="{FF2B5EF4-FFF2-40B4-BE49-F238E27FC236}">
                  <a16:creationId xmlns:a16="http://schemas.microsoft.com/office/drawing/2014/main" id="{FB9F4C7D-5E91-3E15-0B4F-1E268992CFCB}"/>
                </a:ext>
              </a:extLst>
            </p:cNvPr>
            <p:cNvSpPr/>
            <p:nvPr/>
          </p:nvSpPr>
          <p:spPr>
            <a:xfrm>
              <a:off x="7842226" y="3805272"/>
              <a:ext cx="1582897" cy="950289"/>
            </a:xfrm>
            <a:custGeom>
              <a:avLst/>
              <a:gdLst>
                <a:gd name="connsiteX0" fmla="*/ 82947 w 1582897"/>
                <a:gd name="connsiteY0" fmla="*/ -117 h 950289"/>
                <a:gd name="connsiteX1" fmla="*/ 1499704 w 1582897"/>
                <a:gd name="connsiteY1" fmla="*/ -117 h 950289"/>
                <a:gd name="connsiteX2" fmla="*/ 1582774 w 1582897"/>
                <a:gd name="connsiteY2" fmla="*/ 83002 h 950289"/>
                <a:gd name="connsiteX3" fmla="*/ 1582774 w 1582897"/>
                <a:gd name="connsiteY3" fmla="*/ 83002 h 950289"/>
                <a:gd name="connsiteX4" fmla="*/ 1582774 w 1582897"/>
                <a:gd name="connsiteY4" fmla="*/ 950173 h 950289"/>
                <a:gd name="connsiteX5" fmla="*/ -123 w 1582897"/>
                <a:gd name="connsiteY5" fmla="*/ 950173 h 950289"/>
                <a:gd name="connsiteX6" fmla="*/ -123 w 1582897"/>
                <a:gd name="connsiteY6" fmla="*/ 83093 h 950289"/>
                <a:gd name="connsiteX7" fmla="*/ 82855 w 1582897"/>
                <a:gd name="connsiteY7" fmla="*/ -117 h 950289"/>
                <a:gd name="connsiteX8" fmla="*/ 82855 w 1582897"/>
                <a:gd name="connsiteY8" fmla="*/ -117 h 95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897" h="950289">
                  <a:moveTo>
                    <a:pt x="82947" y="-117"/>
                  </a:moveTo>
                  <a:lnTo>
                    <a:pt x="1499704" y="-117"/>
                  </a:lnTo>
                  <a:cubicBezTo>
                    <a:pt x="1545582" y="-117"/>
                    <a:pt x="1582774" y="37097"/>
                    <a:pt x="1582774" y="83002"/>
                  </a:cubicBezTo>
                  <a:lnTo>
                    <a:pt x="1582774" y="83002"/>
                  </a:lnTo>
                  <a:lnTo>
                    <a:pt x="1582774" y="950173"/>
                  </a:lnTo>
                  <a:lnTo>
                    <a:pt x="-123" y="950173"/>
                  </a:lnTo>
                  <a:lnTo>
                    <a:pt x="-123" y="83093"/>
                  </a:lnTo>
                  <a:cubicBezTo>
                    <a:pt x="-174" y="37188"/>
                    <a:pt x="36977" y="-66"/>
                    <a:pt x="82855" y="-117"/>
                  </a:cubicBezTo>
                  <a:lnTo>
                    <a:pt x="82855" y="-117"/>
                  </a:lnTo>
                  <a:close/>
                </a:path>
              </a:pathLst>
            </a:custGeom>
            <a:solidFill>
              <a:schemeClr val="accent1"/>
            </a:solidFill>
            <a:ln w="9127" cap="flat">
              <a:solidFill>
                <a:srgbClr val="263238"/>
              </a:solidFill>
              <a:prstDash val="solid"/>
              <a:miter/>
            </a:ln>
          </p:spPr>
          <p:txBody>
            <a:bodyPr rtlCol="0" anchor="ctr"/>
            <a:lstStyle/>
            <a:p>
              <a:endParaRPr lang="en-GB"/>
            </a:p>
          </p:txBody>
        </p:sp>
        <p:sp>
          <p:nvSpPr>
            <p:cNvPr id="27" name="Graphic 4">
              <a:extLst>
                <a:ext uri="{FF2B5EF4-FFF2-40B4-BE49-F238E27FC236}">
                  <a16:creationId xmlns:a16="http://schemas.microsoft.com/office/drawing/2014/main" id="{8A697C87-B26A-2F15-E42F-254ABD5CC0E7}"/>
                </a:ext>
              </a:extLst>
            </p:cNvPr>
            <p:cNvSpPr/>
            <p:nvPr/>
          </p:nvSpPr>
          <p:spPr>
            <a:xfrm>
              <a:off x="7913429" y="3884462"/>
              <a:ext cx="1440491" cy="791908"/>
            </a:xfrm>
            <a:custGeom>
              <a:avLst/>
              <a:gdLst>
                <a:gd name="connsiteX0" fmla="*/ 0 w 1440491"/>
                <a:gd name="connsiteY0" fmla="*/ 0 h 791908"/>
                <a:gd name="connsiteX1" fmla="*/ 1440492 w 1440491"/>
                <a:gd name="connsiteY1" fmla="*/ 0 h 791908"/>
                <a:gd name="connsiteX2" fmla="*/ 1440492 w 1440491"/>
                <a:gd name="connsiteY2" fmla="*/ 791908 h 791908"/>
                <a:gd name="connsiteX3" fmla="*/ 0 w 1440491"/>
                <a:gd name="connsiteY3" fmla="*/ 791908 h 791908"/>
              </a:gdLst>
              <a:ahLst/>
              <a:cxnLst>
                <a:cxn ang="0">
                  <a:pos x="connsiteX0" y="connsiteY0"/>
                </a:cxn>
                <a:cxn ang="0">
                  <a:pos x="connsiteX1" y="connsiteY1"/>
                </a:cxn>
                <a:cxn ang="0">
                  <a:pos x="connsiteX2" y="connsiteY2"/>
                </a:cxn>
                <a:cxn ang="0">
                  <a:pos x="connsiteX3" y="connsiteY3"/>
                </a:cxn>
              </a:cxnLst>
              <a:rect l="l" t="t" r="r" b="b"/>
              <a:pathLst>
                <a:path w="1440491" h="791908">
                  <a:moveTo>
                    <a:pt x="0" y="0"/>
                  </a:moveTo>
                  <a:lnTo>
                    <a:pt x="1440492" y="0"/>
                  </a:lnTo>
                  <a:lnTo>
                    <a:pt x="1440492" y="791908"/>
                  </a:lnTo>
                  <a:lnTo>
                    <a:pt x="0" y="791908"/>
                  </a:lnTo>
                  <a:close/>
                </a:path>
              </a:pathLst>
            </a:custGeom>
            <a:solidFill>
              <a:srgbClr val="FFFFFF"/>
            </a:solidFill>
            <a:ln w="9127" cap="flat">
              <a:solidFill>
                <a:srgbClr val="263238"/>
              </a:solidFill>
              <a:prstDash val="solid"/>
              <a:miter/>
            </a:ln>
          </p:spPr>
          <p:txBody>
            <a:bodyPr rtlCol="0" anchor="ctr"/>
            <a:lstStyle/>
            <a:p>
              <a:endParaRPr lang="en-GB"/>
            </a:p>
          </p:txBody>
        </p:sp>
        <p:sp>
          <p:nvSpPr>
            <p:cNvPr id="28" name="Graphic 4">
              <a:extLst>
                <a:ext uri="{FF2B5EF4-FFF2-40B4-BE49-F238E27FC236}">
                  <a16:creationId xmlns:a16="http://schemas.microsoft.com/office/drawing/2014/main" id="{1400072F-7FA6-4024-698F-B5D3C2C195DF}"/>
                </a:ext>
              </a:extLst>
            </p:cNvPr>
            <p:cNvSpPr/>
            <p:nvPr/>
          </p:nvSpPr>
          <p:spPr>
            <a:xfrm>
              <a:off x="8000424" y="4365544"/>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29" name="Graphic 4">
              <a:extLst>
                <a:ext uri="{FF2B5EF4-FFF2-40B4-BE49-F238E27FC236}">
                  <a16:creationId xmlns:a16="http://schemas.microsoft.com/office/drawing/2014/main" id="{23AA9C72-214A-3C06-B137-6B224439E7C9}"/>
                </a:ext>
              </a:extLst>
            </p:cNvPr>
            <p:cNvSpPr/>
            <p:nvPr/>
          </p:nvSpPr>
          <p:spPr>
            <a:xfrm>
              <a:off x="8000424" y="4402080"/>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30" name="Graphic 4">
              <a:extLst>
                <a:ext uri="{FF2B5EF4-FFF2-40B4-BE49-F238E27FC236}">
                  <a16:creationId xmlns:a16="http://schemas.microsoft.com/office/drawing/2014/main" id="{5AB06767-BAEC-3D65-A2F2-3EF117BF77FD}"/>
                </a:ext>
              </a:extLst>
            </p:cNvPr>
            <p:cNvSpPr/>
            <p:nvPr/>
          </p:nvSpPr>
          <p:spPr>
            <a:xfrm>
              <a:off x="8000424" y="4438615"/>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31" name="Graphic 4">
              <a:extLst>
                <a:ext uri="{FF2B5EF4-FFF2-40B4-BE49-F238E27FC236}">
                  <a16:creationId xmlns:a16="http://schemas.microsoft.com/office/drawing/2014/main" id="{15243EF7-0AC8-1826-8EE9-5123FB2A48E0}"/>
                </a:ext>
              </a:extLst>
            </p:cNvPr>
            <p:cNvSpPr/>
            <p:nvPr/>
          </p:nvSpPr>
          <p:spPr>
            <a:xfrm>
              <a:off x="8000424" y="4475151"/>
              <a:ext cx="146057" cy="9133"/>
            </a:xfrm>
            <a:custGeom>
              <a:avLst/>
              <a:gdLst>
                <a:gd name="connsiteX0" fmla="*/ 0 w 146057"/>
                <a:gd name="connsiteY0" fmla="*/ 0 h 9133"/>
                <a:gd name="connsiteX1" fmla="*/ 146057 w 146057"/>
                <a:gd name="connsiteY1" fmla="*/ 0 h 9133"/>
              </a:gdLst>
              <a:ahLst/>
              <a:cxnLst>
                <a:cxn ang="0">
                  <a:pos x="connsiteX0" y="connsiteY0"/>
                </a:cxn>
                <a:cxn ang="0">
                  <a:pos x="connsiteX1" y="connsiteY1"/>
                </a:cxn>
              </a:cxnLst>
              <a:rect l="l" t="t" r="r" b="b"/>
              <a:pathLst>
                <a:path w="146057" h="9133">
                  <a:moveTo>
                    <a:pt x="0" y="0"/>
                  </a:moveTo>
                  <a:lnTo>
                    <a:pt x="146057" y="0"/>
                  </a:lnTo>
                </a:path>
              </a:pathLst>
            </a:custGeom>
            <a:ln w="9127" cap="flat">
              <a:solidFill>
                <a:srgbClr val="263238"/>
              </a:solidFill>
              <a:prstDash val="solid"/>
              <a:miter/>
            </a:ln>
          </p:spPr>
          <p:txBody>
            <a:bodyPr rtlCol="0" anchor="ctr"/>
            <a:lstStyle/>
            <a:p>
              <a:endParaRPr lang="en-GB"/>
            </a:p>
          </p:txBody>
        </p:sp>
        <p:sp>
          <p:nvSpPr>
            <p:cNvPr id="32" name="Graphic 4">
              <a:extLst>
                <a:ext uri="{FF2B5EF4-FFF2-40B4-BE49-F238E27FC236}">
                  <a16:creationId xmlns:a16="http://schemas.microsoft.com/office/drawing/2014/main" id="{EAD6EEE7-7BAF-1A16-A62A-00B05C2ED678}"/>
                </a:ext>
              </a:extLst>
            </p:cNvPr>
            <p:cNvSpPr/>
            <p:nvPr/>
          </p:nvSpPr>
          <p:spPr>
            <a:xfrm>
              <a:off x="7968839" y="4011241"/>
              <a:ext cx="182024" cy="166236"/>
            </a:xfrm>
            <a:custGeom>
              <a:avLst/>
              <a:gdLst>
                <a:gd name="connsiteX0" fmla="*/ 182024 w 182024"/>
                <a:gd name="connsiteY0" fmla="*/ 166237 h 166236"/>
                <a:gd name="connsiteX1" fmla="*/ 0 w 182024"/>
                <a:gd name="connsiteY1" fmla="*/ 0 h 166236"/>
              </a:gdLst>
              <a:ahLst/>
              <a:cxnLst>
                <a:cxn ang="0">
                  <a:pos x="connsiteX0" y="connsiteY0"/>
                </a:cxn>
                <a:cxn ang="0">
                  <a:pos x="connsiteX1" y="connsiteY1"/>
                </a:cxn>
              </a:cxnLst>
              <a:rect l="l" t="t" r="r" b="b"/>
              <a:pathLst>
                <a:path w="182024" h="166236">
                  <a:moveTo>
                    <a:pt x="182024" y="166237"/>
                  </a:moveTo>
                  <a:lnTo>
                    <a:pt x="0" y="0"/>
                  </a:lnTo>
                </a:path>
              </a:pathLst>
            </a:custGeom>
            <a:ln w="9127" cap="flat">
              <a:solidFill>
                <a:srgbClr val="263238"/>
              </a:solidFill>
              <a:prstDash val="solid"/>
              <a:miter/>
            </a:ln>
          </p:spPr>
          <p:txBody>
            <a:bodyPr rtlCol="0" anchor="ctr"/>
            <a:lstStyle/>
            <a:p>
              <a:endParaRPr lang="en-GB"/>
            </a:p>
          </p:txBody>
        </p:sp>
        <p:sp>
          <p:nvSpPr>
            <p:cNvPr id="33" name="Graphic 4">
              <a:extLst>
                <a:ext uri="{FF2B5EF4-FFF2-40B4-BE49-F238E27FC236}">
                  <a16:creationId xmlns:a16="http://schemas.microsoft.com/office/drawing/2014/main" id="{8808FC10-872B-F1B4-FD43-3A7310E3C00F}"/>
                </a:ext>
              </a:extLst>
            </p:cNvPr>
            <p:cNvSpPr/>
            <p:nvPr/>
          </p:nvSpPr>
          <p:spPr>
            <a:xfrm>
              <a:off x="8190481" y="4019096"/>
              <a:ext cx="965622" cy="459343"/>
            </a:xfrm>
            <a:custGeom>
              <a:avLst/>
              <a:gdLst>
                <a:gd name="connsiteX0" fmla="*/ 182024 w 965622"/>
                <a:gd name="connsiteY0" fmla="*/ 459343 h 459343"/>
                <a:gd name="connsiteX1" fmla="*/ 0 w 965622"/>
                <a:gd name="connsiteY1" fmla="*/ 158382 h 459343"/>
                <a:gd name="connsiteX2" fmla="*/ 324521 w 965622"/>
                <a:gd name="connsiteY2" fmla="*/ 55443 h 459343"/>
                <a:gd name="connsiteX3" fmla="*/ 182024 w 965622"/>
                <a:gd name="connsiteY3" fmla="*/ 459343 h 459343"/>
                <a:gd name="connsiteX4" fmla="*/ 751922 w 965622"/>
                <a:gd name="connsiteY4" fmla="*/ 435595 h 459343"/>
                <a:gd name="connsiteX5" fmla="*/ 965622 w 965622"/>
                <a:gd name="connsiteY5" fmla="*/ 0 h 459343"/>
                <a:gd name="connsiteX6" fmla="*/ 364048 w 965622"/>
                <a:gd name="connsiteY6" fmla="*/ 55443 h 459343"/>
                <a:gd name="connsiteX7" fmla="*/ 720246 w 965622"/>
                <a:gd name="connsiteY7" fmla="*/ 388099 h 45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622" h="459343">
                  <a:moveTo>
                    <a:pt x="182024" y="459343"/>
                  </a:moveTo>
                  <a:lnTo>
                    <a:pt x="0" y="158382"/>
                  </a:lnTo>
                  <a:lnTo>
                    <a:pt x="324521" y="55443"/>
                  </a:lnTo>
                  <a:lnTo>
                    <a:pt x="182024" y="459343"/>
                  </a:lnTo>
                  <a:lnTo>
                    <a:pt x="751922" y="435595"/>
                  </a:lnTo>
                  <a:lnTo>
                    <a:pt x="965622" y="0"/>
                  </a:lnTo>
                  <a:lnTo>
                    <a:pt x="364048" y="55443"/>
                  </a:lnTo>
                  <a:lnTo>
                    <a:pt x="720246" y="388099"/>
                  </a:lnTo>
                </a:path>
              </a:pathLst>
            </a:custGeom>
            <a:noFill/>
            <a:ln w="9127" cap="flat">
              <a:solidFill>
                <a:srgbClr val="263238"/>
              </a:solidFill>
              <a:prstDash val="solid"/>
              <a:miter/>
            </a:ln>
          </p:spPr>
          <p:txBody>
            <a:bodyPr rtlCol="0" anchor="ctr"/>
            <a:lstStyle/>
            <a:p>
              <a:endParaRPr lang="en-GB"/>
            </a:p>
          </p:txBody>
        </p:sp>
        <p:sp>
          <p:nvSpPr>
            <p:cNvPr id="34" name="Graphic 4">
              <a:extLst>
                <a:ext uri="{FF2B5EF4-FFF2-40B4-BE49-F238E27FC236}">
                  <a16:creationId xmlns:a16="http://schemas.microsoft.com/office/drawing/2014/main" id="{1A094BBC-3469-DE8C-D7C7-1BF5FAAE79BC}"/>
                </a:ext>
              </a:extLst>
            </p:cNvPr>
            <p:cNvSpPr/>
            <p:nvPr/>
          </p:nvSpPr>
          <p:spPr>
            <a:xfrm>
              <a:off x="8942404" y="4454691"/>
              <a:ext cx="316579" cy="134633"/>
            </a:xfrm>
            <a:custGeom>
              <a:avLst/>
              <a:gdLst>
                <a:gd name="connsiteX0" fmla="*/ 0 w 316579"/>
                <a:gd name="connsiteY0" fmla="*/ 0 h 134633"/>
                <a:gd name="connsiteX1" fmla="*/ 316580 w 316579"/>
                <a:gd name="connsiteY1" fmla="*/ 134634 h 134633"/>
              </a:gdLst>
              <a:ahLst/>
              <a:cxnLst>
                <a:cxn ang="0">
                  <a:pos x="connsiteX0" y="connsiteY0"/>
                </a:cxn>
                <a:cxn ang="0">
                  <a:pos x="connsiteX1" y="connsiteY1"/>
                </a:cxn>
              </a:cxnLst>
              <a:rect l="l" t="t" r="r" b="b"/>
              <a:pathLst>
                <a:path w="316579" h="134633">
                  <a:moveTo>
                    <a:pt x="0" y="0"/>
                  </a:moveTo>
                  <a:lnTo>
                    <a:pt x="316580" y="134634"/>
                  </a:lnTo>
                </a:path>
              </a:pathLst>
            </a:custGeom>
            <a:ln w="9127" cap="flat">
              <a:solidFill>
                <a:srgbClr val="263238"/>
              </a:solidFill>
              <a:prstDash val="solid"/>
              <a:miter/>
            </a:ln>
          </p:spPr>
          <p:txBody>
            <a:bodyPr rtlCol="0" anchor="ctr"/>
            <a:lstStyle/>
            <a:p>
              <a:endParaRPr lang="en-GB"/>
            </a:p>
          </p:txBody>
        </p:sp>
        <p:sp>
          <p:nvSpPr>
            <p:cNvPr id="35" name="Graphic 4">
              <a:extLst>
                <a:ext uri="{FF2B5EF4-FFF2-40B4-BE49-F238E27FC236}">
                  <a16:creationId xmlns:a16="http://schemas.microsoft.com/office/drawing/2014/main" id="{AAB971BD-81F9-32D7-FE7A-D59F293D5A9D}"/>
                </a:ext>
              </a:extLst>
            </p:cNvPr>
            <p:cNvSpPr/>
            <p:nvPr/>
          </p:nvSpPr>
          <p:spPr>
            <a:xfrm>
              <a:off x="8111245" y="4137928"/>
              <a:ext cx="79236" cy="79282"/>
            </a:xfrm>
            <a:custGeom>
              <a:avLst/>
              <a:gdLst>
                <a:gd name="connsiteX0" fmla="*/ 79113 w 79236"/>
                <a:gd name="connsiteY0" fmla="*/ 39433 h 79282"/>
                <a:gd name="connsiteX1" fmla="*/ 39586 w 79236"/>
                <a:gd name="connsiteY1" fmla="*/ 79165 h 79282"/>
                <a:gd name="connsiteX2" fmla="*/ -123 w 79236"/>
                <a:gd name="connsiteY2" fmla="*/ 39616 h 79282"/>
                <a:gd name="connsiteX3" fmla="*/ 39403 w 79236"/>
                <a:gd name="connsiteY3" fmla="*/ -116 h 79282"/>
                <a:gd name="connsiteX4" fmla="*/ 39403 w 79236"/>
                <a:gd name="connsiteY4" fmla="*/ -116 h 79282"/>
                <a:gd name="connsiteX5" fmla="*/ 79113 w 79236"/>
                <a:gd name="connsiteY5" fmla="*/ 39433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6" h="79282">
                  <a:moveTo>
                    <a:pt x="79113" y="39433"/>
                  </a:moveTo>
                  <a:cubicBezTo>
                    <a:pt x="79163" y="61326"/>
                    <a:pt x="61466" y="79115"/>
                    <a:pt x="39586" y="79165"/>
                  </a:cubicBezTo>
                  <a:cubicBezTo>
                    <a:pt x="17705" y="79216"/>
                    <a:pt x="-73" y="61509"/>
                    <a:pt x="-123" y="39616"/>
                  </a:cubicBezTo>
                  <a:cubicBezTo>
                    <a:pt x="-174" y="17723"/>
                    <a:pt x="17523" y="-66"/>
                    <a:pt x="39403" y="-116"/>
                  </a:cubicBezTo>
                  <a:lnTo>
                    <a:pt x="39403" y="-116"/>
                  </a:lnTo>
                  <a:cubicBezTo>
                    <a:pt x="61284" y="-167"/>
                    <a:pt x="79062" y="17540"/>
                    <a:pt x="79113" y="39433"/>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6" name="Graphic 4">
              <a:extLst>
                <a:ext uri="{FF2B5EF4-FFF2-40B4-BE49-F238E27FC236}">
                  <a16:creationId xmlns:a16="http://schemas.microsoft.com/office/drawing/2014/main" id="{9FA89657-D4EA-47DD-21F0-CB32F9D7FEEB}"/>
                </a:ext>
              </a:extLst>
            </p:cNvPr>
            <p:cNvSpPr/>
            <p:nvPr/>
          </p:nvSpPr>
          <p:spPr>
            <a:xfrm>
              <a:off x="8902694" y="4415050"/>
              <a:ext cx="79236" cy="79282"/>
            </a:xfrm>
            <a:custGeom>
              <a:avLst/>
              <a:gdLst>
                <a:gd name="connsiteX0" fmla="*/ 79113 w 79236"/>
                <a:gd name="connsiteY0" fmla="*/ 39524 h 79282"/>
                <a:gd name="connsiteX1" fmla="*/ 39495 w 79236"/>
                <a:gd name="connsiteY1" fmla="*/ 79166 h 79282"/>
                <a:gd name="connsiteX2" fmla="*/ -124 w 79236"/>
                <a:gd name="connsiteY2" fmla="*/ 39524 h 79282"/>
                <a:gd name="connsiteX3" fmla="*/ 39495 w 79236"/>
                <a:gd name="connsiteY3" fmla="*/ -117 h 79282"/>
                <a:gd name="connsiteX4" fmla="*/ 39495 w 79236"/>
                <a:gd name="connsiteY4" fmla="*/ -117 h 79282"/>
                <a:gd name="connsiteX5" fmla="*/ 79113 w 79236"/>
                <a:gd name="connsiteY5" fmla="*/ 39524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6" h="79282">
                  <a:moveTo>
                    <a:pt x="79113" y="39524"/>
                  </a:moveTo>
                  <a:cubicBezTo>
                    <a:pt x="79113" y="61418"/>
                    <a:pt x="61375" y="79166"/>
                    <a:pt x="39495" y="79166"/>
                  </a:cubicBezTo>
                  <a:cubicBezTo>
                    <a:pt x="17614" y="79166"/>
                    <a:pt x="-124" y="61418"/>
                    <a:pt x="-124" y="39524"/>
                  </a:cubicBezTo>
                  <a:cubicBezTo>
                    <a:pt x="-124" y="17631"/>
                    <a:pt x="17614" y="-117"/>
                    <a:pt x="39495" y="-117"/>
                  </a:cubicBezTo>
                  <a:lnTo>
                    <a:pt x="39495" y="-117"/>
                  </a:lnTo>
                  <a:cubicBezTo>
                    <a:pt x="61375" y="-117"/>
                    <a:pt x="79113" y="17631"/>
                    <a:pt x="79113" y="39524"/>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7" name="Graphic 4">
              <a:extLst>
                <a:ext uri="{FF2B5EF4-FFF2-40B4-BE49-F238E27FC236}">
                  <a16:creationId xmlns:a16="http://schemas.microsoft.com/office/drawing/2014/main" id="{0AAF295C-9CE0-928F-6D47-3343B46F7527}"/>
                </a:ext>
              </a:extLst>
            </p:cNvPr>
            <p:cNvSpPr/>
            <p:nvPr/>
          </p:nvSpPr>
          <p:spPr>
            <a:xfrm>
              <a:off x="8475020" y="4034988"/>
              <a:ext cx="79236" cy="79282"/>
            </a:xfrm>
            <a:custGeom>
              <a:avLst/>
              <a:gdLst>
                <a:gd name="connsiteX0" fmla="*/ 79112 w 79236"/>
                <a:gd name="connsiteY0" fmla="*/ 39434 h 79282"/>
                <a:gd name="connsiteX1" fmla="*/ 39586 w 79236"/>
                <a:gd name="connsiteY1" fmla="*/ 79166 h 79282"/>
                <a:gd name="connsiteX2" fmla="*/ -123 w 79236"/>
                <a:gd name="connsiteY2" fmla="*/ 39616 h 79282"/>
                <a:gd name="connsiteX3" fmla="*/ 39403 w 79236"/>
                <a:gd name="connsiteY3" fmla="*/ -116 h 79282"/>
                <a:gd name="connsiteX4" fmla="*/ 39403 w 79236"/>
                <a:gd name="connsiteY4" fmla="*/ -116 h 79282"/>
                <a:gd name="connsiteX5" fmla="*/ 79112 w 79236"/>
                <a:gd name="connsiteY5" fmla="*/ 39250 h 79282"/>
                <a:gd name="connsiteX6" fmla="*/ 79112 w 79236"/>
                <a:gd name="connsiteY6" fmla="*/ 39434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36" h="79282">
                  <a:moveTo>
                    <a:pt x="79112" y="39434"/>
                  </a:moveTo>
                  <a:cubicBezTo>
                    <a:pt x="79163" y="61327"/>
                    <a:pt x="61466" y="79116"/>
                    <a:pt x="39586" y="79166"/>
                  </a:cubicBezTo>
                  <a:cubicBezTo>
                    <a:pt x="17705" y="79216"/>
                    <a:pt x="-73" y="61509"/>
                    <a:pt x="-123" y="39616"/>
                  </a:cubicBezTo>
                  <a:cubicBezTo>
                    <a:pt x="-174" y="17723"/>
                    <a:pt x="17523" y="-66"/>
                    <a:pt x="39403" y="-116"/>
                  </a:cubicBezTo>
                  <a:lnTo>
                    <a:pt x="39403" y="-116"/>
                  </a:lnTo>
                  <a:cubicBezTo>
                    <a:pt x="61233" y="-217"/>
                    <a:pt x="79011" y="17408"/>
                    <a:pt x="79112" y="39250"/>
                  </a:cubicBezTo>
                  <a:cubicBezTo>
                    <a:pt x="79112" y="39312"/>
                    <a:pt x="79112" y="39373"/>
                    <a:pt x="79112" y="39434"/>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8" name="Graphic 4">
              <a:extLst>
                <a:ext uri="{FF2B5EF4-FFF2-40B4-BE49-F238E27FC236}">
                  <a16:creationId xmlns:a16="http://schemas.microsoft.com/office/drawing/2014/main" id="{04C0933D-111D-8184-C7EA-C99FE0247062}"/>
                </a:ext>
              </a:extLst>
            </p:cNvPr>
            <p:cNvSpPr/>
            <p:nvPr/>
          </p:nvSpPr>
          <p:spPr>
            <a:xfrm>
              <a:off x="9116395" y="3979546"/>
              <a:ext cx="79236" cy="79282"/>
            </a:xfrm>
            <a:custGeom>
              <a:avLst/>
              <a:gdLst>
                <a:gd name="connsiteX0" fmla="*/ 79112 w 79236"/>
                <a:gd name="connsiteY0" fmla="*/ 39434 h 79282"/>
                <a:gd name="connsiteX1" fmla="*/ 39586 w 79236"/>
                <a:gd name="connsiteY1" fmla="*/ 79166 h 79282"/>
                <a:gd name="connsiteX2" fmla="*/ -123 w 79236"/>
                <a:gd name="connsiteY2" fmla="*/ 39616 h 79282"/>
                <a:gd name="connsiteX3" fmla="*/ 39403 w 79236"/>
                <a:gd name="connsiteY3" fmla="*/ -116 h 79282"/>
                <a:gd name="connsiteX4" fmla="*/ 39403 w 79236"/>
                <a:gd name="connsiteY4" fmla="*/ -116 h 79282"/>
                <a:gd name="connsiteX5" fmla="*/ 79112 w 79236"/>
                <a:gd name="connsiteY5" fmla="*/ 39250 h 79282"/>
                <a:gd name="connsiteX6" fmla="*/ 79112 w 79236"/>
                <a:gd name="connsiteY6" fmla="*/ 39434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36" h="79282">
                  <a:moveTo>
                    <a:pt x="79112" y="39434"/>
                  </a:moveTo>
                  <a:cubicBezTo>
                    <a:pt x="79163" y="61327"/>
                    <a:pt x="61466" y="79116"/>
                    <a:pt x="39586" y="79166"/>
                  </a:cubicBezTo>
                  <a:cubicBezTo>
                    <a:pt x="17705" y="79216"/>
                    <a:pt x="-73" y="61509"/>
                    <a:pt x="-123" y="39616"/>
                  </a:cubicBezTo>
                  <a:cubicBezTo>
                    <a:pt x="-174" y="17723"/>
                    <a:pt x="17523" y="-66"/>
                    <a:pt x="39403" y="-116"/>
                  </a:cubicBezTo>
                  <a:lnTo>
                    <a:pt x="39403" y="-116"/>
                  </a:lnTo>
                  <a:cubicBezTo>
                    <a:pt x="61233" y="-217"/>
                    <a:pt x="79011" y="17408"/>
                    <a:pt x="79112" y="39250"/>
                  </a:cubicBezTo>
                  <a:cubicBezTo>
                    <a:pt x="79112" y="39312"/>
                    <a:pt x="79112" y="39373"/>
                    <a:pt x="79112" y="39434"/>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39" name="Graphic 4">
              <a:extLst>
                <a:ext uri="{FF2B5EF4-FFF2-40B4-BE49-F238E27FC236}">
                  <a16:creationId xmlns:a16="http://schemas.microsoft.com/office/drawing/2014/main" id="{E0B35DF5-0EF1-B0CA-941C-E0FD05F1B224}"/>
                </a:ext>
              </a:extLst>
            </p:cNvPr>
            <p:cNvSpPr/>
            <p:nvPr/>
          </p:nvSpPr>
          <p:spPr>
            <a:xfrm>
              <a:off x="8332888" y="4438615"/>
              <a:ext cx="79236" cy="79282"/>
            </a:xfrm>
            <a:custGeom>
              <a:avLst/>
              <a:gdLst>
                <a:gd name="connsiteX0" fmla="*/ 79112 w 79236"/>
                <a:gd name="connsiteY0" fmla="*/ 39433 h 79282"/>
                <a:gd name="connsiteX1" fmla="*/ 39586 w 79236"/>
                <a:gd name="connsiteY1" fmla="*/ 79165 h 79282"/>
                <a:gd name="connsiteX2" fmla="*/ -123 w 79236"/>
                <a:gd name="connsiteY2" fmla="*/ 39616 h 79282"/>
                <a:gd name="connsiteX3" fmla="*/ 39403 w 79236"/>
                <a:gd name="connsiteY3" fmla="*/ -116 h 79282"/>
                <a:gd name="connsiteX4" fmla="*/ 39403 w 79236"/>
                <a:gd name="connsiteY4" fmla="*/ -116 h 79282"/>
                <a:gd name="connsiteX5" fmla="*/ 79112 w 79236"/>
                <a:gd name="connsiteY5" fmla="*/ 39433 h 7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6" h="79282">
                  <a:moveTo>
                    <a:pt x="79112" y="39433"/>
                  </a:moveTo>
                  <a:cubicBezTo>
                    <a:pt x="79163" y="61326"/>
                    <a:pt x="61466" y="79115"/>
                    <a:pt x="39586" y="79165"/>
                  </a:cubicBezTo>
                  <a:cubicBezTo>
                    <a:pt x="17705" y="79216"/>
                    <a:pt x="-73" y="61509"/>
                    <a:pt x="-123" y="39616"/>
                  </a:cubicBezTo>
                  <a:cubicBezTo>
                    <a:pt x="-174" y="17723"/>
                    <a:pt x="17523" y="-66"/>
                    <a:pt x="39403" y="-116"/>
                  </a:cubicBezTo>
                  <a:lnTo>
                    <a:pt x="39403" y="-116"/>
                  </a:lnTo>
                  <a:cubicBezTo>
                    <a:pt x="61283" y="-167"/>
                    <a:pt x="79062" y="17540"/>
                    <a:pt x="79112" y="39433"/>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40" name="Graphic 4">
              <a:extLst>
                <a:ext uri="{FF2B5EF4-FFF2-40B4-BE49-F238E27FC236}">
                  <a16:creationId xmlns:a16="http://schemas.microsoft.com/office/drawing/2014/main" id="{A92CEDC5-9489-53E7-696E-34EE09D2EBF6}"/>
                </a:ext>
              </a:extLst>
            </p:cNvPr>
            <p:cNvSpPr/>
            <p:nvPr/>
          </p:nvSpPr>
          <p:spPr>
            <a:xfrm>
              <a:off x="7886408" y="3856513"/>
              <a:ext cx="133003" cy="118375"/>
            </a:xfrm>
            <a:custGeom>
              <a:avLst/>
              <a:gdLst>
                <a:gd name="connsiteX0" fmla="*/ 3651 w 133003"/>
                <a:gd name="connsiteY0" fmla="*/ 0 h 118375"/>
                <a:gd name="connsiteX1" fmla="*/ 0 w 133003"/>
                <a:gd name="connsiteY1" fmla="*/ 118375 h 118375"/>
                <a:gd name="connsiteX2" fmla="*/ 129352 w 133003"/>
                <a:gd name="connsiteY2" fmla="*/ 118375 h 118375"/>
                <a:gd name="connsiteX3" fmla="*/ 133004 w 133003"/>
                <a:gd name="connsiteY3" fmla="*/ 7398 h 118375"/>
                <a:gd name="connsiteX4" fmla="*/ 3651 w 133003"/>
                <a:gd name="connsiteY4" fmla="*/ 0 h 11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3" h="118375">
                  <a:moveTo>
                    <a:pt x="3651" y="0"/>
                  </a:moveTo>
                  <a:lnTo>
                    <a:pt x="0" y="118375"/>
                  </a:lnTo>
                  <a:lnTo>
                    <a:pt x="129352" y="118375"/>
                  </a:lnTo>
                  <a:lnTo>
                    <a:pt x="133004" y="7398"/>
                  </a:lnTo>
                  <a:lnTo>
                    <a:pt x="3651"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1" name="Graphic 4">
              <a:extLst>
                <a:ext uri="{FF2B5EF4-FFF2-40B4-BE49-F238E27FC236}">
                  <a16:creationId xmlns:a16="http://schemas.microsoft.com/office/drawing/2014/main" id="{69D5733E-D183-8496-B27E-667A6C27F3D1}"/>
                </a:ext>
              </a:extLst>
            </p:cNvPr>
            <p:cNvSpPr/>
            <p:nvPr/>
          </p:nvSpPr>
          <p:spPr>
            <a:xfrm>
              <a:off x="9322610" y="3935704"/>
              <a:ext cx="133094" cy="118283"/>
            </a:xfrm>
            <a:custGeom>
              <a:avLst/>
              <a:gdLst>
                <a:gd name="connsiteX0" fmla="*/ 3651 w 133094"/>
                <a:gd name="connsiteY0" fmla="*/ 0 h 118283"/>
                <a:gd name="connsiteX1" fmla="*/ 0 w 133094"/>
                <a:gd name="connsiteY1" fmla="*/ 118284 h 118283"/>
                <a:gd name="connsiteX2" fmla="*/ 129352 w 133094"/>
                <a:gd name="connsiteY2" fmla="*/ 118284 h 118283"/>
                <a:gd name="connsiteX3" fmla="*/ 133095 w 133094"/>
                <a:gd name="connsiteY3" fmla="*/ 7398 h 118283"/>
                <a:gd name="connsiteX4" fmla="*/ 3651 w 133094"/>
                <a:gd name="connsiteY4" fmla="*/ 0 h 118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4" h="118283">
                  <a:moveTo>
                    <a:pt x="3651" y="0"/>
                  </a:moveTo>
                  <a:lnTo>
                    <a:pt x="0" y="118284"/>
                  </a:lnTo>
                  <a:lnTo>
                    <a:pt x="129352" y="118284"/>
                  </a:lnTo>
                  <a:lnTo>
                    <a:pt x="133095" y="7398"/>
                  </a:lnTo>
                  <a:lnTo>
                    <a:pt x="3651"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2" name="Graphic 4">
              <a:extLst>
                <a:ext uri="{FF2B5EF4-FFF2-40B4-BE49-F238E27FC236}">
                  <a16:creationId xmlns:a16="http://schemas.microsoft.com/office/drawing/2014/main" id="{B2CC9C7F-A465-4331-09DC-6DF44D2B79E3}"/>
                </a:ext>
              </a:extLst>
            </p:cNvPr>
            <p:cNvSpPr/>
            <p:nvPr/>
          </p:nvSpPr>
          <p:spPr>
            <a:xfrm>
              <a:off x="7775496" y="4104315"/>
              <a:ext cx="133003" cy="118375"/>
            </a:xfrm>
            <a:custGeom>
              <a:avLst/>
              <a:gdLst>
                <a:gd name="connsiteX0" fmla="*/ 3651 w 133003"/>
                <a:gd name="connsiteY0" fmla="*/ 0 h 118375"/>
                <a:gd name="connsiteX1" fmla="*/ 0 w 133003"/>
                <a:gd name="connsiteY1" fmla="*/ 118375 h 118375"/>
                <a:gd name="connsiteX2" fmla="*/ 129352 w 133003"/>
                <a:gd name="connsiteY2" fmla="*/ 118375 h 118375"/>
                <a:gd name="connsiteX3" fmla="*/ 133004 w 133003"/>
                <a:gd name="connsiteY3" fmla="*/ 7398 h 118375"/>
                <a:gd name="connsiteX4" fmla="*/ 3651 w 133003"/>
                <a:gd name="connsiteY4" fmla="*/ 0 h 11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3" h="118375">
                  <a:moveTo>
                    <a:pt x="3651" y="0"/>
                  </a:moveTo>
                  <a:lnTo>
                    <a:pt x="0" y="118375"/>
                  </a:lnTo>
                  <a:lnTo>
                    <a:pt x="129352" y="118375"/>
                  </a:lnTo>
                  <a:lnTo>
                    <a:pt x="133004" y="7398"/>
                  </a:lnTo>
                  <a:lnTo>
                    <a:pt x="3651"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3" name="Graphic 4">
              <a:extLst>
                <a:ext uri="{FF2B5EF4-FFF2-40B4-BE49-F238E27FC236}">
                  <a16:creationId xmlns:a16="http://schemas.microsoft.com/office/drawing/2014/main" id="{0B4BE112-9913-8BA1-B2C6-46F96BFB9DE6}"/>
                </a:ext>
              </a:extLst>
            </p:cNvPr>
            <p:cNvSpPr/>
            <p:nvPr/>
          </p:nvSpPr>
          <p:spPr>
            <a:xfrm>
              <a:off x="7793935" y="4255938"/>
              <a:ext cx="133094" cy="118375"/>
            </a:xfrm>
            <a:custGeom>
              <a:avLst/>
              <a:gdLst>
                <a:gd name="connsiteX0" fmla="*/ 3743 w 133094"/>
                <a:gd name="connsiteY0" fmla="*/ 0 h 118375"/>
                <a:gd name="connsiteX1" fmla="*/ 0 w 133094"/>
                <a:gd name="connsiteY1" fmla="*/ 118375 h 118375"/>
                <a:gd name="connsiteX2" fmla="*/ 129352 w 133094"/>
                <a:gd name="connsiteY2" fmla="*/ 118375 h 118375"/>
                <a:gd name="connsiteX3" fmla="*/ 133095 w 133094"/>
                <a:gd name="connsiteY3" fmla="*/ 7398 h 118375"/>
                <a:gd name="connsiteX4" fmla="*/ 3743 w 133094"/>
                <a:gd name="connsiteY4" fmla="*/ 0 h 11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4" h="118375">
                  <a:moveTo>
                    <a:pt x="3743" y="0"/>
                  </a:moveTo>
                  <a:lnTo>
                    <a:pt x="0" y="118375"/>
                  </a:lnTo>
                  <a:lnTo>
                    <a:pt x="129352" y="118375"/>
                  </a:lnTo>
                  <a:lnTo>
                    <a:pt x="133095" y="7398"/>
                  </a:lnTo>
                  <a:lnTo>
                    <a:pt x="3743" y="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44" name="Graphic 4">
              <a:extLst>
                <a:ext uri="{FF2B5EF4-FFF2-40B4-BE49-F238E27FC236}">
                  <a16:creationId xmlns:a16="http://schemas.microsoft.com/office/drawing/2014/main" id="{1113EBF8-B2A0-4768-4A3C-1BA5D21ECBE8}"/>
                </a:ext>
              </a:extLst>
            </p:cNvPr>
            <p:cNvSpPr/>
            <p:nvPr/>
          </p:nvSpPr>
          <p:spPr>
            <a:xfrm>
              <a:off x="7121797" y="5047024"/>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430" y="89852"/>
                    <a:pt x="721035" y="-117"/>
                    <a:pt x="721035" y="-117"/>
                  </a:cubicBezTo>
                  <a:close/>
                </a:path>
              </a:pathLst>
            </a:custGeom>
            <a:solidFill>
              <a:schemeClr val="accent1"/>
            </a:solidFill>
            <a:ln w="27382" cap="flat">
              <a:solidFill>
                <a:srgbClr val="263238"/>
              </a:solidFill>
              <a:prstDash val="solid"/>
              <a:miter/>
            </a:ln>
          </p:spPr>
          <p:txBody>
            <a:bodyPr rtlCol="0" anchor="ctr"/>
            <a:lstStyle/>
            <a:p>
              <a:endParaRPr lang="en-GB"/>
            </a:p>
          </p:txBody>
        </p:sp>
        <p:sp>
          <p:nvSpPr>
            <p:cNvPr id="45" name="Graphic 4">
              <a:extLst>
                <a:ext uri="{FF2B5EF4-FFF2-40B4-BE49-F238E27FC236}">
                  <a16:creationId xmlns:a16="http://schemas.microsoft.com/office/drawing/2014/main" id="{89D622A8-6C9A-FD5E-A8C2-4261E01B36CB}"/>
                </a:ext>
              </a:extLst>
            </p:cNvPr>
            <p:cNvSpPr/>
            <p:nvPr/>
          </p:nvSpPr>
          <p:spPr>
            <a:xfrm>
              <a:off x="7405605" y="5047024"/>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338" y="89852"/>
                    <a:pt x="721035" y="-117"/>
                    <a:pt x="721035"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46" name="Graphic 4">
              <a:extLst>
                <a:ext uri="{FF2B5EF4-FFF2-40B4-BE49-F238E27FC236}">
                  <a16:creationId xmlns:a16="http://schemas.microsoft.com/office/drawing/2014/main" id="{2DFB59CF-F81F-1284-A4BC-7CA3A6DC306A}"/>
                </a:ext>
              </a:extLst>
            </p:cNvPr>
            <p:cNvSpPr/>
            <p:nvPr/>
          </p:nvSpPr>
          <p:spPr>
            <a:xfrm>
              <a:off x="7391912" y="5033323"/>
              <a:ext cx="766527" cy="232914"/>
            </a:xfrm>
            <a:custGeom>
              <a:avLst/>
              <a:gdLst>
                <a:gd name="connsiteX0" fmla="*/ 752711 w 766527"/>
                <a:gd name="connsiteY0" fmla="*/ 232798 h 232914"/>
                <a:gd name="connsiteX1" fmla="*/ 116266 w 766527"/>
                <a:gd name="connsiteY1" fmla="*/ 232798 h 232914"/>
                <a:gd name="connsiteX2" fmla="*/ -124 w 766527"/>
                <a:gd name="connsiteY2" fmla="*/ 116341 h 232914"/>
                <a:gd name="connsiteX3" fmla="*/ 116266 w 766527"/>
                <a:gd name="connsiteY3" fmla="*/ -117 h 232914"/>
                <a:gd name="connsiteX4" fmla="*/ 752711 w 766527"/>
                <a:gd name="connsiteY4" fmla="*/ -117 h 232914"/>
                <a:gd name="connsiteX5" fmla="*/ 766404 w 766527"/>
                <a:gd name="connsiteY5" fmla="*/ 13584 h 232914"/>
                <a:gd name="connsiteX6" fmla="*/ 752712 w 766527"/>
                <a:gd name="connsiteY6" fmla="*/ 27285 h 232914"/>
                <a:gd name="connsiteX7" fmla="*/ 116266 w 766527"/>
                <a:gd name="connsiteY7" fmla="*/ 27285 h 232914"/>
                <a:gd name="connsiteX8" fmla="*/ 27262 w 766527"/>
                <a:gd name="connsiteY8" fmla="*/ 116341 h 232914"/>
                <a:gd name="connsiteX9" fmla="*/ 116266 w 766527"/>
                <a:gd name="connsiteY9" fmla="*/ 205396 h 232914"/>
                <a:gd name="connsiteX10" fmla="*/ 752711 w 766527"/>
                <a:gd name="connsiteY10" fmla="*/ 205396 h 232914"/>
                <a:gd name="connsiteX11" fmla="*/ 766404 w 766527"/>
                <a:gd name="connsiteY11" fmla="*/ 219097 h 232914"/>
                <a:gd name="connsiteX12" fmla="*/ 752712 w 766527"/>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527" h="232914">
                  <a:moveTo>
                    <a:pt x="752711" y="232798"/>
                  </a:moveTo>
                  <a:lnTo>
                    <a:pt x="116266" y="232798"/>
                  </a:lnTo>
                  <a:cubicBezTo>
                    <a:pt x="51986" y="232798"/>
                    <a:pt x="-124" y="180658"/>
                    <a:pt x="-124" y="116341"/>
                  </a:cubicBezTo>
                  <a:cubicBezTo>
                    <a:pt x="-124" y="52023"/>
                    <a:pt x="51986" y="-117"/>
                    <a:pt x="116266" y="-117"/>
                  </a:cubicBezTo>
                  <a:lnTo>
                    <a:pt x="752711" y="-117"/>
                  </a:lnTo>
                  <a:cubicBezTo>
                    <a:pt x="760274" y="-117"/>
                    <a:pt x="766404" y="6017"/>
                    <a:pt x="766404" y="13584"/>
                  </a:cubicBezTo>
                  <a:cubicBezTo>
                    <a:pt x="766404" y="21151"/>
                    <a:pt x="760274" y="27285"/>
                    <a:pt x="752712" y="27285"/>
                  </a:cubicBezTo>
                  <a:lnTo>
                    <a:pt x="116266" y="27285"/>
                  </a:lnTo>
                  <a:cubicBezTo>
                    <a:pt x="67111" y="27285"/>
                    <a:pt x="27262" y="67157"/>
                    <a:pt x="27262" y="116341"/>
                  </a:cubicBezTo>
                  <a:cubicBezTo>
                    <a:pt x="27262" y="165524"/>
                    <a:pt x="67111" y="205396"/>
                    <a:pt x="116266" y="205396"/>
                  </a:cubicBezTo>
                  <a:lnTo>
                    <a:pt x="752711" y="205396"/>
                  </a:lnTo>
                  <a:cubicBezTo>
                    <a:pt x="760274" y="205396"/>
                    <a:pt x="766404" y="211530"/>
                    <a:pt x="766404" y="219097"/>
                  </a:cubicBezTo>
                  <a:cubicBezTo>
                    <a:pt x="766404" y="226664"/>
                    <a:pt x="760274" y="232798"/>
                    <a:pt x="752712" y="232798"/>
                  </a:cubicBezTo>
                  <a:close/>
                </a:path>
              </a:pathLst>
            </a:custGeom>
            <a:solidFill>
              <a:srgbClr val="263238"/>
            </a:solidFill>
            <a:ln w="9127" cap="flat">
              <a:noFill/>
              <a:prstDash val="solid"/>
              <a:miter/>
            </a:ln>
          </p:spPr>
          <p:txBody>
            <a:bodyPr rtlCol="0" anchor="ctr"/>
            <a:lstStyle/>
            <a:p>
              <a:endParaRPr lang="en-GB"/>
            </a:p>
          </p:txBody>
        </p:sp>
        <p:sp>
          <p:nvSpPr>
            <p:cNvPr id="47" name="Graphic 4">
              <a:extLst>
                <a:ext uri="{FF2B5EF4-FFF2-40B4-BE49-F238E27FC236}">
                  <a16:creationId xmlns:a16="http://schemas.microsoft.com/office/drawing/2014/main" id="{70C4DB94-6659-B1A3-FF62-3F5255693258}"/>
                </a:ext>
              </a:extLst>
            </p:cNvPr>
            <p:cNvSpPr/>
            <p:nvPr/>
          </p:nvSpPr>
          <p:spPr>
            <a:xfrm>
              <a:off x="7478360" y="5063282"/>
              <a:ext cx="9128" cy="164409"/>
            </a:xfrm>
            <a:custGeom>
              <a:avLst/>
              <a:gdLst>
                <a:gd name="connsiteX0" fmla="*/ 0 w 9128"/>
                <a:gd name="connsiteY0" fmla="*/ 0 h 164409"/>
                <a:gd name="connsiteX1" fmla="*/ 0 w 9128"/>
                <a:gd name="connsiteY1" fmla="*/ 164410 h 164409"/>
              </a:gdLst>
              <a:ahLst/>
              <a:cxnLst>
                <a:cxn ang="0">
                  <a:pos x="connsiteX0" y="connsiteY0"/>
                </a:cxn>
                <a:cxn ang="0">
                  <a:pos x="connsiteX1" y="connsiteY1"/>
                </a:cxn>
              </a:cxnLst>
              <a:rect l="l" t="t" r="r" b="b"/>
              <a:pathLst>
                <a:path w="9128" h="164409">
                  <a:moveTo>
                    <a:pt x="0" y="0"/>
                  </a:moveTo>
                  <a:lnTo>
                    <a:pt x="0" y="164410"/>
                  </a:lnTo>
                </a:path>
              </a:pathLst>
            </a:custGeom>
            <a:ln w="9127" cap="flat">
              <a:solidFill>
                <a:srgbClr val="263238"/>
              </a:solidFill>
              <a:prstDash val="solid"/>
              <a:miter/>
            </a:ln>
          </p:spPr>
          <p:txBody>
            <a:bodyPr rtlCol="0" anchor="ctr"/>
            <a:lstStyle/>
            <a:p>
              <a:endParaRPr lang="en-GB"/>
            </a:p>
          </p:txBody>
        </p:sp>
        <p:sp>
          <p:nvSpPr>
            <p:cNvPr id="48" name="Graphic 4">
              <a:extLst>
                <a:ext uri="{FF2B5EF4-FFF2-40B4-BE49-F238E27FC236}">
                  <a16:creationId xmlns:a16="http://schemas.microsoft.com/office/drawing/2014/main" id="{BB351B74-6F6A-CCA1-0BF6-EE57B2355633}"/>
                </a:ext>
              </a:extLst>
            </p:cNvPr>
            <p:cNvSpPr/>
            <p:nvPr/>
          </p:nvSpPr>
          <p:spPr>
            <a:xfrm>
              <a:off x="7478360" y="5118725"/>
              <a:ext cx="131086" cy="9133"/>
            </a:xfrm>
            <a:custGeom>
              <a:avLst/>
              <a:gdLst>
                <a:gd name="connsiteX0" fmla="*/ 0 w 131086"/>
                <a:gd name="connsiteY0" fmla="*/ 0 h 9133"/>
                <a:gd name="connsiteX1" fmla="*/ 131087 w 131086"/>
                <a:gd name="connsiteY1" fmla="*/ 0 h 9133"/>
              </a:gdLst>
              <a:ahLst/>
              <a:cxnLst>
                <a:cxn ang="0">
                  <a:pos x="connsiteX0" y="connsiteY0"/>
                </a:cxn>
                <a:cxn ang="0">
                  <a:pos x="connsiteX1" y="connsiteY1"/>
                </a:cxn>
              </a:cxnLst>
              <a:rect l="l" t="t" r="r" b="b"/>
              <a:pathLst>
                <a:path w="131086" h="9133">
                  <a:moveTo>
                    <a:pt x="0" y="0"/>
                  </a:moveTo>
                  <a:lnTo>
                    <a:pt x="131087" y="0"/>
                  </a:lnTo>
                </a:path>
              </a:pathLst>
            </a:custGeom>
            <a:ln w="9127" cap="flat">
              <a:solidFill>
                <a:srgbClr val="263238"/>
              </a:solidFill>
              <a:prstDash val="solid"/>
              <a:miter/>
            </a:ln>
          </p:spPr>
          <p:txBody>
            <a:bodyPr rtlCol="0" anchor="ctr"/>
            <a:lstStyle/>
            <a:p>
              <a:endParaRPr lang="en-GB"/>
            </a:p>
          </p:txBody>
        </p:sp>
        <p:sp>
          <p:nvSpPr>
            <p:cNvPr id="49" name="Graphic 4">
              <a:extLst>
                <a:ext uri="{FF2B5EF4-FFF2-40B4-BE49-F238E27FC236}">
                  <a16:creationId xmlns:a16="http://schemas.microsoft.com/office/drawing/2014/main" id="{F9BC66D3-685D-FF30-C67C-EB8DFD260B59}"/>
                </a:ext>
              </a:extLst>
            </p:cNvPr>
            <p:cNvSpPr/>
            <p:nvPr/>
          </p:nvSpPr>
          <p:spPr>
            <a:xfrm>
              <a:off x="7520808" y="5151972"/>
              <a:ext cx="94207" cy="9133"/>
            </a:xfrm>
            <a:custGeom>
              <a:avLst/>
              <a:gdLst>
                <a:gd name="connsiteX0" fmla="*/ 0 w 94207"/>
                <a:gd name="connsiteY0" fmla="*/ 0 h 9133"/>
                <a:gd name="connsiteX1" fmla="*/ 94207 w 94207"/>
                <a:gd name="connsiteY1" fmla="*/ 0 h 9133"/>
              </a:gdLst>
              <a:ahLst/>
              <a:cxnLst>
                <a:cxn ang="0">
                  <a:pos x="connsiteX0" y="connsiteY0"/>
                </a:cxn>
                <a:cxn ang="0">
                  <a:pos x="connsiteX1" y="connsiteY1"/>
                </a:cxn>
              </a:cxnLst>
              <a:rect l="l" t="t" r="r" b="b"/>
              <a:pathLst>
                <a:path w="94207" h="9133">
                  <a:moveTo>
                    <a:pt x="0" y="0"/>
                  </a:moveTo>
                  <a:lnTo>
                    <a:pt x="94207" y="0"/>
                  </a:lnTo>
                </a:path>
              </a:pathLst>
            </a:custGeom>
            <a:ln w="9127" cap="flat">
              <a:solidFill>
                <a:srgbClr val="263238"/>
              </a:solidFill>
              <a:prstDash val="solid"/>
              <a:miter/>
            </a:ln>
          </p:spPr>
          <p:txBody>
            <a:bodyPr rtlCol="0" anchor="ctr"/>
            <a:lstStyle/>
            <a:p>
              <a:endParaRPr lang="en-GB"/>
            </a:p>
          </p:txBody>
        </p:sp>
        <p:sp>
          <p:nvSpPr>
            <p:cNvPr id="50" name="Graphic 4">
              <a:extLst>
                <a:ext uri="{FF2B5EF4-FFF2-40B4-BE49-F238E27FC236}">
                  <a16:creationId xmlns:a16="http://schemas.microsoft.com/office/drawing/2014/main" id="{C63B3740-1B8A-7D53-075F-466976E8C6DC}"/>
                </a:ext>
              </a:extLst>
            </p:cNvPr>
            <p:cNvSpPr/>
            <p:nvPr/>
          </p:nvSpPr>
          <p:spPr>
            <a:xfrm>
              <a:off x="7482103" y="5187046"/>
              <a:ext cx="199368" cy="9133"/>
            </a:xfrm>
            <a:custGeom>
              <a:avLst/>
              <a:gdLst>
                <a:gd name="connsiteX0" fmla="*/ 0 w 199368"/>
                <a:gd name="connsiteY0" fmla="*/ 0 h 9133"/>
                <a:gd name="connsiteX1" fmla="*/ 199368 w 199368"/>
                <a:gd name="connsiteY1" fmla="*/ 0 h 9133"/>
              </a:gdLst>
              <a:ahLst/>
              <a:cxnLst>
                <a:cxn ang="0">
                  <a:pos x="connsiteX0" y="connsiteY0"/>
                </a:cxn>
                <a:cxn ang="0">
                  <a:pos x="connsiteX1" y="connsiteY1"/>
                </a:cxn>
              </a:cxnLst>
              <a:rect l="l" t="t" r="r" b="b"/>
              <a:pathLst>
                <a:path w="199368" h="9133">
                  <a:moveTo>
                    <a:pt x="0" y="0"/>
                  </a:moveTo>
                  <a:lnTo>
                    <a:pt x="199368" y="0"/>
                  </a:lnTo>
                </a:path>
              </a:pathLst>
            </a:custGeom>
            <a:ln w="9127" cap="flat">
              <a:solidFill>
                <a:srgbClr val="263238"/>
              </a:solidFill>
              <a:prstDash val="solid"/>
              <a:miter/>
            </a:ln>
          </p:spPr>
          <p:txBody>
            <a:bodyPr rtlCol="0" anchor="ctr"/>
            <a:lstStyle/>
            <a:p>
              <a:endParaRPr lang="en-GB"/>
            </a:p>
          </p:txBody>
        </p:sp>
        <p:sp>
          <p:nvSpPr>
            <p:cNvPr id="51" name="Graphic 4">
              <a:extLst>
                <a:ext uri="{FF2B5EF4-FFF2-40B4-BE49-F238E27FC236}">
                  <a16:creationId xmlns:a16="http://schemas.microsoft.com/office/drawing/2014/main" id="{768A1FAE-1EE4-5A3E-20D0-1E68275CE9BD}"/>
                </a:ext>
              </a:extLst>
            </p:cNvPr>
            <p:cNvSpPr/>
            <p:nvPr/>
          </p:nvSpPr>
          <p:spPr>
            <a:xfrm>
              <a:off x="7437281" y="4802144"/>
              <a:ext cx="721158" cy="232457"/>
            </a:xfrm>
            <a:custGeom>
              <a:avLst/>
              <a:gdLst>
                <a:gd name="connsiteX0" fmla="*/ -124 w 721158"/>
                <a:gd name="connsiteY0" fmla="*/ -117 h 232457"/>
                <a:gd name="connsiteX1" fmla="*/ 618339 w 721158"/>
                <a:gd name="connsiteY1" fmla="*/ -117 h 232457"/>
                <a:gd name="connsiteX2" fmla="*/ 721035 w 721158"/>
                <a:gd name="connsiteY2" fmla="*/ 116067 h 232457"/>
                <a:gd name="connsiteX3" fmla="*/ 618339 w 721158"/>
                <a:gd name="connsiteY3" fmla="*/ 232341 h 232457"/>
                <a:gd name="connsiteX4" fmla="*/ -124 w 721158"/>
                <a:gd name="connsiteY4" fmla="*/ 232341 h 232457"/>
                <a:gd name="connsiteX5" fmla="*/ -124 w 721158"/>
                <a:gd name="connsiteY5" fmla="*/ -117 h 23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32457">
                  <a:moveTo>
                    <a:pt x="-124" y="-117"/>
                  </a:moveTo>
                  <a:lnTo>
                    <a:pt x="618339" y="-117"/>
                  </a:lnTo>
                  <a:cubicBezTo>
                    <a:pt x="675118" y="-117"/>
                    <a:pt x="721035" y="51947"/>
                    <a:pt x="721035" y="116067"/>
                  </a:cubicBezTo>
                  <a:cubicBezTo>
                    <a:pt x="721035" y="180186"/>
                    <a:pt x="675392" y="232341"/>
                    <a:pt x="618339" y="232341"/>
                  </a:cubicBezTo>
                  <a:lnTo>
                    <a:pt x="-124" y="232341"/>
                  </a:lnTo>
                  <a:cubicBezTo>
                    <a:pt x="58573" y="101635"/>
                    <a:pt x="-124" y="-117"/>
                    <a:pt x="-124" y="-117"/>
                  </a:cubicBezTo>
                  <a:close/>
                </a:path>
              </a:pathLst>
            </a:custGeom>
            <a:solidFill>
              <a:srgbClr val="FCB900"/>
            </a:solidFill>
            <a:ln w="9127" cap="flat">
              <a:solidFill>
                <a:srgbClr val="263238"/>
              </a:solidFill>
              <a:prstDash val="solid"/>
              <a:miter/>
            </a:ln>
          </p:spPr>
          <p:txBody>
            <a:bodyPr rtlCol="0" anchor="ctr"/>
            <a:lstStyle/>
            <a:p>
              <a:endParaRPr lang="en-GB"/>
            </a:p>
          </p:txBody>
        </p:sp>
        <p:sp>
          <p:nvSpPr>
            <p:cNvPr id="52" name="Graphic 4">
              <a:extLst>
                <a:ext uri="{FF2B5EF4-FFF2-40B4-BE49-F238E27FC236}">
                  <a16:creationId xmlns:a16="http://schemas.microsoft.com/office/drawing/2014/main" id="{02D8BCE4-8065-5B40-7098-C2367C572D5A}"/>
                </a:ext>
              </a:extLst>
            </p:cNvPr>
            <p:cNvSpPr/>
            <p:nvPr/>
          </p:nvSpPr>
          <p:spPr>
            <a:xfrm>
              <a:off x="7153565" y="4815571"/>
              <a:ext cx="721158" cy="205512"/>
            </a:xfrm>
            <a:custGeom>
              <a:avLst/>
              <a:gdLst>
                <a:gd name="connsiteX0" fmla="*/ -124 w 721158"/>
                <a:gd name="connsiteY0" fmla="*/ -117 h 205512"/>
                <a:gd name="connsiteX1" fmla="*/ 618339 w 721158"/>
                <a:gd name="connsiteY1" fmla="*/ -117 h 205512"/>
                <a:gd name="connsiteX2" fmla="*/ 721035 w 721158"/>
                <a:gd name="connsiteY2" fmla="*/ 102640 h 205512"/>
                <a:gd name="connsiteX3" fmla="*/ 618339 w 721158"/>
                <a:gd name="connsiteY3" fmla="*/ 205396 h 205512"/>
                <a:gd name="connsiteX4" fmla="*/ -124 w 721158"/>
                <a:gd name="connsiteY4" fmla="*/ 205396 h 205512"/>
                <a:gd name="connsiteX5" fmla="*/ -124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124" y="-117"/>
                  </a:moveTo>
                  <a:lnTo>
                    <a:pt x="618339" y="-117"/>
                  </a:lnTo>
                  <a:cubicBezTo>
                    <a:pt x="675056" y="-117"/>
                    <a:pt x="721035" y="45889"/>
                    <a:pt x="721035" y="102640"/>
                  </a:cubicBezTo>
                  <a:cubicBezTo>
                    <a:pt x="721035" y="159390"/>
                    <a:pt x="675056" y="205396"/>
                    <a:pt x="618339" y="205396"/>
                  </a:cubicBezTo>
                  <a:lnTo>
                    <a:pt x="-124" y="205396"/>
                  </a:lnTo>
                  <a:cubicBezTo>
                    <a:pt x="58665" y="89943"/>
                    <a:pt x="-124" y="-117"/>
                    <a:pt x="-124"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53" name="Graphic 4">
              <a:extLst>
                <a:ext uri="{FF2B5EF4-FFF2-40B4-BE49-F238E27FC236}">
                  <a16:creationId xmlns:a16="http://schemas.microsoft.com/office/drawing/2014/main" id="{FA51F9CC-ABD1-B0B2-5694-C44B1C64391F}"/>
                </a:ext>
              </a:extLst>
            </p:cNvPr>
            <p:cNvSpPr/>
            <p:nvPr/>
          </p:nvSpPr>
          <p:spPr>
            <a:xfrm>
              <a:off x="7121797" y="4801870"/>
              <a:ext cx="766619" cy="232914"/>
            </a:xfrm>
            <a:custGeom>
              <a:avLst/>
              <a:gdLst>
                <a:gd name="connsiteX0" fmla="*/ 13569 w 766619"/>
                <a:gd name="connsiteY0" fmla="*/ 232798 h 232914"/>
                <a:gd name="connsiteX1" fmla="*/ 650106 w 766619"/>
                <a:gd name="connsiteY1" fmla="*/ 232798 h 232914"/>
                <a:gd name="connsiteX2" fmla="*/ 766496 w 766619"/>
                <a:gd name="connsiteY2" fmla="*/ 116341 h 232914"/>
                <a:gd name="connsiteX3" fmla="*/ 650106 w 766619"/>
                <a:gd name="connsiteY3" fmla="*/ -117 h 232914"/>
                <a:gd name="connsiteX4" fmla="*/ 13569 w 766619"/>
                <a:gd name="connsiteY4" fmla="*/ -117 h 232914"/>
                <a:gd name="connsiteX5" fmla="*/ -124 w 766619"/>
                <a:gd name="connsiteY5" fmla="*/ 13584 h 232914"/>
                <a:gd name="connsiteX6" fmla="*/ 13569 w 766619"/>
                <a:gd name="connsiteY6" fmla="*/ 27285 h 232914"/>
                <a:gd name="connsiteX7" fmla="*/ 650106 w 766619"/>
                <a:gd name="connsiteY7" fmla="*/ 27285 h 232914"/>
                <a:gd name="connsiteX8" fmla="*/ 739110 w 766619"/>
                <a:gd name="connsiteY8" fmla="*/ 116341 h 232914"/>
                <a:gd name="connsiteX9" fmla="*/ 650106 w 766619"/>
                <a:gd name="connsiteY9" fmla="*/ 205396 h 232914"/>
                <a:gd name="connsiteX10" fmla="*/ 13569 w 766619"/>
                <a:gd name="connsiteY10" fmla="*/ 205396 h 232914"/>
                <a:gd name="connsiteX11" fmla="*/ -124 w 766619"/>
                <a:gd name="connsiteY11" fmla="*/ 219097 h 232914"/>
                <a:gd name="connsiteX12" fmla="*/ 13569 w 766619"/>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9" h="232914">
                  <a:moveTo>
                    <a:pt x="13569" y="232798"/>
                  </a:moveTo>
                  <a:lnTo>
                    <a:pt x="650106" y="232798"/>
                  </a:lnTo>
                  <a:cubicBezTo>
                    <a:pt x="714386" y="232798"/>
                    <a:pt x="766496" y="180658"/>
                    <a:pt x="766496" y="116341"/>
                  </a:cubicBezTo>
                  <a:cubicBezTo>
                    <a:pt x="766496" y="52023"/>
                    <a:pt x="714386" y="-117"/>
                    <a:pt x="650106" y="-117"/>
                  </a:cubicBezTo>
                  <a:lnTo>
                    <a:pt x="13569" y="-117"/>
                  </a:lnTo>
                  <a:cubicBezTo>
                    <a:pt x="6007" y="-117"/>
                    <a:pt x="-124" y="6017"/>
                    <a:pt x="-124" y="13584"/>
                  </a:cubicBezTo>
                  <a:cubicBezTo>
                    <a:pt x="-124" y="21151"/>
                    <a:pt x="6007" y="27285"/>
                    <a:pt x="13569" y="27285"/>
                  </a:cubicBezTo>
                  <a:lnTo>
                    <a:pt x="650106" y="27285"/>
                  </a:lnTo>
                  <a:cubicBezTo>
                    <a:pt x="699262" y="27285"/>
                    <a:pt x="739110" y="67157"/>
                    <a:pt x="739110" y="116341"/>
                  </a:cubicBezTo>
                  <a:cubicBezTo>
                    <a:pt x="739110" y="165524"/>
                    <a:pt x="699262" y="205396"/>
                    <a:pt x="650106" y="205396"/>
                  </a:cubicBezTo>
                  <a:lnTo>
                    <a:pt x="13569" y="205396"/>
                  </a:lnTo>
                  <a:cubicBezTo>
                    <a:pt x="6007" y="205396"/>
                    <a:pt x="-124" y="211530"/>
                    <a:pt x="-124" y="219097"/>
                  </a:cubicBezTo>
                  <a:cubicBezTo>
                    <a:pt x="-124" y="226664"/>
                    <a:pt x="6007" y="232798"/>
                    <a:pt x="13569" y="232798"/>
                  </a:cubicBezTo>
                  <a:close/>
                </a:path>
              </a:pathLst>
            </a:custGeom>
            <a:solidFill>
              <a:srgbClr val="FCB900"/>
            </a:solidFill>
            <a:ln w="9127" cap="flat">
              <a:solidFill>
                <a:srgbClr val="263238"/>
              </a:solidFill>
              <a:prstDash val="solid"/>
              <a:miter/>
            </a:ln>
          </p:spPr>
          <p:txBody>
            <a:bodyPr rtlCol="0" anchor="ctr"/>
            <a:lstStyle/>
            <a:p>
              <a:endParaRPr lang="en-GB"/>
            </a:p>
          </p:txBody>
        </p:sp>
        <p:sp>
          <p:nvSpPr>
            <p:cNvPr id="54" name="Graphic 4">
              <a:extLst>
                <a:ext uri="{FF2B5EF4-FFF2-40B4-BE49-F238E27FC236}">
                  <a16:creationId xmlns:a16="http://schemas.microsoft.com/office/drawing/2014/main" id="{619BC0D8-B9FA-45DE-85CA-6560F7D05770}"/>
                </a:ext>
              </a:extLst>
            </p:cNvPr>
            <p:cNvSpPr/>
            <p:nvPr/>
          </p:nvSpPr>
          <p:spPr>
            <a:xfrm>
              <a:off x="7801877" y="4831921"/>
              <a:ext cx="9128" cy="164318"/>
            </a:xfrm>
            <a:custGeom>
              <a:avLst/>
              <a:gdLst>
                <a:gd name="connsiteX0" fmla="*/ 0 w 9128"/>
                <a:gd name="connsiteY0" fmla="*/ 0 h 164318"/>
                <a:gd name="connsiteX1" fmla="*/ 0 w 9128"/>
                <a:gd name="connsiteY1" fmla="*/ 164319 h 164318"/>
              </a:gdLst>
              <a:ahLst/>
              <a:cxnLst>
                <a:cxn ang="0">
                  <a:pos x="connsiteX0" y="connsiteY0"/>
                </a:cxn>
                <a:cxn ang="0">
                  <a:pos x="connsiteX1" y="connsiteY1"/>
                </a:cxn>
              </a:cxnLst>
              <a:rect l="l" t="t" r="r" b="b"/>
              <a:pathLst>
                <a:path w="9128" h="164318">
                  <a:moveTo>
                    <a:pt x="0" y="0"/>
                  </a:moveTo>
                  <a:lnTo>
                    <a:pt x="0" y="164319"/>
                  </a:lnTo>
                </a:path>
              </a:pathLst>
            </a:custGeom>
            <a:ln w="9127" cap="flat">
              <a:solidFill>
                <a:srgbClr val="263238"/>
              </a:solidFill>
              <a:prstDash val="solid"/>
              <a:miter/>
            </a:ln>
          </p:spPr>
          <p:txBody>
            <a:bodyPr rtlCol="0" anchor="ctr"/>
            <a:lstStyle/>
            <a:p>
              <a:endParaRPr lang="en-GB"/>
            </a:p>
          </p:txBody>
        </p:sp>
        <p:sp>
          <p:nvSpPr>
            <p:cNvPr id="55" name="Graphic 4">
              <a:extLst>
                <a:ext uri="{FF2B5EF4-FFF2-40B4-BE49-F238E27FC236}">
                  <a16:creationId xmlns:a16="http://schemas.microsoft.com/office/drawing/2014/main" id="{7192F907-E9BA-2751-C164-48154C90F8EE}"/>
                </a:ext>
              </a:extLst>
            </p:cNvPr>
            <p:cNvSpPr/>
            <p:nvPr/>
          </p:nvSpPr>
          <p:spPr>
            <a:xfrm>
              <a:off x="7670882" y="4887272"/>
              <a:ext cx="130995" cy="9133"/>
            </a:xfrm>
            <a:custGeom>
              <a:avLst/>
              <a:gdLst>
                <a:gd name="connsiteX0" fmla="*/ 130995 w 130995"/>
                <a:gd name="connsiteY0" fmla="*/ 0 h 9133"/>
                <a:gd name="connsiteX1" fmla="*/ 0 w 130995"/>
                <a:gd name="connsiteY1" fmla="*/ 0 h 9133"/>
              </a:gdLst>
              <a:ahLst/>
              <a:cxnLst>
                <a:cxn ang="0">
                  <a:pos x="connsiteX0" y="connsiteY0"/>
                </a:cxn>
                <a:cxn ang="0">
                  <a:pos x="connsiteX1" y="connsiteY1"/>
                </a:cxn>
              </a:cxnLst>
              <a:rect l="l" t="t" r="r" b="b"/>
              <a:pathLst>
                <a:path w="130995" h="9133">
                  <a:moveTo>
                    <a:pt x="130995" y="0"/>
                  </a:moveTo>
                  <a:lnTo>
                    <a:pt x="0" y="0"/>
                  </a:lnTo>
                </a:path>
              </a:pathLst>
            </a:custGeom>
            <a:ln w="9127" cap="flat">
              <a:solidFill>
                <a:srgbClr val="263238"/>
              </a:solidFill>
              <a:prstDash val="solid"/>
              <a:miter/>
            </a:ln>
          </p:spPr>
          <p:txBody>
            <a:bodyPr rtlCol="0" anchor="ctr"/>
            <a:lstStyle/>
            <a:p>
              <a:endParaRPr lang="en-GB"/>
            </a:p>
          </p:txBody>
        </p:sp>
        <p:sp>
          <p:nvSpPr>
            <p:cNvPr id="56" name="Graphic 4">
              <a:extLst>
                <a:ext uri="{FF2B5EF4-FFF2-40B4-BE49-F238E27FC236}">
                  <a16:creationId xmlns:a16="http://schemas.microsoft.com/office/drawing/2014/main" id="{0CEBAF62-1002-CC3E-111B-ACEEEA082FD2}"/>
                </a:ext>
              </a:extLst>
            </p:cNvPr>
            <p:cNvSpPr/>
            <p:nvPr/>
          </p:nvSpPr>
          <p:spPr>
            <a:xfrm>
              <a:off x="7665314" y="4920519"/>
              <a:ext cx="94115" cy="9133"/>
            </a:xfrm>
            <a:custGeom>
              <a:avLst/>
              <a:gdLst>
                <a:gd name="connsiteX0" fmla="*/ 94116 w 94115"/>
                <a:gd name="connsiteY0" fmla="*/ 0 h 9133"/>
                <a:gd name="connsiteX1" fmla="*/ 0 w 94115"/>
                <a:gd name="connsiteY1" fmla="*/ 0 h 9133"/>
              </a:gdLst>
              <a:ahLst/>
              <a:cxnLst>
                <a:cxn ang="0">
                  <a:pos x="connsiteX0" y="connsiteY0"/>
                </a:cxn>
                <a:cxn ang="0">
                  <a:pos x="connsiteX1" y="connsiteY1"/>
                </a:cxn>
              </a:cxnLst>
              <a:rect l="l" t="t" r="r" b="b"/>
              <a:pathLst>
                <a:path w="94115" h="9133">
                  <a:moveTo>
                    <a:pt x="94116" y="0"/>
                  </a:moveTo>
                  <a:lnTo>
                    <a:pt x="0" y="0"/>
                  </a:lnTo>
                </a:path>
              </a:pathLst>
            </a:custGeom>
            <a:ln w="9127" cap="flat">
              <a:solidFill>
                <a:srgbClr val="263238"/>
              </a:solidFill>
              <a:prstDash val="solid"/>
              <a:miter/>
            </a:ln>
          </p:spPr>
          <p:txBody>
            <a:bodyPr rtlCol="0" anchor="ctr"/>
            <a:lstStyle/>
            <a:p>
              <a:endParaRPr lang="en-GB"/>
            </a:p>
          </p:txBody>
        </p:sp>
        <p:sp>
          <p:nvSpPr>
            <p:cNvPr id="57" name="Graphic 4">
              <a:extLst>
                <a:ext uri="{FF2B5EF4-FFF2-40B4-BE49-F238E27FC236}">
                  <a16:creationId xmlns:a16="http://schemas.microsoft.com/office/drawing/2014/main" id="{BD5824D6-B5E8-AB0A-F772-EF60B9F614FB}"/>
                </a:ext>
              </a:extLst>
            </p:cNvPr>
            <p:cNvSpPr/>
            <p:nvPr/>
          </p:nvSpPr>
          <p:spPr>
            <a:xfrm>
              <a:off x="7598857" y="4955593"/>
              <a:ext cx="199368" cy="9133"/>
            </a:xfrm>
            <a:custGeom>
              <a:avLst/>
              <a:gdLst>
                <a:gd name="connsiteX0" fmla="*/ 199368 w 199368"/>
                <a:gd name="connsiteY0" fmla="*/ 0 h 9133"/>
                <a:gd name="connsiteX1" fmla="*/ 0 w 199368"/>
                <a:gd name="connsiteY1" fmla="*/ 0 h 9133"/>
              </a:gdLst>
              <a:ahLst/>
              <a:cxnLst>
                <a:cxn ang="0">
                  <a:pos x="connsiteX0" y="connsiteY0"/>
                </a:cxn>
                <a:cxn ang="0">
                  <a:pos x="connsiteX1" y="connsiteY1"/>
                </a:cxn>
              </a:cxnLst>
              <a:rect l="l" t="t" r="r" b="b"/>
              <a:pathLst>
                <a:path w="199368" h="9133">
                  <a:moveTo>
                    <a:pt x="199368" y="0"/>
                  </a:moveTo>
                  <a:lnTo>
                    <a:pt x="0" y="0"/>
                  </a:lnTo>
                </a:path>
              </a:pathLst>
            </a:custGeom>
            <a:ln w="9127" cap="flat">
              <a:solidFill>
                <a:srgbClr val="263238"/>
              </a:solidFill>
              <a:prstDash val="solid"/>
              <a:miter/>
            </a:ln>
          </p:spPr>
          <p:txBody>
            <a:bodyPr rtlCol="0" anchor="ctr"/>
            <a:lstStyle/>
            <a:p>
              <a:endParaRPr lang="en-GB"/>
            </a:p>
          </p:txBody>
        </p:sp>
        <p:sp>
          <p:nvSpPr>
            <p:cNvPr id="58" name="Graphic 4">
              <a:extLst>
                <a:ext uri="{FF2B5EF4-FFF2-40B4-BE49-F238E27FC236}">
                  <a16:creationId xmlns:a16="http://schemas.microsoft.com/office/drawing/2014/main" id="{C1A51C31-458F-A29F-A46F-190FD8C02341}"/>
                </a:ext>
              </a:extLst>
            </p:cNvPr>
            <p:cNvSpPr/>
            <p:nvPr/>
          </p:nvSpPr>
          <p:spPr>
            <a:xfrm>
              <a:off x="10644064" y="4686144"/>
              <a:ext cx="683001" cy="125590"/>
            </a:xfrm>
            <a:custGeom>
              <a:avLst/>
              <a:gdLst>
                <a:gd name="connsiteX0" fmla="*/ 586936 w 683001"/>
                <a:gd name="connsiteY0" fmla="*/ 29386 h 125590"/>
                <a:gd name="connsiteX1" fmla="*/ 442887 w 683001"/>
                <a:gd name="connsiteY1" fmla="*/ -117 h 125590"/>
                <a:gd name="connsiteX2" fmla="*/ 341377 w 683001"/>
                <a:gd name="connsiteY2" fmla="*/ 38428 h 125590"/>
                <a:gd name="connsiteX3" fmla="*/ 239867 w 683001"/>
                <a:gd name="connsiteY3" fmla="*/ -117 h 125590"/>
                <a:gd name="connsiteX4" fmla="*/ 95909 w 683001"/>
                <a:gd name="connsiteY4" fmla="*/ 29386 h 125590"/>
                <a:gd name="connsiteX5" fmla="*/ -124 w 683001"/>
                <a:gd name="connsiteY5" fmla="*/ 46010 h 125590"/>
                <a:gd name="connsiteX6" fmla="*/ -124 w 683001"/>
                <a:gd name="connsiteY6" fmla="*/ 125474 h 125590"/>
                <a:gd name="connsiteX7" fmla="*/ 682878 w 683001"/>
                <a:gd name="connsiteY7" fmla="*/ 125474 h 125590"/>
                <a:gd name="connsiteX8" fmla="*/ 682878 w 683001"/>
                <a:gd name="connsiteY8" fmla="*/ 46010 h 125590"/>
                <a:gd name="connsiteX9" fmla="*/ 586936 w 683001"/>
                <a:gd name="connsiteY9" fmla="*/ 29386 h 12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001" h="125590">
                  <a:moveTo>
                    <a:pt x="586936" y="29386"/>
                  </a:moveTo>
                  <a:cubicBezTo>
                    <a:pt x="551791" y="20252"/>
                    <a:pt x="513086" y="-117"/>
                    <a:pt x="442887" y="-117"/>
                  </a:cubicBezTo>
                  <a:cubicBezTo>
                    <a:pt x="382182" y="-117"/>
                    <a:pt x="349137" y="30299"/>
                    <a:pt x="341377" y="38428"/>
                  </a:cubicBezTo>
                  <a:cubicBezTo>
                    <a:pt x="333618" y="30299"/>
                    <a:pt x="300572" y="-117"/>
                    <a:pt x="239867" y="-117"/>
                  </a:cubicBezTo>
                  <a:cubicBezTo>
                    <a:pt x="169759" y="-117"/>
                    <a:pt x="130963" y="20161"/>
                    <a:pt x="95909" y="29386"/>
                  </a:cubicBezTo>
                  <a:cubicBezTo>
                    <a:pt x="64206" y="36577"/>
                    <a:pt x="32152" y="42125"/>
                    <a:pt x="-124" y="46010"/>
                  </a:cubicBezTo>
                  <a:lnTo>
                    <a:pt x="-124" y="125474"/>
                  </a:lnTo>
                  <a:lnTo>
                    <a:pt x="682878" y="125474"/>
                  </a:lnTo>
                  <a:lnTo>
                    <a:pt x="682878" y="46010"/>
                  </a:lnTo>
                  <a:cubicBezTo>
                    <a:pt x="650632" y="42130"/>
                    <a:pt x="618608" y="36581"/>
                    <a:pt x="586936" y="29386"/>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59" name="Graphic 4">
              <a:extLst>
                <a:ext uri="{FF2B5EF4-FFF2-40B4-BE49-F238E27FC236}">
                  <a16:creationId xmlns:a16="http://schemas.microsoft.com/office/drawing/2014/main" id="{C2B35CB4-A448-95D8-4FED-63AA52565D5F}"/>
                </a:ext>
              </a:extLst>
            </p:cNvPr>
            <p:cNvSpPr/>
            <p:nvPr/>
          </p:nvSpPr>
          <p:spPr>
            <a:xfrm>
              <a:off x="10708604" y="4747399"/>
              <a:ext cx="276961" cy="40678"/>
            </a:xfrm>
            <a:custGeom>
              <a:avLst/>
              <a:gdLst>
                <a:gd name="connsiteX0" fmla="*/ 276838 w 276961"/>
                <a:gd name="connsiteY0" fmla="*/ 40562 h 40678"/>
                <a:gd name="connsiteX1" fmla="*/ 153145 w 276961"/>
                <a:gd name="connsiteY1" fmla="*/ -84 h 40678"/>
                <a:gd name="connsiteX2" fmla="*/ -124 w 276961"/>
                <a:gd name="connsiteY2" fmla="*/ 23938 h 40678"/>
              </a:gdLst>
              <a:ahLst/>
              <a:cxnLst>
                <a:cxn ang="0">
                  <a:pos x="connsiteX0" y="connsiteY0"/>
                </a:cxn>
                <a:cxn ang="0">
                  <a:pos x="connsiteX1" y="connsiteY1"/>
                </a:cxn>
                <a:cxn ang="0">
                  <a:pos x="connsiteX2" y="connsiteY2"/>
                </a:cxn>
              </a:cxnLst>
              <a:rect l="l" t="t" r="r" b="b"/>
              <a:pathLst>
                <a:path w="276961" h="40678">
                  <a:moveTo>
                    <a:pt x="276838" y="40562"/>
                  </a:moveTo>
                  <a:cubicBezTo>
                    <a:pt x="241375" y="13430"/>
                    <a:pt x="197780" y="-895"/>
                    <a:pt x="153145" y="-84"/>
                  </a:cubicBezTo>
                  <a:cubicBezTo>
                    <a:pt x="101348" y="2456"/>
                    <a:pt x="49968" y="10508"/>
                    <a:pt x="-124" y="23938"/>
                  </a:cubicBezTo>
                </a:path>
              </a:pathLst>
            </a:custGeom>
            <a:noFill/>
            <a:ln w="9127" cap="flat">
              <a:solidFill>
                <a:srgbClr val="263238"/>
              </a:solidFill>
              <a:prstDash val="solid"/>
              <a:miter/>
            </a:ln>
          </p:spPr>
          <p:txBody>
            <a:bodyPr rtlCol="0" anchor="ctr"/>
            <a:lstStyle/>
            <a:p>
              <a:endParaRPr lang="en-GB"/>
            </a:p>
          </p:txBody>
        </p:sp>
        <p:sp>
          <p:nvSpPr>
            <p:cNvPr id="60" name="Graphic 4">
              <a:extLst>
                <a:ext uri="{FF2B5EF4-FFF2-40B4-BE49-F238E27FC236}">
                  <a16:creationId xmlns:a16="http://schemas.microsoft.com/office/drawing/2014/main" id="{BB8D9311-2973-136E-B715-E45CC119A411}"/>
                </a:ext>
              </a:extLst>
            </p:cNvPr>
            <p:cNvSpPr/>
            <p:nvPr/>
          </p:nvSpPr>
          <p:spPr>
            <a:xfrm>
              <a:off x="11000718" y="4751821"/>
              <a:ext cx="293484" cy="28583"/>
            </a:xfrm>
            <a:custGeom>
              <a:avLst/>
              <a:gdLst>
                <a:gd name="connsiteX0" fmla="*/ -124 w 293484"/>
                <a:gd name="connsiteY0" fmla="*/ 21343 h 28583"/>
                <a:gd name="connsiteX1" fmla="*/ 106955 w 293484"/>
                <a:gd name="connsiteY1" fmla="*/ 1066 h 28583"/>
                <a:gd name="connsiteX2" fmla="*/ 293361 w 293484"/>
                <a:gd name="connsiteY2" fmla="*/ 28467 h 28583"/>
              </a:gdLst>
              <a:ahLst/>
              <a:cxnLst>
                <a:cxn ang="0">
                  <a:pos x="connsiteX0" y="connsiteY0"/>
                </a:cxn>
                <a:cxn ang="0">
                  <a:pos x="connsiteX1" y="connsiteY1"/>
                </a:cxn>
                <a:cxn ang="0">
                  <a:pos x="connsiteX2" y="connsiteY2"/>
                </a:cxn>
              </a:cxnLst>
              <a:rect l="l" t="t" r="r" b="b"/>
              <a:pathLst>
                <a:path w="293484" h="28583">
                  <a:moveTo>
                    <a:pt x="-124" y="21343"/>
                  </a:moveTo>
                  <a:cubicBezTo>
                    <a:pt x="-124" y="21343"/>
                    <a:pt x="31279" y="-6059"/>
                    <a:pt x="106955" y="1066"/>
                  </a:cubicBezTo>
                  <a:cubicBezTo>
                    <a:pt x="182631" y="8190"/>
                    <a:pt x="293361" y="28467"/>
                    <a:pt x="293361" y="28467"/>
                  </a:cubicBezTo>
                </a:path>
              </a:pathLst>
            </a:custGeom>
            <a:noFill/>
            <a:ln w="9127" cap="flat">
              <a:solidFill>
                <a:srgbClr val="263238"/>
              </a:solidFill>
              <a:prstDash val="solid"/>
              <a:miter/>
            </a:ln>
          </p:spPr>
          <p:txBody>
            <a:bodyPr rtlCol="0" anchor="ctr"/>
            <a:lstStyle/>
            <a:p>
              <a:endParaRPr lang="en-GB"/>
            </a:p>
          </p:txBody>
        </p:sp>
        <p:sp>
          <p:nvSpPr>
            <p:cNvPr id="61" name="Graphic 4">
              <a:extLst>
                <a:ext uri="{FF2B5EF4-FFF2-40B4-BE49-F238E27FC236}">
                  <a16:creationId xmlns:a16="http://schemas.microsoft.com/office/drawing/2014/main" id="{317A7639-EF42-2D9E-AE08-8B64CC4DDA88}"/>
                </a:ext>
              </a:extLst>
            </p:cNvPr>
            <p:cNvSpPr/>
            <p:nvPr/>
          </p:nvSpPr>
          <p:spPr>
            <a:xfrm>
              <a:off x="11050195" y="4733092"/>
              <a:ext cx="70107" cy="3288"/>
            </a:xfrm>
            <a:custGeom>
              <a:avLst/>
              <a:gdLst>
                <a:gd name="connsiteX0" fmla="*/ -124 w 70107"/>
                <a:gd name="connsiteY0" fmla="*/ 3172 h 3288"/>
                <a:gd name="connsiteX1" fmla="*/ 69984 w 70107"/>
                <a:gd name="connsiteY1" fmla="*/ 3172 h 3288"/>
              </a:gdLst>
              <a:ahLst/>
              <a:cxnLst>
                <a:cxn ang="0">
                  <a:pos x="connsiteX0" y="connsiteY0"/>
                </a:cxn>
                <a:cxn ang="0">
                  <a:pos x="connsiteX1" y="connsiteY1"/>
                </a:cxn>
              </a:cxnLst>
              <a:rect l="l" t="t" r="r" b="b"/>
              <a:pathLst>
                <a:path w="70107" h="3288">
                  <a:moveTo>
                    <a:pt x="-124" y="3172"/>
                  </a:moveTo>
                  <a:cubicBezTo>
                    <a:pt x="-124" y="3172"/>
                    <a:pt x="14665" y="-4227"/>
                    <a:pt x="69984" y="3172"/>
                  </a:cubicBezTo>
                </a:path>
              </a:pathLst>
            </a:custGeom>
            <a:noFill/>
            <a:ln w="9127" cap="flat">
              <a:solidFill>
                <a:srgbClr val="263238"/>
              </a:solidFill>
              <a:prstDash val="solid"/>
              <a:miter/>
            </a:ln>
          </p:spPr>
          <p:txBody>
            <a:bodyPr rtlCol="0" anchor="ctr"/>
            <a:lstStyle/>
            <a:p>
              <a:endParaRPr lang="en-GB"/>
            </a:p>
          </p:txBody>
        </p:sp>
        <p:sp>
          <p:nvSpPr>
            <p:cNvPr id="62" name="Graphic 4">
              <a:extLst>
                <a:ext uri="{FF2B5EF4-FFF2-40B4-BE49-F238E27FC236}">
                  <a16:creationId xmlns:a16="http://schemas.microsoft.com/office/drawing/2014/main" id="{46B81BD6-3197-F2C7-43EA-D418E8F923C3}"/>
                </a:ext>
              </a:extLst>
            </p:cNvPr>
            <p:cNvSpPr/>
            <p:nvPr/>
          </p:nvSpPr>
          <p:spPr>
            <a:xfrm>
              <a:off x="10771408" y="4716756"/>
              <a:ext cx="217899" cy="63923"/>
            </a:xfrm>
            <a:custGeom>
              <a:avLst/>
              <a:gdLst>
                <a:gd name="connsiteX0" fmla="*/ 217776 w 217899"/>
                <a:gd name="connsiteY0" fmla="*/ 63807 h 63923"/>
                <a:gd name="connsiteX1" fmla="*/ 143926 w 217899"/>
                <a:gd name="connsiteY1" fmla="*/ 6538 h 63923"/>
                <a:gd name="connsiteX2" fmla="*/ -124 w 217899"/>
                <a:gd name="connsiteY2" fmla="*/ 15672 h 63923"/>
              </a:gdLst>
              <a:ahLst/>
              <a:cxnLst>
                <a:cxn ang="0">
                  <a:pos x="connsiteX0" y="connsiteY0"/>
                </a:cxn>
                <a:cxn ang="0">
                  <a:pos x="connsiteX1" y="connsiteY1"/>
                </a:cxn>
                <a:cxn ang="0">
                  <a:pos x="connsiteX2" y="connsiteY2"/>
                </a:cxn>
              </a:cxnLst>
              <a:rect l="l" t="t" r="r" b="b"/>
              <a:pathLst>
                <a:path w="217899" h="63923">
                  <a:moveTo>
                    <a:pt x="217776" y="63807"/>
                  </a:moveTo>
                  <a:cubicBezTo>
                    <a:pt x="217776" y="63807"/>
                    <a:pt x="212208" y="23162"/>
                    <a:pt x="143926" y="6538"/>
                  </a:cubicBezTo>
                  <a:cubicBezTo>
                    <a:pt x="96067" y="-4785"/>
                    <a:pt x="45924" y="-1605"/>
                    <a:pt x="-124" y="15672"/>
                  </a:cubicBezTo>
                </a:path>
              </a:pathLst>
            </a:custGeom>
            <a:noFill/>
            <a:ln w="9127" cap="flat">
              <a:solidFill>
                <a:srgbClr val="263238"/>
              </a:solidFill>
              <a:prstDash val="solid"/>
              <a:miter/>
            </a:ln>
          </p:spPr>
          <p:txBody>
            <a:bodyPr rtlCol="0" anchor="ctr"/>
            <a:lstStyle/>
            <a:p>
              <a:endParaRPr lang="en-GB"/>
            </a:p>
          </p:txBody>
        </p:sp>
        <p:sp>
          <p:nvSpPr>
            <p:cNvPr id="63" name="Graphic 4">
              <a:extLst>
                <a:ext uri="{FF2B5EF4-FFF2-40B4-BE49-F238E27FC236}">
                  <a16:creationId xmlns:a16="http://schemas.microsoft.com/office/drawing/2014/main" id="{6640AC96-A296-F30C-C242-3E570038F3EE}"/>
                </a:ext>
              </a:extLst>
            </p:cNvPr>
            <p:cNvSpPr/>
            <p:nvPr/>
          </p:nvSpPr>
          <p:spPr>
            <a:xfrm>
              <a:off x="10985565" y="4591059"/>
              <a:ext cx="356562" cy="133721"/>
            </a:xfrm>
            <a:custGeom>
              <a:avLst/>
              <a:gdLst>
                <a:gd name="connsiteX0" fmla="*/ 350597 w 356562"/>
                <a:gd name="connsiteY0" fmla="*/ 87936 h 133721"/>
                <a:gd name="connsiteX1" fmla="*/ 103303 w 356562"/>
                <a:gd name="connsiteY1" fmla="*/ 4817 h 133721"/>
                <a:gd name="connsiteX2" fmla="*/ -124 w 356562"/>
                <a:gd name="connsiteY2" fmla="*/ 133605 h 133721"/>
                <a:gd name="connsiteX3" fmla="*/ 136805 w 356562"/>
                <a:gd name="connsiteY3" fmla="*/ 61813 h 133721"/>
                <a:gd name="connsiteX4" fmla="*/ 356439 w 356562"/>
                <a:gd name="connsiteY4" fmla="*/ 128307 h 13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62" h="133721">
                  <a:moveTo>
                    <a:pt x="350597" y="87936"/>
                  </a:moveTo>
                  <a:cubicBezTo>
                    <a:pt x="267526" y="74965"/>
                    <a:pt x="191850" y="-22950"/>
                    <a:pt x="103303" y="4817"/>
                  </a:cubicBezTo>
                  <a:cubicBezTo>
                    <a:pt x="14756" y="32584"/>
                    <a:pt x="-124" y="133605"/>
                    <a:pt x="-124" y="133605"/>
                  </a:cubicBezTo>
                  <a:cubicBezTo>
                    <a:pt x="26551" y="83907"/>
                    <a:pt x="80784" y="55473"/>
                    <a:pt x="136805" y="61813"/>
                  </a:cubicBezTo>
                  <a:cubicBezTo>
                    <a:pt x="234572" y="70946"/>
                    <a:pt x="271543" y="128307"/>
                    <a:pt x="356439" y="128307"/>
                  </a:cubicBezTo>
                </a:path>
              </a:pathLst>
            </a:custGeom>
            <a:noFill/>
            <a:ln w="9127" cap="flat">
              <a:solidFill>
                <a:srgbClr val="263238"/>
              </a:solidFill>
              <a:prstDash val="solid"/>
              <a:miter/>
            </a:ln>
          </p:spPr>
          <p:txBody>
            <a:bodyPr rtlCol="0" anchor="ctr"/>
            <a:lstStyle/>
            <a:p>
              <a:endParaRPr lang="en-GB"/>
            </a:p>
          </p:txBody>
        </p:sp>
        <p:sp>
          <p:nvSpPr>
            <p:cNvPr id="128" name="Graphic 4">
              <a:extLst>
                <a:ext uri="{FF2B5EF4-FFF2-40B4-BE49-F238E27FC236}">
                  <a16:creationId xmlns:a16="http://schemas.microsoft.com/office/drawing/2014/main" id="{6995E0B0-9F5E-7857-7B99-818BA470E501}"/>
                </a:ext>
              </a:extLst>
            </p:cNvPr>
            <p:cNvSpPr/>
            <p:nvPr/>
          </p:nvSpPr>
          <p:spPr>
            <a:xfrm>
              <a:off x="10608189" y="4816119"/>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430" y="89852"/>
                    <a:pt x="721035" y="-117"/>
                    <a:pt x="721035"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29" name="Graphic 4">
              <a:extLst>
                <a:ext uri="{FF2B5EF4-FFF2-40B4-BE49-F238E27FC236}">
                  <a16:creationId xmlns:a16="http://schemas.microsoft.com/office/drawing/2014/main" id="{41C18B0D-58E2-AC83-5A94-FE9491FF6E82}"/>
                </a:ext>
              </a:extLst>
            </p:cNvPr>
            <p:cNvSpPr/>
            <p:nvPr/>
          </p:nvSpPr>
          <p:spPr>
            <a:xfrm>
              <a:off x="10594496" y="4802418"/>
              <a:ext cx="766801" cy="232914"/>
            </a:xfrm>
            <a:custGeom>
              <a:avLst/>
              <a:gdLst>
                <a:gd name="connsiteX0" fmla="*/ 752985 w 766801"/>
                <a:gd name="connsiteY0" fmla="*/ 232798 h 232914"/>
                <a:gd name="connsiteX1" fmla="*/ 116266 w 766801"/>
                <a:gd name="connsiteY1" fmla="*/ 232798 h 232914"/>
                <a:gd name="connsiteX2" fmla="*/ -124 w 766801"/>
                <a:gd name="connsiteY2" fmla="*/ 116341 h 232914"/>
                <a:gd name="connsiteX3" fmla="*/ 116266 w 766801"/>
                <a:gd name="connsiteY3" fmla="*/ -117 h 232914"/>
                <a:gd name="connsiteX4" fmla="*/ 752985 w 766801"/>
                <a:gd name="connsiteY4" fmla="*/ -117 h 232914"/>
                <a:gd name="connsiteX5" fmla="*/ 766678 w 766801"/>
                <a:gd name="connsiteY5" fmla="*/ 13584 h 232914"/>
                <a:gd name="connsiteX6" fmla="*/ 752985 w 766801"/>
                <a:gd name="connsiteY6" fmla="*/ 27285 h 232914"/>
                <a:gd name="connsiteX7" fmla="*/ 116266 w 766801"/>
                <a:gd name="connsiteY7" fmla="*/ 27285 h 232914"/>
                <a:gd name="connsiteX8" fmla="*/ 27262 w 766801"/>
                <a:gd name="connsiteY8" fmla="*/ 116341 h 232914"/>
                <a:gd name="connsiteX9" fmla="*/ 116266 w 766801"/>
                <a:gd name="connsiteY9" fmla="*/ 205396 h 232914"/>
                <a:gd name="connsiteX10" fmla="*/ 752985 w 766801"/>
                <a:gd name="connsiteY10" fmla="*/ 205396 h 232914"/>
                <a:gd name="connsiteX11" fmla="*/ 766678 w 766801"/>
                <a:gd name="connsiteY11" fmla="*/ 219097 h 232914"/>
                <a:gd name="connsiteX12" fmla="*/ 752985 w 766801"/>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801" h="232914">
                  <a:moveTo>
                    <a:pt x="752985" y="232798"/>
                  </a:moveTo>
                  <a:lnTo>
                    <a:pt x="116266" y="232798"/>
                  </a:lnTo>
                  <a:cubicBezTo>
                    <a:pt x="51986" y="232798"/>
                    <a:pt x="-124" y="180658"/>
                    <a:pt x="-124" y="116341"/>
                  </a:cubicBezTo>
                  <a:cubicBezTo>
                    <a:pt x="-124" y="52023"/>
                    <a:pt x="51986" y="-117"/>
                    <a:pt x="116266" y="-117"/>
                  </a:cubicBezTo>
                  <a:lnTo>
                    <a:pt x="752985" y="-117"/>
                  </a:lnTo>
                  <a:cubicBezTo>
                    <a:pt x="760548" y="-117"/>
                    <a:pt x="766678" y="6017"/>
                    <a:pt x="766678" y="13584"/>
                  </a:cubicBezTo>
                  <a:cubicBezTo>
                    <a:pt x="766678" y="21151"/>
                    <a:pt x="760548" y="27285"/>
                    <a:pt x="752985" y="27285"/>
                  </a:cubicBezTo>
                  <a:lnTo>
                    <a:pt x="116266" y="27285"/>
                  </a:lnTo>
                  <a:cubicBezTo>
                    <a:pt x="67111" y="27285"/>
                    <a:pt x="27262" y="67157"/>
                    <a:pt x="27262" y="116341"/>
                  </a:cubicBezTo>
                  <a:cubicBezTo>
                    <a:pt x="27262" y="165524"/>
                    <a:pt x="67111" y="205396"/>
                    <a:pt x="116266" y="205396"/>
                  </a:cubicBezTo>
                  <a:lnTo>
                    <a:pt x="752985" y="205396"/>
                  </a:lnTo>
                  <a:cubicBezTo>
                    <a:pt x="760548" y="205396"/>
                    <a:pt x="766678" y="211530"/>
                    <a:pt x="766678" y="219097"/>
                  </a:cubicBezTo>
                  <a:cubicBezTo>
                    <a:pt x="766678" y="226664"/>
                    <a:pt x="760548" y="232798"/>
                    <a:pt x="752985" y="232798"/>
                  </a:cubicBezTo>
                  <a:close/>
                </a:path>
              </a:pathLst>
            </a:custGeom>
            <a:solidFill>
              <a:srgbClr val="263238"/>
            </a:solidFill>
            <a:ln w="9127" cap="flat">
              <a:noFill/>
              <a:prstDash val="solid"/>
              <a:miter/>
            </a:ln>
          </p:spPr>
          <p:txBody>
            <a:bodyPr rtlCol="0" anchor="ctr"/>
            <a:lstStyle/>
            <a:p>
              <a:endParaRPr lang="en-GB"/>
            </a:p>
          </p:txBody>
        </p:sp>
        <p:sp>
          <p:nvSpPr>
            <p:cNvPr id="130" name="Graphic 4">
              <a:extLst>
                <a:ext uri="{FF2B5EF4-FFF2-40B4-BE49-F238E27FC236}">
                  <a16:creationId xmlns:a16="http://schemas.microsoft.com/office/drawing/2014/main" id="{AD943A4B-D4C7-FACE-77DA-DEE4C1B6FDDF}"/>
                </a:ext>
              </a:extLst>
            </p:cNvPr>
            <p:cNvSpPr/>
            <p:nvPr/>
          </p:nvSpPr>
          <p:spPr>
            <a:xfrm>
              <a:off x="10681035" y="4832377"/>
              <a:ext cx="9128" cy="164409"/>
            </a:xfrm>
            <a:custGeom>
              <a:avLst/>
              <a:gdLst>
                <a:gd name="connsiteX0" fmla="*/ 0 w 9128"/>
                <a:gd name="connsiteY0" fmla="*/ 0 h 164409"/>
                <a:gd name="connsiteX1" fmla="*/ 0 w 9128"/>
                <a:gd name="connsiteY1" fmla="*/ 164410 h 164409"/>
              </a:gdLst>
              <a:ahLst/>
              <a:cxnLst>
                <a:cxn ang="0">
                  <a:pos x="connsiteX0" y="connsiteY0"/>
                </a:cxn>
                <a:cxn ang="0">
                  <a:pos x="connsiteX1" y="connsiteY1"/>
                </a:cxn>
              </a:cxnLst>
              <a:rect l="l" t="t" r="r" b="b"/>
              <a:pathLst>
                <a:path w="9128" h="164409">
                  <a:moveTo>
                    <a:pt x="0" y="0"/>
                  </a:moveTo>
                  <a:lnTo>
                    <a:pt x="0" y="164410"/>
                  </a:lnTo>
                </a:path>
              </a:pathLst>
            </a:custGeom>
            <a:ln w="9127" cap="flat">
              <a:solidFill>
                <a:srgbClr val="263238"/>
              </a:solidFill>
              <a:prstDash val="solid"/>
              <a:miter/>
            </a:ln>
          </p:spPr>
          <p:txBody>
            <a:bodyPr rtlCol="0" anchor="ctr"/>
            <a:lstStyle/>
            <a:p>
              <a:endParaRPr lang="en-GB"/>
            </a:p>
          </p:txBody>
        </p:sp>
        <p:sp>
          <p:nvSpPr>
            <p:cNvPr id="131" name="Graphic 4">
              <a:extLst>
                <a:ext uri="{FF2B5EF4-FFF2-40B4-BE49-F238E27FC236}">
                  <a16:creationId xmlns:a16="http://schemas.microsoft.com/office/drawing/2014/main" id="{D12E8AEF-3618-5CBF-ECF7-319081F047DB}"/>
                </a:ext>
              </a:extLst>
            </p:cNvPr>
            <p:cNvSpPr/>
            <p:nvPr/>
          </p:nvSpPr>
          <p:spPr>
            <a:xfrm>
              <a:off x="10681035" y="4887820"/>
              <a:ext cx="130995" cy="9133"/>
            </a:xfrm>
            <a:custGeom>
              <a:avLst/>
              <a:gdLst>
                <a:gd name="connsiteX0" fmla="*/ 0 w 130995"/>
                <a:gd name="connsiteY0" fmla="*/ 0 h 9133"/>
                <a:gd name="connsiteX1" fmla="*/ 130995 w 130995"/>
                <a:gd name="connsiteY1" fmla="*/ 0 h 9133"/>
              </a:gdLst>
              <a:ahLst/>
              <a:cxnLst>
                <a:cxn ang="0">
                  <a:pos x="connsiteX0" y="connsiteY0"/>
                </a:cxn>
                <a:cxn ang="0">
                  <a:pos x="connsiteX1" y="connsiteY1"/>
                </a:cxn>
              </a:cxnLst>
              <a:rect l="l" t="t" r="r" b="b"/>
              <a:pathLst>
                <a:path w="130995" h="9133">
                  <a:moveTo>
                    <a:pt x="0" y="0"/>
                  </a:moveTo>
                  <a:lnTo>
                    <a:pt x="130995" y="0"/>
                  </a:lnTo>
                </a:path>
              </a:pathLst>
            </a:custGeom>
            <a:ln w="9127" cap="flat">
              <a:solidFill>
                <a:srgbClr val="263238"/>
              </a:solidFill>
              <a:prstDash val="solid"/>
              <a:miter/>
            </a:ln>
          </p:spPr>
          <p:txBody>
            <a:bodyPr rtlCol="0" anchor="ctr"/>
            <a:lstStyle/>
            <a:p>
              <a:endParaRPr lang="en-GB"/>
            </a:p>
          </p:txBody>
        </p:sp>
        <p:sp>
          <p:nvSpPr>
            <p:cNvPr id="132" name="Graphic 4">
              <a:extLst>
                <a:ext uri="{FF2B5EF4-FFF2-40B4-BE49-F238E27FC236}">
                  <a16:creationId xmlns:a16="http://schemas.microsoft.com/office/drawing/2014/main" id="{0A3D92BD-855E-DF17-EB8C-7F46E69CD076}"/>
                </a:ext>
              </a:extLst>
            </p:cNvPr>
            <p:cNvSpPr/>
            <p:nvPr/>
          </p:nvSpPr>
          <p:spPr>
            <a:xfrm>
              <a:off x="10723483" y="4921067"/>
              <a:ext cx="94115" cy="9133"/>
            </a:xfrm>
            <a:custGeom>
              <a:avLst/>
              <a:gdLst>
                <a:gd name="connsiteX0" fmla="*/ 0 w 94115"/>
                <a:gd name="connsiteY0" fmla="*/ 0 h 9133"/>
                <a:gd name="connsiteX1" fmla="*/ 94116 w 94115"/>
                <a:gd name="connsiteY1" fmla="*/ 0 h 9133"/>
              </a:gdLst>
              <a:ahLst/>
              <a:cxnLst>
                <a:cxn ang="0">
                  <a:pos x="connsiteX0" y="connsiteY0"/>
                </a:cxn>
                <a:cxn ang="0">
                  <a:pos x="connsiteX1" y="connsiteY1"/>
                </a:cxn>
              </a:cxnLst>
              <a:rect l="l" t="t" r="r" b="b"/>
              <a:pathLst>
                <a:path w="94115" h="9133">
                  <a:moveTo>
                    <a:pt x="0" y="0"/>
                  </a:moveTo>
                  <a:lnTo>
                    <a:pt x="94116" y="0"/>
                  </a:lnTo>
                </a:path>
              </a:pathLst>
            </a:custGeom>
            <a:ln w="9127" cap="flat">
              <a:solidFill>
                <a:srgbClr val="263238"/>
              </a:solidFill>
              <a:prstDash val="solid"/>
              <a:miter/>
            </a:ln>
          </p:spPr>
          <p:txBody>
            <a:bodyPr rtlCol="0" anchor="ctr"/>
            <a:lstStyle/>
            <a:p>
              <a:endParaRPr lang="en-GB"/>
            </a:p>
          </p:txBody>
        </p:sp>
        <p:sp>
          <p:nvSpPr>
            <p:cNvPr id="133" name="Graphic 4">
              <a:extLst>
                <a:ext uri="{FF2B5EF4-FFF2-40B4-BE49-F238E27FC236}">
                  <a16:creationId xmlns:a16="http://schemas.microsoft.com/office/drawing/2014/main" id="{CB090E13-8281-7ABC-5B24-EC066E9E65CE}"/>
                </a:ext>
              </a:extLst>
            </p:cNvPr>
            <p:cNvSpPr/>
            <p:nvPr/>
          </p:nvSpPr>
          <p:spPr>
            <a:xfrm>
              <a:off x="10684687" y="4956141"/>
              <a:ext cx="199368" cy="9133"/>
            </a:xfrm>
            <a:custGeom>
              <a:avLst/>
              <a:gdLst>
                <a:gd name="connsiteX0" fmla="*/ 0 w 199368"/>
                <a:gd name="connsiteY0" fmla="*/ 0 h 9133"/>
                <a:gd name="connsiteX1" fmla="*/ 199368 w 199368"/>
                <a:gd name="connsiteY1" fmla="*/ 0 h 9133"/>
              </a:gdLst>
              <a:ahLst/>
              <a:cxnLst>
                <a:cxn ang="0">
                  <a:pos x="connsiteX0" y="connsiteY0"/>
                </a:cxn>
                <a:cxn ang="0">
                  <a:pos x="connsiteX1" y="connsiteY1"/>
                </a:cxn>
              </a:cxnLst>
              <a:rect l="l" t="t" r="r" b="b"/>
              <a:pathLst>
                <a:path w="199368" h="9133">
                  <a:moveTo>
                    <a:pt x="0" y="0"/>
                  </a:moveTo>
                  <a:lnTo>
                    <a:pt x="199368" y="0"/>
                  </a:lnTo>
                </a:path>
              </a:pathLst>
            </a:custGeom>
            <a:ln w="9127" cap="flat">
              <a:solidFill>
                <a:srgbClr val="263238"/>
              </a:solidFill>
              <a:prstDash val="solid"/>
              <a:miter/>
            </a:ln>
          </p:spPr>
          <p:txBody>
            <a:bodyPr rtlCol="0" anchor="ctr"/>
            <a:lstStyle/>
            <a:p>
              <a:endParaRPr lang="en-GB"/>
            </a:p>
          </p:txBody>
        </p:sp>
        <p:sp>
          <p:nvSpPr>
            <p:cNvPr id="134" name="Graphic 4">
              <a:extLst>
                <a:ext uri="{FF2B5EF4-FFF2-40B4-BE49-F238E27FC236}">
                  <a16:creationId xmlns:a16="http://schemas.microsoft.com/office/drawing/2014/main" id="{B0503466-EEE6-EBF0-868F-AFBDA08FD8D4}"/>
                </a:ext>
              </a:extLst>
            </p:cNvPr>
            <p:cNvSpPr/>
            <p:nvPr/>
          </p:nvSpPr>
          <p:spPr>
            <a:xfrm>
              <a:off x="10547301" y="5047024"/>
              <a:ext cx="721158" cy="205512"/>
            </a:xfrm>
            <a:custGeom>
              <a:avLst/>
              <a:gdLst>
                <a:gd name="connsiteX0" fmla="*/ 721035 w 721158"/>
                <a:gd name="connsiteY0" fmla="*/ -117 h 205512"/>
                <a:gd name="connsiteX1" fmla="*/ 102573 w 721158"/>
                <a:gd name="connsiteY1" fmla="*/ -117 h 205512"/>
                <a:gd name="connsiteX2" fmla="*/ -124 w 721158"/>
                <a:gd name="connsiteY2" fmla="*/ 102640 h 205512"/>
                <a:gd name="connsiteX3" fmla="*/ 102573 w 721158"/>
                <a:gd name="connsiteY3" fmla="*/ 205396 h 205512"/>
                <a:gd name="connsiteX4" fmla="*/ 721035 w 721158"/>
                <a:gd name="connsiteY4" fmla="*/ 205396 h 205512"/>
                <a:gd name="connsiteX5" fmla="*/ 721035 w 721158"/>
                <a:gd name="connsiteY5" fmla="*/ -117 h 2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158" h="205512">
                  <a:moveTo>
                    <a:pt x="721035" y="-117"/>
                  </a:moveTo>
                  <a:lnTo>
                    <a:pt x="102573" y="-117"/>
                  </a:lnTo>
                  <a:cubicBezTo>
                    <a:pt x="45855" y="-117"/>
                    <a:pt x="-124" y="45889"/>
                    <a:pt x="-124" y="102640"/>
                  </a:cubicBezTo>
                  <a:cubicBezTo>
                    <a:pt x="-124" y="159390"/>
                    <a:pt x="45855" y="205396"/>
                    <a:pt x="102573" y="205396"/>
                  </a:cubicBezTo>
                  <a:lnTo>
                    <a:pt x="721035" y="205396"/>
                  </a:lnTo>
                  <a:cubicBezTo>
                    <a:pt x="662429" y="89852"/>
                    <a:pt x="721035" y="-117"/>
                    <a:pt x="721035" y="-11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35" name="Graphic 4">
              <a:extLst>
                <a:ext uri="{FF2B5EF4-FFF2-40B4-BE49-F238E27FC236}">
                  <a16:creationId xmlns:a16="http://schemas.microsoft.com/office/drawing/2014/main" id="{17C46F4A-89FA-2F73-453D-37A8B6B6C8C5}"/>
                </a:ext>
              </a:extLst>
            </p:cNvPr>
            <p:cNvSpPr/>
            <p:nvPr/>
          </p:nvSpPr>
          <p:spPr>
            <a:xfrm>
              <a:off x="10533608" y="5033323"/>
              <a:ext cx="766618" cy="232914"/>
            </a:xfrm>
            <a:custGeom>
              <a:avLst/>
              <a:gdLst>
                <a:gd name="connsiteX0" fmla="*/ 752803 w 766618"/>
                <a:gd name="connsiteY0" fmla="*/ 232798 h 232914"/>
                <a:gd name="connsiteX1" fmla="*/ 116266 w 766618"/>
                <a:gd name="connsiteY1" fmla="*/ 232798 h 232914"/>
                <a:gd name="connsiteX2" fmla="*/ -124 w 766618"/>
                <a:gd name="connsiteY2" fmla="*/ 116341 h 232914"/>
                <a:gd name="connsiteX3" fmla="*/ 116266 w 766618"/>
                <a:gd name="connsiteY3" fmla="*/ -117 h 232914"/>
                <a:gd name="connsiteX4" fmla="*/ 752803 w 766618"/>
                <a:gd name="connsiteY4" fmla="*/ -117 h 232914"/>
                <a:gd name="connsiteX5" fmla="*/ 766495 w 766618"/>
                <a:gd name="connsiteY5" fmla="*/ 13584 h 232914"/>
                <a:gd name="connsiteX6" fmla="*/ 752803 w 766618"/>
                <a:gd name="connsiteY6" fmla="*/ 27285 h 232914"/>
                <a:gd name="connsiteX7" fmla="*/ 116266 w 766618"/>
                <a:gd name="connsiteY7" fmla="*/ 27285 h 232914"/>
                <a:gd name="connsiteX8" fmla="*/ 27262 w 766618"/>
                <a:gd name="connsiteY8" fmla="*/ 116341 h 232914"/>
                <a:gd name="connsiteX9" fmla="*/ 116266 w 766618"/>
                <a:gd name="connsiteY9" fmla="*/ 205396 h 232914"/>
                <a:gd name="connsiteX10" fmla="*/ 752803 w 766618"/>
                <a:gd name="connsiteY10" fmla="*/ 205396 h 232914"/>
                <a:gd name="connsiteX11" fmla="*/ 766495 w 766618"/>
                <a:gd name="connsiteY11" fmla="*/ 219097 h 232914"/>
                <a:gd name="connsiteX12" fmla="*/ 752803 w 766618"/>
                <a:gd name="connsiteY12" fmla="*/ 232798 h 2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8" h="232914">
                  <a:moveTo>
                    <a:pt x="752803" y="232798"/>
                  </a:moveTo>
                  <a:lnTo>
                    <a:pt x="116266" y="232798"/>
                  </a:lnTo>
                  <a:cubicBezTo>
                    <a:pt x="51986" y="232798"/>
                    <a:pt x="-124" y="180658"/>
                    <a:pt x="-124" y="116341"/>
                  </a:cubicBezTo>
                  <a:cubicBezTo>
                    <a:pt x="-124" y="52023"/>
                    <a:pt x="51986" y="-117"/>
                    <a:pt x="116266" y="-117"/>
                  </a:cubicBezTo>
                  <a:lnTo>
                    <a:pt x="752803" y="-117"/>
                  </a:lnTo>
                  <a:cubicBezTo>
                    <a:pt x="760365" y="-117"/>
                    <a:pt x="766495" y="6017"/>
                    <a:pt x="766495" y="13584"/>
                  </a:cubicBezTo>
                  <a:cubicBezTo>
                    <a:pt x="766495" y="21151"/>
                    <a:pt x="760365" y="27285"/>
                    <a:pt x="752803" y="27285"/>
                  </a:cubicBezTo>
                  <a:lnTo>
                    <a:pt x="116266" y="27285"/>
                  </a:lnTo>
                  <a:cubicBezTo>
                    <a:pt x="67111" y="27285"/>
                    <a:pt x="27262" y="67157"/>
                    <a:pt x="27262" y="116341"/>
                  </a:cubicBezTo>
                  <a:cubicBezTo>
                    <a:pt x="27262" y="165524"/>
                    <a:pt x="67111" y="205396"/>
                    <a:pt x="116266" y="205396"/>
                  </a:cubicBezTo>
                  <a:lnTo>
                    <a:pt x="752803" y="205396"/>
                  </a:lnTo>
                  <a:cubicBezTo>
                    <a:pt x="760365" y="205396"/>
                    <a:pt x="766495" y="211530"/>
                    <a:pt x="766495" y="219097"/>
                  </a:cubicBezTo>
                  <a:cubicBezTo>
                    <a:pt x="766495" y="226664"/>
                    <a:pt x="760365" y="232798"/>
                    <a:pt x="752803" y="232798"/>
                  </a:cubicBezTo>
                  <a:close/>
                </a:path>
              </a:pathLst>
            </a:custGeom>
            <a:solidFill>
              <a:srgbClr val="FCB900"/>
            </a:solidFill>
            <a:ln w="9127" cap="flat">
              <a:solidFill>
                <a:srgbClr val="263238"/>
              </a:solidFill>
              <a:prstDash val="solid"/>
              <a:miter/>
            </a:ln>
          </p:spPr>
          <p:txBody>
            <a:bodyPr rtlCol="0" anchor="ctr"/>
            <a:lstStyle/>
            <a:p>
              <a:endParaRPr lang="en-GB"/>
            </a:p>
          </p:txBody>
        </p:sp>
        <p:sp>
          <p:nvSpPr>
            <p:cNvPr id="136" name="Graphic 4">
              <a:extLst>
                <a:ext uri="{FF2B5EF4-FFF2-40B4-BE49-F238E27FC236}">
                  <a16:creationId xmlns:a16="http://schemas.microsoft.com/office/drawing/2014/main" id="{835B591B-C602-1D56-8AF7-9F0E1FBB1B2A}"/>
                </a:ext>
              </a:extLst>
            </p:cNvPr>
            <p:cNvSpPr/>
            <p:nvPr/>
          </p:nvSpPr>
          <p:spPr>
            <a:xfrm>
              <a:off x="10620147" y="5063282"/>
              <a:ext cx="9128" cy="164409"/>
            </a:xfrm>
            <a:custGeom>
              <a:avLst/>
              <a:gdLst>
                <a:gd name="connsiteX0" fmla="*/ 0 w 9128"/>
                <a:gd name="connsiteY0" fmla="*/ 0 h 164409"/>
                <a:gd name="connsiteX1" fmla="*/ 0 w 9128"/>
                <a:gd name="connsiteY1" fmla="*/ 164410 h 164409"/>
              </a:gdLst>
              <a:ahLst/>
              <a:cxnLst>
                <a:cxn ang="0">
                  <a:pos x="connsiteX0" y="connsiteY0"/>
                </a:cxn>
                <a:cxn ang="0">
                  <a:pos x="connsiteX1" y="connsiteY1"/>
                </a:cxn>
              </a:cxnLst>
              <a:rect l="l" t="t" r="r" b="b"/>
              <a:pathLst>
                <a:path w="9128" h="164409">
                  <a:moveTo>
                    <a:pt x="0" y="0"/>
                  </a:moveTo>
                  <a:lnTo>
                    <a:pt x="0" y="164410"/>
                  </a:lnTo>
                </a:path>
              </a:pathLst>
            </a:custGeom>
            <a:ln w="9127" cap="flat">
              <a:solidFill>
                <a:srgbClr val="263238"/>
              </a:solidFill>
              <a:prstDash val="solid"/>
              <a:miter/>
            </a:ln>
          </p:spPr>
          <p:txBody>
            <a:bodyPr rtlCol="0" anchor="ctr"/>
            <a:lstStyle/>
            <a:p>
              <a:endParaRPr lang="en-GB"/>
            </a:p>
          </p:txBody>
        </p:sp>
        <p:sp>
          <p:nvSpPr>
            <p:cNvPr id="137" name="Graphic 4">
              <a:extLst>
                <a:ext uri="{FF2B5EF4-FFF2-40B4-BE49-F238E27FC236}">
                  <a16:creationId xmlns:a16="http://schemas.microsoft.com/office/drawing/2014/main" id="{84A5F63C-E8BA-2D9F-BA55-B0461310A524}"/>
                </a:ext>
              </a:extLst>
            </p:cNvPr>
            <p:cNvSpPr/>
            <p:nvPr/>
          </p:nvSpPr>
          <p:spPr>
            <a:xfrm>
              <a:off x="10620147" y="5118725"/>
              <a:ext cx="131086" cy="9133"/>
            </a:xfrm>
            <a:custGeom>
              <a:avLst/>
              <a:gdLst>
                <a:gd name="connsiteX0" fmla="*/ 0 w 131086"/>
                <a:gd name="connsiteY0" fmla="*/ 0 h 9133"/>
                <a:gd name="connsiteX1" fmla="*/ 131087 w 131086"/>
                <a:gd name="connsiteY1" fmla="*/ 0 h 9133"/>
              </a:gdLst>
              <a:ahLst/>
              <a:cxnLst>
                <a:cxn ang="0">
                  <a:pos x="connsiteX0" y="connsiteY0"/>
                </a:cxn>
                <a:cxn ang="0">
                  <a:pos x="connsiteX1" y="connsiteY1"/>
                </a:cxn>
              </a:cxnLst>
              <a:rect l="l" t="t" r="r" b="b"/>
              <a:pathLst>
                <a:path w="131086" h="9133">
                  <a:moveTo>
                    <a:pt x="0" y="0"/>
                  </a:moveTo>
                  <a:lnTo>
                    <a:pt x="131087" y="0"/>
                  </a:lnTo>
                </a:path>
              </a:pathLst>
            </a:custGeom>
            <a:ln w="9127" cap="flat">
              <a:solidFill>
                <a:srgbClr val="263238"/>
              </a:solidFill>
              <a:prstDash val="solid"/>
              <a:miter/>
            </a:ln>
          </p:spPr>
          <p:txBody>
            <a:bodyPr rtlCol="0" anchor="ctr"/>
            <a:lstStyle/>
            <a:p>
              <a:endParaRPr lang="en-GB"/>
            </a:p>
          </p:txBody>
        </p:sp>
        <p:sp>
          <p:nvSpPr>
            <p:cNvPr id="138" name="Graphic 4">
              <a:extLst>
                <a:ext uri="{FF2B5EF4-FFF2-40B4-BE49-F238E27FC236}">
                  <a16:creationId xmlns:a16="http://schemas.microsoft.com/office/drawing/2014/main" id="{D0276413-3ADD-89E5-970A-44D9999F08D3}"/>
                </a:ext>
              </a:extLst>
            </p:cNvPr>
            <p:cNvSpPr/>
            <p:nvPr/>
          </p:nvSpPr>
          <p:spPr>
            <a:xfrm>
              <a:off x="10662595" y="5151972"/>
              <a:ext cx="94115" cy="9133"/>
            </a:xfrm>
            <a:custGeom>
              <a:avLst/>
              <a:gdLst>
                <a:gd name="connsiteX0" fmla="*/ 0 w 94115"/>
                <a:gd name="connsiteY0" fmla="*/ 0 h 9133"/>
                <a:gd name="connsiteX1" fmla="*/ 94116 w 94115"/>
                <a:gd name="connsiteY1" fmla="*/ 0 h 9133"/>
              </a:gdLst>
              <a:ahLst/>
              <a:cxnLst>
                <a:cxn ang="0">
                  <a:pos x="connsiteX0" y="connsiteY0"/>
                </a:cxn>
                <a:cxn ang="0">
                  <a:pos x="connsiteX1" y="connsiteY1"/>
                </a:cxn>
              </a:cxnLst>
              <a:rect l="l" t="t" r="r" b="b"/>
              <a:pathLst>
                <a:path w="94115" h="9133">
                  <a:moveTo>
                    <a:pt x="0" y="0"/>
                  </a:moveTo>
                  <a:lnTo>
                    <a:pt x="94116" y="0"/>
                  </a:lnTo>
                </a:path>
              </a:pathLst>
            </a:custGeom>
            <a:ln w="9127" cap="flat">
              <a:solidFill>
                <a:srgbClr val="263238"/>
              </a:solidFill>
              <a:prstDash val="solid"/>
              <a:miter/>
            </a:ln>
          </p:spPr>
          <p:txBody>
            <a:bodyPr rtlCol="0" anchor="ctr"/>
            <a:lstStyle/>
            <a:p>
              <a:endParaRPr lang="en-GB"/>
            </a:p>
          </p:txBody>
        </p:sp>
        <p:sp>
          <p:nvSpPr>
            <p:cNvPr id="139" name="Graphic 4">
              <a:extLst>
                <a:ext uri="{FF2B5EF4-FFF2-40B4-BE49-F238E27FC236}">
                  <a16:creationId xmlns:a16="http://schemas.microsoft.com/office/drawing/2014/main" id="{1A1A082D-F639-E6B0-E056-A845C70C422C}"/>
                </a:ext>
              </a:extLst>
            </p:cNvPr>
            <p:cNvSpPr/>
            <p:nvPr/>
          </p:nvSpPr>
          <p:spPr>
            <a:xfrm>
              <a:off x="10623799" y="5187046"/>
              <a:ext cx="199368" cy="9133"/>
            </a:xfrm>
            <a:custGeom>
              <a:avLst/>
              <a:gdLst>
                <a:gd name="connsiteX0" fmla="*/ 0 w 199368"/>
                <a:gd name="connsiteY0" fmla="*/ 0 h 9133"/>
                <a:gd name="connsiteX1" fmla="*/ 199368 w 199368"/>
                <a:gd name="connsiteY1" fmla="*/ 0 h 9133"/>
              </a:gdLst>
              <a:ahLst/>
              <a:cxnLst>
                <a:cxn ang="0">
                  <a:pos x="connsiteX0" y="connsiteY0"/>
                </a:cxn>
                <a:cxn ang="0">
                  <a:pos x="connsiteX1" y="connsiteY1"/>
                </a:cxn>
              </a:cxnLst>
              <a:rect l="l" t="t" r="r" b="b"/>
              <a:pathLst>
                <a:path w="199368" h="9133">
                  <a:moveTo>
                    <a:pt x="0" y="0"/>
                  </a:moveTo>
                  <a:lnTo>
                    <a:pt x="199368" y="0"/>
                  </a:lnTo>
                </a:path>
              </a:pathLst>
            </a:custGeom>
            <a:ln w="9127" cap="flat">
              <a:solidFill>
                <a:srgbClr val="263238"/>
              </a:solidFill>
              <a:prstDash val="solid"/>
              <a:miter/>
            </a:ln>
          </p:spPr>
          <p:txBody>
            <a:bodyPr rtlCol="0" anchor="ctr"/>
            <a:lstStyle/>
            <a:p>
              <a:endParaRPr lang="en-GB"/>
            </a:p>
          </p:txBody>
        </p:sp>
        <p:sp>
          <p:nvSpPr>
            <p:cNvPr id="140" name="Graphic 4">
              <a:extLst>
                <a:ext uri="{FF2B5EF4-FFF2-40B4-BE49-F238E27FC236}">
                  <a16:creationId xmlns:a16="http://schemas.microsoft.com/office/drawing/2014/main" id="{92107EB1-A89A-A674-350F-558DD9C66129}"/>
                </a:ext>
              </a:extLst>
            </p:cNvPr>
            <p:cNvSpPr/>
            <p:nvPr/>
          </p:nvSpPr>
          <p:spPr>
            <a:xfrm>
              <a:off x="7020653" y="5315286"/>
              <a:ext cx="5166782" cy="1537690"/>
            </a:xfrm>
            <a:custGeom>
              <a:avLst/>
              <a:gdLst>
                <a:gd name="connsiteX0" fmla="*/ 4409110 w 5166782"/>
                <a:gd name="connsiteY0" fmla="*/ 57909 h 1537690"/>
                <a:gd name="connsiteX1" fmla="*/ 4382637 w 5166782"/>
                <a:gd name="connsiteY1" fmla="*/ 0 h 1537690"/>
                <a:gd name="connsiteX2" fmla="*/ 4330330 w 5166782"/>
                <a:gd name="connsiteY2" fmla="*/ 0 h 1537690"/>
                <a:gd name="connsiteX3" fmla="*/ 4237675 w 5166782"/>
                <a:gd name="connsiteY3" fmla="*/ 0 h 1537690"/>
                <a:gd name="connsiteX4" fmla="*/ 34963 w 5166782"/>
                <a:gd name="connsiteY4" fmla="*/ 0 h 1537690"/>
                <a:gd name="connsiteX5" fmla="*/ 0 w 5166782"/>
                <a:gd name="connsiteY5" fmla="*/ 1501155 h 1537690"/>
                <a:gd name="connsiteX6" fmla="*/ 246472 w 5166782"/>
                <a:gd name="connsiteY6" fmla="*/ 149339 h 1537690"/>
                <a:gd name="connsiteX7" fmla="*/ 2236505 w 5166782"/>
                <a:gd name="connsiteY7" fmla="*/ 1537690 h 1537690"/>
                <a:gd name="connsiteX8" fmla="*/ 4336081 w 5166782"/>
                <a:gd name="connsiteY8" fmla="*/ 1537690 h 1537690"/>
                <a:gd name="connsiteX9" fmla="*/ 4409110 w 5166782"/>
                <a:gd name="connsiteY9" fmla="*/ 1537690 h 1537690"/>
                <a:gd name="connsiteX10" fmla="*/ 5166783 w 5166782"/>
                <a:gd name="connsiteY10" fmla="*/ 1537690 h 1537690"/>
                <a:gd name="connsiteX11" fmla="*/ 4409110 w 5166782"/>
                <a:gd name="connsiteY11" fmla="*/ 57909 h 15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6782" h="1537690">
                  <a:moveTo>
                    <a:pt x="4409110" y="57909"/>
                  </a:moveTo>
                  <a:lnTo>
                    <a:pt x="4382637" y="0"/>
                  </a:lnTo>
                  <a:lnTo>
                    <a:pt x="4330330" y="0"/>
                  </a:lnTo>
                  <a:lnTo>
                    <a:pt x="4237675" y="0"/>
                  </a:lnTo>
                  <a:lnTo>
                    <a:pt x="34963" y="0"/>
                  </a:lnTo>
                  <a:lnTo>
                    <a:pt x="0" y="1501155"/>
                  </a:lnTo>
                  <a:lnTo>
                    <a:pt x="246472" y="149339"/>
                  </a:lnTo>
                  <a:lnTo>
                    <a:pt x="2236505" y="1537690"/>
                  </a:lnTo>
                  <a:lnTo>
                    <a:pt x="4336081" y="1537690"/>
                  </a:lnTo>
                  <a:lnTo>
                    <a:pt x="4409110" y="1537690"/>
                  </a:lnTo>
                  <a:lnTo>
                    <a:pt x="5166783" y="1537690"/>
                  </a:lnTo>
                  <a:lnTo>
                    <a:pt x="4409110" y="57909"/>
                  </a:lnTo>
                  <a:close/>
                </a:path>
              </a:pathLst>
            </a:custGeom>
            <a:solidFill>
              <a:srgbClr val="000000">
                <a:alpha val="20000"/>
              </a:srgbClr>
            </a:solidFill>
            <a:ln w="9127" cap="flat">
              <a:noFill/>
              <a:prstDash val="solid"/>
              <a:miter/>
            </a:ln>
          </p:spPr>
          <p:txBody>
            <a:bodyPr rtlCol="0" anchor="ctr"/>
            <a:lstStyle/>
            <a:p>
              <a:endParaRPr lang="en-GB"/>
            </a:p>
          </p:txBody>
        </p:sp>
        <p:sp>
          <p:nvSpPr>
            <p:cNvPr id="141" name="Graphic 4">
              <a:extLst>
                <a:ext uri="{FF2B5EF4-FFF2-40B4-BE49-F238E27FC236}">
                  <a16:creationId xmlns:a16="http://schemas.microsoft.com/office/drawing/2014/main" id="{6AE84319-5244-BB9E-98B6-9C245F3ACA48}"/>
                </a:ext>
              </a:extLst>
            </p:cNvPr>
            <p:cNvSpPr/>
            <p:nvPr/>
          </p:nvSpPr>
          <p:spPr>
            <a:xfrm>
              <a:off x="11228933" y="5285418"/>
              <a:ext cx="127800" cy="1562990"/>
            </a:xfrm>
            <a:custGeom>
              <a:avLst/>
              <a:gdLst>
                <a:gd name="connsiteX0" fmla="*/ 76771 w 127800"/>
                <a:gd name="connsiteY0" fmla="*/ 1562991 h 1562990"/>
                <a:gd name="connsiteX1" fmla="*/ 127800 w 127800"/>
                <a:gd name="connsiteY1" fmla="*/ 1562991 h 1562990"/>
                <a:gd name="connsiteX2" fmla="*/ 127800 w 127800"/>
                <a:gd name="connsiteY2" fmla="*/ 0 h 1562990"/>
                <a:gd name="connsiteX3" fmla="*/ 0 w 127800"/>
                <a:gd name="connsiteY3" fmla="*/ 0 h 1562990"/>
                <a:gd name="connsiteX4" fmla="*/ 76771 w 127800"/>
                <a:gd name="connsiteY4" fmla="*/ 1562991 h 156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 h="1562990">
                  <a:moveTo>
                    <a:pt x="76771" y="1562991"/>
                  </a:moveTo>
                  <a:lnTo>
                    <a:pt x="127800" y="1562991"/>
                  </a:lnTo>
                  <a:lnTo>
                    <a:pt x="127800" y="0"/>
                  </a:lnTo>
                  <a:lnTo>
                    <a:pt x="0" y="0"/>
                  </a:lnTo>
                  <a:lnTo>
                    <a:pt x="76771" y="156299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2" name="Graphic 4">
              <a:extLst>
                <a:ext uri="{FF2B5EF4-FFF2-40B4-BE49-F238E27FC236}">
                  <a16:creationId xmlns:a16="http://schemas.microsoft.com/office/drawing/2014/main" id="{23AD26C7-65CA-010D-0362-716EAA0C7B16}"/>
                </a:ext>
              </a:extLst>
            </p:cNvPr>
            <p:cNvSpPr/>
            <p:nvPr/>
          </p:nvSpPr>
          <p:spPr>
            <a:xfrm>
              <a:off x="6993267" y="5285418"/>
              <a:ext cx="127800" cy="1562990"/>
            </a:xfrm>
            <a:custGeom>
              <a:avLst/>
              <a:gdLst>
                <a:gd name="connsiteX0" fmla="*/ 51029 w 127800"/>
                <a:gd name="connsiteY0" fmla="*/ 1562991 h 1562990"/>
                <a:gd name="connsiteX1" fmla="*/ 0 w 127800"/>
                <a:gd name="connsiteY1" fmla="*/ 1562991 h 1562990"/>
                <a:gd name="connsiteX2" fmla="*/ 0 w 127800"/>
                <a:gd name="connsiteY2" fmla="*/ 0 h 1562990"/>
                <a:gd name="connsiteX3" fmla="*/ 127800 w 127800"/>
                <a:gd name="connsiteY3" fmla="*/ 0 h 1562990"/>
                <a:gd name="connsiteX4" fmla="*/ 51029 w 127800"/>
                <a:gd name="connsiteY4" fmla="*/ 1562991 h 156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 h="1562990">
                  <a:moveTo>
                    <a:pt x="51029" y="1562991"/>
                  </a:moveTo>
                  <a:lnTo>
                    <a:pt x="0" y="1562991"/>
                  </a:lnTo>
                  <a:lnTo>
                    <a:pt x="0" y="0"/>
                  </a:lnTo>
                  <a:lnTo>
                    <a:pt x="127800" y="0"/>
                  </a:lnTo>
                  <a:lnTo>
                    <a:pt x="51029" y="156299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3" name="Graphic 4">
              <a:extLst>
                <a:ext uri="{FF2B5EF4-FFF2-40B4-BE49-F238E27FC236}">
                  <a16:creationId xmlns:a16="http://schemas.microsoft.com/office/drawing/2014/main" id="{812A037F-DE41-AD70-E575-C4F88E8C51A8}"/>
                </a:ext>
              </a:extLst>
            </p:cNvPr>
            <p:cNvSpPr/>
            <p:nvPr/>
          </p:nvSpPr>
          <p:spPr>
            <a:xfrm>
              <a:off x="6991806" y="5316291"/>
              <a:ext cx="127617" cy="45760"/>
            </a:xfrm>
            <a:custGeom>
              <a:avLst/>
              <a:gdLst>
                <a:gd name="connsiteX0" fmla="*/ 0 w 127617"/>
                <a:gd name="connsiteY0" fmla="*/ 0 h 45760"/>
                <a:gd name="connsiteX1" fmla="*/ 127618 w 127617"/>
                <a:gd name="connsiteY1" fmla="*/ 0 h 45760"/>
                <a:gd name="connsiteX2" fmla="*/ 127618 w 127617"/>
                <a:gd name="connsiteY2" fmla="*/ 45761 h 45760"/>
                <a:gd name="connsiteX3" fmla="*/ 0 w 127617"/>
                <a:gd name="connsiteY3" fmla="*/ 45761 h 45760"/>
              </a:gdLst>
              <a:ahLst/>
              <a:cxnLst>
                <a:cxn ang="0">
                  <a:pos x="connsiteX0" y="connsiteY0"/>
                </a:cxn>
                <a:cxn ang="0">
                  <a:pos x="connsiteX1" y="connsiteY1"/>
                </a:cxn>
                <a:cxn ang="0">
                  <a:pos x="connsiteX2" y="connsiteY2"/>
                </a:cxn>
                <a:cxn ang="0">
                  <a:pos x="connsiteX3" y="connsiteY3"/>
                </a:cxn>
              </a:cxnLst>
              <a:rect l="l" t="t" r="r" b="b"/>
              <a:pathLst>
                <a:path w="127617" h="45760">
                  <a:moveTo>
                    <a:pt x="0" y="0"/>
                  </a:moveTo>
                  <a:lnTo>
                    <a:pt x="127618" y="0"/>
                  </a:lnTo>
                  <a:lnTo>
                    <a:pt x="127618" y="45761"/>
                  </a:lnTo>
                  <a:lnTo>
                    <a:pt x="0" y="45761"/>
                  </a:lnTo>
                  <a:close/>
                </a:path>
              </a:pathLst>
            </a:custGeom>
            <a:solidFill>
              <a:srgbClr val="263238"/>
            </a:solidFill>
            <a:ln w="9127" cap="flat">
              <a:noFill/>
              <a:prstDash val="solid"/>
              <a:miter/>
            </a:ln>
          </p:spPr>
          <p:txBody>
            <a:bodyPr rtlCol="0" anchor="ctr"/>
            <a:lstStyle/>
            <a:p>
              <a:endParaRPr lang="en-GB"/>
            </a:p>
          </p:txBody>
        </p:sp>
        <p:sp>
          <p:nvSpPr>
            <p:cNvPr id="144" name="Graphic 4">
              <a:extLst>
                <a:ext uri="{FF2B5EF4-FFF2-40B4-BE49-F238E27FC236}">
                  <a16:creationId xmlns:a16="http://schemas.microsoft.com/office/drawing/2014/main" id="{6864AA84-96EA-8AB4-4D58-1CA16B2C6CA4}"/>
                </a:ext>
              </a:extLst>
            </p:cNvPr>
            <p:cNvSpPr/>
            <p:nvPr/>
          </p:nvSpPr>
          <p:spPr>
            <a:xfrm>
              <a:off x="10412746" y="5273544"/>
              <a:ext cx="891863" cy="1404061"/>
            </a:xfrm>
            <a:custGeom>
              <a:avLst/>
              <a:gdLst>
                <a:gd name="connsiteX0" fmla="*/ 0 w 891863"/>
                <a:gd name="connsiteY0" fmla="*/ 0 h 1404061"/>
                <a:gd name="connsiteX1" fmla="*/ 891863 w 891863"/>
                <a:gd name="connsiteY1" fmla="*/ 0 h 1404061"/>
                <a:gd name="connsiteX2" fmla="*/ 891863 w 891863"/>
                <a:gd name="connsiteY2" fmla="*/ 1404061 h 1404061"/>
                <a:gd name="connsiteX3" fmla="*/ 0 w 891863"/>
                <a:gd name="connsiteY3" fmla="*/ 1404061 h 1404061"/>
              </a:gdLst>
              <a:ahLst/>
              <a:cxnLst>
                <a:cxn ang="0">
                  <a:pos x="connsiteX0" y="connsiteY0"/>
                </a:cxn>
                <a:cxn ang="0">
                  <a:pos x="connsiteX1" y="connsiteY1"/>
                </a:cxn>
                <a:cxn ang="0">
                  <a:pos x="connsiteX2" y="connsiteY2"/>
                </a:cxn>
                <a:cxn ang="0">
                  <a:pos x="connsiteX3" y="connsiteY3"/>
                </a:cxn>
              </a:cxnLst>
              <a:rect l="l" t="t" r="r" b="b"/>
              <a:pathLst>
                <a:path w="891863" h="1404061">
                  <a:moveTo>
                    <a:pt x="0" y="0"/>
                  </a:moveTo>
                  <a:lnTo>
                    <a:pt x="891863" y="0"/>
                  </a:lnTo>
                  <a:lnTo>
                    <a:pt x="891863" y="1404061"/>
                  </a:lnTo>
                  <a:lnTo>
                    <a:pt x="0" y="140406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5" name="Graphic 4">
              <a:extLst>
                <a:ext uri="{FF2B5EF4-FFF2-40B4-BE49-F238E27FC236}">
                  <a16:creationId xmlns:a16="http://schemas.microsoft.com/office/drawing/2014/main" id="{901F4A04-33F1-07B2-C401-3FC7206197D1}"/>
                </a:ext>
              </a:extLst>
            </p:cNvPr>
            <p:cNvSpPr/>
            <p:nvPr/>
          </p:nvSpPr>
          <p:spPr>
            <a:xfrm>
              <a:off x="10410098" y="5315286"/>
              <a:ext cx="946634" cy="76359"/>
            </a:xfrm>
            <a:custGeom>
              <a:avLst/>
              <a:gdLst>
                <a:gd name="connsiteX0" fmla="*/ 0 w 946634"/>
                <a:gd name="connsiteY0" fmla="*/ 0 h 76359"/>
                <a:gd name="connsiteX1" fmla="*/ 946635 w 946634"/>
                <a:gd name="connsiteY1" fmla="*/ 0 h 76359"/>
                <a:gd name="connsiteX2" fmla="*/ 946635 w 946634"/>
                <a:gd name="connsiteY2" fmla="*/ 76359 h 76359"/>
                <a:gd name="connsiteX3" fmla="*/ 0 w 946634"/>
                <a:gd name="connsiteY3" fmla="*/ 76359 h 76359"/>
              </a:gdLst>
              <a:ahLst/>
              <a:cxnLst>
                <a:cxn ang="0">
                  <a:pos x="connsiteX0" y="connsiteY0"/>
                </a:cxn>
                <a:cxn ang="0">
                  <a:pos x="connsiteX1" y="connsiteY1"/>
                </a:cxn>
                <a:cxn ang="0">
                  <a:pos x="connsiteX2" y="connsiteY2"/>
                </a:cxn>
                <a:cxn ang="0">
                  <a:pos x="connsiteX3" y="connsiteY3"/>
                </a:cxn>
              </a:cxnLst>
              <a:rect l="l" t="t" r="r" b="b"/>
              <a:pathLst>
                <a:path w="946634" h="76359">
                  <a:moveTo>
                    <a:pt x="0" y="0"/>
                  </a:moveTo>
                  <a:lnTo>
                    <a:pt x="946635" y="0"/>
                  </a:lnTo>
                  <a:lnTo>
                    <a:pt x="946635" y="76359"/>
                  </a:lnTo>
                  <a:lnTo>
                    <a:pt x="0" y="76359"/>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46" name="Graphic 4">
              <a:extLst>
                <a:ext uri="{FF2B5EF4-FFF2-40B4-BE49-F238E27FC236}">
                  <a16:creationId xmlns:a16="http://schemas.microsoft.com/office/drawing/2014/main" id="{130826D7-F55B-3162-72E5-ADCAB0EEFD2E}"/>
                </a:ext>
              </a:extLst>
            </p:cNvPr>
            <p:cNvSpPr/>
            <p:nvPr/>
          </p:nvSpPr>
          <p:spPr>
            <a:xfrm>
              <a:off x="6947624" y="5254546"/>
              <a:ext cx="4473009" cy="73071"/>
            </a:xfrm>
            <a:custGeom>
              <a:avLst/>
              <a:gdLst>
                <a:gd name="connsiteX0" fmla="*/ 0 w 4473009"/>
                <a:gd name="connsiteY0" fmla="*/ 0 h 73071"/>
                <a:gd name="connsiteX1" fmla="*/ 4473010 w 4473009"/>
                <a:gd name="connsiteY1" fmla="*/ 0 h 73071"/>
                <a:gd name="connsiteX2" fmla="*/ 4473010 w 4473009"/>
                <a:gd name="connsiteY2" fmla="*/ 73071 h 73071"/>
                <a:gd name="connsiteX3" fmla="*/ 0 w 4473009"/>
                <a:gd name="connsiteY3" fmla="*/ 73071 h 73071"/>
              </a:gdLst>
              <a:ahLst/>
              <a:cxnLst>
                <a:cxn ang="0">
                  <a:pos x="connsiteX0" y="connsiteY0"/>
                </a:cxn>
                <a:cxn ang="0">
                  <a:pos x="connsiteX1" y="connsiteY1"/>
                </a:cxn>
                <a:cxn ang="0">
                  <a:pos x="connsiteX2" y="connsiteY2"/>
                </a:cxn>
                <a:cxn ang="0">
                  <a:pos x="connsiteX3" y="connsiteY3"/>
                </a:cxn>
              </a:cxnLst>
              <a:rect l="l" t="t" r="r" b="b"/>
              <a:pathLst>
                <a:path w="4473009" h="73071">
                  <a:moveTo>
                    <a:pt x="0" y="0"/>
                  </a:moveTo>
                  <a:lnTo>
                    <a:pt x="4473010" y="0"/>
                  </a:lnTo>
                  <a:lnTo>
                    <a:pt x="4473010" y="73071"/>
                  </a:lnTo>
                  <a:lnTo>
                    <a:pt x="0" y="73071"/>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7" name="Graphic 4">
              <a:extLst>
                <a:ext uri="{FF2B5EF4-FFF2-40B4-BE49-F238E27FC236}">
                  <a16:creationId xmlns:a16="http://schemas.microsoft.com/office/drawing/2014/main" id="{1444AE7A-34A3-F0A5-5035-0C547DFCD31B}"/>
                </a:ext>
              </a:extLst>
            </p:cNvPr>
            <p:cNvSpPr/>
            <p:nvPr/>
          </p:nvSpPr>
          <p:spPr>
            <a:xfrm>
              <a:off x="10484040" y="5837288"/>
              <a:ext cx="766984" cy="377777"/>
            </a:xfrm>
            <a:custGeom>
              <a:avLst/>
              <a:gdLst>
                <a:gd name="connsiteX0" fmla="*/ 0 w 766984"/>
                <a:gd name="connsiteY0" fmla="*/ 0 h 377777"/>
                <a:gd name="connsiteX1" fmla="*/ 766984 w 766984"/>
                <a:gd name="connsiteY1" fmla="*/ 0 h 377777"/>
                <a:gd name="connsiteX2" fmla="*/ 766984 w 766984"/>
                <a:gd name="connsiteY2" fmla="*/ 377777 h 377777"/>
                <a:gd name="connsiteX3" fmla="*/ 0 w 766984"/>
                <a:gd name="connsiteY3" fmla="*/ 377777 h 377777"/>
              </a:gdLst>
              <a:ahLst/>
              <a:cxnLst>
                <a:cxn ang="0">
                  <a:pos x="connsiteX0" y="connsiteY0"/>
                </a:cxn>
                <a:cxn ang="0">
                  <a:pos x="connsiteX1" y="connsiteY1"/>
                </a:cxn>
                <a:cxn ang="0">
                  <a:pos x="connsiteX2" y="connsiteY2"/>
                </a:cxn>
                <a:cxn ang="0">
                  <a:pos x="connsiteX3" y="connsiteY3"/>
                </a:cxn>
              </a:cxnLst>
              <a:rect l="l" t="t" r="r" b="b"/>
              <a:pathLst>
                <a:path w="766984" h="377777">
                  <a:moveTo>
                    <a:pt x="0" y="0"/>
                  </a:moveTo>
                  <a:lnTo>
                    <a:pt x="766984" y="0"/>
                  </a:lnTo>
                  <a:lnTo>
                    <a:pt x="766984" y="377777"/>
                  </a:lnTo>
                  <a:lnTo>
                    <a:pt x="0" y="37777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48" name="Graphic 4">
              <a:extLst>
                <a:ext uri="{FF2B5EF4-FFF2-40B4-BE49-F238E27FC236}">
                  <a16:creationId xmlns:a16="http://schemas.microsoft.com/office/drawing/2014/main" id="{0296A6C5-A576-BD24-6307-0C97CF7F4C2B}"/>
                </a:ext>
              </a:extLst>
            </p:cNvPr>
            <p:cNvSpPr/>
            <p:nvPr/>
          </p:nvSpPr>
          <p:spPr>
            <a:xfrm>
              <a:off x="10787292" y="5999140"/>
              <a:ext cx="178372" cy="53981"/>
            </a:xfrm>
            <a:custGeom>
              <a:avLst/>
              <a:gdLst>
                <a:gd name="connsiteX0" fmla="*/ 0 w 178372"/>
                <a:gd name="connsiteY0" fmla="*/ 0 h 53981"/>
                <a:gd name="connsiteX1" fmla="*/ 178373 w 178372"/>
                <a:gd name="connsiteY1" fmla="*/ 0 h 53981"/>
                <a:gd name="connsiteX2" fmla="*/ 178373 w 178372"/>
                <a:gd name="connsiteY2" fmla="*/ 53981 h 53981"/>
                <a:gd name="connsiteX3" fmla="*/ 0 w 178372"/>
                <a:gd name="connsiteY3" fmla="*/ 53981 h 53981"/>
              </a:gdLst>
              <a:ahLst/>
              <a:cxnLst>
                <a:cxn ang="0">
                  <a:pos x="connsiteX0" y="connsiteY0"/>
                </a:cxn>
                <a:cxn ang="0">
                  <a:pos x="connsiteX1" y="connsiteY1"/>
                </a:cxn>
                <a:cxn ang="0">
                  <a:pos x="connsiteX2" y="connsiteY2"/>
                </a:cxn>
                <a:cxn ang="0">
                  <a:pos x="connsiteX3" y="connsiteY3"/>
                </a:cxn>
              </a:cxnLst>
              <a:rect l="l" t="t" r="r" b="b"/>
              <a:pathLst>
                <a:path w="178372" h="53981">
                  <a:moveTo>
                    <a:pt x="0" y="0"/>
                  </a:moveTo>
                  <a:lnTo>
                    <a:pt x="178373" y="0"/>
                  </a:lnTo>
                  <a:lnTo>
                    <a:pt x="178373" y="53981"/>
                  </a:lnTo>
                  <a:lnTo>
                    <a:pt x="0" y="53981"/>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49" name="Graphic 4">
              <a:extLst>
                <a:ext uri="{FF2B5EF4-FFF2-40B4-BE49-F238E27FC236}">
                  <a16:creationId xmlns:a16="http://schemas.microsoft.com/office/drawing/2014/main" id="{C108002B-05BF-956A-9255-612B16D9A545}"/>
                </a:ext>
              </a:extLst>
            </p:cNvPr>
            <p:cNvSpPr/>
            <p:nvPr/>
          </p:nvSpPr>
          <p:spPr>
            <a:xfrm>
              <a:off x="10484040" y="6258177"/>
              <a:ext cx="766984" cy="377777"/>
            </a:xfrm>
            <a:custGeom>
              <a:avLst/>
              <a:gdLst>
                <a:gd name="connsiteX0" fmla="*/ 0 w 766984"/>
                <a:gd name="connsiteY0" fmla="*/ 0 h 377777"/>
                <a:gd name="connsiteX1" fmla="*/ 766984 w 766984"/>
                <a:gd name="connsiteY1" fmla="*/ 0 h 377777"/>
                <a:gd name="connsiteX2" fmla="*/ 766984 w 766984"/>
                <a:gd name="connsiteY2" fmla="*/ 377777 h 377777"/>
                <a:gd name="connsiteX3" fmla="*/ 0 w 766984"/>
                <a:gd name="connsiteY3" fmla="*/ 377777 h 377777"/>
              </a:gdLst>
              <a:ahLst/>
              <a:cxnLst>
                <a:cxn ang="0">
                  <a:pos x="connsiteX0" y="connsiteY0"/>
                </a:cxn>
                <a:cxn ang="0">
                  <a:pos x="connsiteX1" y="connsiteY1"/>
                </a:cxn>
                <a:cxn ang="0">
                  <a:pos x="connsiteX2" y="connsiteY2"/>
                </a:cxn>
                <a:cxn ang="0">
                  <a:pos x="connsiteX3" y="connsiteY3"/>
                </a:cxn>
              </a:cxnLst>
              <a:rect l="l" t="t" r="r" b="b"/>
              <a:pathLst>
                <a:path w="766984" h="377777">
                  <a:moveTo>
                    <a:pt x="0" y="0"/>
                  </a:moveTo>
                  <a:lnTo>
                    <a:pt x="766984" y="0"/>
                  </a:lnTo>
                  <a:lnTo>
                    <a:pt x="766984" y="377777"/>
                  </a:lnTo>
                  <a:lnTo>
                    <a:pt x="0" y="37777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0" name="Graphic 4">
              <a:extLst>
                <a:ext uri="{FF2B5EF4-FFF2-40B4-BE49-F238E27FC236}">
                  <a16:creationId xmlns:a16="http://schemas.microsoft.com/office/drawing/2014/main" id="{84391E82-6E83-3937-8F15-3B37839C33E4}"/>
                </a:ext>
              </a:extLst>
            </p:cNvPr>
            <p:cNvSpPr/>
            <p:nvPr/>
          </p:nvSpPr>
          <p:spPr>
            <a:xfrm>
              <a:off x="10787292" y="6420121"/>
              <a:ext cx="178372" cy="53981"/>
            </a:xfrm>
            <a:custGeom>
              <a:avLst/>
              <a:gdLst>
                <a:gd name="connsiteX0" fmla="*/ 0 w 178372"/>
                <a:gd name="connsiteY0" fmla="*/ 0 h 53981"/>
                <a:gd name="connsiteX1" fmla="*/ 178373 w 178372"/>
                <a:gd name="connsiteY1" fmla="*/ 0 h 53981"/>
                <a:gd name="connsiteX2" fmla="*/ 178373 w 178372"/>
                <a:gd name="connsiteY2" fmla="*/ 53981 h 53981"/>
                <a:gd name="connsiteX3" fmla="*/ 0 w 178372"/>
                <a:gd name="connsiteY3" fmla="*/ 53981 h 53981"/>
              </a:gdLst>
              <a:ahLst/>
              <a:cxnLst>
                <a:cxn ang="0">
                  <a:pos x="connsiteX0" y="connsiteY0"/>
                </a:cxn>
                <a:cxn ang="0">
                  <a:pos x="connsiteX1" y="connsiteY1"/>
                </a:cxn>
                <a:cxn ang="0">
                  <a:pos x="connsiteX2" y="connsiteY2"/>
                </a:cxn>
                <a:cxn ang="0">
                  <a:pos x="connsiteX3" y="connsiteY3"/>
                </a:cxn>
              </a:cxnLst>
              <a:rect l="l" t="t" r="r" b="b"/>
              <a:pathLst>
                <a:path w="178372" h="53981">
                  <a:moveTo>
                    <a:pt x="0" y="0"/>
                  </a:moveTo>
                  <a:lnTo>
                    <a:pt x="178373" y="0"/>
                  </a:lnTo>
                  <a:lnTo>
                    <a:pt x="178373" y="53981"/>
                  </a:lnTo>
                  <a:lnTo>
                    <a:pt x="0" y="53981"/>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51" name="Graphic 4">
              <a:extLst>
                <a:ext uri="{FF2B5EF4-FFF2-40B4-BE49-F238E27FC236}">
                  <a16:creationId xmlns:a16="http://schemas.microsoft.com/office/drawing/2014/main" id="{EC4EFBEA-EE19-4D2A-0BA8-3BE30FAE037A}"/>
                </a:ext>
              </a:extLst>
            </p:cNvPr>
            <p:cNvSpPr/>
            <p:nvPr/>
          </p:nvSpPr>
          <p:spPr>
            <a:xfrm>
              <a:off x="10564646" y="5457774"/>
              <a:ext cx="788253" cy="546297"/>
            </a:xfrm>
            <a:custGeom>
              <a:avLst/>
              <a:gdLst>
                <a:gd name="connsiteX0" fmla="*/ 0 w 788253"/>
                <a:gd name="connsiteY0" fmla="*/ 338045 h 546297"/>
                <a:gd name="connsiteX1" fmla="*/ 163767 w 788253"/>
                <a:gd name="connsiteY1" fmla="*/ 546298 h 546297"/>
                <a:gd name="connsiteX2" fmla="*/ 788254 w 788253"/>
                <a:gd name="connsiteY2" fmla="*/ 546298 h 546297"/>
                <a:gd name="connsiteX3" fmla="*/ 788254 w 788253"/>
                <a:gd name="connsiteY3" fmla="*/ 109241 h 546297"/>
                <a:gd name="connsiteX4" fmla="*/ 679076 w 788253"/>
                <a:gd name="connsiteY4" fmla="*/ 0 h 546297"/>
                <a:gd name="connsiteX5" fmla="*/ 0 w 788253"/>
                <a:gd name="connsiteY5" fmla="*/ 338045 h 54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53" h="546297">
                  <a:moveTo>
                    <a:pt x="0" y="338045"/>
                  </a:moveTo>
                  <a:lnTo>
                    <a:pt x="163767" y="546298"/>
                  </a:lnTo>
                  <a:lnTo>
                    <a:pt x="788254" y="546298"/>
                  </a:lnTo>
                  <a:lnTo>
                    <a:pt x="788254" y="109241"/>
                  </a:lnTo>
                  <a:lnTo>
                    <a:pt x="679076" y="0"/>
                  </a:lnTo>
                  <a:lnTo>
                    <a:pt x="0" y="338045"/>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52" name="Graphic 4">
              <a:extLst>
                <a:ext uri="{FF2B5EF4-FFF2-40B4-BE49-F238E27FC236}">
                  <a16:creationId xmlns:a16="http://schemas.microsoft.com/office/drawing/2014/main" id="{CBC43124-6878-784D-F765-FE48CB396EA0}"/>
                </a:ext>
              </a:extLst>
            </p:cNvPr>
            <p:cNvSpPr/>
            <p:nvPr/>
          </p:nvSpPr>
          <p:spPr>
            <a:xfrm>
              <a:off x="10484040" y="5416398"/>
              <a:ext cx="766984" cy="377777"/>
            </a:xfrm>
            <a:custGeom>
              <a:avLst/>
              <a:gdLst>
                <a:gd name="connsiteX0" fmla="*/ 0 w 766984"/>
                <a:gd name="connsiteY0" fmla="*/ 0 h 377777"/>
                <a:gd name="connsiteX1" fmla="*/ 766984 w 766984"/>
                <a:gd name="connsiteY1" fmla="*/ 0 h 377777"/>
                <a:gd name="connsiteX2" fmla="*/ 766984 w 766984"/>
                <a:gd name="connsiteY2" fmla="*/ 377778 h 377777"/>
                <a:gd name="connsiteX3" fmla="*/ 0 w 766984"/>
                <a:gd name="connsiteY3" fmla="*/ 377778 h 377777"/>
              </a:gdLst>
              <a:ahLst/>
              <a:cxnLst>
                <a:cxn ang="0">
                  <a:pos x="connsiteX0" y="connsiteY0"/>
                </a:cxn>
                <a:cxn ang="0">
                  <a:pos x="connsiteX1" y="connsiteY1"/>
                </a:cxn>
                <a:cxn ang="0">
                  <a:pos x="connsiteX2" y="connsiteY2"/>
                </a:cxn>
                <a:cxn ang="0">
                  <a:pos x="connsiteX3" y="connsiteY3"/>
                </a:cxn>
              </a:cxnLst>
              <a:rect l="l" t="t" r="r" b="b"/>
              <a:pathLst>
                <a:path w="766984" h="377777">
                  <a:moveTo>
                    <a:pt x="0" y="0"/>
                  </a:moveTo>
                  <a:lnTo>
                    <a:pt x="766984" y="0"/>
                  </a:lnTo>
                  <a:lnTo>
                    <a:pt x="766984" y="377778"/>
                  </a:lnTo>
                  <a:lnTo>
                    <a:pt x="0" y="377778"/>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3" name="Graphic 4">
              <a:extLst>
                <a:ext uri="{FF2B5EF4-FFF2-40B4-BE49-F238E27FC236}">
                  <a16:creationId xmlns:a16="http://schemas.microsoft.com/office/drawing/2014/main" id="{FD9D5F57-7945-96E9-6318-9373B95B6183}"/>
                </a:ext>
              </a:extLst>
            </p:cNvPr>
            <p:cNvSpPr/>
            <p:nvPr/>
          </p:nvSpPr>
          <p:spPr>
            <a:xfrm>
              <a:off x="10787292" y="5578251"/>
              <a:ext cx="178372" cy="53981"/>
            </a:xfrm>
            <a:custGeom>
              <a:avLst/>
              <a:gdLst>
                <a:gd name="connsiteX0" fmla="*/ 0 w 178372"/>
                <a:gd name="connsiteY0" fmla="*/ 0 h 53981"/>
                <a:gd name="connsiteX1" fmla="*/ 178373 w 178372"/>
                <a:gd name="connsiteY1" fmla="*/ 0 h 53981"/>
                <a:gd name="connsiteX2" fmla="*/ 178373 w 178372"/>
                <a:gd name="connsiteY2" fmla="*/ 53981 h 53981"/>
                <a:gd name="connsiteX3" fmla="*/ 0 w 178372"/>
                <a:gd name="connsiteY3" fmla="*/ 53981 h 53981"/>
              </a:gdLst>
              <a:ahLst/>
              <a:cxnLst>
                <a:cxn ang="0">
                  <a:pos x="connsiteX0" y="connsiteY0"/>
                </a:cxn>
                <a:cxn ang="0">
                  <a:pos x="connsiteX1" y="connsiteY1"/>
                </a:cxn>
                <a:cxn ang="0">
                  <a:pos x="connsiteX2" y="connsiteY2"/>
                </a:cxn>
                <a:cxn ang="0">
                  <a:pos x="connsiteX3" y="connsiteY3"/>
                </a:cxn>
              </a:cxnLst>
              <a:rect l="l" t="t" r="r" b="b"/>
              <a:pathLst>
                <a:path w="178372" h="53981">
                  <a:moveTo>
                    <a:pt x="0" y="0"/>
                  </a:moveTo>
                  <a:lnTo>
                    <a:pt x="178373" y="0"/>
                  </a:lnTo>
                  <a:lnTo>
                    <a:pt x="178373" y="53981"/>
                  </a:lnTo>
                  <a:lnTo>
                    <a:pt x="0" y="53981"/>
                  </a:lnTo>
                  <a:close/>
                </a:path>
              </a:pathLst>
            </a:custGeom>
            <a:solidFill>
              <a:srgbClr val="263238"/>
            </a:solidFill>
            <a:ln w="9127" cap="flat">
              <a:solidFill>
                <a:srgbClr val="263238"/>
              </a:solidFill>
              <a:prstDash val="solid"/>
              <a:miter/>
            </a:ln>
          </p:spPr>
          <p:txBody>
            <a:bodyPr rtlCol="0" anchor="ctr"/>
            <a:lstStyle/>
            <a:p>
              <a:endParaRPr lang="en-GB"/>
            </a:p>
          </p:txBody>
        </p:sp>
        <p:sp>
          <p:nvSpPr>
            <p:cNvPr id="154" name="Graphic 4">
              <a:extLst>
                <a:ext uri="{FF2B5EF4-FFF2-40B4-BE49-F238E27FC236}">
                  <a16:creationId xmlns:a16="http://schemas.microsoft.com/office/drawing/2014/main" id="{F0487FFF-2CB1-2F1C-1A4A-B08BDC1F4EB1}"/>
                </a:ext>
              </a:extLst>
            </p:cNvPr>
            <p:cNvSpPr/>
            <p:nvPr/>
          </p:nvSpPr>
          <p:spPr>
            <a:xfrm>
              <a:off x="9647340" y="6623807"/>
              <a:ext cx="431756" cy="220127"/>
            </a:xfrm>
            <a:custGeom>
              <a:avLst/>
              <a:gdLst>
                <a:gd name="connsiteX0" fmla="*/ 192281 w 431756"/>
                <a:gd name="connsiteY0" fmla="*/ 21257 h 220127"/>
                <a:gd name="connsiteX1" fmla="*/ 419218 w 431756"/>
                <a:gd name="connsiteY1" fmla="*/ 173245 h 220127"/>
                <a:gd name="connsiteX2" fmla="*/ 431632 w 431756"/>
                <a:gd name="connsiteY2" fmla="*/ 194983 h 220127"/>
                <a:gd name="connsiteX3" fmla="*/ 431633 w 431756"/>
                <a:gd name="connsiteY3" fmla="*/ 194983 h 220127"/>
                <a:gd name="connsiteX4" fmla="*/ 406257 w 431756"/>
                <a:gd name="connsiteY4" fmla="*/ 220010 h 220127"/>
                <a:gd name="connsiteX5" fmla="*/ 406255 w 431756"/>
                <a:gd name="connsiteY5" fmla="*/ 220010 h 220127"/>
                <a:gd name="connsiteX6" fmla="*/ 403882 w 431756"/>
                <a:gd name="connsiteY6" fmla="*/ 220010 h 220127"/>
                <a:gd name="connsiteX7" fmla="*/ 26232 w 431756"/>
                <a:gd name="connsiteY7" fmla="*/ 179821 h 220127"/>
                <a:gd name="connsiteX8" fmla="*/ 37 w 431756"/>
                <a:gd name="connsiteY8" fmla="*/ 147525 h 220127"/>
                <a:gd name="connsiteX9" fmla="*/ 1950 w 431756"/>
                <a:gd name="connsiteY9" fmla="*/ 139723 h 220127"/>
                <a:gd name="connsiteX10" fmla="*/ 49601 w 431756"/>
                <a:gd name="connsiteY10" fmla="*/ -117 h 2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756" h="220127">
                  <a:moveTo>
                    <a:pt x="192281" y="21257"/>
                  </a:moveTo>
                  <a:lnTo>
                    <a:pt x="419218" y="173245"/>
                  </a:lnTo>
                  <a:cubicBezTo>
                    <a:pt x="426900" y="177791"/>
                    <a:pt x="431619" y="186053"/>
                    <a:pt x="431632" y="194983"/>
                  </a:cubicBezTo>
                  <a:lnTo>
                    <a:pt x="431633" y="194983"/>
                  </a:lnTo>
                  <a:cubicBezTo>
                    <a:pt x="431532" y="208906"/>
                    <a:pt x="420171" y="220111"/>
                    <a:pt x="406257" y="220010"/>
                  </a:cubicBezTo>
                  <a:cubicBezTo>
                    <a:pt x="406256" y="220010"/>
                    <a:pt x="406256" y="220010"/>
                    <a:pt x="406255" y="220010"/>
                  </a:cubicBezTo>
                  <a:lnTo>
                    <a:pt x="403882" y="220010"/>
                  </a:lnTo>
                  <a:lnTo>
                    <a:pt x="26232" y="179821"/>
                  </a:lnTo>
                  <a:cubicBezTo>
                    <a:pt x="10085" y="178140"/>
                    <a:pt x="-1643" y="163681"/>
                    <a:pt x="37" y="147525"/>
                  </a:cubicBezTo>
                  <a:cubicBezTo>
                    <a:pt x="315" y="144849"/>
                    <a:pt x="958" y="142224"/>
                    <a:pt x="1950" y="139723"/>
                  </a:cubicBezTo>
                  <a:lnTo>
                    <a:pt x="49601"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5" name="Graphic 4">
              <a:extLst>
                <a:ext uri="{FF2B5EF4-FFF2-40B4-BE49-F238E27FC236}">
                  <a16:creationId xmlns:a16="http://schemas.microsoft.com/office/drawing/2014/main" id="{157A6396-0B6C-CF87-E518-FC8C90C355EF}"/>
                </a:ext>
              </a:extLst>
            </p:cNvPr>
            <p:cNvSpPr/>
            <p:nvPr/>
          </p:nvSpPr>
          <p:spPr>
            <a:xfrm>
              <a:off x="8416232" y="6606361"/>
              <a:ext cx="431951" cy="239947"/>
            </a:xfrm>
            <a:custGeom>
              <a:avLst/>
              <a:gdLst>
                <a:gd name="connsiteX0" fmla="*/ 256572 w 431951"/>
                <a:gd name="connsiteY0" fmla="*/ -117 h 239947"/>
                <a:gd name="connsiteX1" fmla="*/ 12291 w 431951"/>
                <a:gd name="connsiteY1" fmla="*/ 192700 h 239947"/>
                <a:gd name="connsiteX2" fmla="*/ -124 w 431951"/>
                <a:gd name="connsiteY2" fmla="*/ 214530 h 239947"/>
                <a:gd name="connsiteX3" fmla="*/ -124 w 431951"/>
                <a:gd name="connsiteY3" fmla="*/ 214530 h 239947"/>
                <a:gd name="connsiteX4" fmla="*/ 25163 w 431951"/>
                <a:gd name="connsiteY4" fmla="*/ 239831 h 239947"/>
                <a:gd name="connsiteX5" fmla="*/ 27810 w 431951"/>
                <a:gd name="connsiteY5" fmla="*/ 239831 h 239947"/>
                <a:gd name="connsiteX6" fmla="*/ 405460 w 431951"/>
                <a:gd name="connsiteY6" fmla="*/ 199642 h 239947"/>
                <a:gd name="connsiteX7" fmla="*/ 431651 w 431951"/>
                <a:gd name="connsiteY7" fmla="*/ 167010 h 239947"/>
                <a:gd name="connsiteX8" fmla="*/ 429833 w 431951"/>
                <a:gd name="connsiteY8" fmla="*/ 159544 h 239947"/>
                <a:gd name="connsiteX9" fmla="*/ 407194 w 431951"/>
                <a:gd name="connsiteY9" fmla="*/ -117 h 239947"/>
                <a:gd name="connsiteX10" fmla="*/ 256572 w 431951"/>
                <a:gd name="connsiteY10" fmla="*/ -117 h 2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951" h="239947">
                  <a:moveTo>
                    <a:pt x="256572" y="-117"/>
                  </a:moveTo>
                  <a:lnTo>
                    <a:pt x="12291" y="192700"/>
                  </a:lnTo>
                  <a:cubicBezTo>
                    <a:pt x="4608" y="197289"/>
                    <a:pt x="-105" y="205576"/>
                    <a:pt x="-124" y="214530"/>
                  </a:cubicBezTo>
                  <a:lnTo>
                    <a:pt x="-124" y="214530"/>
                  </a:lnTo>
                  <a:cubicBezTo>
                    <a:pt x="-124" y="228503"/>
                    <a:pt x="11198" y="239831"/>
                    <a:pt x="25163" y="239831"/>
                  </a:cubicBezTo>
                  <a:lnTo>
                    <a:pt x="27810" y="239831"/>
                  </a:lnTo>
                  <a:lnTo>
                    <a:pt x="405460" y="199642"/>
                  </a:lnTo>
                  <a:cubicBezTo>
                    <a:pt x="421698" y="197867"/>
                    <a:pt x="433424" y="183258"/>
                    <a:pt x="431651" y="167010"/>
                  </a:cubicBezTo>
                  <a:cubicBezTo>
                    <a:pt x="431372" y="164453"/>
                    <a:pt x="430761" y="161943"/>
                    <a:pt x="429833" y="159544"/>
                  </a:cubicBezTo>
                  <a:lnTo>
                    <a:pt x="407194" y="-117"/>
                  </a:lnTo>
                  <a:lnTo>
                    <a:pt x="256572"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6" name="Graphic 4">
              <a:extLst>
                <a:ext uri="{FF2B5EF4-FFF2-40B4-BE49-F238E27FC236}">
                  <a16:creationId xmlns:a16="http://schemas.microsoft.com/office/drawing/2014/main" id="{B82A31F7-367B-DE87-6C9A-22DCFA050B2D}"/>
                </a:ext>
              </a:extLst>
            </p:cNvPr>
            <p:cNvSpPr/>
            <p:nvPr/>
          </p:nvSpPr>
          <p:spPr>
            <a:xfrm>
              <a:off x="8563373" y="4727604"/>
              <a:ext cx="279711" cy="218384"/>
            </a:xfrm>
            <a:custGeom>
              <a:avLst/>
              <a:gdLst>
                <a:gd name="connsiteX0" fmla="*/ 279588 w 279711"/>
                <a:gd name="connsiteY0" fmla="*/ 108493 h 218384"/>
                <a:gd name="connsiteX1" fmla="*/ 243074 w 279711"/>
                <a:gd name="connsiteY1" fmla="*/ 8020 h 218384"/>
                <a:gd name="connsiteX2" fmla="*/ 164111 w 279711"/>
                <a:gd name="connsiteY2" fmla="*/ 14140 h 218384"/>
                <a:gd name="connsiteX3" fmla="*/ 112443 w 279711"/>
                <a:gd name="connsiteY3" fmla="*/ 5006 h 218384"/>
                <a:gd name="connsiteX4" fmla="*/ 85058 w 279711"/>
                <a:gd name="connsiteY4" fmla="*/ 41541 h 218384"/>
                <a:gd name="connsiteX5" fmla="*/ 39415 w 279711"/>
                <a:gd name="connsiteY5" fmla="*/ 50675 h 218384"/>
                <a:gd name="connsiteX6" fmla="*/ 27274 w 279711"/>
                <a:gd name="connsiteY6" fmla="*/ 93239 h 218384"/>
                <a:gd name="connsiteX7" fmla="*/ 2900 w 279711"/>
                <a:gd name="connsiteY7" fmla="*/ 114521 h 218384"/>
                <a:gd name="connsiteX8" fmla="*/ 15133 w 279711"/>
                <a:gd name="connsiteY8" fmla="*/ 196726 h 218384"/>
                <a:gd name="connsiteX9" fmla="*/ 39415 w 279711"/>
                <a:gd name="connsiteY9" fmla="*/ 148042 h 218384"/>
                <a:gd name="connsiteX10" fmla="*/ 91083 w 279711"/>
                <a:gd name="connsiteY10" fmla="*/ 205860 h 218384"/>
                <a:gd name="connsiteX11" fmla="*/ 167032 w 279711"/>
                <a:gd name="connsiteY11" fmla="*/ 218008 h 21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711" h="218384">
                  <a:moveTo>
                    <a:pt x="279588" y="108493"/>
                  </a:moveTo>
                  <a:cubicBezTo>
                    <a:pt x="279588" y="108493"/>
                    <a:pt x="252202" y="29393"/>
                    <a:pt x="243074" y="8020"/>
                  </a:cubicBezTo>
                  <a:cubicBezTo>
                    <a:pt x="233945" y="-13353"/>
                    <a:pt x="164111" y="14140"/>
                    <a:pt x="164111" y="14140"/>
                  </a:cubicBezTo>
                  <a:cubicBezTo>
                    <a:pt x="164111" y="14140"/>
                    <a:pt x="127597" y="-4128"/>
                    <a:pt x="112443" y="5006"/>
                  </a:cubicBezTo>
                  <a:cubicBezTo>
                    <a:pt x="97290" y="14140"/>
                    <a:pt x="85058" y="41541"/>
                    <a:pt x="85058" y="41541"/>
                  </a:cubicBezTo>
                  <a:cubicBezTo>
                    <a:pt x="85058" y="41541"/>
                    <a:pt x="48543" y="29393"/>
                    <a:pt x="39415" y="50675"/>
                  </a:cubicBezTo>
                  <a:cubicBezTo>
                    <a:pt x="33716" y="64338"/>
                    <a:pt x="29641" y="78624"/>
                    <a:pt x="27274" y="93239"/>
                  </a:cubicBezTo>
                  <a:cubicBezTo>
                    <a:pt x="27274" y="93239"/>
                    <a:pt x="2900" y="102373"/>
                    <a:pt x="2900" y="114521"/>
                  </a:cubicBezTo>
                  <a:cubicBezTo>
                    <a:pt x="2900" y="126669"/>
                    <a:pt x="-9241" y="187592"/>
                    <a:pt x="15133" y="196726"/>
                  </a:cubicBezTo>
                  <a:cubicBezTo>
                    <a:pt x="39506" y="205860"/>
                    <a:pt x="39415" y="148042"/>
                    <a:pt x="39415" y="148042"/>
                  </a:cubicBezTo>
                  <a:cubicBezTo>
                    <a:pt x="39415" y="148042"/>
                    <a:pt x="69813" y="190606"/>
                    <a:pt x="91083" y="205860"/>
                  </a:cubicBezTo>
                  <a:cubicBezTo>
                    <a:pt x="112352" y="221114"/>
                    <a:pt x="167032" y="218008"/>
                    <a:pt x="167032" y="218008"/>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57" name="Graphic 4">
              <a:extLst>
                <a:ext uri="{FF2B5EF4-FFF2-40B4-BE49-F238E27FC236}">
                  <a16:creationId xmlns:a16="http://schemas.microsoft.com/office/drawing/2014/main" id="{61BD6FC3-0D76-4849-5DE7-BCA0190178C9}"/>
                </a:ext>
              </a:extLst>
            </p:cNvPr>
            <p:cNvSpPr/>
            <p:nvPr/>
          </p:nvSpPr>
          <p:spPr>
            <a:xfrm>
              <a:off x="8665709" y="4817761"/>
              <a:ext cx="238536" cy="237995"/>
            </a:xfrm>
            <a:custGeom>
              <a:avLst/>
              <a:gdLst>
                <a:gd name="connsiteX0" fmla="*/ 180538 w 238536"/>
                <a:gd name="connsiteY0" fmla="*/ 3082 h 237995"/>
                <a:gd name="connsiteX1" fmla="*/ 128870 w 238536"/>
                <a:gd name="connsiteY1" fmla="*/ 6188 h 237995"/>
                <a:gd name="connsiteX2" fmla="*/ 13394 w 238536"/>
                <a:gd name="connsiteY2" fmla="*/ 149042 h 237995"/>
                <a:gd name="connsiteX3" fmla="*/ 4265 w 238536"/>
                <a:gd name="connsiteY3" fmla="*/ 234169 h 237995"/>
                <a:gd name="connsiteX4" fmla="*/ 28547 w 238536"/>
                <a:gd name="connsiteY4" fmla="*/ 225035 h 237995"/>
                <a:gd name="connsiteX5" fmla="*/ 58945 w 238536"/>
                <a:gd name="connsiteY5" fmla="*/ 200739 h 237995"/>
                <a:gd name="connsiteX6" fmla="*/ 137999 w 238536"/>
                <a:gd name="connsiteY6" fmla="*/ 170324 h 237995"/>
                <a:gd name="connsiteX7" fmla="*/ 238413 w 238536"/>
                <a:gd name="connsiteY7" fmla="*/ 54780 h 237995"/>
                <a:gd name="connsiteX8" fmla="*/ 232388 w 238536"/>
                <a:gd name="connsiteY8" fmla="*/ 30484 h 23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36" h="237995">
                  <a:moveTo>
                    <a:pt x="180538" y="3082"/>
                  </a:moveTo>
                  <a:cubicBezTo>
                    <a:pt x="163495" y="-2071"/>
                    <a:pt x="145174" y="-970"/>
                    <a:pt x="128870" y="6188"/>
                  </a:cubicBezTo>
                  <a:cubicBezTo>
                    <a:pt x="104588" y="18336"/>
                    <a:pt x="25535" y="124928"/>
                    <a:pt x="13394" y="149042"/>
                  </a:cubicBezTo>
                  <a:cubicBezTo>
                    <a:pt x="1252" y="173155"/>
                    <a:pt x="-4864" y="222113"/>
                    <a:pt x="4265" y="234169"/>
                  </a:cubicBezTo>
                  <a:cubicBezTo>
                    <a:pt x="13394" y="246226"/>
                    <a:pt x="28547" y="225035"/>
                    <a:pt x="28547" y="225035"/>
                  </a:cubicBezTo>
                  <a:cubicBezTo>
                    <a:pt x="28547" y="225035"/>
                    <a:pt x="46804" y="209873"/>
                    <a:pt x="58945" y="200739"/>
                  </a:cubicBezTo>
                  <a:cubicBezTo>
                    <a:pt x="83131" y="185678"/>
                    <a:pt x="109959" y="175355"/>
                    <a:pt x="137999" y="170324"/>
                  </a:cubicBezTo>
                  <a:cubicBezTo>
                    <a:pt x="171410" y="164295"/>
                    <a:pt x="238413" y="54780"/>
                    <a:pt x="238413" y="54780"/>
                  </a:cubicBezTo>
                  <a:lnTo>
                    <a:pt x="232388" y="30484"/>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8" name="Graphic 4">
              <a:extLst>
                <a:ext uri="{FF2B5EF4-FFF2-40B4-BE49-F238E27FC236}">
                  <a16:creationId xmlns:a16="http://schemas.microsoft.com/office/drawing/2014/main" id="{B32CD4A8-73E0-DDCC-BC77-E7BEF71A6CA2}"/>
                </a:ext>
              </a:extLst>
            </p:cNvPr>
            <p:cNvSpPr/>
            <p:nvPr/>
          </p:nvSpPr>
          <p:spPr>
            <a:xfrm>
              <a:off x="10344099" y="4583662"/>
              <a:ext cx="623316" cy="337771"/>
            </a:xfrm>
            <a:custGeom>
              <a:avLst/>
              <a:gdLst>
                <a:gd name="connsiteX0" fmla="*/ -124 w 623316"/>
                <a:gd name="connsiteY0" fmla="*/ 176442 h 337771"/>
                <a:gd name="connsiteX1" fmla="*/ 261228 w 623316"/>
                <a:gd name="connsiteY1" fmla="*/ 39433 h 337771"/>
                <a:gd name="connsiteX2" fmla="*/ 431385 w 623316"/>
                <a:gd name="connsiteY2" fmla="*/ -117 h 337771"/>
                <a:gd name="connsiteX3" fmla="*/ 507335 w 623316"/>
                <a:gd name="connsiteY3" fmla="*/ 9017 h 337771"/>
                <a:gd name="connsiteX4" fmla="*/ 595426 w 623316"/>
                <a:gd name="connsiteY4" fmla="*/ 66743 h 337771"/>
                <a:gd name="connsiteX5" fmla="*/ 616696 w 623316"/>
                <a:gd name="connsiteY5" fmla="*/ 112413 h 337771"/>
                <a:gd name="connsiteX6" fmla="*/ 559003 w 623316"/>
                <a:gd name="connsiteY6" fmla="*/ 100174 h 337771"/>
                <a:gd name="connsiteX7" fmla="*/ 476845 w 623316"/>
                <a:gd name="connsiteY7" fmla="*/ 100174 h 337771"/>
                <a:gd name="connsiteX8" fmla="*/ 370497 w 623316"/>
                <a:gd name="connsiteY8" fmla="*/ 133695 h 337771"/>
                <a:gd name="connsiteX9" fmla="*/ 260954 w 623316"/>
                <a:gd name="connsiteY9" fmla="*/ 136709 h 337771"/>
                <a:gd name="connsiteX10" fmla="*/ 90797 w 623316"/>
                <a:gd name="connsiteY10" fmla="*/ 337655 h 3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316" h="337771">
                  <a:moveTo>
                    <a:pt x="-124" y="176442"/>
                  </a:moveTo>
                  <a:cubicBezTo>
                    <a:pt x="-124" y="176442"/>
                    <a:pt x="233842" y="48567"/>
                    <a:pt x="261228" y="39433"/>
                  </a:cubicBezTo>
                  <a:cubicBezTo>
                    <a:pt x="288614" y="30299"/>
                    <a:pt x="385833" y="-117"/>
                    <a:pt x="431385" y="-117"/>
                  </a:cubicBezTo>
                  <a:cubicBezTo>
                    <a:pt x="476937" y="-117"/>
                    <a:pt x="501219" y="-117"/>
                    <a:pt x="507335" y="9017"/>
                  </a:cubicBezTo>
                  <a:cubicBezTo>
                    <a:pt x="513451" y="18151"/>
                    <a:pt x="580363" y="54687"/>
                    <a:pt x="595426" y="66743"/>
                  </a:cubicBezTo>
                  <a:cubicBezTo>
                    <a:pt x="610488" y="78800"/>
                    <a:pt x="634953" y="109307"/>
                    <a:pt x="616696" y="112413"/>
                  </a:cubicBezTo>
                  <a:cubicBezTo>
                    <a:pt x="598438" y="115519"/>
                    <a:pt x="568131" y="100174"/>
                    <a:pt x="559003" y="100174"/>
                  </a:cubicBezTo>
                  <a:lnTo>
                    <a:pt x="476845" y="100174"/>
                  </a:lnTo>
                  <a:cubicBezTo>
                    <a:pt x="461692" y="100174"/>
                    <a:pt x="400895" y="121455"/>
                    <a:pt x="370497" y="133695"/>
                  </a:cubicBezTo>
                  <a:cubicBezTo>
                    <a:pt x="340099" y="145934"/>
                    <a:pt x="260954" y="136709"/>
                    <a:pt x="260954" y="136709"/>
                  </a:cubicBezTo>
                  <a:lnTo>
                    <a:pt x="90797" y="337655"/>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59" name="Graphic 4">
              <a:extLst>
                <a:ext uri="{FF2B5EF4-FFF2-40B4-BE49-F238E27FC236}">
                  <a16:creationId xmlns:a16="http://schemas.microsoft.com/office/drawing/2014/main" id="{1A00AC9D-1477-0688-6D42-7F04D72A2D1D}"/>
                </a:ext>
              </a:extLst>
            </p:cNvPr>
            <p:cNvSpPr/>
            <p:nvPr/>
          </p:nvSpPr>
          <p:spPr>
            <a:xfrm>
              <a:off x="8672928" y="5398499"/>
              <a:ext cx="479251" cy="1207861"/>
            </a:xfrm>
            <a:custGeom>
              <a:avLst/>
              <a:gdLst>
                <a:gd name="connsiteX0" fmla="*/ 250913 w 479251"/>
                <a:gd name="connsiteY0" fmla="*/ 2072 h 1207861"/>
                <a:gd name="connsiteX1" fmla="*/ 141370 w 479251"/>
                <a:gd name="connsiteY1" fmla="*/ 97978 h 1207861"/>
                <a:gd name="connsiteX2" fmla="*/ -124 w 479251"/>
                <a:gd name="connsiteY2" fmla="*/ 1207745 h 1207861"/>
                <a:gd name="connsiteX3" fmla="*/ 150498 w 479251"/>
                <a:gd name="connsiteY3" fmla="*/ 1207745 h 1207861"/>
                <a:gd name="connsiteX4" fmla="*/ 479128 w 479251"/>
                <a:gd name="connsiteY4" fmla="*/ 298923 h 1207861"/>
                <a:gd name="connsiteX5" fmla="*/ 250913 w 479251"/>
                <a:gd name="connsiteY5" fmla="*/ 2072 h 120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51" h="1207861">
                  <a:moveTo>
                    <a:pt x="250913" y="2072"/>
                  </a:moveTo>
                  <a:cubicBezTo>
                    <a:pt x="250913" y="2072"/>
                    <a:pt x="155063" y="47742"/>
                    <a:pt x="141370" y="97978"/>
                  </a:cubicBezTo>
                  <a:cubicBezTo>
                    <a:pt x="127677" y="148214"/>
                    <a:pt x="-124" y="1207745"/>
                    <a:pt x="-124" y="1207745"/>
                  </a:cubicBezTo>
                  <a:lnTo>
                    <a:pt x="150498" y="1207745"/>
                  </a:lnTo>
                  <a:lnTo>
                    <a:pt x="479128" y="298923"/>
                  </a:lnTo>
                  <a:cubicBezTo>
                    <a:pt x="479128" y="298923"/>
                    <a:pt x="374149" y="-29897"/>
                    <a:pt x="250913" y="2072"/>
                  </a:cubicBezTo>
                  <a:close/>
                </a:path>
              </a:pathLst>
            </a:custGeom>
            <a:solidFill>
              <a:schemeClr val="accent1"/>
            </a:solidFill>
            <a:ln w="9127" cap="flat">
              <a:solidFill>
                <a:srgbClr val="263238"/>
              </a:solidFill>
              <a:prstDash val="solid"/>
              <a:miter/>
            </a:ln>
          </p:spPr>
          <p:txBody>
            <a:bodyPr rtlCol="0" anchor="ctr"/>
            <a:lstStyle/>
            <a:p>
              <a:endParaRPr lang="en-GB"/>
            </a:p>
          </p:txBody>
        </p:sp>
        <p:sp>
          <p:nvSpPr>
            <p:cNvPr id="161" name="Graphic 4">
              <a:extLst>
                <a:ext uri="{FF2B5EF4-FFF2-40B4-BE49-F238E27FC236}">
                  <a16:creationId xmlns:a16="http://schemas.microsoft.com/office/drawing/2014/main" id="{3FB6E72E-CC82-4978-F699-FF6E39626A75}"/>
                </a:ext>
              </a:extLst>
            </p:cNvPr>
            <p:cNvSpPr/>
            <p:nvPr/>
          </p:nvSpPr>
          <p:spPr>
            <a:xfrm>
              <a:off x="8828114" y="5533129"/>
              <a:ext cx="45277" cy="75354"/>
            </a:xfrm>
            <a:custGeom>
              <a:avLst/>
              <a:gdLst>
                <a:gd name="connsiteX0" fmla="*/ 45278 w 45277"/>
                <a:gd name="connsiteY0" fmla="*/ 75355 h 75354"/>
                <a:gd name="connsiteX1" fmla="*/ 0 w 45277"/>
                <a:gd name="connsiteY1" fmla="*/ 0 h 75354"/>
              </a:gdLst>
              <a:ahLst/>
              <a:cxnLst>
                <a:cxn ang="0">
                  <a:pos x="connsiteX0" y="connsiteY0"/>
                </a:cxn>
                <a:cxn ang="0">
                  <a:pos x="connsiteX1" y="connsiteY1"/>
                </a:cxn>
              </a:cxnLst>
              <a:rect l="l" t="t" r="r" b="b"/>
              <a:pathLst>
                <a:path w="45277" h="75354">
                  <a:moveTo>
                    <a:pt x="45278" y="75355"/>
                  </a:moveTo>
                  <a:lnTo>
                    <a:pt x="0" y="0"/>
                  </a:lnTo>
                </a:path>
              </a:pathLst>
            </a:custGeom>
            <a:ln w="9127" cap="flat">
              <a:solidFill>
                <a:srgbClr val="8A8A8A"/>
              </a:solidFill>
              <a:prstDash val="solid"/>
              <a:miter/>
            </a:ln>
          </p:spPr>
          <p:txBody>
            <a:bodyPr rtlCol="0" anchor="ctr"/>
            <a:lstStyle/>
            <a:p>
              <a:endParaRPr lang="en-GB"/>
            </a:p>
          </p:txBody>
        </p:sp>
        <p:sp>
          <p:nvSpPr>
            <p:cNvPr id="162" name="Graphic 4">
              <a:extLst>
                <a:ext uri="{FF2B5EF4-FFF2-40B4-BE49-F238E27FC236}">
                  <a16:creationId xmlns:a16="http://schemas.microsoft.com/office/drawing/2014/main" id="{F0453689-8ABF-4D65-F061-E10DF591DD77}"/>
                </a:ext>
              </a:extLst>
            </p:cNvPr>
            <p:cNvSpPr/>
            <p:nvPr/>
          </p:nvSpPr>
          <p:spPr>
            <a:xfrm>
              <a:off x="8873757" y="5277015"/>
              <a:ext cx="1476458" cy="1378696"/>
            </a:xfrm>
            <a:custGeom>
              <a:avLst/>
              <a:gdLst>
                <a:gd name="connsiteX0" fmla="*/ 57295 w 1476458"/>
                <a:gd name="connsiteY0" fmla="*/ -117 h 1378696"/>
                <a:gd name="connsiteX1" fmla="*/ -124 w 1476458"/>
                <a:gd name="connsiteY1" fmla="*/ 331352 h 1378696"/>
                <a:gd name="connsiteX2" fmla="*/ 130598 w 1476458"/>
                <a:gd name="connsiteY2" fmla="*/ 459227 h 1378696"/>
                <a:gd name="connsiteX3" fmla="*/ 1127258 w 1476458"/>
                <a:gd name="connsiteY3" fmla="*/ 529101 h 1378696"/>
                <a:gd name="connsiteX4" fmla="*/ 823367 w 1476458"/>
                <a:gd name="connsiteY4" fmla="*/ 1346949 h 1378696"/>
                <a:gd name="connsiteX5" fmla="*/ 911458 w 1476458"/>
                <a:gd name="connsiteY5" fmla="*/ 1377365 h 1378696"/>
                <a:gd name="connsiteX6" fmla="*/ 966229 w 1476458"/>
                <a:gd name="connsiteY6" fmla="*/ 1368231 h 1378696"/>
                <a:gd name="connsiteX7" fmla="*/ 1163316 w 1476458"/>
                <a:gd name="connsiteY7" fmla="*/ 1018677 h 1378696"/>
                <a:gd name="connsiteX8" fmla="*/ 1476335 w 1476458"/>
                <a:gd name="connsiteY8" fmla="*/ 398486 h 1378696"/>
                <a:gd name="connsiteX9" fmla="*/ 1433796 w 1476458"/>
                <a:gd name="connsiteY9" fmla="*/ 319387 h 1378696"/>
                <a:gd name="connsiteX10" fmla="*/ 789591 w 1476458"/>
                <a:gd name="connsiteY10" fmla="*/ 133969 h 1378696"/>
                <a:gd name="connsiteX11" fmla="*/ 750064 w 1476458"/>
                <a:gd name="connsiteY11" fmla="*/ 115701 h 137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458" h="1378696">
                  <a:moveTo>
                    <a:pt x="57295" y="-117"/>
                  </a:moveTo>
                  <a:cubicBezTo>
                    <a:pt x="57295" y="-117"/>
                    <a:pt x="-124" y="294817"/>
                    <a:pt x="-124" y="331352"/>
                  </a:cubicBezTo>
                  <a:cubicBezTo>
                    <a:pt x="-124" y="367888"/>
                    <a:pt x="84955" y="446805"/>
                    <a:pt x="130598" y="459227"/>
                  </a:cubicBezTo>
                  <a:cubicBezTo>
                    <a:pt x="176241" y="471649"/>
                    <a:pt x="1127258" y="529101"/>
                    <a:pt x="1127258" y="529101"/>
                  </a:cubicBezTo>
                  <a:lnTo>
                    <a:pt x="823367" y="1346949"/>
                  </a:lnTo>
                  <a:cubicBezTo>
                    <a:pt x="845850" y="1371112"/>
                    <a:pt x="878866" y="1382511"/>
                    <a:pt x="911458" y="1377365"/>
                  </a:cubicBezTo>
                  <a:lnTo>
                    <a:pt x="966229" y="1368231"/>
                  </a:lnTo>
                  <a:cubicBezTo>
                    <a:pt x="966229" y="1368231"/>
                    <a:pt x="1142046" y="1073481"/>
                    <a:pt x="1163316" y="1018677"/>
                  </a:cubicBezTo>
                  <a:cubicBezTo>
                    <a:pt x="1184585" y="963874"/>
                    <a:pt x="1476335" y="447079"/>
                    <a:pt x="1476335" y="398486"/>
                  </a:cubicBezTo>
                  <a:cubicBezTo>
                    <a:pt x="1476335" y="349894"/>
                    <a:pt x="1433796" y="319387"/>
                    <a:pt x="1433796" y="319387"/>
                  </a:cubicBezTo>
                  <a:lnTo>
                    <a:pt x="789591" y="133969"/>
                  </a:lnTo>
                  <a:lnTo>
                    <a:pt x="750064" y="115701"/>
                  </a:lnTo>
                  <a:close/>
                </a:path>
              </a:pathLst>
            </a:custGeom>
            <a:solidFill>
              <a:schemeClr val="accent1"/>
            </a:solidFill>
            <a:ln w="9127" cap="flat">
              <a:solidFill>
                <a:srgbClr val="263238"/>
              </a:solidFill>
              <a:prstDash val="solid"/>
              <a:miter/>
            </a:ln>
          </p:spPr>
          <p:txBody>
            <a:bodyPr rtlCol="0" anchor="ctr"/>
            <a:lstStyle/>
            <a:p>
              <a:endParaRPr lang="en-GB"/>
            </a:p>
          </p:txBody>
        </p:sp>
        <p:sp>
          <p:nvSpPr>
            <p:cNvPr id="163" name="Graphic 4">
              <a:extLst>
                <a:ext uri="{FF2B5EF4-FFF2-40B4-BE49-F238E27FC236}">
                  <a16:creationId xmlns:a16="http://schemas.microsoft.com/office/drawing/2014/main" id="{C8E5F836-0D71-249D-1604-DDB2D2727792}"/>
                </a:ext>
              </a:extLst>
            </p:cNvPr>
            <p:cNvSpPr/>
            <p:nvPr/>
          </p:nvSpPr>
          <p:spPr>
            <a:xfrm>
              <a:off x="10000772" y="5806050"/>
              <a:ext cx="205758" cy="5663"/>
            </a:xfrm>
            <a:custGeom>
              <a:avLst/>
              <a:gdLst>
                <a:gd name="connsiteX0" fmla="*/ 0 w 205758"/>
                <a:gd name="connsiteY0" fmla="*/ 0 h 5663"/>
                <a:gd name="connsiteX1" fmla="*/ 205758 w 205758"/>
                <a:gd name="connsiteY1" fmla="*/ 5663 h 5663"/>
              </a:gdLst>
              <a:ahLst/>
              <a:cxnLst>
                <a:cxn ang="0">
                  <a:pos x="connsiteX0" y="connsiteY0"/>
                </a:cxn>
                <a:cxn ang="0">
                  <a:pos x="connsiteX1" y="connsiteY1"/>
                </a:cxn>
              </a:cxnLst>
              <a:rect l="l" t="t" r="r" b="b"/>
              <a:pathLst>
                <a:path w="205758" h="5663">
                  <a:moveTo>
                    <a:pt x="0" y="0"/>
                  </a:moveTo>
                  <a:lnTo>
                    <a:pt x="205758" y="5663"/>
                  </a:lnTo>
                </a:path>
              </a:pathLst>
            </a:custGeom>
            <a:ln w="9127" cap="flat">
              <a:solidFill>
                <a:srgbClr val="8A8A8A"/>
              </a:solidFill>
              <a:prstDash val="solid"/>
              <a:miter/>
            </a:ln>
          </p:spPr>
          <p:txBody>
            <a:bodyPr rtlCol="0" anchor="ctr"/>
            <a:lstStyle/>
            <a:p>
              <a:endParaRPr lang="en-GB"/>
            </a:p>
          </p:txBody>
        </p:sp>
        <p:sp>
          <p:nvSpPr>
            <p:cNvPr id="164" name="Graphic 4">
              <a:extLst>
                <a:ext uri="{FF2B5EF4-FFF2-40B4-BE49-F238E27FC236}">
                  <a16:creationId xmlns:a16="http://schemas.microsoft.com/office/drawing/2014/main" id="{8696D496-B84B-402A-CAA8-0F44A7AAE391}"/>
                </a:ext>
              </a:extLst>
            </p:cNvPr>
            <p:cNvSpPr/>
            <p:nvPr/>
          </p:nvSpPr>
          <p:spPr>
            <a:xfrm>
              <a:off x="8726434" y="4218489"/>
              <a:ext cx="1649523" cy="1196566"/>
            </a:xfrm>
            <a:custGeom>
              <a:avLst/>
              <a:gdLst>
                <a:gd name="connsiteX0" fmla="*/ 608740 w 1649523"/>
                <a:gd name="connsiteY0" fmla="*/ 6460 h 1196566"/>
                <a:gd name="connsiteX1" fmla="*/ 323106 w 1649523"/>
                <a:gd name="connsiteY1" fmla="*/ 24727 h 1196566"/>
                <a:gd name="connsiteX2" fmla="*/ 265870 w 1649523"/>
                <a:gd name="connsiteY2" fmla="*/ 301393 h 1196566"/>
                <a:gd name="connsiteX3" fmla="*/ 31813 w 1649523"/>
                <a:gd name="connsiteY3" fmla="*/ 724018 h 1196566"/>
                <a:gd name="connsiteX4" fmla="*/ 80469 w 1649523"/>
                <a:gd name="connsiteY4" fmla="*/ 903407 h 1196566"/>
                <a:gd name="connsiteX5" fmla="*/ 238485 w 1649523"/>
                <a:gd name="connsiteY5" fmla="*/ 866872 h 1196566"/>
                <a:gd name="connsiteX6" fmla="*/ 195945 w 1649523"/>
                <a:gd name="connsiteY6" fmla="*/ 1070558 h 1196566"/>
                <a:gd name="connsiteX7" fmla="*/ 654748 w 1649523"/>
                <a:gd name="connsiteY7" fmla="*/ 1189298 h 1196566"/>
                <a:gd name="connsiteX8" fmla="*/ 922216 w 1649523"/>
                <a:gd name="connsiteY8" fmla="*/ 1177150 h 1196566"/>
                <a:gd name="connsiteX9" fmla="*/ 995245 w 1649523"/>
                <a:gd name="connsiteY9" fmla="*/ 891351 h 1196566"/>
                <a:gd name="connsiteX10" fmla="*/ 1065170 w 1649523"/>
                <a:gd name="connsiteY10" fmla="*/ 648115 h 1196566"/>
                <a:gd name="connsiteX11" fmla="*/ 1348156 w 1649523"/>
                <a:gd name="connsiteY11" fmla="*/ 936929 h 1196566"/>
                <a:gd name="connsiteX12" fmla="*/ 1649400 w 1649523"/>
                <a:gd name="connsiteY12" fmla="*/ 766673 h 1196566"/>
                <a:gd name="connsiteX13" fmla="*/ 1576371 w 1649523"/>
                <a:gd name="connsiteY13" fmla="*/ 635876 h 1196566"/>
                <a:gd name="connsiteX14" fmla="*/ 1491292 w 1649523"/>
                <a:gd name="connsiteY14" fmla="*/ 599340 h 1196566"/>
                <a:gd name="connsiteX15" fmla="*/ 1412330 w 1649523"/>
                <a:gd name="connsiteY15" fmla="*/ 641904 h 1196566"/>
                <a:gd name="connsiteX16" fmla="*/ 1251211 w 1649523"/>
                <a:gd name="connsiteY16" fmla="*/ 383507 h 1196566"/>
                <a:gd name="connsiteX17" fmla="*/ 1226928 w 1649523"/>
                <a:gd name="connsiteY17" fmla="*/ 219097 h 1196566"/>
                <a:gd name="connsiteX18" fmla="*/ 1062614 w 1649523"/>
                <a:gd name="connsiteY18" fmla="*/ 191695 h 1196566"/>
                <a:gd name="connsiteX19" fmla="*/ 631105 w 1649523"/>
                <a:gd name="connsiteY19" fmla="*/ -117 h 119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9523" h="1196566">
                  <a:moveTo>
                    <a:pt x="608740" y="6460"/>
                  </a:moveTo>
                  <a:cubicBezTo>
                    <a:pt x="608740" y="6460"/>
                    <a:pt x="332235" y="-5688"/>
                    <a:pt x="323106" y="24727"/>
                  </a:cubicBezTo>
                  <a:cubicBezTo>
                    <a:pt x="313978" y="55143"/>
                    <a:pt x="265870" y="301393"/>
                    <a:pt x="265870" y="301393"/>
                  </a:cubicBezTo>
                  <a:cubicBezTo>
                    <a:pt x="265870" y="301393"/>
                    <a:pt x="86585" y="657067"/>
                    <a:pt x="31813" y="724018"/>
                  </a:cubicBezTo>
                  <a:cubicBezTo>
                    <a:pt x="-22958" y="790969"/>
                    <a:pt x="-7622" y="882126"/>
                    <a:pt x="80469" y="903407"/>
                  </a:cubicBezTo>
                  <a:cubicBezTo>
                    <a:pt x="168559" y="924690"/>
                    <a:pt x="238485" y="866872"/>
                    <a:pt x="238485" y="866872"/>
                  </a:cubicBezTo>
                  <a:cubicBezTo>
                    <a:pt x="238485" y="866872"/>
                    <a:pt x="180792" y="1040416"/>
                    <a:pt x="195945" y="1070558"/>
                  </a:cubicBezTo>
                  <a:cubicBezTo>
                    <a:pt x="211099" y="1100700"/>
                    <a:pt x="499836" y="1177059"/>
                    <a:pt x="654748" y="1189298"/>
                  </a:cubicBezTo>
                  <a:cubicBezTo>
                    <a:pt x="809661" y="1201538"/>
                    <a:pt x="897843" y="1198432"/>
                    <a:pt x="922216" y="1177150"/>
                  </a:cubicBezTo>
                  <a:cubicBezTo>
                    <a:pt x="946589" y="1155868"/>
                    <a:pt x="976988" y="921401"/>
                    <a:pt x="995245" y="891351"/>
                  </a:cubicBezTo>
                  <a:cubicBezTo>
                    <a:pt x="1013502" y="861300"/>
                    <a:pt x="1065170" y="648115"/>
                    <a:pt x="1065170" y="648115"/>
                  </a:cubicBezTo>
                  <a:cubicBezTo>
                    <a:pt x="1065170" y="648115"/>
                    <a:pt x="1290007" y="933915"/>
                    <a:pt x="1348156" y="936929"/>
                  </a:cubicBezTo>
                  <a:cubicBezTo>
                    <a:pt x="1406305" y="939943"/>
                    <a:pt x="1649400" y="766673"/>
                    <a:pt x="1649400" y="766673"/>
                  </a:cubicBezTo>
                  <a:cubicBezTo>
                    <a:pt x="1649400" y="766673"/>
                    <a:pt x="1609873" y="675334"/>
                    <a:pt x="1576371" y="635876"/>
                  </a:cubicBezTo>
                  <a:cubicBezTo>
                    <a:pt x="1554583" y="612021"/>
                    <a:pt x="1523584" y="598709"/>
                    <a:pt x="1491292" y="599340"/>
                  </a:cubicBezTo>
                  <a:lnTo>
                    <a:pt x="1412330" y="641904"/>
                  </a:lnTo>
                  <a:cubicBezTo>
                    <a:pt x="1412330" y="641904"/>
                    <a:pt x="1272480" y="426071"/>
                    <a:pt x="1251211" y="383507"/>
                  </a:cubicBezTo>
                  <a:cubicBezTo>
                    <a:pt x="1229941" y="340943"/>
                    <a:pt x="1245186" y="240561"/>
                    <a:pt x="1226928" y="219097"/>
                  </a:cubicBezTo>
                  <a:cubicBezTo>
                    <a:pt x="1208671" y="197632"/>
                    <a:pt x="1062614" y="191695"/>
                    <a:pt x="1062614" y="191695"/>
                  </a:cubicBezTo>
                  <a:lnTo>
                    <a:pt x="631105" y="-117"/>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65" name="Graphic 4">
              <a:extLst>
                <a:ext uri="{FF2B5EF4-FFF2-40B4-BE49-F238E27FC236}">
                  <a16:creationId xmlns:a16="http://schemas.microsoft.com/office/drawing/2014/main" id="{D0BC5C07-C58A-039B-EB68-705806EE9F5B}"/>
                </a:ext>
              </a:extLst>
            </p:cNvPr>
            <p:cNvSpPr/>
            <p:nvPr/>
          </p:nvSpPr>
          <p:spPr>
            <a:xfrm>
              <a:off x="9233058" y="4506663"/>
              <a:ext cx="248023" cy="287260"/>
            </a:xfrm>
            <a:custGeom>
              <a:avLst/>
              <a:gdLst>
                <a:gd name="connsiteX0" fmla="*/ 247900 w 248023"/>
                <a:gd name="connsiteY0" fmla="*/ -117 h 287260"/>
                <a:gd name="connsiteX1" fmla="*/ -124 w 248023"/>
                <a:gd name="connsiteY1" fmla="*/ 287144 h 287260"/>
              </a:gdLst>
              <a:ahLst/>
              <a:cxnLst>
                <a:cxn ang="0">
                  <a:pos x="connsiteX0" y="connsiteY0"/>
                </a:cxn>
                <a:cxn ang="0">
                  <a:pos x="connsiteX1" y="connsiteY1"/>
                </a:cxn>
              </a:cxnLst>
              <a:rect l="l" t="t" r="r" b="b"/>
              <a:pathLst>
                <a:path w="248023" h="287260">
                  <a:moveTo>
                    <a:pt x="247900" y="-117"/>
                  </a:moveTo>
                  <a:cubicBezTo>
                    <a:pt x="171403" y="57427"/>
                    <a:pt x="31188" y="175528"/>
                    <a:pt x="-124" y="287144"/>
                  </a:cubicBezTo>
                </a:path>
              </a:pathLst>
            </a:custGeom>
            <a:noFill/>
            <a:ln w="9127" cap="flat">
              <a:solidFill>
                <a:srgbClr val="263238"/>
              </a:solidFill>
              <a:prstDash val="solid"/>
              <a:miter/>
            </a:ln>
          </p:spPr>
          <p:txBody>
            <a:bodyPr rtlCol="0" anchor="ctr"/>
            <a:lstStyle/>
            <a:p>
              <a:endParaRPr lang="en-GB"/>
            </a:p>
          </p:txBody>
        </p:sp>
        <p:sp>
          <p:nvSpPr>
            <p:cNvPr id="166" name="Graphic 4">
              <a:extLst>
                <a:ext uri="{FF2B5EF4-FFF2-40B4-BE49-F238E27FC236}">
                  <a16:creationId xmlns:a16="http://schemas.microsoft.com/office/drawing/2014/main" id="{7AB7F7D2-2F64-1467-7590-D0993DEAEF88}"/>
                </a:ext>
              </a:extLst>
            </p:cNvPr>
            <p:cNvSpPr/>
            <p:nvPr/>
          </p:nvSpPr>
          <p:spPr>
            <a:xfrm>
              <a:off x="9504268" y="4470858"/>
              <a:ext cx="26746" cy="18267"/>
            </a:xfrm>
            <a:custGeom>
              <a:avLst/>
              <a:gdLst>
                <a:gd name="connsiteX0" fmla="*/ 26623 w 26746"/>
                <a:gd name="connsiteY0" fmla="*/ -117 h 18267"/>
                <a:gd name="connsiteX1" fmla="*/ -124 w 26746"/>
                <a:gd name="connsiteY1" fmla="*/ 18151 h 18267"/>
              </a:gdLst>
              <a:ahLst/>
              <a:cxnLst>
                <a:cxn ang="0">
                  <a:pos x="connsiteX0" y="connsiteY0"/>
                </a:cxn>
                <a:cxn ang="0">
                  <a:pos x="connsiteX1" y="connsiteY1"/>
                </a:cxn>
              </a:cxnLst>
              <a:rect l="l" t="t" r="r" b="b"/>
              <a:pathLst>
                <a:path w="26746" h="18267">
                  <a:moveTo>
                    <a:pt x="26623" y="-117"/>
                  </a:moveTo>
                  <a:cubicBezTo>
                    <a:pt x="26623" y="-117"/>
                    <a:pt x="16491" y="6643"/>
                    <a:pt x="-124" y="18151"/>
                  </a:cubicBezTo>
                </a:path>
              </a:pathLst>
            </a:custGeom>
            <a:noFill/>
            <a:ln w="9127" cap="flat">
              <a:solidFill>
                <a:srgbClr val="263238"/>
              </a:solidFill>
              <a:prstDash val="solid"/>
              <a:miter/>
            </a:ln>
          </p:spPr>
          <p:txBody>
            <a:bodyPr rtlCol="0" anchor="ctr"/>
            <a:lstStyle/>
            <a:p>
              <a:endParaRPr lang="en-GB"/>
            </a:p>
          </p:txBody>
        </p:sp>
        <p:sp>
          <p:nvSpPr>
            <p:cNvPr id="167" name="Graphic 4">
              <a:extLst>
                <a:ext uri="{FF2B5EF4-FFF2-40B4-BE49-F238E27FC236}">
                  <a16:creationId xmlns:a16="http://schemas.microsoft.com/office/drawing/2014/main" id="{773CDF58-0C68-0692-A964-E5128B932DCC}"/>
                </a:ext>
              </a:extLst>
            </p:cNvPr>
            <p:cNvSpPr/>
            <p:nvPr/>
          </p:nvSpPr>
          <p:spPr>
            <a:xfrm>
              <a:off x="9189606" y="4732909"/>
              <a:ext cx="11684" cy="36535"/>
            </a:xfrm>
            <a:custGeom>
              <a:avLst/>
              <a:gdLst>
                <a:gd name="connsiteX0" fmla="*/ 11561 w 11684"/>
                <a:gd name="connsiteY0" fmla="*/ -117 h 36535"/>
                <a:gd name="connsiteX1" fmla="*/ -124 w 11684"/>
                <a:gd name="connsiteY1" fmla="*/ 36419 h 36535"/>
              </a:gdLst>
              <a:ahLst/>
              <a:cxnLst>
                <a:cxn ang="0">
                  <a:pos x="connsiteX0" y="connsiteY0"/>
                </a:cxn>
                <a:cxn ang="0">
                  <a:pos x="connsiteX1" y="connsiteY1"/>
                </a:cxn>
              </a:cxnLst>
              <a:rect l="l" t="t" r="r" b="b"/>
              <a:pathLst>
                <a:path w="11684" h="36535">
                  <a:moveTo>
                    <a:pt x="11561" y="-117"/>
                  </a:moveTo>
                  <a:cubicBezTo>
                    <a:pt x="5126" y="11097"/>
                    <a:pt x="1143" y="23550"/>
                    <a:pt x="-124" y="36419"/>
                  </a:cubicBezTo>
                </a:path>
              </a:pathLst>
            </a:custGeom>
            <a:noFill/>
            <a:ln w="9127" cap="flat">
              <a:solidFill>
                <a:srgbClr val="263238"/>
              </a:solidFill>
              <a:prstDash val="solid"/>
              <a:miter/>
            </a:ln>
          </p:spPr>
          <p:txBody>
            <a:bodyPr rtlCol="0" anchor="ctr"/>
            <a:lstStyle/>
            <a:p>
              <a:endParaRPr lang="en-GB"/>
            </a:p>
          </p:txBody>
        </p:sp>
        <p:sp>
          <p:nvSpPr>
            <p:cNvPr id="168" name="Graphic 4">
              <a:extLst>
                <a:ext uri="{FF2B5EF4-FFF2-40B4-BE49-F238E27FC236}">
                  <a16:creationId xmlns:a16="http://schemas.microsoft.com/office/drawing/2014/main" id="{25976A52-6ED7-9FC6-BD27-274FB3657E60}"/>
                </a:ext>
              </a:extLst>
            </p:cNvPr>
            <p:cNvSpPr/>
            <p:nvPr/>
          </p:nvSpPr>
          <p:spPr>
            <a:xfrm>
              <a:off x="9209324" y="4638648"/>
              <a:ext cx="54771" cy="78734"/>
            </a:xfrm>
            <a:custGeom>
              <a:avLst/>
              <a:gdLst>
                <a:gd name="connsiteX0" fmla="*/ 54648 w 54771"/>
                <a:gd name="connsiteY0" fmla="*/ -117 h 78734"/>
                <a:gd name="connsiteX1" fmla="*/ -124 w 54771"/>
                <a:gd name="connsiteY1" fmla="*/ 78618 h 78734"/>
              </a:gdLst>
              <a:ahLst/>
              <a:cxnLst>
                <a:cxn ang="0">
                  <a:pos x="connsiteX0" y="connsiteY0"/>
                </a:cxn>
                <a:cxn ang="0">
                  <a:pos x="connsiteX1" y="connsiteY1"/>
                </a:cxn>
              </a:cxnLst>
              <a:rect l="l" t="t" r="r" b="b"/>
              <a:pathLst>
                <a:path w="54771" h="78734">
                  <a:moveTo>
                    <a:pt x="54648" y="-117"/>
                  </a:moveTo>
                  <a:cubicBezTo>
                    <a:pt x="34734" y="24934"/>
                    <a:pt x="16439" y="51233"/>
                    <a:pt x="-124" y="78618"/>
                  </a:cubicBezTo>
                </a:path>
              </a:pathLst>
            </a:custGeom>
            <a:noFill/>
            <a:ln w="9127" cap="flat">
              <a:solidFill>
                <a:srgbClr val="263238"/>
              </a:solidFill>
              <a:prstDash val="solid"/>
              <a:miter/>
            </a:ln>
          </p:spPr>
          <p:txBody>
            <a:bodyPr rtlCol="0" anchor="ctr"/>
            <a:lstStyle/>
            <a:p>
              <a:endParaRPr lang="en-GB"/>
            </a:p>
          </p:txBody>
        </p:sp>
        <p:sp>
          <p:nvSpPr>
            <p:cNvPr id="169" name="Graphic 4">
              <a:extLst>
                <a:ext uri="{FF2B5EF4-FFF2-40B4-BE49-F238E27FC236}">
                  <a16:creationId xmlns:a16="http://schemas.microsoft.com/office/drawing/2014/main" id="{06FE1DCC-9497-19EF-8230-BECFBCF8B562}"/>
                </a:ext>
              </a:extLst>
            </p:cNvPr>
            <p:cNvSpPr/>
            <p:nvPr/>
          </p:nvSpPr>
          <p:spPr>
            <a:xfrm>
              <a:off x="9517596" y="3694984"/>
              <a:ext cx="615709" cy="652155"/>
            </a:xfrm>
            <a:custGeom>
              <a:avLst/>
              <a:gdLst>
                <a:gd name="connsiteX0" fmla="*/ 607658 w 615709"/>
                <a:gd name="connsiteY0" fmla="*/ 198496 h 652155"/>
                <a:gd name="connsiteX1" fmla="*/ 598529 w 615709"/>
                <a:gd name="connsiteY1" fmla="*/ 301891 h 652155"/>
                <a:gd name="connsiteX2" fmla="*/ 549874 w 615709"/>
                <a:gd name="connsiteY2" fmla="*/ 377885 h 652155"/>
                <a:gd name="connsiteX3" fmla="*/ 592413 w 615709"/>
                <a:gd name="connsiteY3" fmla="*/ 499457 h 652155"/>
                <a:gd name="connsiteX4" fmla="*/ 504323 w 615709"/>
                <a:gd name="connsiteY4" fmla="*/ 520739 h 652155"/>
                <a:gd name="connsiteX5" fmla="*/ 413037 w 615709"/>
                <a:gd name="connsiteY5" fmla="*/ 651537 h 652155"/>
                <a:gd name="connsiteX6" fmla="*/ 261137 w 615709"/>
                <a:gd name="connsiteY6" fmla="*/ 605867 h 652155"/>
                <a:gd name="connsiteX7" fmla="*/ 224622 w 615709"/>
                <a:gd name="connsiteY7" fmla="*/ 642403 h 652155"/>
                <a:gd name="connsiteX8" fmla="*/ -124 w 615709"/>
                <a:gd name="connsiteY8" fmla="*/ 527316 h 652155"/>
                <a:gd name="connsiteX9" fmla="*/ 97096 w 615709"/>
                <a:gd name="connsiteY9" fmla="*/ 442188 h 652155"/>
                <a:gd name="connsiteX10" fmla="*/ 160996 w 615709"/>
                <a:gd name="connsiteY10" fmla="*/ 256679 h 652155"/>
                <a:gd name="connsiteX11" fmla="*/ 249178 w 615709"/>
                <a:gd name="connsiteY11" fmla="*/ 25683 h 652155"/>
                <a:gd name="connsiteX12" fmla="*/ 568679 w 615709"/>
                <a:gd name="connsiteY12" fmla="*/ 77289 h 652155"/>
                <a:gd name="connsiteX13" fmla="*/ 607658 w 615709"/>
                <a:gd name="connsiteY13" fmla="*/ 198496 h 65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5709" h="652155">
                  <a:moveTo>
                    <a:pt x="607658" y="198496"/>
                  </a:moveTo>
                  <a:cubicBezTo>
                    <a:pt x="607658" y="198496"/>
                    <a:pt x="610671" y="268370"/>
                    <a:pt x="598529" y="301891"/>
                  </a:cubicBezTo>
                  <a:cubicBezTo>
                    <a:pt x="586389" y="335413"/>
                    <a:pt x="549874" y="362632"/>
                    <a:pt x="549874" y="377885"/>
                  </a:cubicBezTo>
                  <a:cubicBezTo>
                    <a:pt x="549874" y="393139"/>
                    <a:pt x="604646" y="490323"/>
                    <a:pt x="592413" y="499457"/>
                  </a:cubicBezTo>
                  <a:cubicBezTo>
                    <a:pt x="580181" y="508591"/>
                    <a:pt x="504323" y="520739"/>
                    <a:pt x="504323" y="520739"/>
                  </a:cubicBezTo>
                  <a:cubicBezTo>
                    <a:pt x="504323" y="520739"/>
                    <a:pt x="425269" y="645417"/>
                    <a:pt x="413037" y="651537"/>
                  </a:cubicBezTo>
                  <a:cubicBezTo>
                    <a:pt x="400804" y="657656"/>
                    <a:pt x="261137" y="605867"/>
                    <a:pt x="261137" y="605867"/>
                  </a:cubicBezTo>
                  <a:lnTo>
                    <a:pt x="224622" y="642403"/>
                  </a:lnTo>
                  <a:lnTo>
                    <a:pt x="-124" y="527316"/>
                  </a:lnTo>
                  <a:lnTo>
                    <a:pt x="97096" y="442188"/>
                  </a:lnTo>
                  <a:cubicBezTo>
                    <a:pt x="97096" y="442188"/>
                    <a:pt x="167021" y="350849"/>
                    <a:pt x="160996" y="256679"/>
                  </a:cubicBezTo>
                  <a:cubicBezTo>
                    <a:pt x="154971" y="162508"/>
                    <a:pt x="133610" y="80395"/>
                    <a:pt x="249178" y="25683"/>
                  </a:cubicBezTo>
                  <a:cubicBezTo>
                    <a:pt x="364746" y="-29029"/>
                    <a:pt x="495650" y="10429"/>
                    <a:pt x="568679" y="77289"/>
                  </a:cubicBezTo>
                  <a:cubicBezTo>
                    <a:pt x="641708" y="144149"/>
                    <a:pt x="607658" y="198496"/>
                    <a:pt x="607658" y="198496"/>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70" name="Graphic 4">
              <a:extLst>
                <a:ext uri="{FF2B5EF4-FFF2-40B4-BE49-F238E27FC236}">
                  <a16:creationId xmlns:a16="http://schemas.microsoft.com/office/drawing/2014/main" id="{09E1BCA2-8690-B7C1-871C-3B962A9B5C76}"/>
                </a:ext>
              </a:extLst>
            </p:cNvPr>
            <p:cNvSpPr/>
            <p:nvPr/>
          </p:nvSpPr>
          <p:spPr>
            <a:xfrm>
              <a:off x="9594755" y="3610446"/>
              <a:ext cx="610346" cy="562409"/>
            </a:xfrm>
            <a:custGeom>
              <a:avLst/>
              <a:gdLst>
                <a:gd name="connsiteX0" fmla="*/ 253903 w 610346"/>
                <a:gd name="connsiteY0" fmla="*/ 456578 h 562409"/>
                <a:gd name="connsiteX1" fmla="*/ 308674 w 610346"/>
                <a:gd name="connsiteY1" fmla="*/ 456578 h 562409"/>
                <a:gd name="connsiteX2" fmla="*/ 311687 w 610346"/>
                <a:gd name="connsiteY2" fmla="*/ 371450 h 562409"/>
                <a:gd name="connsiteX3" fmla="*/ 424060 w 610346"/>
                <a:gd name="connsiteY3" fmla="*/ 353182 h 562409"/>
                <a:gd name="connsiteX4" fmla="*/ 436292 w 610346"/>
                <a:gd name="connsiteY4" fmla="*/ 265040 h 562409"/>
                <a:gd name="connsiteX5" fmla="*/ 542640 w 610346"/>
                <a:gd name="connsiteY5" fmla="*/ 304590 h 562409"/>
                <a:gd name="connsiteX6" fmla="*/ 609462 w 610346"/>
                <a:gd name="connsiteY6" fmla="*/ 185849 h 562409"/>
                <a:gd name="connsiteX7" fmla="*/ 293430 w 610346"/>
                <a:gd name="connsiteY7" fmla="*/ -117 h 562409"/>
                <a:gd name="connsiteX8" fmla="*/ 32169 w 610346"/>
                <a:gd name="connsiteY8" fmla="*/ 170139 h 562409"/>
                <a:gd name="connsiteX9" fmla="*/ 38194 w 610346"/>
                <a:gd name="connsiteY9" fmla="*/ 431642 h 562409"/>
                <a:gd name="connsiteX10" fmla="*/ 10808 w 610346"/>
                <a:gd name="connsiteY10" fmla="*/ 559517 h 562409"/>
                <a:gd name="connsiteX11" fmla="*/ 217480 w 610346"/>
                <a:gd name="connsiteY11" fmla="*/ 492657 h 562409"/>
                <a:gd name="connsiteX12" fmla="*/ 253903 w 610346"/>
                <a:gd name="connsiteY12" fmla="*/ 456578 h 5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346" h="562409">
                  <a:moveTo>
                    <a:pt x="253903" y="456578"/>
                  </a:moveTo>
                  <a:lnTo>
                    <a:pt x="308674" y="456578"/>
                  </a:lnTo>
                  <a:lnTo>
                    <a:pt x="311687" y="371450"/>
                  </a:lnTo>
                  <a:cubicBezTo>
                    <a:pt x="311687" y="371450"/>
                    <a:pt x="412101" y="368436"/>
                    <a:pt x="424060" y="353182"/>
                  </a:cubicBezTo>
                  <a:cubicBezTo>
                    <a:pt x="436018" y="337929"/>
                    <a:pt x="408906" y="270977"/>
                    <a:pt x="436292" y="265040"/>
                  </a:cubicBezTo>
                  <a:cubicBezTo>
                    <a:pt x="463678" y="259103"/>
                    <a:pt x="542640" y="304590"/>
                    <a:pt x="542640" y="304590"/>
                  </a:cubicBezTo>
                  <a:cubicBezTo>
                    <a:pt x="542640" y="304590"/>
                    <a:pt x="618590" y="298470"/>
                    <a:pt x="609462" y="185849"/>
                  </a:cubicBezTo>
                  <a:cubicBezTo>
                    <a:pt x="600333" y="73229"/>
                    <a:pt x="430176" y="-117"/>
                    <a:pt x="293430" y="-117"/>
                  </a:cubicBezTo>
                  <a:cubicBezTo>
                    <a:pt x="156683" y="-117"/>
                    <a:pt x="44310" y="85011"/>
                    <a:pt x="32169" y="170139"/>
                  </a:cubicBezTo>
                  <a:cubicBezTo>
                    <a:pt x="20028" y="255267"/>
                    <a:pt x="35182" y="367796"/>
                    <a:pt x="38194" y="431642"/>
                  </a:cubicBezTo>
                  <a:cubicBezTo>
                    <a:pt x="41207" y="495488"/>
                    <a:pt x="-25706" y="544172"/>
                    <a:pt x="10808" y="559517"/>
                  </a:cubicBezTo>
                  <a:cubicBezTo>
                    <a:pt x="47323" y="574862"/>
                    <a:pt x="193380" y="522981"/>
                    <a:pt x="217480" y="492657"/>
                  </a:cubicBezTo>
                  <a:cubicBezTo>
                    <a:pt x="241579" y="462332"/>
                    <a:pt x="253903" y="456578"/>
                    <a:pt x="253903" y="456578"/>
                  </a:cubicBezTo>
                  <a:close/>
                </a:path>
              </a:pathLst>
            </a:custGeom>
            <a:solidFill>
              <a:schemeClr val="accent1"/>
            </a:solidFill>
            <a:ln w="9127" cap="flat">
              <a:solidFill>
                <a:srgbClr val="263238"/>
              </a:solidFill>
              <a:prstDash val="solid"/>
              <a:miter/>
            </a:ln>
          </p:spPr>
          <p:txBody>
            <a:bodyPr rtlCol="0" anchor="ctr"/>
            <a:lstStyle/>
            <a:p>
              <a:endParaRPr lang="en-GB"/>
            </a:p>
          </p:txBody>
        </p:sp>
        <p:sp>
          <p:nvSpPr>
            <p:cNvPr id="171" name="Graphic 4">
              <a:extLst>
                <a:ext uri="{FF2B5EF4-FFF2-40B4-BE49-F238E27FC236}">
                  <a16:creationId xmlns:a16="http://schemas.microsoft.com/office/drawing/2014/main" id="{6A35DB9E-9FB3-994A-93DB-050B84F3328B}"/>
                </a:ext>
              </a:extLst>
            </p:cNvPr>
            <p:cNvSpPr/>
            <p:nvPr/>
          </p:nvSpPr>
          <p:spPr>
            <a:xfrm>
              <a:off x="9784880" y="3989918"/>
              <a:ext cx="76133" cy="165893"/>
            </a:xfrm>
            <a:custGeom>
              <a:avLst/>
              <a:gdLst>
                <a:gd name="connsiteX0" fmla="*/ 76010 w 76133"/>
                <a:gd name="connsiteY0" fmla="*/ 89071 h 165893"/>
                <a:gd name="connsiteX1" fmla="*/ 21239 w 76133"/>
                <a:gd name="connsiteY1" fmla="*/ 6866 h 165893"/>
                <a:gd name="connsiteX2" fmla="*/ 15214 w 76133"/>
                <a:gd name="connsiteY2" fmla="*/ 153008 h 165893"/>
                <a:gd name="connsiteX3" fmla="*/ 54741 w 76133"/>
                <a:gd name="connsiteY3" fmla="*/ 159128 h 165893"/>
              </a:gdLst>
              <a:ahLst/>
              <a:cxnLst>
                <a:cxn ang="0">
                  <a:pos x="connsiteX0" y="connsiteY0"/>
                </a:cxn>
                <a:cxn ang="0">
                  <a:pos x="connsiteX1" y="connsiteY1"/>
                </a:cxn>
                <a:cxn ang="0">
                  <a:pos x="connsiteX2" y="connsiteY2"/>
                </a:cxn>
                <a:cxn ang="0">
                  <a:pos x="connsiteX3" y="connsiteY3"/>
                </a:cxn>
              </a:cxnLst>
              <a:rect l="l" t="t" r="r" b="b"/>
              <a:pathLst>
                <a:path w="76133" h="165893">
                  <a:moveTo>
                    <a:pt x="76010" y="89071"/>
                  </a:moveTo>
                  <a:cubicBezTo>
                    <a:pt x="76010" y="89071"/>
                    <a:pt x="48625" y="-29670"/>
                    <a:pt x="21239" y="6866"/>
                  </a:cubicBezTo>
                  <a:cubicBezTo>
                    <a:pt x="-6147" y="43401"/>
                    <a:pt x="-6147" y="128438"/>
                    <a:pt x="15214" y="153008"/>
                  </a:cubicBezTo>
                  <a:cubicBezTo>
                    <a:pt x="36575" y="177578"/>
                    <a:pt x="54741" y="159128"/>
                    <a:pt x="54741" y="159128"/>
                  </a:cubicBezTo>
                </a:path>
              </a:pathLst>
            </a:custGeom>
            <a:solidFill>
              <a:srgbClr val="FFFFFF"/>
            </a:solidFill>
            <a:ln w="9127" cap="flat">
              <a:solidFill>
                <a:srgbClr val="263238"/>
              </a:solidFill>
              <a:prstDash val="solid"/>
              <a:miter/>
            </a:ln>
          </p:spPr>
          <p:txBody>
            <a:bodyPr rtlCol="0" anchor="ctr"/>
            <a:lstStyle/>
            <a:p>
              <a:endParaRPr lang="en-GB"/>
            </a:p>
          </p:txBody>
        </p:sp>
        <p:sp>
          <p:nvSpPr>
            <p:cNvPr id="172" name="Graphic 4">
              <a:extLst>
                <a:ext uri="{FF2B5EF4-FFF2-40B4-BE49-F238E27FC236}">
                  <a16:creationId xmlns:a16="http://schemas.microsoft.com/office/drawing/2014/main" id="{5763E3BF-C76C-75E9-C75B-56318378225D}"/>
                </a:ext>
              </a:extLst>
            </p:cNvPr>
            <p:cNvSpPr/>
            <p:nvPr/>
          </p:nvSpPr>
          <p:spPr>
            <a:xfrm>
              <a:off x="9845769" y="4036542"/>
              <a:ext cx="279608" cy="42563"/>
            </a:xfrm>
            <a:custGeom>
              <a:avLst/>
              <a:gdLst>
                <a:gd name="connsiteX0" fmla="*/ 0 w 279608"/>
                <a:gd name="connsiteY0" fmla="*/ 0 h 42563"/>
                <a:gd name="connsiteX1" fmla="*/ 279609 w 279608"/>
                <a:gd name="connsiteY1" fmla="*/ 42564 h 42563"/>
              </a:gdLst>
              <a:ahLst/>
              <a:cxnLst>
                <a:cxn ang="0">
                  <a:pos x="connsiteX0" y="connsiteY0"/>
                </a:cxn>
                <a:cxn ang="0">
                  <a:pos x="connsiteX1" y="connsiteY1"/>
                </a:cxn>
              </a:cxnLst>
              <a:rect l="l" t="t" r="r" b="b"/>
              <a:pathLst>
                <a:path w="279608" h="42563">
                  <a:moveTo>
                    <a:pt x="0" y="0"/>
                  </a:moveTo>
                  <a:lnTo>
                    <a:pt x="279609" y="42564"/>
                  </a:lnTo>
                </a:path>
              </a:pathLst>
            </a:custGeom>
            <a:ln w="9127" cap="flat">
              <a:solidFill>
                <a:srgbClr val="263238"/>
              </a:solidFill>
              <a:prstDash val="solid"/>
              <a:miter/>
            </a:ln>
          </p:spPr>
          <p:txBody>
            <a:bodyPr rtlCol="0" anchor="ctr"/>
            <a:lstStyle/>
            <a:p>
              <a:endParaRPr lang="en-GB"/>
            </a:p>
          </p:txBody>
        </p:sp>
        <p:sp>
          <p:nvSpPr>
            <p:cNvPr id="173" name="Graphic 4">
              <a:extLst>
                <a:ext uri="{FF2B5EF4-FFF2-40B4-BE49-F238E27FC236}">
                  <a16:creationId xmlns:a16="http://schemas.microsoft.com/office/drawing/2014/main" id="{9F2F318C-49C0-7E8E-9C96-F2D65C0503C2}"/>
                </a:ext>
              </a:extLst>
            </p:cNvPr>
            <p:cNvSpPr/>
            <p:nvPr/>
          </p:nvSpPr>
          <p:spPr>
            <a:xfrm>
              <a:off x="10103743" y="4017178"/>
              <a:ext cx="33733" cy="131436"/>
            </a:xfrm>
            <a:custGeom>
              <a:avLst/>
              <a:gdLst>
                <a:gd name="connsiteX0" fmla="*/ -124 w 33733"/>
                <a:gd name="connsiteY0" fmla="*/ 131320 h 131436"/>
                <a:gd name="connsiteX1" fmla="*/ 17813 w 33733"/>
                <a:gd name="connsiteY1" fmla="*/ 16458 h 131436"/>
                <a:gd name="connsiteX2" fmla="*/ 1702 w 33733"/>
                <a:gd name="connsiteY2" fmla="*/ -117 h 131436"/>
              </a:gdLst>
              <a:ahLst/>
              <a:cxnLst>
                <a:cxn ang="0">
                  <a:pos x="connsiteX0" y="connsiteY0"/>
                </a:cxn>
                <a:cxn ang="0">
                  <a:pos x="connsiteX1" y="connsiteY1"/>
                </a:cxn>
                <a:cxn ang="0">
                  <a:pos x="connsiteX2" y="connsiteY2"/>
                </a:cxn>
              </a:cxnLst>
              <a:rect l="l" t="t" r="r" b="b"/>
              <a:pathLst>
                <a:path w="33733" h="131436">
                  <a:moveTo>
                    <a:pt x="-124" y="131320"/>
                  </a:moveTo>
                  <a:cubicBezTo>
                    <a:pt x="36529" y="104558"/>
                    <a:pt x="44560" y="53133"/>
                    <a:pt x="17813" y="16458"/>
                  </a:cubicBezTo>
                  <a:cubicBezTo>
                    <a:pt x="13250" y="10202"/>
                    <a:pt x="7826" y="4621"/>
                    <a:pt x="1702" y="-117"/>
                  </a:cubicBezTo>
                </a:path>
              </a:pathLst>
            </a:custGeom>
            <a:noFill/>
            <a:ln w="9127" cap="flat">
              <a:solidFill>
                <a:srgbClr val="263238"/>
              </a:solidFill>
              <a:prstDash val="solid"/>
              <a:miter/>
            </a:ln>
          </p:spPr>
          <p:txBody>
            <a:bodyPr rtlCol="0" anchor="ctr"/>
            <a:lstStyle/>
            <a:p>
              <a:endParaRPr lang="en-GB"/>
            </a:p>
          </p:txBody>
        </p:sp>
        <p:sp>
          <p:nvSpPr>
            <p:cNvPr id="174" name="Graphic 4">
              <a:extLst>
                <a:ext uri="{FF2B5EF4-FFF2-40B4-BE49-F238E27FC236}">
                  <a16:creationId xmlns:a16="http://schemas.microsoft.com/office/drawing/2014/main" id="{AD586485-2186-0919-4F2E-D23E6A28C5AA}"/>
                </a:ext>
              </a:extLst>
            </p:cNvPr>
            <p:cNvSpPr/>
            <p:nvPr/>
          </p:nvSpPr>
          <p:spPr>
            <a:xfrm>
              <a:off x="9334750" y="4168052"/>
              <a:ext cx="470943" cy="242613"/>
            </a:xfrm>
            <a:custGeom>
              <a:avLst/>
              <a:gdLst>
                <a:gd name="connsiteX0" fmla="*/ 450099 w 470943"/>
                <a:gd name="connsiteY0" fmla="*/ 215004 h 242613"/>
                <a:gd name="connsiteX1" fmla="*/ 294913 w 470943"/>
                <a:gd name="connsiteY1" fmla="*/ 68862 h 242613"/>
                <a:gd name="connsiteX2" fmla="*/ 75826 w 470943"/>
                <a:gd name="connsiteY2" fmla="*/ 2002 h 242613"/>
                <a:gd name="connsiteX3" fmla="*/ -124 w 470943"/>
                <a:gd name="connsiteY3" fmla="*/ 56805 h 242613"/>
                <a:gd name="connsiteX4" fmla="*/ 258124 w 470943"/>
                <a:gd name="connsiteY4" fmla="*/ 166412 h 242613"/>
                <a:gd name="connsiteX5" fmla="*/ 470821 w 470943"/>
                <a:gd name="connsiteY5" fmla="*/ 242497 h 2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943" h="242613">
                  <a:moveTo>
                    <a:pt x="450099" y="215004"/>
                  </a:moveTo>
                  <a:cubicBezTo>
                    <a:pt x="450099" y="215004"/>
                    <a:pt x="355983" y="105398"/>
                    <a:pt x="294913" y="68862"/>
                  </a:cubicBezTo>
                  <a:cubicBezTo>
                    <a:pt x="233842" y="32326"/>
                    <a:pt x="112341" y="-10146"/>
                    <a:pt x="75826" y="2002"/>
                  </a:cubicBezTo>
                  <a:cubicBezTo>
                    <a:pt x="39312" y="14150"/>
                    <a:pt x="-124" y="56805"/>
                    <a:pt x="-124" y="56805"/>
                  </a:cubicBezTo>
                  <a:cubicBezTo>
                    <a:pt x="-124" y="56805"/>
                    <a:pt x="139635" y="111609"/>
                    <a:pt x="258124" y="166412"/>
                  </a:cubicBezTo>
                  <a:cubicBezTo>
                    <a:pt x="326452" y="198464"/>
                    <a:pt x="397671" y="223940"/>
                    <a:pt x="470821" y="242497"/>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75" name="Graphic 4">
              <a:extLst>
                <a:ext uri="{FF2B5EF4-FFF2-40B4-BE49-F238E27FC236}">
                  <a16:creationId xmlns:a16="http://schemas.microsoft.com/office/drawing/2014/main" id="{C7963AFD-89CF-F04C-2688-0C8A8C151C05}"/>
                </a:ext>
              </a:extLst>
            </p:cNvPr>
            <p:cNvSpPr/>
            <p:nvPr/>
          </p:nvSpPr>
          <p:spPr>
            <a:xfrm>
              <a:off x="9088461" y="4295031"/>
              <a:ext cx="9858" cy="58091"/>
            </a:xfrm>
            <a:custGeom>
              <a:avLst/>
              <a:gdLst>
                <a:gd name="connsiteX0" fmla="*/ 0 w 9858"/>
                <a:gd name="connsiteY0" fmla="*/ 58092 h 58091"/>
                <a:gd name="connsiteX1" fmla="*/ 9859 w 9858"/>
                <a:gd name="connsiteY1" fmla="*/ 0 h 58091"/>
              </a:gdLst>
              <a:ahLst/>
              <a:cxnLst>
                <a:cxn ang="0">
                  <a:pos x="connsiteX0" y="connsiteY0"/>
                </a:cxn>
                <a:cxn ang="0">
                  <a:pos x="connsiteX1" y="connsiteY1"/>
                </a:cxn>
              </a:cxnLst>
              <a:rect l="l" t="t" r="r" b="b"/>
              <a:pathLst>
                <a:path w="9858" h="58091">
                  <a:moveTo>
                    <a:pt x="0" y="58092"/>
                  </a:moveTo>
                  <a:lnTo>
                    <a:pt x="9859" y="0"/>
                  </a:lnTo>
                </a:path>
              </a:pathLst>
            </a:custGeom>
            <a:ln w="9127" cap="flat">
              <a:solidFill>
                <a:srgbClr val="263238"/>
              </a:solidFill>
              <a:prstDash val="solid"/>
              <a:miter/>
            </a:ln>
          </p:spPr>
          <p:txBody>
            <a:bodyPr rtlCol="0" anchor="ctr"/>
            <a:lstStyle/>
            <a:p>
              <a:endParaRPr lang="en-GB"/>
            </a:p>
          </p:txBody>
        </p:sp>
        <p:sp>
          <p:nvSpPr>
            <p:cNvPr id="176" name="Graphic 4">
              <a:extLst>
                <a:ext uri="{FF2B5EF4-FFF2-40B4-BE49-F238E27FC236}">
                  <a16:creationId xmlns:a16="http://schemas.microsoft.com/office/drawing/2014/main" id="{1ECC15E5-F9B2-A547-EB66-4A3305FA3DEA}"/>
                </a:ext>
              </a:extLst>
            </p:cNvPr>
            <p:cNvSpPr/>
            <p:nvPr/>
          </p:nvSpPr>
          <p:spPr>
            <a:xfrm>
              <a:off x="8964586" y="4405185"/>
              <a:ext cx="115020" cy="680291"/>
            </a:xfrm>
            <a:custGeom>
              <a:avLst/>
              <a:gdLst>
                <a:gd name="connsiteX0" fmla="*/ 0 w 115020"/>
                <a:gd name="connsiteY0" fmla="*/ 680292 h 680291"/>
                <a:gd name="connsiteX1" fmla="*/ 115020 w 115020"/>
                <a:gd name="connsiteY1" fmla="*/ 0 h 680291"/>
              </a:gdLst>
              <a:ahLst/>
              <a:cxnLst>
                <a:cxn ang="0">
                  <a:pos x="connsiteX0" y="connsiteY0"/>
                </a:cxn>
                <a:cxn ang="0">
                  <a:pos x="connsiteX1" y="connsiteY1"/>
                </a:cxn>
              </a:cxnLst>
              <a:rect l="l" t="t" r="r" b="b"/>
              <a:pathLst>
                <a:path w="115020" h="680291">
                  <a:moveTo>
                    <a:pt x="0" y="680292"/>
                  </a:moveTo>
                  <a:lnTo>
                    <a:pt x="115020" y="0"/>
                  </a:lnTo>
                </a:path>
              </a:pathLst>
            </a:custGeom>
            <a:ln w="9127" cap="flat">
              <a:solidFill>
                <a:srgbClr val="263238"/>
              </a:solidFill>
              <a:prstDash val="solid"/>
              <a:miter/>
            </a:ln>
          </p:spPr>
          <p:txBody>
            <a:bodyPr rtlCol="0" anchor="ctr"/>
            <a:lstStyle/>
            <a:p>
              <a:endParaRPr lang="en-GB"/>
            </a:p>
          </p:txBody>
        </p:sp>
        <p:sp>
          <p:nvSpPr>
            <p:cNvPr id="177" name="Graphic 4">
              <a:extLst>
                <a:ext uri="{FF2B5EF4-FFF2-40B4-BE49-F238E27FC236}">
                  <a16:creationId xmlns:a16="http://schemas.microsoft.com/office/drawing/2014/main" id="{D445ED8E-8ED0-D480-DAF6-6DCAFB87BD4E}"/>
                </a:ext>
              </a:extLst>
            </p:cNvPr>
            <p:cNvSpPr/>
            <p:nvPr/>
          </p:nvSpPr>
          <p:spPr>
            <a:xfrm>
              <a:off x="8994984" y="4544294"/>
              <a:ext cx="33410" cy="188523"/>
            </a:xfrm>
            <a:custGeom>
              <a:avLst/>
              <a:gdLst>
                <a:gd name="connsiteX0" fmla="*/ 33411 w 33410"/>
                <a:gd name="connsiteY0" fmla="*/ 188523 h 188523"/>
                <a:gd name="connsiteX1" fmla="*/ 0 w 33410"/>
                <a:gd name="connsiteY1" fmla="*/ 0 h 188523"/>
              </a:gdLst>
              <a:ahLst/>
              <a:cxnLst>
                <a:cxn ang="0">
                  <a:pos x="connsiteX0" y="connsiteY0"/>
                </a:cxn>
                <a:cxn ang="0">
                  <a:pos x="connsiteX1" y="connsiteY1"/>
                </a:cxn>
              </a:cxnLst>
              <a:rect l="l" t="t" r="r" b="b"/>
              <a:pathLst>
                <a:path w="33410" h="188523">
                  <a:moveTo>
                    <a:pt x="33411" y="188523"/>
                  </a:moveTo>
                  <a:lnTo>
                    <a:pt x="0" y="0"/>
                  </a:lnTo>
                </a:path>
              </a:pathLst>
            </a:custGeom>
            <a:ln w="9127" cap="flat">
              <a:solidFill>
                <a:srgbClr val="263238"/>
              </a:solidFill>
              <a:prstDash val="solid"/>
              <a:miter/>
            </a:ln>
          </p:spPr>
          <p:txBody>
            <a:bodyPr rtlCol="0" anchor="ctr"/>
            <a:lstStyle/>
            <a:p>
              <a:endParaRPr lang="en-GB"/>
            </a:p>
          </p:txBody>
        </p:sp>
        <p:sp>
          <p:nvSpPr>
            <p:cNvPr id="178" name="Graphic 4">
              <a:extLst>
                <a:ext uri="{FF2B5EF4-FFF2-40B4-BE49-F238E27FC236}">
                  <a16:creationId xmlns:a16="http://schemas.microsoft.com/office/drawing/2014/main" id="{5CE975CA-0A94-D428-B269-CF1BA767E155}"/>
                </a:ext>
              </a:extLst>
            </p:cNvPr>
            <p:cNvSpPr/>
            <p:nvPr/>
          </p:nvSpPr>
          <p:spPr>
            <a:xfrm>
              <a:off x="8949433" y="4653810"/>
              <a:ext cx="19535" cy="35530"/>
            </a:xfrm>
            <a:custGeom>
              <a:avLst/>
              <a:gdLst>
                <a:gd name="connsiteX0" fmla="*/ 19535 w 19535"/>
                <a:gd name="connsiteY0" fmla="*/ 35531 h 35530"/>
                <a:gd name="connsiteX1" fmla="*/ 0 w 19535"/>
                <a:gd name="connsiteY1" fmla="*/ 0 h 35530"/>
              </a:gdLst>
              <a:ahLst/>
              <a:cxnLst>
                <a:cxn ang="0">
                  <a:pos x="connsiteX0" y="connsiteY0"/>
                </a:cxn>
                <a:cxn ang="0">
                  <a:pos x="connsiteX1" y="connsiteY1"/>
                </a:cxn>
              </a:cxnLst>
              <a:rect l="l" t="t" r="r" b="b"/>
              <a:pathLst>
                <a:path w="19535" h="35530">
                  <a:moveTo>
                    <a:pt x="19535" y="35531"/>
                  </a:moveTo>
                  <a:lnTo>
                    <a:pt x="0" y="0"/>
                  </a:lnTo>
                </a:path>
              </a:pathLst>
            </a:custGeom>
            <a:ln w="9127" cap="flat">
              <a:solidFill>
                <a:srgbClr val="263238"/>
              </a:solidFill>
              <a:prstDash val="solid"/>
              <a:miter/>
            </a:ln>
          </p:spPr>
          <p:txBody>
            <a:bodyPr rtlCol="0" anchor="ctr"/>
            <a:lstStyle/>
            <a:p>
              <a:endParaRPr lang="en-GB"/>
            </a:p>
          </p:txBody>
        </p:sp>
        <p:sp>
          <p:nvSpPr>
            <p:cNvPr id="179" name="Graphic 4">
              <a:extLst>
                <a:ext uri="{FF2B5EF4-FFF2-40B4-BE49-F238E27FC236}">
                  <a16:creationId xmlns:a16="http://schemas.microsoft.com/office/drawing/2014/main" id="{EC3967CF-500B-9A12-3CF3-26635257C95B}"/>
                </a:ext>
              </a:extLst>
            </p:cNvPr>
            <p:cNvSpPr/>
            <p:nvPr/>
          </p:nvSpPr>
          <p:spPr>
            <a:xfrm>
              <a:off x="8988320" y="4724597"/>
              <a:ext cx="27933" cy="50784"/>
            </a:xfrm>
            <a:custGeom>
              <a:avLst/>
              <a:gdLst>
                <a:gd name="connsiteX0" fmla="*/ 27933 w 27933"/>
                <a:gd name="connsiteY0" fmla="*/ 50784 h 50784"/>
                <a:gd name="connsiteX1" fmla="*/ 0 w 27933"/>
                <a:gd name="connsiteY1" fmla="*/ 0 h 50784"/>
              </a:gdLst>
              <a:ahLst/>
              <a:cxnLst>
                <a:cxn ang="0">
                  <a:pos x="connsiteX0" y="connsiteY0"/>
                </a:cxn>
                <a:cxn ang="0">
                  <a:pos x="connsiteX1" y="connsiteY1"/>
                </a:cxn>
              </a:cxnLst>
              <a:rect l="l" t="t" r="r" b="b"/>
              <a:pathLst>
                <a:path w="27933" h="50784">
                  <a:moveTo>
                    <a:pt x="27933" y="50784"/>
                  </a:moveTo>
                  <a:lnTo>
                    <a:pt x="0" y="0"/>
                  </a:lnTo>
                </a:path>
              </a:pathLst>
            </a:custGeom>
            <a:ln w="9127" cap="flat">
              <a:solidFill>
                <a:srgbClr val="263238"/>
              </a:solidFill>
              <a:prstDash val="solid"/>
              <a:miter/>
            </a:ln>
          </p:spPr>
          <p:txBody>
            <a:bodyPr rtlCol="0" anchor="ctr"/>
            <a:lstStyle/>
            <a:p>
              <a:endParaRPr lang="en-GB"/>
            </a:p>
          </p:txBody>
        </p:sp>
        <p:sp>
          <p:nvSpPr>
            <p:cNvPr id="180" name="Graphic 4">
              <a:extLst>
                <a:ext uri="{FF2B5EF4-FFF2-40B4-BE49-F238E27FC236}">
                  <a16:creationId xmlns:a16="http://schemas.microsoft.com/office/drawing/2014/main" id="{1C6755DC-D995-E0A0-99B3-6D2E823F35A5}"/>
                </a:ext>
              </a:extLst>
            </p:cNvPr>
            <p:cNvSpPr/>
            <p:nvPr/>
          </p:nvSpPr>
          <p:spPr>
            <a:xfrm>
              <a:off x="9919619" y="4671986"/>
              <a:ext cx="35510" cy="42198"/>
            </a:xfrm>
            <a:custGeom>
              <a:avLst/>
              <a:gdLst>
                <a:gd name="connsiteX0" fmla="*/ 0 w 35510"/>
                <a:gd name="connsiteY0" fmla="*/ 42199 h 42198"/>
                <a:gd name="connsiteX1" fmla="*/ 35510 w 35510"/>
                <a:gd name="connsiteY1" fmla="*/ 0 h 42198"/>
              </a:gdLst>
              <a:ahLst/>
              <a:cxnLst>
                <a:cxn ang="0">
                  <a:pos x="connsiteX0" y="connsiteY0"/>
                </a:cxn>
                <a:cxn ang="0">
                  <a:pos x="connsiteX1" y="connsiteY1"/>
                </a:cxn>
              </a:cxnLst>
              <a:rect l="l" t="t" r="r" b="b"/>
              <a:pathLst>
                <a:path w="35510" h="42198">
                  <a:moveTo>
                    <a:pt x="0" y="42199"/>
                  </a:moveTo>
                  <a:lnTo>
                    <a:pt x="35510" y="0"/>
                  </a:lnTo>
                </a:path>
              </a:pathLst>
            </a:custGeom>
            <a:ln w="9127" cap="flat">
              <a:solidFill>
                <a:srgbClr val="263238"/>
              </a:solidFill>
              <a:prstDash val="solid"/>
              <a:miter/>
            </a:ln>
          </p:spPr>
          <p:txBody>
            <a:bodyPr rtlCol="0" anchor="ctr"/>
            <a:lstStyle/>
            <a:p>
              <a:endParaRPr lang="en-GB"/>
            </a:p>
          </p:txBody>
        </p:sp>
        <p:sp>
          <p:nvSpPr>
            <p:cNvPr id="181" name="Graphic 4">
              <a:extLst>
                <a:ext uri="{FF2B5EF4-FFF2-40B4-BE49-F238E27FC236}">
                  <a16:creationId xmlns:a16="http://schemas.microsoft.com/office/drawing/2014/main" id="{25C6DDC1-A49F-898C-204B-8E9C3A8BE885}"/>
                </a:ext>
              </a:extLst>
            </p:cNvPr>
            <p:cNvSpPr/>
            <p:nvPr/>
          </p:nvSpPr>
          <p:spPr>
            <a:xfrm>
              <a:off x="9791089" y="4702402"/>
              <a:ext cx="99410" cy="164227"/>
            </a:xfrm>
            <a:custGeom>
              <a:avLst/>
              <a:gdLst>
                <a:gd name="connsiteX0" fmla="*/ 45552 w 99410"/>
                <a:gd name="connsiteY0" fmla="*/ 0 h 164227"/>
                <a:gd name="connsiteX1" fmla="*/ 0 w 99410"/>
                <a:gd name="connsiteY1" fmla="*/ 164227 h 164227"/>
                <a:gd name="connsiteX2" fmla="*/ 99410 w 99410"/>
                <a:gd name="connsiteY2" fmla="*/ 46309 h 164227"/>
              </a:gdLst>
              <a:ahLst/>
              <a:cxnLst>
                <a:cxn ang="0">
                  <a:pos x="connsiteX0" y="connsiteY0"/>
                </a:cxn>
                <a:cxn ang="0">
                  <a:pos x="connsiteX1" y="connsiteY1"/>
                </a:cxn>
                <a:cxn ang="0">
                  <a:pos x="connsiteX2" y="connsiteY2"/>
                </a:cxn>
              </a:cxnLst>
              <a:rect l="l" t="t" r="r" b="b"/>
              <a:pathLst>
                <a:path w="99410" h="164227">
                  <a:moveTo>
                    <a:pt x="45552" y="0"/>
                  </a:moveTo>
                  <a:lnTo>
                    <a:pt x="0" y="164227"/>
                  </a:lnTo>
                  <a:lnTo>
                    <a:pt x="99410" y="46309"/>
                  </a:lnTo>
                </a:path>
              </a:pathLst>
            </a:custGeom>
            <a:noFill/>
            <a:ln w="9127" cap="flat">
              <a:solidFill>
                <a:srgbClr val="263238"/>
              </a:solidFill>
              <a:prstDash val="solid"/>
              <a:miter/>
            </a:ln>
          </p:spPr>
          <p:txBody>
            <a:bodyPr rtlCol="0" anchor="ctr"/>
            <a:lstStyle/>
            <a:p>
              <a:endParaRPr lang="en-GB"/>
            </a:p>
          </p:txBody>
        </p:sp>
        <p:sp>
          <p:nvSpPr>
            <p:cNvPr id="182" name="Graphic 4">
              <a:extLst>
                <a:ext uri="{FF2B5EF4-FFF2-40B4-BE49-F238E27FC236}">
                  <a16:creationId xmlns:a16="http://schemas.microsoft.com/office/drawing/2014/main" id="{6C52F141-3B56-A822-F375-C1F32457D887}"/>
                </a:ext>
              </a:extLst>
            </p:cNvPr>
            <p:cNvSpPr/>
            <p:nvPr/>
          </p:nvSpPr>
          <p:spPr>
            <a:xfrm>
              <a:off x="9985071" y="4766248"/>
              <a:ext cx="27842" cy="12604"/>
            </a:xfrm>
            <a:custGeom>
              <a:avLst/>
              <a:gdLst>
                <a:gd name="connsiteX0" fmla="*/ 0 w 27842"/>
                <a:gd name="connsiteY0" fmla="*/ 12605 h 12604"/>
                <a:gd name="connsiteX1" fmla="*/ 27842 w 27842"/>
                <a:gd name="connsiteY1" fmla="*/ 0 h 12604"/>
              </a:gdLst>
              <a:ahLst/>
              <a:cxnLst>
                <a:cxn ang="0">
                  <a:pos x="connsiteX0" y="connsiteY0"/>
                </a:cxn>
                <a:cxn ang="0">
                  <a:pos x="connsiteX1" y="connsiteY1"/>
                </a:cxn>
              </a:cxnLst>
              <a:rect l="l" t="t" r="r" b="b"/>
              <a:pathLst>
                <a:path w="27842" h="12604">
                  <a:moveTo>
                    <a:pt x="0" y="12605"/>
                  </a:moveTo>
                  <a:lnTo>
                    <a:pt x="27842" y="0"/>
                  </a:lnTo>
                </a:path>
              </a:pathLst>
            </a:custGeom>
            <a:ln w="9127" cap="flat">
              <a:solidFill>
                <a:srgbClr val="263238"/>
              </a:solidFill>
              <a:prstDash val="solid"/>
              <a:miter/>
            </a:ln>
          </p:spPr>
          <p:txBody>
            <a:bodyPr rtlCol="0" anchor="ctr"/>
            <a:lstStyle/>
            <a:p>
              <a:endParaRPr lang="en-GB"/>
            </a:p>
          </p:txBody>
        </p:sp>
        <p:sp>
          <p:nvSpPr>
            <p:cNvPr id="183" name="Graphic 4">
              <a:extLst>
                <a:ext uri="{FF2B5EF4-FFF2-40B4-BE49-F238E27FC236}">
                  <a16:creationId xmlns:a16="http://schemas.microsoft.com/office/drawing/2014/main" id="{1C1B1F58-BFEE-0627-268C-2E1099D60601}"/>
                </a:ext>
              </a:extLst>
            </p:cNvPr>
            <p:cNvSpPr/>
            <p:nvPr/>
          </p:nvSpPr>
          <p:spPr>
            <a:xfrm>
              <a:off x="9791089" y="4793284"/>
              <a:ext cx="162123" cy="73345"/>
            </a:xfrm>
            <a:custGeom>
              <a:avLst/>
              <a:gdLst>
                <a:gd name="connsiteX0" fmla="*/ 0 w 162123"/>
                <a:gd name="connsiteY0" fmla="*/ 73345 h 73345"/>
                <a:gd name="connsiteX1" fmla="*/ 162124 w 162123"/>
                <a:gd name="connsiteY1" fmla="*/ 0 h 73345"/>
              </a:gdLst>
              <a:ahLst/>
              <a:cxnLst>
                <a:cxn ang="0">
                  <a:pos x="connsiteX0" y="connsiteY0"/>
                </a:cxn>
                <a:cxn ang="0">
                  <a:pos x="connsiteX1" y="connsiteY1"/>
                </a:cxn>
              </a:cxnLst>
              <a:rect l="l" t="t" r="r" b="b"/>
              <a:pathLst>
                <a:path w="162123" h="73345">
                  <a:moveTo>
                    <a:pt x="0" y="73345"/>
                  </a:moveTo>
                  <a:lnTo>
                    <a:pt x="162124" y="0"/>
                  </a:lnTo>
                </a:path>
              </a:pathLst>
            </a:custGeom>
            <a:ln w="9127" cap="flat">
              <a:solidFill>
                <a:srgbClr val="263238"/>
              </a:solidFill>
              <a:prstDash val="solid"/>
              <a:miter/>
            </a:ln>
          </p:spPr>
          <p:txBody>
            <a:bodyPr rtlCol="0" anchor="ctr"/>
            <a:lstStyle/>
            <a:p>
              <a:endParaRPr lang="en-GB"/>
            </a:p>
          </p:txBody>
        </p:sp>
        <p:sp>
          <p:nvSpPr>
            <p:cNvPr id="184" name="Graphic 4">
              <a:extLst>
                <a:ext uri="{FF2B5EF4-FFF2-40B4-BE49-F238E27FC236}">
                  <a16:creationId xmlns:a16="http://schemas.microsoft.com/office/drawing/2014/main" id="{17473BF9-8FCF-A17F-110D-205F4603A72F}"/>
                </a:ext>
              </a:extLst>
            </p:cNvPr>
            <p:cNvSpPr/>
            <p:nvPr/>
          </p:nvSpPr>
          <p:spPr>
            <a:xfrm>
              <a:off x="10137519" y="4860510"/>
              <a:ext cx="106348" cy="133811"/>
            </a:xfrm>
            <a:custGeom>
              <a:avLst/>
              <a:gdLst>
                <a:gd name="connsiteX0" fmla="*/ 75826 w 106348"/>
                <a:gd name="connsiteY0" fmla="*/ 133695 h 133811"/>
                <a:gd name="connsiteX1" fmla="*/ -124 w 106348"/>
                <a:gd name="connsiteY1" fmla="*/ -117 h 133811"/>
                <a:gd name="connsiteX2" fmla="*/ 106225 w 106348"/>
                <a:gd name="connsiteY2" fmla="*/ 103279 h 133811"/>
              </a:gdLst>
              <a:ahLst/>
              <a:cxnLst>
                <a:cxn ang="0">
                  <a:pos x="connsiteX0" y="connsiteY0"/>
                </a:cxn>
                <a:cxn ang="0">
                  <a:pos x="connsiteX1" y="connsiteY1"/>
                </a:cxn>
                <a:cxn ang="0">
                  <a:pos x="connsiteX2" y="connsiteY2"/>
                </a:cxn>
              </a:cxnLst>
              <a:rect l="l" t="t" r="r" b="b"/>
              <a:pathLst>
                <a:path w="106348" h="133811">
                  <a:moveTo>
                    <a:pt x="75826" y="133695"/>
                  </a:moveTo>
                  <a:cubicBezTo>
                    <a:pt x="54557" y="109307"/>
                    <a:pt x="-124" y="-117"/>
                    <a:pt x="-124" y="-117"/>
                  </a:cubicBezTo>
                  <a:lnTo>
                    <a:pt x="106225" y="103279"/>
                  </a:lnTo>
                </a:path>
              </a:pathLst>
            </a:custGeom>
            <a:noFill/>
            <a:ln w="9127" cap="flat">
              <a:solidFill>
                <a:srgbClr val="263238"/>
              </a:solidFill>
              <a:prstDash val="solid"/>
              <a:miter/>
            </a:ln>
          </p:spPr>
          <p:txBody>
            <a:bodyPr rtlCol="0" anchor="ctr"/>
            <a:lstStyle/>
            <a:p>
              <a:endParaRPr lang="en-GB"/>
            </a:p>
          </p:txBody>
        </p:sp>
        <p:sp>
          <p:nvSpPr>
            <p:cNvPr id="185" name="Graphic 4">
              <a:extLst>
                <a:ext uri="{FF2B5EF4-FFF2-40B4-BE49-F238E27FC236}">
                  <a16:creationId xmlns:a16="http://schemas.microsoft.com/office/drawing/2014/main" id="{06946C0A-9ABF-F8D8-DE72-4173BF68C808}"/>
                </a:ext>
              </a:extLst>
            </p:cNvPr>
            <p:cNvSpPr/>
            <p:nvPr/>
          </p:nvSpPr>
          <p:spPr>
            <a:xfrm>
              <a:off x="10162775" y="4733382"/>
              <a:ext cx="333362" cy="364334"/>
            </a:xfrm>
            <a:custGeom>
              <a:avLst/>
              <a:gdLst>
                <a:gd name="connsiteX0" fmla="*/ 23185 w 333362"/>
                <a:gd name="connsiteY0" fmla="*/ 93581 h 364334"/>
                <a:gd name="connsiteX1" fmla="*/ 132728 w 333362"/>
                <a:gd name="connsiteY1" fmla="*/ 196976 h 364334"/>
                <a:gd name="connsiteX2" fmla="*/ 178371 w 333362"/>
                <a:gd name="connsiteY2" fmla="*/ 327682 h 364334"/>
                <a:gd name="connsiteX3" fmla="*/ 184396 w 333362"/>
                <a:gd name="connsiteY3" fmla="*/ 364218 h 364334"/>
                <a:gd name="connsiteX4" fmla="*/ 296860 w 333362"/>
                <a:gd name="connsiteY4" fmla="*/ 285210 h 364334"/>
                <a:gd name="connsiteX5" fmla="*/ 330271 w 333362"/>
                <a:gd name="connsiteY5" fmla="*/ 236526 h 364334"/>
                <a:gd name="connsiteX6" fmla="*/ 199640 w 333362"/>
                <a:gd name="connsiteY6" fmla="*/ 26447 h 364334"/>
                <a:gd name="connsiteX7" fmla="*/ 105433 w 333362"/>
                <a:gd name="connsiteY7" fmla="*/ 11193 h 364334"/>
                <a:gd name="connsiteX8" fmla="*/ 2098 w 333362"/>
                <a:gd name="connsiteY8" fmla="*/ 87187 h 364334"/>
                <a:gd name="connsiteX9" fmla="*/ 23185 w 333362"/>
                <a:gd name="connsiteY9" fmla="*/ 93581 h 36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62" h="364334">
                  <a:moveTo>
                    <a:pt x="23185" y="93581"/>
                  </a:moveTo>
                  <a:cubicBezTo>
                    <a:pt x="23185" y="93581"/>
                    <a:pt x="93110" y="139250"/>
                    <a:pt x="132728" y="196976"/>
                  </a:cubicBezTo>
                  <a:cubicBezTo>
                    <a:pt x="172346" y="254703"/>
                    <a:pt x="172163" y="312520"/>
                    <a:pt x="178371" y="327682"/>
                  </a:cubicBezTo>
                  <a:cubicBezTo>
                    <a:pt x="182288" y="339468"/>
                    <a:pt x="184321" y="351798"/>
                    <a:pt x="184396" y="364218"/>
                  </a:cubicBezTo>
                  <a:lnTo>
                    <a:pt x="296860" y="285210"/>
                  </a:lnTo>
                  <a:cubicBezTo>
                    <a:pt x="327258" y="263928"/>
                    <a:pt x="339399" y="266942"/>
                    <a:pt x="330271" y="236526"/>
                  </a:cubicBezTo>
                  <a:cubicBezTo>
                    <a:pt x="321142" y="206110"/>
                    <a:pt x="254320" y="75405"/>
                    <a:pt x="199640" y="26447"/>
                  </a:cubicBezTo>
                  <a:cubicBezTo>
                    <a:pt x="144960" y="-22511"/>
                    <a:pt x="105433" y="11193"/>
                    <a:pt x="105433" y="11193"/>
                  </a:cubicBezTo>
                  <a:lnTo>
                    <a:pt x="2098" y="87187"/>
                  </a:lnTo>
                  <a:cubicBezTo>
                    <a:pt x="2098" y="87187"/>
                    <a:pt x="-10226" y="90567"/>
                    <a:pt x="23185" y="93581"/>
                  </a:cubicBezTo>
                  <a:close/>
                </a:path>
              </a:pathLst>
            </a:custGeom>
            <a:solidFill>
              <a:srgbClr val="FFFFFF"/>
            </a:solidFill>
            <a:ln w="9127" cap="flat">
              <a:solidFill>
                <a:srgbClr val="263238"/>
              </a:solidFill>
              <a:prstDash val="solid"/>
              <a:miter/>
            </a:ln>
          </p:spPr>
          <p:txBody>
            <a:bodyPr rtlCol="0" anchor="ctr"/>
            <a:lstStyle/>
            <a:p>
              <a:endParaRPr lang="en-GB"/>
            </a:p>
          </p:txBody>
        </p:sp>
        <p:sp>
          <p:nvSpPr>
            <p:cNvPr id="186" name="Graphic 4">
              <a:extLst>
                <a:ext uri="{FF2B5EF4-FFF2-40B4-BE49-F238E27FC236}">
                  <a16:creationId xmlns:a16="http://schemas.microsoft.com/office/drawing/2014/main" id="{14213DAF-CF09-FB45-CBF2-17C571B1C3C6}"/>
                </a:ext>
              </a:extLst>
            </p:cNvPr>
            <p:cNvSpPr/>
            <p:nvPr/>
          </p:nvSpPr>
          <p:spPr>
            <a:xfrm>
              <a:off x="8875582" y="4886541"/>
              <a:ext cx="918518" cy="631060"/>
            </a:xfrm>
            <a:custGeom>
              <a:avLst/>
              <a:gdLst>
                <a:gd name="connsiteX0" fmla="*/ 0 w 918518"/>
                <a:gd name="connsiteY0" fmla="*/ 0 h 631060"/>
                <a:gd name="connsiteX1" fmla="*/ 918519 w 918518"/>
                <a:gd name="connsiteY1" fmla="*/ 0 h 631060"/>
                <a:gd name="connsiteX2" fmla="*/ 918519 w 918518"/>
                <a:gd name="connsiteY2" fmla="*/ 631060 h 631060"/>
                <a:gd name="connsiteX3" fmla="*/ 0 w 918518"/>
                <a:gd name="connsiteY3" fmla="*/ 631060 h 631060"/>
              </a:gdLst>
              <a:ahLst/>
              <a:cxnLst>
                <a:cxn ang="0">
                  <a:pos x="connsiteX0" y="connsiteY0"/>
                </a:cxn>
                <a:cxn ang="0">
                  <a:pos x="connsiteX1" y="connsiteY1"/>
                </a:cxn>
                <a:cxn ang="0">
                  <a:pos x="connsiteX2" y="connsiteY2"/>
                </a:cxn>
                <a:cxn ang="0">
                  <a:pos x="connsiteX3" y="connsiteY3"/>
                </a:cxn>
              </a:cxnLst>
              <a:rect l="l" t="t" r="r" b="b"/>
              <a:pathLst>
                <a:path w="918518" h="631060">
                  <a:moveTo>
                    <a:pt x="0" y="0"/>
                  </a:moveTo>
                  <a:lnTo>
                    <a:pt x="918519" y="0"/>
                  </a:lnTo>
                  <a:lnTo>
                    <a:pt x="918519" y="631060"/>
                  </a:lnTo>
                  <a:lnTo>
                    <a:pt x="0" y="631060"/>
                  </a:lnTo>
                  <a:close/>
                </a:path>
              </a:pathLst>
            </a:custGeom>
            <a:solidFill>
              <a:srgbClr val="FCB900"/>
            </a:solidFill>
            <a:ln w="9127" cap="flat">
              <a:solidFill>
                <a:srgbClr val="263238"/>
              </a:solidFill>
              <a:prstDash val="solid"/>
              <a:miter/>
            </a:ln>
          </p:spPr>
          <p:txBody>
            <a:bodyPr rtlCol="0" anchor="ctr"/>
            <a:lstStyle/>
            <a:p>
              <a:endParaRPr lang="en-GB"/>
            </a:p>
          </p:txBody>
        </p:sp>
        <p:sp>
          <p:nvSpPr>
            <p:cNvPr id="187" name="Graphic 4">
              <a:extLst>
                <a:ext uri="{FF2B5EF4-FFF2-40B4-BE49-F238E27FC236}">
                  <a16:creationId xmlns:a16="http://schemas.microsoft.com/office/drawing/2014/main" id="{5E55124A-BAB9-01F3-DF89-6CCF30F793B7}"/>
                </a:ext>
              </a:extLst>
            </p:cNvPr>
            <p:cNvSpPr/>
            <p:nvPr/>
          </p:nvSpPr>
          <p:spPr>
            <a:xfrm>
              <a:off x="8913740" y="5750516"/>
              <a:ext cx="833805" cy="160939"/>
            </a:xfrm>
            <a:custGeom>
              <a:avLst/>
              <a:gdLst>
                <a:gd name="connsiteX0" fmla="*/ 0 w 833805"/>
                <a:gd name="connsiteY0" fmla="*/ 0 h 160939"/>
                <a:gd name="connsiteX1" fmla="*/ 833806 w 833805"/>
                <a:gd name="connsiteY1" fmla="*/ 0 h 160939"/>
                <a:gd name="connsiteX2" fmla="*/ 833806 w 833805"/>
                <a:gd name="connsiteY2" fmla="*/ 160939 h 160939"/>
                <a:gd name="connsiteX3" fmla="*/ 0 w 833805"/>
                <a:gd name="connsiteY3" fmla="*/ 160939 h 160939"/>
              </a:gdLst>
              <a:ahLst/>
              <a:cxnLst>
                <a:cxn ang="0">
                  <a:pos x="connsiteX0" y="connsiteY0"/>
                </a:cxn>
                <a:cxn ang="0">
                  <a:pos x="connsiteX1" y="connsiteY1"/>
                </a:cxn>
                <a:cxn ang="0">
                  <a:pos x="connsiteX2" y="connsiteY2"/>
                </a:cxn>
                <a:cxn ang="0">
                  <a:pos x="connsiteX3" y="connsiteY3"/>
                </a:cxn>
              </a:cxnLst>
              <a:rect l="l" t="t" r="r" b="b"/>
              <a:pathLst>
                <a:path w="833805" h="160939">
                  <a:moveTo>
                    <a:pt x="0" y="0"/>
                  </a:moveTo>
                  <a:lnTo>
                    <a:pt x="833806" y="0"/>
                  </a:lnTo>
                  <a:lnTo>
                    <a:pt x="833806" y="160939"/>
                  </a:lnTo>
                  <a:lnTo>
                    <a:pt x="0" y="160939"/>
                  </a:lnTo>
                  <a:close/>
                </a:path>
              </a:pathLst>
            </a:custGeom>
            <a:solidFill>
              <a:srgbClr val="FCB900"/>
            </a:solidFill>
            <a:ln w="9127" cap="flat">
              <a:solidFill>
                <a:srgbClr val="263238"/>
              </a:solidFill>
              <a:prstDash val="solid"/>
              <a:miter/>
            </a:ln>
          </p:spPr>
          <p:txBody>
            <a:bodyPr rtlCol="0" anchor="ctr"/>
            <a:lstStyle/>
            <a:p>
              <a:endParaRPr lang="en-GB"/>
            </a:p>
          </p:txBody>
        </p:sp>
        <p:sp>
          <p:nvSpPr>
            <p:cNvPr id="188" name="Graphic 4">
              <a:extLst>
                <a:ext uri="{FF2B5EF4-FFF2-40B4-BE49-F238E27FC236}">
                  <a16:creationId xmlns:a16="http://schemas.microsoft.com/office/drawing/2014/main" id="{29F8AA13-06CF-E21D-7E62-30B0B6C7DE21}"/>
                </a:ext>
              </a:extLst>
            </p:cNvPr>
            <p:cNvSpPr/>
            <p:nvPr/>
          </p:nvSpPr>
          <p:spPr>
            <a:xfrm>
              <a:off x="8875582" y="4886541"/>
              <a:ext cx="42356" cy="1961867"/>
            </a:xfrm>
            <a:custGeom>
              <a:avLst/>
              <a:gdLst>
                <a:gd name="connsiteX0" fmla="*/ 0 w 42356"/>
                <a:gd name="connsiteY0" fmla="*/ 0 h 1961867"/>
                <a:gd name="connsiteX1" fmla="*/ 42357 w 42356"/>
                <a:gd name="connsiteY1" fmla="*/ 0 h 1961867"/>
                <a:gd name="connsiteX2" fmla="*/ 42357 w 42356"/>
                <a:gd name="connsiteY2" fmla="*/ 1961868 h 1961867"/>
                <a:gd name="connsiteX3" fmla="*/ 0 w 42356"/>
                <a:gd name="connsiteY3" fmla="*/ 1961868 h 1961867"/>
              </a:gdLst>
              <a:ahLst/>
              <a:cxnLst>
                <a:cxn ang="0">
                  <a:pos x="connsiteX0" y="connsiteY0"/>
                </a:cxn>
                <a:cxn ang="0">
                  <a:pos x="connsiteX1" y="connsiteY1"/>
                </a:cxn>
                <a:cxn ang="0">
                  <a:pos x="connsiteX2" y="connsiteY2"/>
                </a:cxn>
                <a:cxn ang="0">
                  <a:pos x="connsiteX3" y="connsiteY3"/>
                </a:cxn>
              </a:cxnLst>
              <a:rect l="l" t="t" r="r" b="b"/>
              <a:pathLst>
                <a:path w="42356" h="1961867">
                  <a:moveTo>
                    <a:pt x="0" y="0"/>
                  </a:moveTo>
                  <a:lnTo>
                    <a:pt x="42357" y="0"/>
                  </a:lnTo>
                  <a:lnTo>
                    <a:pt x="42357" y="1961868"/>
                  </a:lnTo>
                  <a:lnTo>
                    <a:pt x="0" y="1961868"/>
                  </a:lnTo>
                  <a:close/>
                </a:path>
              </a:pathLst>
            </a:custGeom>
            <a:solidFill>
              <a:srgbClr val="FFFFFF"/>
            </a:solidFill>
            <a:ln w="9127" cap="flat">
              <a:solidFill>
                <a:srgbClr val="263238"/>
              </a:solidFill>
              <a:prstDash val="solid"/>
              <a:miter/>
            </a:ln>
          </p:spPr>
          <p:txBody>
            <a:bodyPr rtlCol="0" anchor="ctr"/>
            <a:lstStyle/>
            <a:p>
              <a:endParaRPr lang="en-GB"/>
            </a:p>
          </p:txBody>
        </p:sp>
        <p:sp>
          <p:nvSpPr>
            <p:cNvPr id="189" name="Graphic 4">
              <a:extLst>
                <a:ext uri="{FF2B5EF4-FFF2-40B4-BE49-F238E27FC236}">
                  <a16:creationId xmlns:a16="http://schemas.microsoft.com/office/drawing/2014/main" id="{D3A18988-CD6E-078A-634F-6EC68C01CAA2}"/>
                </a:ext>
              </a:extLst>
            </p:cNvPr>
            <p:cNvSpPr/>
            <p:nvPr/>
          </p:nvSpPr>
          <p:spPr>
            <a:xfrm>
              <a:off x="9747545" y="4886541"/>
              <a:ext cx="42356" cy="1961867"/>
            </a:xfrm>
            <a:custGeom>
              <a:avLst/>
              <a:gdLst>
                <a:gd name="connsiteX0" fmla="*/ 0 w 42356"/>
                <a:gd name="connsiteY0" fmla="*/ 0 h 1961867"/>
                <a:gd name="connsiteX1" fmla="*/ 42357 w 42356"/>
                <a:gd name="connsiteY1" fmla="*/ 0 h 1961867"/>
                <a:gd name="connsiteX2" fmla="*/ 42357 w 42356"/>
                <a:gd name="connsiteY2" fmla="*/ 1961868 h 1961867"/>
                <a:gd name="connsiteX3" fmla="*/ 0 w 42356"/>
                <a:gd name="connsiteY3" fmla="*/ 1961868 h 1961867"/>
              </a:gdLst>
              <a:ahLst/>
              <a:cxnLst>
                <a:cxn ang="0">
                  <a:pos x="connsiteX0" y="connsiteY0"/>
                </a:cxn>
                <a:cxn ang="0">
                  <a:pos x="connsiteX1" y="connsiteY1"/>
                </a:cxn>
                <a:cxn ang="0">
                  <a:pos x="connsiteX2" y="connsiteY2"/>
                </a:cxn>
                <a:cxn ang="0">
                  <a:pos x="connsiteX3" y="connsiteY3"/>
                </a:cxn>
              </a:cxnLst>
              <a:rect l="l" t="t" r="r" b="b"/>
              <a:pathLst>
                <a:path w="42356" h="1961867">
                  <a:moveTo>
                    <a:pt x="0" y="0"/>
                  </a:moveTo>
                  <a:lnTo>
                    <a:pt x="42357" y="0"/>
                  </a:lnTo>
                  <a:lnTo>
                    <a:pt x="42357" y="1961868"/>
                  </a:lnTo>
                  <a:lnTo>
                    <a:pt x="0" y="1961868"/>
                  </a:lnTo>
                  <a:close/>
                </a:path>
              </a:pathLst>
            </a:custGeom>
            <a:solidFill>
              <a:srgbClr val="FFFFFF"/>
            </a:solidFill>
            <a:ln w="9127" cap="flat">
              <a:solidFill>
                <a:srgbClr val="263238"/>
              </a:solidFill>
              <a:prstDash val="solid"/>
              <a:miter/>
            </a:ln>
          </p:spPr>
          <p:txBody>
            <a:bodyPr rtlCol="0" anchor="ctr"/>
            <a:lstStyle/>
            <a:p>
              <a:endParaRPr lang="en-GB"/>
            </a:p>
          </p:txBody>
        </p:sp>
      </p:grpSp>
    </p:spTree>
    <p:extLst>
      <p:ext uri="{BB962C8B-B14F-4D97-AF65-F5344CB8AC3E}">
        <p14:creationId xmlns:p14="http://schemas.microsoft.com/office/powerpoint/2010/main" val="470168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left)">
                                      <p:cBhvr>
                                        <p:cTn id="7" dur="500"/>
                                        <p:tgtEl>
                                          <p:spTgt spid="16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left)">
                                      <p:cBhvr>
                                        <p:cTn id="18" dur="500"/>
                                        <p:tgtEl>
                                          <p:spTgt spid="4">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9C7C1-E525-DC36-C5A1-52126E0EA9EE}"/>
              </a:ext>
            </a:extLst>
          </p:cNvPr>
          <p:cNvSpPr>
            <a:spLocks noGrp="1"/>
          </p:cNvSpPr>
          <p:nvPr>
            <p:ph type="title"/>
          </p:nvPr>
        </p:nvSpPr>
        <p:spPr>
          <a:xfrm>
            <a:off x="829340" y="668337"/>
            <a:ext cx="10515600" cy="1325563"/>
          </a:xfrm>
        </p:spPr>
        <p:txBody>
          <a:bodyPr>
            <a:normAutofit fontScale="90000"/>
          </a:bodyPr>
          <a:lstStyle/>
          <a:p>
            <a:r>
              <a:rPr lang="en-GB" sz="4900">
                <a:solidFill>
                  <a:schemeClr val="bg2"/>
                </a:solidFill>
                <a:latin typeface="Barlow"/>
              </a:rPr>
              <a:t>Key themes</a:t>
            </a:r>
            <a:br>
              <a:rPr lang="en-GB"/>
            </a:br>
            <a:endParaRPr lang="en-US"/>
          </a:p>
        </p:txBody>
      </p:sp>
      <p:sp>
        <p:nvSpPr>
          <p:cNvPr id="5" name="Content Placeholder 4">
            <a:extLst>
              <a:ext uri="{FF2B5EF4-FFF2-40B4-BE49-F238E27FC236}">
                <a16:creationId xmlns:a16="http://schemas.microsoft.com/office/drawing/2014/main" id="{6B3E2F91-9F46-6402-5078-300B978C14B9}"/>
              </a:ext>
            </a:extLst>
          </p:cNvPr>
          <p:cNvSpPr>
            <a:spLocks noGrp="1"/>
          </p:cNvSpPr>
          <p:nvPr>
            <p:ph sz="half" idx="2"/>
          </p:nvPr>
        </p:nvSpPr>
        <p:spPr>
          <a:xfrm>
            <a:off x="839788" y="2115879"/>
            <a:ext cx="7565176" cy="3071184"/>
          </a:xfrm>
        </p:spPr>
        <p:txBody>
          <a:bodyPr>
            <a:normAutofit/>
          </a:bodyPr>
          <a:lstStyle/>
          <a:p>
            <a:r>
              <a:rPr lang="en-GB" b="0"/>
              <a:t>New forms of abuse, like financial sexual extortion and AI-generated imagery</a:t>
            </a:r>
          </a:p>
          <a:p>
            <a:r>
              <a:rPr lang="en-GB" b="0"/>
              <a:t>Global alignment of regulatory standards</a:t>
            </a:r>
          </a:p>
          <a:p>
            <a:r>
              <a:rPr lang="en-GB" b="0"/>
              <a:t>Public health approaches and prioritising prevention</a:t>
            </a:r>
          </a:p>
          <a:p>
            <a:r>
              <a:rPr lang="en-GB" b="0">
                <a:latin typeface="Barlow"/>
              </a:rPr>
              <a:t>Need for a more child-centred approach</a:t>
            </a:r>
            <a:endParaRPr lang="en-BE" b="0"/>
          </a:p>
        </p:txBody>
      </p:sp>
      <p:pic>
        <p:nvPicPr>
          <p:cNvPr id="2" name="Graphic 1">
            <a:extLst>
              <a:ext uri="{FF2B5EF4-FFF2-40B4-BE49-F238E27FC236}">
                <a16:creationId xmlns:a16="http://schemas.microsoft.com/office/drawing/2014/main" id="{3371B8D9-DB7A-1272-8F99-65B0055207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9133" y="3595844"/>
            <a:ext cx="1050405" cy="3071184"/>
          </a:xfrm>
          <a:prstGeom prst="rect">
            <a:avLst/>
          </a:prstGeom>
        </p:spPr>
      </p:pic>
    </p:spTree>
    <p:extLst>
      <p:ext uri="{BB962C8B-B14F-4D97-AF65-F5344CB8AC3E}">
        <p14:creationId xmlns:p14="http://schemas.microsoft.com/office/powerpoint/2010/main" val="13653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
                                        <p:tgtEl>
                                          <p:spTgt spid="4"/>
                                        </p:tgtEl>
                                      </p:cBhvr>
                                    </p:animEffect>
                                  </p:childTnLst>
                                </p:cTn>
                              </p:par>
                            </p:childTnLst>
                          </p:cTn>
                        </p:par>
                        <p:par>
                          <p:cTn id="8" fill="hold">
                            <p:stCondLst>
                              <p:cond delay="6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1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9D363-F39E-B04E-91EE-0AA4F5B731D5}"/>
              </a:ext>
            </a:extLst>
          </p:cNvPr>
          <p:cNvSpPr/>
          <p:nvPr/>
        </p:nvSpPr>
        <p:spPr>
          <a:xfrm>
            <a:off x="0" y="0"/>
            <a:ext cx="2571750" cy="6858000"/>
          </a:xfrm>
          <a:prstGeom prst="rect">
            <a:avLst/>
          </a:prstGeom>
          <a:solidFill>
            <a:srgbClr val="1C1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FDE2374-7505-9C4C-9946-39E52E651D41}"/>
              </a:ext>
            </a:extLst>
          </p:cNvPr>
          <p:cNvPicPr>
            <a:picLocks noChangeAspect="1"/>
          </p:cNvPicPr>
          <p:nvPr/>
        </p:nvPicPr>
        <p:blipFill rotWithShape="1">
          <a:blip r:embed="rId3">
            <a:extLst>
              <a:ext uri="{28A0092B-C50C-407E-A947-70E740481C1C}">
                <a14:useLocalDpi xmlns:a14="http://schemas.microsoft.com/office/drawing/2010/main"/>
              </a:ext>
            </a:extLst>
          </a:blip>
          <a:srcRect l="-12994" t="31156" r="12994" b="31156"/>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A173832-5C97-E24E-A904-95216DFBBE42}"/>
              </a:ext>
            </a:extLst>
          </p:cNvPr>
          <p:cNvSpPr/>
          <p:nvPr/>
        </p:nvSpPr>
        <p:spPr>
          <a:xfrm>
            <a:off x="0" y="0"/>
            <a:ext cx="6894576" cy="6858000"/>
          </a:xfrm>
          <a:prstGeom prst="rect">
            <a:avLst/>
          </a:prstGeom>
          <a:gradFill>
            <a:gsLst>
              <a:gs pos="0">
                <a:schemeClr val="tx2">
                  <a:alpha val="76000"/>
                </a:schemeClr>
              </a:gs>
              <a:gs pos="69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1A65E9-C8AD-7A42-B9B5-2912CFD028F5}"/>
              </a:ext>
            </a:extLst>
          </p:cNvPr>
          <p:cNvSpPr/>
          <p:nvPr/>
        </p:nvSpPr>
        <p:spPr>
          <a:xfrm rot="10800000">
            <a:off x="9619488" y="0"/>
            <a:ext cx="2572512" cy="6858000"/>
          </a:xfrm>
          <a:prstGeom prst="rect">
            <a:avLst/>
          </a:prstGeom>
          <a:gradFill>
            <a:gsLst>
              <a:gs pos="0">
                <a:schemeClr val="tx2">
                  <a:alpha val="76000"/>
                </a:schemeClr>
              </a:gs>
              <a:gs pos="69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DDF0E37-F616-DA45-A29A-AAF7255CE2FA}"/>
              </a:ext>
            </a:extLst>
          </p:cNvPr>
          <p:cNvSpPr>
            <a:spLocks noGrp="1"/>
          </p:cNvSpPr>
          <p:nvPr>
            <p:ph idx="1"/>
          </p:nvPr>
        </p:nvSpPr>
        <p:spPr>
          <a:xfrm>
            <a:off x="624947" y="323389"/>
            <a:ext cx="4297326" cy="3689499"/>
          </a:xfrm>
        </p:spPr>
        <p:txBody>
          <a:bodyPr>
            <a:noAutofit/>
          </a:bodyPr>
          <a:lstStyle/>
          <a:p>
            <a:pPr marL="0" indent="0">
              <a:lnSpc>
                <a:spcPts val="6000"/>
              </a:lnSpc>
              <a:buNone/>
            </a:pPr>
            <a:r>
              <a:rPr lang="en-GB" sz="3600" b="1">
                <a:latin typeface="Barlow" pitchFamily="2" charset="77"/>
              </a:rPr>
              <a:t>Behind every</a:t>
            </a:r>
            <a:br>
              <a:rPr lang="en-GB" sz="3600" b="1">
                <a:latin typeface="Barlow" pitchFamily="2" charset="77"/>
              </a:rPr>
            </a:br>
            <a:r>
              <a:rPr lang="en-GB" sz="6000" b="1">
                <a:solidFill>
                  <a:schemeClr val="bg2"/>
                </a:solidFill>
                <a:latin typeface="Barlow" pitchFamily="2" charset="77"/>
              </a:rPr>
              <a:t>image</a:t>
            </a:r>
            <a:endParaRPr lang="en-GB" sz="6000" b="1">
              <a:latin typeface="Barlow" pitchFamily="2" charset="77"/>
            </a:endParaRPr>
          </a:p>
          <a:p>
            <a:pPr marL="0" indent="0">
              <a:lnSpc>
                <a:spcPts val="4800"/>
              </a:lnSpc>
              <a:buNone/>
            </a:pPr>
            <a:r>
              <a:rPr lang="en-GB" sz="6000" b="1">
                <a:solidFill>
                  <a:schemeClr val="bg2"/>
                </a:solidFill>
                <a:latin typeface="Barlow" pitchFamily="2" charset="77"/>
              </a:rPr>
              <a:t>video</a:t>
            </a:r>
            <a:endParaRPr lang="en-GB" sz="6000" b="1">
              <a:latin typeface="Barlow" pitchFamily="2" charset="77"/>
            </a:endParaRPr>
          </a:p>
          <a:p>
            <a:pPr marL="0" indent="0">
              <a:lnSpc>
                <a:spcPts val="4800"/>
              </a:lnSpc>
              <a:buNone/>
            </a:pPr>
            <a:r>
              <a:rPr lang="en-GB" sz="6000" b="1">
                <a:solidFill>
                  <a:schemeClr val="bg2"/>
                </a:solidFill>
                <a:latin typeface="Barlow" pitchFamily="2" charset="77"/>
              </a:rPr>
              <a:t>screen</a:t>
            </a:r>
            <a:br>
              <a:rPr lang="en-GB" sz="6000" b="1">
                <a:latin typeface="Barlow" pitchFamily="2" charset="77"/>
              </a:rPr>
            </a:br>
            <a:r>
              <a:rPr lang="en-GB" sz="3600" b="1">
                <a:latin typeface="Barlow" pitchFamily="2" charset="77"/>
              </a:rPr>
              <a:t>there is a real child</a:t>
            </a:r>
          </a:p>
        </p:txBody>
      </p:sp>
      <p:sp>
        <p:nvSpPr>
          <p:cNvPr id="7" name="Title 1">
            <a:extLst>
              <a:ext uri="{FF2B5EF4-FFF2-40B4-BE49-F238E27FC236}">
                <a16:creationId xmlns:a16="http://schemas.microsoft.com/office/drawing/2014/main" id="{8A4B1A21-F635-4D6E-F33C-8982F56FC1E7}"/>
              </a:ext>
            </a:extLst>
          </p:cNvPr>
          <p:cNvSpPr>
            <a:spLocks noGrp="1"/>
          </p:cNvSpPr>
          <p:nvPr>
            <p:ph type="title"/>
          </p:nvPr>
        </p:nvSpPr>
        <p:spPr>
          <a:xfrm>
            <a:off x="625352" y="4233177"/>
            <a:ext cx="4330106" cy="973004"/>
          </a:xfrm>
          <a:noFill/>
        </p:spPr>
        <p:txBody>
          <a:bodyPr vert="horz" lIns="91440" tIns="45720" rIns="91440" bIns="45720" rtlCol="0">
            <a:noAutofit/>
          </a:bodyPr>
          <a:lstStyle/>
          <a:p>
            <a:pPr>
              <a:spcBef>
                <a:spcPts val="1000"/>
              </a:spcBef>
            </a:pPr>
            <a:r>
              <a:rPr lang="en-US" sz="3600">
                <a:solidFill>
                  <a:schemeClr val="bg1"/>
                </a:solidFill>
                <a:ea typeface="+mn-ea"/>
                <a:cs typeface="+mn-cs"/>
              </a:rPr>
              <a:t>Stay informed, discuss the issue</a:t>
            </a:r>
          </a:p>
        </p:txBody>
      </p:sp>
      <p:sp>
        <p:nvSpPr>
          <p:cNvPr id="14" name="Text Placeholder 2">
            <a:extLst>
              <a:ext uri="{FF2B5EF4-FFF2-40B4-BE49-F238E27FC236}">
                <a16:creationId xmlns:a16="http://schemas.microsoft.com/office/drawing/2014/main" id="{C0E0C245-8A04-F0D4-C5BE-E827AE0AE167}"/>
              </a:ext>
            </a:extLst>
          </p:cNvPr>
          <p:cNvSpPr txBox="1">
            <a:spLocks/>
          </p:cNvSpPr>
          <p:nvPr/>
        </p:nvSpPr>
        <p:spPr>
          <a:xfrm>
            <a:off x="4966746" y="5801528"/>
            <a:ext cx="2327826" cy="9151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Franklin Gothic Medium" panose="020B06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Franklin Gothic Medium"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Franklin Gothic Medium"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800"/>
              </a:spcBef>
              <a:spcAft>
                <a:spcPts val="800"/>
              </a:spcAft>
            </a:pPr>
            <a:r>
              <a:rPr lang="en-US" sz="1600">
                <a:solidFill>
                  <a:schemeClr val="bg1"/>
                </a:solidFill>
                <a:latin typeface="Barlow" pitchFamily="2" charset="77"/>
              </a:rPr>
              <a:t>www.weprotect.org</a:t>
            </a:r>
          </a:p>
          <a:p>
            <a:pPr>
              <a:lnSpc>
                <a:spcPct val="100000"/>
              </a:lnSpc>
              <a:spcBef>
                <a:spcPts val="800"/>
              </a:spcBef>
              <a:spcAft>
                <a:spcPts val="800"/>
              </a:spcAft>
            </a:pPr>
            <a:r>
              <a:rPr lang="en-US" sz="1600">
                <a:solidFill>
                  <a:schemeClr val="bg1"/>
                </a:solidFill>
                <a:latin typeface="Barlow" pitchFamily="2" charset="77"/>
              </a:rPr>
              <a:t>info@weprotectga.org</a:t>
            </a:r>
          </a:p>
        </p:txBody>
      </p:sp>
      <p:pic>
        <p:nvPicPr>
          <p:cNvPr id="16" name="Picture 15">
            <a:extLst>
              <a:ext uri="{FF2B5EF4-FFF2-40B4-BE49-F238E27FC236}">
                <a16:creationId xmlns:a16="http://schemas.microsoft.com/office/drawing/2014/main" id="{0B64D50D-6854-713D-5D67-F7C49C0E8849}"/>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a:ext>
            </a:extLst>
          </a:blip>
          <a:srcRect b="17748"/>
          <a:stretch/>
        </p:blipFill>
        <p:spPr>
          <a:xfrm>
            <a:off x="7268694" y="5795811"/>
            <a:ext cx="343052" cy="282168"/>
          </a:xfrm>
          <a:prstGeom prst="rect">
            <a:avLst/>
          </a:prstGeom>
          <a:noFill/>
        </p:spPr>
      </p:pic>
      <p:pic>
        <p:nvPicPr>
          <p:cNvPr id="18" name="Picture 17">
            <a:extLst>
              <a:ext uri="{FF2B5EF4-FFF2-40B4-BE49-F238E27FC236}">
                <a16:creationId xmlns:a16="http://schemas.microsoft.com/office/drawing/2014/main" id="{AEE7E4F3-33E2-020A-F3D0-358687178523}"/>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a:ext>
            </a:extLst>
          </a:blip>
          <a:srcRect b="17090"/>
          <a:stretch/>
        </p:blipFill>
        <p:spPr>
          <a:xfrm>
            <a:off x="4533909" y="6267983"/>
            <a:ext cx="349224" cy="289542"/>
          </a:xfrm>
          <a:prstGeom prst="rect">
            <a:avLst/>
          </a:prstGeom>
          <a:noFill/>
        </p:spPr>
      </p:pic>
      <p:pic>
        <p:nvPicPr>
          <p:cNvPr id="20" name="Picture 19">
            <a:extLst>
              <a:ext uri="{FF2B5EF4-FFF2-40B4-BE49-F238E27FC236}">
                <a16:creationId xmlns:a16="http://schemas.microsoft.com/office/drawing/2014/main" id="{7D1C00C3-233D-CA84-1170-D217964824F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b="15488"/>
          <a:stretch/>
        </p:blipFill>
        <p:spPr>
          <a:xfrm>
            <a:off x="4505277" y="5780394"/>
            <a:ext cx="406488" cy="343530"/>
          </a:xfrm>
          <a:prstGeom prst="rect">
            <a:avLst/>
          </a:prstGeom>
          <a:noFill/>
        </p:spPr>
      </p:pic>
      <p:pic>
        <p:nvPicPr>
          <p:cNvPr id="22" name="Picture 21">
            <a:extLst>
              <a:ext uri="{FF2B5EF4-FFF2-40B4-BE49-F238E27FC236}">
                <a16:creationId xmlns:a16="http://schemas.microsoft.com/office/drawing/2014/main" id="{D671C3EE-BD51-DB2E-7559-BF96E619ADD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299971" y="6222039"/>
            <a:ext cx="280499" cy="268478"/>
          </a:xfrm>
          <a:prstGeom prst="rect">
            <a:avLst/>
          </a:prstGeom>
          <a:noFill/>
        </p:spPr>
      </p:pic>
      <p:sp>
        <p:nvSpPr>
          <p:cNvPr id="23" name="Text Placeholder 2">
            <a:extLst>
              <a:ext uri="{FF2B5EF4-FFF2-40B4-BE49-F238E27FC236}">
                <a16:creationId xmlns:a16="http://schemas.microsoft.com/office/drawing/2014/main" id="{32422841-8A3D-0644-AB2E-83A5ED1C17E5}"/>
              </a:ext>
            </a:extLst>
          </p:cNvPr>
          <p:cNvSpPr txBox="1">
            <a:spLocks/>
          </p:cNvSpPr>
          <p:nvPr/>
        </p:nvSpPr>
        <p:spPr>
          <a:xfrm>
            <a:off x="7583426" y="5787151"/>
            <a:ext cx="4613825" cy="92951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Franklin Gothic Medium" panose="020B06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Franklin Gothic Medium"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Franklin Gothic Medium"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ranklin Gothic Medium" panose="020B06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800"/>
              </a:spcBef>
              <a:spcAft>
                <a:spcPts val="800"/>
              </a:spcAft>
            </a:pPr>
            <a:r>
              <a:rPr lang="en-US" sz="1600" err="1">
                <a:solidFill>
                  <a:schemeClr val="bg1"/>
                </a:solidFill>
                <a:latin typeface="Barlow" pitchFamily="2" charset="77"/>
              </a:rPr>
              <a:t>WeProtect</a:t>
            </a:r>
            <a:endParaRPr lang="en-US">
              <a:solidFill>
                <a:schemeClr val="bg1"/>
              </a:solidFill>
              <a:latin typeface="Barlow" pitchFamily="2" charset="77"/>
            </a:endParaRPr>
          </a:p>
          <a:p>
            <a:pPr>
              <a:lnSpc>
                <a:spcPct val="100000"/>
              </a:lnSpc>
              <a:spcBef>
                <a:spcPts val="800"/>
              </a:spcBef>
              <a:spcAft>
                <a:spcPts val="800"/>
              </a:spcAft>
            </a:pPr>
            <a:r>
              <a:rPr lang="en-US" sz="1600" err="1">
                <a:solidFill>
                  <a:schemeClr val="bg1"/>
                </a:solidFill>
                <a:latin typeface="Barlow" pitchFamily="2" charset="77"/>
              </a:rPr>
              <a:t>weprotect</a:t>
            </a:r>
            <a:r>
              <a:rPr lang="en-US" sz="1600">
                <a:solidFill>
                  <a:schemeClr val="bg1"/>
                </a:solidFill>
                <a:latin typeface="Barlow" pitchFamily="2" charset="77"/>
              </a:rPr>
              <a:t>-global-alliance</a:t>
            </a:r>
          </a:p>
        </p:txBody>
      </p:sp>
      <p:grpSp>
        <p:nvGrpSpPr>
          <p:cNvPr id="115" name="Group 114">
            <a:extLst>
              <a:ext uri="{FF2B5EF4-FFF2-40B4-BE49-F238E27FC236}">
                <a16:creationId xmlns:a16="http://schemas.microsoft.com/office/drawing/2014/main" id="{9DCFA5E8-CE1E-DA40-886A-0509988F79D8}"/>
              </a:ext>
            </a:extLst>
          </p:cNvPr>
          <p:cNvGrpSpPr/>
          <p:nvPr/>
        </p:nvGrpSpPr>
        <p:grpSpPr>
          <a:xfrm>
            <a:off x="677973" y="5471651"/>
            <a:ext cx="3163775" cy="959782"/>
            <a:chOff x="1102205" y="4283238"/>
            <a:chExt cx="5512580" cy="1672329"/>
          </a:xfrm>
        </p:grpSpPr>
        <p:sp>
          <p:nvSpPr>
            <p:cNvPr id="116" name="Graphic 3">
              <a:extLst>
                <a:ext uri="{FF2B5EF4-FFF2-40B4-BE49-F238E27FC236}">
                  <a16:creationId xmlns:a16="http://schemas.microsoft.com/office/drawing/2014/main" id="{EE34C302-41C9-914A-9C53-A2EC76C7C3FA}"/>
                </a:ext>
              </a:extLst>
            </p:cNvPr>
            <p:cNvSpPr/>
            <p:nvPr/>
          </p:nvSpPr>
          <p:spPr>
            <a:xfrm>
              <a:off x="2842485" y="4792071"/>
              <a:ext cx="680593" cy="574608"/>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117" name="Graphic 3">
              <a:extLst>
                <a:ext uri="{FF2B5EF4-FFF2-40B4-BE49-F238E27FC236}">
                  <a16:creationId xmlns:a16="http://schemas.microsoft.com/office/drawing/2014/main" id="{8EACC61B-67D1-8140-8B96-4DFCBA70B4AE}"/>
                </a:ext>
              </a:extLst>
            </p:cNvPr>
            <p:cNvSpPr/>
            <p:nvPr/>
          </p:nvSpPr>
          <p:spPr>
            <a:xfrm>
              <a:off x="3519626" y="4937932"/>
              <a:ext cx="386064" cy="435742"/>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118" name="Graphic 3">
              <a:extLst>
                <a:ext uri="{FF2B5EF4-FFF2-40B4-BE49-F238E27FC236}">
                  <a16:creationId xmlns:a16="http://schemas.microsoft.com/office/drawing/2014/main" id="{7EA0B1CD-9C4C-9248-A13D-8AA79940912B}"/>
                </a:ext>
              </a:extLst>
            </p:cNvPr>
            <p:cNvSpPr/>
            <p:nvPr/>
          </p:nvSpPr>
          <p:spPr>
            <a:xfrm>
              <a:off x="3975215" y="4792383"/>
              <a:ext cx="422038" cy="574892"/>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119" name="Graphic 3">
              <a:extLst>
                <a:ext uri="{FF2B5EF4-FFF2-40B4-BE49-F238E27FC236}">
                  <a16:creationId xmlns:a16="http://schemas.microsoft.com/office/drawing/2014/main" id="{AAA8E69D-AA0F-6A4F-A9F2-D9193CE0F82B}"/>
                </a:ext>
              </a:extLst>
            </p:cNvPr>
            <p:cNvSpPr/>
            <p:nvPr/>
          </p:nvSpPr>
          <p:spPr>
            <a:xfrm>
              <a:off x="4456522" y="4939590"/>
              <a:ext cx="261748" cy="42721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120" name="Graphic 3">
              <a:extLst>
                <a:ext uri="{FF2B5EF4-FFF2-40B4-BE49-F238E27FC236}">
                  <a16:creationId xmlns:a16="http://schemas.microsoft.com/office/drawing/2014/main" id="{DAFAD139-7806-8A44-ABFE-374D1DBC4B3F}"/>
                </a:ext>
              </a:extLst>
            </p:cNvPr>
            <p:cNvSpPr/>
            <p:nvPr/>
          </p:nvSpPr>
          <p:spPr>
            <a:xfrm>
              <a:off x="4743985" y="4938762"/>
              <a:ext cx="392808" cy="435171"/>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121" name="Graphic 3">
              <a:extLst>
                <a:ext uri="{FF2B5EF4-FFF2-40B4-BE49-F238E27FC236}">
                  <a16:creationId xmlns:a16="http://schemas.microsoft.com/office/drawing/2014/main" id="{9ECD883D-2ED1-8B4A-B45F-FDC3CCE53C0C}"/>
                </a:ext>
              </a:extLst>
            </p:cNvPr>
            <p:cNvSpPr/>
            <p:nvPr/>
          </p:nvSpPr>
          <p:spPr>
            <a:xfrm>
              <a:off x="5172294" y="4834259"/>
              <a:ext cx="264037" cy="535114"/>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122" name="Graphic 3">
              <a:extLst>
                <a:ext uri="{FF2B5EF4-FFF2-40B4-BE49-F238E27FC236}">
                  <a16:creationId xmlns:a16="http://schemas.microsoft.com/office/drawing/2014/main" id="{13BA533B-3910-B849-8077-F9DFF6D45354}"/>
                </a:ext>
              </a:extLst>
            </p:cNvPr>
            <p:cNvSpPr/>
            <p:nvPr/>
          </p:nvSpPr>
          <p:spPr>
            <a:xfrm>
              <a:off x="5486547" y="4937932"/>
              <a:ext cx="386136" cy="435742"/>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123" name="Graphic 3">
              <a:extLst>
                <a:ext uri="{FF2B5EF4-FFF2-40B4-BE49-F238E27FC236}">
                  <a16:creationId xmlns:a16="http://schemas.microsoft.com/office/drawing/2014/main" id="{E64D1F6C-7C13-F54C-A4CF-05722671940F}"/>
                </a:ext>
              </a:extLst>
            </p:cNvPr>
            <p:cNvSpPr/>
            <p:nvPr/>
          </p:nvSpPr>
          <p:spPr>
            <a:xfrm>
              <a:off x="5927982" y="4938494"/>
              <a:ext cx="383993" cy="434046"/>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124" name="Graphic 3">
              <a:extLst>
                <a:ext uri="{FF2B5EF4-FFF2-40B4-BE49-F238E27FC236}">
                  <a16:creationId xmlns:a16="http://schemas.microsoft.com/office/drawing/2014/main" id="{D32A9077-E293-1448-B5E5-D33A11B1D46B}"/>
                </a:ext>
              </a:extLst>
            </p:cNvPr>
            <p:cNvSpPr/>
            <p:nvPr/>
          </p:nvSpPr>
          <p:spPr>
            <a:xfrm>
              <a:off x="6351381" y="4834259"/>
              <a:ext cx="263403" cy="535114"/>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125" name="Graphic 3">
              <a:extLst>
                <a:ext uri="{FF2B5EF4-FFF2-40B4-BE49-F238E27FC236}">
                  <a16:creationId xmlns:a16="http://schemas.microsoft.com/office/drawing/2014/main" id="{42952D2F-6808-1B48-8640-EB725FB2D061}"/>
                </a:ext>
              </a:extLst>
            </p:cNvPr>
            <p:cNvSpPr/>
            <p:nvPr/>
          </p:nvSpPr>
          <p:spPr>
            <a:xfrm>
              <a:off x="2842485" y="4792071"/>
              <a:ext cx="680593" cy="574608"/>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126" name="Graphic 3">
              <a:extLst>
                <a:ext uri="{FF2B5EF4-FFF2-40B4-BE49-F238E27FC236}">
                  <a16:creationId xmlns:a16="http://schemas.microsoft.com/office/drawing/2014/main" id="{72B7733E-8446-2740-AC1F-704887E0497E}"/>
                </a:ext>
              </a:extLst>
            </p:cNvPr>
            <p:cNvSpPr/>
            <p:nvPr/>
          </p:nvSpPr>
          <p:spPr>
            <a:xfrm>
              <a:off x="3519626" y="4937932"/>
              <a:ext cx="386064" cy="435742"/>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127" name="Graphic 3">
              <a:extLst>
                <a:ext uri="{FF2B5EF4-FFF2-40B4-BE49-F238E27FC236}">
                  <a16:creationId xmlns:a16="http://schemas.microsoft.com/office/drawing/2014/main" id="{3FEED163-6BEC-EE4B-9CAA-0D027373492B}"/>
                </a:ext>
              </a:extLst>
            </p:cNvPr>
            <p:cNvSpPr/>
            <p:nvPr/>
          </p:nvSpPr>
          <p:spPr>
            <a:xfrm>
              <a:off x="3975215" y="4792383"/>
              <a:ext cx="422038" cy="574892"/>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128" name="Graphic 3">
              <a:extLst>
                <a:ext uri="{FF2B5EF4-FFF2-40B4-BE49-F238E27FC236}">
                  <a16:creationId xmlns:a16="http://schemas.microsoft.com/office/drawing/2014/main" id="{E7A0C539-BA1D-E84A-ADD2-ED85F10DC74E}"/>
                </a:ext>
              </a:extLst>
            </p:cNvPr>
            <p:cNvSpPr/>
            <p:nvPr/>
          </p:nvSpPr>
          <p:spPr>
            <a:xfrm>
              <a:off x="4456522" y="4939590"/>
              <a:ext cx="261748" cy="42721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129" name="Graphic 3">
              <a:extLst>
                <a:ext uri="{FF2B5EF4-FFF2-40B4-BE49-F238E27FC236}">
                  <a16:creationId xmlns:a16="http://schemas.microsoft.com/office/drawing/2014/main" id="{55DEB226-BDAC-0D4A-AA59-069F2376D865}"/>
                </a:ext>
              </a:extLst>
            </p:cNvPr>
            <p:cNvSpPr/>
            <p:nvPr/>
          </p:nvSpPr>
          <p:spPr>
            <a:xfrm>
              <a:off x="4743985" y="4938762"/>
              <a:ext cx="392808" cy="435171"/>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130" name="Graphic 3">
              <a:extLst>
                <a:ext uri="{FF2B5EF4-FFF2-40B4-BE49-F238E27FC236}">
                  <a16:creationId xmlns:a16="http://schemas.microsoft.com/office/drawing/2014/main" id="{59B40E55-8F05-324F-880B-7947669C325D}"/>
                </a:ext>
              </a:extLst>
            </p:cNvPr>
            <p:cNvSpPr/>
            <p:nvPr/>
          </p:nvSpPr>
          <p:spPr>
            <a:xfrm>
              <a:off x="5172294" y="4834259"/>
              <a:ext cx="264037" cy="535114"/>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131" name="Graphic 3">
              <a:extLst>
                <a:ext uri="{FF2B5EF4-FFF2-40B4-BE49-F238E27FC236}">
                  <a16:creationId xmlns:a16="http://schemas.microsoft.com/office/drawing/2014/main" id="{7CBEA75A-E841-114C-BB0E-929C3C34ABB3}"/>
                </a:ext>
              </a:extLst>
            </p:cNvPr>
            <p:cNvSpPr/>
            <p:nvPr/>
          </p:nvSpPr>
          <p:spPr>
            <a:xfrm>
              <a:off x="5486547" y="4937932"/>
              <a:ext cx="386136" cy="435742"/>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132" name="Graphic 3">
              <a:extLst>
                <a:ext uri="{FF2B5EF4-FFF2-40B4-BE49-F238E27FC236}">
                  <a16:creationId xmlns:a16="http://schemas.microsoft.com/office/drawing/2014/main" id="{A71AA52C-B5C5-684F-9F1E-278D1F0558AF}"/>
                </a:ext>
              </a:extLst>
            </p:cNvPr>
            <p:cNvSpPr/>
            <p:nvPr/>
          </p:nvSpPr>
          <p:spPr>
            <a:xfrm>
              <a:off x="5927982" y="4938494"/>
              <a:ext cx="383993" cy="434046"/>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133" name="Graphic 3">
              <a:extLst>
                <a:ext uri="{FF2B5EF4-FFF2-40B4-BE49-F238E27FC236}">
                  <a16:creationId xmlns:a16="http://schemas.microsoft.com/office/drawing/2014/main" id="{070694AA-5B1E-BC4F-A8FF-E96654EEC780}"/>
                </a:ext>
              </a:extLst>
            </p:cNvPr>
            <p:cNvSpPr/>
            <p:nvPr/>
          </p:nvSpPr>
          <p:spPr>
            <a:xfrm>
              <a:off x="6351382" y="4834259"/>
              <a:ext cx="263403" cy="535114"/>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134" name="Graphic 3">
              <a:extLst>
                <a:ext uri="{FF2B5EF4-FFF2-40B4-BE49-F238E27FC236}">
                  <a16:creationId xmlns:a16="http://schemas.microsoft.com/office/drawing/2014/main" id="{BA358897-8E33-7547-B1AC-7E31BED8AD0D}"/>
                </a:ext>
              </a:extLst>
            </p:cNvPr>
            <p:cNvSpPr/>
            <p:nvPr/>
          </p:nvSpPr>
          <p:spPr>
            <a:xfrm>
              <a:off x="2972974" y="5509638"/>
              <a:ext cx="222534" cy="307351"/>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135" name="Graphic 3">
              <a:extLst>
                <a:ext uri="{FF2B5EF4-FFF2-40B4-BE49-F238E27FC236}">
                  <a16:creationId xmlns:a16="http://schemas.microsoft.com/office/drawing/2014/main" id="{B758283D-0BF5-8143-A3B0-9F6444A257FF}"/>
                </a:ext>
              </a:extLst>
            </p:cNvPr>
            <p:cNvSpPr/>
            <p:nvPr/>
          </p:nvSpPr>
          <p:spPr>
            <a:xfrm>
              <a:off x="3245260" y="5513200"/>
              <a:ext cx="208477" cy="300711"/>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136" name="Graphic 3">
              <a:extLst>
                <a:ext uri="{FF2B5EF4-FFF2-40B4-BE49-F238E27FC236}">
                  <a16:creationId xmlns:a16="http://schemas.microsoft.com/office/drawing/2014/main" id="{745C40A0-A4F3-2C47-99CB-070741C49C72}"/>
                </a:ext>
              </a:extLst>
            </p:cNvPr>
            <p:cNvSpPr/>
            <p:nvPr/>
          </p:nvSpPr>
          <p:spPr>
            <a:xfrm>
              <a:off x="3485886" y="5509673"/>
              <a:ext cx="226232" cy="308459"/>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137" name="Graphic 3">
              <a:extLst>
                <a:ext uri="{FF2B5EF4-FFF2-40B4-BE49-F238E27FC236}">
                  <a16:creationId xmlns:a16="http://schemas.microsoft.com/office/drawing/2014/main" id="{A390789A-0389-534B-8191-FC9AD4793B3C}"/>
                </a:ext>
              </a:extLst>
            </p:cNvPr>
            <p:cNvSpPr/>
            <p:nvPr/>
          </p:nvSpPr>
          <p:spPr>
            <a:xfrm>
              <a:off x="3762549" y="5513200"/>
              <a:ext cx="218901" cy="300456"/>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138" name="Graphic 3">
              <a:extLst>
                <a:ext uri="{FF2B5EF4-FFF2-40B4-BE49-F238E27FC236}">
                  <a16:creationId xmlns:a16="http://schemas.microsoft.com/office/drawing/2014/main" id="{9A4A44ED-C916-2643-812D-1E7008EBA519}"/>
                </a:ext>
              </a:extLst>
            </p:cNvPr>
            <p:cNvSpPr/>
            <p:nvPr/>
          </p:nvSpPr>
          <p:spPr>
            <a:xfrm>
              <a:off x="4001966" y="5513090"/>
              <a:ext cx="264194" cy="300555"/>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139" name="Graphic 3">
              <a:extLst>
                <a:ext uri="{FF2B5EF4-FFF2-40B4-BE49-F238E27FC236}">
                  <a16:creationId xmlns:a16="http://schemas.microsoft.com/office/drawing/2014/main" id="{2FAC6F4C-D05B-E240-B9EC-A278BFB53897}"/>
                </a:ext>
              </a:extLst>
            </p:cNvPr>
            <p:cNvSpPr/>
            <p:nvPr/>
          </p:nvSpPr>
          <p:spPr>
            <a:xfrm>
              <a:off x="4308494" y="5513200"/>
              <a:ext cx="208001" cy="300704"/>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140" name="Graphic 3">
              <a:extLst>
                <a:ext uri="{FF2B5EF4-FFF2-40B4-BE49-F238E27FC236}">
                  <a16:creationId xmlns:a16="http://schemas.microsoft.com/office/drawing/2014/main" id="{0F6DEF6E-45B0-F74F-8D69-8AEA78AC6FD3}"/>
                </a:ext>
              </a:extLst>
            </p:cNvPr>
            <p:cNvSpPr/>
            <p:nvPr/>
          </p:nvSpPr>
          <p:spPr>
            <a:xfrm>
              <a:off x="4633585" y="5513186"/>
              <a:ext cx="264384" cy="300459"/>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141" name="Graphic 3">
              <a:extLst>
                <a:ext uri="{FF2B5EF4-FFF2-40B4-BE49-F238E27FC236}">
                  <a16:creationId xmlns:a16="http://schemas.microsoft.com/office/drawing/2014/main" id="{73E0F3A2-BEE2-7A41-B88F-7D768B834055}"/>
                </a:ext>
              </a:extLst>
            </p:cNvPr>
            <p:cNvSpPr/>
            <p:nvPr/>
          </p:nvSpPr>
          <p:spPr>
            <a:xfrm>
              <a:off x="4940209" y="5513200"/>
              <a:ext cx="208001" cy="300704"/>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142" name="Graphic 3">
              <a:extLst>
                <a:ext uri="{FF2B5EF4-FFF2-40B4-BE49-F238E27FC236}">
                  <a16:creationId xmlns:a16="http://schemas.microsoft.com/office/drawing/2014/main" id="{36014A9F-10F6-AF43-80FB-D59B19ADD8DC}"/>
                </a:ext>
              </a:extLst>
            </p:cNvPr>
            <p:cNvSpPr/>
            <p:nvPr/>
          </p:nvSpPr>
          <p:spPr>
            <a:xfrm>
              <a:off x="5189810" y="5513200"/>
              <a:ext cx="208001" cy="300704"/>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143" name="Graphic 3">
              <a:extLst>
                <a:ext uri="{FF2B5EF4-FFF2-40B4-BE49-F238E27FC236}">
                  <a16:creationId xmlns:a16="http://schemas.microsoft.com/office/drawing/2014/main" id="{B8931F0B-7F0D-AD46-86DD-114FE7088B21}"/>
                </a:ext>
              </a:extLst>
            </p:cNvPr>
            <p:cNvSpPr/>
            <p:nvPr/>
          </p:nvSpPr>
          <p:spPr>
            <a:xfrm>
              <a:off x="5439412" y="5513200"/>
              <a:ext cx="60449" cy="300418"/>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144" name="Graphic 3">
              <a:extLst>
                <a:ext uri="{FF2B5EF4-FFF2-40B4-BE49-F238E27FC236}">
                  <a16:creationId xmlns:a16="http://schemas.microsoft.com/office/drawing/2014/main" id="{2C281B49-11D1-3444-8BFD-5540EF2BBCFE}"/>
                </a:ext>
              </a:extLst>
            </p:cNvPr>
            <p:cNvSpPr/>
            <p:nvPr/>
          </p:nvSpPr>
          <p:spPr>
            <a:xfrm>
              <a:off x="5542223" y="5513186"/>
              <a:ext cx="264099" cy="300459"/>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145" name="Graphic 3">
              <a:extLst>
                <a:ext uri="{FF2B5EF4-FFF2-40B4-BE49-F238E27FC236}">
                  <a16:creationId xmlns:a16="http://schemas.microsoft.com/office/drawing/2014/main" id="{860EB646-995B-B145-A556-01097E2E0889}"/>
                </a:ext>
              </a:extLst>
            </p:cNvPr>
            <p:cNvSpPr/>
            <p:nvPr/>
          </p:nvSpPr>
          <p:spPr>
            <a:xfrm>
              <a:off x="5848655" y="5513183"/>
              <a:ext cx="232752" cy="300451"/>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146" name="Graphic 3">
              <a:extLst>
                <a:ext uri="{FF2B5EF4-FFF2-40B4-BE49-F238E27FC236}">
                  <a16:creationId xmlns:a16="http://schemas.microsoft.com/office/drawing/2014/main" id="{C5C4E5B1-3252-D241-B2FB-FBD133C498BB}"/>
                </a:ext>
              </a:extLst>
            </p:cNvPr>
            <p:cNvSpPr/>
            <p:nvPr/>
          </p:nvSpPr>
          <p:spPr>
            <a:xfrm>
              <a:off x="6132030" y="5509740"/>
              <a:ext cx="222513" cy="307242"/>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147" name="Graphic 3">
              <a:extLst>
                <a:ext uri="{FF2B5EF4-FFF2-40B4-BE49-F238E27FC236}">
                  <a16:creationId xmlns:a16="http://schemas.microsoft.com/office/drawing/2014/main" id="{6120CA0A-5382-9C44-A3D2-0B7861A0104C}"/>
                </a:ext>
              </a:extLst>
            </p:cNvPr>
            <p:cNvSpPr/>
            <p:nvPr/>
          </p:nvSpPr>
          <p:spPr>
            <a:xfrm>
              <a:off x="6403168" y="5513200"/>
              <a:ext cx="208479" cy="300704"/>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148" name="Graphic 3">
              <a:extLst>
                <a:ext uri="{FF2B5EF4-FFF2-40B4-BE49-F238E27FC236}">
                  <a16:creationId xmlns:a16="http://schemas.microsoft.com/office/drawing/2014/main" id="{4F77563D-EAB5-B742-BA26-F2C2BCB57128}"/>
                </a:ext>
              </a:extLst>
            </p:cNvPr>
            <p:cNvSpPr/>
            <p:nvPr/>
          </p:nvSpPr>
          <p:spPr>
            <a:xfrm>
              <a:off x="1624562" y="4792157"/>
              <a:ext cx="1103715" cy="581690"/>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149" name="Graphic 3">
              <a:extLst>
                <a:ext uri="{FF2B5EF4-FFF2-40B4-BE49-F238E27FC236}">
                  <a16:creationId xmlns:a16="http://schemas.microsoft.com/office/drawing/2014/main" id="{9D83D8E6-F825-354E-BFCB-424E0C5873AA}"/>
                </a:ext>
              </a:extLst>
            </p:cNvPr>
            <p:cNvSpPr/>
            <p:nvPr/>
          </p:nvSpPr>
          <p:spPr>
            <a:xfrm>
              <a:off x="2205824" y="5082956"/>
              <a:ext cx="290726" cy="87249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150" name="Graphic 3">
              <a:extLst>
                <a:ext uri="{FF2B5EF4-FFF2-40B4-BE49-F238E27FC236}">
                  <a16:creationId xmlns:a16="http://schemas.microsoft.com/office/drawing/2014/main" id="{7CC0408B-62AE-864A-9F0A-0D2C7E9724C0}"/>
                </a:ext>
              </a:extLst>
            </p:cNvPr>
            <p:cNvSpPr/>
            <p:nvPr/>
          </p:nvSpPr>
          <p:spPr>
            <a:xfrm>
              <a:off x="1987828" y="4283238"/>
              <a:ext cx="435993" cy="436245"/>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sp>
          <p:nvSpPr>
            <p:cNvPr id="151" name="Graphic 3">
              <a:extLst>
                <a:ext uri="{FF2B5EF4-FFF2-40B4-BE49-F238E27FC236}">
                  <a16:creationId xmlns:a16="http://schemas.microsoft.com/office/drawing/2014/main" id="{40671AEC-23B2-8847-9AE6-2EC6CB3348D3}"/>
                </a:ext>
              </a:extLst>
            </p:cNvPr>
            <p:cNvSpPr/>
            <p:nvPr/>
          </p:nvSpPr>
          <p:spPr>
            <a:xfrm>
              <a:off x="1102205" y="4792157"/>
              <a:ext cx="1103619" cy="581690"/>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152" name="Graphic 3">
              <a:extLst>
                <a:ext uri="{FF2B5EF4-FFF2-40B4-BE49-F238E27FC236}">
                  <a16:creationId xmlns:a16="http://schemas.microsoft.com/office/drawing/2014/main" id="{EC18A038-5574-5A4A-94EE-D0906ECDC89A}"/>
                </a:ext>
              </a:extLst>
            </p:cNvPr>
            <p:cNvSpPr/>
            <p:nvPr/>
          </p:nvSpPr>
          <p:spPr>
            <a:xfrm>
              <a:off x="1406471" y="4283239"/>
              <a:ext cx="435993" cy="436245"/>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153" name="Graphic 3">
              <a:extLst>
                <a:ext uri="{FF2B5EF4-FFF2-40B4-BE49-F238E27FC236}">
                  <a16:creationId xmlns:a16="http://schemas.microsoft.com/office/drawing/2014/main" id="{B119EE64-1A6C-2640-BB26-1734CF4E6999}"/>
                </a:ext>
              </a:extLst>
            </p:cNvPr>
            <p:cNvSpPr/>
            <p:nvPr/>
          </p:nvSpPr>
          <p:spPr>
            <a:xfrm>
              <a:off x="1328315" y="5373854"/>
              <a:ext cx="640377" cy="581713"/>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spTree>
    <p:extLst>
      <p:ext uri="{BB962C8B-B14F-4D97-AF65-F5344CB8AC3E}">
        <p14:creationId xmlns:p14="http://schemas.microsoft.com/office/powerpoint/2010/main" val="1274314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Group 306">
            <a:extLst>
              <a:ext uri="{FF2B5EF4-FFF2-40B4-BE49-F238E27FC236}">
                <a16:creationId xmlns:a16="http://schemas.microsoft.com/office/drawing/2014/main" id="{B2ED14A8-96AC-C240-B982-74CAA2CAEEF5}"/>
              </a:ext>
            </a:extLst>
          </p:cNvPr>
          <p:cNvGrpSpPr/>
          <p:nvPr/>
        </p:nvGrpSpPr>
        <p:grpSpPr>
          <a:xfrm>
            <a:off x="489408" y="1269233"/>
            <a:ext cx="4489387" cy="4886967"/>
            <a:chOff x="838200" y="1467196"/>
            <a:chExt cx="4489387" cy="4886967"/>
          </a:xfrm>
        </p:grpSpPr>
        <p:sp>
          <p:nvSpPr>
            <p:cNvPr id="308" name="Graphic 305">
              <a:extLst>
                <a:ext uri="{FF2B5EF4-FFF2-40B4-BE49-F238E27FC236}">
                  <a16:creationId xmlns:a16="http://schemas.microsoft.com/office/drawing/2014/main" id="{4715D7A2-E07E-554B-BC05-346B8A204918}"/>
                </a:ext>
              </a:extLst>
            </p:cNvPr>
            <p:cNvSpPr/>
            <p:nvPr/>
          </p:nvSpPr>
          <p:spPr>
            <a:xfrm>
              <a:off x="2854905" y="5391820"/>
              <a:ext cx="162658" cy="162533"/>
            </a:xfrm>
            <a:custGeom>
              <a:avLst/>
              <a:gdLst>
                <a:gd name="connsiteX0" fmla="*/ 196926 w 196963"/>
                <a:gd name="connsiteY0" fmla="*/ 98372 h 196813"/>
                <a:gd name="connsiteX1" fmla="*/ 98444 w 196963"/>
                <a:gd name="connsiteY1" fmla="*/ 196778 h 196813"/>
                <a:gd name="connsiteX2" fmla="*/ -38 w 196963"/>
                <a:gd name="connsiteY2" fmla="*/ 98372 h 196813"/>
                <a:gd name="connsiteX3" fmla="*/ 98444 w 196963"/>
                <a:gd name="connsiteY3" fmla="*/ -35 h 196813"/>
                <a:gd name="connsiteX4" fmla="*/ 98444 w 196963"/>
                <a:gd name="connsiteY4" fmla="*/ -35 h 196813"/>
                <a:gd name="connsiteX5" fmla="*/ 196926 w 196963"/>
                <a:gd name="connsiteY5" fmla="*/ 98372 h 19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3" h="196813">
                  <a:moveTo>
                    <a:pt x="196926" y="98372"/>
                  </a:moveTo>
                  <a:cubicBezTo>
                    <a:pt x="196926" y="152720"/>
                    <a:pt x="152834" y="196778"/>
                    <a:pt x="98444" y="196778"/>
                  </a:cubicBezTo>
                  <a:cubicBezTo>
                    <a:pt x="44054" y="196778"/>
                    <a:pt x="-38" y="152721"/>
                    <a:pt x="-38" y="98372"/>
                  </a:cubicBezTo>
                  <a:cubicBezTo>
                    <a:pt x="-38" y="44024"/>
                    <a:pt x="44054" y="-35"/>
                    <a:pt x="98444" y="-35"/>
                  </a:cubicBezTo>
                  <a:lnTo>
                    <a:pt x="98444" y="-35"/>
                  </a:lnTo>
                  <a:cubicBezTo>
                    <a:pt x="152834" y="-35"/>
                    <a:pt x="196926" y="44023"/>
                    <a:pt x="196926" y="98372"/>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09" name="Graphic 305">
              <a:extLst>
                <a:ext uri="{FF2B5EF4-FFF2-40B4-BE49-F238E27FC236}">
                  <a16:creationId xmlns:a16="http://schemas.microsoft.com/office/drawing/2014/main" id="{96A1D241-7593-1D47-B627-4A41CF74E8ED}"/>
                </a:ext>
              </a:extLst>
            </p:cNvPr>
            <p:cNvSpPr/>
            <p:nvPr/>
          </p:nvSpPr>
          <p:spPr>
            <a:xfrm>
              <a:off x="4403224" y="3929493"/>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640 w 196963"/>
                <a:gd name="connsiteY5" fmla="*/ 98229 h 196812"/>
                <a:gd name="connsiteX6" fmla="*/ 196640 w 196963"/>
                <a:gd name="connsiteY6" fmla="*/ 98229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229"/>
                  </a:moveTo>
                  <a:cubicBezTo>
                    <a:pt x="197005" y="152577"/>
                    <a:pt x="152977" y="196699"/>
                    <a:pt x="98587" y="196778"/>
                  </a:cubicBezTo>
                  <a:cubicBezTo>
                    <a:pt x="44197" y="196857"/>
                    <a:pt x="41" y="152863"/>
                    <a:pt x="-38" y="98514"/>
                  </a:cubicBezTo>
                  <a:cubicBezTo>
                    <a:pt x="-117" y="44166"/>
                    <a:pt x="43911" y="44"/>
                    <a:pt x="98301" y="-35"/>
                  </a:cubicBezTo>
                  <a:lnTo>
                    <a:pt x="98301" y="-35"/>
                  </a:lnTo>
                  <a:cubicBezTo>
                    <a:pt x="152612" y="-35"/>
                    <a:pt x="196640" y="43960"/>
                    <a:pt x="196640" y="98229"/>
                  </a:cubicBezTo>
                  <a:lnTo>
                    <a:pt x="196640" y="98229"/>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0" name="Graphic 305">
              <a:extLst>
                <a:ext uri="{FF2B5EF4-FFF2-40B4-BE49-F238E27FC236}">
                  <a16:creationId xmlns:a16="http://schemas.microsoft.com/office/drawing/2014/main" id="{6C9896BD-E7E8-D240-BBF8-C61B405DF8A3}"/>
                </a:ext>
              </a:extLst>
            </p:cNvPr>
            <p:cNvSpPr/>
            <p:nvPr/>
          </p:nvSpPr>
          <p:spPr>
            <a:xfrm>
              <a:off x="5164929" y="3013621"/>
              <a:ext cx="162658" cy="162532"/>
            </a:xfrm>
            <a:custGeom>
              <a:avLst/>
              <a:gdLst>
                <a:gd name="connsiteX0" fmla="*/ 196926 w 196964"/>
                <a:gd name="connsiteY0" fmla="*/ 98372 h 196812"/>
                <a:gd name="connsiteX1" fmla="*/ 98444 w 196964"/>
                <a:gd name="connsiteY1" fmla="*/ 196778 h 196812"/>
                <a:gd name="connsiteX2" fmla="*/ -38 w 196964"/>
                <a:gd name="connsiteY2" fmla="*/ 98372 h 196812"/>
                <a:gd name="connsiteX3" fmla="*/ 98444 w 196964"/>
                <a:gd name="connsiteY3" fmla="*/ -35 h 196812"/>
                <a:gd name="connsiteX4" fmla="*/ 196926 w 196964"/>
                <a:gd name="connsiteY4" fmla="*/ 98372 h 196812"/>
                <a:gd name="connsiteX5" fmla="*/ 196926 w 196964"/>
                <a:gd name="connsiteY5" fmla="*/ 98372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4" h="196812">
                  <a:moveTo>
                    <a:pt x="196926" y="98372"/>
                  </a:moveTo>
                  <a:cubicBezTo>
                    <a:pt x="196926" y="152720"/>
                    <a:pt x="152834" y="196778"/>
                    <a:pt x="98444" y="196778"/>
                  </a:cubicBezTo>
                  <a:cubicBezTo>
                    <a:pt x="44054" y="196778"/>
                    <a:pt x="-38" y="152720"/>
                    <a:pt x="-38" y="98372"/>
                  </a:cubicBezTo>
                  <a:cubicBezTo>
                    <a:pt x="-38" y="44023"/>
                    <a:pt x="44054" y="-35"/>
                    <a:pt x="98444" y="-35"/>
                  </a:cubicBezTo>
                  <a:cubicBezTo>
                    <a:pt x="152834" y="-35"/>
                    <a:pt x="196926" y="44023"/>
                    <a:pt x="196926" y="98372"/>
                  </a:cubicBezTo>
                  <a:lnTo>
                    <a:pt x="196926" y="98372"/>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1" name="Graphic 305">
              <a:extLst>
                <a:ext uri="{FF2B5EF4-FFF2-40B4-BE49-F238E27FC236}">
                  <a16:creationId xmlns:a16="http://schemas.microsoft.com/office/drawing/2014/main" id="{5DA92EB7-62CC-BD40-90D9-69C0112CD7EE}"/>
                </a:ext>
              </a:extLst>
            </p:cNvPr>
            <p:cNvSpPr/>
            <p:nvPr/>
          </p:nvSpPr>
          <p:spPr>
            <a:xfrm>
              <a:off x="4281407" y="3097837"/>
              <a:ext cx="162658" cy="162532"/>
            </a:xfrm>
            <a:custGeom>
              <a:avLst/>
              <a:gdLst>
                <a:gd name="connsiteX0" fmla="*/ 196926 w 196964"/>
                <a:gd name="connsiteY0" fmla="*/ 98372 h 196812"/>
                <a:gd name="connsiteX1" fmla="*/ 98444 w 196964"/>
                <a:gd name="connsiteY1" fmla="*/ 196778 h 196812"/>
                <a:gd name="connsiteX2" fmla="*/ -38 w 196964"/>
                <a:gd name="connsiteY2" fmla="*/ 98372 h 196812"/>
                <a:gd name="connsiteX3" fmla="*/ 98444 w 196964"/>
                <a:gd name="connsiteY3" fmla="*/ -35 h 196812"/>
                <a:gd name="connsiteX4" fmla="*/ 196926 w 196964"/>
                <a:gd name="connsiteY4" fmla="*/ 98372 h 196812"/>
                <a:gd name="connsiteX5" fmla="*/ 196926 w 196964"/>
                <a:gd name="connsiteY5" fmla="*/ 98372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4" h="196812">
                  <a:moveTo>
                    <a:pt x="196926" y="98372"/>
                  </a:moveTo>
                  <a:cubicBezTo>
                    <a:pt x="196926" y="152720"/>
                    <a:pt x="152834" y="196778"/>
                    <a:pt x="98444" y="196778"/>
                  </a:cubicBezTo>
                  <a:cubicBezTo>
                    <a:pt x="44054" y="196778"/>
                    <a:pt x="-38" y="152720"/>
                    <a:pt x="-38" y="98372"/>
                  </a:cubicBezTo>
                  <a:cubicBezTo>
                    <a:pt x="-38" y="44023"/>
                    <a:pt x="44054" y="-35"/>
                    <a:pt x="98444" y="-35"/>
                  </a:cubicBezTo>
                  <a:cubicBezTo>
                    <a:pt x="152834" y="-35"/>
                    <a:pt x="196926" y="44023"/>
                    <a:pt x="196926" y="98372"/>
                  </a:cubicBezTo>
                  <a:lnTo>
                    <a:pt x="196926" y="98372"/>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2" name="Graphic 305">
              <a:extLst>
                <a:ext uri="{FF2B5EF4-FFF2-40B4-BE49-F238E27FC236}">
                  <a16:creationId xmlns:a16="http://schemas.microsoft.com/office/drawing/2014/main" id="{ADFA36FC-8A0B-244A-89F6-4B23006AB78E}"/>
                </a:ext>
              </a:extLst>
            </p:cNvPr>
            <p:cNvSpPr/>
            <p:nvPr/>
          </p:nvSpPr>
          <p:spPr>
            <a:xfrm>
              <a:off x="3595128" y="1996668"/>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783 w 196963"/>
                <a:gd name="connsiteY5" fmla="*/ 98086 h 196812"/>
                <a:gd name="connsiteX6" fmla="*/ 196783 w 196963"/>
                <a:gd name="connsiteY6" fmla="*/ 98086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229"/>
                  </a:moveTo>
                  <a:cubicBezTo>
                    <a:pt x="197005" y="152577"/>
                    <a:pt x="152977" y="196699"/>
                    <a:pt x="98587" y="196778"/>
                  </a:cubicBezTo>
                  <a:cubicBezTo>
                    <a:pt x="44197" y="196857"/>
                    <a:pt x="41" y="152863"/>
                    <a:pt x="-38" y="98514"/>
                  </a:cubicBezTo>
                  <a:cubicBezTo>
                    <a:pt x="-117" y="44166"/>
                    <a:pt x="43911" y="44"/>
                    <a:pt x="98301" y="-35"/>
                  </a:cubicBezTo>
                  <a:lnTo>
                    <a:pt x="98301" y="-35"/>
                  </a:lnTo>
                  <a:cubicBezTo>
                    <a:pt x="152612" y="-113"/>
                    <a:pt x="196704" y="43816"/>
                    <a:pt x="196783" y="98086"/>
                  </a:cubicBezTo>
                  <a:lnTo>
                    <a:pt x="196783" y="98086"/>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3" name="Graphic 305">
              <a:extLst>
                <a:ext uri="{FF2B5EF4-FFF2-40B4-BE49-F238E27FC236}">
                  <a16:creationId xmlns:a16="http://schemas.microsoft.com/office/drawing/2014/main" id="{E1116396-5766-654F-BCC6-90596AD82B91}"/>
                </a:ext>
              </a:extLst>
            </p:cNvPr>
            <p:cNvSpPr/>
            <p:nvPr/>
          </p:nvSpPr>
          <p:spPr>
            <a:xfrm>
              <a:off x="1530035" y="2633591"/>
              <a:ext cx="162658" cy="162532"/>
            </a:xfrm>
            <a:custGeom>
              <a:avLst/>
              <a:gdLst>
                <a:gd name="connsiteX0" fmla="*/ 196926 w 196963"/>
                <a:gd name="connsiteY0" fmla="*/ 98372 h 196812"/>
                <a:gd name="connsiteX1" fmla="*/ 98444 w 196963"/>
                <a:gd name="connsiteY1" fmla="*/ 196778 h 196812"/>
                <a:gd name="connsiteX2" fmla="*/ -38 w 196963"/>
                <a:gd name="connsiteY2" fmla="*/ 98372 h 196812"/>
                <a:gd name="connsiteX3" fmla="*/ 98444 w 196963"/>
                <a:gd name="connsiteY3" fmla="*/ -35 h 196812"/>
                <a:gd name="connsiteX4" fmla="*/ 98444 w 196963"/>
                <a:gd name="connsiteY4" fmla="*/ -35 h 196812"/>
                <a:gd name="connsiteX5" fmla="*/ 196783 w 196963"/>
                <a:gd name="connsiteY5" fmla="*/ 98229 h 196812"/>
                <a:gd name="connsiteX6" fmla="*/ 196783 w 196963"/>
                <a:gd name="connsiteY6" fmla="*/ 98229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372"/>
                  </a:moveTo>
                  <a:cubicBezTo>
                    <a:pt x="196926" y="152720"/>
                    <a:pt x="152834" y="196778"/>
                    <a:pt x="98444" y="196778"/>
                  </a:cubicBezTo>
                  <a:cubicBezTo>
                    <a:pt x="44054" y="196778"/>
                    <a:pt x="-38" y="152720"/>
                    <a:pt x="-38" y="98372"/>
                  </a:cubicBezTo>
                  <a:cubicBezTo>
                    <a:pt x="-38" y="44023"/>
                    <a:pt x="44054" y="-35"/>
                    <a:pt x="98444" y="-35"/>
                  </a:cubicBezTo>
                  <a:lnTo>
                    <a:pt x="98444" y="-35"/>
                  </a:lnTo>
                  <a:cubicBezTo>
                    <a:pt x="152755" y="-35"/>
                    <a:pt x="196783" y="43959"/>
                    <a:pt x="196783" y="98229"/>
                  </a:cubicBezTo>
                  <a:lnTo>
                    <a:pt x="196783" y="98229"/>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4" name="Graphic 305">
              <a:extLst>
                <a:ext uri="{FF2B5EF4-FFF2-40B4-BE49-F238E27FC236}">
                  <a16:creationId xmlns:a16="http://schemas.microsoft.com/office/drawing/2014/main" id="{E1A4E168-B4F2-1A40-BC33-5B26622E4B8A}"/>
                </a:ext>
              </a:extLst>
            </p:cNvPr>
            <p:cNvSpPr/>
            <p:nvPr/>
          </p:nvSpPr>
          <p:spPr>
            <a:xfrm>
              <a:off x="1392401" y="3693241"/>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925 w 196963"/>
                <a:gd name="connsiteY5" fmla="*/ 98229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63" h="196812">
                  <a:moveTo>
                    <a:pt x="196926" y="98229"/>
                  </a:moveTo>
                  <a:cubicBezTo>
                    <a:pt x="197004" y="152577"/>
                    <a:pt x="152977" y="196699"/>
                    <a:pt x="98587" y="196778"/>
                  </a:cubicBezTo>
                  <a:cubicBezTo>
                    <a:pt x="44197" y="196857"/>
                    <a:pt x="41" y="152863"/>
                    <a:pt x="-38" y="98514"/>
                  </a:cubicBezTo>
                  <a:cubicBezTo>
                    <a:pt x="-117" y="44166"/>
                    <a:pt x="43911" y="44"/>
                    <a:pt x="98301" y="-35"/>
                  </a:cubicBezTo>
                  <a:lnTo>
                    <a:pt x="98301" y="-35"/>
                  </a:lnTo>
                  <a:cubicBezTo>
                    <a:pt x="152691" y="-113"/>
                    <a:pt x="196846" y="43881"/>
                    <a:pt x="196925" y="98229"/>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15" name="Graphic 305">
              <a:extLst>
                <a:ext uri="{FF2B5EF4-FFF2-40B4-BE49-F238E27FC236}">
                  <a16:creationId xmlns:a16="http://schemas.microsoft.com/office/drawing/2014/main" id="{0B463463-296B-F74D-9038-8ECF6F5F75EB}"/>
                </a:ext>
              </a:extLst>
            </p:cNvPr>
            <p:cNvSpPr/>
            <p:nvPr/>
          </p:nvSpPr>
          <p:spPr>
            <a:xfrm>
              <a:off x="1557302" y="4327216"/>
              <a:ext cx="162658" cy="162533"/>
            </a:xfrm>
            <a:custGeom>
              <a:avLst/>
              <a:gdLst>
                <a:gd name="connsiteX0" fmla="*/ 196926 w 196963"/>
                <a:gd name="connsiteY0" fmla="*/ 98372 h 196813"/>
                <a:gd name="connsiteX1" fmla="*/ 98444 w 196963"/>
                <a:gd name="connsiteY1" fmla="*/ 196778 h 196813"/>
                <a:gd name="connsiteX2" fmla="*/ -38 w 196963"/>
                <a:gd name="connsiteY2" fmla="*/ 98372 h 196813"/>
                <a:gd name="connsiteX3" fmla="*/ 98444 w 196963"/>
                <a:gd name="connsiteY3" fmla="*/ -35 h 196813"/>
                <a:gd name="connsiteX4" fmla="*/ 98444 w 196963"/>
                <a:gd name="connsiteY4" fmla="*/ -34 h 196813"/>
                <a:gd name="connsiteX5" fmla="*/ 196783 w 196963"/>
                <a:gd name="connsiteY5" fmla="*/ 98229 h 196813"/>
                <a:gd name="connsiteX6" fmla="*/ 196783 w 196963"/>
                <a:gd name="connsiteY6" fmla="*/ 98229 h 19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3">
                  <a:moveTo>
                    <a:pt x="196926" y="98372"/>
                  </a:moveTo>
                  <a:cubicBezTo>
                    <a:pt x="196926" y="152720"/>
                    <a:pt x="152834" y="196778"/>
                    <a:pt x="98444" y="196778"/>
                  </a:cubicBezTo>
                  <a:cubicBezTo>
                    <a:pt x="44054" y="196778"/>
                    <a:pt x="-38" y="152721"/>
                    <a:pt x="-38" y="98372"/>
                  </a:cubicBezTo>
                  <a:cubicBezTo>
                    <a:pt x="-38" y="44024"/>
                    <a:pt x="44054" y="-35"/>
                    <a:pt x="98444" y="-35"/>
                  </a:cubicBezTo>
                  <a:lnTo>
                    <a:pt x="98444" y="-34"/>
                  </a:lnTo>
                  <a:cubicBezTo>
                    <a:pt x="152755" y="-34"/>
                    <a:pt x="196783" y="43960"/>
                    <a:pt x="196783" y="98229"/>
                  </a:cubicBezTo>
                  <a:lnTo>
                    <a:pt x="196783" y="98229"/>
                  </a:lnTo>
                  <a:close/>
                </a:path>
              </a:pathLst>
            </a:custGeom>
            <a:solidFill>
              <a:srgbClr val="FFFFFF"/>
            </a:solidFill>
            <a:ln w="9525" cap="flat">
              <a:solidFill>
                <a:schemeClr val="tx1"/>
              </a:solidFill>
              <a:prstDash val="solid"/>
              <a:miter/>
            </a:ln>
          </p:spPr>
          <p:txBody>
            <a:bodyPr rtlCol="0" anchor="ctr"/>
            <a:lstStyle/>
            <a:p>
              <a:endParaRPr lang="en-GB"/>
            </a:p>
          </p:txBody>
        </p:sp>
        <p:sp>
          <p:nvSpPr>
            <p:cNvPr id="316" name="Graphic 305">
              <a:extLst>
                <a:ext uri="{FF2B5EF4-FFF2-40B4-BE49-F238E27FC236}">
                  <a16:creationId xmlns:a16="http://schemas.microsoft.com/office/drawing/2014/main" id="{4393E82C-B322-794B-9846-EDCA4F6C96BF}"/>
                </a:ext>
              </a:extLst>
            </p:cNvPr>
            <p:cNvSpPr/>
            <p:nvPr/>
          </p:nvSpPr>
          <p:spPr>
            <a:xfrm>
              <a:off x="1054691" y="5103082"/>
              <a:ext cx="162658" cy="162532"/>
            </a:xfrm>
            <a:custGeom>
              <a:avLst/>
              <a:gdLst>
                <a:gd name="connsiteX0" fmla="*/ 196964 w 196963"/>
                <a:gd name="connsiteY0" fmla="*/ 98406 h 196812"/>
                <a:gd name="connsiteX1" fmla="*/ 98482 w 196963"/>
                <a:gd name="connsiteY1" fmla="*/ 196813 h 196812"/>
                <a:gd name="connsiteX2" fmla="*/ 0 w 196963"/>
                <a:gd name="connsiteY2" fmla="*/ 98406 h 196812"/>
                <a:gd name="connsiteX3" fmla="*/ 98482 w 196963"/>
                <a:gd name="connsiteY3" fmla="*/ 0 h 196812"/>
                <a:gd name="connsiteX4" fmla="*/ 196964 w 196963"/>
                <a:gd name="connsiteY4" fmla="*/ 98406 h 19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63" h="196812">
                  <a:moveTo>
                    <a:pt x="196964" y="98406"/>
                  </a:moveTo>
                  <a:cubicBezTo>
                    <a:pt x="196964" y="152755"/>
                    <a:pt x="152872" y="196813"/>
                    <a:pt x="98482" y="196813"/>
                  </a:cubicBezTo>
                  <a:cubicBezTo>
                    <a:pt x="44092" y="196813"/>
                    <a:pt x="0" y="152755"/>
                    <a:pt x="0" y="98406"/>
                  </a:cubicBezTo>
                  <a:cubicBezTo>
                    <a:pt x="0" y="44058"/>
                    <a:pt x="44092" y="0"/>
                    <a:pt x="98482" y="0"/>
                  </a:cubicBezTo>
                  <a:cubicBezTo>
                    <a:pt x="152872" y="0"/>
                    <a:pt x="196964" y="44058"/>
                    <a:pt x="196964" y="98406"/>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17" name="Graphic 305">
              <a:extLst>
                <a:ext uri="{FF2B5EF4-FFF2-40B4-BE49-F238E27FC236}">
                  <a16:creationId xmlns:a16="http://schemas.microsoft.com/office/drawing/2014/main" id="{0D4F9E9B-6DA9-7F49-B7C9-1E8F2370DC19}"/>
                </a:ext>
              </a:extLst>
            </p:cNvPr>
            <p:cNvSpPr/>
            <p:nvPr/>
          </p:nvSpPr>
          <p:spPr>
            <a:xfrm>
              <a:off x="1136021" y="2077935"/>
              <a:ext cx="4110238" cy="3395152"/>
            </a:xfrm>
            <a:custGeom>
              <a:avLst/>
              <a:gdLst>
                <a:gd name="connsiteX0" fmla="*/ 608758 w 4977118"/>
                <a:gd name="connsiteY0" fmla="*/ 2822077 h 4111213"/>
                <a:gd name="connsiteX1" fmla="*/ 0 w 4977118"/>
                <a:gd name="connsiteY1" fmla="*/ 3761579 h 4111213"/>
                <a:gd name="connsiteX2" fmla="*/ 2179892 w 4977118"/>
                <a:gd name="connsiteY2" fmla="*/ 4111214 h 4111213"/>
                <a:gd name="connsiteX3" fmla="*/ 4054906 w 4977118"/>
                <a:gd name="connsiteY3" fmla="*/ 2340329 h 4111213"/>
                <a:gd name="connsiteX4" fmla="*/ 3907254 w 4977118"/>
                <a:gd name="connsiteY4" fmla="*/ 1333413 h 4111213"/>
                <a:gd name="connsiteX5" fmla="*/ 4977118 w 4977118"/>
                <a:gd name="connsiteY5" fmla="*/ 1231150 h 4111213"/>
                <a:gd name="connsiteX6" fmla="*/ 3076234 w 4977118"/>
                <a:gd name="connsiteY6" fmla="*/ 0 h 4111213"/>
                <a:gd name="connsiteX7" fmla="*/ 575740 w 4977118"/>
                <a:gd name="connsiteY7" fmla="*/ 771254 h 4111213"/>
                <a:gd name="connsiteX8" fmla="*/ 409078 w 4977118"/>
                <a:gd name="connsiteY8" fmla="*/ 2054250 h 4111213"/>
                <a:gd name="connsiteX9" fmla="*/ 608758 w 4977118"/>
                <a:gd name="connsiteY9" fmla="*/ 2822077 h 411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7118" h="4111213">
                  <a:moveTo>
                    <a:pt x="608758" y="2822077"/>
                  </a:moveTo>
                  <a:lnTo>
                    <a:pt x="0" y="3761579"/>
                  </a:lnTo>
                  <a:lnTo>
                    <a:pt x="2179892" y="4111214"/>
                  </a:lnTo>
                  <a:lnTo>
                    <a:pt x="4054906" y="2340329"/>
                  </a:lnTo>
                  <a:lnTo>
                    <a:pt x="3907254" y="1333413"/>
                  </a:lnTo>
                  <a:lnTo>
                    <a:pt x="4977118" y="1231150"/>
                  </a:lnTo>
                  <a:lnTo>
                    <a:pt x="3076234" y="0"/>
                  </a:lnTo>
                  <a:lnTo>
                    <a:pt x="575740" y="771254"/>
                  </a:lnTo>
                  <a:lnTo>
                    <a:pt x="409078" y="2054250"/>
                  </a:lnTo>
                  <a:lnTo>
                    <a:pt x="608758" y="2822077"/>
                  </a:lnTo>
                  <a:close/>
                </a:path>
              </a:pathLst>
            </a:custGeom>
            <a:noFill/>
            <a:ln w="9525" cap="rnd">
              <a:solidFill>
                <a:srgbClr val="FFFFFF"/>
              </a:solidFill>
              <a:prstDash val="solid"/>
              <a:round/>
            </a:ln>
          </p:spPr>
          <p:txBody>
            <a:bodyPr rtlCol="0" anchor="ctr"/>
            <a:lstStyle/>
            <a:p>
              <a:endParaRPr lang="en-GB"/>
            </a:p>
          </p:txBody>
        </p:sp>
        <p:sp>
          <p:nvSpPr>
            <p:cNvPr id="318" name="Graphic 305">
              <a:extLst>
                <a:ext uri="{FF2B5EF4-FFF2-40B4-BE49-F238E27FC236}">
                  <a16:creationId xmlns:a16="http://schemas.microsoft.com/office/drawing/2014/main" id="{D1846695-14C2-CF42-9228-30F167046E63}"/>
                </a:ext>
              </a:extLst>
            </p:cNvPr>
            <p:cNvSpPr/>
            <p:nvPr/>
          </p:nvSpPr>
          <p:spPr>
            <a:xfrm>
              <a:off x="2796830" y="4617251"/>
              <a:ext cx="139404" cy="855835"/>
            </a:xfrm>
            <a:custGeom>
              <a:avLst/>
              <a:gdLst>
                <a:gd name="connsiteX0" fmla="*/ 168805 w 168805"/>
                <a:gd name="connsiteY0" fmla="*/ 1036337 h 1036337"/>
                <a:gd name="connsiteX1" fmla="*/ 0 w 168805"/>
                <a:gd name="connsiteY1" fmla="*/ 0 h 1036337"/>
              </a:gdLst>
              <a:ahLst/>
              <a:cxnLst>
                <a:cxn ang="0">
                  <a:pos x="connsiteX0" y="connsiteY0"/>
                </a:cxn>
                <a:cxn ang="0">
                  <a:pos x="connsiteX1" y="connsiteY1"/>
                </a:cxn>
              </a:cxnLst>
              <a:rect l="l" t="t" r="r" b="b"/>
              <a:pathLst>
                <a:path w="168805" h="1036337">
                  <a:moveTo>
                    <a:pt x="168805" y="1036337"/>
                  </a:moveTo>
                  <a:lnTo>
                    <a:pt x="0" y="0"/>
                  </a:lnTo>
                </a:path>
              </a:pathLst>
            </a:custGeom>
            <a:ln w="9525" cap="rnd">
              <a:solidFill>
                <a:srgbClr val="FFFFFF"/>
              </a:solidFill>
              <a:prstDash val="solid"/>
              <a:round/>
            </a:ln>
          </p:spPr>
          <p:txBody>
            <a:bodyPr rtlCol="0" anchor="ctr"/>
            <a:lstStyle/>
            <a:p>
              <a:endParaRPr lang="en-GB"/>
            </a:p>
          </p:txBody>
        </p:sp>
        <p:sp>
          <p:nvSpPr>
            <p:cNvPr id="319" name="Graphic 305">
              <a:extLst>
                <a:ext uri="{FF2B5EF4-FFF2-40B4-BE49-F238E27FC236}">
                  <a16:creationId xmlns:a16="http://schemas.microsoft.com/office/drawing/2014/main" id="{090DFB7E-7626-324B-B52B-A699E101A45C}"/>
                </a:ext>
              </a:extLst>
            </p:cNvPr>
            <p:cNvSpPr/>
            <p:nvPr/>
          </p:nvSpPr>
          <p:spPr>
            <a:xfrm>
              <a:off x="1611482" y="2714857"/>
              <a:ext cx="473926" cy="428389"/>
            </a:xfrm>
            <a:custGeom>
              <a:avLst/>
              <a:gdLst>
                <a:gd name="connsiteX0" fmla="*/ 0 w 573881"/>
                <a:gd name="connsiteY0" fmla="*/ 0 h 518739"/>
                <a:gd name="connsiteX1" fmla="*/ 573882 w 573881"/>
                <a:gd name="connsiteY1" fmla="*/ 518740 h 518739"/>
              </a:gdLst>
              <a:ahLst/>
              <a:cxnLst>
                <a:cxn ang="0">
                  <a:pos x="connsiteX0" y="connsiteY0"/>
                </a:cxn>
                <a:cxn ang="0">
                  <a:pos x="connsiteX1" y="connsiteY1"/>
                </a:cxn>
              </a:cxnLst>
              <a:rect l="l" t="t" r="r" b="b"/>
              <a:pathLst>
                <a:path w="573881" h="518739">
                  <a:moveTo>
                    <a:pt x="0" y="0"/>
                  </a:moveTo>
                  <a:lnTo>
                    <a:pt x="573882" y="518740"/>
                  </a:lnTo>
                </a:path>
              </a:pathLst>
            </a:custGeom>
            <a:ln w="9525" cap="rnd">
              <a:solidFill>
                <a:srgbClr val="FFFFFF"/>
              </a:solidFill>
              <a:prstDash val="solid"/>
              <a:round/>
            </a:ln>
          </p:spPr>
          <p:txBody>
            <a:bodyPr rtlCol="0" anchor="ctr"/>
            <a:lstStyle/>
            <a:p>
              <a:endParaRPr lang="en-GB"/>
            </a:p>
          </p:txBody>
        </p:sp>
        <p:sp>
          <p:nvSpPr>
            <p:cNvPr id="320" name="Graphic 305">
              <a:extLst>
                <a:ext uri="{FF2B5EF4-FFF2-40B4-BE49-F238E27FC236}">
                  <a16:creationId xmlns:a16="http://schemas.microsoft.com/office/drawing/2014/main" id="{662AA90F-34F0-0B40-A17B-85B809A7D8C5}"/>
                </a:ext>
              </a:extLst>
            </p:cNvPr>
            <p:cNvSpPr/>
            <p:nvPr/>
          </p:nvSpPr>
          <p:spPr>
            <a:xfrm>
              <a:off x="3566326" y="6156482"/>
              <a:ext cx="1222648" cy="197681"/>
            </a:xfrm>
            <a:custGeom>
              <a:avLst/>
              <a:gdLst>
                <a:gd name="connsiteX0" fmla="*/ 1480515 w 1480514"/>
                <a:gd name="connsiteY0" fmla="*/ 119687 h 239374"/>
                <a:gd name="connsiteX1" fmla="*/ 740257 w 1480514"/>
                <a:gd name="connsiteY1" fmla="*/ 239375 h 239374"/>
                <a:gd name="connsiteX2" fmla="*/ 0 w 1480514"/>
                <a:gd name="connsiteY2" fmla="*/ 119687 h 239374"/>
                <a:gd name="connsiteX3" fmla="*/ 740257 w 1480514"/>
                <a:gd name="connsiteY3" fmla="*/ 0 h 239374"/>
                <a:gd name="connsiteX4" fmla="*/ 1480515 w 1480514"/>
                <a:gd name="connsiteY4" fmla="*/ 119687 h 23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514" h="239374">
                  <a:moveTo>
                    <a:pt x="1480515" y="119687"/>
                  </a:moveTo>
                  <a:cubicBezTo>
                    <a:pt x="1480515" y="185789"/>
                    <a:pt x="1149090" y="239375"/>
                    <a:pt x="740257" y="239375"/>
                  </a:cubicBezTo>
                  <a:cubicBezTo>
                    <a:pt x="331425" y="239375"/>
                    <a:pt x="0" y="185789"/>
                    <a:pt x="0" y="119687"/>
                  </a:cubicBezTo>
                  <a:cubicBezTo>
                    <a:pt x="0" y="53586"/>
                    <a:pt x="331424" y="0"/>
                    <a:pt x="740257" y="0"/>
                  </a:cubicBezTo>
                  <a:cubicBezTo>
                    <a:pt x="1149090" y="0"/>
                    <a:pt x="1480515" y="53586"/>
                    <a:pt x="1480515" y="119687"/>
                  </a:cubicBezTo>
                  <a:close/>
                </a:path>
              </a:pathLst>
            </a:custGeom>
            <a:solidFill>
              <a:srgbClr val="FCB900"/>
            </a:solidFill>
            <a:ln w="9525" cap="flat">
              <a:solidFill>
                <a:schemeClr val="tx1"/>
              </a:solidFill>
              <a:prstDash val="solid"/>
              <a:miter/>
            </a:ln>
          </p:spPr>
          <p:txBody>
            <a:bodyPr rtlCol="0" anchor="ctr"/>
            <a:lstStyle/>
            <a:p>
              <a:endParaRPr lang="en-GB"/>
            </a:p>
          </p:txBody>
        </p:sp>
        <p:sp>
          <p:nvSpPr>
            <p:cNvPr id="321" name="Graphic 305">
              <a:extLst>
                <a:ext uri="{FF2B5EF4-FFF2-40B4-BE49-F238E27FC236}">
                  <a16:creationId xmlns:a16="http://schemas.microsoft.com/office/drawing/2014/main" id="{B4F9E766-1C34-6D47-920A-9B9D3264C8C7}"/>
                </a:ext>
              </a:extLst>
            </p:cNvPr>
            <p:cNvSpPr/>
            <p:nvPr/>
          </p:nvSpPr>
          <p:spPr>
            <a:xfrm rot="18900000">
              <a:off x="1694135" y="2275323"/>
              <a:ext cx="2554365" cy="2552409"/>
            </a:xfrm>
            <a:custGeom>
              <a:avLst/>
              <a:gdLst>
                <a:gd name="connsiteX0" fmla="*/ 3093062 w 3093100"/>
                <a:gd name="connsiteY0" fmla="*/ 1545331 h 3090730"/>
                <a:gd name="connsiteX1" fmla="*/ 1546512 w 3093100"/>
                <a:gd name="connsiteY1" fmla="*/ 3090696 h 3090730"/>
                <a:gd name="connsiteX2" fmla="*/ -38 w 3093100"/>
                <a:gd name="connsiteY2" fmla="*/ 1545331 h 3090730"/>
                <a:gd name="connsiteX3" fmla="*/ 1546512 w 3093100"/>
                <a:gd name="connsiteY3" fmla="*/ -35 h 3090730"/>
                <a:gd name="connsiteX4" fmla="*/ 3093062 w 3093100"/>
                <a:gd name="connsiteY4" fmla="*/ 1545331 h 30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100" h="3090730">
                  <a:moveTo>
                    <a:pt x="3093062" y="1545331"/>
                  </a:moveTo>
                  <a:cubicBezTo>
                    <a:pt x="3093062" y="2398812"/>
                    <a:pt x="2400648" y="3090696"/>
                    <a:pt x="1546512" y="3090696"/>
                  </a:cubicBezTo>
                  <a:cubicBezTo>
                    <a:pt x="692376" y="3090696"/>
                    <a:pt x="-38" y="2398812"/>
                    <a:pt x="-38" y="1545331"/>
                  </a:cubicBezTo>
                  <a:cubicBezTo>
                    <a:pt x="-38" y="691849"/>
                    <a:pt x="692376" y="-35"/>
                    <a:pt x="1546512" y="-35"/>
                  </a:cubicBezTo>
                  <a:cubicBezTo>
                    <a:pt x="2400648" y="-35"/>
                    <a:pt x="3093062" y="691849"/>
                    <a:pt x="3093062" y="1545331"/>
                  </a:cubicBezTo>
                  <a:close/>
                </a:path>
              </a:pathLst>
            </a:custGeom>
            <a:solidFill>
              <a:schemeClr val="accent1"/>
            </a:solidFill>
            <a:ln w="9525" cap="flat">
              <a:solidFill>
                <a:schemeClr val="tx1"/>
              </a:solidFill>
              <a:prstDash val="solid"/>
              <a:miter/>
            </a:ln>
          </p:spPr>
          <p:txBody>
            <a:bodyPr rtlCol="0" anchor="ctr"/>
            <a:lstStyle/>
            <a:p>
              <a:endParaRPr lang="en-GB"/>
            </a:p>
          </p:txBody>
        </p:sp>
        <p:sp>
          <p:nvSpPr>
            <p:cNvPr id="322" name="Graphic 305">
              <a:extLst>
                <a:ext uri="{FF2B5EF4-FFF2-40B4-BE49-F238E27FC236}">
                  <a16:creationId xmlns:a16="http://schemas.microsoft.com/office/drawing/2014/main" id="{8E94A769-01C7-744F-BB5F-A7518105DD78}"/>
                </a:ext>
              </a:extLst>
            </p:cNvPr>
            <p:cNvSpPr/>
            <p:nvPr/>
          </p:nvSpPr>
          <p:spPr>
            <a:xfrm rot="18900000">
              <a:off x="1694135" y="2275323"/>
              <a:ext cx="2554365" cy="2552409"/>
            </a:xfrm>
            <a:custGeom>
              <a:avLst/>
              <a:gdLst>
                <a:gd name="connsiteX0" fmla="*/ 3093062 w 3093100"/>
                <a:gd name="connsiteY0" fmla="*/ 1545331 h 3090730"/>
                <a:gd name="connsiteX1" fmla="*/ 1546512 w 3093100"/>
                <a:gd name="connsiteY1" fmla="*/ 3090696 h 3090730"/>
                <a:gd name="connsiteX2" fmla="*/ -38 w 3093100"/>
                <a:gd name="connsiteY2" fmla="*/ 1545331 h 3090730"/>
                <a:gd name="connsiteX3" fmla="*/ 1546512 w 3093100"/>
                <a:gd name="connsiteY3" fmla="*/ -35 h 3090730"/>
                <a:gd name="connsiteX4" fmla="*/ 3093062 w 3093100"/>
                <a:gd name="connsiteY4" fmla="*/ 1545331 h 30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100" h="3090730">
                  <a:moveTo>
                    <a:pt x="3093062" y="1545331"/>
                  </a:moveTo>
                  <a:cubicBezTo>
                    <a:pt x="3093062" y="2398812"/>
                    <a:pt x="2400648" y="3090696"/>
                    <a:pt x="1546512" y="3090696"/>
                  </a:cubicBezTo>
                  <a:cubicBezTo>
                    <a:pt x="692376" y="3090696"/>
                    <a:pt x="-38" y="2398812"/>
                    <a:pt x="-38" y="1545331"/>
                  </a:cubicBezTo>
                  <a:cubicBezTo>
                    <a:pt x="-38" y="691849"/>
                    <a:pt x="692376" y="-35"/>
                    <a:pt x="1546512" y="-35"/>
                  </a:cubicBezTo>
                  <a:cubicBezTo>
                    <a:pt x="2400648" y="-35"/>
                    <a:pt x="3093062" y="691849"/>
                    <a:pt x="3093062" y="1545331"/>
                  </a:cubicBezTo>
                  <a:close/>
                </a:path>
              </a:pathLst>
            </a:custGeom>
            <a:noFill/>
            <a:ln w="9525" cap="rnd">
              <a:solidFill>
                <a:srgbClr val="263238"/>
              </a:solidFill>
              <a:prstDash val="solid"/>
              <a:round/>
            </a:ln>
          </p:spPr>
          <p:txBody>
            <a:bodyPr rtlCol="0" anchor="ctr"/>
            <a:lstStyle/>
            <a:p>
              <a:endParaRPr lang="en-GB"/>
            </a:p>
          </p:txBody>
        </p:sp>
        <p:sp>
          <p:nvSpPr>
            <p:cNvPr id="323" name="Graphic 305">
              <a:extLst>
                <a:ext uri="{FF2B5EF4-FFF2-40B4-BE49-F238E27FC236}">
                  <a16:creationId xmlns:a16="http://schemas.microsoft.com/office/drawing/2014/main" id="{21B32408-8A4C-9246-AE88-C24E82525F23}"/>
                </a:ext>
              </a:extLst>
            </p:cNvPr>
            <p:cNvSpPr/>
            <p:nvPr/>
          </p:nvSpPr>
          <p:spPr>
            <a:xfrm>
              <a:off x="2235437" y="2446488"/>
              <a:ext cx="474602" cy="458232"/>
            </a:xfrm>
            <a:custGeom>
              <a:avLst/>
              <a:gdLst>
                <a:gd name="connsiteX0" fmla="*/ 103732 w 574700"/>
                <a:gd name="connsiteY0" fmla="*/ 427055 h 554876"/>
                <a:gd name="connsiteX1" fmla="*/ -38 w 574700"/>
                <a:gd name="connsiteY1" fmla="*/ 417343 h 554876"/>
                <a:gd name="connsiteX2" fmla="*/ 68428 w 574700"/>
                <a:gd name="connsiteY2" fmla="*/ 331648 h 554876"/>
                <a:gd name="connsiteX3" fmla="*/ 91011 w 574700"/>
                <a:gd name="connsiteY3" fmla="*/ 227385 h 554876"/>
                <a:gd name="connsiteX4" fmla="*/ 139466 w 574700"/>
                <a:gd name="connsiteY4" fmla="*/ 158544 h 554876"/>
                <a:gd name="connsiteX5" fmla="*/ 469644 w 574700"/>
                <a:gd name="connsiteY5" fmla="*/ 8 h 554876"/>
                <a:gd name="connsiteX6" fmla="*/ 572843 w 574700"/>
                <a:gd name="connsiteY6" fmla="*/ 119553 h 554876"/>
                <a:gd name="connsiteX7" fmla="*/ 544256 w 574700"/>
                <a:gd name="connsiteY7" fmla="*/ 277803 h 554876"/>
                <a:gd name="connsiteX8" fmla="*/ 360871 w 574700"/>
                <a:gd name="connsiteY8" fmla="*/ 366497 h 554876"/>
                <a:gd name="connsiteX9" fmla="*/ 210218 w 574700"/>
                <a:gd name="connsiteY9" fmla="*/ 552169 h 554876"/>
                <a:gd name="connsiteX10" fmla="*/ 145326 w 574700"/>
                <a:gd name="connsiteY10" fmla="*/ 532745 h 554876"/>
                <a:gd name="connsiteX11" fmla="*/ 103732 w 574700"/>
                <a:gd name="connsiteY11" fmla="*/ 427055 h 5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700" h="554876">
                  <a:moveTo>
                    <a:pt x="103732" y="427055"/>
                  </a:moveTo>
                  <a:cubicBezTo>
                    <a:pt x="85866" y="413629"/>
                    <a:pt x="248" y="442765"/>
                    <a:pt x="-38" y="417343"/>
                  </a:cubicBezTo>
                  <a:cubicBezTo>
                    <a:pt x="-38" y="400489"/>
                    <a:pt x="57136" y="353071"/>
                    <a:pt x="68428" y="331648"/>
                  </a:cubicBezTo>
                  <a:cubicBezTo>
                    <a:pt x="84436" y="300369"/>
                    <a:pt x="76146" y="256807"/>
                    <a:pt x="91011" y="227385"/>
                  </a:cubicBezTo>
                  <a:cubicBezTo>
                    <a:pt x="103408" y="202016"/>
                    <a:pt x="119764" y="178779"/>
                    <a:pt x="139466" y="158544"/>
                  </a:cubicBezTo>
                  <a:cubicBezTo>
                    <a:pt x="226370" y="85132"/>
                    <a:pt x="359013" y="5578"/>
                    <a:pt x="469644" y="8"/>
                  </a:cubicBezTo>
                  <a:cubicBezTo>
                    <a:pt x="509380" y="-1991"/>
                    <a:pt x="563838" y="66279"/>
                    <a:pt x="572843" y="119553"/>
                  </a:cubicBezTo>
                  <a:cubicBezTo>
                    <a:pt x="578132" y="151117"/>
                    <a:pt x="572843" y="244953"/>
                    <a:pt x="544256" y="277803"/>
                  </a:cubicBezTo>
                  <a:cubicBezTo>
                    <a:pt x="502234" y="327363"/>
                    <a:pt x="409898" y="327934"/>
                    <a:pt x="360871" y="366497"/>
                  </a:cubicBezTo>
                  <a:cubicBezTo>
                    <a:pt x="303698" y="411344"/>
                    <a:pt x="275968" y="517177"/>
                    <a:pt x="210218" y="552169"/>
                  </a:cubicBezTo>
                  <a:cubicBezTo>
                    <a:pt x="191923" y="561881"/>
                    <a:pt x="157190" y="542743"/>
                    <a:pt x="145326" y="532745"/>
                  </a:cubicBezTo>
                  <a:cubicBezTo>
                    <a:pt x="123314" y="514606"/>
                    <a:pt x="123600" y="442337"/>
                    <a:pt x="103732" y="427055"/>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4" name="Graphic 305">
              <a:extLst>
                <a:ext uri="{FF2B5EF4-FFF2-40B4-BE49-F238E27FC236}">
                  <a16:creationId xmlns:a16="http://schemas.microsoft.com/office/drawing/2014/main" id="{2B92E45A-DA3D-2241-BEE0-C722E3586F6D}"/>
                </a:ext>
              </a:extLst>
            </p:cNvPr>
            <p:cNvSpPr/>
            <p:nvPr/>
          </p:nvSpPr>
          <p:spPr>
            <a:xfrm>
              <a:off x="3686661" y="4111472"/>
              <a:ext cx="144857" cy="231598"/>
            </a:xfrm>
            <a:custGeom>
              <a:avLst/>
              <a:gdLst>
                <a:gd name="connsiteX0" fmla="*/ 138831 w 175408"/>
                <a:gd name="connsiteY0" fmla="*/ 1413 h 280443"/>
                <a:gd name="connsiteX1" fmla="*/ 107957 w 175408"/>
                <a:gd name="connsiteY1" fmla="*/ 3270 h 280443"/>
                <a:gd name="connsiteX2" fmla="*/ 31916 w 175408"/>
                <a:gd name="connsiteY2" fmla="*/ 101105 h 280443"/>
                <a:gd name="connsiteX3" fmla="*/ 41 w 175408"/>
                <a:gd name="connsiteY3" fmla="*/ 229647 h 280443"/>
                <a:gd name="connsiteX4" fmla="*/ 23911 w 175408"/>
                <a:gd name="connsiteY4" fmla="*/ 280350 h 280443"/>
                <a:gd name="connsiteX5" fmla="*/ 70937 w 175408"/>
                <a:gd name="connsiteY5" fmla="*/ 249928 h 280443"/>
                <a:gd name="connsiteX6" fmla="*/ 175136 w 175408"/>
                <a:gd name="connsiteY6" fmla="*/ 25551 h 280443"/>
                <a:gd name="connsiteX7" fmla="*/ 138831 w 175408"/>
                <a:gd name="connsiteY7" fmla="*/ 1413 h 28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08" h="280443">
                  <a:moveTo>
                    <a:pt x="138831" y="1413"/>
                  </a:moveTo>
                  <a:cubicBezTo>
                    <a:pt x="128581" y="-1021"/>
                    <a:pt x="117840" y="-375"/>
                    <a:pt x="107957" y="3270"/>
                  </a:cubicBezTo>
                  <a:cubicBezTo>
                    <a:pt x="82372" y="17553"/>
                    <a:pt x="45066" y="73683"/>
                    <a:pt x="31916" y="101105"/>
                  </a:cubicBezTo>
                  <a:cubicBezTo>
                    <a:pt x="16765" y="132383"/>
                    <a:pt x="-1388" y="200225"/>
                    <a:pt x="41" y="229647"/>
                  </a:cubicBezTo>
                  <a:cubicBezTo>
                    <a:pt x="899" y="246072"/>
                    <a:pt x="10333" y="278636"/>
                    <a:pt x="23911" y="280350"/>
                  </a:cubicBezTo>
                  <a:cubicBezTo>
                    <a:pt x="34203" y="281636"/>
                    <a:pt x="61360" y="261354"/>
                    <a:pt x="70937" y="249928"/>
                  </a:cubicBezTo>
                  <a:cubicBezTo>
                    <a:pt x="120392" y="190799"/>
                    <a:pt x="179567" y="98819"/>
                    <a:pt x="175136" y="25551"/>
                  </a:cubicBezTo>
                  <a:cubicBezTo>
                    <a:pt x="174564" y="14410"/>
                    <a:pt x="149979" y="4127"/>
                    <a:pt x="138831" y="1413"/>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5" name="Graphic 305">
              <a:extLst>
                <a:ext uri="{FF2B5EF4-FFF2-40B4-BE49-F238E27FC236}">
                  <a16:creationId xmlns:a16="http://schemas.microsoft.com/office/drawing/2014/main" id="{C1D529FA-D877-C947-AA6E-A68501BB8C4C}"/>
                </a:ext>
              </a:extLst>
            </p:cNvPr>
            <p:cNvSpPr/>
            <p:nvPr/>
          </p:nvSpPr>
          <p:spPr>
            <a:xfrm>
              <a:off x="2971953" y="2807619"/>
              <a:ext cx="128580" cy="137703"/>
            </a:xfrm>
            <a:custGeom>
              <a:avLst/>
              <a:gdLst>
                <a:gd name="connsiteX0" fmla="*/ 66625 w 155698"/>
                <a:gd name="connsiteY0" fmla="*/ 166149 h 166745"/>
                <a:gd name="connsiteX1" fmla="*/ 138092 w 155698"/>
                <a:gd name="connsiteY1" fmla="*/ 137584 h 166745"/>
                <a:gd name="connsiteX2" fmla="*/ 144381 w 155698"/>
                <a:gd name="connsiteY2" fmla="*/ 6328 h 166745"/>
                <a:gd name="connsiteX3" fmla="*/ 95926 w 155698"/>
                <a:gd name="connsiteY3" fmla="*/ 7184 h 166745"/>
                <a:gd name="connsiteX4" fmla="*/ 72914 w 155698"/>
                <a:gd name="connsiteY4" fmla="*/ 76597 h 166745"/>
                <a:gd name="connsiteX5" fmla="*/ 10594 w 155698"/>
                <a:gd name="connsiteY5" fmla="*/ 84738 h 166745"/>
                <a:gd name="connsiteX6" fmla="*/ 4734 w 155698"/>
                <a:gd name="connsiteY6" fmla="*/ 153580 h 166745"/>
                <a:gd name="connsiteX7" fmla="*/ 66625 w 155698"/>
                <a:gd name="connsiteY7" fmla="*/ 166149 h 16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698" h="166745">
                  <a:moveTo>
                    <a:pt x="66625" y="166149"/>
                  </a:moveTo>
                  <a:cubicBezTo>
                    <a:pt x="85206" y="164292"/>
                    <a:pt x="126228" y="154294"/>
                    <a:pt x="138092" y="137584"/>
                  </a:cubicBezTo>
                  <a:cubicBezTo>
                    <a:pt x="156387" y="110590"/>
                    <a:pt x="163391" y="29322"/>
                    <a:pt x="144381" y="6328"/>
                  </a:cubicBezTo>
                  <a:cubicBezTo>
                    <a:pt x="136234" y="-3242"/>
                    <a:pt x="106218" y="-1242"/>
                    <a:pt x="95926" y="7184"/>
                  </a:cubicBezTo>
                  <a:cubicBezTo>
                    <a:pt x="82634" y="18182"/>
                    <a:pt x="86207" y="64314"/>
                    <a:pt x="72914" y="76597"/>
                  </a:cubicBezTo>
                  <a:cubicBezTo>
                    <a:pt x="59621" y="88880"/>
                    <a:pt x="22029" y="71741"/>
                    <a:pt x="10594" y="84738"/>
                  </a:cubicBezTo>
                  <a:cubicBezTo>
                    <a:pt x="-1135" y="105788"/>
                    <a:pt x="-3268" y="130853"/>
                    <a:pt x="4734" y="153580"/>
                  </a:cubicBezTo>
                  <a:cubicBezTo>
                    <a:pt x="13167" y="166720"/>
                    <a:pt x="50330" y="167720"/>
                    <a:pt x="66625" y="166149"/>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6" name="Graphic 305">
              <a:extLst>
                <a:ext uri="{FF2B5EF4-FFF2-40B4-BE49-F238E27FC236}">
                  <a16:creationId xmlns:a16="http://schemas.microsoft.com/office/drawing/2014/main" id="{0E92133A-7D2F-B14C-B1D9-E68713A590D3}"/>
                </a:ext>
              </a:extLst>
            </p:cNvPr>
            <p:cNvSpPr/>
            <p:nvPr/>
          </p:nvSpPr>
          <p:spPr>
            <a:xfrm>
              <a:off x="2771940" y="2562447"/>
              <a:ext cx="1475722" cy="1991318"/>
            </a:xfrm>
            <a:custGeom>
              <a:avLst/>
              <a:gdLst>
                <a:gd name="connsiteX0" fmla="*/ 1231322 w 1786963"/>
                <a:gd name="connsiteY0" fmla="*/ 10560 h 2411301"/>
                <a:gd name="connsiteX1" fmla="*/ 1202735 w 1786963"/>
                <a:gd name="connsiteY1" fmla="*/ 57264 h 2411301"/>
                <a:gd name="connsiteX2" fmla="*/ 1224461 w 1786963"/>
                <a:gd name="connsiteY2" fmla="*/ 117250 h 2411301"/>
                <a:gd name="connsiteX3" fmla="*/ 1120119 w 1786963"/>
                <a:gd name="connsiteY3" fmla="*/ 146672 h 2411301"/>
                <a:gd name="connsiteX4" fmla="*/ 1091532 w 1786963"/>
                <a:gd name="connsiteY4" fmla="*/ 104824 h 2411301"/>
                <a:gd name="connsiteX5" fmla="*/ 937163 w 1786963"/>
                <a:gd name="connsiteY5" fmla="*/ 93541 h 2411301"/>
                <a:gd name="connsiteX6" fmla="*/ 882133 w 1786963"/>
                <a:gd name="connsiteY6" fmla="*/ 90256 h 2411301"/>
                <a:gd name="connsiteX7" fmla="*/ 682025 w 1786963"/>
                <a:gd name="connsiteY7" fmla="*/ -9 h 2411301"/>
                <a:gd name="connsiteX8" fmla="*/ 550954 w 1786963"/>
                <a:gd name="connsiteY8" fmla="*/ 80973 h 2411301"/>
                <a:gd name="connsiteX9" fmla="*/ 499355 w 1786963"/>
                <a:gd name="connsiteY9" fmla="*/ 246935 h 2411301"/>
                <a:gd name="connsiteX10" fmla="*/ 541091 w 1786963"/>
                <a:gd name="connsiteY10" fmla="*/ 336772 h 2411301"/>
                <a:gd name="connsiteX11" fmla="*/ 632856 w 1786963"/>
                <a:gd name="connsiteY11" fmla="*/ 336772 h 2411301"/>
                <a:gd name="connsiteX12" fmla="*/ 648292 w 1786963"/>
                <a:gd name="connsiteY12" fmla="*/ 267788 h 2411301"/>
                <a:gd name="connsiteX13" fmla="*/ 711898 w 1786963"/>
                <a:gd name="connsiteY13" fmla="*/ 241222 h 2411301"/>
                <a:gd name="connsiteX14" fmla="*/ 735482 w 1786963"/>
                <a:gd name="connsiteY14" fmla="*/ 414040 h 2411301"/>
                <a:gd name="connsiteX15" fmla="*/ 560817 w 1786963"/>
                <a:gd name="connsiteY15" fmla="*/ 481454 h 2411301"/>
                <a:gd name="connsiteX16" fmla="*/ 541378 w 1786963"/>
                <a:gd name="connsiteY16" fmla="*/ 384618 h 2411301"/>
                <a:gd name="connsiteX17" fmla="*/ 460905 w 1786963"/>
                <a:gd name="connsiteY17" fmla="*/ 370336 h 2411301"/>
                <a:gd name="connsiteX18" fmla="*/ 458762 w 1786963"/>
                <a:gd name="connsiteY18" fmla="*/ 480882 h 2411301"/>
                <a:gd name="connsiteX19" fmla="*/ 348702 w 1786963"/>
                <a:gd name="connsiteY19" fmla="*/ 516303 h 2411301"/>
                <a:gd name="connsiteX20" fmla="*/ 299676 w 1786963"/>
                <a:gd name="connsiteY20" fmla="*/ 592857 h 2411301"/>
                <a:gd name="connsiteX21" fmla="*/ 329692 w 1786963"/>
                <a:gd name="connsiteY21" fmla="*/ 661413 h 2411301"/>
                <a:gd name="connsiteX22" fmla="*/ 223491 w 1786963"/>
                <a:gd name="connsiteY22" fmla="*/ 662698 h 2411301"/>
                <a:gd name="connsiteX23" fmla="*/ 243931 w 1786963"/>
                <a:gd name="connsiteY23" fmla="*/ 806951 h 2411301"/>
                <a:gd name="connsiteX24" fmla="*/ 352418 w 1786963"/>
                <a:gd name="connsiteY24" fmla="*/ 806951 h 2411301"/>
                <a:gd name="connsiteX25" fmla="*/ 374430 w 1786963"/>
                <a:gd name="connsiteY25" fmla="*/ 730826 h 2411301"/>
                <a:gd name="connsiteX26" fmla="*/ 474484 w 1786963"/>
                <a:gd name="connsiteY26" fmla="*/ 737396 h 2411301"/>
                <a:gd name="connsiteX27" fmla="*/ 541663 w 1786963"/>
                <a:gd name="connsiteY27" fmla="*/ 695834 h 2411301"/>
                <a:gd name="connsiteX28" fmla="*/ 609414 w 1786963"/>
                <a:gd name="connsiteY28" fmla="*/ 778958 h 2411301"/>
                <a:gd name="connsiteX29" fmla="*/ 582829 w 1786963"/>
                <a:gd name="connsiteY29" fmla="*/ 854941 h 2411301"/>
                <a:gd name="connsiteX30" fmla="*/ 670876 w 1786963"/>
                <a:gd name="connsiteY30" fmla="*/ 813664 h 2411301"/>
                <a:gd name="connsiteX31" fmla="*/ 627996 w 1786963"/>
                <a:gd name="connsiteY31" fmla="*/ 695976 h 2411301"/>
                <a:gd name="connsiteX32" fmla="*/ 667589 w 1786963"/>
                <a:gd name="connsiteY32" fmla="*/ 675553 h 2411301"/>
                <a:gd name="connsiteX33" fmla="*/ 765213 w 1786963"/>
                <a:gd name="connsiteY33" fmla="*/ 800381 h 2411301"/>
                <a:gd name="connsiteX34" fmla="*/ 865267 w 1786963"/>
                <a:gd name="connsiteY34" fmla="*/ 760105 h 2411301"/>
                <a:gd name="connsiteX35" fmla="*/ 958031 w 1786963"/>
                <a:gd name="connsiteY35" fmla="*/ 857226 h 2411301"/>
                <a:gd name="connsiteX36" fmla="*/ 940736 w 1786963"/>
                <a:gd name="connsiteY36" fmla="*/ 946206 h 2411301"/>
                <a:gd name="connsiteX37" fmla="*/ 714471 w 1786963"/>
                <a:gd name="connsiteY37" fmla="*/ 1000336 h 2411301"/>
                <a:gd name="connsiteX38" fmla="*/ 583114 w 1786963"/>
                <a:gd name="connsiteY38" fmla="*/ 944777 h 2411301"/>
                <a:gd name="connsiteX39" fmla="*/ 541806 w 1786963"/>
                <a:gd name="connsiteY39" fmla="*/ 854798 h 2411301"/>
                <a:gd name="connsiteX40" fmla="*/ 350846 w 1786963"/>
                <a:gd name="connsiteY40" fmla="*/ 848371 h 2411301"/>
                <a:gd name="connsiteX41" fmla="*/ 71695 w 1786963"/>
                <a:gd name="connsiteY41" fmla="*/ 1069749 h 2411301"/>
                <a:gd name="connsiteX42" fmla="*/ 51541 w 1786963"/>
                <a:gd name="connsiteY42" fmla="*/ 1226857 h 2411301"/>
                <a:gd name="connsiteX43" fmla="*/ 10662 w 1786963"/>
                <a:gd name="connsiteY43" fmla="*/ 1253993 h 2411301"/>
                <a:gd name="connsiteX44" fmla="*/ 16523 w 1786963"/>
                <a:gd name="connsiteY44" fmla="*/ 1404245 h 2411301"/>
                <a:gd name="connsiteX45" fmla="*/ 188044 w 1786963"/>
                <a:gd name="connsiteY45" fmla="*/ 1544499 h 2411301"/>
                <a:gd name="connsiteX46" fmla="*/ 429174 w 1786963"/>
                <a:gd name="connsiteY46" fmla="*/ 1546641 h 2411301"/>
                <a:gd name="connsiteX47" fmla="*/ 516507 w 1786963"/>
                <a:gd name="connsiteY47" fmla="*/ 1602058 h 2411301"/>
                <a:gd name="connsiteX48" fmla="*/ 523368 w 1786963"/>
                <a:gd name="connsiteY48" fmla="*/ 1740455 h 2411301"/>
                <a:gd name="connsiteX49" fmla="*/ 618991 w 1786963"/>
                <a:gd name="connsiteY49" fmla="*/ 1788587 h 2411301"/>
                <a:gd name="connsiteX50" fmla="*/ 581542 w 1786963"/>
                <a:gd name="connsiteY50" fmla="*/ 2085948 h 2411301"/>
                <a:gd name="connsiteX51" fmla="*/ 638716 w 1786963"/>
                <a:gd name="connsiteY51" fmla="*/ 2195923 h 2411301"/>
                <a:gd name="connsiteX52" fmla="*/ 638716 w 1786963"/>
                <a:gd name="connsiteY52" fmla="*/ 2375312 h 2411301"/>
                <a:gd name="connsiteX53" fmla="*/ 767357 w 1786963"/>
                <a:gd name="connsiteY53" fmla="*/ 2403877 h 2411301"/>
                <a:gd name="connsiteX54" fmla="*/ 938878 w 1786963"/>
                <a:gd name="connsiteY54" fmla="*/ 2216919 h 2411301"/>
                <a:gd name="connsiteX55" fmla="*/ 974183 w 1786963"/>
                <a:gd name="connsiteY55" fmla="*/ 2005538 h 2411301"/>
                <a:gd name="connsiteX56" fmla="*/ 1107398 w 1786963"/>
                <a:gd name="connsiteY56" fmla="*/ 1897705 h 2411301"/>
                <a:gd name="connsiteX57" fmla="*/ 1154137 w 1786963"/>
                <a:gd name="connsiteY57" fmla="*/ 1646476 h 2411301"/>
                <a:gd name="connsiteX58" fmla="*/ 1297072 w 1786963"/>
                <a:gd name="connsiteY58" fmla="*/ 1507650 h 2411301"/>
                <a:gd name="connsiteX59" fmla="*/ 1286780 w 1786963"/>
                <a:gd name="connsiteY59" fmla="*/ 1407673 h 2411301"/>
                <a:gd name="connsiteX60" fmla="*/ 1119118 w 1786963"/>
                <a:gd name="connsiteY60" fmla="*/ 1363112 h 2411301"/>
                <a:gd name="connsiteX61" fmla="*/ 1116546 w 1786963"/>
                <a:gd name="connsiteY61" fmla="*/ 1254279 h 2411301"/>
                <a:gd name="connsiteX62" fmla="*/ 1048795 w 1786963"/>
                <a:gd name="connsiteY62" fmla="*/ 1179582 h 2411301"/>
                <a:gd name="connsiteX63" fmla="*/ 1055513 w 1786963"/>
                <a:gd name="connsiteY63" fmla="*/ 1070321 h 2411301"/>
                <a:gd name="connsiteX64" fmla="*/ 1103967 w 1786963"/>
                <a:gd name="connsiteY64" fmla="*/ 1070321 h 2411301"/>
                <a:gd name="connsiteX65" fmla="*/ 1220887 w 1786963"/>
                <a:gd name="connsiteY65" fmla="*/ 1226285 h 2411301"/>
                <a:gd name="connsiteX66" fmla="*/ 1210739 w 1786963"/>
                <a:gd name="connsiteY66" fmla="*/ 1314266 h 2411301"/>
                <a:gd name="connsiteX67" fmla="*/ 1271486 w 1786963"/>
                <a:gd name="connsiteY67" fmla="*/ 1333832 h 2411301"/>
                <a:gd name="connsiteX68" fmla="*/ 1469736 w 1786963"/>
                <a:gd name="connsiteY68" fmla="*/ 1217859 h 2411301"/>
                <a:gd name="connsiteX69" fmla="*/ 1323372 w 1786963"/>
                <a:gd name="connsiteY69" fmla="*/ 1003621 h 2411301"/>
                <a:gd name="connsiteX70" fmla="*/ 1447153 w 1786963"/>
                <a:gd name="connsiteY70" fmla="*/ 998194 h 2411301"/>
                <a:gd name="connsiteX71" fmla="*/ 1477598 w 1786963"/>
                <a:gd name="connsiteY71" fmla="*/ 1078176 h 2411301"/>
                <a:gd name="connsiteX72" fmla="*/ 1622962 w 1786963"/>
                <a:gd name="connsiteY72" fmla="*/ 1177011 h 2411301"/>
                <a:gd name="connsiteX73" fmla="*/ 1725446 w 1786963"/>
                <a:gd name="connsiteY73" fmla="*/ 1215288 h 2411301"/>
                <a:gd name="connsiteX74" fmla="*/ 1701290 w 1786963"/>
                <a:gd name="connsiteY74" fmla="*/ 1351257 h 2411301"/>
                <a:gd name="connsiteX75" fmla="*/ 1764181 w 1786963"/>
                <a:gd name="connsiteY75" fmla="*/ 1461089 h 2411301"/>
                <a:gd name="connsiteX76" fmla="*/ 1231322 w 1786963"/>
                <a:gd name="connsiteY76" fmla="*/ 10560 h 24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86963" h="2411301">
                  <a:moveTo>
                    <a:pt x="1231322" y="10560"/>
                  </a:moveTo>
                  <a:cubicBezTo>
                    <a:pt x="1216178" y="21913"/>
                    <a:pt x="1205951" y="38621"/>
                    <a:pt x="1202735" y="57264"/>
                  </a:cubicBezTo>
                  <a:cubicBezTo>
                    <a:pt x="1202735" y="69832"/>
                    <a:pt x="1227605" y="106110"/>
                    <a:pt x="1224461" y="117250"/>
                  </a:cubicBezTo>
                  <a:cubicBezTo>
                    <a:pt x="1216457" y="144530"/>
                    <a:pt x="1152994" y="163811"/>
                    <a:pt x="1120119" y="146672"/>
                  </a:cubicBezTo>
                  <a:cubicBezTo>
                    <a:pt x="1110256" y="141387"/>
                    <a:pt x="1101680" y="111394"/>
                    <a:pt x="1091532" y="104824"/>
                  </a:cubicBezTo>
                  <a:cubicBezTo>
                    <a:pt x="1051653" y="77116"/>
                    <a:pt x="975755" y="95827"/>
                    <a:pt x="937163" y="93541"/>
                  </a:cubicBezTo>
                  <a:cubicBezTo>
                    <a:pt x="918758" y="94102"/>
                    <a:pt x="900340" y="93003"/>
                    <a:pt x="882133" y="90256"/>
                  </a:cubicBezTo>
                  <a:cubicBezTo>
                    <a:pt x="816812" y="70261"/>
                    <a:pt x="748918" y="2705"/>
                    <a:pt x="682025" y="-9"/>
                  </a:cubicBezTo>
                  <a:cubicBezTo>
                    <a:pt x="649007" y="-1294"/>
                    <a:pt x="574252" y="46123"/>
                    <a:pt x="550954" y="80973"/>
                  </a:cubicBezTo>
                  <a:cubicBezTo>
                    <a:pt x="518587" y="130396"/>
                    <a:pt x="500712" y="187886"/>
                    <a:pt x="499355" y="246935"/>
                  </a:cubicBezTo>
                  <a:cubicBezTo>
                    <a:pt x="499355" y="271501"/>
                    <a:pt x="521653" y="323632"/>
                    <a:pt x="541091" y="336772"/>
                  </a:cubicBezTo>
                  <a:cubicBezTo>
                    <a:pt x="560531" y="349912"/>
                    <a:pt x="614989" y="352626"/>
                    <a:pt x="632856" y="336772"/>
                  </a:cubicBezTo>
                  <a:cubicBezTo>
                    <a:pt x="645291" y="326060"/>
                    <a:pt x="638144" y="280785"/>
                    <a:pt x="648292" y="267788"/>
                  </a:cubicBezTo>
                  <a:cubicBezTo>
                    <a:pt x="658441" y="254790"/>
                    <a:pt x="699749" y="229939"/>
                    <a:pt x="711898" y="241222"/>
                  </a:cubicBezTo>
                  <a:cubicBezTo>
                    <a:pt x="748918" y="275928"/>
                    <a:pt x="757780" y="372050"/>
                    <a:pt x="735482" y="414040"/>
                  </a:cubicBezTo>
                  <a:cubicBezTo>
                    <a:pt x="711613" y="459030"/>
                    <a:pt x="612273" y="505448"/>
                    <a:pt x="560817" y="481454"/>
                  </a:cubicBezTo>
                  <a:cubicBezTo>
                    <a:pt x="541806" y="472598"/>
                    <a:pt x="557529" y="401614"/>
                    <a:pt x="541378" y="384618"/>
                  </a:cubicBezTo>
                  <a:cubicBezTo>
                    <a:pt x="525226" y="367622"/>
                    <a:pt x="476628" y="356053"/>
                    <a:pt x="460905" y="370336"/>
                  </a:cubicBezTo>
                  <a:cubicBezTo>
                    <a:pt x="441752" y="388475"/>
                    <a:pt x="474341" y="458744"/>
                    <a:pt x="458762" y="480882"/>
                  </a:cubicBezTo>
                  <a:cubicBezTo>
                    <a:pt x="441324" y="505448"/>
                    <a:pt x="373001" y="497736"/>
                    <a:pt x="348702" y="516303"/>
                  </a:cubicBezTo>
                  <a:cubicBezTo>
                    <a:pt x="331264" y="530585"/>
                    <a:pt x="301819" y="570291"/>
                    <a:pt x="299676" y="592857"/>
                  </a:cubicBezTo>
                  <a:cubicBezTo>
                    <a:pt x="297817" y="612138"/>
                    <a:pt x="340126" y="644988"/>
                    <a:pt x="329692" y="661413"/>
                  </a:cubicBezTo>
                  <a:cubicBezTo>
                    <a:pt x="315398" y="685122"/>
                    <a:pt x="241644" y="641275"/>
                    <a:pt x="223491" y="662698"/>
                  </a:cubicBezTo>
                  <a:cubicBezTo>
                    <a:pt x="199336" y="691263"/>
                    <a:pt x="216773" y="783814"/>
                    <a:pt x="243931" y="806951"/>
                  </a:cubicBezTo>
                  <a:cubicBezTo>
                    <a:pt x="264228" y="824376"/>
                    <a:pt x="330549" y="823091"/>
                    <a:pt x="352418" y="806951"/>
                  </a:cubicBezTo>
                  <a:cubicBezTo>
                    <a:pt x="368141" y="794954"/>
                    <a:pt x="358564" y="742395"/>
                    <a:pt x="374430" y="730826"/>
                  </a:cubicBezTo>
                  <a:cubicBezTo>
                    <a:pt x="395299" y="715686"/>
                    <a:pt x="450471" y="743537"/>
                    <a:pt x="474484" y="737396"/>
                  </a:cubicBezTo>
                  <a:cubicBezTo>
                    <a:pt x="493638" y="732540"/>
                    <a:pt x="522510" y="692406"/>
                    <a:pt x="541663" y="695834"/>
                  </a:cubicBezTo>
                  <a:cubicBezTo>
                    <a:pt x="567392" y="700404"/>
                    <a:pt x="604554" y="752250"/>
                    <a:pt x="609414" y="778958"/>
                  </a:cubicBezTo>
                  <a:cubicBezTo>
                    <a:pt x="613131" y="798810"/>
                    <a:pt x="568106" y="841229"/>
                    <a:pt x="582829" y="854941"/>
                  </a:cubicBezTo>
                  <a:cubicBezTo>
                    <a:pt x="600981" y="871651"/>
                    <a:pt x="661871" y="836373"/>
                    <a:pt x="670876" y="813664"/>
                  </a:cubicBezTo>
                  <a:cubicBezTo>
                    <a:pt x="682311" y="785099"/>
                    <a:pt x="617705" y="724827"/>
                    <a:pt x="627996" y="695976"/>
                  </a:cubicBezTo>
                  <a:cubicBezTo>
                    <a:pt x="636888" y="682916"/>
                    <a:pt x="651784" y="675232"/>
                    <a:pt x="667589" y="675553"/>
                  </a:cubicBezTo>
                  <a:cubicBezTo>
                    <a:pt x="704895" y="684408"/>
                    <a:pt x="727621" y="789813"/>
                    <a:pt x="765213" y="800381"/>
                  </a:cubicBezTo>
                  <a:cubicBezTo>
                    <a:pt x="791799" y="807951"/>
                    <a:pt x="838109" y="753678"/>
                    <a:pt x="865267" y="760105"/>
                  </a:cubicBezTo>
                  <a:cubicBezTo>
                    <a:pt x="896998" y="767675"/>
                    <a:pt x="948169" y="825519"/>
                    <a:pt x="958031" y="857226"/>
                  </a:cubicBezTo>
                  <a:cubicBezTo>
                    <a:pt x="964892" y="879364"/>
                    <a:pt x="956316" y="932352"/>
                    <a:pt x="940736" y="946206"/>
                  </a:cubicBezTo>
                  <a:cubicBezTo>
                    <a:pt x="887279" y="993766"/>
                    <a:pt x="787653" y="1004907"/>
                    <a:pt x="714471" y="1000336"/>
                  </a:cubicBezTo>
                  <a:cubicBezTo>
                    <a:pt x="679595" y="998051"/>
                    <a:pt x="608700" y="969629"/>
                    <a:pt x="583114" y="944777"/>
                  </a:cubicBezTo>
                  <a:cubicBezTo>
                    <a:pt x="565391" y="927496"/>
                    <a:pt x="561674" y="866367"/>
                    <a:pt x="541806" y="854798"/>
                  </a:cubicBezTo>
                  <a:cubicBezTo>
                    <a:pt x="490064" y="824805"/>
                    <a:pt x="407734" y="829661"/>
                    <a:pt x="350846" y="848371"/>
                  </a:cubicBezTo>
                  <a:cubicBezTo>
                    <a:pt x="250792" y="881506"/>
                    <a:pt x="128154" y="976913"/>
                    <a:pt x="71695" y="1069749"/>
                  </a:cubicBezTo>
                  <a:cubicBezTo>
                    <a:pt x="51398" y="1103456"/>
                    <a:pt x="71695" y="1193721"/>
                    <a:pt x="51541" y="1226857"/>
                  </a:cubicBezTo>
                  <a:cubicBezTo>
                    <a:pt x="45109" y="1237283"/>
                    <a:pt x="16237" y="1243139"/>
                    <a:pt x="10662" y="1253993"/>
                  </a:cubicBezTo>
                  <a:cubicBezTo>
                    <a:pt x="-6490" y="1286986"/>
                    <a:pt x="-1916" y="1372252"/>
                    <a:pt x="16523" y="1404245"/>
                  </a:cubicBezTo>
                  <a:cubicBezTo>
                    <a:pt x="57047" y="1468270"/>
                    <a:pt x="117218" y="1517473"/>
                    <a:pt x="188044" y="1544499"/>
                  </a:cubicBezTo>
                  <a:cubicBezTo>
                    <a:pt x="258225" y="1568494"/>
                    <a:pt x="354848" y="1530217"/>
                    <a:pt x="429174" y="1546641"/>
                  </a:cubicBezTo>
                  <a:cubicBezTo>
                    <a:pt x="452758" y="1551926"/>
                    <a:pt x="503500" y="1579348"/>
                    <a:pt x="516507" y="1602058"/>
                  </a:cubicBezTo>
                  <a:cubicBezTo>
                    <a:pt x="533516" y="1631908"/>
                    <a:pt x="507216" y="1710319"/>
                    <a:pt x="523368" y="1740455"/>
                  </a:cubicBezTo>
                  <a:cubicBezTo>
                    <a:pt x="536518" y="1765306"/>
                    <a:pt x="609128" y="1764449"/>
                    <a:pt x="618991" y="1788587"/>
                  </a:cubicBezTo>
                  <a:cubicBezTo>
                    <a:pt x="655582" y="1875710"/>
                    <a:pt x="568249" y="1992969"/>
                    <a:pt x="581542" y="2085948"/>
                  </a:cubicBezTo>
                  <a:cubicBezTo>
                    <a:pt x="586116" y="2117370"/>
                    <a:pt x="634714" y="2166216"/>
                    <a:pt x="638716" y="2195923"/>
                  </a:cubicBezTo>
                  <a:cubicBezTo>
                    <a:pt x="647149" y="2251054"/>
                    <a:pt x="616561" y="2325751"/>
                    <a:pt x="638716" y="2375312"/>
                  </a:cubicBezTo>
                  <a:cubicBezTo>
                    <a:pt x="653009" y="2407733"/>
                    <a:pt x="735625" y="2420730"/>
                    <a:pt x="767357" y="2403877"/>
                  </a:cubicBezTo>
                  <a:cubicBezTo>
                    <a:pt x="834393" y="2368884"/>
                    <a:pt x="908004" y="2284332"/>
                    <a:pt x="938878" y="2216919"/>
                  </a:cubicBezTo>
                  <a:cubicBezTo>
                    <a:pt x="967465" y="2155361"/>
                    <a:pt x="943023" y="2059811"/>
                    <a:pt x="974183" y="2005538"/>
                  </a:cubicBezTo>
                  <a:cubicBezTo>
                    <a:pt x="999482" y="1962690"/>
                    <a:pt x="1080526" y="1941410"/>
                    <a:pt x="1107398" y="1897705"/>
                  </a:cubicBezTo>
                  <a:cubicBezTo>
                    <a:pt x="1147419" y="1833006"/>
                    <a:pt x="1116546" y="1714032"/>
                    <a:pt x="1154137" y="1646476"/>
                  </a:cubicBezTo>
                  <a:cubicBezTo>
                    <a:pt x="1183582" y="1593774"/>
                    <a:pt x="1268485" y="1563066"/>
                    <a:pt x="1297072" y="1507650"/>
                  </a:cubicBezTo>
                  <a:cubicBezTo>
                    <a:pt x="1308221" y="1485798"/>
                    <a:pt x="1302646" y="1420099"/>
                    <a:pt x="1286780" y="1407673"/>
                  </a:cubicBezTo>
                  <a:cubicBezTo>
                    <a:pt x="1247902" y="1375966"/>
                    <a:pt x="1156281" y="1398104"/>
                    <a:pt x="1119118" y="1363112"/>
                  </a:cubicBezTo>
                  <a:cubicBezTo>
                    <a:pt x="1102824" y="1347829"/>
                    <a:pt x="1126694" y="1279273"/>
                    <a:pt x="1116546" y="1254279"/>
                  </a:cubicBezTo>
                  <a:cubicBezTo>
                    <a:pt x="1106397" y="1229285"/>
                    <a:pt x="1057085" y="1203433"/>
                    <a:pt x="1048795" y="1179582"/>
                  </a:cubicBezTo>
                  <a:cubicBezTo>
                    <a:pt x="1040504" y="1155730"/>
                    <a:pt x="1035645" y="1089031"/>
                    <a:pt x="1055513" y="1070321"/>
                  </a:cubicBezTo>
                  <a:cubicBezTo>
                    <a:pt x="1064375" y="1062179"/>
                    <a:pt x="1093962" y="1064750"/>
                    <a:pt x="1103967" y="1070321"/>
                  </a:cubicBezTo>
                  <a:cubicBezTo>
                    <a:pt x="1157711" y="1100457"/>
                    <a:pt x="1202878" y="1166727"/>
                    <a:pt x="1220887" y="1226285"/>
                  </a:cubicBezTo>
                  <a:cubicBezTo>
                    <a:pt x="1227034" y="1246566"/>
                    <a:pt x="1199162" y="1296127"/>
                    <a:pt x="1210739" y="1314266"/>
                  </a:cubicBezTo>
                  <a:cubicBezTo>
                    <a:pt x="1219172" y="1327548"/>
                    <a:pt x="1255763" y="1336260"/>
                    <a:pt x="1271486" y="1333832"/>
                  </a:cubicBezTo>
                  <a:cubicBezTo>
                    <a:pt x="1340381" y="1323121"/>
                    <a:pt x="1458587" y="1271561"/>
                    <a:pt x="1469736" y="1217859"/>
                  </a:cubicBezTo>
                  <a:cubicBezTo>
                    <a:pt x="1484030" y="1152016"/>
                    <a:pt x="1304218" y="1077462"/>
                    <a:pt x="1323372" y="1003621"/>
                  </a:cubicBezTo>
                  <a:cubicBezTo>
                    <a:pt x="1329375" y="980198"/>
                    <a:pt x="1420567" y="981055"/>
                    <a:pt x="1447153" y="998194"/>
                  </a:cubicBezTo>
                  <a:cubicBezTo>
                    <a:pt x="1465734" y="1010191"/>
                    <a:pt x="1464162" y="1062322"/>
                    <a:pt x="1477598" y="1078176"/>
                  </a:cubicBezTo>
                  <a:cubicBezTo>
                    <a:pt x="1514189" y="1121023"/>
                    <a:pt x="1571363" y="1150302"/>
                    <a:pt x="1622962" y="1177011"/>
                  </a:cubicBezTo>
                  <a:cubicBezTo>
                    <a:pt x="1647261" y="1189437"/>
                    <a:pt x="1711867" y="1193007"/>
                    <a:pt x="1725446" y="1215288"/>
                  </a:cubicBezTo>
                  <a:cubicBezTo>
                    <a:pt x="1743170" y="1243853"/>
                    <a:pt x="1691285" y="1321121"/>
                    <a:pt x="1701290" y="1351257"/>
                  </a:cubicBezTo>
                  <a:cubicBezTo>
                    <a:pt x="1715972" y="1391119"/>
                    <a:pt x="1737229" y="1428243"/>
                    <a:pt x="1764181" y="1461089"/>
                  </a:cubicBezTo>
                  <a:cubicBezTo>
                    <a:pt x="1858491" y="917193"/>
                    <a:pt x="1655390" y="364319"/>
                    <a:pt x="1231322" y="10560"/>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7" name="Graphic 305">
              <a:extLst>
                <a:ext uri="{FF2B5EF4-FFF2-40B4-BE49-F238E27FC236}">
                  <a16:creationId xmlns:a16="http://schemas.microsoft.com/office/drawing/2014/main" id="{397D08C4-6B4D-D346-AE84-10A725846747}"/>
                </a:ext>
              </a:extLst>
            </p:cNvPr>
            <p:cNvSpPr/>
            <p:nvPr/>
          </p:nvSpPr>
          <p:spPr>
            <a:xfrm>
              <a:off x="1694227" y="3511942"/>
              <a:ext cx="723272" cy="988437"/>
            </a:xfrm>
            <a:custGeom>
              <a:avLst/>
              <a:gdLst>
                <a:gd name="connsiteX0" fmla="*/ 736932 w 875815"/>
                <a:gd name="connsiteY0" fmla="*/ 1046743 h 1196905"/>
                <a:gd name="connsiteX1" fmla="*/ 605861 w 875815"/>
                <a:gd name="connsiteY1" fmla="*/ 835934 h 1196905"/>
                <a:gd name="connsiteX2" fmla="*/ 763089 w 875815"/>
                <a:gd name="connsiteY2" fmla="*/ 630266 h 1196905"/>
                <a:gd name="connsiteX3" fmla="*/ 694623 w 875815"/>
                <a:gd name="connsiteY3" fmla="*/ 479586 h 1196905"/>
                <a:gd name="connsiteX4" fmla="*/ 783671 w 875815"/>
                <a:gd name="connsiteY4" fmla="*/ 374895 h 1196905"/>
                <a:gd name="connsiteX5" fmla="*/ 634305 w 875815"/>
                <a:gd name="connsiteY5" fmla="*/ 175940 h 1196905"/>
                <a:gd name="connsiteX6" fmla="*/ 474361 w 875815"/>
                <a:gd name="connsiteY6" fmla="*/ 153088 h 1196905"/>
                <a:gd name="connsiteX7" fmla="*/ 468644 w 875815"/>
                <a:gd name="connsiteY7" fmla="*/ 83532 h 1196905"/>
                <a:gd name="connsiteX8" fmla="*/ 371877 w 875815"/>
                <a:gd name="connsiteY8" fmla="*/ 82104 h 1196905"/>
                <a:gd name="connsiteX9" fmla="*/ 292692 w 875815"/>
                <a:gd name="connsiteY9" fmla="*/ 6978 h 1196905"/>
                <a:gd name="connsiteX10" fmla="*/ -38 w 875815"/>
                <a:gd name="connsiteY10" fmla="*/ 15262 h 1196905"/>
                <a:gd name="connsiteX11" fmla="*/ -38 w 875815"/>
                <a:gd name="connsiteY11" fmla="*/ 55396 h 1196905"/>
                <a:gd name="connsiteX12" fmla="*/ 34981 w 875815"/>
                <a:gd name="connsiteY12" fmla="*/ 88246 h 1196905"/>
                <a:gd name="connsiteX13" fmla="*/ 16685 w 875815"/>
                <a:gd name="connsiteY13" fmla="*/ 157944 h 1196905"/>
                <a:gd name="connsiteX14" fmla="*/ 4107 w 875815"/>
                <a:gd name="connsiteY14" fmla="*/ 161658 h 1196905"/>
                <a:gd name="connsiteX15" fmla="*/ 19258 w 875815"/>
                <a:gd name="connsiteY15" fmla="*/ 292342 h 1196905"/>
                <a:gd name="connsiteX16" fmla="*/ 145755 w 875815"/>
                <a:gd name="connsiteY16" fmla="*/ 374467 h 1196905"/>
                <a:gd name="connsiteX17" fmla="*/ 145755 w 875815"/>
                <a:gd name="connsiteY17" fmla="*/ 471588 h 1196905"/>
                <a:gd name="connsiteX18" fmla="*/ 313417 w 875815"/>
                <a:gd name="connsiteY18" fmla="*/ 557283 h 1196905"/>
                <a:gd name="connsiteX19" fmla="*/ 541398 w 875815"/>
                <a:gd name="connsiteY19" fmla="*/ 932626 h 1196905"/>
                <a:gd name="connsiteX20" fmla="*/ 627158 w 875815"/>
                <a:gd name="connsiteY20" fmla="*/ 986471 h 1196905"/>
                <a:gd name="connsiteX21" fmla="*/ 694337 w 875815"/>
                <a:gd name="connsiteY21" fmla="*/ 1086449 h 1196905"/>
                <a:gd name="connsiteX22" fmla="*/ 874435 w 875815"/>
                <a:gd name="connsiteY22" fmla="*/ 1196709 h 1196905"/>
                <a:gd name="connsiteX23" fmla="*/ 824408 w 875815"/>
                <a:gd name="connsiteY23" fmla="*/ 1096732 h 1196905"/>
                <a:gd name="connsiteX24" fmla="*/ 736932 w 875815"/>
                <a:gd name="connsiteY24" fmla="*/ 1046743 h 119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5815" h="1196905">
                  <a:moveTo>
                    <a:pt x="736932" y="1046743"/>
                  </a:moveTo>
                  <a:cubicBezTo>
                    <a:pt x="679758" y="991899"/>
                    <a:pt x="612150" y="905061"/>
                    <a:pt x="605861" y="835934"/>
                  </a:cubicBezTo>
                  <a:cubicBezTo>
                    <a:pt x="598571" y="755952"/>
                    <a:pt x="754799" y="719674"/>
                    <a:pt x="763089" y="630266"/>
                  </a:cubicBezTo>
                  <a:cubicBezTo>
                    <a:pt x="766090" y="597988"/>
                    <a:pt x="688334" y="513435"/>
                    <a:pt x="694623" y="479586"/>
                  </a:cubicBezTo>
                  <a:cubicBezTo>
                    <a:pt x="700912" y="445736"/>
                    <a:pt x="787531" y="411458"/>
                    <a:pt x="783671" y="374895"/>
                  </a:cubicBezTo>
                  <a:cubicBezTo>
                    <a:pt x="775953" y="300198"/>
                    <a:pt x="696624" y="216074"/>
                    <a:pt x="634305" y="175940"/>
                  </a:cubicBezTo>
                  <a:cubicBezTo>
                    <a:pt x="600715" y="154231"/>
                    <a:pt x="503520" y="181225"/>
                    <a:pt x="474361" y="153088"/>
                  </a:cubicBezTo>
                  <a:cubicBezTo>
                    <a:pt x="460068" y="139662"/>
                    <a:pt x="482794" y="95958"/>
                    <a:pt x="468644" y="83532"/>
                  </a:cubicBezTo>
                  <a:cubicBezTo>
                    <a:pt x="450491" y="67536"/>
                    <a:pt x="394604" y="91245"/>
                    <a:pt x="371877" y="82104"/>
                  </a:cubicBezTo>
                  <a:cubicBezTo>
                    <a:pt x="345578" y="71535"/>
                    <a:pt x="317848" y="15262"/>
                    <a:pt x="292692" y="6978"/>
                  </a:cubicBezTo>
                  <a:cubicBezTo>
                    <a:pt x="207646" y="-21587"/>
                    <a:pt x="83436" y="48540"/>
                    <a:pt x="-38" y="15262"/>
                  </a:cubicBezTo>
                  <a:lnTo>
                    <a:pt x="-38" y="55396"/>
                  </a:lnTo>
                  <a:cubicBezTo>
                    <a:pt x="14628" y="62646"/>
                    <a:pt x="26815" y="74077"/>
                    <a:pt x="34981" y="88246"/>
                  </a:cubicBezTo>
                  <a:cubicBezTo>
                    <a:pt x="39591" y="113042"/>
                    <a:pt x="32882" y="138601"/>
                    <a:pt x="16685" y="157944"/>
                  </a:cubicBezTo>
                  <a:cubicBezTo>
                    <a:pt x="12912" y="160311"/>
                    <a:pt x="8561" y="161595"/>
                    <a:pt x="4107" y="161658"/>
                  </a:cubicBezTo>
                  <a:cubicBezTo>
                    <a:pt x="7252" y="205790"/>
                    <a:pt x="12397" y="249352"/>
                    <a:pt x="19258" y="292342"/>
                  </a:cubicBezTo>
                  <a:cubicBezTo>
                    <a:pt x="62139" y="319336"/>
                    <a:pt x="117883" y="337332"/>
                    <a:pt x="145755" y="374467"/>
                  </a:cubicBezTo>
                  <a:cubicBezTo>
                    <a:pt x="162764" y="397176"/>
                    <a:pt x="126459" y="449449"/>
                    <a:pt x="145755" y="471588"/>
                  </a:cubicBezTo>
                  <a:cubicBezTo>
                    <a:pt x="184204" y="514435"/>
                    <a:pt x="270823" y="518863"/>
                    <a:pt x="313417" y="557283"/>
                  </a:cubicBezTo>
                  <a:cubicBezTo>
                    <a:pt x="413471" y="647405"/>
                    <a:pt x="429337" y="829650"/>
                    <a:pt x="541398" y="932626"/>
                  </a:cubicBezTo>
                  <a:cubicBezTo>
                    <a:pt x="560980" y="950622"/>
                    <a:pt x="607862" y="967904"/>
                    <a:pt x="627158" y="986471"/>
                  </a:cubicBezTo>
                  <a:cubicBezTo>
                    <a:pt x="654173" y="1012751"/>
                    <a:pt x="665322" y="1061740"/>
                    <a:pt x="694337" y="1086449"/>
                  </a:cubicBezTo>
                  <a:cubicBezTo>
                    <a:pt x="744078" y="1129296"/>
                    <a:pt x="828267" y="1200708"/>
                    <a:pt x="874435" y="1196709"/>
                  </a:cubicBezTo>
                  <a:cubicBezTo>
                    <a:pt x="882725" y="1196709"/>
                    <a:pt x="850993" y="1125297"/>
                    <a:pt x="824408" y="1096732"/>
                  </a:cubicBezTo>
                  <a:cubicBezTo>
                    <a:pt x="804540" y="1076451"/>
                    <a:pt x="757943" y="1066025"/>
                    <a:pt x="736932" y="1046743"/>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8" name="Graphic 305">
              <a:extLst>
                <a:ext uri="{FF2B5EF4-FFF2-40B4-BE49-F238E27FC236}">
                  <a16:creationId xmlns:a16="http://schemas.microsoft.com/office/drawing/2014/main" id="{CFCEF48E-1D56-364F-AADC-BE1F456E1E81}"/>
                </a:ext>
              </a:extLst>
            </p:cNvPr>
            <p:cNvSpPr/>
            <p:nvPr/>
          </p:nvSpPr>
          <p:spPr>
            <a:xfrm>
              <a:off x="1720550" y="2692426"/>
              <a:ext cx="579923" cy="632130"/>
            </a:xfrm>
            <a:custGeom>
              <a:avLst/>
              <a:gdLst>
                <a:gd name="connsiteX0" fmla="*/ 25262 w 702234"/>
                <a:gd name="connsiteY0" fmla="*/ 762390 h 765451"/>
                <a:gd name="connsiteX1" fmla="*/ 66427 w 702234"/>
                <a:gd name="connsiteY1" fmla="*/ 760676 h 765451"/>
                <a:gd name="connsiteX2" fmla="*/ 85008 w 702234"/>
                <a:gd name="connsiteY2" fmla="*/ 677553 h 765451"/>
                <a:gd name="connsiteX3" fmla="*/ 357870 w 702234"/>
                <a:gd name="connsiteY3" fmla="*/ 528872 h 765451"/>
                <a:gd name="connsiteX4" fmla="*/ 372163 w 702234"/>
                <a:gd name="connsiteY4" fmla="*/ 431465 h 765451"/>
                <a:gd name="connsiteX5" fmla="*/ 640022 w 702234"/>
                <a:gd name="connsiteY5" fmla="*/ 440749 h 765451"/>
                <a:gd name="connsiteX6" fmla="*/ 697196 w 702234"/>
                <a:gd name="connsiteY6" fmla="*/ 267216 h 765451"/>
                <a:gd name="connsiteX7" fmla="*/ 641595 w 702234"/>
                <a:gd name="connsiteY7" fmla="*/ 272644 h 765451"/>
                <a:gd name="connsiteX8" fmla="*/ 637307 w 702234"/>
                <a:gd name="connsiteY8" fmla="*/ 176380 h 765451"/>
                <a:gd name="connsiteX9" fmla="*/ 465785 w 702234"/>
                <a:gd name="connsiteY9" fmla="*/ 227797 h 765451"/>
                <a:gd name="connsiteX10" fmla="*/ 416044 w 702234"/>
                <a:gd name="connsiteY10" fmla="*/ 268788 h 765451"/>
                <a:gd name="connsiteX11" fmla="*/ 348865 w 702234"/>
                <a:gd name="connsiteY11" fmla="*/ 238794 h 765451"/>
                <a:gd name="connsiteX12" fmla="*/ 510810 w 702234"/>
                <a:gd name="connsiteY12" fmla="*/ 147672 h 765451"/>
                <a:gd name="connsiteX13" fmla="*/ 621727 w 702234"/>
                <a:gd name="connsiteY13" fmla="*/ 18130 h 765451"/>
                <a:gd name="connsiteX14" fmla="*/ 378738 w 702234"/>
                <a:gd name="connsiteY14" fmla="*/ 48123 h 765451"/>
                <a:gd name="connsiteX15" fmla="*/ 259531 w 702234"/>
                <a:gd name="connsiteY15" fmla="*/ 135818 h 765451"/>
                <a:gd name="connsiteX16" fmla="*/ -38 w 702234"/>
                <a:gd name="connsiteY16" fmla="*/ 721400 h 765451"/>
                <a:gd name="connsiteX17" fmla="*/ 25262 w 702234"/>
                <a:gd name="connsiteY17" fmla="*/ 762390 h 76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2234" h="765451">
                  <a:moveTo>
                    <a:pt x="25262" y="762390"/>
                  </a:moveTo>
                  <a:cubicBezTo>
                    <a:pt x="38720" y="766951"/>
                    <a:pt x="53395" y="766340"/>
                    <a:pt x="66427" y="760676"/>
                  </a:cubicBezTo>
                  <a:cubicBezTo>
                    <a:pt x="86009" y="745394"/>
                    <a:pt x="68713" y="694977"/>
                    <a:pt x="85008" y="677553"/>
                  </a:cubicBezTo>
                  <a:cubicBezTo>
                    <a:pt x="154045" y="603569"/>
                    <a:pt x="293121" y="608711"/>
                    <a:pt x="357870" y="528872"/>
                  </a:cubicBezTo>
                  <a:cubicBezTo>
                    <a:pt x="376022" y="506448"/>
                    <a:pt x="348293" y="448461"/>
                    <a:pt x="372163" y="431465"/>
                  </a:cubicBezTo>
                  <a:cubicBezTo>
                    <a:pt x="449491" y="378191"/>
                    <a:pt x="572271" y="489738"/>
                    <a:pt x="640022" y="440749"/>
                  </a:cubicBezTo>
                  <a:cubicBezTo>
                    <a:pt x="680044" y="412184"/>
                    <a:pt x="715635" y="312206"/>
                    <a:pt x="697196" y="267216"/>
                  </a:cubicBezTo>
                  <a:cubicBezTo>
                    <a:pt x="693766" y="258790"/>
                    <a:pt x="650314" y="278928"/>
                    <a:pt x="641595" y="272644"/>
                  </a:cubicBezTo>
                  <a:cubicBezTo>
                    <a:pt x="624014" y="259932"/>
                    <a:pt x="653315" y="181807"/>
                    <a:pt x="637307" y="176380"/>
                  </a:cubicBezTo>
                  <a:cubicBezTo>
                    <a:pt x="591139" y="160669"/>
                    <a:pt x="514240" y="201374"/>
                    <a:pt x="465785" y="227797"/>
                  </a:cubicBezTo>
                  <a:cubicBezTo>
                    <a:pt x="452492" y="235224"/>
                    <a:pt x="429051" y="264646"/>
                    <a:pt x="416044" y="268788"/>
                  </a:cubicBezTo>
                  <a:cubicBezTo>
                    <a:pt x="388458" y="277500"/>
                    <a:pt x="334429" y="258647"/>
                    <a:pt x="348865" y="238794"/>
                  </a:cubicBezTo>
                  <a:cubicBezTo>
                    <a:pt x="381168" y="194661"/>
                    <a:pt x="464785" y="183093"/>
                    <a:pt x="510810" y="147672"/>
                  </a:cubicBezTo>
                  <a:cubicBezTo>
                    <a:pt x="551260" y="116393"/>
                    <a:pt x="622584" y="51408"/>
                    <a:pt x="621727" y="18130"/>
                  </a:cubicBezTo>
                  <a:cubicBezTo>
                    <a:pt x="620440" y="-27288"/>
                    <a:pt x="427336" y="23843"/>
                    <a:pt x="378738" y="48123"/>
                  </a:cubicBezTo>
                  <a:cubicBezTo>
                    <a:pt x="350151" y="62406"/>
                    <a:pt x="288690" y="121678"/>
                    <a:pt x="259531" y="135818"/>
                  </a:cubicBezTo>
                  <a:cubicBezTo>
                    <a:pt x="132831" y="310641"/>
                    <a:pt x="44389" y="510163"/>
                    <a:pt x="-38" y="721400"/>
                  </a:cubicBezTo>
                  <a:cubicBezTo>
                    <a:pt x="7681" y="738110"/>
                    <a:pt x="13398" y="757392"/>
                    <a:pt x="25262" y="762390"/>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29" name="Graphic 305">
              <a:extLst>
                <a:ext uri="{FF2B5EF4-FFF2-40B4-BE49-F238E27FC236}">
                  <a16:creationId xmlns:a16="http://schemas.microsoft.com/office/drawing/2014/main" id="{D43714B8-3273-DD46-AC91-34E9A7783A29}"/>
                </a:ext>
              </a:extLst>
            </p:cNvPr>
            <p:cNvSpPr/>
            <p:nvPr/>
          </p:nvSpPr>
          <p:spPr>
            <a:xfrm>
              <a:off x="2167092" y="4714441"/>
              <a:ext cx="158291" cy="234481"/>
            </a:xfrm>
            <a:custGeom>
              <a:avLst/>
              <a:gdLst>
                <a:gd name="connsiteX0" fmla="*/ 0 w 191675"/>
                <a:gd name="connsiteY0" fmla="*/ 283936 h 283935"/>
                <a:gd name="connsiteX1" fmla="*/ 191675 w 191675"/>
                <a:gd name="connsiteY1" fmla="*/ 0 h 283935"/>
              </a:gdLst>
              <a:ahLst/>
              <a:cxnLst>
                <a:cxn ang="0">
                  <a:pos x="connsiteX0" y="connsiteY0"/>
                </a:cxn>
                <a:cxn ang="0">
                  <a:pos x="connsiteX1" y="connsiteY1"/>
                </a:cxn>
              </a:cxnLst>
              <a:rect l="l" t="t" r="r" b="b"/>
              <a:pathLst>
                <a:path w="191675" h="283935">
                  <a:moveTo>
                    <a:pt x="0" y="283936"/>
                  </a:moveTo>
                  <a:lnTo>
                    <a:pt x="191675" y="0"/>
                  </a:lnTo>
                </a:path>
              </a:pathLst>
            </a:custGeom>
            <a:ln w="9525" cap="rnd">
              <a:solidFill>
                <a:srgbClr val="263238"/>
              </a:solidFill>
              <a:prstDash val="solid"/>
              <a:round/>
            </a:ln>
          </p:spPr>
          <p:txBody>
            <a:bodyPr rtlCol="0" anchor="ctr"/>
            <a:lstStyle/>
            <a:p>
              <a:endParaRPr lang="en-GB"/>
            </a:p>
          </p:txBody>
        </p:sp>
        <p:sp>
          <p:nvSpPr>
            <p:cNvPr id="330" name="Graphic 305">
              <a:extLst>
                <a:ext uri="{FF2B5EF4-FFF2-40B4-BE49-F238E27FC236}">
                  <a16:creationId xmlns:a16="http://schemas.microsoft.com/office/drawing/2014/main" id="{6A944253-8DBC-3B43-B947-B5BDDB54201E}"/>
                </a:ext>
              </a:extLst>
            </p:cNvPr>
            <p:cNvSpPr/>
            <p:nvPr/>
          </p:nvSpPr>
          <p:spPr>
            <a:xfrm flipV="1">
              <a:off x="937549" y="3500395"/>
              <a:ext cx="715127" cy="238228"/>
            </a:xfrm>
            <a:custGeom>
              <a:avLst/>
              <a:gdLst>
                <a:gd name="connsiteX0" fmla="*/ 0 w 299876"/>
                <a:gd name="connsiteY0" fmla="*/ 0 h 4427"/>
                <a:gd name="connsiteX1" fmla="*/ 299876 w 299876"/>
                <a:gd name="connsiteY1" fmla="*/ 4428 h 4427"/>
              </a:gdLst>
              <a:ahLst/>
              <a:cxnLst>
                <a:cxn ang="0">
                  <a:pos x="connsiteX0" y="connsiteY0"/>
                </a:cxn>
                <a:cxn ang="0">
                  <a:pos x="connsiteX1" y="connsiteY1"/>
                </a:cxn>
              </a:cxnLst>
              <a:rect l="l" t="t" r="r" b="b"/>
              <a:pathLst>
                <a:path w="299876" h="4427">
                  <a:moveTo>
                    <a:pt x="0" y="0"/>
                  </a:moveTo>
                  <a:lnTo>
                    <a:pt x="299876" y="4428"/>
                  </a:lnTo>
                </a:path>
              </a:pathLst>
            </a:custGeom>
            <a:ln w="9525" cap="rnd">
              <a:solidFill>
                <a:schemeClr val="bg1"/>
              </a:solidFill>
              <a:prstDash val="solid"/>
              <a:round/>
            </a:ln>
          </p:spPr>
          <p:txBody>
            <a:bodyPr rtlCol="0" anchor="ctr"/>
            <a:lstStyle/>
            <a:p>
              <a:endParaRPr lang="en-GB"/>
            </a:p>
          </p:txBody>
        </p:sp>
        <p:sp>
          <p:nvSpPr>
            <p:cNvPr id="331" name="Graphic 305">
              <a:extLst>
                <a:ext uri="{FF2B5EF4-FFF2-40B4-BE49-F238E27FC236}">
                  <a16:creationId xmlns:a16="http://schemas.microsoft.com/office/drawing/2014/main" id="{E8983647-355E-C040-A940-E3EA21AFE273}"/>
                </a:ext>
              </a:extLst>
            </p:cNvPr>
            <p:cNvSpPr/>
            <p:nvPr/>
          </p:nvSpPr>
          <p:spPr>
            <a:xfrm>
              <a:off x="2140415" y="2162504"/>
              <a:ext cx="152743" cy="244743"/>
            </a:xfrm>
            <a:custGeom>
              <a:avLst/>
              <a:gdLst>
                <a:gd name="connsiteX0" fmla="*/ 0 w 184957"/>
                <a:gd name="connsiteY0" fmla="*/ 0 h 296361"/>
                <a:gd name="connsiteX1" fmla="*/ 184957 w 184957"/>
                <a:gd name="connsiteY1" fmla="*/ 296362 h 296361"/>
              </a:gdLst>
              <a:ahLst/>
              <a:cxnLst>
                <a:cxn ang="0">
                  <a:pos x="connsiteX0" y="connsiteY0"/>
                </a:cxn>
                <a:cxn ang="0">
                  <a:pos x="connsiteX1" y="connsiteY1"/>
                </a:cxn>
              </a:cxnLst>
              <a:rect l="l" t="t" r="r" b="b"/>
              <a:pathLst>
                <a:path w="184957" h="296361">
                  <a:moveTo>
                    <a:pt x="0" y="0"/>
                  </a:moveTo>
                  <a:lnTo>
                    <a:pt x="184957" y="296362"/>
                  </a:lnTo>
                </a:path>
              </a:pathLst>
            </a:custGeom>
            <a:ln w="9525" cap="rnd">
              <a:solidFill>
                <a:schemeClr val="bg1"/>
              </a:solidFill>
              <a:prstDash val="solid"/>
              <a:round/>
            </a:ln>
          </p:spPr>
          <p:txBody>
            <a:bodyPr rtlCol="0" anchor="ctr"/>
            <a:lstStyle/>
            <a:p>
              <a:endParaRPr lang="en-GB"/>
            </a:p>
          </p:txBody>
        </p:sp>
        <p:sp>
          <p:nvSpPr>
            <p:cNvPr id="332" name="Graphic 305">
              <a:extLst>
                <a:ext uri="{FF2B5EF4-FFF2-40B4-BE49-F238E27FC236}">
                  <a16:creationId xmlns:a16="http://schemas.microsoft.com/office/drawing/2014/main" id="{92288308-30A9-924C-8B4C-2F497149D770}"/>
                </a:ext>
              </a:extLst>
            </p:cNvPr>
            <p:cNvSpPr/>
            <p:nvPr/>
          </p:nvSpPr>
          <p:spPr>
            <a:xfrm>
              <a:off x="937549" y="3784922"/>
              <a:ext cx="791618" cy="1163882"/>
            </a:xfrm>
            <a:custGeom>
              <a:avLst/>
              <a:gdLst>
                <a:gd name="connsiteX0" fmla="*/ 0 w 484690"/>
                <a:gd name="connsiteY0" fmla="*/ 0 h 660422"/>
                <a:gd name="connsiteX1" fmla="*/ 314313 w 484690"/>
                <a:gd name="connsiteY1" fmla="*/ 428332 h 660422"/>
                <a:gd name="connsiteX2" fmla="*/ 484691 w 484690"/>
                <a:gd name="connsiteY2" fmla="*/ 660423 h 660422"/>
              </a:gdLst>
              <a:ahLst/>
              <a:cxnLst>
                <a:cxn ang="0">
                  <a:pos x="connsiteX0" y="connsiteY0"/>
                </a:cxn>
                <a:cxn ang="0">
                  <a:pos x="connsiteX1" y="connsiteY1"/>
                </a:cxn>
                <a:cxn ang="0">
                  <a:pos x="connsiteX2" y="connsiteY2"/>
                </a:cxn>
              </a:cxnLst>
              <a:rect l="l" t="t" r="r" b="b"/>
              <a:pathLst>
                <a:path w="484690" h="660422">
                  <a:moveTo>
                    <a:pt x="0" y="0"/>
                  </a:moveTo>
                  <a:lnTo>
                    <a:pt x="314313" y="428332"/>
                  </a:lnTo>
                  <a:lnTo>
                    <a:pt x="484691" y="660423"/>
                  </a:lnTo>
                </a:path>
              </a:pathLst>
            </a:custGeom>
            <a:noFill/>
            <a:ln w="9525" cap="rnd">
              <a:solidFill>
                <a:schemeClr val="bg1"/>
              </a:solidFill>
              <a:prstDash val="solid"/>
              <a:round/>
            </a:ln>
          </p:spPr>
          <p:txBody>
            <a:bodyPr rtlCol="0" anchor="ctr"/>
            <a:lstStyle/>
            <a:p>
              <a:endParaRPr lang="en-GB"/>
            </a:p>
          </p:txBody>
        </p:sp>
        <p:sp>
          <p:nvSpPr>
            <p:cNvPr id="333" name="Graphic 305">
              <a:extLst>
                <a:ext uri="{FF2B5EF4-FFF2-40B4-BE49-F238E27FC236}">
                  <a16:creationId xmlns:a16="http://schemas.microsoft.com/office/drawing/2014/main" id="{AB6F749A-C9C9-BF43-8022-92653D4C7813}"/>
                </a:ext>
              </a:extLst>
            </p:cNvPr>
            <p:cNvSpPr/>
            <p:nvPr/>
          </p:nvSpPr>
          <p:spPr>
            <a:xfrm>
              <a:off x="937549" y="2179842"/>
              <a:ext cx="837180" cy="1535631"/>
            </a:xfrm>
            <a:custGeom>
              <a:avLst/>
              <a:gdLst>
                <a:gd name="connsiteX0" fmla="*/ 733396 w 733396"/>
                <a:gd name="connsiteY0" fmla="*/ 0 h 929647"/>
                <a:gd name="connsiteX1" fmla="*/ 0 w 733396"/>
                <a:gd name="connsiteY1" fmla="*/ 929647 h 929647"/>
              </a:gdLst>
              <a:ahLst/>
              <a:cxnLst>
                <a:cxn ang="0">
                  <a:pos x="connsiteX0" y="connsiteY0"/>
                </a:cxn>
                <a:cxn ang="0">
                  <a:pos x="connsiteX1" y="connsiteY1"/>
                </a:cxn>
              </a:cxnLst>
              <a:rect l="l" t="t" r="r" b="b"/>
              <a:pathLst>
                <a:path w="733396" h="929647">
                  <a:moveTo>
                    <a:pt x="733396" y="0"/>
                  </a:moveTo>
                  <a:lnTo>
                    <a:pt x="0" y="929647"/>
                  </a:lnTo>
                </a:path>
              </a:pathLst>
            </a:custGeom>
            <a:ln w="9525" cap="rnd">
              <a:solidFill>
                <a:schemeClr val="bg1"/>
              </a:solidFill>
              <a:prstDash val="solid"/>
              <a:round/>
            </a:ln>
          </p:spPr>
          <p:txBody>
            <a:bodyPr rtlCol="0" anchor="ctr"/>
            <a:lstStyle/>
            <a:p>
              <a:endParaRPr lang="en-GB"/>
            </a:p>
          </p:txBody>
        </p:sp>
        <p:sp>
          <p:nvSpPr>
            <p:cNvPr id="334" name="Graphic 305">
              <a:extLst>
                <a:ext uri="{FF2B5EF4-FFF2-40B4-BE49-F238E27FC236}">
                  <a16:creationId xmlns:a16="http://schemas.microsoft.com/office/drawing/2014/main" id="{43E97FC4-CCF4-CA40-B6A4-546E4FA54586}"/>
                </a:ext>
              </a:extLst>
            </p:cNvPr>
            <p:cNvSpPr/>
            <p:nvPr/>
          </p:nvSpPr>
          <p:spPr>
            <a:xfrm>
              <a:off x="2347219" y="5113815"/>
              <a:ext cx="1480917" cy="64753"/>
            </a:xfrm>
            <a:custGeom>
              <a:avLst/>
              <a:gdLst>
                <a:gd name="connsiteX0" fmla="*/ 1793255 w 1793254"/>
                <a:gd name="connsiteY0" fmla="*/ 0 h 78410"/>
                <a:gd name="connsiteX1" fmla="*/ 0 w 1793254"/>
                <a:gd name="connsiteY1" fmla="*/ 78411 h 78410"/>
              </a:gdLst>
              <a:ahLst/>
              <a:cxnLst>
                <a:cxn ang="0">
                  <a:pos x="connsiteX0" y="connsiteY0"/>
                </a:cxn>
                <a:cxn ang="0">
                  <a:pos x="connsiteX1" y="connsiteY1"/>
                </a:cxn>
              </a:cxnLst>
              <a:rect l="l" t="t" r="r" b="b"/>
              <a:pathLst>
                <a:path w="1793254" h="78410">
                  <a:moveTo>
                    <a:pt x="1793255" y="0"/>
                  </a:moveTo>
                  <a:lnTo>
                    <a:pt x="0" y="78411"/>
                  </a:lnTo>
                </a:path>
              </a:pathLst>
            </a:custGeom>
            <a:ln w="9525" cap="rnd">
              <a:solidFill>
                <a:schemeClr val="bg1"/>
              </a:solidFill>
              <a:prstDash val="solid"/>
              <a:round/>
            </a:ln>
          </p:spPr>
          <p:txBody>
            <a:bodyPr rtlCol="0" anchor="ctr"/>
            <a:lstStyle/>
            <a:p>
              <a:endParaRPr lang="en-GB"/>
            </a:p>
          </p:txBody>
        </p:sp>
        <p:sp>
          <p:nvSpPr>
            <p:cNvPr id="335" name="Graphic 305">
              <a:extLst>
                <a:ext uri="{FF2B5EF4-FFF2-40B4-BE49-F238E27FC236}">
                  <a16:creationId xmlns:a16="http://schemas.microsoft.com/office/drawing/2014/main" id="{B1909124-8139-3248-A6AD-35CD0F76F7FA}"/>
                </a:ext>
              </a:extLst>
            </p:cNvPr>
            <p:cNvSpPr/>
            <p:nvPr/>
          </p:nvSpPr>
          <p:spPr>
            <a:xfrm flipH="1">
              <a:off x="3727048" y="2141316"/>
              <a:ext cx="181237" cy="464439"/>
            </a:xfrm>
            <a:custGeom>
              <a:avLst/>
              <a:gdLst>
                <a:gd name="connsiteX0" fmla="*/ 0 w 181240"/>
                <a:gd name="connsiteY0" fmla="*/ 131827 h 131827"/>
                <a:gd name="connsiteX1" fmla="*/ 181241 w 181240"/>
                <a:gd name="connsiteY1" fmla="*/ 0 h 131827"/>
              </a:gdLst>
              <a:ahLst/>
              <a:cxnLst>
                <a:cxn ang="0">
                  <a:pos x="connsiteX0" y="connsiteY0"/>
                </a:cxn>
                <a:cxn ang="0">
                  <a:pos x="connsiteX1" y="connsiteY1"/>
                </a:cxn>
              </a:cxnLst>
              <a:rect l="l" t="t" r="r" b="b"/>
              <a:pathLst>
                <a:path w="181240" h="131827">
                  <a:moveTo>
                    <a:pt x="0" y="131827"/>
                  </a:moveTo>
                  <a:lnTo>
                    <a:pt x="181241" y="0"/>
                  </a:lnTo>
                </a:path>
              </a:pathLst>
            </a:custGeom>
            <a:ln w="9525" cap="rnd">
              <a:solidFill>
                <a:schemeClr val="bg1"/>
              </a:solidFill>
              <a:prstDash val="solid"/>
              <a:round/>
            </a:ln>
          </p:spPr>
          <p:txBody>
            <a:bodyPr rtlCol="0" anchor="ctr"/>
            <a:lstStyle/>
            <a:p>
              <a:endParaRPr lang="en-GB"/>
            </a:p>
          </p:txBody>
        </p:sp>
        <p:sp>
          <p:nvSpPr>
            <p:cNvPr id="336" name="Graphic 305">
              <a:extLst>
                <a:ext uri="{FF2B5EF4-FFF2-40B4-BE49-F238E27FC236}">
                  <a16:creationId xmlns:a16="http://schemas.microsoft.com/office/drawing/2014/main" id="{338D0C47-FCB0-0448-90B8-F655CCC37768}"/>
                </a:ext>
              </a:extLst>
            </p:cNvPr>
            <p:cNvSpPr/>
            <p:nvPr/>
          </p:nvSpPr>
          <p:spPr>
            <a:xfrm>
              <a:off x="2344740" y="1851002"/>
              <a:ext cx="1324435" cy="220866"/>
            </a:xfrm>
            <a:custGeom>
              <a:avLst/>
              <a:gdLst>
                <a:gd name="connsiteX0" fmla="*/ 0 w 2067117"/>
                <a:gd name="connsiteY0" fmla="*/ 0 h 35706"/>
                <a:gd name="connsiteX1" fmla="*/ 2067117 w 2067117"/>
                <a:gd name="connsiteY1" fmla="*/ 35706 h 35706"/>
              </a:gdLst>
              <a:ahLst/>
              <a:cxnLst>
                <a:cxn ang="0">
                  <a:pos x="connsiteX0" y="connsiteY0"/>
                </a:cxn>
                <a:cxn ang="0">
                  <a:pos x="connsiteX1" y="connsiteY1"/>
                </a:cxn>
              </a:cxnLst>
              <a:rect l="l" t="t" r="r" b="b"/>
              <a:pathLst>
                <a:path w="2067117" h="35706">
                  <a:moveTo>
                    <a:pt x="0" y="0"/>
                  </a:moveTo>
                  <a:lnTo>
                    <a:pt x="2067117" y="35706"/>
                  </a:lnTo>
                </a:path>
              </a:pathLst>
            </a:custGeom>
            <a:ln w="9525" cap="rnd">
              <a:solidFill>
                <a:schemeClr val="bg1"/>
              </a:solidFill>
              <a:prstDash val="solid"/>
              <a:round/>
            </a:ln>
          </p:spPr>
          <p:txBody>
            <a:bodyPr rtlCol="0" anchor="ctr"/>
            <a:lstStyle/>
            <a:p>
              <a:endParaRPr lang="en-GB"/>
            </a:p>
          </p:txBody>
        </p:sp>
        <p:sp>
          <p:nvSpPr>
            <p:cNvPr id="337" name="Graphic 305">
              <a:extLst>
                <a:ext uri="{FF2B5EF4-FFF2-40B4-BE49-F238E27FC236}">
                  <a16:creationId xmlns:a16="http://schemas.microsoft.com/office/drawing/2014/main" id="{B4E9BB24-321A-814D-BA5E-1647C37A121D}"/>
                </a:ext>
              </a:extLst>
            </p:cNvPr>
            <p:cNvSpPr/>
            <p:nvPr/>
          </p:nvSpPr>
          <p:spPr>
            <a:xfrm>
              <a:off x="1588581" y="1467196"/>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9"/>
                    <a:pt x="194477" y="0"/>
                    <a:pt x="434378" y="0"/>
                  </a:cubicBezTo>
                  <a:cubicBezTo>
                    <a:pt x="674278" y="0"/>
                    <a:pt x="868755" y="194329"/>
                    <a:pt x="868755" y="434045"/>
                  </a:cubicBezTo>
                  <a:close/>
                </a:path>
              </a:pathLst>
            </a:custGeom>
            <a:solidFill>
              <a:srgbClr val="FCB900"/>
            </a:solidFill>
            <a:ln w="9525" cap="flat">
              <a:solidFill>
                <a:schemeClr val="tx1"/>
              </a:solidFill>
              <a:prstDash val="solid"/>
              <a:miter/>
            </a:ln>
          </p:spPr>
          <p:txBody>
            <a:bodyPr rtlCol="0" anchor="ctr"/>
            <a:lstStyle/>
            <a:p>
              <a:endParaRPr lang="en-GB"/>
            </a:p>
          </p:txBody>
        </p:sp>
        <p:sp>
          <p:nvSpPr>
            <p:cNvPr id="338" name="Graphic 305">
              <a:extLst>
                <a:ext uri="{FF2B5EF4-FFF2-40B4-BE49-F238E27FC236}">
                  <a16:creationId xmlns:a16="http://schemas.microsoft.com/office/drawing/2014/main" id="{DBFDB437-AC2B-2E42-9878-B5FD558BB7EC}"/>
                </a:ext>
              </a:extLst>
            </p:cNvPr>
            <p:cNvSpPr/>
            <p:nvPr/>
          </p:nvSpPr>
          <p:spPr>
            <a:xfrm>
              <a:off x="1588581" y="1467196"/>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9"/>
                    <a:pt x="194477" y="0"/>
                    <a:pt x="434378" y="0"/>
                  </a:cubicBezTo>
                  <a:cubicBezTo>
                    <a:pt x="674278" y="0"/>
                    <a:pt x="868755" y="194329"/>
                    <a:pt x="868755" y="434045"/>
                  </a:cubicBezTo>
                  <a:close/>
                </a:path>
              </a:pathLst>
            </a:custGeom>
            <a:solidFill>
              <a:srgbClr val="FFFFFF">
                <a:alpha val="30000"/>
              </a:srgbClr>
            </a:solidFill>
            <a:ln w="9525" cap="flat">
              <a:solidFill>
                <a:schemeClr val="tx1"/>
              </a:solidFill>
              <a:prstDash val="solid"/>
              <a:miter/>
            </a:ln>
          </p:spPr>
          <p:txBody>
            <a:bodyPr rtlCol="0" anchor="ctr"/>
            <a:lstStyle/>
            <a:p>
              <a:endParaRPr lang="en-GB"/>
            </a:p>
          </p:txBody>
        </p:sp>
        <p:sp>
          <p:nvSpPr>
            <p:cNvPr id="339" name="Graphic 305">
              <a:extLst>
                <a:ext uri="{FF2B5EF4-FFF2-40B4-BE49-F238E27FC236}">
                  <a16:creationId xmlns:a16="http://schemas.microsoft.com/office/drawing/2014/main" id="{FFD2538A-E21F-0A43-B229-B1E878E4DDF1}"/>
                </a:ext>
              </a:extLst>
            </p:cNvPr>
            <p:cNvSpPr/>
            <p:nvPr/>
          </p:nvSpPr>
          <p:spPr>
            <a:xfrm>
              <a:off x="1843429" y="2056940"/>
              <a:ext cx="196063" cy="129749"/>
            </a:xfrm>
            <a:custGeom>
              <a:avLst/>
              <a:gdLst>
                <a:gd name="connsiteX0" fmla="*/ 121028 w 237414"/>
                <a:gd name="connsiteY0" fmla="*/ 157073 h 157115"/>
                <a:gd name="connsiteX1" fmla="*/ 237376 w 237414"/>
                <a:gd name="connsiteY1" fmla="*/ 141219 h 157115"/>
                <a:gd name="connsiteX2" fmla="*/ 212505 w 237414"/>
                <a:gd name="connsiteY2" fmla="*/ -35 h 157115"/>
                <a:gd name="connsiteX3" fmla="*/ 7823 w 237414"/>
                <a:gd name="connsiteY3" fmla="*/ 12105 h 157115"/>
                <a:gd name="connsiteX4" fmla="*/ -38 w 237414"/>
                <a:gd name="connsiteY4" fmla="*/ 140648 h 157115"/>
                <a:gd name="connsiteX5" fmla="*/ 121028 w 237414"/>
                <a:gd name="connsiteY5" fmla="*/ 157073 h 15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14" h="157115">
                  <a:moveTo>
                    <a:pt x="121028" y="157073"/>
                  </a:moveTo>
                  <a:cubicBezTo>
                    <a:pt x="160350" y="157082"/>
                    <a:pt x="199492" y="151748"/>
                    <a:pt x="237376" y="141219"/>
                  </a:cubicBezTo>
                  <a:lnTo>
                    <a:pt x="212505" y="-35"/>
                  </a:lnTo>
                  <a:lnTo>
                    <a:pt x="7823" y="12105"/>
                  </a:lnTo>
                  <a:lnTo>
                    <a:pt x="-38" y="140648"/>
                  </a:lnTo>
                  <a:cubicBezTo>
                    <a:pt x="39343" y="151787"/>
                    <a:pt x="80100" y="157317"/>
                    <a:pt x="121028" y="157073"/>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40" name="Graphic 305">
              <a:extLst>
                <a:ext uri="{FF2B5EF4-FFF2-40B4-BE49-F238E27FC236}">
                  <a16:creationId xmlns:a16="http://schemas.microsoft.com/office/drawing/2014/main" id="{75D20D93-5587-4942-802B-323A9982FB4C}"/>
                </a:ext>
              </a:extLst>
            </p:cNvPr>
            <p:cNvSpPr/>
            <p:nvPr/>
          </p:nvSpPr>
          <p:spPr>
            <a:xfrm>
              <a:off x="1816752" y="2072155"/>
              <a:ext cx="252721" cy="83624"/>
            </a:xfrm>
            <a:custGeom>
              <a:avLst/>
              <a:gdLst>
                <a:gd name="connsiteX0" fmla="*/ -38 w 306022"/>
                <a:gd name="connsiteY0" fmla="*/ -35 h 101262"/>
                <a:gd name="connsiteX1" fmla="*/ 153045 w 306022"/>
                <a:gd name="connsiteY1" fmla="*/ 101228 h 101262"/>
                <a:gd name="connsiteX2" fmla="*/ 305984 w 306022"/>
                <a:gd name="connsiteY2" fmla="*/ -35 h 101262"/>
                <a:gd name="connsiteX3" fmla="*/ -38 w 306022"/>
                <a:gd name="connsiteY3" fmla="*/ -35 h 101262"/>
              </a:gdLst>
              <a:ahLst/>
              <a:cxnLst>
                <a:cxn ang="0">
                  <a:pos x="connsiteX0" y="connsiteY0"/>
                </a:cxn>
                <a:cxn ang="0">
                  <a:pos x="connsiteX1" y="connsiteY1"/>
                </a:cxn>
                <a:cxn ang="0">
                  <a:pos x="connsiteX2" y="connsiteY2"/>
                </a:cxn>
                <a:cxn ang="0">
                  <a:pos x="connsiteX3" y="connsiteY3"/>
                </a:cxn>
              </a:cxnLst>
              <a:rect l="l" t="t" r="r" b="b"/>
              <a:pathLst>
                <a:path w="306022" h="101262">
                  <a:moveTo>
                    <a:pt x="-38" y="-35"/>
                  </a:moveTo>
                  <a:cubicBezTo>
                    <a:pt x="37268" y="61951"/>
                    <a:pt x="91869" y="101228"/>
                    <a:pt x="153045" y="101228"/>
                  </a:cubicBezTo>
                  <a:cubicBezTo>
                    <a:pt x="214221" y="101228"/>
                    <a:pt x="268822" y="61951"/>
                    <a:pt x="305984" y="-35"/>
                  </a:cubicBezTo>
                  <a:lnTo>
                    <a:pt x="-38" y="-35"/>
                  </a:lnTo>
                  <a:close/>
                </a:path>
              </a:pathLst>
            </a:custGeom>
            <a:solidFill>
              <a:srgbClr val="263238"/>
            </a:solidFill>
            <a:ln w="9525" cap="rnd">
              <a:solidFill>
                <a:srgbClr val="263238"/>
              </a:solidFill>
              <a:prstDash val="solid"/>
              <a:round/>
            </a:ln>
          </p:spPr>
          <p:txBody>
            <a:bodyPr rtlCol="0" anchor="ctr"/>
            <a:lstStyle/>
            <a:p>
              <a:endParaRPr lang="en-GB"/>
            </a:p>
          </p:txBody>
        </p:sp>
        <p:sp>
          <p:nvSpPr>
            <p:cNvPr id="341" name="Graphic 305">
              <a:extLst>
                <a:ext uri="{FF2B5EF4-FFF2-40B4-BE49-F238E27FC236}">
                  <a16:creationId xmlns:a16="http://schemas.microsoft.com/office/drawing/2014/main" id="{C0A0B0CA-2DD5-1742-9216-9CA749BC9442}"/>
                </a:ext>
              </a:extLst>
            </p:cNvPr>
            <p:cNvSpPr/>
            <p:nvPr/>
          </p:nvSpPr>
          <p:spPr>
            <a:xfrm>
              <a:off x="1843429" y="2056940"/>
              <a:ext cx="196063" cy="129749"/>
            </a:xfrm>
            <a:custGeom>
              <a:avLst/>
              <a:gdLst>
                <a:gd name="connsiteX0" fmla="*/ 121028 w 237414"/>
                <a:gd name="connsiteY0" fmla="*/ 157073 h 157115"/>
                <a:gd name="connsiteX1" fmla="*/ 237376 w 237414"/>
                <a:gd name="connsiteY1" fmla="*/ 141219 h 157115"/>
                <a:gd name="connsiteX2" fmla="*/ 212505 w 237414"/>
                <a:gd name="connsiteY2" fmla="*/ -35 h 157115"/>
                <a:gd name="connsiteX3" fmla="*/ 7823 w 237414"/>
                <a:gd name="connsiteY3" fmla="*/ 12105 h 157115"/>
                <a:gd name="connsiteX4" fmla="*/ -38 w 237414"/>
                <a:gd name="connsiteY4" fmla="*/ 140648 h 157115"/>
                <a:gd name="connsiteX5" fmla="*/ 121028 w 237414"/>
                <a:gd name="connsiteY5" fmla="*/ 157073 h 15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14" h="157115">
                  <a:moveTo>
                    <a:pt x="121028" y="157073"/>
                  </a:moveTo>
                  <a:cubicBezTo>
                    <a:pt x="160350" y="157082"/>
                    <a:pt x="199492" y="151748"/>
                    <a:pt x="237376" y="141219"/>
                  </a:cubicBezTo>
                  <a:lnTo>
                    <a:pt x="212505" y="-35"/>
                  </a:lnTo>
                  <a:lnTo>
                    <a:pt x="7823" y="12105"/>
                  </a:lnTo>
                  <a:lnTo>
                    <a:pt x="-38" y="140648"/>
                  </a:lnTo>
                  <a:cubicBezTo>
                    <a:pt x="39343" y="151787"/>
                    <a:pt x="80100" y="157317"/>
                    <a:pt x="121028" y="157073"/>
                  </a:cubicBezTo>
                  <a:close/>
                </a:path>
              </a:pathLst>
            </a:custGeom>
            <a:noFill/>
            <a:ln w="9525" cap="rnd">
              <a:solidFill>
                <a:srgbClr val="263238"/>
              </a:solidFill>
              <a:prstDash val="solid"/>
              <a:round/>
            </a:ln>
          </p:spPr>
          <p:txBody>
            <a:bodyPr rtlCol="0" anchor="ctr"/>
            <a:lstStyle/>
            <a:p>
              <a:endParaRPr lang="en-GB"/>
            </a:p>
          </p:txBody>
        </p:sp>
        <p:sp>
          <p:nvSpPr>
            <p:cNvPr id="342" name="Graphic 305">
              <a:extLst>
                <a:ext uri="{FF2B5EF4-FFF2-40B4-BE49-F238E27FC236}">
                  <a16:creationId xmlns:a16="http://schemas.microsoft.com/office/drawing/2014/main" id="{5A59B465-7C17-F745-9723-68F29BF1827F}"/>
                </a:ext>
              </a:extLst>
            </p:cNvPr>
            <p:cNvSpPr/>
            <p:nvPr/>
          </p:nvSpPr>
          <p:spPr>
            <a:xfrm>
              <a:off x="1691467" y="1627843"/>
              <a:ext cx="514203" cy="504090"/>
            </a:xfrm>
            <a:custGeom>
              <a:avLst/>
              <a:gdLst>
                <a:gd name="connsiteX0" fmla="*/ 507578 w 622653"/>
                <a:gd name="connsiteY0" fmla="*/ 56667 h 610407"/>
                <a:gd name="connsiteX1" fmla="*/ 582618 w 622653"/>
                <a:gd name="connsiteY1" fmla="*/ 543985 h 610407"/>
                <a:gd name="connsiteX2" fmla="*/ 42183 w 622653"/>
                <a:gd name="connsiteY2" fmla="*/ 529703 h 610407"/>
                <a:gd name="connsiteX3" fmla="*/ 85063 w 622653"/>
                <a:gd name="connsiteY3" fmla="*/ 118796 h 610407"/>
                <a:gd name="connsiteX4" fmla="*/ 192693 w 622653"/>
                <a:gd name="connsiteY4" fmla="*/ 28530 h 610407"/>
                <a:gd name="connsiteX5" fmla="*/ 328052 w 622653"/>
                <a:gd name="connsiteY5" fmla="*/ -35 h 610407"/>
                <a:gd name="connsiteX6" fmla="*/ 466127 w 622653"/>
                <a:gd name="connsiteY6" fmla="*/ 49954 h 6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653" h="610407">
                  <a:moveTo>
                    <a:pt x="507578" y="56667"/>
                  </a:moveTo>
                  <a:cubicBezTo>
                    <a:pt x="507578" y="56667"/>
                    <a:pt x="704970" y="460718"/>
                    <a:pt x="582618" y="543985"/>
                  </a:cubicBezTo>
                  <a:cubicBezTo>
                    <a:pt x="452548" y="632537"/>
                    <a:pt x="140808" y="637107"/>
                    <a:pt x="42183" y="529703"/>
                  </a:cubicBezTo>
                  <a:cubicBezTo>
                    <a:pt x="-56441" y="422298"/>
                    <a:pt x="43041" y="171498"/>
                    <a:pt x="85063" y="118796"/>
                  </a:cubicBezTo>
                  <a:cubicBezTo>
                    <a:pt x="115745" y="83015"/>
                    <a:pt x="152107" y="52520"/>
                    <a:pt x="192693" y="28530"/>
                  </a:cubicBezTo>
                  <a:lnTo>
                    <a:pt x="328052" y="-35"/>
                  </a:lnTo>
                  <a:lnTo>
                    <a:pt x="466127" y="49954"/>
                  </a:lnTo>
                  <a:close/>
                </a:path>
              </a:pathLst>
            </a:custGeom>
            <a:solidFill>
              <a:srgbClr val="263238"/>
            </a:solidFill>
            <a:ln w="9525" cap="rnd">
              <a:solidFill>
                <a:srgbClr val="263238"/>
              </a:solidFill>
              <a:prstDash val="solid"/>
              <a:round/>
            </a:ln>
          </p:spPr>
          <p:txBody>
            <a:bodyPr rtlCol="0" anchor="ctr"/>
            <a:lstStyle/>
            <a:p>
              <a:endParaRPr lang="en-GB"/>
            </a:p>
          </p:txBody>
        </p:sp>
        <p:sp>
          <p:nvSpPr>
            <p:cNvPr id="343" name="Graphic 305">
              <a:extLst>
                <a:ext uri="{FF2B5EF4-FFF2-40B4-BE49-F238E27FC236}">
                  <a16:creationId xmlns:a16="http://schemas.microsoft.com/office/drawing/2014/main" id="{A1E6686B-383D-8A4A-BC87-4E14F7F87BE3}"/>
                </a:ext>
              </a:extLst>
            </p:cNvPr>
            <p:cNvSpPr/>
            <p:nvPr/>
          </p:nvSpPr>
          <p:spPr>
            <a:xfrm>
              <a:off x="1719001" y="1634684"/>
              <a:ext cx="448933" cy="486655"/>
            </a:xfrm>
            <a:custGeom>
              <a:avLst/>
              <a:gdLst>
                <a:gd name="connsiteX0" fmla="*/ 521118 w 543616"/>
                <a:gd name="connsiteY0" fmla="*/ 282759 h 589295"/>
                <a:gd name="connsiteX1" fmla="*/ 493674 w 543616"/>
                <a:gd name="connsiteY1" fmla="*/ 280616 h 589295"/>
                <a:gd name="connsiteX2" fmla="*/ 271697 w 543616"/>
                <a:gd name="connsiteY2" fmla="*/ -35 h 589295"/>
                <a:gd name="connsiteX3" fmla="*/ 50006 w 543616"/>
                <a:gd name="connsiteY3" fmla="*/ 280616 h 589295"/>
                <a:gd name="connsiteX4" fmla="*/ 22563 w 543616"/>
                <a:gd name="connsiteY4" fmla="*/ 282759 h 589295"/>
                <a:gd name="connsiteX5" fmla="*/ 8269 w 543616"/>
                <a:gd name="connsiteY5" fmla="*/ 360170 h 589295"/>
                <a:gd name="connsiteX6" fmla="*/ 64157 w 543616"/>
                <a:gd name="connsiteY6" fmla="*/ 399589 h 589295"/>
                <a:gd name="connsiteX7" fmla="*/ 271554 w 543616"/>
                <a:gd name="connsiteY7" fmla="*/ 589261 h 589295"/>
                <a:gd name="connsiteX8" fmla="*/ 478809 w 543616"/>
                <a:gd name="connsiteY8" fmla="*/ 399589 h 589295"/>
                <a:gd name="connsiteX9" fmla="*/ 534697 w 543616"/>
                <a:gd name="connsiteY9" fmla="*/ 360170 h 589295"/>
                <a:gd name="connsiteX10" fmla="*/ 521118 w 543616"/>
                <a:gd name="connsiteY10" fmla="*/ 282759 h 58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16" h="589295">
                  <a:moveTo>
                    <a:pt x="521118" y="282759"/>
                  </a:moveTo>
                  <a:cubicBezTo>
                    <a:pt x="512527" y="278763"/>
                    <a:pt x="502782" y="278002"/>
                    <a:pt x="493674" y="280616"/>
                  </a:cubicBezTo>
                  <a:cubicBezTo>
                    <a:pt x="488243" y="124509"/>
                    <a:pt x="391048" y="-35"/>
                    <a:pt x="271697" y="-35"/>
                  </a:cubicBezTo>
                  <a:cubicBezTo>
                    <a:pt x="152347" y="-35"/>
                    <a:pt x="55581" y="124509"/>
                    <a:pt x="50006" y="280616"/>
                  </a:cubicBezTo>
                  <a:cubicBezTo>
                    <a:pt x="40899" y="278002"/>
                    <a:pt x="31153" y="278763"/>
                    <a:pt x="22563" y="282759"/>
                  </a:cubicBezTo>
                  <a:cubicBezTo>
                    <a:pt x="-593" y="294185"/>
                    <a:pt x="-7025" y="328891"/>
                    <a:pt x="8269" y="360170"/>
                  </a:cubicBezTo>
                  <a:cubicBezTo>
                    <a:pt x="17668" y="383030"/>
                    <a:pt x="39452" y="398396"/>
                    <a:pt x="64157" y="399589"/>
                  </a:cubicBezTo>
                  <a:cubicBezTo>
                    <a:pt x="96031" y="510422"/>
                    <a:pt x="176789" y="589261"/>
                    <a:pt x="271554" y="589261"/>
                  </a:cubicBezTo>
                  <a:cubicBezTo>
                    <a:pt x="366320" y="589261"/>
                    <a:pt x="446935" y="510422"/>
                    <a:pt x="478809" y="399589"/>
                  </a:cubicBezTo>
                  <a:cubicBezTo>
                    <a:pt x="503514" y="398396"/>
                    <a:pt x="525298" y="383030"/>
                    <a:pt x="534697" y="360170"/>
                  </a:cubicBezTo>
                  <a:cubicBezTo>
                    <a:pt x="550705" y="329034"/>
                    <a:pt x="544416" y="294327"/>
                    <a:pt x="521118" y="282759"/>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44" name="Graphic 305">
              <a:extLst>
                <a:ext uri="{FF2B5EF4-FFF2-40B4-BE49-F238E27FC236}">
                  <a16:creationId xmlns:a16="http://schemas.microsoft.com/office/drawing/2014/main" id="{99155E66-8DAA-AF4E-BCD6-7548A8A76E66}"/>
                </a:ext>
              </a:extLst>
            </p:cNvPr>
            <p:cNvSpPr/>
            <p:nvPr/>
          </p:nvSpPr>
          <p:spPr>
            <a:xfrm>
              <a:off x="1891824" y="1894053"/>
              <a:ext cx="36828" cy="88579"/>
            </a:xfrm>
            <a:custGeom>
              <a:avLst/>
              <a:gdLst>
                <a:gd name="connsiteX0" fmla="*/ 32446 w 44595"/>
                <a:gd name="connsiteY0" fmla="*/ 0 h 107261"/>
                <a:gd name="connsiteX1" fmla="*/ 0 w 44595"/>
                <a:gd name="connsiteY1" fmla="*/ 82981 h 107261"/>
                <a:gd name="connsiteX2" fmla="*/ 44595 w 44595"/>
                <a:gd name="connsiteY2" fmla="*/ 107261 h 107261"/>
              </a:gdLst>
              <a:ahLst/>
              <a:cxnLst>
                <a:cxn ang="0">
                  <a:pos x="connsiteX0" y="connsiteY0"/>
                </a:cxn>
                <a:cxn ang="0">
                  <a:pos x="connsiteX1" y="connsiteY1"/>
                </a:cxn>
                <a:cxn ang="0">
                  <a:pos x="connsiteX2" y="connsiteY2"/>
                </a:cxn>
              </a:cxnLst>
              <a:rect l="l" t="t" r="r" b="b"/>
              <a:pathLst>
                <a:path w="44595" h="107261">
                  <a:moveTo>
                    <a:pt x="32446" y="0"/>
                  </a:moveTo>
                  <a:lnTo>
                    <a:pt x="0" y="82981"/>
                  </a:lnTo>
                  <a:lnTo>
                    <a:pt x="44595" y="107261"/>
                  </a:lnTo>
                </a:path>
              </a:pathLst>
            </a:custGeom>
            <a:noFill/>
            <a:ln w="9525" cap="rnd">
              <a:solidFill>
                <a:srgbClr val="263238"/>
              </a:solidFill>
              <a:prstDash val="solid"/>
              <a:round/>
            </a:ln>
          </p:spPr>
          <p:txBody>
            <a:bodyPr rtlCol="0" anchor="ctr"/>
            <a:lstStyle/>
            <a:p>
              <a:endParaRPr lang="en-GB"/>
            </a:p>
          </p:txBody>
        </p:sp>
        <p:sp>
          <p:nvSpPr>
            <p:cNvPr id="345" name="Graphic 305">
              <a:extLst>
                <a:ext uri="{FF2B5EF4-FFF2-40B4-BE49-F238E27FC236}">
                  <a16:creationId xmlns:a16="http://schemas.microsoft.com/office/drawing/2014/main" id="{307DE580-21F9-9143-9032-67ADFC68625E}"/>
                </a:ext>
              </a:extLst>
            </p:cNvPr>
            <p:cNvSpPr/>
            <p:nvPr/>
          </p:nvSpPr>
          <p:spPr>
            <a:xfrm>
              <a:off x="1891824" y="2031109"/>
              <a:ext cx="98799" cy="10241"/>
            </a:xfrm>
            <a:custGeom>
              <a:avLst/>
              <a:gdLst>
                <a:gd name="connsiteX0" fmla="*/ -38 w 119636"/>
                <a:gd name="connsiteY0" fmla="*/ -35 h 12400"/>
                <a:gd name="connsiteX1" fmla="*/ 119598 w 119636"/>
                <a:gd name="connsiteY1" fmla="*/ -35 h 12400"/>
              </a:gdLst>
              <a:ahLst/>
              <a:cxnLst>
                <a:cxn ang="0">
                  <a:pos x="connsiteX0" y="connsiteY0"/>
                </a:cxn>
                <a:cxn ang="0">
                  <a:pos x="connsiteX1" y="connsiteY1"/>
                </a:cxn>
              </a:cxnLst>
              <a:rect l="l" t="t" r="r" b="b"/>
              <a:pathLst>
                <a:path w="119636" h="12400">
                  <a:moveTo>
                    <a:pt x="-38" y="-35"/>
                  </a:moveTo>
                  <a:cubicBezTo>
                    <a:pt x="38124" y="16500"/>
                    <a:pt x="81436" y="16500"/>
                    <a:pt x="119598" y="-35"/>
                  </a:cubicBezTo>
                </a:path>
              </a:pathLst>
            </a:custGeom>
            <a:noFill/>
            <a:ln w="9525" cap="rnd">
              <a:solidFill>
                <a:srgbClr val="263238"/>
              </a:solidFill>
              <a:prstDash val="solid"/>
              <a:round/>
            </a:ln>
          </p:spPr>
          <p:txBody>
            <a:bodyPr rtlCol="0" anchor="ctr"/>
            <a:lstStyle/>
            <a:p>
              <a:endParaRPr lang="en-GB"/>
            </a:p>
          </p:txBody>
        </p:sp>
        <p:sp>
          <p:nvSpPr>
            <p:cNvPr id="346" name="Graphic 305">
              <a:extLst>
                <a:ext uri="{FF2B5EF4-FFF2-40B4-BE49-F238E27FC236}">
                  <a16:creationId xmlns:a16="http://schemas.microsoft.com/office/drawing/2014/main" id="{632E55A8-D37C-F54A-A1AF-36D2B74DF07C}"/>
                </a:ext>
              </a:extLst>
            </p:cNvPr>
            <p:cNvSpPr/>
            <p:nvPr/>
          </p:nvSpPr>
          <p:spPr>
            <a:xfrm>
              <a:off x="1813564" y="1812997"/>
              <a:ext cx="74246" cy="18306"/>
            </a:xfrm>
            <a:custGeom>
              <a:avLst/>
              <a:gdLst>
                <a:gd name="connsiteX0" fmla="*/ -38 w 89905"/>
                <a:gd name="connsiteY0" fmla="*/ 22133 h 22168"/>
                <a:gd name="connsiteX1" fmla="*/ 89868 w 89905"/>
                <a:gd name="connsiteY1" fmla="*/ 10993 h 22168"/>
              </a:gdLst>
              <a:ahLst/>
              <a:cxnLst>
                <a:cxn ang="0">
                  <a:pos x="connsiteX0" y="connsiteY0"/>
                </a:cxn>
                <a:cxn ang="0">
                  <a:pos x="connsiteX1" y="connsiteY1"/>
                </a:cxn>
              </a:cxnLst>
              <a:rect l="l" t="t" r="r" b="b"/>
              <a:pathLst>
                <a:path w="89905" h="22168">
                  <a:moveTo>
                    <a:pt x="-38" y="22133"/>
                  </a:moveTo>
                  <a:cubicBezTo>
                    <a:pt x="23447" y="-2510"/>
                    <a:pt x="61071" y="-7172"/>
                    <a:pt x="89868" y="10993"/>
                  </a:cubicBezTo>
                </a:path>
              </a:pathLst>
            </a:custGeom>
            <a:noFill/>
            <a:ln w="9525" cap="rnd">
              <a:solidFill>
                <a:srgbClr val="263238"/>
              </a:solidFill>
              <a:prstDash val="solid"/>
              <a:round/>
            </a:ln>
          </p:spPr>
          <p:txBody>
            <a:bodyPr rtlCol="0" anchor="ctr"/>
            <a:lstStyle/>
            <a:p>
              <a:endParaRPr lang="en-GB"/>
            </a:p>
          </p:txBody>
        </p:sp>
        <p:sp>
          <p:nvSpPr>
            <p:cNvPr id="347" name="Graphic 305">
              <a:extLst>
                <a:ext uri="{FF2B5EF4-FFF2-40B4-BE49-F238E27FC236}">
                  <a16:creationId xmlns:a16="http://schemas.microsoft.com/office/drawing/2014/main" id="{94F81D64-6EC4-5142-A43D-1508F8CAB1E9}"/>
                </a:ext>
              </a:extLst>
            </p:cNvPr>
            <p:cNvSpPr/>
            <p:nvPr/>
          </p:nvSpPr>
          <p:spPr>
            <a:xfrm>
              <a:off x="1962294" y="1813002"/>
              <a:ext cx="73891" cy="19835"/>
            </a:xfrm>
            <a:custGeom>
              <a:avLst/>
              <a:gdLst>
                <a:gd name="connsiteX0" fmla="*/ 89439 w 89476"/>
                <a:gd name="connsiteY0" fmla="*/ 23984 h 24018"/>
                <a:gd name="connsiteX1" fmla="*/ -38 w 89476"/>
                <a:gd name="connsiteY1" fmla="*/ 9702 h 24018"/>
              </a:gdLst>
              <a:ahLst/>
              <a:cxnLst>
                <a:cxn ang="0">
                  <a:pos x="connsiteX0" y="connsiteY0"/>
                </a:cxn>
                <a:cxn ang="0">
                  <a:pos x="connsiteX1" y="connsiteY1"/>
                </a:cxn>
              </a:cxnLst>
              <a:rect l="l" t="t" r="r" b="b"/>
              <a:pathLst>
                <a:path w="89476" h="24018">
                  <a:moveTo>
                    <a:pt x="89439" y="23984"/>
                  </a:moveTo>
                  <a:cubicBezTo>
                    <a:pt x="66831" y="-1476"/>
                    <a:pt x="29383" y="-7453"/>
                    <a:pt x="-38" y="9702"/>
                  </a:cubicBezTo>
                </a:path>
              </a:pathLst>
            </a:custGeom>
            <a:noFill/>
            <a:ln w="9525" cap="rnd">
              <a:solidFill>
                <a:srgbClr val="263238"/>
              </a:solidFill>
              <a:prstDash val="solid"/>
              <a:round/>
            </a:ln>
          </p:spPr>
          <p:txBody>
            <a:bodyPr rtlCol="0" anchor="ctr"/>
            <a:lstStyle/>
            <a:p>
              <a:endParaRPr lang="en-GB"/>
            </a:p>
          </p:txBody>
        </p:sp>
        <p:sp>
          <p:nvSpPr>
            <p:cNvPr id="348" name="Graphic 305">
              <a:extLst>
                <a:ext uri="{FF2B5EF4-FFF2-40B4-BE49-F238E27FC236}">
                  <a16:creationId xmlns:a16="http://schemas.microsoft.com/office/drawing/2014/main" id="{0725B32C-78A0-CB4E-917D-F7A209BB5F15}"/>
                </a:ext>
              </a:extLst>
            </p:cNvPr>
            <p:cNvSpPr/>
            <p:nvPr/>
          </p:nvSpPr>
          <p:spPr>
            <a:xfrm>
              <a:off x="1798810" y="1846637"/>
              <a:ext cx="103283" cy="66523"/>
            </a:xfrm>
            <a:custGeom>
              <a:avLst/>
              <a:gdLst>
                <a:gd name="connsiteX0" fmla="*/ 62567 w 125067"/>
                <a:gd name="connsiteY0" fmla="*/ 80519 h 80553"/>
                <a:gd name="connsiteX1" fmla="*/ 62567 w 125067"/>
                <a:gd name="connsiteY1" fmla="*/ 80519 h 80553"/>
                <a:gd name="connsiteX2" fmla="*/ -38 w 125067"/>
                <a:gd name="connsiteY2" fmla="*/ 18104 h 80553"/>
                <a:gd name="connsiteX3" fmla="*/ -38 w 125067"/>
                <a:gd name="connsiteY3" fmla="*/ -35 h 80553"/>
                <a:gd name="connsiteX4" fmla="*/ 107020 w 125067"/>
                <a:gd name="connsiteY4" fmla="*/ -35 h 80553"/>
                <a:gd name="connsiteX5" fmla="*/ 125030 w 125067"/>
                <a:gd name="connsiteY5" fmla="*/ 18104 h 80553"/>
                <a:gd name="connsiteX6" fmla="*/ 125030 w 125067"/>
                <a:gd name="connsiteY6" fmla="*/ 18104 h 80553"/>
                <a:gd name="connsiteX7" fmla="*/ 62567 w 125067"/>
                <a:gd name="connsiteY7" fmla="*/ 80519 h 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7" h="80553">
                  <a:moveTo>
                    <a:pt x="62567" y="80519"/>
                  </a:moveTo>
                  <a:lnTo>
                    <a:pt x="62567" y="80519"/>
                  </a:lnTo>
                  <a:cubicBezTo>
                    <a:pt x="28047" y="80519"/>
                    <a:pt x="41" y="52598"/>
                    <a:pt x="-38" y="18104"/>
                  </a:cubicBezTo>
                  <a:lnTo>
                    <a:pt x="-38" y="-35"/>
                  </a:lnTo>
                  <a:lnTo>
                    <a:pt x="107020" y="-35"/>
                  </a:lnTo>
                  <a:cubicBezTo>
                    <a:pt x="116990" y="44"/>
                    <a:pt x="125030" y="8142"/>
                    <a:pt x="125030" y="18104"/>
                  </a:cubicBezTo>
                  <a:lnTo>
                    <a:pt x="125030" y="18104"/>
                  </a:lnTo>
                  <a:cubicBezTo>
                    <a:pt x="125030" y="52575"/>
                    <a:pt x="97064" y="80519"/>
                    <a:pt x="62567" y="80519"/>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49" name="Graphic 305">
              <a:extLst>
                <a:ext uri="{FF2B5EF4-FFF2-40B4-BE49-F238E27FC236}">
                  <a16:creationId xmlns:a16="http://schemas.microsoft.com/office/drawing/2014/main" id="{3E3C8AC2-7CAD-2241-9422-8FF0D95E0A66}"/>
                </a:ext>
              </a:extLst>
            </p:cNvPr>
            <p:cNvSpPr/>
            <p:nvPr/>
          </p:nvSpPr>
          <p:spPr>
            <a:xfrm>
              <a:off x="1947303" y="1846637"/>
              <a:ext cx="103283" cy="66523"/>
            </a:xfrm>
            <a:custGeom>
              <a:avLst/>
              <a:gdLst>
                <a:gd name="connsiteX0" fmla="*/ 62424 w 125067"/>
                <a:gd name="connsiteY0" fmla="*/ 80519 h 80553"/>
                <a:gd name="connsiteX1" fmla="*/ 62424 w 125067"/>
                <a:gd name="connsiteY1" fmla="*/ 80519 h 80553"/>
                <a:gd name="connsiteX2" fmla="*/ -38 w 125067"/>
                <a:gd name="connsiteY2" fmla="*/ 18104 h 80553"/>
                <a:gd name="connsiteX3" fmla="*/ -38 w 125067"/>
                <a:gd name="connsiteY3" fmla="*/ 18104 h 80553"/>
                <a:gd name="connsiteX4" fmla="*/ 17972 w 125067"/>
                <a:gd name="connsiteY4" fmla="*/ -35 h 80553"/>
                <a:gd name="connsiteX5" fmla="*/ 125030 w 125067"/>
                <a:gd name="connsiteY5" fmla="*/ -35 h 80553"/>
                <a:gd name="connsiteX6" fmla="*/ 125030 w 125067"/>
                <a:gd name="connsiteY6" fmla="*/ 18104 h 80553"/>
                <a:gd name="connsiteX7" fmla="*/ 62424 w 125067"/>
                <a:gd name="connsiteY7" fmla="*/ 80519 h 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7" h="80553">
                  <a:moveTo>
                    <a:pt x="62424" y="80519"/>
                  </a:moveTo>
                  <a:lnTo>
                    <a:pt x="62424" y="80519"/>
                  </a:lnTo>
                  <a:cubicBezTo>
                    <a:pt x="27927" y="80519"/>
                    <a:pt x="-38" y="52575"/>
                    <a:pt x="-38" y="18104"/>
                  </a:cubicBezTo>
                  <a:lnTo>
                    <a:pt x="-38" y="18104"/>
                  </a:lnTo>
                  <a:cubicBezTo>
                    <a:pt x="-38" y="8142"/>
                    <a:pt x="8002" y="44"/>
                    <a:pt x="17972" y="-35"/>
                  </a:cubicBezTo>
                  <a:lnTo>
                    <a:pt x="125030" y="-35"/>
                  </a:lnTo>
                  <a:lnTo>
                    <a:pt x="125030" y="18104"/>
                  </a:lnTo>
                  <a:cubicBezTo>
                    <a:pt x="124951" y="52598"/>
                    <a:pt x="96945" y="80519"/>
                    <a:pt x="62424" y="80519"/>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50" name="Graphic 305">
              <a:extLst>
                <a:ext uri="{FF2B5EF4-FFF2-40B4-BE49-F238E27FC236}">
                  <a16:creationId xmlns:a16="http://schemas.microsoft.com/office/drawing/2014/main" id="{2FD7A341-97FC-3144-9EC3-ACC7FA3F8F98}"/>
                </a:ext>
              </a:extLst>
            </p:cNvPr>
            <p:cNvSpPr/>
            <p:nvPr/>
          </p:nvSpPr>
          <p:spPr>
            <a:xfrm>
              <a:off x="1902094" y="1866216"/>
              <a:ext cx="45208" cy="11794"/>
            </a:xfrm>
            <a:custGeom>
              <a:avLst/>
              <a:gdLst>
                <a:gd name="connsiteX0" fmla="*/ 0 w 54743"/>
                <a:gd name="connsiteY0" fmla="*/ 0 h 14282"/>
                <a:gd name="connsiteX1" fmla="*/ 54744 w 54743"/>
                <a:gd name="connsiteY1" fmla="*/ 0 h 14282"/>
              </a:gdLst>
              <a:ahLst/>
              <a:cxnLst>
                <a:cxn ang="0">
                  <a:pos x="connsiteX0" y="connsiteY0"/>
                </a:cxn>
                <a:cxn ang="0">
                  <a:pos x="connsiteX1" y="connsiteY1"/>
                </a:cxn>
              </a:cxnLst>
              <a:rect l="l" t="t" r="r" b="b"/>
              <a:pathLst>
                <a:path w="54743" h="14282">
                  <a:moveTo>
                    <a:pt x="0" y="0"/>
                  </a:moveTo>
                  <a:lnTo>
                    <a:pt x="54744" y="0"/>
                  </a:lnTo>
                </a:path>
              </a:pathLst>
            </a:custGeom>
            <a:ln w="9525" cap="rnd">
              <a:solidFill>
                <a:srgbClr val="263238"/>
              </a:solidFill>
              <a:prstDash val="solid"/>
              <a:round/>
            </a:ln>
          </p:spPr>
          <p:txBody>
            <a:bodyPr rtlCol="0" anchor="ctr"/>
            <a:lstStyle/>
            <a:p>
              <a:endParaRPr lang="en-GB"/>
            </a:p>
          </p:txBody>
        </p:sp>
        <p:sp>
          <p:nvSpPr>
            <p:cNvPr id="351" name="Graphic 305">
              <a:extLst>
                <a:ext uri="{FF2B5EF4-FFF2-40B4-BE49-F238E27FC236}">
                  <a16:creationId xmlns:a16="http://schemas.microsoft.com/office/drawing/2014/main" id="{7B5A05CA-4919-064C-9A9C-53DB5C9F7671}"/>
                </a:ext>
              </a:extLst>
            </p:cNvPr>
            <p:cNvSpPr/>
            <p:nvPr/>
          </p:nvSpPr>
          <p:spPr>
            <a:xfrm>
              <a:off x="1761627" y="1846637"/>
              <a:ext cx="37182" cy="11794"/>
            </a:xfrm>
            <a:custGeom>
              <a:avLst/>
              <a:gdLst>
                <a:gd name="connsiteX0" fmla="*/ 45024 w 45024"/>
                <a:gd name="connsiteY0" fmla="*/ 0 h 14282"/>
                <a:gd name="connsiteX1" fmla="*/ 0 w 45024"/>
                <a:gd name="connsiteY1" fmla="*/ 0 h 14282"/>
              </a:gdLst>
              <a:ahLst/>
              <a:cxnLst>
                <a:cxn ang="0">
                  <a:pos x="connsiteX0" y="connsiteY0"/>
                </a:cxn>
                <a:cxn ang="0">
                  <a:pos x="connsiteX1" y="connsiteY1"/>
                </a:cxn>
              </a:cxnLst>
              <a:rect l="l" t="t" r="r" b="b"/>
              <a:pathLst>
                <a:path w="45024" h="14282">
                  <a:moveTo>
                    <a:pt x="45024" y="0"/>
                  </a:moveTo>
                  <a:lnTo>
                    <a:pt x="0" y="0"/>
                  </a:lnTo>
                </a:path>
              </a:pathLst>
            </a:custGeom>
            <a:ln w="9525" cap="rnd">
              <a:solidFill>
                <a:srgbClr val="263238"/>
              </a:solidFill>
              <a:prstDash val="solid"/>
              <a:round/>
            </a:ln>
          </p:spPr>
          <p:txBody>
            <a:bodyPr rtlCol="0" anchor="ctr"/>
            <a:lstStyle/>
            <a:p>
              <a:endParaRPr lang="en-GB"/>
            </a:p>
          </p:txBody>
        </p:sp>
        <p:sp>
          <p:nvSpPr>
            <p:cNvPr id="352" name="Graphic 305">
              <a:extLst>
                <a:ext uri="{FF2B5EF4-FFF2-40B4-BE49-F238E27FC236}">
                  <a16:creationId xmlns:a16="http://schemas.microsoft.com/office/drawing/2014/main" id="{60D488F0-6E2D-E24D-99AE-9B418C5C382A}"/>
                </a:ext>
              </a:extLst>
            </p:cNvPr>
            <p:cNvSpPr/>
            <p:nvPr/>
          </p:nvSpPr>
          <p:spPr>
            <a:xfrm>
              <a:off x="2056489" y="1846637"/>
              <a:ext cx="68934" cy="11794"/>
            </a:xfrm>
            <a:custGeom>
              <a:avLst/>
              <a:gdLst>
                <a:gd name="connsiteX0" fmla="*/ 83474 w 83473"/>
                <a:gd name="connsiteY0" fmla="*/ 0 h 14282"/>
                <a:gd name="connsiteX1" fmla="*/ 0 w 83473"/>
                <a:gd name="connsiteY1" fmla="*/ 0 h 14282"/>
              </a:gdLst>
              <a:ahLst/>
              <a:cxnLst>
                <a:cxn ang="0">
                  <a:pos x="connsiteX0" y="connsiteY0"/>
                </a:cxn>
                <a:cxn ang="0">
                  <a:pos x="connsiteX1" y="connsiteY1"/>
                </a:cxn>
              </a:cxnLst>
              <a:rect l="l" t="t" r="r" b="b"/>
              <a:pathLst>
                <a:path w="83473" h="14282">
                  <a:moveTo>
                    <a:pt x="83474" y="0"/>
                  </a:moveTo>
                  <a:lnTo>
                    <a:pt x="0" y="0"/>
                  </a:lnTo>
                </a:path>
              </a:pathLst>
            </a:custGeom>
            <a:ln w="9525" cap="rnd">
              <a:solidFill>
                <a:srgbClr val="263238"/>
              </a:solidFill>
              <a:prstDash val="solid"/>
              <a:round/>
            </a:ln>
          </p:spPr>
          <p:txBody>
            <a:bodyPr rtlCol="0" anchor="ctr"/>
            <a:lstStyle/>
            <a:p>
              <a:endParaRPr lang="en-GB"/>
            </a:p>
          </p:txBody>
        </p:sp>
        <p:sp>
          <p:nvSpPr>
            <p:cNvPr id="353" name="Graphic 305">
              <a:extLst>
                <a:ext uri="{FF2B5EF4-FFF2-40B4-BE49-F238E27FC236}">
                  <a16:creationId xmlns:a16="http://schemas.microsoft.com/office/drawing/2014/main" id="{6F84F7DB-6CF5-684B-9CD6-58CC97FB8548}"/>
                </a:ext>
              </a:extLst>
            </p:cNvPr>
            <p:cNvSpPr/>
            <p:nvPr/>
          </p:nvSpPr>
          <p:spPr>
            <a:xfrm>
              <a:off x="1738775" y="1613751"/>
              <a:ext cx="416667" cy="368886"/>
            </a:xfrm>
            <a:custGeom>
              <a:avLst/>
              <a:gdLst>
                <a:gd name="connsiteX0" fmla="*/ 180289 w 504545"/>
                <a:gd name="connsiteY0" fmla="*/ 101581 h 446686"/>
                <a:gd name="connsiteX1" fmla="*/ 377538 w 504545"/>
                <a:gd name="connsiteY1" fmla="*/ 241121 h 446686"/>
                <a:gd name="connsiteX2" fmla="*/ 377538 w 504545"/>
                <a:gd name="connsiteY2" fmla="*/ 446646 h 446686"/>
                <a:gd name="connsiteX3" fmla="*/ 469731 w 504545"/>
                <a:gd name="connsiteY3" fmla="*/ 306107 h 446686"/>
                <a:gd name="connsiteX4" fmla="*/ 387401 w 504545"/>
                <a:gd name="connsiteY4" fmla="*/ 29312 h 446686"/>
                <a:gd name="connsiteX5" fmla="*/ 154418 w 504545"/>
                <a:gd name="connsiteY5" fmla="*/ 25456 h 446686"/>
                <a:gd name="connsiteX6" fmla="*/ 8481 w 504545"/>
                <a:gd name="connsiteY6" fmla="*/ 275114 h 446686"/>
                <a:gd name="connsiteX7" fmla="*/ 80663 w 504545"/>
                <a:gd name="connsiteY7" fmla="*/ 392944 h 446686"/>
                <a:gd name="connsiteX8" fmla="*/ 79377 w 504545"/>
                <a:gd name="connsiteY8" fmla="*/ 209843 h 446686"/>
                <a:gd name="connsiteX9" fmla="*/ 180289 w 504545"/>
                <a:gd name="connsiteY9" fmla="*/ 101581 h 44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545" h="446686">
                  <a:moveTo>
                    <a:pt x="180289" y="101581"/>
                  </a:moveTo>
                  <a:cubicBezTo>
                    <a:pt x="180289" y="101581"/>
                    <a:pt x="282487" y="232266"/>
                    <a:pt x="377538" y="241121"/>
                  </a:cubicBezTo>
                  <a:cubicBezTo>
                    <a:pt x="472589" y="249976"/>
                    <a:pt x="410270" y="441076"/>
                    <a:pt x="377538" y="446646"/>
                  </a:cubicBezTo>
                  <a:cubicBezTo>
                    <a:pt x="377538" y="446646"/>
                    <a:pt x="463299" y="449788"/>
                    <a:pt x="469731" y="306107"/>
                  </a:cubicBezTo>
                  <a:cubicBezTo>
                    <a:pt x="469731" y="306107"/>
                    <a:pt x="588366" y="111865"/>
                    <a:pt x="387401" y="29312"/>
                  </a:cubicBezTo>
                  <a:cubicBezTo>
                    <a:pt x="232317" y="-34388"/>
                    <a:pt x="154418" y="25456"/>
                    <a:pt x="154418" y="25456"/>
                  </a:cubicBezTo>
                  <a:cubicBezTo>
                    <a:pt x="154418" y="25456"/>
                    <a:pt x="-42832" y="74445"/>
                    <a:pt x="8481" y="275114"/>
                  </a:cubicBezTo>
                  <a:cubicBezTo>
                    <a:pt x="8481" y="275114"/>
                    <a:pt x="43215" y="380375"/>
                    <a:pt x="80663" y="392944"/>
                  </a:cubicBezTo>
                  <a:cubicBezTo>
                    <a:pt x="80663" y="392944"/>
                    <a:pt x="25205" y="273685"/>
                    <a:pt x="79377" y="209843"/>
                  </a:cubicBezTo>
                  <a:cubicBezTo>
                    <a:pt x="133549" y="146000"/>
                    <a:pt x="176287" y="148714"/>
                    <a:pt x="180289" y="101581"/>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54" name="Graphic 305">
              <a:extLst>
                <a:ext uri="{FF2B5EF4-FFF2-40B4-BE49-F238E27FC236}">
                  <a16:creationId xmlns:a16="http://schemas.microsoft.com/office/drawing/2014/main" id="{8D9F4CDD-44BE-4946-89A1-DD0E4ECA4C72}"/>
                </a:ext>
              </a:extLst>
            </p:cNvPr>
            <p:cNvSpPr/>
            <p:nvPr/>
          </p:nvSpPr>
          <p:spPr>
            <a:xfrm>
              <a:off x="1603692" y="4916369"/>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8"/>
                    <a:pt x="194477" y="0"/>
                    <a:pt x="434378" y="0"/>
                  </a:cubicBezTo>
                  <a:cubicBezTo>
                    <a:pt x="674278" y="0"/>
                    <a:pt x="868755" y="194328"/>
                    <a:pt x="868755" y="434045"/>
                  </a:cubicBezTo>
                  <a:close/>
                </a:path>
              </a:pathLst>
            </a:custGeom>
            <a:solidFill>
              <a:srgbClr val="FCB900"/>
            </a:solidFill>
            <a:ln w="9525" cap="flat">
              <a:solidFill>
                <a:schemeClr val="tx1"/>
              </a:solidFill>
              <a:prstDash val="solid"/>
              <a:miter/>
            </a:ln>
          </p:spPr>
          <p:txBody>
            <a:bodyPr rtlCol="0" anchor="ctr"/>
            <a:lstStyle/>
            <a:p>
              <a:endParaRPr lang="en-GB"/>
            </a:p>
          </p:txBody>
        </p:sp>
        <p:sp>
          <p:nvSpPr>
            <p:cNvPr id="355" name="Graphic 305">
              <a:extLst>
                <a:ext uri="{FF2B5EF4-FFF2-40B4-BE49-F238E27FC236}">
                  <a16:creationId xmlns:a16="http://schemas.microsoft.com/office/drawing/2014/main" id="{FEEEAF2E-75F9-E742-9885-DCC2D877628B}"/>
                </a:ext>
              </a:extLst>
            </p:cNvPr>
            <p:cNvSpPr/>
            <p:nvPr/>
          </p:nvSpPr>
          <p:spPr>
            <a:xfrm>
              <a:off x="1603692" y="4916369"/>
              <a:ext cx="717441" cy="716892"/>
            </a:xfrm>
            <a:custGeom>
              <a:avLst/>
              <a:gdLst>
                <a:gd name="connsiteX0" fmla="*/ 868755 w 868755"/>
                <a:gd name="connsiteY0" fmla="*/ 434045 h 868089"/>
                <a:gd name="connsiteX1" fmla="*/ 434378 w 868755"/>
                <a:gd name="connsiteY1" fmla="*/ 868090 h 868089"/>
                <a:gd name="connsiteX2" fmla="*/ 0 w 868755"/>
                <a:gd name="connsiteY2" fmla="*/ 434045 h 868089"/>
                <a:gd name="connsiteX3" fmla="*/ 434378 w 868755"/>
                <a:gd name="connsiteY3" fmla="*/ 0 h 868089"/>
                <a:gd name="connsiteX4" fmla="*/ 868755 w 868755"/>
                <a:gd name="connsiteY4" fmla="*/ 434045 h 86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55" h="868089">
                  <a:moveTo>
                    <a:pt x="868755" y="434045"/>
                  </a:moveTo>
                  <a:cubicBezTo>
                    <a:pt x="868755" y="673761"/>
                    <a:pt x="674278" y="868090"/>
                    <a:pt x="434378" y="868090"/>
                  </a:cubicBezTo>
                  <a:cubicBezTo>
                    <a:pt x="194477" y="868090"/>
                    <a:pt x="0" y="673761"/>
                    <a:pt x="0" y="434045"/>
                  </a:cubicBezTo>
                  <a:cubicBezTo>
                    <a:pt x="0" y="194328"/>
                    <a:pt x="194477" y="0"/>
                    <a:pt x="434378" y="0"/>
                  </a:cubicBezTo>
                  <a:cubicBezTo>
                    <a:pt x="674278" y="0"/>
                    <a:pt x="868755" y="194328"/>
                    <a:pt x="868755" y="434045"/>
                  </a:cubicBezTo>
                  <a:close/>
                </a:path>
              </a:pathLst>
            </a:custGeom>
            <a:solidFill>
              <a:srgbClr val="FFFFFF">
                <a:alpha val="20000"/>
              </a:srgbClr>
            </a:solidFill>
            <a:ln w="9525" cap="flat">
              <a:solidFill>
                <a:schemeClr val="tx1"/>
              </a:solidFill>
              <a:prstDash val="solid"/>
              <a:miter/>
            </a:ln>
          </p:spPr>
          <p:txBody>
            <a:bodyPr rtlCol="0" anchor="ctr"/>
            <a:lstStyle/>
            <a:p>
              <a:endParaRPr lang="en-GB"/>
            </a:p>
          </p:txBody>
        </p:sp>
        <p:sp>
          <p:nvSpPr>
            <p:cNvPr id="356" name="Graphic 305">
              <a:extLst>
                <a:ext uri="{FF2B5EF4-FFF2-40B4-BE49-F238E27FC236}">
                  <a16:creationId xmlns:a16="http://schemas.microsoft.com/office/drawing/2014/main" id="{F598BC29-571B-4142-AAD1-9F211F510E5C}"/>
                </a:ext>
              </a:extLst>
            </p:cNvPr>
            <p:cNvSpPr/>
            <p:nvPr/>
          </p:nvSpPr>
          <p:spPr>
            <a:xfrm>
              <a:off x="1863023" y="5503046"/>
              <a:ext cx="195472" cy="130214"/>
            </a:xfrm>
            <a:custGeom>
              <a:avLst/>
              <a:gdLst>
                <a:gd name="connsiteX0" fmla="*/ 120313 w 236699"/>
                <a:gd name="connsiteY0" fmla="*/ 157644 h 157678"/>
                <a:gd name="connsiteX1" fmla="*/ 236661 w 236699"/>
                <a:gd name="connsiteY1" fmla="*/ 141790 h 157678"/>
                <a:gd name="connsiteX2" fmla="*/ 212505 w 236699"/>
                <a:gd name="connsiteY2" fmla="*/ -35 h 157678"/>
                <a:gd name="connsiteX3" fmla="*/ 7823 w 236699"/>
                <a:gd name="connsiteY3" fmla="*/ 12105 h 157678"/>
                <a:gd name="connsiteX4" fmla="*/ -38 w 236699"/>
                <a:gd name="connsiteY4" fmla="*/ 140647 h 157678"/>
                <a:gd name="connsiteX5" fmla="*/ 120313 w 236699"/>
                <a:gd name="connsiteY5" fmla="*/ 157644 h 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9" h="157678">
                  <a:moveTo>
                    <a:pt x="120313" y="157644"/>
                  </a:moveTo>
                  <a:cubicBezTo>
                    <a:pt x="159635" y="157653"/>
                    <a:pt x="198777" y="152320"/>
                    <a:pt x="236661" y="141790"/>
                  </a:cubicBezTo>
                  <a:lnTo>
                    <a:pt x="212505" y="-35"/>
                  </a:lnTo>
                  <a:lnTo>
                    <a:pt x="7823" y="12105"/>
                  </a:lnTo>
                  <a:lnTo>
                    <a:pt x="-38" y="140647"/>
                  </a:lnTo>
                  <a:cubicBezTo>
                    <a:pt x="39083" y="151925"/>
                    <a:pt x="79597" y="157646"/>
                    <a:pt x="120313" y="157644"/>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57" name="Graphic 305">
              <a:extLst>
                <a:ext uri="{FF2B5EF4-FFF2-40B4-BE49-F238E27FC236}">
                  <a16:creationId xmlns:a16="http://schemas.microsoft.com/office/drawing/2014/main" id="{D1BBE731-E695-B442-BBE0-D184C4CA5048}"/>
                </a:ext>
              </a:extLst>
            </p:cNvPr>
            <p:cNvSpPr/>
            <p:nvPr/>
          </p:nvSpPr>
          <p:spPr>
            <a:xfrm>
              <a:off x="1836346" y="5518851"/>
              <a:ext cx="252721" cy="83624"/>
            </a:xfrm>
            <a:custGeom>
              <a:avLst/>
              <a:gdLst>
                <a:gd name="connsiteX0" fmla="*/ -38 w 306022"/>
                <a:gd name="connsiteY0" fmla="*/ -35 h 101262"/>
                <a:gd name="connsiteX1" fmla="*/ 152902 w 306022"/>
                <a:gd name="connsiteY1" fmla="*/ 101228 h 101262"/>
                <a:gd name="connsiteX2" fmla="*/ 305985 w 306022"/>
                <a:gd name="connsiteY2" fmla="*/ -35 h 101262"/>
                <a:gd name="connsiteX3" fmla="*/ -38 w 306022"/>
                <a:gd name="connsiteY3" fmla="*/ -35 h 101262"/>
              </a:gdLst>
              <a:ahLst/>
              <a:cxnLst>
                <a:cxn ang="0">
                  <a:pos x="connsiteX0" y="connsiteY0"/>
                </a:cxn>
                <a:cxn ang="0">
                  <a:pos x="connsiteX1" y="connsiteY1"/>
                </a:cxn>
                <a:cxn ang="0">
                  <a:pos x="connsiteX2" y="connsiteY2"/>
                </a:cxn>
                <a:cxn ang="0">
                  <a:pos x="connsiteX3" y="connsiteY3"/>
                </a:cxn>
              </a:cxnLst>
              <a:rect l="l" t="t" r="r" b="b"/>
              <a:pathLst>
                <a:path w="306022" h="101262">
                  <a:moveTo>
                    <a:pt x="-38" y="-35"/>
                  </a:moveTo>
                  <a:cubicBezTo>
                    <a:pt x="37125" y="61951"/>
                    <a:pt x="91869" y="101228"/>
                    <a:pt x="152902" y="101228"/>
                  </a:cubicBezTo>
                  <a:cubicBezTo>
                    <a:pt x="213935" y="101228"/>
                    <a:pt x="268822" y="61951"/>
                    <a:pt x="305985" y="-35"/>
                  </a:cubicBezTo>
                  <a:lnTo>
                    <a:pt x="-38" y="-35"/>
                  </a:lnTo>
                  <a:close/>
                </a:path>
              </a:pathLst>
            </a:custGeom>
            <a:solidFill>
              <a:srgbClr val="263238"/>
            </a:solidFill>
            <a:ln w="9525" cap="rnd">
              <a:solidFill>
                <a:srgbClr val="263238"/>
              </a:solidFill>
              <a:prstDash val="solid"/>
              <a:round/>
            </a:ln>
          </p:spPr>
          <p:txBody>
            <a:bodyPr rtlCol="0" anchor="ctr"/>
            <a:lstStyle/>
            <a:p>
              <a:endParaRPr lang="en-GB"/>
            </a:p>
          </p:txBody>
        </p:sp>
        <p:sp>
          <p:nvSpPr>
            <p:cNvPr id="358" name="Graphic 305">
              <a:extLst>
                <a:ext uri="{FF2B5EF4-FFF2-40B4-BE49-F238E27FC236}">
                  <a16:creationId xmlns:a16="http://schemas.microsoft.com/office/drawing/2014/main" id="{C102E30A-D44E-894D-9388-F806ABA8D450}"/>
                </a:ext>
              </a:extLst>
            </p:cNvPr>
            <p:cNvSpPr/>
            <p:nvPr/>
          </p:nvSpPr>
          <p:spPr>
            <a:xfrm>
              <a:off x="1863023" y="5503046"/>
              <a:ext cx="195472" cy="130214"/>
            </a:xfrm>
            <a:custGeom>
              <a:avLst/>
              <a:gdLst>
                <a:gd name="connsiteX0" fmla="*/ 120313 w 236699"/>
                <a:gd name="connsiteY0" fmla="*/ 157644 h 157678"/>
                <a:gd name="connsiteX1" fmla="*/ 236661 w 236699"/>
                <a:gd name="connsiteY1" fmla="*/ 141790 h 157678"/>
                <a:gd name="connsiteX2" fmla="*/ 212505 w 236699"/>
                <a:gd name="connsiteY2" fmla="*/ -35 h 157678"/>
                <a:gd name="connsiteX3" fmla="*/ 7823 w 236699"/>
                <a:gd name="connsiteY3" fmla="*/ 12105 h 157678"/>
                <a:gd name="connsiteX4" fmla="*/ -38 w 236699"/>
                <a:gd name="connsiteY4" fmla="*/ 140647 h 157678"/>
                <a:gd name="connsiteX5" fmla="*/ 120313 w 236699"/>
                <a:gd name="connsiteY5" fmla="*/ 157644 h 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9" h="157678">
                  <a:moveTo>
                    <a:pt x="120313" y="157644"/>
                  </a:moveTo>
                  <a:cubicBezTo>
                    <a:pt x="159635" y="157653"/>
                    <a:pt x="198777" y="152320"/>
                    <a:pt x="236661" y="141790"/>
                  </a:cubicBezTo>
                  <a:lnTo>
                    <a:pt x="212505" y="-35"/>
                  </a:lnTo>
                  <a:lnTo>
                    <a:pt x="7823" y="12105"/>
                  </a:lnTo>
                  <a:lnTo>
                    <a:pt x="-38" y="140647"/>
                  </a:lnTo>
                  <a:cubicBezTo>
                    <a:pt x="39083" y="151925"/>
                    <a:pt x="79597" y="157646"/>
                    <a:pt x="120313" y="157644"/>
                  </a:cubicBezTo>
                  <a:close/>
                </a:path>
              </a:pathLst>
            </a:custGeom>
            <a:noFill/>
            <a:ln w="9525" cap="rnd">
              <a:solidFill>
                <a:srgbClr val="263238"/>
              </a:solidFill>
              <a:prstDash val="solid"/>
              <a:round/>
            </a:ln>
          </p:spPr>
          <p:txBody>
            <a:bodyPr rtlCol="0" anchor="ctr"/>
            <a:lstStyle/>
            <a:p>
              <a:endParaRPr lang="en-GB"/>
            </a:p>
          </p:txBody>
        </p:sp>
        <p:sp>
          <p:nvSpPr>
            <p:cNvPr id="359" name="Graphic 305">
              <a:extLst>
                <a:ext uri="{FF2B5EF4-FFF2-40B4-BE49-F238E27FC236}">
                  <a16:creationId xmlns:a16="http://schemas.microsoft.com/office/drawing/2014/main" id="{5CAF7E62-86C9-7245-840A-72350029ACCB}"/>
                </a:ext>
              </a:extLst>
            </p:cNvPr>
            <p:cNvSpPr/>
            <p:nvPr/>
          </p:nvSpPr>
          <p:spPr>
            <a:xfrm>
              <a:off x="1737652" y="5088220"/>
              <a:ext cx="449031" cy="486892"/>
            </a:xfrm>
            <a:custGeom>
              <a:avLst/>
              <a:gdLst>
                <a:gd name="connsiteX0" fmla="*/ 520689 w 543735"/>
                <a:gd name="connsiteY0" fmla="*/ 282901 h 589581"/>
                <a:gd name="connsiteX1" fmla="*/ 493246 w 543735"/>
                <a:gd name="connsiteY1" fmla="*/ 280759 h 589581"/>
                <a:gd name="connsiteX2" fmla="*/ 271697 w 543735"/>
                <a:gd name="connsiteY2" fmla="*/ -35 h 589581"/>
                <a:gd name="connsiteX3" fmla="*/ 50006 w 543735"/>
                <a:gd name="connsiteY3" fmla="*/ 280616 h 589581"/>
                <a:gd name="connsiteX4" fmla="*/ 22563 w 543735"/>
                <a:gd name="connsiteY4" fmla="*/ 282758 h 589581"/>
                <a:gd name="connsiteX5" fmla="*/ 8269 w 543735"/>
                <a:gd name="connsiteY5" fmla="*/ 360170 h 589581"/>
                <a:gd name="connsiteX6" fmla="*/ 64728 w 543735"/>
                <a:gd name="connsiteY6" fmla="*/ 399875 h 589581"/>
                <a:gd name="connsiteX7" fmla="*/ 272126 w 543735"/>
                <a:gd name="connsiteY7" fmla="*/ 589546 h 589581"/>
                <a:gd name="connsiteX8" fmla="*/ 479381 w 543735"/>
                <a:gd name="connsiteY8" fmla="*/ 399875 h 589581"/>
                <a:gd name="connsiteX9" fmla="*/ 535268 w 543735"/>
                <a:gd name="connsiteY9" fmla="*/ 360455 h 589581"/>
                <a:gd name="connsiteX10" fmla="*/ 520689 w 543735"/>
                <a:gd name="connsiteY10" fmla="*/ 282901 h 5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735" h="589581">
                  <a:moveTo>
                    <a:pt x="520689" y="282901"/>
                  </a:moveTo>
                  <a:cubicBezTo>
                    <a:pt x="512099" y="278905"/>
                    <a:pt x="502353" y="278144"/>
                    <a:pt x="493246" y="280759"/>
                  </a:cubicBezTo>
                  <a:cubicBezTo>
                    <a:pt x="487814" y="124652"/>
                    <a:pt x="390619" y="-35"/>
                    <a:pt x="271697" y="-35"/>
                  </a:cubicBezTo>
                  <a:cubicBezTo>
                    <a:pt x="152776" y="-35"/>
                    <a:pt x="55438" y="124509"/>
                    <a:pt x="50006" y="280616"/>
                  </a:cubicBezTo>
                  <a:cubicBezTo>
                    <a:pt x="40899" y="278002"/>
                    <a:pt x="31153" y="278762"/>
                    <a:pt x="22563" y="282758"/>
                  </a:cubicBezTo>
                  <a:cubicBezTo>
                    <a:pt x="-593" y="294185"/>
                    <a:pt x="-7025" y="328891"/>
                    <a:pt x="8269" y="360170"/>
                  </a:cubicBezTo>
                  <a:cubicBezTo>
                    <a:pt x="17667" y="383324"/>
                    <a:pt x="39744" y="398850"/>
                    <a:pt x="64728" y="399875"/>
                  </a:cubicBezTo>
                  <a:cubicBezTo>
                    <a:pt x="96603" y="510707"/>
                    <a:pt x="177361" y="589546"/>
                    <a:pt x="272126" y="589546"/>
                  </a:cubicBezTo>
                  <a:cubicBezTo>
                    <a:pt x="366892" y="589546"/>
                    <a:pt x="447507" y="510707"/>
                    <a:pt x="479381" y="399875"/>
                  </a:cubicBezTo>
                  <a:cubicBezTo>
                    <a:pt x="504086" y="398681"/>
                    <a:pt x="525870" y="383316"/>
                    <a:pt x="535268" y="360455"/>
                  </a:cubicBezTo>
                  <a:cubicBezTo>
                    <a:pt x="550705" y="328463"/>
                    <a:pt x="544416" y="294327"/>
                    <a:pt x="520689" y="282901"/>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60" name="Graphic 305">
              <a:extLst>
                <a:ext uri="{FF2B5EF4-FFF2-40B4-BE49-F238E27FC236}">
                  <a16:creationId xmlns:a16="http://schemas.microsoft.com/office/drawing/2014/main" id="{80D686CB-52A6-BD4A-ACB7-0587D4B03A70}"/>
                </a:ext>
              </a:extLst>
            </p:cNvPr>
            <p:cNvSpPr/>
            <p:nvPr/>
          </p:nvSpPr>
          <p:spPr>
            <a:xfrm>
              <a:off x="1948483" y="5347590"/>
              <a:ext cx="36828" cy="88579"/>
            </a:xfrm>
            <a:custGeom>
              <a:avLst/>
              <a:gdLst>
                <a:gd name="connsiteX0" fmla="*/ 12149 w 44595"/>
                <a:gd name="connsiteY0" fmla="*/ 0 h 107261"/>
                <a:gd name="connsiteX1" fmla="*/ 44595 w 44595"/>
                <a:gd name="connsiteY1" fmla="*/ 82981 h 107261"/>
                <a:gd name="connsiteX2" fmla="*/ 0 w 44595"/>
                <a:gd name="connsiteY2" fmla="*/ 107261 h 107261"/>
              </a:gdLst>
              <a:ahLst/>
              <a:cxnLst>
                <a:cxn ang="0">
                  <a:pos x="connsiteX0" y="connsiteY0"/>
                </a:cxn>
                <a:cxn ang="0">
                  <a:pos x="connsiteX1" y="connsiteY1"/>
                </a:cxn>
                <a:cxn ang="0">
                  <a:pos x="connsiteX2" y="connsiteY2"/>
                </a:cxn>
              </a:cxnLst>
              <a:rect l="l" t="t" r="r" b="b"/>
              <a:pathLst>
                <a:path w="44595" h="107261">
                  <a:moveTo>
                    <a:pt x="12149" y="0"/>
                  </a:moveTo>
                  <a:lnTo>
                    <a:pt x="44595" y="82981"/>
                  </a:lnTo>
                  <a:lnTo>
                    <a:pt x="0" y="107261"/>
                  </a:lnTo>
                </a:path>
              </a:pathLst>
            </a:custGeom>
            <a:noFill/>
            <a:ln w="9525" cap="rnd">
              <a:solidFill>
                <a:srgbClr val="263238"/>
              </a:solidFill>
              <a:prstDash val="solid"/>
              <a:round/>
            </a:ln>
          </p:spPr>
          <p:txBody>
            <a:bodyPr rtlCol="0" anchor="ctr"/>
            <a:lstStyle/>
            <a:p>
              <a:endParaRPr lang="en-GB"/>
            </a:p>
          </p:txBody>
        </p:sp>
        <p:sp>
          <p:nvSpPr>
            <p:cNvPr id="361" name="Graphic 305">
              <a:extLst>
                <a:ext uri="{FF2B5EF4-FFF2-40B4-BE49-F238E27FC236}">
                  <a16:creationId xmlns:a16="http://schemas.microsoft.com/office/drawing/2014/main" id="{827EED04-B244-A644-899B-80FD9CADF0BD}"/>
                </a:ext>
              </a:extLst>
            </p:cNvPr>
            <p:cNvSpPr/>
            <p:nvPr/>
          </p:nvSpPr>
          <p:spPr>
            <a:xfrm>
              <a:off x="1910475" y="5484646"/>
              <a:ext cx="98799" cy="10241"/>
            </a:xfrm>
            <a:custGeom>
              <a:avLst/>
              <a:gdLst>
                <a:gd name="connsiteX0" fmla="*/ -38 w 119636"/>
                <a:gd name="connsiteY0" fmla="*/ -35 h 12400"/>
                <a:gd name="connsiteX1" fmla="*/ 119598 w 119636"/>
                <a:gd name="connsiteY1" fmla="*/ -35 h 12400"/>
              </a:gdLst>
              <a:ahLst/>
              <a:cxnLst>
                <a:cxn ang="0">
                  <a:pos x="connsiteX0" y="connsiteY0"/>
                </a:cxn>
                <a:cxn ang="0">
                  <a:pos x="connsiteX1" y="connsiteY1"/>
                </a:cxn>
              </a:cxnLst>
              <a:rect l="l" t="t" r="r" b="b"/>
              <a:pathLst>
                <a:path w="119636" h="12400">
                  <a:moveTo>
                    <a:pt x="-38" y="-35"/>
                  </a:moveTo>
                  <a:cubicBezTo>
                    <a:pt x="38124" y="16500"/>
                    <a:pt x="81436" y="16500"/>
                    <a:pt x="119598" y="-35"/>
                  </a:cubicBezTo>
                </a:path>
              </a:pathLst>
            </a:custGeom>
            <a:noFill/>
            <a:ln w="9525" cap="rnd">
              <a:solidFill>
                <a:srgbClr val="263238"/>
              </a:solidFill>
              <a:prstDash val="solid"/>
              <a:round/>
            </a:ln>
          </p:spPr>
          <p:txBody>
            <a:bodyPr rtlCol="0" anchor="ctr"/>
            <a:lstStyle/>
            <a:p>
              <a:endParaRPr lang="en-GB"/>
            </a:p>
          </p:txBody>
        </p:sp>
        <p:sp>
          <p:nvSpPr>
            <p:cNvPr id="362" name="Graphic 305">
              <a:extLst>
                <a:ext uri="{FF2B5EF4-FFF2-40B4-BE49-F238E27FC236}">
                  <a16:creationId xmlns:a16="http://schemas.microsoft.com/office/drawing/2014/main" id="{EB7EBC6D-0A83-394C-B6DA-E0453800E0BA}"/>
                </a:ext>
              </a:extLst>
            </p:cNvPr>
            <p:cNvSpPr/>
            <p:nvPr/>
          </p:nvSpPr>
          <p:spPr>
            <a:xfrm>
              <a:off x="1884506" y="5314092"/>
              <a:ext cx="16761" cy="35148"/>
            </a:xfrm>
            <a:custGeom>
              <a:avLst/>
              <a:gdLst>
                <a:gd name="connsiteX0" fmla="*/ 20259 w 20296"/>
                <a:gd name="connsiteY0" fmla="*/ 21247 h 42561"/>
                <a:gd name="connsiteX1" fmla="*/ 10110 w 20296"/>
                <a:gd name="connsiteY1" fmla="*/ 42527 h 42561"/>
                <a:gd name="connsiteX2" fmla="*/ -38 w 20296"/>
                <a:gd name="connsiteY2" fmla="*/ 21247 h 42561"/>
                <a:gd name="connsiteX3" fmla="*/ 10110 w 20296"/>
                <a:gd name="connsiteY3" fmla="*/ -35 h 42561"/>
                <a:gd name="connsiteX4" fmla="*/ 20259 w 20296"/>
                <a:gd name="connsiteY4" fmla="*/ 21247 h 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 h="42561">
                  <a:moveTo>
                    <a:pt x="20259" y="21247"/>
                  </a:moveTo>
                  <a:cubicBezTo>
                    <a:pt x="20259" y="32958"/>
                    <a:pt x="15685" y="42527"/>
                    <a:pt x="10110" y="42527"/>
                  </a:cubicBezTo>
                  <a:cubicBezTo>
                    <a:pt x="4536" y="42527"/>
                    <a:pt x="-38" y="32958"/>
                    <a:pt x="-38" y="21247"/>
                  </a:cubicBezTo>
                  <a:cubicBezTo>
                    <a:pt x="-38" y="9535"/>
                    <a:pt x="4536" y="-35"/>
                    <a:pt x="10110" y="-35"/>
                  </a:cubicBezTo>
                  <a:cubicBezTo>
                    <a:pt x="15685" y="-35"/>
                    <a:pt x="20259" y="9535"/>
                    <a:pt x="20259" y="21247"/>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63" name="Graphic 305">
              <a:extLst>
                <a:ext uri="{FF2B5EF4-FFF2-40B4-BE49-F238E27FC236}">
                  <a16:creationId xmlns:a16="http://schemas.microsoft.com/office/drawing/2014/main" id="{902D9CC9-823B-5447-825D-F3146FFF770B}"/>
                </a:ext>
              </a:extLst>
            </p:cNvPr>
            <p:cNvSpPr/>
            <p:nvPr/>
          </p:nvSpPr>
          <p:spPr>
            <a:xfrm>
              <a:off x="2023439" y="5314092"/>
              <a:ext cx="16761" cy="35148"/>
            </a:xfrm>
            <a:custGeom>
              <a:avLst/>
              <a:gdLst>
                <a:gd name="connsiteX0" fmla="*/ 20259 w 20296"/>
                <a:gd name="connsiteY0" fmla="*/ 21247 h 42561"/>
                <a:gd name="connsiteX1" fmla="*/ 10110 w 20296"/>
                <a:gd name="connsiteY1" fmla="*/ 42527 h 42561"/>
                <a:gd name="connsiteX2" fmla="*/ -38 w 20296"/>
                <a:gd name="connsiteY2" fmla="*/ 21247 h 42561"/>
                <a:gd name="connsiteX3" fmla="*/ 10110 w 20296"/>
                <a:gd name="connsiteY3" fmla="*/ -35 h 42561"/>
                <a:gd name="connsiteX4" fmla="*/ 20259 w 20296"/>
                <a:gd name="connsiteY4" fmla="*/ 21247 h 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 h="42561">
                  <a:moveTo>
                    <a:pt x="20259" y="21247"/>
                  </a:moveTo>
                  <a:cubicBezTo>
                    <a:pt x="20259" y="32958"/>
                    <a:pt x="15685" y="42527"/>
                    <a:pt x="10110" y="42527"/>
                  </a:cubicBezTo>
                  <a:cubicBezTo>
                    <a:pt x="4536" y="42527"/>
                    <a:pt x="-38" y="32958"/>
                    <a:pt x="-38" y="21247"/>
                  </a:cubicBezTo>
                  <a:cubicBezTo>
                    <a:pt x="-38" y="9535"/>
                    <a:pt x="4536" y="-35"/>
                    <a:pt x="10110" y="-35"/>
                  </a:cubicBezTo>
                  <a:cubicBezTo>
                    <a:pt x="15685" y="-35"/>
                    <a:pt x="20259" y="9535"/>
                    <a:pt x="20259" y="21247"/>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64" name="Graphic 305">
              <a:extLst>
                <a:ext uri="{FF2B5EF4-FFF2-40B4-BE49-F238E27FC236}">
                  <a16:creationId xmlns:a16="http://schemas.microsoft.com/office/drawing/2014/main" id="{136E4234-F708-2743-A358-9E372A0D4CEB}"/>
                </a:ext>
              </a:extLst>
            </p:cNvPr>
            <p:cNvSpPr/>
            <p:nvPr/>
          </p:nvSpPr>
          <p:spPr>
            <a:xfrm>
              <a:off x="1848977" y="5263235"/>
              <a:ext cx="68579" cy="31868"/>
            </a:xfrm>
            <a:custGeom>
              <a:avLst/>
              <a:gdLst>
                <a:gd name="connsiteX0" fmla="*/ -38 w 83044"/>
                <a:gd name="connsiteY0" fmla="*/ 38555 h 38589"/>
                <a:gd name="connsiteX1" fmla="*/ 83007 w 83044"/>
                <a:gd name="connsiteY1" fmla="*/ 2706 h 38589"/>
              </a:gdLst>
              <a:ahLst/>
              <a:cxnLst>
                <a:cxn ang="0">
                  <a:pos x="connsiteX0" y="connsiteY0"/>
                </a:cxn>
                <a:cxn ang="0">
                  <a:pos x="connsiteX1" y="connsiteY1"/>
                </a:cxn>
              </a:cxnLst>
              <a:rect l="l" t="t" r="r" b="b"/>
              <a:pathLst>
                <a:path w="83044" h="38589">
                  <a:moveTo>
                    <a:pt x="-38" y="38555"/>
                  </a:moveTo>
                  <a:cubicBezTo>
                    <a:pt x="15589" y="8392"/>
                    <a:pt x="50316" y="-6599"/>
                    <a:pt x="83007" y="2706"/>
                  </a:cubicBezTo>
                </a:path>
              </a:pathLst>
            </a:custGeom>
            <a:noFill/>
            <a:ln w="9525" cap="rnd">
              <a:solidFill>
                <a:srgbClr val="263238"/>
              </a:solidFill>
              <a:prstDash val="solid"/>
              <a:round/>
            </a:ln>
          </p:spPr>
          <p:txBody>
            <a:bodyPr rtlCol="0" anchor="ctr"/>
            <a:lstStyle/>
            <a:p>
              <a:endParaRPr lang="en-GB"/>
            </a:p>
          </p:txBody>
        </p:sp>
        <p:sp>
          <p:nvSpPr>
            <p:cNvPr id="365" name="Graphic 305">
              <a:extLst>
                <a:ext uri="{FF2B5EF4-FFF2-40B4-BE49-F238E27FC236}">
                  <a16:creationId xmlns:a16="http://schemas.microsoft.com/office/drawing/2014/main" id="{8C0EF958-1260-464C-9E2F-658FCC9CF9EB}"/>
                </a:ext>
              </a:extLst>
            </p:cNvPr>
            <p:cNvSpPr/>
            <p:nvPr/>
          </p:nvSpPr>
          <p:spPr>
            <a:xfrm>
              <a:off x="1997115" y="5263235"/>
              <a:ext cx="68579" cy="31868"/>
            </a:xfrm>
            <a:custGeom>
              <a:avLst/>
              <a:gdLst>
                <a:gd name="connsiteX0" fmla="*/ 83007 w 83044"/>
                <a:gd name="connsiteY0" fmla="*/ 38555 h 38589"/>
                <a:gd name="connsiteX1" fmla="*/ -38 w 83044"/>
                <a:gd name="connsiteY1" fmla="*/ 2706 h 38589"/>
              </a:gdLst>
              <a:ahLst/>
              <a:cxnLst>
                <a:cxn ang="0">
                  <a:pos x="connsiteX0" y="connsiteY0"/>
                </a:cxn>
                <a:cxn ang="0">
                  <a:pos x="connsiteX1" y="connsiteY1"/>
                </a:cxn>
              </a:cxnLst>
              <a:rect l="l" t="t" r="r" b="b"/>
              <a:pathLst>
                <a:path w="83044" h="38589">
                  <a:moveTo>
                    <a:pt x="83007" y="38555"/>
                  </a:moveTo>
                  <a:cubicBezTo>
                    <a:pt x="67380" y="8392"/>
                    <a:pt x="32653" y="-6599"/>
                    <a:pt x="-38" y="2706"/>
                  </a:cubicBezTo>
                </a:path>
              </a:pathLst>
            </a:custGeom>
            <a:noFill/>
            <a:ln w="9525" cap="rnd">
              <a:solidFill>
                <a:srgbClr val="263238"/>
              </a:solidFill>
              <a:prstDash val="solid"/>
              <a:round/>
            </a:ln>
          </p:spPr>
          <p:txBody>
            <a:bodyPr rtlCol="0" anchor="ctr"/>
            <a:lstStyle/>
            <a:p>
              <a:endParaRPr lang="en-GB"/>
            </a:p>
          </p:txBody>
        </p:sp>
        <p:sp>
          <p:nvSpPr>
            <p:cNvPr id="366" name="Graphic 305">
              <a:extLst>
                <a:ext uri="{FF2B5EF4-FFF2-40B4-BE49-F238E27FC236}">
                  <a16:creationId xmlns:a16="http://schemas.microsoft.com/office/drawing/2014/main" id="{109773E8-9858-124E-957F-7E70CEA63178}"/>
                </a:ext>
              </a:extLst>
            </p:cNvPr>
            <p:cNvSpPr/>
            <p:nvPr/>
          </p:nvSpPr>
          <p:spPr>
            <a:xfrm>
              <a:off x="1739425" y="5016508"/>
              <a:ext cx="418030" cy="331383"/>
            </a:xfrm>
            <a:custGeom>
              <a:avLst/>
              <a:gdLst>
                <a:gd name="connsiteX0" fmla="*/ 26704 w 506196"/>
                <a:gd name="connsiteY0" fmla="*/ 337318 h 401275"/>
                <a:gd name="connsiteX1" fmla="*/ 79447 w 506196"/>
                <a:gd name="connsiteY1" fmla="*/ 400874 h 401275"/>
                <a:gd name="connsiteX2" fmla="*/ 115895 w 506196"/>
                <a:gd name="connsiteY2" fmla="*/ 233198 h 401275"/>
                <a:gd name="connsiteX3" fmla="*/ 378323 w 506196"/>
                <a:gd name="connsiteY3" fmla="*/ 188208 h 401275"/>
                <a:gd name="connsiteX4" fmla="*/ 419917 w 506196"/>
                <a:gd name="connsiteY4" fmla="*/ 298898 h 401275"/>
                <a:gd name="connsiteX5" fmla="*/ 466513 w 506196"/>
                <a:gd name="connsiteY5" fmla="*/ 400874 h 401275"/>
                <a:gd name="connsiteX6" fmla="*/ 496815 w 506196"/>
                <a:gd name="connsiteY6" fmla="*/ 323749 h 401275"/>
                <a:gd name="connsiteX7" fmla="*/ 417916 w 506196"/>
                <a:gd name="connsiteY7" fmla="*/ 74805 h 401275"/>
                <a:gd name="connsiteX8" fmla="*/ 232101 w 506196"/>
                <a:gd name="connsiteY8" fmla="*/ 40385 h 401275"/>
                <a:gd name="connsiteX9" fmla="*/ 69013 w 506196"/>
                <a:gd name="connsiteY9" fmla="*/ -35 h 401275"/>
                <a:gd name="connsiteX10" fmla="*/ 26704 w 506196"/>
                <a:gd name="connsiteY10" fmla="*/ 337318 h 40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196" h="401275">
                  <a:moveTo>
                    <a:pt x="26704" y="337318"/>
                  </a:moveTo>
                  <a:cubicBezTo>
                    <a:pt x="26704" y="337318"/>
                    <a:pt x="61152" y="406873"/>
                    <a:pt x="79447" y="400874"/>
                  </a:cubicBezTo>
                  <a:cubicBezTo>
                    <a:pt x="97743" y="394876"/>
                    <a:pt x="71300" y="266048"/>
                    <a:pt x="115895" y="233198"/>
                  </a:cubicBezTo>
                  <a:cubicBezTo>
                    <a:pt x="160491" y="200349"/>
                    <a:pt x="314574" y="242910"/>
                    <a:pt x="378323" y="188208"/>
                  </a:cubicBezTo>
                  <a:cubicBezTo>
                    <a:pt x="378323" y="188208"/>
                    <a:pt x="377322" y="263620"/>
                    <a:pt x="419917" y="298898"/>
                  </a:cubicBezTo>
                  <a:cubicBezTo>
                    <a:pt x="462511" y="334175"/>
                    <a:pt x="446217" y="404874"/>
                    <a:pt x="466513" y="400874"/>
                  </a:cubicBezTo>
                  <a:cubicBezTo>
                    <a:pt x="486810" y="396875"/>
                    <a:pt x="492813" y="345458"/>
                    <a:pt x="496815" y="323749"/>
                  </a:cubicBezTo>
                  <a:cubicBezTo>
                    <a:pt x="509108" y="258621"/>
                    <a:pt x="527261" y="74805"/>
                    <a:pt x="417916" y="74805"/>
                  </a:cubicBezTo>
                  <a:cubicBezTo>
                    <a:pt x="417916" y="74805"/>
                    <a:pt x="391473" y="36386"/>
                    <a:pt x="232101" y="40385"/>
                  </a:cubicBezTo>
                  <a:cubicBezTo>
                    <a:pt x="72729" y="44384"/>
                    <a:pt x="69013" y="-35"/>
                    <a:pt x="69013" y="-35"/>
                  </a:cubicBezTo>
                  <a:cubicBezTo>
                    <a:pt x="69013" y="-35"/>
                    <a:pt x="-52338" y="168499"/>
                    <a:pt x="26704" y="337318"/>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367" name="Graphic 305">
              <a:extLst>
                <a:ext uri="{FF2B5EF4-FFF2-40B4-BE49-F238E27FC236}">
                  <a16:creationId xmlns:a16="http://schemas.microsoft.com/office/drawing/2014/main" id="{ACA341CA-A779-7545-B609-68ADE974B277}"/>
                </a:ext>
              </a:extLst>
            </p:cNvPr>
            <p:cNvSpPr/>
            <p:nvPr/>
          </p:nvSpPr>
          <p:spPr>
            <a:xfrm>
              <a:off x="3885949" y="4007811"/>
              <a:ext cx="515060" cy="773035"/>
            </a:xfrm>
            <a:custGeom>
              <a:avLst/>
              <a:gdLst>
                <a:gd name="connsiteX0" fmla="*/ 536284 w 623690"/>
                <a:gd name="connsiteY0" fmla="*/ 936040 h 936074"/>
                <a:gd name="connsiteX1" fmla="*/ 72033 w 623690"/>
                <a:gd name="connsiteY1" fmla="*/ 936040 h 936074"/>
                <a:gd name="connsiteX2" fmla="*/ 31869 w 623690"/>
                <a:gd name="connsiteY2" fmla="*/ 897334 h 936074"/>
                <a:gd name="connsiteX3" fmla="*/ -5 w 623690"/>
                <a:gd name="connsiteY3" fmla="*/ 41527 h 936074"/>
                <a:gd name="connsiteX4" fmla="*/ 38382 w 623690"/>
                <a:gd name="connsiteY4" fmla="*/ -32 h 936074"/>
                <a:gd name="connsiteX5" fmla="*/ 38444 w 623690"/>
                <a:gd name="connsiteY5" fmla="*/ -35 h 936074"/>
                <a:gd name="connsiteX6" fmla="*/ 42875 w 623690"/>
                <a:gd name="connsiteY6" fmla="*/ -35 h 936074"/>
                <a:gd name="connsiteX7" fmla="*/ 586026 w 623690"/>
                <a:gd name="connsiteY7" fmla="*/ 38242 h 936074"/>
                <a:gd name="connsiteX8" fmla="*/ 623618 w 623690"/>
                <a:gd name="connsiteY8" fmla="*/ 79947 h 936074"/>
                <a:gd name="connsiteX9" fmla="*/ 576449 w 623690"/>
                <a:gd name="connsiteY9" fmla="*/ 897620 h 936074"/>
                <a:gd name="connsiteX10" fmla="*/ 536284 w 623690"/>
                <a:gd name="connsiteY10" fmla="*/ 936040 h 9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690" h="936074">
                  <a:moveTo>
                    <a:pt x="536284" y="936040"/>
                  </a:moveTo>
                  <a:lnTo>
                    <a:pt x="72033" y="936040"/>
                  </a:lnTo>
                  <a:cubicBezTo>
                    <a:pt x="50427" y="935980"/>
                    <a:pt x="32712" y="918907"/>
                    <a:pt x="31869" y="897334"/>
                  </a:cubicBezTo>
                  <a:lnTo>
                    <a:pt x="-5" y="41527"/>
                  </a:lnTo>
                  <a:cubicBezTo>
                    <a:pt x="-890" y="19459"/>
                    <a:pt x="16297" y="852"/>
                    <a:pt x="38382" y="-32"/>
                  </a:cubicBezTo>
                  <a:cubicBezTo>
                    <a:pt x="38403" y="-33"/>
                    <a:pt x="38423" y="-34"/>
                    <a:pt x="38444" y="-35"/>
                  </a:cubicBezTo>
                  <a:lnTo>
                    <a:pt x="42875" y="-35"/>
                  </a:lnTo>
                  <a:lnTo>
                    <a:pt x="586026" y="38242"/>
                  </a:lnTo>
                  <a:cubicBezTo>
                    <a:pt x="607819" y="39621"/>
                    <a:pt x="624516" y="58146"/>
                    <a:pt x="623618" y="79947"/>
                  </a:cubicBezTo>
                  <a:lnTo>
                    <a:pt x="576449" y="897620"/>
                  </a:lnTo>
                  <a:cubicBezTo>
                    <a:pt x="575458" y="919081"/>
                    <a:pt x="557784" y="935987"/>
                    <a:pt x="536284" y="936040"/>
                  </a:cubicBezTo>
                  <a:close/>
                </a:path>
              </a:pathLst>
            </a:custGeom>
            <a:solidFill>
              <a:srgbClr val="FCB900"/>
            </a:solidFill>
            <a:ln w="9525" cap="rnd">
              <a:solidFill>
                <a:srgbClr val="263238"/>
              </a:solidFill>
              <a:prstDash val="solid"/>
              <a:round/>
            </a:ln>
          </p:spPr>
          <p:txBody>
            <a:bodyPr rtlCol="0" anchor="ctr"/>
            <a:lstStyle/>
            <a:p>
              <a:endParaRPr lang="en-GB"/>
            </a:p>
          </p:txBody>
        </p:sp>
        <p:sp>
          <p:nvSpPr>
            <p:cNvPr id="368" name="Graphic 305">
              <a:extLst>
                <a:ext uri="{FF2B5EF4-FFF2-40B4-BE49-F238E27FC236}">
                  <a16:creationId xmlns:a16="http://schemas.microsoft.com/office/drawing/2014/main" id="{69D2BC24-5B7A-0B4B-921E-38358FC997CB}"/>
                </a:ext>
              </a:extLst>
            </p:cNvPr>
            <p:cNvSpPr/>
            <p:nvPr/>
          </p:nvSpPr>
          <p:spPr>
            <a:xfrm>
              <a:off x="3844780" y="4278478"/>
              <a:ext cx="217191" cy="209737"/>
            </a:xfrm>
            <a:custGeom>
              <a:avLst/>
              <a:gdLst>
                <a:gd name="connsiteX0" fmla="*/ 256101 w 262999"/>
                <a:gd name="connsiteY0" fmla="*/ 97545 h 253972"/>
                <a:gd name="connsiteX1" fmla="*/ 262962 w 262999"/>
                <a:gd name="connsiteY1" fmla="*/ 62124 h 253972"/>
                <a:gd name="connsiteX2" fmla="*/ 252099 w 262999"/>
                <a:gd name="connsiteY2" fmla="*/ 33559 h 253972"/>
                <a:gd name="connsiteX3" fmla="*/ 211648 w 262999"/>
                <a:gd name="connsiteY3" fmla="*/ 35987 h 253972"/>
                <a:gd name="connsiteX4" fmla="*/ 214221 w 262999"/>
                <a:gd name="connsiteY4" fmla="*/ 3566 h 253972"/>
                <a:gd name="connsiteX5" fmla="*/ 184777 w 262999"/>
                <a:gd name="connsiteY5" fmla="*/ 3566 h 253972"/>
                <a:gd name="connsiteX6" fmla="*/ 153045 w 262999"/>
                <a:gd name="connsiteY6" fmla="*/ 40129 h 253972"/>
                <a:gd name="connsiteX7" fmla="*/ 119884 w 262999"/>
                <a:gd name="connsiteY7" fmla="*/ 88833 h 253972"/>
                <a:gd name="connsiteX8" fmla="*/ 103304 w 262999"/>
                <a:gd name="connsiteY8" fmla="*/ 112542 h 253972"/>
                <a:gd name="connsiteX9" fmla="*/ -38 w 262999"/>
                <a:gd name="connsiteY9" fmla="*/ 149390 h 253972"/>
                <a:gd name="connsiteX10" fmla="*/ 5537 w 262999"/>
                <a:gd name="connsiteY10" fmla="*/ 253938 h 253972"/>
                <a:gd name="connsiteX11" fmla="*/ 122028 w 262999"/>
                <a:gd name="connsiteY11" fmla="*/ 183668 h 253972"/>
                <a:gd name="connsiteX12" fmla="*/ 248525 w 262999"/>
                <a:gd name="connsiteY12" fmla="*/ 160102 h 253972"/>
                <a:gd name="connsiteX13" fmla="*/ 256101 w 262999"/>
                <a:gd name="connsiteY13" fmla="*/ 97545 h 25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999" h="253972">
                  <a:moveTo>
                    <a:pt x="256101" y="97545"/>
                  </a:moveTo>
                  <a:cubicBezTo>
                    <a:pt x="259429" y="85963"/>
                    <a:pt x="261725" y="74110"/>
                    <a:pt x="262962" y="62124"/>
                  </a:cubicBezTo>
                  <a:cubicBezTo>
                    <a:pt x="262977" y="51592"/>
                    <a:pt x="259110" y="41423"/>
                    <a:pt x="252099" y="33559"/>
                  </a:cubicBezTo>
                  <a:cubicBezTo>
                    <a:pt x="238570" y="32289"/>
                    <a:pt x="224927" y="33108"/>
                    <a:pt x="211648" y="35987"/>
                  </a:cubicBezTo>
                  <a:cubicBezTo>
                    <a:pt x="211648" y="35987"/>
                    <a:pt x="219653" y="9565"/>
                    <a:pt x="214221" y="3566"/>
                  </a:cubicBezTo>
                  <a:cubicBezTo>
                    <a:pt x="204994" y="-1235"/>
                    <a:pt x="194003" y="-1235"/>
                    <a:pt x="184777" y="3566"/>
                  </a:cubicBezTo>
                  <a:cubicBezTo>
                    <a:pt x="173770" y="8565"/>
                    <a:pt x="160478" y="30560"/>
                    <a:pt x="153045" y="40129"/>
                  </a:cubicBezTo>
                  <a:cubicBezTo>
                    <a:pt x="144040" y="51841"/>
                    <a:pt x="128317" y="76835"/>
                    <a:pt x="119884" y="88833"/>
                  </a:cubicBezTo>
                  <a:cubicBezTo>
                    <a:pt x="115882" y="94831"/>
                    <a:pt x="103304" y="112542"/>
                    <a:pt x="103304" y="112542"/>
                  </a:cubicBezTo>
                  <a:lnTo>
                    <a:pt x="-38" y="149390"/>
                  </a:lnTo>
                  <a:lnTo>
                    <a:pt x="5537" y="253938"/>
                  </a:lnTo>
                  <a:lnTo>
                    <a:pt x="122028" y="183668"/>
                  </a:lnTo>
                  <a:cubicBezTo>
                    <a:pt x="122028" y="183668"/>
                    <a:pt x="226513" y="183668"/>
                    <a:pt x="248525" y="160102"/>
                  </a:cubicBezTo>
                  <a:cubicBezTo>
                    <a:pt x="259960" y="147819"/>
                    <a:pt x="254386" y="112827"/>
                    <a:pt x="256101" y="9754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69" name="Graphic 305">
              <a:extLst>
                <a:ext uri="{FF2B5EF4-FFF2-40B4-BE49-F238E27FC236}">
                  <a16:creationId xmlns:a16="http://schemas.microsoft.com/office/drawing/2014/main" id="{DC964D9F-8C24-3242-B30A-9A9B4FF94B52}"/>
                </a:ext>
              </a:extLst>
            </p:cNvPr>
            <p:cNvSpPr/>
            <p:nvPr/>
          </p:nvSpPr>
          <p:spPr>
            <a:xfrm>
              <a:off x="3778737" y="4007845"/>
              <a:ext cx="142768" cy="507216"/>
            </a:xfrm>
            <a:custGeom>
              <a:avLst/>
              <a:gdLst>
                <a:gd name="connsiteX0" fmla="*/ 168697 w 172879"/>
                <a:gd name="connsiteY0" fmla="*/ 213589 h 614192"/>
                <a:gd name="connsiteX1" fmla="*/ 125816 w 172879"/>
                <a:gd name="connsiteY1" fmla="*/ 433397 h 614192"/>
                <a:gd name="connsiteX2" fmla="*/ 168697 w 172879"/>
                <a:gd name="connsiteY2" fmla="*/ 433397 h 614192"/>
                <a:gd name="connsiteX3" fmla="*/ 154403 w 172879"/>
                <a:gd name="connsiteY3" fmla="*/ 568652 h 614192"/>
                <a:gd name="connsiteX4" fmla="*/ 10039 w 172879"/>
                <a:gd name="connsiteY4" fmla="*/ 597217 h 614192"/>
                <a:gd name="connsiteX5" fmla="*/ 41199 w 172879"/>
                <a:gd name="connsiteY5" fmla="*/ 243011 h 614192"/>
                <a:gd name="connsiteX6" fmla="*/ 172841 w 172879"/>
                <a:gd name="connsiteY6" fmla="*/ 209 h 6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79" h="614192">
                  <a:moveTo>
                    <a:pt x="168697" y="213589"/>
                  </a:moveTo>
                  <a:cubicBezTo>
                    <a:pt x="162836" y="296428"/>
                    <a:pt x="150401" y="383408"/>
                    <a:pt x="125816" y="433397"/>
                  </a:cubicBezTo>
                  <a:lnTo>
                    <a:pt x="168697" y="433397"/>
                  </a:lnTo>
                  <a:cubicBezTo>
                    <a:pt x="168697" y="433397"/>
                    <a:pt x="129818" y="502952"/>
                    <a:pt x="154403" y="568652"/>
                  </a:cubicBezTo>
                  <a:cubicBezTo>
                    <a:pt x="154403" y="568652"/>
                    <a:pt x="36339" y="647920"/>
                    <a:pt x="10039" y="597217"/>
                  </a:cubicBezTo>
                  <a:cubicBezTo>
                    <a:pt x="-16261" y="546514"/>
                    <a:pt x="14185" y="341560"/>
                    <a:pt x="41199" y="243011"/>
                  </a:cubicBezTo>
                  <a:cubicBezTo>
                    <a:pt x="68214" y="144462"/>
                    <a:pt x="76504" y="-6932"/>
                    <a:pt x="172841" y="209"/>
                  </a:cubicBezTo>
                </a:path>
              </a:pathLst>
            </a:custGeom>
            <a:solidFill>
              <a:srgbClr val="FCB900"/>
            </a:solidFill>
            <a:ln w="9525" cap="rnd">
              <a:solidFill>
                <a:srgbClr val="263238"/>
              </a:solidFill>
              <a:prstDash val="solid"/>
              <a:round/>
            </a:ln>
          </p:spPr>
          <p:txBody>
            <a:bodyPr rtlCol="0" anchor="ctr"/>
            <a:lstStyle/>
            <a:p>
              <a:endParaRPr lang="en-GB"/>
            </a:p>
          </p:txBody>
        </p:sp>
        <p:sp>
          <p:nvSpPr>
            <p:cNvPr id="370" name="Graphic 305">
              <a:extLst>
                <a:ext uri="{FF2B5EF4-FFF2-40B4-BE49-F238E27FC236}">
                  <a16:creationId xmlns:a16="http://schemas.microsoft.com/office/drawing/2014/main" id="{FDD0D051-45A0-814F-AEDF-A53DB90AB3E8}"/>
                </a:ext>
              </a:extLst>
            </p:cNvPr>
            <p:cNvSpPr/>
            <p:nvPr/>
          </p:nvSpPr>
          <p:spPr>
            <a:xfrm>
              <a:off x="3827783" y="4371446"/>
              <a:ext cx="39660" cy="31964"/>
            </a:xfrm>
            <a:custGeom>
              <a:avLst/>
              <a:gdLst>
                <a:gd name="connsiteX0" fmla="*/ 47988 w 48025"/>
                <a:gd name="connsiteY0" fmla="*/ -35 h 38705"/>
                <a:gd name="connsiteX1" fmla="*/ -38 w 48025"/>
                <a:gd name="connsiteY1" fmla="*/ 38671 h 38705"/>
              </a:gdLst>
              <a:ahLst/>
              <a:cxnLst>
                <a:cxn ang="0">
                  <a:pos x="connsiteX0" y="connsiteY0"/>
                </a:cxn>
                <a:cxn ang="0">
                  <a:pos x="connsiteX1" y="connsiteY1"/>
                </a:cxn>
              </a:cxnLst>
              <a:rect l="l" t="t" r="r" b="b"/>
              <a:pathLst>
                <a:path w="48025" h="38705">
                  <a:moveTo>
                    <a:pt x="47988" y="-35"/>
                  </a:moveTo>
                  <a:cubicBezTo>
                    <a:pt x="28371" y="7615"/>
                    <a:pt x="11597" y="21133"/>
                    <a:pt x="-38" y="38671"/>
                  </a:cubicBezTo>
                </a:path>
              </a:pathLst>
            </a:custGeom>
            <a:noFill/>
            <a:ln w="9525" cap="rnd">
              <a:solidFill>
                <a:srgbClr val="263238"/>
              </a:solidFill>
              <a:prstDash val="solid"/>
              <a:round/>
            </a:ln>
          </p:spPr>
          <p:txBody>
            <a:bodyPr rtlCol="0" anchor="ctr"/>
            <a:lstStyle/>
            <a:p>
              <a:endParaRPr lang="en-GB"/>
            </a:p>
          </p:txBody>
        </p:sp>
        <p:sp>
          <p:nvSpPr>
            <p:cNvPr id="371" name="Graphic 305">
              <a:extLst>
                <a:ext uri="{FF2B5EF4-FFF2-40B4-BE49-F238E27FC236}">
                  <a16:creationId xmlns:a16="http://schemas.microsoft.com/office/drawing/2014/main" id="{29B2C3DA-BB4D-7A4C-B5D9-A8825350A59E}"/>
                </a:ext>
              </a:extLst>
            </p:cNvPr>
            <p:cNvSpPr/>
            <p:nvPr/>
          </p:nvSpPr>
          <p:spPr>
            <a:xfrm>
              <a:off x="4057841" y="4146911"/>
              <a:ext cx="56972" cy="174643"/>
            </a:xfrm>
            <a:custGeom>
              <a:avLst/>
              <a:gdLst>
                <a:gd name="connsiteX0" fmla="*/ -38 w 68988"/>
                <a:gd name="connsiteY0" fmla="*/ 2775 h 211476"/>
                <a:gd name="connsiteX1" fmla="*/ 19401 w 68988"/>
                <a:gd name="connsiteY1" fmla="*/ 204 h 211476"/>
                <a:gd name="connsiteX2" fmla="*/ 46839 w 68988"/>
                <a:gd name="connsiteY2" fmla="*/ 20876 h 211476"/>
                <a:gd name="connsiteX3" fmla="*/ 46845 w 68988"/>
                <a:gd name="connsiteY3" fmla="*/ 20913 h 211476"/>
                <a:gd name="connsiteX4" fmla="*/ 46845 w 68988"/>
                <a:gd name="connsiteY4" fmla="*/ 20913 h 211476"/>
                <a:gd name="connsiteX5" fmla="*/ 68713 w 68988"/>
                <a:gd name="connsiteY5" fmla="*/ 181306 h 211476"/>
                <a:gd name="connsiteX6" fmla="*/ 47879 w 68988"/>
                <a:gd name="connsiteY6" fmla="*/ 208866 h 211476"/>
                <a:gd name="connsiteX7" fmla="*/ 47845 w 68988"/>
                <a:gd name="connsiteY7" fmla="*/ 208871 h 211476"/>
                <a:gd name="connsiteX8" fmla="*/ 47845 w 68988"/>
                <a:gd name="connsiteY8" fmla="*/ 208871 h 211476"/>
                <a:gd name="connsiteX9" fmla="*/ 28406 w 68988"/>
                <a:gd name="connsiteY9" fmla="*/ 211442 h 21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88" h="211476">
                  <a:moveTo>
                    <a:pt x="-38" y="2775"/>
                  </a:moveTo>
                  <a:lnTo>
                    <a:pt x="19401" y="204"/>
                  </a:lnTo>
                  <a:cubicBezTo>
                    <a:pt x="32691" y="-1659"/>
                    <a:pt x="44975" y="7596"/>
                    <a:pt x="46839" y="20876"/>
                  </a:cubicBezTo>
                  <a:cubicBezTo>
                    <a:pt x="46841" y="20889"/>
                    <a:pt x="46843" y="20901"/>
                    <a:pt x="46845" y="20913"/>
                  </a:cubicBezTo>
                  <a:lnTo>
                    <a:pt x="46845" y="20913"/>
                  </a:lnTo>
                  <a:lnTo>
                    <a:pt x="68713" y="181306"/>
                  </a:lnTo>
                  <a:cubicBezTo>
                    <a:pt x="70577" y="194665"/>
                    <a:pt x="61249" y="207005"/>
                    <a:pt x="47879" y="208866"/>
                  </a:cubicBezTo>
                  <a:cubicBezTo>
                    <a:pt x="47868" y="208868"/>
                    <a:pt x="47856" y="208869"/>
                    <a:pt x="47845" y="208871"/>
                  </a:cubicBezTo>
                  <a:lnTo>
                    <a:pt x="47845" y="208871"/>
                  </a:lnTo>
                  <a:lnTo>
                    <a:pt x="28406" y="211442"/>
                  </a:lnTo>
                  <a:close/>
                </a:path>
              </a:pathLst>
            </a:custGeom>
            <a:solidFill>
              <a:srgbClr val="FFFFFF"/>
            </a:solidFill>
            <a:ln w="9525" cap="rnd">
              <a:solidFill>
                <a:srgbClr val="263238"/>
              </a:solidFill>
              <a:prstDash val="solid"/>
              <a:round/>
            </a:ln>
          </p:spPr>
          <p:txBody>
            <a:bodyPr rtlCol="0" anchor="ctr"/>
            <a:lstStyle/>
            <a:p>
              <a:endParaRPr lang="en-GB"/>
            </a:p>
          </p:txBody>
        </p:sp>
        <p:sp>
          <p:nvSpPr>
            <p:cNvPr id="372" name="Graphic 305">
              <a:extLst>
                <a:ext uri="{FF2B5EF4-FFF2-40B4-BE49-F238E27FC236}">
                  <a16:creationId xmlns:a16="http://schemas.microsoft.com/office/drawing/2014/main" id="{DEF6C9E1-48EE-8146-B289-A18991225B7E}"/>
                </a:ext>
              </a:extLst>
            </p:cNvPr>
            <p:cNvSpPr/>
            <p:nvPr/>
          </p:nvSpPr>
          <p:spPr>
            <a:xfrm rot="21134400">
              <a:off x="3995544" y="4151851"/>
              <a:ext cx="99507" cy="174092"/>
            </a:xfrm>
            <a:custGeom>
              <a:avLst/>
              <a:gdLst>
                <a:gd name="connsiteX0" fmla="*/ 92583 w 120493"/>
                <a:gd name="connsiteY0" fmla="*/ -35 h 210809"/>
                <a:gd name="connsiteX1" fmla="*/ 120456 w 120493"/>
                <a:gd name="connsiteY1" fmla="*/ 27816 h 210809"/>
                <a:gd name="connsiteX2" fmla="*/ 120456 w 120493"/>
                <a:gd name="connsiteY2" fmla="*/ 182924 h 210809"/>
                <a:gd name="connsiteX3" fmla="*/ 92583 w 120493"/>
                <a:gd name="connsiteY3" fmla="*/ 210775 h 210809"/>
                <a:gd name="connsiteX4" fmla="*/ 27834 w 120493"/>
                <a:gd name="connsiteY4" fmla="*/ 210775 h 210809"/>
                <a:gd name="connsiteX5" fmla="*/ -38 w 120493"/>
                <a:gd name="connsiteY5" fmla="*/ 182924 h 210809"/>
                <a:gd name="connsiteX6" fmla="*/ -38 w 120493"/>
                <a:gd name="connsiteY6" fmla="*/ 27816 h 210809"/>
                <a:gd name="connsiteX7" fmla="*/ 27834 w 120493"/>
                <a:gd name="connsiteY7" fmla="*/ -35 h 21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93" h="210809">
                  <a:moveTo>
                    <a:pt x="92583" y="-35"/>
                  </a:moveTo>
                  <a:cubicBezTo>
                    <a:pt x="107977" y="-35"/>
                    <a:pt x="120456" y="12434"/>
                    <a:pt x="120456" y="27816"/>
                  </a:cubicBezTo>
                  <a:lnTo>
                    <a:pt x="120456" y="182924"/>
                  </a:lnTo>
                  <a:cubicBezTo>
                    <a:pt x="120456" y="198306"/>
                    <a:pt x="107977" y="210775"/>
                    <a:pt x="92583" y="210775"/>
                  </a:cubicBezTo>
                  <a:lnTo>
                    <a:pt x="27834" y="210775"/>
                  </a:lnTo>
                  <a:cubicBezTo>
                    <a:pt x="12441" y="210775"/>
                    <a:pt x="-38" y="198306"/>
                    <a:pt x="-38" y="182924"/>
                  </a:cubicBezTo>
                  <a:lnTo>
                    <a:pt x="-38" y="27816"/>
                  </a:lnTo>
                  <a:cubicBezTo>
                    <a:pt x="-38" y="12434"/>
                    <a:pt x="12441" y="-35"/>
                    <a:pt x="27834" y="-35"/>
                  </a:cubicBezTo>
                  <a:close/>
                </a:path>
              </a:pathLst>
            </a:custGeom>
            <a:solidFill>
              <a:srgbClr val="BFBFBF"/>
            </a:solidFill>
            <a:ln w="9525" cap="flat">
              <a:solidFill>
                <a:schemeClr val="tx1"/>
              </a:solidFill>
              <a:prstDash val="solid"/>
              <a:miter/>
            </a:ln>
          </p:spPr>
          <p:txBody>
            <a:bodyPr rtlCol="0" anchor="ctr"/>
            <a:lstStyle/>
            <a:p>
              <a:endParaRPr lang="en-GB"/>
            </a:p>
          </p:txBody>
        </p:sp>
        <p:sp>
          <p:nvSpPr>
            <p:cNvPr id="373" name="Graphic 305">
              <a:extLst>
                <a:ext uri="{FF2B5EF4-FFF2-40B4-BE49-F238E27FC236}">
                  <a16:creationId xmlns:a16="http://schemas.microsoft.com/office/drawing/2014/main" id="{651E5966-BA58-3147-AD31-BFFE81A108C3}"/>
                </a:ext>
              </a:extLst>
            </p:cNvPr>
            <p:cNvSpPr/>
            <p:nvPr/>
          </p:nvSpPr>
          <p:spPr>
            <a:xfrm rot="21134400">
              <a:off x="3995544" y="4151851"/>
              <a:ext cx="99507" cy="174092"/>
            </a:xfrm>
            <a:custGeom>
              <a:avLst/>
              <a:gdLst>
                <a:gd name="connsiteX0" fmla="*/ 92583 w 120493"/>
                <a:gd name="connsiteY0" fmla="*/ -35 h 210809"/>
                <a:gd name="connsiteX1" fmla="*/ 120456 w 120493"/>
                <a:gd name="connsiteY1" fmla="*/ 27816 h 210809"/>
                <a:gd name="connsiteX2" fmla="*/ 120456 w 120493"/>
                <a:gd name="connsiteY2" fmla="*/ 182924 h 210809"/>
                <a:gd name="connsiteX3" fmla="*/ 92583 w 120493"/>
                <a:gd name="connsiteY3" fmla="*/ 210775 h 210809"/>
                <a:gd name="connsiteX4" fmla="*/ 27834 w 120493"/>
                <a:gd name="connsiteY4" fmla="*/ 210775 h 210809"/>
                <a:gd name="connsiteX5" fmla="*/ -38 w 120493"/>
                <a:gd name="connsiteY5" fmla="*/ 182924 h 210809"/>
                <a:gd name="connsiteX6" fmla="*/ -38 w 120493"/>
                <a:gd name="connsiteY6" fmla="*/ 27816 h 210809"/>
                <a:gd name="connsiteX7" fmla="*/ 27834 w 120493"/>
                <a:gd name="connsiteY7" fmla="*/ -35 h 21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93" h="210809">
                  <a:moveTo>
                    <a:pt x="92583" y="-35"/>
                  </a:moveTo>
                  <a:cubicBezTo>
                    <a:pt x="107977" y="-35"/>
                    <a:pt x="120456" y="12434"/>
                    <a:pt x="120456" y="27816"/>
                  </a:cubicBezTo>
                  <a:lnTo>
                    <a:pt x="120456" y="182924"/>
                  </a:lnTo>
                  <a:cubicBezTo>
                    <a:pt x="120456" y="198306"/>
                    <a:pt x="107977" y="210775"/>
                    <a:pt x="92583" y="210775"/>
                  </a:cubicBezTo>
                  <a:lnTo>
                    <a:pt x="27834" y="210775"/>
                  </a:lnTo>
                  <a:cubicBezTo>
                    <a:pt x="12441" y="210775"/>
                    <a:pt x="-38" y="198306"/>
                    <a:pt x="-38" y="182924"/>
                  </a:cubicBezTo>
                  <a:lnTo>
                    <a:pt x="-38" y="27816"/>
                  </a:lnTo>
                  <a:cubicBezTo>
                    <a:pt x="-38" y="12434"/>
                    <a:pt x="12441" y="-35"/>
                    <a:pt x="27834" y="-35"/>
                  </a:cubicBezTo>
                  <a:close/>
                </a:path>
              </a:pathLst>
            </a:custGeom>
            <a:noFill/>
            <a:ln w="9525" cap="rnd">
              <a:solidFill>
                <a:srgbClr val="263238"/>
              </a:solidFill>
              <a:prstDash val="solid"/>
              <a:round/>
            </a:ln>
          </p:spPr>
          <p:txBody>
            <a:bodyPr rtlCol="0" anchor="ctr"/>
            <a:lstStyle/>
            <a:p>
              <a:endParaRPr lang="en-GB"/>
            </a:p>
          </p:txBody>
        </p:sp>
        <p:sp>
          <p:nvSpPr>
            <p:cNvPr id="374" name="Graphic 305">
              <a:extLst>
                <a:ext uri="{FF2B5EF4-FFF2-40B4-BE49-F238E27FC236}">
                  <a16:creationId xmlns:a16="http://schemas.microsoft.com/office/drawing/2014/main" id="{F97F9566-E722-7047-AAF5-E6C42B3A347B}"/>
                </a:ext>
              </a:extLst>
            </p:cNvPr>
            <p:cNvSpPr/>
            <p:nvPr/>
          </p:nvSpPr>
          <p:spPr>
            <a:xfrm>
              <a:off x="3999458" y="4169579"/>
              <a:ext cx="14660" cy="14633"/>
            </a:xfrm>
            <a:custGeom>
              <a:avLst/>
              <a:gdLst>
                <a:gd name="connsiteX0" fmla="*/ 48 w 17752"/>
                <a:gd name="connsiteY0" fmla="*/ 10032 h 17720"/>
                <a:gd name="connsiteX1" fmla="*/ 10054 w 17752"/>
                <a:gd name="connsiteY1" fmla="*/ 17602 h 17720"/>
                <a:gd name="connsiteX2" fmla="*/ 17629 w 17752"/>
                <a:gd name="connsiteY2" fmla="*/ 7604 h 17720"/>
                <a:gd name="connsiteX3" fmla="*/ 17629 w 17752"/>
                <a:gd name="connsiteY3" fmla="*/ 7604 h 17720"/>
                <a:gd name="connsiteX4" fmla="*/ 7624 w 17752"/>
                <a:gd name="connsiteY4" fmla="*/ 34 h 17720"/>
                <a:gd name="connsiteX5" fmla="*/ 45 w 17752"/>
                <a:gd name="connsiteY5" fmla="*/ 10008 h 17720"/>
                <a:gd name="connsiteX6" fmla="*/ 48 w 17752"/>
                <a:gd name="connsiteY6" fmla="*/ 10032 h 17720"/>
                <a:gd name="connsiteX7" fmla="*/ 48 w 17752"/>
                <a:gd name="connsiteY7" fmla="*/ 10032 h 1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52" h="17720">
                  <a:moveTo>
                    <a:pt x="48" y="10032"/>
                  </a:moveTo>
                  <a:cubicBezTo>
                    <a:pt x="719" y="14883"/>
                    <a:pt x="5199" y="18272"/>
                    <a:pt x="10054" y="17602"/>
                  </a:cubicBezTo>
                  <a:cubicBezTo>
                    <a:pt x="14909" y="16931"/>
                    <a:pt x="18300" y="12455"/>
                    <a:pt x="17629" y="7604"/>
                  </a:cubicBezTo>
                  <a:lnTo>
                    <a:pt x="17629" y="7604"/>
                  </a:lnTo>
                  <a:cubicBezTo>
                    <a:pt x="16893" y="2791"/>
                    <a:pt x="12459" y="-563"/>
                    <a:pt x="7624" y="34"/>
                  </a:cubicBezTo>
                  <a:cubicBezTo>
                    <a:pt x="2775" y="697"/>
                    <a:pt x="-619" y="5162"/>
                    <a:pt x="45" y="10008"/>
                  </a:cubicBezTo>
                  <a:cubicBezTo>
                    <a:pt x="46" y="10016"/>
                    <a:pt x="47" y="10024"/>
                    <a:pt x="48" y="10032"/>
                  </a:cubicBezTo>
                  <a:lnTo>
                    <a:pt x="48" y="10032"/>
                  </a:lnTo>
                  <a:close/>
                </a:path>
              </a:pathLst>
            </a:custGeom>
            <a:solidFill>
              <a:srgbClr val="FFFFFF"/>
            </a:solidFill>
            <a:ln w="9525" cap="rnd">
              <a:solidFill>
                <a:srgbClr val="263238"/>
              </a:solidFill>
              <a:prstDash val="solid"/>
              <a:round/>
            </a:ln>
          </p:spPr>
          <p:txBody>
            <a:bodyPr rtlCol="0" anchor="ctr"/>
            <a:lstStyle/>
            <a:p>
              <a:endParaRPr lang="en-GB"/>
            </a:p>
          </p:txBody>
        </p:sp>
        <p:sp>
          <p:nvSpPr>
            <p:cNvPr id="375" name="Graphic 305">
              <a:extLst>
                <a:ext uri="{FF2B5EF4-FFF2-40B4-BE49-F238E27FC236}">
                  <a16:creationId xmlns:a16="http://schemas.microsoft.com/office/drawing/2014/main" id="{24EBBF86-1509-0A43-A1C5-B88213DDAEB8}"/>
                </a:ext>
              </a:extLst>
            </p:cNvPr>
            <p:cNvSpPr/>
            <p:nvPr/>
          </p:nvSpPr>
          <p:spPr>
            <a:xfrm>
              <a:off x="4010092" y="4232966"/>
              <a:ext cx="203206" cy="200285"/>
            </a:xfrm>
            <a:custGeom>
              <a:avLst/>
              <a:gdLst>
                <a:gd name="connsiteX0" fmla="*/ 3467 w 246064"/>
                <a:gd name="connsiteY0" fmla="*/ 91383 h 242526"/>
                <a:gd name="connsiteX1" fmla="*/ 608 w 246064"/>
                <a:gd name="connsiteY1" fmla="*/ 55392 h 242526"/>
                <a:gd name="connsiteX2" fmla="*/ 14901 w 246064"/>
                <a:gd name="connsiteY2" fmla="*/ 27684 h 242526"/>
                <a:gd name="connsiteX3" fmla="*/ 54923 w 246064"/>
                <a:gd name="connsiteY3" fmla="*/ 34682 h 242526"/>
                <a:gd name="connsiteX4" fmla="*/ 55924 w 246064"/>
                <a:gd name="connsiteY4" fmla="*/ 2118 h 242526"/>
                <a:gd name="connsiteX5" fmla="*/ 84511 w 246064"/>
                <a:gd name="connsiteY5" fmla="*/ 4831 h 242526"/>
                <a:gd name="connsiteX6" fmla="*/ 111954 w 246064"/>
                <a:gd name="connsiteY6" fmla="*/ 44679 h 242526"/>
                <a:gd name="connsiteX7" fmla="*/ 139398 w 246064"/>
                <a:gd name="connsiteY7" fmla="*/ 96810 h 242526"/>
                <a:gd name="connsiteX8" fmla="*/ 153691 w 246064"/>
                <a:gd name="connsiteY8" fmla="*/ 122091 h 242526"/>
                <a:gd name="connsiteX9" fmla="*/ 246027 w 246064"/>
                <a:gd name="connsiteY9" fmla="*/ 164938 h 242526"/>
                <a:gd name="connsiteX10" fmla="*/ 203146 w 246064"/>
                <a:gd name="connsiteY10" fmla="*/ 242492 h 242526"/>
                <a:gd name="connsiteX11" fmla="*/ 127391 w 246064"/>
                <a:gd name="connsiteY11" fmla="*/ 191361 h 242526"/>
                <a:gd name="connsiteX12" fmla="*/ 4182 w 246064"/>
                <a:gd name="connsiteY12" fmla="*/ 153798 h 242526"/>
                <a:gd name="connsiteX13" fmla="*/ 3467 w 246064"/>
                <a:gd name="connsiteY13" fmla="*/ 91383 h 2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064" h="242526">
                  <a:moveTo>
                    <a:pt x="3467" y="91383"/>
                  </a:moveTo>
                  <a:cubicBezTo>
                    <a:pt x="1461" y="79493"/>
                    <a:pt x="505" y="67449"/>
                    <a:pt x="608" y="55392"/>
                  </a:cubicBezTo>
                  <a:cubicBezTo>
                    <a:pt x="2045" y="44789"/>
                    <a:pt x="7093" y="35004"/>
                    <a:pt x="14901" y="27684"/>
                  </a:cubicBezTo>
                  <a:cubicBezTo>
                    <a:pt x="22192" y="24255"/>
                    <a:pt x="54923" y="34682"/>
                    <a:pt x="54923" y="34682"/>
                  </a:cubicBezTo>
                  <a:cubicBezTo>
                    <a:pt x="54923" y="34682"/>
                    <a:pt x="49778" y="7402"/>
                    <a:pt x="55924" y="2118"/>
                  </a:cubicBezTo>
                  <a:cubicBezTo>
                    <a:pt x="65351" y="-1515"/>
                    <a:pt x="75937" y="-510"/>
                    <a:pt x="84511" y="4831"/>
                  </a:cubicBezTo>
                  <a:cubicBezTo>
                    <a:pt x="94945" y="10973"/>
                    <a:pt x="105665" y="34396"/>
                    <a:pt x="111954" y="44679"/>
                  </a:cubicBezTo>
                  <a:cubicBezTo>
                    <a:pt x="119530" y="57391"/>
                    <a:pt x="132394" y="83813"/>
                    <a:pt x="139398" y="96810"/>
                  </a:cubicBezTo>
                  <a:cubicBezTo>
                    <a:pt x="142828" y="103238"/>
                    <a:pt x="153691" y="122091"/>
                    <a:pt x="153691" y="122091"/>
                  </a:cubicBezTo>
                  <a:lnTo>
                    <a:pt x="246027" y="164938"/>
                  </a:lnTo>
                  <a:lnTo>
                    <a:pt x="203146" y="242492"/>
                  </a:lnTo>
                  <a:lnTo>
                    <a:pt x="127391" y="191361"/>
                  </a:lnTo>
                  <a:cubicBezTo>
                    <a:pt x="127391" y="191361"/>
                    <a:pt x="23478" y="179506"/>
                    <a:pt x="4182" y="153798"/>
                  </a:cubicBezTo>
                  <a:cubicBezTo>
                    <a:pt x="-5252" y="140801"/>
                    <a:pt x="4182" y="107237"/>
                    <a:pt x="3467" y="91383"/>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76" name="Graphic 305">
              <a:extLst>
                <a:ext uri="{FF2B5EF4-FFF2-40B4-BE49-F238E27FC236}">
                  <a16:creationId xmlns:a16="http://schemas.microsoft.com/office/drawing/2014/main" id="{C9660BA5-7369-0C4B-B038-05C38AF44A3C}"/>
                </a:ext>
              </a:extLst>
            </p:cNvPr>
            <p:cNvSpPr/>
            <p:nvPr/>
          </p:nvSpPr>
          <p:spPr>
            <a:xfrm>
              <a:off x="4150502" y="4041413"/>
              <a:ext cx="319864" cy="515259"/>
            </a:xfrm>
            <a:custGeom>
              <a:avLst/>
              <a:gdLst>
                <a:gd name="connsiteX0" fmla="*/ 257530 w 387326"/>
                <a:gd name="connsiteY0" fmla="*/ 41687 h 623931"/>
                <a:gd name="connsiteX1" fmla="*/ 264962 w 387326"/>
                <a:gd name="connsiteY1" fmla="*/ 11265 h 623931"/>
                <a:gd name="connsiteX2" fmla="*/ 281928 w 387326"/>
                <a:gd name="connsiteY2" fmla="*/ 284 h 623931"/>
                <a:gd name="connsiteX3" fmla="*/ 289689 w 387326"/>
                <a:gd name="connsiteY3" fmla="*/ 4838 h 623931"/>
                <a:gd name="connsiteX4" fmla="*/ 293263 w 387326"/>
                <a:gd name="connsiteY4" fmla="*/ 8694 h 623931"/>
                <a:gd name="connsiteX5" fmla="*/ 332856 w 387326"/>
                <a:gd name="connsiteY5" fmla="*/ 80106 h 623931"/>
                <a:gd name="connsiteX6" fmla="*/ 373878 w 387326"/>
                <a:gd name="connsiteY6" fmla="*/ 590420 h 623931"/>
                <a:gd name="connsiteX7" fmla="*/ 329855 w 387326"/>
                <a:gd name="connsiteY7" fmla="*/ 623841 h 623931"/>
                <a:gd name="connsiteX8" fmla="*/ -38 w 387326"/>
                <a:gd name="connsiteY8" fmla="*/ 467876 h 623931"/>
                <a:gd name="connsiteX9" fmla="*/ 62138 w 387326"/>
                <a:gd name="connsiteY9" fmla="*/ 377896 h 623931"/>
                <a:gd name="connsiteX10" fmla="*/ 249382 w 387326"/>
                <a:gd name="connsiteY10" fmla="*/ 453451 h 623931"/>
                <a:gd name="connsiteX11" fmla="*/ 236804 w 387326"/>
                <a:gd name="connsiteY11" fmla="*/ 251496 h 62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326" h="623931">
                  <a:moveTo>
                    <a:pt x="257530" y="41687"/>
                  </a:moveTo>
                  <a:cubicBezTo>
                    <a:pt x="259817" y="31403"/>
                    <a:pt x="262246" y="21263"/>
                    <a:pt x="264962" y="11265"/>
                  </a:cubicBezTo>
                  <a:cubicBezTo>
                    <a:pt x="266612" y="3552"/>
                    <a:pt x="274208" y="-1365"/>
                    <a:pt x="281928" y="284"/>
                  </a:cubicBezTo>
                  <a:cubicBezTo>
                    <a:pt x="284938" y="927"/>
                    <a:pt x="287661" y="2524"/>
                    <a:pt x="289689" y="4838"/>
                  </a:cubicBezTo>
                  <a:lnTo>
                    <a:pt x="293263" y="8694"/>
                  </a:lnTo>
                  <a:cubicBezTo>
                    <a:pt x="312191" y="28843"/>
                    <a:pt x="325798" y="53386"/>
                    <a:pt x="332856" y="80106"/>
                  </a:cubicBezTo>
                  <a:cubicBezTo>
                    <a:pt x="358013" y="175371"/>
                    <a:pt x="412471" y="414745"/>
                    <a:pt x="373878" y="590420"/>
                  </a:cubicBezTo>
                  <a:cubicBezTo>
                    <a:pt x="369310" y="610788"/>
                    <a:pt x="350717" y="624903"/>
                    <a:pt x="329855" y="623841"/>
                  </a:cubicBezTo>
                  <a:cubicBezTo>
                    <a:pt x="258387" y="619556"/>
                    <a:pt x="135321" y="601846"/>
                    <a:pt x="-38" y="467876"/>
                  </a:cubicBezTo>
                  <a:cubicBezTo>
                    <a:pt x="-38" y="467876"/>
                    <a:pt x="28549" y="400891"/>
                    <a:pt x="62138" y="377896"/>
                  </a:cubicBezTo>
                  <a:lnTo>
                    <a:pt x="249382" y="453451"/>
                  </a:lnTo>
                  <a:cubicBezTo>
                    <a:pt x="240503" y="386506"/>
                    <a:pt x="236300" y="319025"/>
                    <a:pt x="236804" y="251496"/>
                  </a:cubicBezTo>
                </a:path>
              </a:pathLst>
            </a:custGeom>
            <a:solidFill>
              <a:srgbClr val="FCB900"/>
            </a:solidFill>
            <a:ln w="9525" cap="rnd">
              <a:solidFill>
                <a:srgbClr val="263238"/>
              </a:solidFill>
              <a:prstDash val="solid"/>
              <a:round/>
            </a:ln>
          </p:spPr>
          <p:txBody>
            <a:bodyPr rtlCol="0" anchor="ctr"/>
            <a:lstStyle/>
            <a:p>
              <a:endParaRPr lang="en-GB"/>
            </a:p>
          </p:txBody>
        </p:sp>
        <p:sp>
          <p:nvSpPr>
            <p:cNvPr id="377" name="Graphic 305">
              <a:extLst>
                <a:ext uri="{FF2B5EF4-FFF2-40B4-BE49-F238E27FC236}">
                  <a16:creationId xmlns:a16="http://schemas.microsoft.com/office/drawing/2014/main" id="{69F11E1A-ABBB-5E43-AB76-F1FCB759BE93}"/>
                </a:ext>
              </a:extLst>
            </p:cNvPr>
            <p:cNvSpPr/>
            <p:nvPr/>
          </p:nvSpPr>
          <p:spPr>
            <a:xfrm>
              <a:off x="4369818" y="4425939"/>
              <a:ext cx="26559" cy="32907"/>
            </a:xfrm>
            <a:custGeom>
              <a:avLst/>
              <a:gdLst>
                <a:gd name="connsiteX0" fmla="*/ -38 w 32160"/>
                <a:gd name="connsiteY0" fmla="*/ -35 h 39848"/>
                <a:gd name="connsiteX1" fmla="*/ 32122 w 32160"/>
                <a:gd name="connsiteY1" fmla="*/ 39814 h 39848"/>
              </a:gdLst>
              <a:ahLst/>
              <a:cxnLst>
                <a:cxn ang="0">
                  <a:pos x="connsiteX0" y="connsiteY0"/>
                </a:cxn>
                <a:cxn ang="0">
                  <a:pos x="connsiteX1" y="connsiteY1"/>
                </a:cxn>
              </a:cxnLst>
              <a:rect l="l" t="t" r="r" b="b"/>
              <a:pathLst>
                <a:path w="32160" h="39848">
                  <a:moveTo>
                    <a:pt x="-38" y="-35"/>
                  </a:moveTo>
                  <a:cubicBezTo>
                    <a:pt x="15601" y="8395"/>
                    <a:pt x="27191" y="22755"/>
                    <a:pt x="32122" y="39814"/>
                  </a:cubicBezTo>
                </a:path>
              </a:pathLst>
            </a:custGeom>
            <a:noFill/>
            <a:ln w="9525" cap="rnd">
              <a:solidFill>
                <a:srgbClr val="263238"/>
              </a:solidFill>
              <a:prstDash val="solid"/>
              <a:round/>
            </a:ln>
          </p:spPr>
          <p:txBody>
            <a:bodyPr rtlCol="0" anchor="ctr"/>
            <a:lstStyle/>
            <a:p>
              <a:endParaRPr lang="en-GB"/>
            </a:p>
          </p:txBody>
        </p:sp>
        <p:sp>
          <p:nvSpPr>
            <p:cNvPr id="378" name="Graphic 305">
              <a:extLst>
                <a:ext uri="{FF2B5EF4-FFF2-40B4-BE49-F238E27FC236}">
                  <a16:creationId xmlns:a16="http://schemas.microsoft.com/office/drawing/2014/main" id="{60B3C3CE-248A-124A-83DF-0AB60DDA4484}"/>
                </a:ext>
              </a:extLst>
            </p:cNvPr>
            <p:cNvSpPr/>
            <p:nvPr/>
          </p:nvSpPr>
          <p:spPr>
            <a:xfrm>
              <a:off x="3984559" y="3561951"/>
              <a:ext cx="317666" cy="356337"/>
            </a:xfrm>
            <a:custGeom>
              <a:avLst/>
              <a:gdLst>
                <a:gd name="connsiteX0" fmla="*/ 214482 w 384664"/>
                <a:gd name="connsiteY0" fmla="*/ 431456 h 431491"/>
                <a:gd name="connsiteX1" fmla="*/ 336119 w 384664"/>
                <a:gd name="connsiteY1" fmla="*/ 236501 h 431491"/>
                <a:gd name="connsiteX2" fmla="*/ 364706 w 384664"/>
                <a:gd name="connsiteY2" fmla="*/ 176800 h 431491"/>
                <a:gd name="connsiteX3" fmla="*/ 348555 w 384664"/>
                <a:gd name="connsiteY3" fmla="*/ 83107 h 431491"/>
                <a:gd name="connsiteX4" fmla="*/ 271513 w 384664"/>
                <a:gd name="connsiteY4" fmla="*/ 37688 h 431491"/>
                <a:gd name="connsiteX5" fmla="*/ 172746 w 384664"/>
                <a:gd name="connsiteY5" fmla="*/ 18693 h 431491"/>
                <a:gd name="connsiteX6" fmla="*/ 70690 w 384664"/>
                <a:gd name="connsiteY6" fmla="*/ 28833 h 431491"/>
                <a:gd name="connsiteX7" fmla="*/ 13516 w 384664"/>
                <a:gd name="connsiteY7" fmla="*/ 72823 h 431491"/>
                <a:gd name="connsiteX8" fmla="*/ 25380 w 384664"/>
                <a:gd name="connsiteY8" fmla="*/ 128382 h 431491"/>
                <a:gd name="connsiteX9" fmla="*/ 70547 w 384664"/>
                <a:gd name="connsiteY9" fmla="*/ 167945 h 431491"/>
                <a:gd name="connsiteX10" fmla="*/ 200475 w 384664"/>
                <a:gd name="connsiteY10" fmla="*/ 239357 h 431491"/>
                <a:gd name="connsiteX11" fmla="*/ 214768 w 384664"/>
                <a:gd name="connsiteY11" fmla="*/ 312483 h 4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664" h="431491">
                  <a:moveTo>
                    <a:pt x="214482" y="431456"/>
                  </a:moveTo>
                  <a:lnTo>
                    <a:pt x="336119" y="236501"/>
                  </a:lnTo>
                  <a:cubicBezTo>
                    <a:pt x="336119" y="236501"/>
                    <a:pt x="399154" y="210364"/>
                    <a:pt x="364706" y="176800"/>
                  </a:cubicBezTo>
                  <a:cubicBezTo>
                    <a:pt x="364706" y="176800"/>
                    <a:pt x="418879" y="83107"/>
                    <a:pt x="348555" y="83107"/>
                  </a:cubicBezTo>
                  <a:cubicBezTo>
                    <a:pt x="348555" y="83107"/>
                    <a:pt x="339550" y="6981"/>
                    <a:pt x="271513" y="37688"/>
                  </a:cubicBezTo>
                  <a:cubicBezTo>
                    <a:pt x="271513" y="37688"/>
                    <a:pt x="212338" y="-32581"/>
                    <a:pt x="172746" y="18693"/>
                  </a:cubicBezTo>
                  <a:cubicBezTo>
                    <a:pt x="172746" y="18693"/>
                    <a:pt x="91558" y="-20870"/>
                    <a:pt x="70690" y="28833"/>
                  </a:cubicBezTo>
                  <a:cubicBezTo>
                    <a:pt x="70690" y="28833"/>
                    <a:pt x="11372" y="28833"/>
                    <a:pt x="13516" y="72823"/>
                  </a:cubicBezTo>
                  <a:cubicBezTo>
                    <a:pt x="13516" y="72823"/>
                    <a:pt x="-23789" y="122526"/>
                    <a:pt x="25380" y="128382"/>
                  </a:cubicBezTo>
                  <a:cubicBezTo>
                    <a:pt x="25380" y="128382"/>
                    <a:pt x="12373" y="167945"/>
                    <a:pt x="70547" y="167945"/>
                  </a:cubicBezTo>
                  <a:cubicBezTo>
                    <a:pt x="128721" y="167945"/>
                    <a:pt x="200475" y="239357"/>
                    <a:pt x="200475" y="239357"/>
                  </a:cubicBezTo>
                  <a:lnTo>
                    <a:pt x="214768" y="312483"/>
                  </a:lnTo>
                  <a:close/>
                </a:path>
              </a:pathLst>
            </a:custGeom>
            <a:solidFill>
              <a:schemeClr val="accent1"/>
            </a:solidFill>
            <a:ln w="9525" cap="rnd">
              <a:solidFill>
                <a:srgbClr val="263238"/>
              </a:solidFill>
              <a:prstDash val="solid"/>
              <a:round/>
            </a:ln>
          </p:spPr>
          <p:txBody>
            <a:bodyPr rtlCol="0" anchor="ctr"/>
            <a:lstStyle/>
            <a:p>
              <a:endParaRPr lang="en-GB"/>
            </a:p>
          </p:txBody>
        </p:sp>
        <p:sp>
          <p:nvSpPr>
            <p:cNvPr id="379" name="Graphic 305">
              <a:extLst>
                <a:ext uri="{FF2B5EF4-FFF2-40B4-BE49-F238E27FC236}">
                  <a16:creationId xmlns:a16="http://schemas.microsoft.com/office/drawing/2014/main" id="{95A1D650-DBBA-E049-A082-65925D5C416D}"/>
                </a:ext>
              </a:extLst>
            </p:cNvPr>
            <p:cNvSpPr/>
            <p:nvPr/>
          </p:nvSpPr>
          <p:spPr>
            <a:xfrm>
              <a:off x="4038247" y="3862498"/>
              <a:ext cx="188862" cy="191277"/>
            </a:xfrm>
            <a:custGeom>
              <a:avLst/>
              <a:gdLst>
                <a:gd name="connsiteX0" fmla="*/ 228657 w 228695"/>
                <a:gd name="connsiteY0" fmla="*/ 204634 h 231619"/>
                <a:gd name="connsiteX1" fmla="*/ -38 w 228695"/>
                <a:gd name="connsiteY1" fmla="*/ 184210 h 231619"/>
                <a:gd name="connsiteX2" fmla="*/ 32694 w 228695"/>
                <a:gd name="connsiteY2" fmla="*/ 24960 h 231619"/>
                <a:gd name="connsiteX3" fmla="*/ 172913 w 228695"/>
                <a:gd name="connsiteY3" fmla="*/ -35 h 231619"/>
                <a:gd name="connsiteX4" fmla="*/ 177201 w 228695"/>
                <a:gd name="connsiteY4" fmla="*/ 115796 h 231619"/>
                <a:gd name="connsiteX5" fmla="*/ 228657 w 228695"/>
                <a:gd name="connsiteY5" fmla="*/ 204634 h 2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95" h="231619">
                  <a:moveTo>
                    <a:pt x="228657" y="204634"/>
                  </a:moveTo>
                  <a:cubicBezTo>
                    <a:pt x="228657" y="204634"/>
                    <a:pt x="96443" y="277188"/>
                    <a:pt x="-38" y="184210"/>
                  </a:cubicBezTo>
                  <a:cubicBezTo>
                    <a:pt x="-38" y="184210"/>
                    <a:pt x="24261" y="138506"/>
                    <a:pt x="32694" y="24960"/>
                  </a:cubicBezTo>
                  <a:lnTo>
                    <a:pt x="172913" y="-35"/>
                  </a:lnTo>
                  <a:cubicBezTo>
                    <a:pt x="168869" y="38584"/>
                    <a:pt x="170313" y="77581"/>
                    <a:pt x="177201" y="115796"/>
                  </a:cubicBezTo>
                  <a:cubicBezTo>
                    <a:pt x="186491" y="159072"/>
                    <a:pt x="211791" y="198778"/>
                    <a:pt x="228657" y="204634"/>
                  </a:cubicBezTo>
                  <a:close/>
                </a:path>
              </a:pathLst>
            </a:custGeom>
            <a:solidFill>
              <a:srgbClr val="FFFFFF"/>
            </a:solidFill>
            <a:ln w="9525" cap="flat">
              <a:solidFill>
                <a:schemeClr val="tx1"/>
              </a:solidFill>
              <a:prstDash val="solid"/>
              <a:miter/>
            </a:ln>
          </p:spPr>
          <p:txBody>
            <a:bodyPr rtlCol="0" anchor="ctr"/>
            <a:lstStyle/>
            <a:p>
              <a:endParaRPr lang="en-GB"/>
            </a:p>
          </p:txBody>
        </p:sp>
        <p:sp>
          <p:nvSpPr>
            <p:cNvPr id="380" name="Graphic 305">
              <a:extLst>
                <a:ext uri="{FF2B5EF4-FFF2-40B4-BE49-F238E27FC236}">
                  <a16:creationId xmlns:a16="http://schemas.microsoft.com/office/drawing/2014/main" id="{B4CA60CC-BEF4-BD44-92B2-F6587080F1E0}"/>
                </a:ext>
              </a:extLst>
            </p:cNvPr>
            <p:cNvSpPr/>
            <p:nvPr/>
          </p:nvSpPr>
          <p:spPr>
            <a:xfrm>
              <a:off x="3999648" y="3865210"/>
              <a:ext cx="189689" cy="108966"/>
            </a:xfrm>
            <a:custGeom>
              <a:avLst/>
              <a:gdLst>
                <a:gd name="connsiteX0" fmla="*/ 229657 w 229695"/>
                <a:gd name="connsiteY0" fmla="*/ 108 h 131948"/>
                <a:gd name="connsiteX1" fmla="*/ 225655 w 229695"/>
                <a:gd name="connsiteY1" fmla="*/ 14391 h 131948"/>
                <a:gd name="connsiteX2" fmla="*/ 213934 w 229695"/>
                <a:gd name="connsiteY2" fmla="*/ 37957 h 131948"/>
                <a:gd name="connsiteX3" fmla="*/ 73573 w 229695"/>
                <a:gd name="connsiteY3" fmla="*/ 131507 h 131948"/>
                <a:gd name="connsiteX4" fmla="*/ -38 w 229695"/>
                <a:gd name="connsiteY4" fmla="*/ -35 h 131948"/>
                <a:gd name="connsiteX5" fmla="*/ 229657 w 229695"/>
                <a:gd name="connsiteY5" fmla="*/ -35 h 1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95" h="131948">
                  <a:moveTo>
                    <a:pt x="229657" y="108"/>
                  </a:moveTo>
                  <a:lnTo>
                    <a:pt x="225655" y="14391"/>
                  </a:lnTo>
                  <a:cubicBezTo>
                    <a:pt x="223301" y="22926"/>
                    <a:pt x="219322" y="30928"/>
                    <a:pt x="213934" y="37957"/>
                  </a:cubicBezTo>
                  <a:cubicBezTo>
                    <a:pt x="192495" y="66522"/>
                    <a:pt x="132319" y="137934"/>
                    <a:pt x="73573" y="131507"/>
                  </a:cubicBezTo>
                  <a:cubicBezTo>
                    <a:pt x="19115" y="126080"/>
                    <a:pt x="3964" y="42099"/>
                    <a:pt x="-38" y="-35"/>
                  </a:cubicBezTo>
                  <a:lnTo>
                    <a:pt x="229657" y="-35"/>
                  </a:lnTo>
                  <a:close/>
                </a:path>
              </a:pathLst>
            </a:custGeom>
            <a:solidFill>
              <a:srgbClr val="263238"/>
            </a:solidFill>
            <a:ln w="9525" cap="rnd">
              <a:solidFill>
                <a:srgbClr val="263238"/>
              </a:solidFill>
              <a:prstDash val="solid"/>
              <a:round/>
            </a:ln>
          </p:spPr>
          <p:txBody>
            <a:bodyPr rtlCol="0" anchor="ctr"/>
            <a:lstStyle/>
            <a:p>
              <a:endParaRPr lang="en-GB"/>
            </a:p>
          </p:txBody>
        </p:sp>
        <p:sp>
          <p:nvSpPr>
            <p:cNvPr id="381" name="Graphic 305">
              <a:extLst>
                <a:ext uri="{FF2B5EF4-FFF2-40B4-BE49-F238E27FC236}">
                  <a16:creationId xmlns:a16="http://schemas.microsoft.com/office/drawing/2014/main" id="{0FB2E8F1-C533-3448-83F0-88CF59348E03}"/>
                </a:ext>
              </a:extLst>
            </p:cNvPr>
            <p:cNvSpPr/>
            <p:nvPr/>
          </p:nvSpPr>
          <p:spPr>
            <a:xfrm>
              <a:off x="4038247" y="3862498"/>
              <a:ext cx="188862" cy="191277"/>
            </a:xfrm>
            <a:custGeom>
              <a:avLst/>
              <a:gdLst>
                <a:gd name="connsiteX0" fmla="*/ 228657 w 228695"/>
                <a:gd name="connsiteY0" fmla="*/ 204634 h 231619"/>
                <a:gd name="connsiteX1" fmla="*/ -38 w 228695"/>
                <a:gd name="connsiteY1" fmla="*/ 184210 h 231619"/>
                <a:gd name="connsiteX2" fmla="*/ 32694 w 228695"/>
                <a:gd name="connsiteY2" fmla="*/ 24960 h 231619"/>
                <a:gd name="connsiteX3" fmla="*/ 172913 w 228695"/>
                <a:gd name="connsiteY3" fmla="*/ -35 h 231619"/>
                <a:gd name="connsiteX4" fmla="*/ 177201 w 228695"/>
                <a:gd name="connsiteY4" fmla="*/ 115796 h 231619"/>
                <a:gd name="connsiteX5" fmla="*/ 228657 w 228695"/>
                <a:gd name="connsiteY5" fmla="*/ 204634 h 2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95" h="231619">
                  <a:moveTo>
                    <a:pt x="228657" y="204634"/>
                  </a:moveTo>
                  <a:cubicBezTo>
                    <a:pt x="228657" y="204634"/>
                    <a:pt x="96443" y="277188"/>
                    <a:pt x="-38" y="184210"/>
                  </a:cubicBezTo>
                  <a:cubicBezTo>
                    <a:pt x="-38" y="184210"/>
                    <a:pt x="24261" y="138506"/>
                    <a:pt x="32694" y="24960"/>
                  </a:cubicBezTo>
                  <a:lnTo>
                    <a:pt x="172913" y="-35"/>
                  </a:lnTo>
                  <a:cubicBezTo>
                    <a:pt x="168869" y="38584"/>
                    <a:pt x="170313" y="77581"/>
                    <a:pt x="177201" y="115796"/>
                  </a:cubicBezTo>
                  <a:cubicBezTo>
                    <a:pt x="186491" y="159072"/>
                    <a:pt x="211791" y="198778"/>
                    <a:pt x="228657" y="204634"/>
                  </a:cubicBezTo>
                  <a:close/>
                </a:path>
              </a:pathLst>
            </a:custGeom>
            <a:noFill/>
            <a:ln w="9525" cap="rnd">
              <a:solidFill>
                <a:srgbClr val="263238"/>
              </a:solidFill>
              <a:prstDash val="solid"/>
              <a:round/>
            </a:ln>
          </p:spPr>
          <p:txBody>
            <a:bodyPr rtlCol="0" anchor="ctr"/>
            <a:lstStyle/>
            <a:p>
              <a:endParaRPr lang="en-GB"/>
            </a:p>
          </p:txBody>
        </p:sp>
        <p:sp>
          <p:nvSpPr>
            <p:cNvPr id="382" name="Graphic 305">
              <a:extLst>
                <a:ext uri="{FF2B5EF4-FFF2-40B4-BE49-F238E27FC236}">
                  <a16:creationId xmlns:a16="http://schemas.microsoft.com/office/drawing/2014/main" id="{DB1B3BFF-F678-BD4B-9881-4EB04CFFB1C9}"/>
                </a:ext>
              </a:extLst>
            </p:cNvPr>
            <p:cNvSpPr/>
            <p:nvPr/>
          </p:nvSpPr>
          <p:spPr>
            <a:xfrm>
              <a:off x="3986106" y="3659862"/>
              <a:ext cx="261125" cy="305965"/>
            </a:xfrm>
            <a:custGeom>
              <a:avLst/>
              <a:gdLst>
                <a:gd name="connsiteX0" fmla="*/ 35655 w 316198"/>
                <a:gd name="connsiteY0" fmla="*/ 28816 h 370495"/>
                <a:gd name="connsiteX1" fmla="*/ 13500 w 316198"/>
                <a:gd name="connsiteY1" fmla="*/ 99372 h 370495"/>
                <a:gd name="connsiteX2" fmla="*/ 11499 w 316198"/>
                <a:gd name="connsiteY2" fmla="*/ 122509 h 370495"/>
                <a:gd name="connsiteX3" fmla="*/ 14643 w 316198"/>
                <a:gd name="connsiteY3" fmla="*/ 143362 h 370495"/>
                <a:gd name="connsiteX4" fmla="*/ 3066 w 316198"/>
                <a:gd name="connsiteY4" fmla="*/ 189780 h 370495"/>
                <a:gd name="connsiteX5" fmla="*/ 1779 w 316198"/>
                <a:gd name="connsiteY5" fmla="*/ 197064 h 370495"/>
                <a:gd name="connsiteX6" fmla="*/ 58953 w 316198"/>
                <a:gd name="connsiteY6" fmla="*/ 368454 h 370495"/>
                <a:gd name="connsiteX7" fmla="*/ 221184 w 316198"/>
                <a:gd name="connsiteY7" fmla="*/ 290329 h 370495"/>
                <a:gd name="connsiteX8" fmla="*/ 236907 w 316198"/>
                <a:gd name="connsiteY8" fmla="*/ 267191 h 370495"/>
                <a:gd name="connsiteX9" fmla="*/ 252343 w 316198"/>
                <a:gd name="connsiteY9" fmla="*/ 232056 h 370495"/>
                <a:gd name="connsiteX10" fmla="*/ 296653 w 316198"/>
                <a:gd name="connsiteY10" fmla="*/ 209489 h 370495"/>
                <a:gd name="connsiteX11" fmla="*/ 301942 w 316198"/>
                <a:gd name="connsiteY11" fmla="*/ 145075 h 370495"/>
                <a:gd name="connsiteX12" fmla="*/ 256917 w 316198"/>
                <a:gd name="connsiteY12" fmla="*/ 165357 h 370495"/>
                <a:gd name="connsiteX13" fmla="*/ 251200 w 316198"/>
                <a:gd name="connsiteY13" fmla="*/ 99943 h 370495"/>
                <a:gd name="connsiteX14" fmla="*/ 216038 w 316198"/>
                <a:gd name="connsiteY14" fmla="*/ 54096 h 370495"/>
                <a:gd name="connsiteX15" fmla="*/ 210321 w 316198"/>
                <a:gd name="connsiteY15" fmla="*/ 22960 h 370495"/>
                <a:gd name="connsiteX16" fmla="*/ 48948 w 316198"/>
                <a:gd name="connsiteY16" fmla="*/ -35 h 3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198" h="370495">
                  <a:moveTo>
                    <a:pt x="35655" y="28816"/>
                  </a:moveTo>
                  <a:lnTo>
                    <a:pt x="13500" y="99372"/>
                  </a:lnTo>
                  <a:cubicBezTo>
                    <a:pt x="11050" y="106826"/>
                    <a:pt x="10366" y="114746"/>
                    <a:pt x="11499" y="122509"/>
                  </a:cubicBezTo>
                  <a:lnTo>
                    <a:pt x="14643" y="143362"/>
                  </a:lnTo>
                  <a:lnTo>
                    <a:pt x="3066" y="189780"/>
                  </a:lnTo>
                  <a:cubicBezTo>
                    <a:pt x="2499" y="192181"/>
                    <a:pt x="2069" y="194613"/>
                    <a:pt x="1779" y="197064"/>
                  </a:cubicBezTo>
                  <a:cubicBezTo>
                    <a:pt x="-650" y="221487"/>
                    <a:pt x="-10084" y="351743"/>
                    <a:pt x="58953" y="368454"/>
                  </a:cubicBezTo>
                  <a:cubicBezTo>
                    <a:pt x="119986" y="382736"/>
                    <a:pt x="194312" y="317037"/>
                    <a:pt x="221184" y="290329"/>
                  </a:cubicBezTo>
                  <a:cubicBezTo>
                    <a:pt x="227869" y="283701"/>
                    <a:pt x="233207" y="275844"/>
                    <a:pt x="236907" y="267191"/>
                  </a:cubicBezTo>
                  <a:lnTo>
                    <a:pt x="252343" y="232056"/>
                  </a:lnTo>
                  <a:cubicBezTo>
                    <a:pt x="270416" y="234734"/>
                    <a:pt x="288203" y="225676"/>
                    <a:pt x="296653" y="209489"/>
                  </a:cubicBezTo>
                  <a:cubicBezTo>
                    <a:pt x="310947" y="180925"/>
                    <a:pt x="329528" y="164785"/>
                    <a:pt x="301942" y="145075"/>
                  </a:cubicBezTo>
                  <a:cubicBezTo>
                    <a:pt x="274355" y="125366"/>
                    <a:pt x="256917" y="165357"/>
                    <a:pt x="256917" y="165357"/>
                  </a:cubicBezTo>
                  <a:cubicBezTo>
                    <a:pt x="256917" y="165357"/>
                    <a:pt x="257775" y="115082"/>
                    <a:pt x="251200" y="99943"/>
                  </a:cubicBezTo>
                  <a:cubicBezTo>
                    <a:pt x="244625" y="84803"/>
                    <a:pt x="222613" y="67236"/>
                    <a:pt x="216038" y="54096"/>
                  </a:cubicBezTo>
                  <a:cubicBezTo>
                    <a:pt x="213161" y="43919"/>
                    <a:pt x="211247" y="33495"/>
                    <a:pt x="210321" y="22960"/>
                  </a:cubicBezTo>
                  <a:cubicBezTo>
                    <a:pt x="210321" y="22960"/>
                    <a:pt x="115984" y="25531"/>
                    <a:pt x="48948" y="-3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83" name="Graphic 305">
              <a:extLst>
                <a:ext uri="{FF2B5EF4-FFF2-40B4-BE49-F238E27FC236}">
                  <a16:creationId xmlns:a16="http://schemas.microsoft.com/office/drawing/2014/main" id="{9FB1DED5-1CC9-A844-82CE-E6214426F3B9}"/>
                </a:ext>
              </a:extLst>
            </p:cNvPr>
            <p:cNvSpPr/>
            <p:nvPr/>
          </p:nvSpPr>
          <p:spPr>
            <a:xfrm>
              <a:off x="3986106" y="3659862"/>
              <a:ext cx="261125" cy="305965"/>
            </a:xfrm>
            <a:custGeom>
              <a:avLst/>
              <a:gdLst>
                <a:gd name="connsiteX0" fmla="*/ 35655 w 316198"/>
                <a:gd name="connsiteY0" fmla="*/ 28816 h 370495"/>
                <a:gd name="connsiteX1" fmla="*/ 13500 w 316198"/>
                <a:gd name="connsiteY1" fmla="*/ 99372 h 370495"/>
                <a:gd name="connsiteX2" fmla="*/ 11499 w 316198"/>
                <a:gd name="connsiteY2" fmla="*/ 122509 h 370495"/>
                <a:gd name="connsiteX3" fmla="*/ 14643 w 316198"/>
                <a:gd name="connsiteY3" fmla="*/ 143362 h 370495"/>
                <a:gd name="connsiteX4" fmla="*/ 3066 w 316198"/>
                <a:gd name="connsiteY4" fmla="*/ 189780 h 370495"/>
                <a:gd name="connsiteX5" fmla="*/ 1779 w 316198"/>
                <a:gd name="connsiteY5" fmla="*/ 197064 h 370495"/>
                <a:gd name="connsiteX6" fmla="*/ 58953 w 316198"/>
                <a:gd name="connsiteY6" fmla="*/ 368454 h 370495"/>
                <a:gd name="connsiteX7" fmla="*/ 221184 w 316198"/>
                <a:gd name="connsiteY7" fmla="*/ 290329 h 370495"/>
                <a:gd name="connsiteX8" fmla="*/ 236907 w 316198"/>
                <a:gd name="connsiteY8" fmla="*/ 267191 h 370495"/>
                <a:gd name="connsiteX9" fmla="*/ 252343 w 316198"/>
                <a:gd name="connsiteY9" fmla="*/ 232056 h 370495"/>
                <a:gd name="connsiteX10" fmla="*/ 296653 w 316198"/>
                <a:gd name="connsiteY10" fmla="*/ 209489 h 370495"/>
                <a:gd name="connsiteX11" fmla="*/ 301942 w 316198"/>
                <a:gd name="connsiteY11" fmla="*/ 145075 h 370495"/>
                <a:gd name="connsiteX12" fmla="*/ 256917 w 316198"/>
                <a:gd name="connsiteY12" fmla="*/ 165357 h 370495"/>
                <a:gd name="connsiteX13" fmla="*/ 251200 w 316198"/>
                <a:gd name="connsiteY13" fmla="*/ 99943 h 370495"/>
                <a:gd name="connsiteX14" fmla="*/ 216038 w 316198"/>
                <a:gd name="connsiteY14" fmla="*/ 54096 h 370495"/>
                <a:gd name="connsiteX15" fmla="*/ 210321 w 316198"/>
                <a:gd name="connsiteY15" fmla="*/ 22960 h 370495"/>
                <a:gd name="connsiteX16" fmla="*/ 48948 w 316198"/>
                <a:gd name="connsiteY16" fmla="*/ -35 h 3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198" h="370495">
                  <a:moveTo>
                    <a:pt x="35655" y="28816"/>
                  </a:moveTo>
                  <a:lnTo>
                    <a:pt x="13500" y="99372"/>
                  </a:lnTo>
                  <a:cubicBezTo>
                    <a:pt x="11050" y="106826"/>
                    <a:pt x="10366" y="114746"/>
                    <a:pt x="11499" y="122509"/>
                  </a:cubicBezTo>
                  <a:lnTo>
                    <a:pt x="14643" y="143362"/>
                  </a:lnTo>
                  <a:lnTo>
                    <a:pt x="3066" y="189780"/>
                  </a:lnTo>
                  <a:cubicBezTo>
                    <a:pt x="2499" y="192181"/>
                    <a:pt x="2069" y="194613"/>
                    <a:pt x="1779" y="197064"/>
                  </a:cubicBezTo>
                  <a:cubicBezTo>
                    <a:pt x="-650" y="221487"/>
                    <a:pt x="-10084" y="351743"/>
                    <a:pt x="58953" y="368454"/>
                  </a:cubicBezTo>
                  <a:cubicBezTo>
                    <a:pt x="119986" y="382736"/>
                    <a:pt x="194312" y="317037"/>
                    <a:pt x="221184" y="290329"/>
                  </a:cubicBezTo>
                  <a:cubicBezTo>
                    <a:pt x="227869" y="283701"/>
                    <a:pt x="233207" y="275844"/>
                    <a:pt x="236907" y="267191"/>
                  </a:cubicBezTo>
                  <a:lnTo>
                    <a:pt x="252343" y="232056"/>
                  </a:lnTo>
                  <a:cubicBezTo>
                    <a:pt x="270416" y="234734"/>
                    <a:pt x="288203" y="225676"/>
                    <a:pt x="296653" y="209489"/>
                  </a:cubicBezTo>
                  <a:cubicBezTo>
                    <a:pt x="310947" y="180925"/>
                    <a:pt x="329528" y="164785"/>
                    <a:pt x="301942" y="145075"/>
                  </a:cubicBezTo>
                  <a:cubicBezTo>
                    <a:pt x="274355" y="125366"/>
                    <a:pt x="256917" y="165357"/>
                    <a:pt x="256917" y="165357"/>
                  </a:cubicBezTo>
                  <a:cubicBezTo>
                    <a:pt x="256917" y="165357"/>
                    <a:pt x="257775" y="115082"/>
                    <a:pt x="251200" y="99943"/>
                  </a:cubicBezTo>
                  <a:cubicBezTo>
                    <a:pt x="244625" y="84803"/>
                    <a:pt x="222613" y="67236"/>
                    <a:pt x="216038" y="54096"/>
                  </a:cubicBezTo>
                  <a:cubicBezTo>
                    <a:pt x="213161" y="43919"/>
                    <a:pt x="211247" y="33495"/>
                    <a:pt x="210321" y="22960"/>
                  </a:cubicBezTo>
                  <a:cubicBezTo>
                    <a:pt x="210321" y="22960"/>
                    <a:pt x="115984" y="25531"/>
                    <a:pt x="48948" y="-3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384" name="Graphic 305">
              <a:extLst>
                <a:ext uri="{FF2B5EF4-FFF2-40B4-BE49-F238E27FC236}">
                  <a16:creationId xmlns:a16="http://schemas.microsoft.com/office/drawing/2014/main" id="{DBE2FC12-AAB2-6241-B7A7-30BFCC5B7397}"/>
                </a:ext>
              </a:extLst>
            </p:cNvPr>
            <p:cNvSpPr/>
            <p:nvPr/>
          </p:nvSpPr>
          <p:spPr>
            <a:xfrm>
              <a:off x="4021901" y="3798805"/>
              <a:ext cx="33462" cy="68528"/>
            </a:xfrm>
            <a:custGeom>
              <a:avLst/>
              <a:gdLst>
                <a:gd name="connsiteX0" fmla="*/ 36193 w 40519"/>
                <a:gd name="connsiteY0" fmla="*/ -35 h 82981"/>
                <a:gd name="connsiteX1" fmla="*/ 1603 w 40519"/>
                <a:gd name="connsiteY1" fmla="*/ 55524 h 82981"/>
                <a:gd name="connsiteX2" fmla="*/ 7607 w 40519"/>
                <a:gd name="connsiteY2" fmla="*/ 74806 h 82981"/>
                <a:gd name="connsiteX3" fmla="*/ 10036 w 40519"/>
                <a:gd name="connsiteY3" fmla="*/ 75805 h 82981"/>
                <a:gd name="connsiteX4" fmla="*/ 40482 w 40519"/>
                <a:gd name="connsiteY4" fmla="*/ 82947 h 8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9" h="82981">
                  <a:moveTo>
                    <a:pt x="36193" y="-35"/>
                  </a:moveTo>
                  <a:lnTo>
                    <a:pt x="1603" y="55524"/>
                  </a:lnTo>
                  <a:cubicBezTo>
                    <a:pt x="-2065" y="62506"/>
                    <a:pt x="622" y="71136"/>
                    <a:pt x="7607" y="74806"/>
                  </a:cubicBezTo>
                  <a:lnTo>
                    <a:pt x="10036" y="75805"/>
                  </a:lnTo>
                  <a:lnTo>
                    <a:pt x="40482" y="82947"/>
                  </a:lnTo>
                </a:path>
              </a:pathLst>
            </a:custGeom>
            <a:noFill/>
            <a:ln w="9525" cap="rnd">
              <a:solidFill>
                <a:srgbClr val="263238"/>
              </a:solidFill>
              <a:prstDash val="solid"/>
              <a:round/>
            </a:ln>
          </p:spPr>
          <p:txBody>
            <a:bodyPr rtlCol="0" anchor="ctr"/>
            <a:lstStyle/>
            <a:p>
              <a:endParaRPr lang="en-GB"/>
            </a:p>
          </p:txBody>
        </p:sp>
        <p:sp>
          <p:nvSpPr>
            <p:cNvPr id="385" name="Graphic 305">
              <a:extLst>
                <a:ext uri="{FF2B5EF4-FFF2-40B4-BE49-F238E27FC236}">
                  <a16:creationId xmlns:a16="http://schemas.microsoft.com/office/drawing/2014/main" id="{51342B38-FD58-4C4E-BA6B-D4CF29D5C50D}"/>
                </a:ext>
              </a:extLst>
            </p:cNvPr>
            <p:cNvSpPr/>
            <p:nvPr/>
          </p:nvSpPr>
          <p:spPr>
            <a:xfrm>
              <a:off x="4042968" y="3893636"/>
              <a:ext cx="50402" cy="12219"/>
            </a:xfrm>
            <a:custGeom>
              <a:avLst/>
              <a:gdLst>
                <a:gd name="connsiteX0" fmla="*/ 60995 w 61033"/>
                <a:gd name="connsiteY0" fmla="*/ -35 h 14796"/>
                <a:gd name="connsiteX1" fmla="*/ -38 w 61033"/>
                <a:gd name="connsiteY1" fmla="*/ 7392 h 14796"/>
              </a:gdLst>
              <a:ahLst/>
              <a:cxnLst>
                <a:cxn ang="0">
                  <a:pos x="connsiteX0" y="connsiteY0"/>
                </a:cxn>
                <a:cxn ang="0">
                  <a:pos x="connsiteX1" y="connsiteY1"/>
                </a:cxn>
              </a:cxnLst>
              <a:rect l="l" t="t" r="r" b="b"/>
              <a:pathLst>
                <a:path w="61033" h="14796">
                  <a:moveTo>
                    <a:pt x="60995" y="-35"/>
                  </a:moveTo>
                  <a:cubicBezTo>
                    <a:pt x="39841" y="16819"/>
                    <a:pt x="12969" y="19247"/>
                    <a:pt x="-38" y="7392"/>
                  </a:cubicBezTo>
                </a:path>
              </a:pathLst>
            </a:custGeom>
            <a:noFill/>
            <a:ln w="9525" cap="rnd">
              <a:solidFill>
                <a:srgbClr val="263238"/>
              </a:solidFill>
              <a:prstDash val="solid"/>
              <a:round/>
            </a:ln>
          </p:spPr>
          <p:txBody>
            <a:bodyPr rtlCol="0" anchor="ctr"/>
            <a:lstStyle/>
            <a:p>
              <a:endParaRPr lang="en-GB"/>
            </a:p>
          </p:txBody>
        </p:sp>
        <p:sp>
          <p:nvSpPr>
            <p:cNvPr id="386" name="Graphic 305">
              <a:extLst>
                <a:ext uri="{FF2B5EF4-FFF2-40B4-BE49-F238E27FC236}">
                  <a16:creationId xmlns:a16="http://schemas.microsoft.com/office/drawing/2014/main" id="{83B923EA-95E4-6841-A578-45DEF39741ED}"/>
                </a:ext>
              </a:extLst>
            </p:cNvPr>
            <p:cNvSpPr/>
            <p:nvPr/>
          </p:nvSpPr>
          <p:spPr>
            <a:xfrm>
              <a:off x="4078236" y="3801165"/>
              <a:ext cx="12542" cy="25004"/>
            </a:xfrm>
            <a:custGeom>
              <a:avLst/>
              <a:gdLst>
                <a:gd name="connsiteX0" fmla="*/ 14573 w 15187"/>
                <a:gd name="connsiteY0" fmla="*/ 15962 h 30278"/>
                <a:gd name="connsiteX1" fmla="*/ 4996 w 15187"/>
                <a:gd name="connsiteY1" fmla="*/ 30244 h 30278"/>
                <a:gd name="connsiteX2" fmla="*/ 423 w 15187"/>
                <a:gd name="connsiteY2" fmla="*/ 14248 h 30278"/>
                <a:gd name="connsiteX3" fmla="*/ 9999 w 15187"/>
                <a:gd name="connsiteY3" fmla="*/ -35 h 30278"/>
                <a:gd name="connsiteX4" fmla="*/ 14573 w 15187"/>
                <a:gd name="connsiteY4" fmla="*/ 15962 h 3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7" h="30278">
                  <a:moveTo>
                    <a:pt x="14573" y="15962"/>
                  </a:moveTo>
                  <a:cubicBezTo>
                    <a:pt x="14927" y="22324"/>
                    <a:pt x="11020" y="28151"/>
                    <a:pt x="4996" y="30244"/>
                  </a:cubicBezTo>
                  <a:cubicBezTo>
                    <a:pt x="994" y="30244"/>
                    <a:pt x="-1007" y="22389"/>
                    <a:pt x="423" y="14248"/>
                  </a:cubicBezTo>
                  <a:cubicBezTo>
                    <a:pt x="418" y="7986"/>
                    <a:pt x="4202" y="2343"/>
                    <a:pt x="9999" y="-35"/>
                  </a:cubicBezTo>
                  <a:cubicBezTo>
                    <a:pt x="14001" y="-35"/>
                    <a:pt x="16288" y="8106"/>
                    <a:pt x="14573" y="15962"/>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87" name="Graphic 305">
              <a:extLst>
                <a:ext uri="{FF2B5EF4-FFF2-40B4-BE49-F238E27FC236}">
                  <a16:creationId xmlns:a16="http://schemas.microsoft.com/office/drawing/2014/main" id="{301B28A8-81DE-EC41-9441-4E23396E7CF1}"/>
                </a:ext>
              </a:extLst>
            </p:cNvPr>
            <p:cNvSpPr/>
            <p:nvPr/>
          </p:nvSpPr>
          <p:spPr>
            <a:xfrm>
              <a:off x="4014040" y="3790903"/>
              <a:ext cx="13471" cy="25004"/>
            </a:xfrm>
            <a:custGeom>
              <a:avLst/>
              <a:gdLst>
                <a:gd name="connsiteX0" fmla="*/ 15266 w 16313"/>
                <a:gd name="connsiteY0" fmla="*/ 15962 h 30278"/>
                <a:gd name="connsiteX1" fmla="*/ 5689 w 16313"/>
                <a:gd name="connsiteY1" fmla="*/ 30244 h 30278"/>
                <a:gd name="connsiteX2" fmla="*/ 972 w 16313"/>
                <a:gd name="connsiteY2" fmla="*/ 14248 h 30278"/>
                <a:gd name="connsiteX3" fmla="*/ 10549 w 16313"/>
                <a:gd name="connsiteY3" fmla="*/ -35 h 30278"/>
                <a:gd name="connsiteX4" fmla="*/ 15266 w 16313"/>
                <a:gd name="connsiteY4" fmla="*/ 15962 h 3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3" h="30278">
                  <a:moveTo>
                    <a:pt x="15266" y="15962"/>
                  </a:moveTo>
                  <a:cubicBezTo>
                    <a:pt x="15271" y="22224"/>
                    <a:pt x="11486" y="27867"/>
                    <a:pt x="5689" y="30244"/>
                  </a:cubicBezTo>
                  <a:cubicBezTo>
                    <a:pt x="545" y="26685"/>
                    <a:pt x="-1419" y="20025"/>
                    <a:pt x="972" y="14248"/>
                  </a:cubicBezTo>
                  <a:cubicBezTo>
                    <a:pt x="968" y="7986"/>
                    <a:pt x="4752" y="2343"/>
                    <a:pt x="10549" y="-35"/>
                  </a:cubicBezTo>
                  <a:cubicBezTo>
                    <a:pt x="15693" y="3524"/>
                    <a:pt x="17657" y="10185"/>
                    <a:pt x="15266" y="15962"/>
                  </a:cubicBezTo>
                  <a:close/>
                </a:path>
              </a:pathLst>
            </a:custGeom>
            <a:solidFill>
              <a:srgbClr val="263238"/>
            </a:solidFill>
            <a:ln w="9525" cap="flat">
              <a:solidFill>
                <a:schemeClr val="tx1"/>
              </a:solidFill>
              <a:prstDash val="solid"/>
              <a:miter/>
            </a:ln>
          </p:spPr>
          <p:txBody>
            <a:bodyPr rtlCol="0" anchor="ctr"/>
            <a:lstStyle/>
            <a:p>
              <a:endParaRPr lang="en-GB"/>
            </a:p>
          </p:txBody>
        </p:sp>
        <p:sp>
          <p:nvSpPr>
            <p:cNvPr id="388" name="Graphic 305">
              <a:extLst>
                <a:ext uri="{FF2B5EF4-FFF2-40B4-BE49-F238E27FC236}">
                  <a16:creationId xmlns:a16="http://schemas.microsoft.com/office/drawing/2014/main" id="{083B2D44-5EEC-4941-9A0F-B53348BB3D9E}"/>
                </a:ext>
              </a:extLst>
            </p:cNvPr>
            <p:cNvSpPr/>
            <p:nvPr/>
          </p:nvSpPr>
          <p:spPr>
            <a:xfrm>
              <a:off x="4000002" y="3748596"/>
              <a:ext cx="29155" cy="14353"/>
            </a:xfrm>
            <a:custGeom>
              <a:avLst/>
              <a:gdLst>
                <a:gd name="connsiteX0" fmla="*/ -38 w 35304"/>
                <a:gd name="connsiteY0" fmla="*/ 17346 h 17380"/>
                <a:gd name="connsiteX1" fmla="*/ 30418 w 35304"/>
                <a:gd name="connsiteY1" fmla="*/ 1011 h 17380"/>
                <a:gd name="connsiteX2" fmla="*/ 35267 w 35304"/>
                <a:gd name="connsiteY2" fmla="*/ 3064 h 17380"/>
              </a:gdLst>
              <a:ahLst/>
              <a:cxnLst>
                <a:cxn ang="0">
                  <a:pos x="connsiteX0" y="connsiteY0"/>
                </a:cxn>
                <a:cxn ang="0">
                  <a:pos x="connsiteX1" y="connsiteY1"/>
                </a:cxn>
                <a:cxn ang="0">
                  <a:pos x="connsiteX2" y="connsiteY2"/>
                </a:cxn>
              </a:cxnLst>
              <a:rect l="l" t="t" r="r" b="b"/>
              <a:pathLst>
                <a:path w="35304" h="17380">
                  <a:moveTo>
                    <a:pt x="-38" y="17346"/>
                  </a:moveTo>
                  <a:cubicBezTo>
                    <a:pt x="3858" y="4432"/>
                    <a:pt x="17493" y="-2882"/>
                    <a:pt x="30418" y="1011"/>
                  </a:cubicBezTo>
                  <a:cubicBezTo>
                    <a:pt x="32104" y="1519"/>
                    <a:pt x="33729" y="2207"/>
                    <a:pt x="35267" y="3064"/>
                  </a:cubicBezTo>
                </a:path>
              </a:pathLst>
            </a:custGeom>
            <a:noFill/>
            <a:ln w="9525" cap="rnd">
              <a:solidFill>
                <a:srgbClr val="263238"/>
              </a:solidFill>
              <a:prstDash val="solid"/>
              <a:round/>
            </a:ln>
          </p:spPr>
          <p:txBody>
            <a:bodyPr rtlCol="0" anchor="ctr"/>
            <a:lstStyle/>
            <a:p>
              <a:endParaRPr lang="en-GB"/>
            </a:p>
          </p:txBody>
        </p:sp>
        <p:sp>
          <p:nvSpPr>
            <p:cNvPr id="389" name="Graphic 305">
              <a:extLst>
                <a:ext uri="{FF2B5EF4-FFF2-40B4-BE49-F238E27FC236}">
                  <a16:creationId xmlns:a16="http://schemas.microsoft.com/office/drawing/2014/main" id="{C95C09C0-A151-A043-8B54-EBF3D0E7A8F3}"/>
                </a:ext>
              </a:extLst>
            </p:cNvPr>
            <p:cNvSpPr/>
            <p:nvPr/>
          </p:nvSpPr>
          <p:spPr>
            <a:xfrm>
              <a:off x="4076609" y="3755400"/>
              <a:ext cx="33641" cy="23589"/>
            </a:xfrm>
            <a:custGeom>
              <a:avLst/>
              <a:gdLst>
                <a:gd name="connsiteX0" fmla="*/ -38 w 40736"/>
                <a:gd name="connsiteY0" fmla="*/ -35 h 28564"/>
                <a:gd name="connsiteX1" fmla="*/ 40698 w 40736"/>
                <a:gd name="connsiteY1" fmla="*/ 28530 h 28564"/>
              </a:gdLst>
              <a:ahLst/>
              <a:cxnLst>
                <a:cxn ang="0">
                  <a:pos x="connsiteX0" y="connsiteY0"/>
                </a:cxn>
                <a:cxn ang="0">
                  <a:pos x="connsiteX1" y="connsiteY1"/>
                </a:cxn>
              </a:cxnLst>
              <a:rect l="l" t="t" r="r" b="b"/>
              <a:pathLst>
                <a:path w="40736" h="28564">
                  <a:moveTo>
                    <a:pt x="-38" y="-35"/>
                  </a:moveTo>
                  <a:cubicBezTo>
                    <a:pt x="18128" y="209"/>
                    <a:pt x="34292" y="11543"/>
                    <a:pt x="40698" y="28530"/>
                  </a:cubicBezTo>
                </a:path>
              </a:pathLst>
            </a:custGeom>
            <a:noFill/>
            <a:ln w="9525" cap="rnd">
              <a:solidFill>
                <a:srgbClr val="263238"/>
              </a:solidFill>
              <a:prstDash val="solid"/>
              <a:round/>
            </a:ln>
          </p:spPr>
          <p:txBody>
            <a:bodyPr rtlCol="0" anchor="ctr"/>
            <a:lstStyle/>
            <a:p>
              <a:endParaRPr lang="en-GB"/>
            </a:p>
          </p:txBody>
        </p:sp>
        <p:sp>
          <p:nvSpPr>
            <p:cNvPr id="390" name="Graphic 305">
              <a:extLst>
                <a:ext uri="{FF2B5EF4-FFF2-40B4-BE49-F238E27FC236}">
                  <a16:creationId xmlns:a16="http://schemas.microsoft.com/office/drawing/2014/main" id="{26514DFA-8433-F04E-AA9C-21F9C1983EDB}"/>
                </a:ext>
              </a:extLst>
            </p:cNvPr>
            <p:cNvSpPr/>
            <p:nvPr/>
          </p:nvSpPr>
          <p:spPr>
            <a:xfrm>
              <a:off x="3996078" y="3630021"/>
              <a:ext cx="187001" cy="72951"/>
            </a:xfrm>
            <a:custGeom>
              <a:avLst/>
              <a:gdLst>
                <a:gd name="connsiteX0" fmla="*/ 226404 w 226441"/>
                <a:gd name="connsiteY0" fmla="*/ 57952 h 88336"/>
                <a:gd name="connsiteX1" fmla="*/ 140643 w 226441"/>
                <a:gd name="connsiteY1" fmla="*/ 73520 h 88336"/>
                <a:gd name="connsiteX2" fmla="*/ 72035 w 226441"/>
                <a:gd name="connsiteY2" fmla="*/ 67379 h 88336"/>
                <a:gd name="connsiteX3" fmla="*/ 568 w 226441"/>
                <a:gd name="connsiteY3" fmla="*/ 73092 h 88336"/>
                <a:gd name="connsiteX4" fmla="*/ 51881 w 226441"/>
                <a:gd name="connsiteY4" fmla="*/ -35 h 88336"/>
                <a:gd name="connsiteX5" fmla="*/ 187812 w 226441"/>
                <a:gd name="connsiteY5" fmla="*/ 17247 h 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41" h="88336">
                  <a:moveTo>
                    <a:pt x="226404" y="57952"/>
                  </a:moveTo>
                  <a:cubicBezTo>
                    <a:pt x="226404" y="57952"/>
                    <a:pt x="149076" y="114225"/>
                    <a:pt x="140643" y="73520"/>
                  </a:cubicBezTo>
                  <a:cubicBezTo>
                    <a:pt x="140643" y="73520"/>
                    <a:pt x="76323" y="88945"/>
                    <a:pt x="72035" y="67379"/>
                  </a:cubicBezTo>
                  <a:cubicBezTo>
                    <a:pt x="72035" y="67379"/>
                    <a:pt x="7714" y="93087"/>
                    <a:pt x="568" y="73092"/>
                  </a:cubicBezTo>
                  <a:cubicBezTo>
                    <a:pt x="-6579" y="53096"/>
                    <a:pt x="51881" y="-35"/>
                    <a:pt x="51881" y="-35"/>
                  </a:cubicBezTo>
                  <a:lnTo>
                    <a:pt x="187812" y="17247"/>
                  </a:lnTo>
                  <a:close/>
                </a:path>
              </a:pathLst>
            </a:custGeom>
            <a:solidFill>
              <a:schemeClr val="accent1"/>
            </a:solidFill>
            <a:ln w="9525" cap="rnd">
              <a:solidFill>
                <a:srgbClr val="263238"/>
              </a:solidFill>
              <a:prstDash val="solid"/>
              <a:round/>
            </a:ln>
          </p:spPr>
          <p:txBody>
            <a:bodyPr rtlCol="0" anchor="ctr"/>
            <a:lstStyle/>
            <a:p>
              <a:endParaRPr lang="en-GB"/>
            </a:p>
          </p:txBody>
        </p:sp>
        <p:sp>
          <p:nvSpPr>
            <p:cNvPr id="391" name="Graphic 305">
              <a:extLst>
                <a:ext uri="{FF2B5EF4-FFF2-40B4-BE49-F238E27FC236}">
                  <a16:creationId xmlns:a16="http://schemas.microsoft.com/office/drawing/2014/main" id="{4F913C99-3E9F-4245-A387-4EEF9EC92C60}"/>
                </a:ext>
              </a:extLst>
            </p:cNvPr>
            <p:cNvSpPr/>
            <p:nvPr/>
          </p:nvSpPr>
          <p:spPr>
            <a:xfrm>
              <a:off x="4025970" y="3620703"/>
              <a:ext cx="26676" cy="39276"/>
            </a:xfrm>
            <a:custGeom>
              <a:avLst/>
              <a:gdLst>
                <a:gd name="connsiteX0" fmla="*/ 32265 w 32303"/>
                <a:gd name="connsiteY0" fmla="*/ -35 h 47560"/>
                <a:gd name="connsiteX1" fmla="*/ -38 w 32303"/>
                <a:gd name="connsiteY1" fmla="*/ 47526 h 47560"/>
              </a:gdLst>
              <a:ahLst/>
              <a:cxnLst>
                <a:cxn ang="0">
                  <a:pos x="connsiteX0" y="connsiteY0"/>
                </a:cxn>
                <a:cxn ang="0">
                  <a:pos x="connsiteX1" y="connsiteY1"/>
                </a:cxn>
              </a:cxnLst>
              <a:rect l="l" t="t" r="r" b="b"/>
              <a:pathLst>
                <a:path w="32303" h="47560">
                  <a:moveTo>
                    <a:pt x="32265" y="-35"/>
                  </a:moveTo>
                  <a:cubicBezTo>
                    <a:pt x="23597" y="17145"/>
                    <a:pt x="12738" y="33132"/>
                    <a:pt x="-38" y="47526"/>
                  </a:cubicBezTo>
                </a:path>
              </a:pathLst>
            </a:custGeom>
            <a:noFill/>
            <a:ln w="9525" cap="rnd">
              <a:solidFill>
                <a:srgbClr val="7F7F7F"/>
              </a:solidFill>
              <a:prstDash val="solid"/>
              <a:round/>
            </a:ln>
          </p:spPr>
          <p:txBody>
            <a:bodyPr rtlCol="0" anchor="ctr"/>
            <a:lstStyle/>
            <a:p>
              <a:endParaRPr lang="en-GB"/>
            </a:p>
          </p:txBody>
        </p:sp>
        <p:sp>
          <p:nvSpPr>
            <p:cNvPr id="392" name="Graphic 305">
              <a:extLst>
                <a:ext uri="{FF2B5EF4-FFF2-40B4-BE49-F238E27FC236}">
                  <a16:creationId xmlns:a16="http://schemas.microsoft.com/office/drawing/2014/main" id="{9DC6077A-6AEC-4F48-BFFE-B69FADAD3674}"/>
                </a:ext>
              </a:extLst>
            </p:cNvPr>
            <p:cNvSpPr/>
            <p:nvPr/>
          </p:nvSpPr>
          <p:spPr>
            <a:xfrm>
              <a:off x="4059848" y="3605136"/>
              <a:ext cx="26441" cy="6956"/>
            </a:xfrm>
            <a:custGeom>
              <a:avLst/>
              <a:gdLst>
                <a:gd name="connsiteX0" fmla="*/ 31979 w 32017"/>
                <a:gd name="connsiteY0" fmla="*/ 391 h 8424"/>
                <a:gd name="connsiteX1" fmla="*/ -38 w 32017"/>
                <a:gd name="connsiteY1" fmla="*/ 8389 h 8424"/>
              </a:gdLst>
              <a:ahLst/>
              <a:cxnLst>
                <a:cxn ang="0">
                  <a:pos x="connsiteX0" y="connsiteY0"/>
                </a:cxn>
                <a:cxn ang="0">
                  <a:pos x="connsiteX1" y="connsiteY1"/>
                </a:cxn>
              </a:cxnLst>
              <a:rect l="l" t="t" r="r" b="b"/>
              <a:pathLst>
                <a:path w="32017" h="8424">
                  <a:moveTo>
                    <a:pt x="31979" y="391"/>
                  </a:moveTo>
                  <a:cubicBezTo>
                    <a:pt x="20672" y="-1192"/>
                    <a:pt x="9193" y="1676"/>
                    <a:pt x="-38" y="8389"/>
                  </a:cubicBezTo>
                </a:path>
              </a:pathLst>
            </a:custGeom>
            <a:noFill/>
            <a:ln w="9525" cap="rnd">
              <a:solidFill>
                <a:srgbClr val="7F7F7F"/>
              </a:solidFill>
              <a:prstDash val="solid"/>
              <a:round/>
            </a:ln>
          </p:spPr>
          <p:txBody>
            <a:bodyPr rtlCol="0" anchor="ctr"/>
            <a:lstStyle/>
            <a:p>
              <a:endParaRPr lang="en-GB"/>
            </a:p>
          </p:txBody>
        </p:sp>
        <p:sp>
          <p:nvSpPr>
            <p:cNvPr id="393" name="Graphic 305">
              <a:extLst>
                <a:ext uri="{FF2B5EF4-FFF2-40B4-BE49-F238E27FC236}">
                  <a16:creationId xmlns:a16="http://schemas.microsoft.com/office/drawing/2014/main" id="{3AC6612D-1B34-A04F-980C-4E1C8C5835BC}"/>
                </a:ext>
              </a:extLst>
            </p:cNvPr>
            <p:cNvSpPr/>
            <p:nvPr/>
          </p:nvSpPr>
          <p:spPr>
            <a:xfrm>
              <a:off x="4101280" y="3613509"/>
              <a:ext cx="114969" cy="53141"/>
            </a:xfrm>
            <a:custGeom>
              <a:avLst/>
              <a:gdLst>
                <a:gd name="connsiteX0" fmla="*/ 139180 w 139217"/>
                <a:gd name="connsiteY0" fmla="*/ 37528 h 64348"/>
                <a:gd name="connsiteX1" fmla="*/ 38126 w 139217"/>
                <a:gd name="connsiteY1" fmla="*/ 64237 h 64348"/>
                <a:gd name="connsiteX2" fmla="*/ -38 w 139217"/>
                <a:gd name="connsiteY2" fmla="*/ -35 h 64348"/>
              </a:gdLst>
              <a:ahLst/>
              <a:cxnLst>
                <a:cxn ang="0">
                  <a:pos x="connsiteX0" y="connsiteY0"/>
                </a:cxn>
                <a:cxn ang="0">
                  <a:pos x="connsiteX1" y="connsiteY1"/>
                </a:cxn>
                <a:cxn ang="0">
                  <a:pos x="connsiteX2" y="connsiteY2"/>
                </a:cxn>
              </a:cxnLst>
              <a:rect l="l" t="t" r="r" b="b"/>
              <a:pathLst>
                <a:path w="139217" h="64348">
                  <a:moveTo>
                    <a:pt x="139180" y="37528"/>
                  </a:moveTo>
                  <a:cubicBezTo>
                    <a:pt x="101589" y="33958"/>
                    <a:pt x="96300" y="66093"/>
                    <a:pt x="38126" y="64237"/>
                  </a:cubicBezTo>
                  <a:cubicBezTo>
                    <a:pt x="-16761" y="61951"/>
                    <a:pt x="8681" y="19532"/>
                    <a:pt x="-38" y="-35"/>
                  </a:cubicBezTo>
                </a:path>
              </a:pathLst>
            </a:custGeom>
            <a:noFill/>
            <a:ln w="9525" cap="rnd">
              <a:solidFill>
                <a:srgbClr val="7F7F7F"/>
              </a:solidFill>
              <a:prstDash val="solid"/>
              <a:round/>
            </a:ln>
          </p:spPr>
          <p:txBody>
            <a:bodyPr rtlCol="0" anchor="ctr"/>
            <a:lstStyle/>
            <a:p>
              <a:endParaRPr lang="en-GB"/>
            </a:p>
          </p:txBody>
        </p:sp>
        <p:sp>
          <p:nvSpPr>
            <p:cNvPr id="394" name="Graphic 305">
              <a:extLst>
                <a:ext uri="{FF2B5EF4-FFF2-40B4-BE49-F238E27FC236}">
                  <a16:creationId xmlns:a16="http://schemas.microsoft.com/office/drawing/2014/main" id="{7C536097-E4EE-A74B-80B4-44C8874F4552}"/>
                </a:ext>
              </a:extLst>
            </p:cNvPr>
            <p:cNvSpPr/>
            <p:nvPr/>
          </p:nvSpPr>
          <p:spPr>
            <a:xfrm>
              <a:off x="4238559" y="3650308"/>
              <a:ext cx="23764" cy="98133"/>
            </a:xfrm>
            <a:custGeom>
              <a:avLst/>
              <a:gdLst>
                <a:gd name="connsiteX0" fmla="*/ -38 w 28777"/>
                <a:gd name="connsiteY0" fmla="*/ 118796 h 118830"/>
                <a:gd name="connsiteX1" fmla="*/ -38 w 28777"/>
                <a:gd name="connsiteY1" fmla="*/ -35 h 118830"/>
              </a:gdLst>
              <a:ahLst/>
              <a:cxnLst>
                <a:cxn ang="0">
                  <a:pos x="connsiteX0" y="connsiteY0"/>
                </a:cxn>
                <a:cxn ang="0">
                  <a:pos x="connsiteX1" y="connsiteY1"/>
                </a:cxn>
              </a:cxnLst>
              <a:rect l="l" t="t" r="r" b="b"/>
              <a:pathLst>
                <a:path w="28777" h="118830">
                  <a:moveTo>
                    <a:pt x="-38" y="118796"/>
                  </a:moveTo>
                  <a:cubicBezTo>
                    <a:pt x="-38" y="118796"/>
                    <a:pt x="64711" y="24960"/>
                    <a:pt x="-38" y="-35"/>
                  </a:cubicBezTo>
                </a:path>
              </a:pathLst>
            </a:custGeom>
            <a:noFill/>
            <a:ln w="9525" cap="rnd">
              <a:solidFill>
                <a:srgbClr val="7F7F7F"/>
              </a:solidFill>
              <a:prstDash val="solid"/>
              <a:round/>
            </a:ln>
          </p:spPr>
          <p:txBody>
            <a:bodyPr rtlCol="0" anchor="ctr"/>
            <a:lstStyle/>
            <a:p>
              <a:endParaRPr lang="en-GB"/>
            </a:p>
          </p:txBody>
        </p:sp>
        <p:sp>
          <p:nvSpPr>
            <p:cNvPr id="395" name="Graphic 305">
              <a:extLst>
                <a:ext uri="{FF2B5EF4-FFF2-40B4-BE49-F238E27FC236}">
                  <a16:creationId xmlns:a16="http://schemas.microsoft.com/office/drawing/2014/main" id="{82197AC2-60EE-3940-A63E-958A44C2601B}"/>
                </a:ext>
              </a:extLst>
            </p:cNvPr>
            <p:cNvSpPr/>
            <p:nvPr/>
          </p:nvSpPr>
          <p:spPr>
            <a:xfrm>
              <a:off x="3802050" y="6069672"/>
              <a:ext cx="201373" cy="182867"/>
            </a:xfrm>
            <a:custGeom>
              <a:avLst/>
              <a:gdLst>
                <a:gd name="connsiteX0" fmla="*/ 60852 w 243845"/>
                <a:gd name="connsiteY0" fmla="*/ 145932 h 221436"/>
                <a:gd name="connsiteX1" fmla="*/ 1248 w 243845"/>
                <a:gd name="connsiteY1" fmla="*/ 201206 h 221436"/>
                <a:gd name="connsiteX2" fmla="*/ 8341 w 243845"/>
                <a:gd name="connsiteY2" fmla="*/ 220120 h 221436"/>
                <a:gd name="connsiteX3" fmla="*/ 15542 w 243845"/>
                <a:gd name="connsiteY3" fmla="*/ 221344 h 221436"/>
                <a:gd name="connsiteX4" fmla="*/ 225799 w 243845"/>
                <a:gd name="connsiteY4" fmla="*/ 221344 h 221436"/>
                <a:gd name="connsiteX5" fmla="*/ 242522 w 243845"/>
                <a:gd name="connsiteY5" fmla="*/ 207061 h 221436"/>
                <a:gd name="connsiteX6" fmla="*/ 232231 w 243845"/>
                <a:gd name="connsiteY6" fmla="*/ 129365 h 221436"/>
                <a:gd name="connsiteX7" fmla="*/ 243808 w 243845"/>
                <a:gd name="connsiteY7" fmla="*/ -35 h 221436"/>
                <a:gd name="connsiteX8" fmla="*/ 121027 w 243845"/>
                <a:gd name="connsiteY8" fmla="*/ -35 h 221436"/>
                <a:gd name="connsiteX9" fmla="*/ 111594 w 243845"/>
                <a:gd name="connsiteY9" fmla="*/ 123795 h 22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5" h="221436">
                  <a:moveTo>
                    <a:pt x="60852" y="145932"/>
                  </a:moveTo>
                  <a:cubicBezTo>
                    <a:pt x="33785" y="154648"/>
                    <a:pt x="11963" y="174884"/>
                    <a:pt x="1248" y="201206"/>
                  </a:cubicBezTo>
                  <a:cubicBezTo>
                    <a:pt x="-2020" y="208386"/>
                    <a:pt x="1155" y="216854"/>
                    <a:pt x="8341" y="220120"/>
                  </a:cubicBezTo>
                  <a:cubicBezTo>
                    <a:pt x="10594" y="221144"/>
                    <a:pt x="13076" y="221566"/>
                    <a:pt x="15542" y="221344"/>
                  </a:cubicBezTo>
                  <a:lnTo>
                    <a:pt x="225799" y="221344"/>
                  </a:lnTo>
                  <a:cubicBezTo>
                    <a:pt x="234163" y="221432"/>
                    <a:pt x="241307" y="215332"/>
                    <a:pt x="242522" y="207061"/>
                  </a:cubicBezTo>
                  <a:cubicBezTo>
                    <a:pt x="245963" y="180709"/>
                    <a:pt x="242414" y="153915"/>
                    <a:pt x="232231" y="129365"/>
                  </a:cubicBezTo>
                  <a:lnTo>
                    <a:pt x="243808" y="-35"/>
                  </a:lnTo>
                  <a:lnTo>
                    <a:pt x="121027" y="-35"/>
                  </a:lnTo>
                  <a:lnTo>
                    <a:pt x="111594" y="123795"/>
                  </a:lnTo>
                  <a:close/>
                </a:path>
              </a:pathLst>
            </a:custGeom>
            <a:solidFill>
              <a:srgbClr val="FFFFFF"/>
            </a:solidFill>
            <a:ln w="9525" cap="rnd">
              <a:solidFill>
                <a:srgbClr val="263238"/>
              </a:solidFill>
              <a:prstDash val="solid"/>
              <a:round/>
            </a:ln>
          </p:spPr>
          <p:txBody>
            <a:bodyPr rtlCol="0" anchor="ctr"/>
            <a:lstStyle/>
            <a:p>
              <a:endParaRPr lang="en-GB"/>
            </a:p>
          </p:txBody>
        </p:sp>
        <p:sp>
          <p:nvSpPr>
            <p:cNvPr id="396" name="Graphic 305">
              <a:extLst>
                <a:ext uri="{FF2B5EF4-FFF2-40B4-BE49-F238E27FC236}">
                  <a16:creationId xmlns:a16="http://schemas.microsoft.com/office/drawing/2014/main" id="{9E55B14D-EE28-264E-ACCF-BD5172F89F3E}"/>
                </a:ext>
              </a:extLst>
            </p:cNvPr>
            <p:cNvSpPr/>
            <p:nvPr/>
          </p:nvSpPr>
          <p:spPr>
            <a:xfrm>
              <a:off x="3801581" y="6170688"/>
              <a:ext cx="201362" cy="81851"/>
            </a:xfrm>
            <a:custGeom>
              <a:avLst/>
              <a:gdLst>
                <a:gd name="connsiteX0" fmla="*/ 195349 w 243831"/>
                <a:gd name="connsiteY0" fmla="*/ 22324 h 99113"/>
                <a:gd name="connsiteX1" fmla="*/ 232227 w 243831"/>
                <a:gd name="connsiteY1" fmla="*/ 7041 h 99113"/>
                <a:gd name="connsiteX2" fmla="*/ 242518 w 243831"/>
                <a:gd name="connsiteY2" fmla="*/ 84738 h 99113"/>
                <a:gd name="connsiteX3" fmla="*/ 225794 w 243831"/>
                <a:gd name="connsiteY3" fmla="*/ 99021 h 99113"/>
                <a:gd name="connsiteX4" fmla="*/ 15538 w 243831"/>
                <a:gd name="connsiteY4" fmla="*/ 99021 h 99113"/>
                <a:gd name="connsiteX5" fmla="*/ 20 w 243831"/>
                <a:gd name="connsiteY5" fmla="*/ 86078 h 99113"/>
                <a:gd name="connsiteX6" fmla="*/ 1245 w 243831"/>
                <a:gd name="connsiteY6" fmla="*/ 78882 h 99113"/>
                <a:gd name="connsiteX7" fmla="*/ 60848 w 243831"/>
                <a:gd name="connsiteY7" fmla="*/ 23609 h 99113"/>
                <a:gd name="connsiteX8" fmla="*/ 111018 w 243831"/>
                <a:gd name="connsiteY8" fmla="*/ 1471 h 99113"/>
                <a:gd name="connsiteX9" fmla="*/ 195349 w 243831"/>
                <a:gd name="connsiteY9" fmla="*/ 22324 h 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31" h="99113">
                  <a:moveTo>
                    <a:pt x="195349" y="22324"/>
                  </a:moveTo>
                  <a:cubicBezTo>
                    <a:pt x="217361" y="53031"/>
                    <a:pt x="211930" y="7041"/>
                    <a:pt x="232227" y="7041"/>
                  </a:cubicBezTo>
                  <a:cubicBezTo>
                    <a:pt x="242410" y="31592"/>
                    <a:pt x="245959" y="58386"/>
                    <a:pt x="242518" y="84738"/>
                  </a:cubicBezTo>
                  <a:cubicBezTo>
                    <a:pt x="241303" y="93008"/>
                    <a:pt x="234159" y="99109"/>
                    <a:pt x="225794" y="99021"/>
                  </a:cubicBezTo>
                  <a:lnTo>
                    <a:pt x="15538" y="99021"/>
                  </a:lnTo>
                  <a:cubicBezTo>
                    <a:pt x="7676" y="99729"/>
                    <a:pt x="728" y="93934"/>
                    <a:pt x="20" y="86078"/>
                  </a:cubicBezTo>
                  <a:cubicBezTo>
                    <a:pt x="-202" y="83614"/>
                    <a:pt x="219" y="81134"/>
                    <a:pt x="1245" y="78882"/>
                  </a:cubicBezTo>
                  <a:cubicBezTo>
                    <a:pt x="11959" y="52560"/>
                    <a:pt x="33780" y="32324"/>
                    <a:pt x="60848" y="23609"/>
                  </a:cubicBezTo>
                  <a:lnTo>
                    <a:pt x="111018" y="1471"/>
                  </a:lnTo>
                  <a:cubicBezTo>
                    <a:pt x="111018" y="1471"/>
                    <a:pt x="173480" y="-8383"/>
                    <a:pt x="195349" y="22324"/>
                  </a:cubicBezTo>
                  <a:close/>
                </a:path>
              </a:pathLst>
            </a:custGeom>
            <a:solidFill>
              <a:srgbClr val="BFBFBF"/>
            </a:solidFill>
            <a:ln w="9525" cap="rnd">
              <a:solidFill>
                <a:srgbClr val="263238"/>
              </a:solidFill>
              <a:prstDash val="solid"/>
              <a:round/>
            </a:ln>
          </p:spPr>
          <p:txBody>
            <a:bodyPr rtlCol="0" anchor="ctr"/>
            <a:lstStyle/>
            <a:p>
              <a:endParaRPr lang="en-GB"/>
            </a:p>
          </p:txBody>
        </p:sp>
        <p:sp>
          <p:nvSpPr>
            <p:cNvPr id="397" name="Graphic 305">
              <a:extLst>
                <a:ext uri="{FF2B5EF4-FFF2-40B4-BE49-F238E27FC236}">
                  <a16:creationId xmlns:a16="http://schemas.microsoft.com/office/drawing/2014/main" id="{69C23875-AB16-F24F-91DA-EEF4828C037E}"/>
                </a:ext>
              </a:extLst>
            </p:cNvPr>
            <p:cNvSpPr/>
            <p:nvPr/>
          </p:nvSpPr>
          <p:spPr>
            <a:xfrm>
              <a:off x="3802130" y="6237040"/>
              <a:ext cx="200232" cy="15462"/>
            </a:xfrm>
            <a:custGeom>
              <a:avLst/>
              <a:gdLst>
                <a:gd name="connsiteX0" fmla="*/ 242425 w 242463"/>
                <a:gd name="connsiteY0" fmla="*/ -35 h 18723"/>
                <a:gd name="connsiteX1" fmla="*/ 242425 w 242463"/>
                <a:gd name="connsiteY1" fmla="*/ 4393 h 18723"/>
                <a:gd name="connsiteX2" fmla="*/ 225702 w 242463"/>
                <a:gd name="connsiteY2" fmla="*/ 18675 h 18723"/>
                <a:gd name="connsiteX3" fmla="*/ 14874 w 242463"/>
                <a:gd name="connsiteY3" fmla="*/ 18675 h 18723"/>
                <a:gd name="connsiteX4" fmla="*/ -25 w 242463"/>
                <a:gd name="connsiteY4" fmla="*/ 5024 h 18723"/>
                <a:gd name="connsiteX5" fmla="*/ 580 w 242463"/>
                <a:gd name="connsiteY5" fmla="*/ 251 h 18723"/>
                <a:gd name="connsiteX6" fmla="*/ 24879 w 242463"/>
                <a:gd name="connsiteY6" fmla="*/ 25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463" h="18723">
                  <a:moveTo>
                    <a:pt x="242425" y="-35"/>
                  </a:moveTo>
                  <a:lnTo>
                    <a:pt x="242425" y="4393"/>
                  </a:lnTo>
                  <a:cubicBezTo>
                    <a:pt x="241210" y="12663"/>
                    <a:pt x="234067" y="18764"/>
                    <a:pt x="225702" y="18675"/>
                  </a:cubicBezTo>
                  <a:lnTo>
                    <a:pt x="14874" y="18675"/>
                  </a:lnTo>
                  <a:cubicBezTo>
                    <a:pt x="6987" y="19017"/>
                    <a:pt x="317" y="12904"/>
                    <a:pt x="-25" y="5024"/>
                  </a:cubicBezTo>
                  <a:cubicBezTo>
                    <a:pt x="-94" y="3410"/>
                    <a:pt x="110" y="1796"/>
                    <a:pt x="580" y="251"/>
                  </a:cubicBezTo>
                  <a:lnTo>
                    <a:pt x="24879" y="251"/>
                  </a:lnTo>
                  <a:close/>
                </a:path>
              </a:pathLst>
            </a:custGeom>
            <a:solidFill>
              <a:srgbClr val="FFFFFF"/>
            </a:solidFill>
            <a:ln w="9525" cap="rnd">
              <a:solidFill>
                <a:srgbClr val="263238"/>
              </a:solidFill>
              <a:prstDash val="solid"/>
              <a:round/>
            </a:ln>
          </p:spPr>
          <p:txBody>
            <a:bodyPr rtlCol="0" anchor="ctr"/>
            <a:lstStyle/>
            <a:p>
              <a:endParaRPr lang="en-GB"/>
            </a:p>
          </p:txBody>
        </p:sp>
        <p:sp>
          <p:nvSpPr>
            <p:cNvPr id="398" name="Graphic 305">
              <a:extLst>
                <a:ext uri="{FF2B5EF4-FFF2-40B4-BE49-F238E27FC236}">
                  <a16:creationId xmlns:a16="http://schemas.microsoft.com/office/drawing/2014/main" id="{0CBFD5FB-88FD-4748-9EEC-758F8BE52E2D}"/>
                </a:ext>
              </a:extLst>
            </p:cNvPr>
            <p:cNvSpPr/>
            <p:nvPr/>
          </p:nvSpPr>
          <p:spPr>
            <a:xfrm>
              <a:off x="3888337" y="4765512"/>
              <a:ext cx="309852" cy="1368557"/>
            </a:xfrm>
            <a:custGeom>
              <a:avLst/>
              <a:gdLst>
                <a:gd name="connsiteX0" fmla="*/ 42842 w 375202"/>
                <a:gd name="connsiteY0" fmla="*/ 394 h 1657196"/>
                <a:gd name="connsiteX1" fmla="*/ -38 w 375202"/>
                <a:gd name="connsiteY1" fmla="*/ 1657162 h 1657196"/>
                <a:gd name="connsiteX2" fmla="*/ 151473 w 375202"/>
                <a:gd name="connsiteY2" fmla="*/ 1657162 h 1657196"/>
                <a:gd name="connsiteX3" fmla="*/ 203787 w 375202"/>
                <a:gd name="connsiteY3" fmla="*/ 1103573 h 1657196"/>
                <a:gd name="connsiteX4" fmla="*/ 223226 w 375202"/>
                <a:gd name="connsiteY4" fmla="*/ 869340 h 1657196"/>
                <a:gd name="connsiteX5" fmla="*/ 291691 w 375202"/>
                <a:gd name="connsiteY5" fmla="*/ 412301 h 1657196"/>
                <a:gd name="connsiteX6" fmla="*/ 350151 w 375202"/>
                <a:gd name="connsiteY6" fmla="*/ 281045 h 1657196"/>
                <a:gd name="connsiteX7" fmla="*/ 375165 w 375202"/>
                <a:gd name="connsiteY7" fmla="*/ -35 h 165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202" h="1657196">
                  <a:moveTo>
                    <a:pt x="42842" y="394"/>
                  </a:moveTo>
                  <a:lnTo>
                    <a:pt x="-38" y="1657162"/>
                  </a:lnTo>
                  <a:lnTo>
                    <a:pt x="151473" y="1657162"/>
                  </a:lnTo>
                  <a:cubicBezTo>
                    <a:pt x="151473" y="1657162"/>
                    <a:pt x="198355" y="1242970"/>
                    <a:pt x="203787" y="1103573"/>
                  </a:cubicBezTo>
                  <a:cubicBezTo>
                    <a:pt x="206217" y="1041301"/>
                    <a:pt x="218938" y="932183"/>
                    <a:pt x="223226" y="869340"/>
                  </a:cubicBezTo>
                  <a:cubicBezTo>
                    <a:pt x="230801" y="756651"/>
                    <a:pt x="248382" y="631108"/>
                    <a:pt x="291691" y="412301"/>
                  </a:cubicBezTo>
                  <a:cubicBezTo>
                    <a:pt x="298695" y="377023"/>
                    <a:pt x="341147" y="316036"/>
                    <a:pt x="350151" y="281045"/>
                  </a:cubicBezTo>
                  <a:cubicBezTo>
                    <a:pt x="367732" y="212917"/>
                    <a:pt x="375165" y="-35"/>
                    <a:pt x="375165" y="-35"/>
                  </a:cubicBezTo>
                  <a:close/>
                </a:path>
              </a:pathLst>
            </a:custGeom>
            <a:solidFill>
              <a:schemeClr val="accent1"/>
            </a:solidFill>
            <a:ln w="9525" cap="rnd">
              <a:solidFill>
                <a:srgbClr val="263238"/>
              </a:solidFill>
              <a:prstDash val="solid"/>
              <a:round/>
            </a:ln>
          </p:spPr>
          <p:txBody>
            <a:bodyPr rtlCol="0" anchor="ctr"/>
            <a:lstStyle/>
            <a:p>
              <a:endParaRPr lang="en-GB"/>
            </a:p>
          </p:txBody>
        </p:sp>
        <p:sp>
          <p:nvSpPr>
            <p:cNvPr id="399" name="Graphic 305">
              <a:extLst>
                <a:ext uri="{FF2B5EF4-FFF2-40B4-BE49-F238E27FC236}">
                  <a16:creationId xmlns:a16="http://schemas.microsoft.com/office/drawing/2014/main" id="{666B10E0-4A90-8A47-83EE-CAAC0D0B4A11}"/>
                </a:ext>
              </a:extLst>
            </p:cNvPr>
            <p:cNvSpPr/>
            <p:nvPr/>
          </p:nvSpPr>
          <p:spPr>
            <a:xfrm>
              <a:off x="3942281" y="5577707"/>
              <a:ext cx="68226" cy="33140"/>
            </a:xfrm>
            <a:custGeom>
              <a:avLst/>
              <a:gdLst>
                <a:gd name="connsiteX0" fmla="*/ 82578 w 82616"/>
                <a:gd name="connsiteY0" fmla="*/ -35 h 40130"/>
                <a:gd name="connsiteX1" fmla="*/ -38 w 82616"/>
                <a:gd name="connsiteY1" fmla="*/ 39528 h 40130"/>
              </a:gdLst>
              <a:ahLst/>
              <a:cxnLst>
                <a:cxn ang="0">
                  <a:pos x="connsiteX0" y="connsiteY0"/>
                </a:cxn>
                <a:cxn ang="0">
                  <a:pos x="connsiteX1" y="connsiteY1"/>
                </a:cxn>
              </a:cxnLst>
              <a:rect l="l" t="t" r="r" b="b"/>
              <a:pathLst>
                <a:path w="82616" h="40130">
                  <a:moveTo>
                    <a:pt x="82578" y="-35"/>
                  </a:moveTo>
                  <a:cubicBezTo>
                    <a:pt x="82578" y="-35"/>
                    <a:pt x="47988" y="45669"/>
                    <a:pt x="-38" y="39528"/>
                  </a:cubicBezTo>
                </a:path>
              </a:pathLst>
            </a:custGeom>
            <a:noFill/>
            <a:ln w="9525" cap="rnd">
              <a:solidFill>
                <a:srgbClr val="7F7F7F"/>
              </a:solidFill>
              <a:prstDash val="solid"/>
              <a:round/>
            </a:ln>
          </p:spPr>
          <p:txBody>
            <a:bodyPr rtlCol="0" anchor="ctr"/>
            <a:lstStyle/>
            <a:p>
              <a:endParaRPr lang="en-GB"/>
            </a:p>
          </p:txBody>
        </p:sp>
        <p:sp>
          <p:nvSpPr>
            <p:cNvPr id="400" name="Graphic 305">
              <a:extLst>
                <a:ext uri="{FF2B5EF4-FFF2-40B4-BE49-F238E27FC236}">
                  <a16:creationId xmlns:a16="http://schemas.microsoft.com/office/drawing/2014/main" id="{009B6145-2288-044D-870E-2420A768047A}"/>
                </a:ext>
              </a:extLst>
            </p:cNvPr>
            <p:cNvSpPr/>
            <p:nvPr/>
          </p:nvSpPr>
          <p:spPr>
            <a:xfrm>
              <a:off x="3908876" y="5541733"/>
              <a:ext cx="112490" cy="11951"/>
            </a:xfrm>
            <a:custGeom>
              <a:avLst/>
              <a:gdLst>
                <a:gd name="connsiteX0" fmla="*/ -38 w 136216"/>
                <a:gd name="connsiteY0" fmla="*/ -35 h 14472"/>
                <a:gd name="connsiteX1" fmla="*/ 136179 w 136216"/>
                <a:gd name="connsiteY1" fmla="*/ -35 h 14472"/>
              </a:gdLst>
              <a:ahLst/>
              <a:cxnLst>
                <a:cxn ang="0">
                  <a:pos x="connsiteX0" y="connsiteY0"/>
                </a:cxn>
                <a:cxn ang="0">
                  <a:pos x="connsiteX1" y="connsiteY1"/>
                </a:cxn>
              </a:cxnLst>
              <a:rect l="l" t="t" r="r" b="b"/>
              <a:pathLst>
                <a:path w="136216" h="14472">
                  <a:moveTo>
                    <a:pt x="-38" y="-35"/>
                  </a:moveTo>
                  <a:cubicBezTo>
                    <a:pt x="-38" y="-35"/>
                    <a:pt x="54706" y="32529"/>
                    <a:pt x="136179" y="-35"/>
                  </a:cubicBezTo>
                </a:path>
              </a:pathLst>
            </a:custGeom>
            <a:noFill/>
            <a:ln w="9525" cap="rnd">
              <a:solidFill>
                <a:srgbClr val="7F7F7F"/>
              </a:solidFill>
              <a:prstDash val="solid"/>
              <a:round/>
            </a:ln>
          </p:spPr>
          <p:txBody>
            <a:bodyPr rtlCol="0" anchor="ctr"/>
            <a:lstStyle/>
            <a:p>
              <a:endParaRPr lang="en-GB"/>
            </a:p>
          </p:txBody>
        </p:sp>
        <p:sp>
          <p:nvSpPr>
            <p:cNvPr id="401" name="Graphic 305">
              <a:extLst>
                <a:ext uri="{FF2B5EF4-FFF2-40B4-BE49-F238E27FC236}">
                  <a16:creationId xmlns:a16="http://schemas.microsoft.com/office/drawing/2014/main" id="{37A8B226-8811-8748-8CAA-B1407D6AB6DF}"/>
                </a:ext>
              </a:extLst>
            </p:cNvPr>
            <p:cNvSpPr/>
            <p:nvPr/>
          </p:nvSpPr>
          <p:spPr>
            <a:xfrm>
              <a:off x="4311743" y="6069317"/>
              <a:ext cx="201466" cy="182820"/>
            </a:xfrm>
            <a:custGeom>
              <a:avLst/>
              <a:gdLst>
                <a:gd name="connsiteX0" fmla="*/ 182346 w 243957"/>
                <a:gd name="connsiteY0" fmla="*/ 146361 h 221378"/>
                <a:gd name="connsiteX1" fmla="*/ 243522 w 243957"/>
                <a:gd name="connsiteY1" fmla="*/ 206062 h 221378"/>
                <a:gd name="connsiteX2" fmla="*/ 234517 w 243957"/>
                <a:gd name="connsiteY2" fmla="*/ 221344 h 221378"/>
                <a:gd name="connsiteX3" fmla="*/ 231372 w 243957"/>
                <a:gd name="connsiteY3" fmla="*/ 221344 h 221378"/>
                <a:gd name="connsiteX4" fmla="*/ 21116 w 243957"/>
                <a:gd name="connsiteY4" fmla="*/ 221344 h 221378"/>
                <a:gd name="connsiteX5" fmla="*/ 819 w 243957"/>
                <a:gd name="connsiteY5" fmla="*/ 203348 h 221378"/>
                <a:gd name="connsiteX6" fmla="*/ 11682 w 243957"/>
                <a:gd name="connsiteY6" fmla="*/ 129365 h 221378"/>
                <a:gd name="connsiteX7" fmla="*/ -38 w 243957"/>
                <a:gd name="connsiteY7" fmla="*/ -35 h 221378"/>
                <a:gd name="connsiteX8" fmla="*/ 122885 w 243957"/>
                <a:gd name="connsiteY8" fmla="*/ -35 h 221378"/>
                <a:gd name="connsiteX9" fmla="*/ 132176 w 243957"/>
                <a:gd name="connsiteY9" fmla="*/ 123795 h 2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957" h="221378">
                  <a:moveTo>
                    <a:pt x="182346" y="146361"/>
                  </a:moveTo>
                  <a:cubicBezTo>
                    <a:pt x="201928" y="154930"/>
                    <a:pt x="232087" y="167642"/>
                    <a:pt x="243522" y="206062"/>
                  </a:cubicBezTo>
                  <a:cubicBezTo>
                    <a:pt x="245242" y="212764"/>
                    <a:pt x="241217" y="219595"/>
                    <a:pt x="234517" y="221344"/>
                  </a:cubicBezTo>
                  <a:lnTo>
                    <a:pt x="231372" y="221344"/>
                  </a:lnTo>
                  <a:lnTo>
                    <a:pt x="21116" y="221344"/>
                  </a:lnTo>
                  <a:cubicBezTo>
                    <a:pt x="10767" y="221345"/>
                    <a:pt x="2050" y="213616"/>
                    <a:pt x="819" y="203348"/>
                  </a:cubicBezTo>
                  <a:cubicBezTo>
                    <a:pt x="-1705" y="178169"/>
                    <a:pt x="2026" y="152758"/>
                    <a:pt x="11682" y="129365"/>
                  </a:cubicBezTo>
                  <a:lnTo>
                    <a:pt x="-38" y="-35"/>
                  </a:lnTo>
                  <a:lnTo>
                    <a:pt x="122885" y="-35"/>
                  </a:lnTo>
                  <a:lnTo>
                    <a:pt x="132176" y="123795"/>
                  </a:lnTo>
                  <a:close/>
                </a:path>
              </a:pathLst>
            </a:custGeom>
            <a:solidFill>
              <a:srgbClr val="FFFFFF"/>
            </a:solidFill>
            <a:ln w="9525" cap="rnd">
              <a:solidFill>
                <a:srgbClr val="263238"/>
              </a:solidFill>
              <a:prstDash val="solid"/>
              <a:round/>
            </a:ln>
          </p:spPr>
          <p:txBody>
            <a:bodyPr rtlCol="0" anchor="ctr"/>
            <a:lstStyle/>
            <a:p>
              <a:endParaRPr lang="en-GB"/>
            </a:p>
          </p:txBody>
        </p:sp>
        <p:sp>
          <p:nvSpPr>
            <p:cNvPr id="402" name="Graphic 305">
              <a:extLst>
                <a:ext uri="{FF2B5EF4-FFF2-40B4-BE49-F238E27FC236}">
                  <a16:creationId xmlns:a16="http://schemas.microsoft.com/office/drawing/2014/main" id="{DE3805A8-1D17-A346-8F09-2F93CBDC3AE9}"/>
                </a:ext>
              </a:extLst>
            </p:cNvPr>
            <p:cNvSpPr/>
            <p:nvPr/>
          </p:nvSpPr>
          <p:spPr>
            <a:xfrm>
              <a:off x="4311817" y="6170744"/>
              <a:ext cx="201391" cy="81394"/>
            </a:xfrm>
            <a:custGeom>
              <a:avLst/>
              <a:gdLst>
                <a:gd name="connsiteX0" fmla="*/ 243432 w 243866"/>
                <a:gd name="connsiteY0" fmla="*/ 83243 h 98560"/>
                <a:gd name="connsiteX1" fmla="*/ 234427 w 243866"/>
                <a:gd name="connsiteY1" fmla="*/ 98526 h 98560"/>
                <a:gd name="connsiteX2" fmla="*/ 231282 w 243866"/>
                <a:gd name="connsiteY2" fmla="*/ 98526 h 98560"/>
                <a:gd name="connsiteX3" fmla="*/ 21026 w 243866"/>
                <a:gd name="connsiteY3" fmla="*/ 98526 h 98560"/>
                <a:gd name="connsiteX4" fmla="*/ 729 w 243866"/>
                <a:gd name="connsiteY4" fmla="*/ 80530 h 98560"/>
                <a:gd name="connsiteX5" fmla="*/ 11592 w 243866"/>
                <a:gd name="connsiteY5" fmla="*/ 6547 h 98560"/>
                <a:gd name="connsiteX6" fmla="*/ 51042 w 243866"/>
                <a:gd name="connsiteY6" fmla="*/ 19687 h 98560"/>
                <a:gd name="connsiteX7" fmla="*/ 132086 w 243866"/>
                <a:gd name="connsiteY7" fmla="*/ 977 h 98560"/>
                <a:gd name="connsiteX8" fmla="*/ 182256 w 243866"/>
                <a:gd name="connsiteY8" fmla="*/ 23114 h 98560"/>
                <a:gd name="connsiteX9" fmla="*/ 243432 w 243866"/>
                <a:gd name="connsiteY9" fmla="*/ 83243 h 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66" h="98560">
                  <a:moveTo>
                    <a:pt x="243432" y="83243"/>
                  </a:moveTo>
                  <a:cubicBezTo>
                    <a:pt x="245151" y="89946"/>
                    <a:pt x="241126" y="96777"/>
                    <a:pt x="234427" y="98526"/>
                  </a:cubicBezTo>
                  <a:lnTo>
                    <a:pt x="231282" y="98526"/>
                  </a:lnTo>
                  <a:lnTo>
                    <a:pt x="21026" y="98526"/>
                  </a:lnTo>
                  <a:cubicBezTo>
                    <a:pt x="10676" y="98527"/>
                    <a:pt x="1959" y="90798"/>
                    <a:pt x="729" y="80530"/>
                  </a:cubicBezTo>
                  <a:cubicBezTo>
                    <a:pt x="-1796" y="55351"/>
                    <a:pt x="1936" y="29940"/>
                    <a:pt x="11592" y="6547"/>
                  </a:cubicBezTo>
                  <a:cubicBezTo>
                    <a:pt x="31317" y="3262"/>
                    <a:pt x="18596" y="45966"/>
                    <a:pt x="51042" y="19687"/>
                  </a:cubicBezTo>
                  <a:cubicBezTo>
                    <a:pt x="83488" y="-6593"/>
                    <a:pt x="132086" y="977"/>
                    <a:pt x="132086" y="977"/>
                  </a:cubicBezTo>
                  <a:lnTo>
                    <a:pt x="182256" y="23114"/>
                  </a:lnTo>
                  <a:cubicBezTo>
                    <a:pt x="211257" y="31962"/>
                    <a:pt x="234100" y="54414"/>
                    <a:pt x="243432" y="83243"/>
                  </a:cubicBezTo>
                  <a:close/>
                </a:path>
              </a:pathLst>
            </a:custGeom>
            <a:solidFill>
              <a:srgbClr val="BFBFBF"/>
            </a:solidFill>
            <a:ln w="9525" cap="rnd">
              <a:solidFill>
                <a:srgbClr val="263238"/>
              </a:solidFill>
              <a:prstDash val="solid"/>
              <a:round/>
            </a:ln>
          </p:spPr>
          <p:txBody>
            <a:bodyPr rtlCol="0" anchor="ctr"/>
            <a:lstStyle/>
            <a:p>
              <a:endParaRPr lang="en-GB"/>
            </a:p>
          </p:txBody>
        </p:sp>
        <p:sp>
          <p:nvSpPr>
            <p:cNvPr id="403" name="Graphic 305">
              <a:extLst>
                <a:ext uri="{FF2B5EF4-FFF2-40B4-BE49-F238E27FC236}">
                  <a16:creationId xmlns:a16="http://schemas.microsoft.com/office/drawing/2014/main" id="{B5EB4310-E3F8-F548-90CD-49552B1CEAA3}"/>
                </a:ext>
              </a:extLst>
            </p:cNvPr>
            <p:cNvSpPr/>
            <p:nvPr/>
          </p:nvSpPr>
          <p:spPr>
            <a:xfrm>
              <a:off x="4312451" y="6237040"/>
              <a:ext cx="200757" cy="15097"/>
            </a:xfrm>
            <a:custGeom>
              <a:avLst/>
              <a:gdLst>
                <a:gd name="connsiteX0" fmla="*/ 241522 w 243099"/>
                <a:gd name="connsiteY0" fmla="*/ -35 h 18281"/>
                <a:gd name="connsiteX1" fmla="*/ 242665 w 243099"/>
                <a:gd name="connsiteY1" fmla="*/ 2965 h 18281"/>
                <a:gd name="connsiteX2" fmla="*/ 233660 w 243099"/>
                <a:gd name="connsiteY2" fmla="*/ 18247 h 18281"/>
                <a:gd name="connsiteX3" fmla="*/ 230515 w 243099"/>
                <a:gd name="connsiteY3" fmla="*/ 18247 h 18281"/>
                <a:gd name="connsiteX4" fmla="*/ 20259 w 243099"/>
                <a:gd name="connsiteY4" fmla="*/ 18247 h 18281"/>
                <a:gd name="connsiteX5" fmla="*/ -38 w 243099"/>
                <a:gd name="connsiteY5" fmla="*/ 251 h 18281"/>
                <a:gd name="connsiteX6" fmla="*/ -38 w 243099"/>
                <a:gd name="connsiteY6" fmla="*/ 251 h 18281"/>
                <a:gd name="connsiteX7" fmla="*/ 241522 w 243099"/>
                <a:gd name="connsiteY7" fmla="*/ 251 h 1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99" h="18281">
                  <a:moveTo>
                    <a:pt x="241522" y="-35"/>
                  </a:moveTo>
                  <a:cubicBezTo>
                    <a:pt x="241752" y="1016"/>
                    <a:pt x="242137" y="2027"/>
                    <a:pt x="242665" y="2965"/>
                  </a:cubicBezTo>
                  <a:cubicBezTo>
                    <a:pt x="244385" y="9667"/>
                    <a:pt x="240359" y="16498"/>
                    <a:pt x="233660" y="18247"/>
                  </a:cubicBezTo>
                  <a:lnTo>
                    <a:pt x="230515" y="18247"/>
                  </a:lnTo>
                  <a:lnTo>
                    <a:pt x="20259" y="18247"/>
                  </a:lnTo>
                  <a:cubicBezTo>
                    <a:pt x="9910" y="18248"/>
                    <a:pt x="1193" y="10519"/>
                    <a:pt x="-38" y="251"/>
                  </a:cubicBezTo>
                  <a:lnTo>
                    <a:pt x="-38" y="251"/>
                  </a:lnTo>
                  <a:lnTo>
                    <a:pt x="241522" y="251"/>
                  </a:lnTo>
                  <a:close/>
                </a:path>
              </a:pathLst>
            </a:custGeom>
            <a:solidFill>
              <a:srgbClr val="FFFFFF"/>
            </a:solidFill>
            <a:ln w="9525" cap="rnd">
              <a:solidFill>
                <a:srgbClr val="263238"/>
              </a:solidFill>
              <a:prstDash val="solid"/>
              <a:round/>
            </a:ln>
          </p:spPr>
          <p:txBody>
            <a:bodyPr rtlCol="0" anchor="ctr"/>
            <a:lstStyle/>
            <a:p>
              <a:endParaRPr lang="en-GB"/>
            </a:p>
          </p:txBody>
        </p:sp>
        <p:sp>
          <p:nvSpPr>
            <p:cNvPr id="404" name="Graphic 305">
              <a:extLst>
                <a:ext uri="{FF2B5EF4-FFF2-40B4-BE49-F238E27FC236}">
                  <a16:creationId xmlns:a16="http://schemas.microsoft.com/office/drawing/2014/main" id="{DEB040F4-F14E-F04D-B2DF-99666EDCBDA8}"/>
                </a:ext>
              </a:extLst>
            </p:cNvPr>
            <p:cNvSpPr/>
            <p:nvPr/>
          </p:nvSpPr>
          <p:spPr>
            <a:xfrm>
              <a:off x="4084399" y="4766103"/>
              <a:ext cx="344962" cy="1368441"/>
            </a:xfrm>
            <a:custGeom>
              <a:avLst/>
              <a:gdLst>
                <a:gd name="connsiteX0" fmla="*/ 321564 w 417717"/>
                <a:gd name="connsiteY0" fmla="*/ -35 h 1657054"/>
                <a:gd name="connsiteX1" fmla="*/ 346149 w 417717"/>
                <a:gd name="connsiteY1" fmla="*/ 219916 h 1657054"/>
                <a:gd name="connsiteX2" fmla="*/ 346149 w 417717"/>
                <a:gd name="connsiteY2" fmla="*/ 351029 h 1657054"/>
                <a:gd name="connsiteX3" fmla="*/ 378309 w 417717"/>
                <a:gd name="connsiteY3" fmla="*/ 854058 h 1657054"/>
                <a:gd name="connsiteX4" fmla="*/ 413614 w 417717"/>
                <a:gd name="connsiteY4" fmla="*/ 1116856 h 1657054"/>
                <a:gd name="connsiteX5" fmla="*/ 413614 w 417717"/>
                <a:gd name="connsiteY5" fmla="*/ 1657019 h 1657054"/>
                <a:gd name="connsiteX6" fmla="*/ 261389 w 417717"/>
                <a:gd name="connsiteY6" fmla="*/ 1657019 h 1657054"/>
                <a:gd name="connsiteX7" fmla="*/ 183633 w 417717"/>
                <a:gd name="connsiteY7" fmla="*/ 1046586 h 1657054"/>
                <a:gd name="connsiteX8" fmla="*/ 71715 w 417717"/>
                <a:gd name="connsiteY8" fmla="*/ 333604 h 1657054"/>
                <a:gd name="connsiteX9" fmla="*/ 37268 w 417717"/>
                <a:gd name="connsiteY9" fmla="*/ 250480 h 1657054"/>
                <a:gd name="connsiteX10" fmla="*/ 3821 w 417717"/>
                <a:gd name="connsiteY10" fmla="*/ 104370 h 1657054"/>
                <a:gd name="connsiteX11" fmla="*/ -38 w 417717"/>
                <a:gd name="connsiteY11" fmla="*/ 251 h 16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717" h="1657054">
                  <a:moveTo>
                    <a:pt x="321564" y="-35"/>
                  </a:moveTo>
                  <a:cubicBezTo>
                    <a:pt x="321564" y="-35"/>
                    <a:pt x="343005" y="164642"/>
                    <a:pt x="346149" y="219916"/>
                  </a:cubicBezTo>
                  <a:cubicBezTo>
                    <a:pt x="347864" y="252623"/>
                    <a:pt x="345005" y="318322"/>
                    <a:pt x="346149" y="351029"/>
                  </a:cubicBezTo>
                  <a:cubicBezTo>
                    <a:pt x="350151" y="477000"/>
                    <a:pt x="365874" y="728801"/>
                    <a:pt x="378309" y="854058"/>
                  </a:cubicBezTo>
                  <a:cubicBezTo>
                    <a:pt x="384741" y="920043"/>
                    <a:pt x="409183" y="1050728"/>
                    <a:pt x="413614" y="1116856"/>
                  </a:cubicBezTo>
                  <a:cubicBezTo>
                    <a:pt x="422762" y="1251540"/>
                    <a:pt x="413614" y="1657019"/>
                    <a:pt x="413614" y="1657019"/>
                  </a:cubicBezTo>
                  <a:lnTo>
                    <a:pt x="261389" y="1657019"/>
                  </a:lnTo>
                  <a:cubicBezTo>
                    <a:pt x="261389" y="1657019"/>
                    <a:pt x="199641" y="1199980"/>
                    <a:pt x="183633" y="1046586"/>
                  </a:cubicBezTo>
                  <a:cubicBezTo>
                    <a:pt x="177915" y="992170"/>
                    <a:pt x="114738" y="451435"/>
                    <a:pt x="71715" y="333604"/>
                  </a:cubicBezTo>
                  <a:cubicBezTo>
                    <a:pt x="63568" y="311038"/>
                    <a:pt x="44986" y="273189"/>
                    <a:pt x="37268" y="250480"/>
                  </a:cubicBezTo>
                  <a:cubicBezTo>
                    <a:pt x="21869" y="202847"/>
                    <a:pt x="10678" y="153956"/>
                    <a:pt x="3821" y="104370"/>
                  </a:cubicBezTo>
                  <a:cubicBezTo>
                    <a:pt x="1534" y="78376"/>
                    <a:pt x="-38" y="251"/>
                    <a:pt x="-38" y="251"/>
                  </a:cubicBezTo>
                  <a:close/>
                </a:path>
              </a:pathLst>
            </a:custGeom>
            <a:solidFill>
              <a:schemeClr val="accent1"/>
            </a:solidFill>
            <a:ln w="9525" cap="rnd">
              <a:solidFill>
                <a:srgbClr val="263238"/>
              </a:solidFill>
              <a:prstDash val="solid"/>
              <a:round/>
            </a:ln>
          </p:spPr>
          <p:txBody>
            <a:bodyPr rtlCol="0" anchor="ctr"/>
            <a:lstStyle/>
            <a:p>
              <a:endParaRPr lang="en-GB"/>
            </a:p>
          </p:txBody>
        </p:sp>
        <p:sp>
          <p:nvSpPr>
            <p:cNvPr id="405" name="Graphic 305">
              <a:extLst>
                <a:ext uri="{FF2B5EF4-FFF2-40B4-BE49-F238E27FC236}">
                  <a16:creationId xmlns:a16="http://schemas.microsoft.com/office/drawing/2014/main" id="{A41F21B5-FF8F-594F-9C80-92004771DA1D}"/>
                </a:ext>
              </a:extLst>
            </p:cNvPr>
            <p:cNvSpPr/>
            <p:nvPr/>
          </p:nvSpPr>
          <p:spPr>
            <a:xfrm>
              <a:off x="4266889" y="5526517"/>
              <a:ext cx="106234" cy="42815"/>
            </a:xfrm>
            <a:custGeom>
              <a:avLst/>
              <a:gdLst>
                <a:gd name="connsiteX0" fmla="*/ 128603 w 128640"/>
                <a:gd name="connsiteY0" fmla="*/ -35 h 51845"/>
                <a:gd name="connsiteX1" fmla="*/ -38 w 128640"/>
                <a:gd name="connsiteY1" fmla="*/ 51811 h 51845"/>
              </a:gdLst>
              <a:ahLst/>
              <a:cxnLst>
                <a:cxn ang="0">
                  <a:pos x="connsiteX0" y="connsiteY0"/>
                </a:cxn>
                <a:cxn ang="0">
                  <a:pos x="connsiteX1" y="connsiteY1"/>
                </a:cxn>
              </a:cxnLst>
              <a:rect l="l" t="t" r="r" b="b"/>
              <a:pathLst>
                <a:path w="128640" h="51845">
                  <a:moveTo>
                    <a:pt x="128603" y="-35"/>
                  </a:moveTo>
                  <a:cubicBezTo>
                    <a:pt x="128603" y="-35"/>
                    <a:pt x="100016" y="51811"/>
                    <a:pt x="-38" y="51811"/>
                  </a:cubicBezTo>
                </a:path>
              </a:pathLst>
            </a:custGeom>
            <a:noFill/>
            <a:ln w="9525" cap="rnd">
              <a:solidFill>
                <a:srgbClr val="7F7F7F"/>
              </a:solidFill>
              <a:prstDash val="solid"/>
              <a:round/>
            </a:ln>
          </p:spPr>
          <p:txBody>
            <a:bodyPr rtlCol="0" anchor="ctr"/>
            <a:lstStyle/>
            <a:p>
              <a:endParaRPr lang="en-GB"/>
            </a:p>
          </p:txBody>
        </p:sp>
        <p:sp>
          <p:nvSpPr>
            <p:cNvPr id="406" name="Graphic 305">
              <a:extLst>
                <a:ext uri="{FF2B5EF4-FFF2-40B4-BE49-F238E27FC236}">
                  <a16:creationId xmlns:a16="http://schemas.microsoft.com/office/drawing/2014/main" id="{DC8DF361-2F46-3A4A-AD85-A4CCDA290305}"/>
                </a:ext>
              </a:extLst>
            </p:cNvPr>
            <p:cNvSpPr/>
            <p:nvPr/>
          </p:nvSpPr>
          <p:spPr>
            <a:xfrm>
              <a:off x="4084399" y="4765984"/>
              <a:ext cx="56895" cy="284610"/>
            </a:xfrm>
            <a:custGeom>
              <a:avLst/>
              <a:gdLst>
                <a:gd name="connsiteX0" fmla="*/ 68857 w 68894"/>
                <a:gd name="connsiteY0" fmla="*/ 344602 h 344636"/>
                <a:gd name="connsiteX1" fmla="*/ 34409 w 68894"/>
                <a:gd name="connsiteY1" fmla="*/ 265334 h 344636"/>
                <a:gd name="connsiteX2" fmla="*/ -38 w 68894"/>
                <a:gd name="connsiteY2" fmla="*/ -35 h 344636"/>
              </a:gdLst>
              <a:ahLst/>
              <a:cxnLst>
                <a:cxn ang="0">
                  <a:pos x="connsiteX0" y="connsiteY0"/>
                </a:cxn>
                <a:cxn ang="0">
                  <a:pos x="connsiteX1" y="connsiteY1"/>
                </a:cxn>
                <a:cxn ang="0">
                  <a:pos x="connsiteX2" y="connsiteY2"/>
                </a:cxn>
              </a:cxnLst>
              <a:rect l="l" t="t" r="r" b="b"/>
              <a:pathLst>
                <a:path w="68894" h="344636">
                  <a:moveTo>
                    <a:pt x="68857" y="344602"/>
                  </a:moveTo>
                  <a:cubicBezTo>
                    <a:pt x="60709" y="323035"/>
                    <a:pt x="42127" y="287472"/>
                    <a:pt x="34409" y="265334"/>
                  </a:cubicBezTo>
                  <a:cubicBezTo>
                    <a:pt x="22546" y="232056"/>
                    <a:pt x="3821" y="104085"/>
                    <a:pt x="-38" y="-35"/>
                  </a:cubicBezTo>
                </a:path>
              </a:pathLst>
            </a:custGeom>
            <a:noFill/>
            <a:ln w="9525" cap="rnd">
              <a:solidFill>
                <a:srgbClr val="7F7F7F"/>
              </a:solidFill>
              <a:prstDash val="solid"/>
              <a:round/>
            </a:ln>
          </p:spPr>
          <p:txBody>
            <a:bodyPr rtlCol="0" anchor="ctr"/>
            <a:lstStyle/>
            <a:p>
              <a:endParaRPr lang="en-GB"/>
            </a:p>
          </p:txBody>
        </p:sp>
        <p:sp>
          <p:nvSpPr>
            <p:cNvPr id="407" name="Graphic 305">
              <a:extLst>
                <a:ext uri="{FF2B5EF4-FFF2-40B4-BE49-F238E27FC236}">
                  <a16:creationId xmlns:a16="http://schemas.microsoft.com/office/drawing/2014/main" id="{A861FAC3-31AB-8442-9AD9-ADC7502C3B6C}"/>
                </a:ext>
              </a:extLst>
            </p:cNvPr>
            <p:cNvSpPr/>
            <p:nvPr/>
          </p:nvSpPr>
          <p:spPr>
            <a:xfrm>
              <a:off x="4254140" y="5662394"/>
              <a:ext cx="137515" cy="332969"/>
            </a:xfrm>
            <a:custGeom>
              <a:avLst/>
              <a:gdLst>
                <a:gd name="connsiteX0" fmla="*/ -38 w 166518"/>
                <a:gd name="connsiteY0" fmla="*/ -35 h 403194"/>
                <a:gd name="connsiteX1" fmla="*/ 166481 w 166518"/>
                <a:gd name="connsiteY1" fmla="*/ 403160 h 403194"/>
              </a:gdLst>
              <a:ahLst/>
              <a:cxnLst>
                <a:cxn ang="0">
                  <a:pos x="connsiteX0" y="connsiteY0"/>
                </a:cxn>
                <a:cxn ang="0">
                  <a:pos x="connsiteX1" y="connsiteY1"/>
                </a:cxn>
              </a:cxnLst>
              <a:rect l="l" t="t" r="r" b="b"/>
              <a:pathLst>
                <a:path w="166518" h="403194">
                  <a:moveTo>
                    <a:pt x="-38" y="-35"/>
                  </a:moveTo>
                  <a:cubicBezTo>
                    <a:pt x="29005" y="143813"/>
                    <a:pt x="85544" y="280712"/>
                    <a:pt x="166481" y="403160"/>
                  </a:cubicBezTo>
                </a:path>
              </a:pathLst>
            </a:custGeom>
            <a:noFill/>
            <a:ln w="9525" cap="rnd">
              <a:solidFill>
                <a:srgbClr val="7F7F7F"/>
              </a:solidFill>
              <a:prstDash val="solid"/>
              <a:round/>
            </a:ln>
          </p:spPr>
          <p:txBody>
            <a:bodyPr rtlCol="0" anchor="ctr"/>
            <a:lstStyle/>
            <a:p>
              <a:endParaRPr lang="en-GB"/>
            </a:p>
          </p:txBody>
        </p:sp>
        <p:sp>
          <p:nvSpPr>
            <p:cNvPr id="408" name="Graphic 305">
              <a:extLst>
                <a:ext uri="{FF2B5EF4-FFF2-40B4-BE49-F238E27FC236}">
                  <a16:creationId xmlns:a16="http://schemas.microsoft.com/office/drawing/2014/main" id="{4F85B583-E914-E349-BA67-7EF332A8247C}"/>
                </a:ext>
              </a:extLst>
            </p:cNvPr>
            <p:cNvSpPr/>
            <p:nvPr/>
          </p:nvSpPr>
          <p:spPr>
            <a:xfrm>
              <a:off x="3900023" y="5645528"/>
              <a:ext cx="84634" cy="318461"/>
            </a:xfrm>
            <a:custGeom>
              <a:avLst/>
              <a:gdLst>
                <a:gd name="connsiteX0" fmla="*/ -38 w 102484"/>
                <a:gd name="connsiteY0" fmla="*/ -35 h 385627"/>
                <a:gd name="connsiteX1" fmla="*/ 102446 w 102484"/>
                <a:gd name="connsiteY1" fmla="*/ 385593 h 385627"/>
              </a:gdLst>
              <a:ahLst/>
              <a:cxnLst>
                <a:cxn ang="0">
                  <a:pos x="connsiteX0" y="connsiteY0"/>
                </a:cxn>
                <a:cxn ang="0">
                  <a:pos x="connsiteX1" y="connsiteY1"/>
                </a:cxn>
              </a:cxnLst>
              <a:rect l="l" t="t" r="r" b="b"/>
              <a:pathLst>
                <a:path w="102484" h="385627">
                  <a:moveTo>
                    <a:pt x="-38" y="-35"/>
                  </a:moveTo>
                  <a:cubicBezTo>
                    <a:pt x="9575" y="133800"/>
                    <a:pt x="44343" y="264625"/>
                    <a:pt x="102446" y="385593"/>
                  </a:cubicBezTo>
                </a:path>
              </a:pathLst>
            </a:custGeom>
            <a:noFill/>
            <a:ln w="9525" cap="rnd">
              <a:solidFill>
                <a:srgbClr val="7F7F7F"/>
              </a:solidFill>
              <a:prstDash val="solid"/>
              <a:round/>
            </a:ln>
          </p:spPr>
          <p:txBody>
            <a:bodyPr rtlCol="0" anchor="ctr"/>
            <a:lstStyle/>
            <a:p>
              <a:endParaRPr lang="en-GB"/>
            </a:p>
          </p:txBody>
        </p:sp>
        <p:sp>
          <p:nvSpPr>
            <p:cNvPr id="409" name="Graphic 305">
              <a:extLst>
                <a:ext uri="{FF2B5EF4-FFF2-40B4-BE49-F238E27FC236}">
                  <a16:creationId xmlns:a16="http://schemas.microsoft.com/office/drawing/2014/main" id="{D4466567-4ACC-1D4C-A953-C1A5FAA4FCFC}"/>
                </a:ext>
              </a:extLst>
            </p:cNvPr>
            <p:cNvSpPr/>
            <p:nvPr/>
          </p:nvSpPr>
          <p:spPr>
            <a:xfrm>
              <a:off x="838200" y="3657600"/>
              <a:ext cx="162658" cy="162532"/>
            </a:xfrm>
            <a:custGeom>
              <a:avLst/>
              <a:gdLst>
                <a:gd name="connsiteX0" fmla="*/ 196926 w 196963"/>
                <a:gd name="connsiteY0" fmla="*/ 98229 h 196812"/>
                <a:gd name="connsiteX1" fmla="*/ 98587 w 196963"/>
                <a:gd name="connsiteY1" fmla="*/ 196778 h 196812"/>
                <a:gd name="connsiteX2" fmla="*/ -38 w 196963"/>
                <a:gd name="connsiteY2" fmla="*/ 98514 h 196812"/>
                <a:gd name="connsiteX3" fmla="*/ 98301 w 196963"/>
                <a:gd name="connsiteY3" fmla="*/ -35 h 196812"/>
                <a:gd name="connsiteX4" fmla="*/ 98301 w 196963"/>
                <a:gd name="connsiteY4" fmla="*/ -35 h 196812"/>
                <a:gd name="connsiteX5" fmla="*/ 196783 w 196963"/>
                <a:gd name="connsiteY5" fmla="*/ 98086 h 196812"/>
                <a:gd name="connsiteX6" fmla="*/ 196783 w 196963"/>
                <a:gd name="connsiteY6" fmla="*/ 98086 h 1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3" h="196812">
                  <a:moveTo>
                    <a:pt x="196926" y="98229"/>
                  </a:moveTo>
                  <a:cubicBezTo>
                    <a:pt x="197005" y="152577"/>
                    <a:pt x="152977" y="196699"/>
                    <a:pt x="98587" y="196778"/>
                  </a:cubicBezTo>
                  <a:cubicBezTo>
                    <a:pt x="44197" y="196857"/>
                    <a:pt x="41" y="152863"/>
                    <a:pt x="-38" y="98514"/>
                  </a:cubicBezTo>
                  <a:cubicBezTo>
                    <a:pt x="-117" y="44166"/>
                    <a:pt x="43911" y="44"/>
                    <a:pt x="98301" y="-35"/>
                  </a:cubicBezTo>
                  <a:lnTo>
                    <a:pt x="98301" y="-35"/>
                  </a:lnTo>
                  <a:cubicBezTo>
                    <a:pt x="152612" y="-113"/>
                    <a:pt x="196704" y="43816"/>
                    <a:pt x="196783" y="98086"/>
                  </a:cubicBezTo>
                  <a:lnTo>
                    <a:pt x="196783" y="98086"/>
                  </a:lnTo>
                  <a:close/>
                </a:path>
              </a:pathLst>
            </a:custGeom>
            <a:solidFill>
              <a:srgbClr val="FFFFFF"/>
            </a:solidFill>
            <a:ln w="9525" cap="flat">
              <a:solidFill>
                <a:schemeClr val="tx1"/>
              </a:solidFill>
              <a:prstDash val="solid"/>
              <a:miter/>
            </a:ln>
          </p:spPr>
          <p:txBody>
            <a:bodyPr rtlCol="0" anchor="ctr"/>
            <a:lstStyle/>
            <a:p>
              <a:endParaRPr lang="en-GB"/>
            </a:p>
          </p:txBody>
        </p:sp>
      </p:grpSp>
      <p:sp>
        <p:nvSpPr>
          <p:cNvPr id="81" name="TextBox 80">
            <a:extLst>
              <a:ext uri="{FF2B5EF4-FFF2-40B4-BE49-F238E27FC236}">
                <a16:creationId xmlns:a16="http://schemas.microsoft.com/office/drawing/2014/main" id="{91DCA37B-6D29-9E44-AE01-0E594111976A}"/>
              </a:ext>
            </a:extLst>
          </p:cNvPr>
          <p:cNvSpPr txBox="1"/>
          <p:nvPr/>
        </p:nvSpPr>
        <p:spPr>
          <a:xfrm>
            <a:off x="6380362" y="1918558"/>
            <a:ext cx="4382992" cy="1446550"/>
          </a:xfrm>
          <a:prstGeom prst="rect">
            <a:avLst/>
          </a:prstGeom>
          <a:noFill/>
        </p:spPr>
        <p:txBody>
          <a:bodyPr wrap="square" rtlCol="0" anchor="ctr">
            <a:spAutoFit/>
          </a:bodyPr>
          <a:lstStyle/>
          <a:p>
            <a:pPr lvl="0"/>
            <a:r>
              <a:rPr lang="en-GB" sz="4400" b="1">
                <a:solidFill>
                  <a:schemeClr val="bg1"/>
                </a:solidFill>
                <a:latin typeface="Barlow" pitchFamily="2" charset="77"/>
              </a:rPr>
              <a:t>What the Alliance is doing</a:t>
            </a:r>
          </a:p>
        </p:txBody>
      </p:sp>
      <p:pic>
        <p:nvPicPr>
          <p:cNvPr id="46" name="Picture 45" descr="Logo&#10;&#10;Description automatically generated">
            <a:extLst>
              <a:ext uri="{FF2B5EF4-FFF2-40B4-BE49-F238E27FC236}">
                <a16:creationId xmlns:a16="http://schemas.microsoft.com/office/drawing/2014/main" id="{6E08617E-C641-0BF8-F93A-808DC1DB8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869" y="3682729"/>
            <a:ext cx="2977301" cy="1016252"/>
          </a:xfrm>
          <a:prstGeom prst="rect">
            <a:avLst/>
          </a:prstGeom>
        </p:spPr>
      </p:pic>
    </p:spTree>
    <p:extLst>
      <p:ext uri="{BB962C8B-B14F-4D97-AF65-F5344CB8AC3E}">
        <p14:creationId xmlns:p14="http://schemas.microsoft.com/office/powerpoint/2010/main" val="3283148968"/>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Problem solving guy">
            <a:extLst>
              <a:ext uri="{FF2B5EF4-FFF2-40B4-BE49-F238E27FC236}">
                <a16:creationId xmlns:a16="http://schemas.microsoft.com/office/drawing/2014/main" id="{2F6BED66-3D6C-144E-B26B-738B5F64FB3B}"/>
              </a:ext>
            </a:extLst>
          </p:cNvPr>
          <p:cNvGrpSpPr/>
          <p:nvPr/>
        </p:nvGrpSpPr>
        <p:grpSpPr>
          <a:xfrm>
            <a:off x="3700215" y="1593678"/>
            <a:ext cx="5150487" cy="4799762"/>
            <a:chOff x="3941755" y="1420808"/>
            <a:chExt cx="4308489" cy="4015100"/>
          </a:xfrm>
        </p:grpSpPr>
        <p:sp>
          <p:nvSpPr>
            <p:cNvPr id="5" name="Graphic 3">
              <a:extLst>
                <a:ext uri="{FF2B5EF4-FFF2-40B4-BE49-F238E27FC236}">
                  <a16:creationId xmlns:a16="http://schemas.microsoft.com/office/drawing/2014/main" id="{8C6C7407-DCC9-D046-B317-747234895ABB}"/>
                </a:ext>
              </a:extLst>
            </p:cNvPr>
            <p:cNvSpPr/>
            <p:nvPr/>
          </p:nvSpPr>
          <p:spPr>
            <a:xfrm>
              <a:off x="4540949" y="5389127"/>
              <a:ext cx="3709295" cy="9517"/>
            </a:xfrm>
            <a:custGeom>
              <a:avLst/>
              <a:gdLst>
                <a:gd name="connsiteX0" fmla="*/ 0 w 3709295"/>
                <a:gd name="connsiteY0" fmla="*/ 0 h 9517"/>
                <a:gd name="connsiteX1" fmla="*/ 3709295 w 3709295"/>
                <a:gd name="connsiteY1" fmla="*/ 0 h 9517"/>
              </a:gdLst>
              <a:ahLst/>
              <a:cxnLst>
                <a:cxn ang="0">
                  <a:pos x="connsiteX0" y="connsiteY0"/>
                </a:cxn>
                <a:cxn ang="0">
                  <a:pos x="connsiteX1" y="connsiteY1"/>
                </a:cxn>
              </a:cxnLst>
              <a:rect l="l" t="t" r="r" b="b"/>
              <a:pathLst>
                <a:path w="3709295" h="9517">
                  <a:moveTo>
                    <a:pt x="0" y="0"/>
                  </a:moveTo>
                  <a:lnTo>
                    <a:pt x="3709295" y="0"/>
                  </a:lnTo>
                </a:path>
              </a:pathLst>
            </a:custGeom>
            <a:ln w="9504" cap="rnd">
              <a:solidFill>
                <a:schemeClr val="bg1"/>
              </a:solidFill>
              <a:prstDash val="solid"/>
              <a:round/>
            </a:ln>
          </p:spPr>
          <p:txBody>
            <a:bodyPr rtlCol="0" anchor="ctr"/>
            <a:lstStyle/>
            <a:p>
              <a:endParaRPr lang="en-GB"/>
            </a:p>
          </p:txBody>
        </p:sp>
        <p:sp>
          <p:nvSpPr>
            <p:cNvPr id="6" name="Graphic 3">
              <a:extLst>
                <a:ext uri="{FF2B5EF4-FFF2-40B4-BE49-F238E27FC236}">
                  <a16:creationId xmlns:a16="http://schemas.microsoft.com/office/drawing/2014/main" id="{8C6C7407-DCC9-D046-B317-747234895ABB}"/>
                </a:ext>
              </a:extLst>
            </p:cNvPr>
            <p:cNvSpPr/>
            <p:nvPr/>
          </p:nvSpPr>
          <p:spPr>
            <a:xfrm>
              <a:off x="3941755" y="5389127"/>
              <a:ext cx="513594" cy="9517"/>
            </a:xfrm>
            <a:custGeom>
              <a:avLst/>
              <a:gdLst>
                <a:gd name="connsiteX0" fmla="*/ 0 w 513594"/>
                <a:gd name="connsiteY0" fmla="*/ 0 h 9517"/>
                <a:gd name="connsiteX1" fmla="*/ 513595 w 513594"/>
                <a:gd name="connsiteY1" fmla="*/ 0 h 9517"/>
              </a:gdLst>
              <a:ahLst/>
              <a:cxnLst>
                <a:cxn ang="0">
                  <a:pos x="connsiteX0" y="connsiteY0"/>
                </a:cxn>
                <a:cxn ang="0">
                  <a:pos x="connsiteX1" y="connsiteY1"/>
                </a:cxn>
              </a:cxnLst>
              <a:rect l="l" t="t" r="r" b="b"/>
              <a:pathLst>
                <a:path w="513594" h="9517">
                  <a:moveTo>
                    <a:pt x="0" y="0"/>
                  </a:moveTo>
                  <a:lnTo>
                    <a:pt x="513595" y="0"/>
                  </a:lnTo>
                </a:path>
              </a:pathLst>
            </a:custGeom>
            <a:ln w="9504" cap="rnd">
              <a:solidFill>
                <a:schemeClr val="bg1"/>
              </a:solidFill>
              <a:prstDash val="solid"/>
              <a:round/>
            </a:ln>
          </p:spPr>
          <p:txBody>
            <a:bodyPr rtlCol="0" anchor="ctr"/>
            <a:lstStyle/>
            <a:p>
              <a:endParaRPr lang="en-GB"/>
            </a:p>
          </p:txBody>
        </p:sp>
        <p:sp>
          <p:nvSpPr>
            <p:cNvPr id="7" name="Graphic 3">
              <a:extLst>
                <a:ext uri="{FF2B5EF4-FFF2-40B4-BE49-F238E27FC236}">
                  <a16:creationId xmlns:a16="http://schemas.microsoft.com/office/drawing/2014/main" id="{8C6C7407-DCC9-D046-B317-747234895ABB}"/>
                </a:ext>
              </a:extLst>
            </p:cNvPr>
            <p:cNvSpPr/>
            <p:nvPr/>
          </p:nvSpPr>
          <p:spPr>
            <a:xfrm>
              <a:off x="6905197" y="2882886"/>
              <a:ext cx="51549" cy="247454"/>
            </a:xfrm>
            <a:custGeom>
              <a:avLst/>
              <a:gdLst>
                <a:gd name="connsiteX0" fmla="*/ 0 w 51549"/>
                <a:gd name="connsiteY0" fmla="*/ 0 h 247454"/>
                <a:gd name="connsiteX1" fmla="*/ 51550 w 51549"/>
                <a:gd name="connsiteY1" fmla="*/ 0 h 247454"/>
                <a:gd name="connsiteX2" fmla="*/ 51550 w 51549"/>
                <a:gd name="connsiteY2" fmla="*/ 247455 h 247454"/>
                <a:gd name="connsiteX3" fmla="*/ 0 w 51549"/>
                <a:gd name="connsiteY3" fmla="*/ 247455 h 247454"/>
              </a:gdLst>
              <a:ahLst/>
              <a:cxnLst>
                <a:cxn ang="0">
                  <a:pos x="connsiteX0" y="connsiteY0"/>
                </a:cxn>
                <a:cxn ang="0">
                  <a:pos x="connsiteX1" y="connsiteY1"/>
                </a:cxn>
                <a:cxn ang="0">
                  <a:pos x="connsiteX2" y="connsiteY2"/>
                </a:cxn>
                <a:cxn ang="0">
                  <a:pos x="connsiteX3" y="connsiteY3"/>
                </a:cxn>
              </a:cxnLst>
              <a:rect l="l" t="t" r="r" b="b"/>
              <a:pathLst>
                <a:path w="51549" h="247454">
                  <a:moveTo>
                    <a:pt x="0" y="0"/>
                  </a:moveTo>
                  <a:lnTo>
                    <a:pt x="51550" y="0"/>
                  </a:lnTo>
                  <a:lnTo>
                    <a:pt x="51550" y="247455"/>
                  </a:lnTo>
                  <a:lnTo>
                    <a:pt x="0" y="247455"/>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8" name="Graphic 3">
              <a:extLst>
                <a:ext uri="{FF2B5EF4-FFF2-40B4-BE49-F238E27FC236}">
                  <a16:creationId xmlns:a16="http://schemas.microsoft.com/office/drawing/2014/main" id="{8C6C7407-DCC9-D046-B317-747234895ABB}"/>
                </a:ext>
              </a:extLst>
            </p:cNvPr>
            <p:cNvSpPr/>
            <p:nvPr/>
          </p:nvSpPr>
          <p:spPr>
            <a:xfrm>
              <a:off x="5154124" y="2634574"/>
              <a:ext cx="475550" cy="757878"/>
            </a:xfrm>
            <a:custGeom>
              <a:avLst/>
              <a:gdLst>
                <a:gd name="connsiteX0" fmla="*/ 38329 w 475550"/>
                <a:gd name="connsiteY0" fmla="*/ 0 h 757878"/>
                <a:gd name="connsiteX1" fmla="*/ 0 w 475550"/>
                <a:gd name="connsiteY1" fmla="*/ 66527 h 757878"/>
                <a:gd name="connsiteX2" fmla="*/ 398892 w 475550"/>
                <a:gd name="connsiteY2" fmla="*/ 757878 h 757878"/>
                <a:gd name="connsiteX3" fmla="*/ 475551 w 475550"/>
                <a:gd name="connsiteY3" fmla="*/ 757878 h 757878"/>
                <a:gd name="connsiteX4" fmla="*/ 38329 w 475550"/>
                <a:gd name="connsiteY4" fmla="*/ 0 h 757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550" h="757878">
                  <a:moveTo>
                    <a:pt x="38329" y="0"/>
                  </a:moveTo>
                  <a:lnTo>
                    <a:pt x="0" y="66527"/>
                  </a:lnTo>
                  <a:lnTo>
                    <a:pt x="398892" y="757878"/>
                  </a:lnTo>
                  <a:lnTo>
                    <a:pt x="475551" y="757878"/>
                  </a:lnTo>
                  <a:lnTo>
                    <a:pt x="38329" y="0"/>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9" name="Graphic 3">
              <a:extLst>
                <a:ext uri="{FF2B5EF4-FFF2-40B4-BE49-F238E27FC236}">
                  <a16:creationId xmlns:a16="http://schemas.microsoft.com/office/drawing/2014/main" id="{8C6C7407-DCC9-D046-B317-747234895ABB}"/>
                </a:ext>
              </a:extLst>
            </p:cNvPr>
            <p:cNvSpPr/>
            <p:nvPr/>
          </p:nvSpPr>
          <p:spPr>
            <a:xfrm>
              <a:off x="6277945" y="3543305"/>
              <a:ext cx="454150" cy="785288"/>
            </a:xfrm>
            <a:custGeom>
              <a:avLst/>
              <a:gdLst>
                <a:gd name="connsiteX0" fmla="*/ 41563 w 454150"/>
                <a:gd name="connsiteY0" fmla="*/ 0 h 785288"/>
                <a:gd name="connsiteX1" fmla="*/ 0 w 454150"/>
                <a:gd name="connsiteY1" fmla="*/ 30266 h 785288"/>
                <a:gd name="connsiteX2" fmla="*/ 371025 w 454150"/>
                <a:gd name="connsiteY2" fmla="*/ 299991 h 785288"/>
                <a:gd name="connsiteX3" fmla="*/ 213427 w 454150"/>
                <a:gd name="connsiteY3" fmla="*/ 785288 h 785288"/>
                <a:gd name="connsiteX4" fmla="*/ 296553 w 454150"/>
                <a:gd name="connsiteY4" fmla="*/ 785288 h 785288"/>
                <a:gd name="connsiteX5" fmla="*/ 454151 w 454150"/>
                <a:gd name="connsiteY5" fmla="*/ 299991 h 785288"/>
                <a:gd name="connsiteX6" fmla="*/ 41563 w 454150"/>
                <a:gd name="connsiteY6" fmla="*/ 0 h 78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150" h="785288">
                  <a:moveTo>
                    <a:pt x="41563" y="0"/>
                  </a:moveTo>
                  <a:lnTo>
                    <a:pt x="0" y="30266"/>
                  </a:lnTo>
                  <a:lnTo>
                    <a:pt x="371025" y="299991"/>
                  </a:lnTo>
                  <a:lnTo>
                    <a:pt x="213427" y="785288"/>
                  </a:lnTo>
                  <a:lnTo>
                    <a:pt x="296553" y="785288"/>
                  </a:lnTo>
                  <a:lnTo>
                    <a:pt x="454151" y="299991"/>
                  </a:lnTo>
                  <a:lnTo>
                    <a:pt x="41563" y="0"/>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0" name="Graphic 3">
              <a:extLst>
                <a:ext uri="{FF2B5EF4-FFF2-40B4-BE49-F238E27FC236}">
                  <a16:creationId xmlns:a16="http://schemas.microsoft.com/office/drawing/2014/main" id="{8C6C7407-DCC9-D046-B317-747234895ABB}"/>
                </a:ext>
              </a:extLst>
            </p:cNvPr>
            <p:cNvSpPr/>
            <p:nvPr/>
          </p:nvSpPr>
          <p:spPr>
            <a:xfrm>
              <a:off x="4559495" y="1420808"/>
              <a:ext cx="148181" cy="3080051"/>
            </a:xfrm>
            <a:custGeom>
              <a:avLst/>
              <a:gdLst>
                <a:gd name="connsiteX0" fmla="*/ 0 w 148181"/>
                <a:gd name="connsiteY0" fmla="*/ 0 h 3080051"/>
                <a:gd name="connsiteX1" fmla="*/ 148182 w 148181"/>
                <a:gd name="connsiteY1" fmla="*/ 0 h 3080051"/>
                <a:gd name="connsiteX2" fmla="*/ 148182 w 148181"/>
                <a:gd name="connsiteY2" fmla="*/ 3080052 h 3080051"/>
                <a:gd name="connsiteX3" fmla="*/ 0 w 148181"/>
                <a:gd name="connsiteY3" fmla="*/ 3080052 h 3080051"/>
              </a:gdLst>
              <a:ahLst/>
              <a:cxnLst>
                <a:cxn ang="0">
                  <a:pos x="connsiteX0" y="connsiteY0"/>
                </a:cxn>
                <a:cxn ang="0">
                  <a:pos x="connsiteX1" y="connsiteY1"/>
                </a:cxn>
                <a:cxn ang="0">
                  <a:pos x="connsiteX2" y="connsiteY2"/>
                </a:cxn>
                <a:cxn ang="0">
                  <a:pos x="connsiteX3" y="connsiteY3"/>
                </a:cxn>
              </a:cxnLst>
              <a:rect l="l" t="t" r="r" b="b"/>
              <a:pathLst>
                <a:path w="148181" h="3080051">
                  <a:moveTo>
                    <a:pt x="0" y="0"/>
                  </a:moveTo>
                  <a:lnTo>
                    <a:pt x="148182" y="0"/>
                  </a:lnTo>
                  <a:lnTo>
                    <a:pt x="148182" y="3080052"/>
                  </a:lnTo>
                  <a:lnTo>
                    <a:pt x="0" y="3080052"/>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1" name="Graphic 3">
              <a:extLst>
                <a:ext uri="{FF2B5EF4-FFF2-40B4-BE49-F238E27FC236}">
                  <a16:creationId xmlns:a16="http://schemas.microsoft.com/office/drawing/2014/main" id="{8C6C7407-DCC9-D046-B317-747234895ABB}"/>
                </a:ext>
              </a:extLst>
            </p:cNvPr>
            <p:cNvSpPr/>
            <p:nvPr/>
          </p:nvSpPr>
          <p:spPr>
            <a:xfrm>
              <a:off x="4617037" y="1420808"/>
              <a:ext cx="2510907" cy="3080051"/>
            </a:xfrm>
            <a:custGeom>
              <a:avLst/>
              <a:gdLst>
                <a:gd name="connsiteX0" fmla="*/ -26 w 2510907"/>
                <a:gd name="connsiteY0" fmla="*/ -54 h 3080051"/>
                <a:gd name="connsiteX1" fmla="*/ -26 w 2510907"/>
                <a:gd name="connsiteY1" fmla="*/ 3079998 h 3080051"/>
                <a:gd name="connsiteX2" fmla="*/ 2510882 w 2510907"/>
                <a:gd name="connsiteY2" fmla="*/ 3079998 h 3080051"/>
                <a:gd name="connsiteX3" fmla="*/ 2510882 w 2510907"/>
                <a:gd name="connsiteY3" fmla="*/ -54 h 3080051"/>
                <a:gd name="connsiteX4" fmla="*/ -26 w 2510907"/>
                <a:gd name="connsiteY4" fmla="*/ -54 h 3080051"/>
                <a:gd name="connsiteX5" fmla="*/ 138170 w 2510907"/>
                <a:gd name="connsiteY5" fmla="*/ 1971590 h 3080051"/>
                <a:gd name="connsiteX6" fmla="*/ 575676 w 2510907"/>
                <a:gd name="connsiteY6" fmla="*/ 1213807 h 3080051"/>
                <a:gd name="connsiteX7" fmla="*/ 1013183 w 2510907"/>
                <a:gd name="connsiteY7" fmla="*/ 1971590 h 3080051"/>
                <a:gd name="connsiteX8" fmla="*/ 138170 w 2510907"/>
                <a:gd name="connsiteY8" fmla="*/ 1971590 h 3080051"/>
                <a:gd name="connsiteX9" fmla="*/ 1957436 w 2510907"/>
                <a:gd name="connsiteY9" fmla="*/ 2907731 h 3080051"/>
                <a:gd name="connsiteX10" fmla="*/ 1447456 w 2510907"/>
                <a:gd name="connsiteY10" fmla="*/ 2907731 h 3080051"/>
                <a:gd name="connsiteX11" fmla="*/ 1289953 w 2510907"/>
                <a:gd name="connsiteY11" fmla="*/ 2422339 h 3080051"/>
                <a:gd name="connsiteX12" fmla="*/ 1702446 w 2510907"/>
                <a:gd name="connsiteY12" fmla="*/ 2122443 h 3080051"/>
                <a:gd name="connsiteX13" fmla="*/ 2114939 w 2510907"/>
                <a:gd name="connsiteY13" fmla="*/ 2422434 h 3080051"/>
                <a:gd name="connsiteX14" fmla="*/ 2339684 w 2510907"/>
                <a:gd name="connsiteY14" fmla="*/ 1709478 h 3080051"/>
                <a:gd name="connsiteX15" fmla="*/ 1036675 w 2510907"/>
                <a:gd name="connsiteY15" fmla="*/ 1709478 h 3080051"/>
                <a:gd name="connsiteX16" fmla="*/ 1036675 w 2510907"/>
                <a:gd name="connsiteY16" fmla="*/ 1462024 h 3080051"/>
                <a:gd name="connsiteX17" fmla="*/ 2339684 w 2510907"/>
                <a:gd name="connsiteY17" fmla="*/ 1462024 h 3080051"/>
                <a:gd name="connsiteX18" fmla="*/ 2339684 w 2510907"/>
                <a:gd name="connsiteY18" fmla="*/ 1709478 h 308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0907" h="3080051">
                  <a:moveTo>
                    <a:pt x="-26" y="-54"/>
                  </a:moveTo>
                  <a:lnTo>
                    <a:pt x="-26" y="3079998"/>
                  </a:lnTo>
                  <a:lnTo>
                    <a:pt x="2510882" y="3079998"/>
                  </a:lnTo>
                  <a:lnTo>
                    <a:pt x="2510882" y="-54"/>
                  </a:lnTo>
                  <a:lnTo>
                    <a:pt x="-26" y="-54"/>
                  </a:lnTo>
                  <a:close/>
                  <a:moveTo>
                    <a:pt x="138170" y="1971590"/>
                  </a:moveTo>
                  <a:lnTo>
                    <a:pt x="575676" y="1213807"/>
                  </a:lnTo>
                  <a:lnTo>
                    <a:pt x="1013183" y="1971590"/>
                  </a:lnTo>
                  <a:lnTo>
                    <a:pt x="138170" y="1971590"/>
                  </a:lnTo>
                  <a:close/>
                  <a:moveTo>
                    <a:pt x="1957436" y="2907731"/>
                  </a:moveTo>
                  <a:lnTo>
                    <a:pt x="1447456" y="2907731"/>
                  </a:lnTo>
                  <a:lnTo>
                    <a:pt x="1289953" y="2422339"/>
                  </a:lnTo>
                  <a:lnTo>
                    <a:pt x="1702446" y="2122443"/>
                  </a:lnTo>
                  <a:lnTo>
                    <a:pt x="2114939" y="2422434"/>
                  </a:lnTo>
                  <a:close/>
                  <a:moveTo>
                    <a:pt x="2339684" y="1709478"/>
                  </a:moveTo>
                  <a:lnTo>
                    <a:pt x="1036675" y="1709478"/>
                  </a:lnTo>
                  <a:lnTo>
                    <a:pt x="1036675" y="1462024"/>
                  </a:lnTo>
                  <a:lnTo>
                    <a:pt x="2339684" y="1462024"/>
                  </a:lnTo>
                  <a:lnTo>
                    <a:pt x="2339684" y="1709478"/>
                  </a:lnTo>
                  <a:close/>
                </a:path>
              </a:pathLst>
            </a:custGeom>
            <a:solidFill>
              <a:srgbClr val="FFFFFF"/>
            </a:solidFill>
            <a:ln w="9504" cap="rnd">
              <a:solidFill>
                <a:srgbClr val="263238"/>
              </a:solidFill>
              <a:prstDash val="solid"/>
              <a:round/>
            </a:ln>
          </p:spPr>
          <p:txBody>
            <a:bodyPr rtlCol="0" anchor="ctr"/>
            <a:lstStyle/>
            <a:p>
              <a:endParaRPr lang="en-GB"/>
            </a:p>
          </p:txBody>
        </p:sp>
        <p:sp>
          <p:nvSpPr>
            <p:cNvPr id="12" name="Graphic 3">
              <a:extLst>
                <a:ext uri="{FF2B5EF4-FFF2-40B4-BE49-F238E27FC236}">
                  <a16:creationId xmlns:a16="http://schemas.microsoft.com/office/drawing/2014/main" id="{8C6C7407-DCC9-D046-B317-747234895ABB}"/>
                </a:ext>
              </a:extLst>
            </p:cNvPr>
            <p:cNvSpPr/>
            <p:nvPr/>
          </p:nvSpPr>
          <p:spPr>
            <a:xfrm>
              <a:off x="4845301" y="1683681"/>
              <a:ext cx="760881" cy="761399"/>
            </a:xfrm>
            <a:custGeom>
              <a:avLst/>
              <a:gdLst>
                <a:gd name="connsiteX0" fmla="*/ 0 w 760881"/>
                <a:gd name="connsiteY0" fmla="*/ 0 h 761399"/>
                <a:gd name="connsiteX1" fmla="*/ 760881 w 760881"/>
                <a:gd name="connsiteY1" fmla="*/ 0 h 761399"/>
                <a:gd name="connsiteX2" fmla="*/ 760881 w 760881"/>
                <a:gd name="connsiteY2" fmla="*/ 761400 h 761399"/>
                <a:gd name="connsiteX3" fmla="*/ 0 w 760881"/>
                <a:gd name="connsiteY3" fmla="*/ 761400 h 761399"/>
              </a:gdLst>
              <a:ahLst/>
              <a:cxnLst>
                <a:cxn ang="0">
                  <a:pos x="connsiteX0" y="connsiteY0"/>
                </a:cxn>
                <a:cxn ang="0">
                  <a:pos x="connsiteX1" y="connsiteY1"/>
                </a:cxn>
                <a:cxn ang="0">
                  <a:pos x="connsiteX2" y="connsiteY2"/>
                </a:cxn>
                <a:cxn ang="0">
                  <a:pos x="connsiteX3" y="connsiteY3"/>
                </a:cxn>
              </a:cxnLst>
              <a:rect l="l" t="t" r="r" b="b"/>
              <a:pathLst>
                <a:path w="760881" h="761399">
                  <a:moveTo>
                    <a:pt x="0" y="0"/>
                  </a:moveTo>
                  <a:lnTo>
                    <a:pt x="760881" y="0"/>
                  </a:lnTo>
                  <a:lnTo>
                    <a:pt x="760881" y="761400"/>
                  </a:lnTo>
                  <a:lnTo>
                    <a:pt x="0" y="761400"/>
                  </a:lnTo>
                  <a:close/>
                </a:path>
              </a:pathLst>
            </a:custGeom>
            <a:solidFill>
              <a:schemeClr val="accent2"/>
            </a:solidFill>
            <a:ln w="9504" cap="rnd">
              <a:solidFill>
                <a:srgbClr val="263238"/>
              </a:solidFill>
              <a:prstDash val="solid"/>
              <a:round/>
            </a:ln>
          </p:spPr>
          <p:txBody>
            <a:bodyPr rtlCol="0" anchor="ctr"/>
            <a:lstStyle/>
            <a:p>
              <a:endParaRPr lang="en-GB"/>
            </a:p>
          </p:txBody>
        </p:sp>
        <p:sp>
          <p:nvSpPr>
            <p:cNvPr id="13" name="Graphic 3">
              <a:extLst>
                <a:ext uri="{FF2B5EF4-FFF2-40B4-BE49-F238E27FC236}">
                  <a16:creationId xmlns:a16="http://schemas.microsoft.com/office/drawing/2014/main" id="{8C6C7407-DCC9-D046-B317-747234895ABB}"/>
                </a:ext>
              </a:extLst>
            </p:cNvPr>
            <p:cNvSpPr/>
            <p:nvPr/>
          </p:nvSpPr>
          <p:spPr>
            <a:xfrm>
              <a:off x="5920046" y="1664646"/>
              <a:ext cx="779903" cy="780434"/>
            </a:xfrm>
            <a:custGeom>
              <a:avLst/>
              <a:gdLst>
                <a:gd name="connsiteX0" fmla="*/ 779903 w 779903"/>
                <a:gd name="connsiteY0" fmla="*/ 390217 h 780434"/>
                <a:gd name="connsiteX1" fmla="*/ 389952 w 779903"/>
                <a:gd name="connsiteY1" fmla="*/ 780435 h 780434"/>
                <a:gd name="connsiteX2" fmla="*/ 0 w 779903"/>
                <a:gd name="connsiteY2" fmla="*/ 390217 h 780434"/>
                <a:gd name="connsiteX3" fmla="*/ 389952 w 779903"/>
                <a:gd name="connsiteY3" fmla="*/ 0 h 780434"/>
                <a:gd name="connsiteX4" fmla="*/ 779903 w 779903"/>
                <a:gd name="connsiteY4" fmla="*/ 390217 h 78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03" h="780434">
                  <a:moveTo>
                    <a:pt x="779903" y="390217"/>
                  </a:moveTo>
                  <a:cubicBezTo>
                    <a:pt x="779903" y="605728"/>
                    <a:pt x="605316" y="780435"/>
                    <a:pt x="389952" y="780435"/>
                  </a:cubicBezTo>
                  <a:cubicBezTo>
                    <a:pt x="174587" y="780435"/>
                    <a:pt x="0" y="605728"/>
                    <a:pt x="0" y="390217"/>
                  </a:cubicBezTo>
                  <a:cubicBezTo>
                    <a:pt x="0" y="174706"/>
                    <a:pt x="174587" y="0"/>
                    <a:pt x="389952" y="0"/>
                  </a:cubicBezTo>
                  <a:cubicBezTo>
                    <a:pt x="605316" y="0"/>
                    <a:pt x="779903" y="174706"/>
                    <a:pt x="779903" y="390217"/>
                  </a:cubicBezTo>
                  <a:close/>
                </a:path>
              </a:pathLst>
            </a:custGeom>
            <a:solidFill>
              <a:schemeClr val="accent3"/>
            </a:solidFill>
            <a:ln w="9504" cap="rnd">
              <a:solidFill>
                <a:srgbClr val="263238"/>
              </a:solidFill>
              <a:prstDash val="solid"/>
              <a:round/>
            </a:ln>
          </p:spPr>
          <p:txBody>
            <a:bodyPr rtlCol="0" anchor="ctr"/>
            <a:lstStyle/>
            <a:p>
              <a:endParaRPr lang="en-GB"/>
            </a:p>
          </p:txBody>
        </p:sp>
        <p:sp>
          <p:nvSpPr>
            <p:cNvPr id="14" name="Graphic 3">
              <a:extLst>
                <a:ext uri="{FF2B5EF4-FFF2-40B4-BE49-F238E27FC236}">
                  <a16:creationId xmlns:a16="http://schemas.microsoft.com/office/drawing/2014/main" id="{8C6C7407-DCC9-D046-B317-747234895ABB}"/>
                </a:ext>
              </a:extLst>
            </p:cNvPr>
            <p:cNvSpPr/>
            <p:nvPr/>
          </p:nvSpPr>
          <p:spPr>
            <a:xfrm>
              <a:off x="4820668" y="3551204"/>
              <a:ext cx="810148" cy="771012"/>
            </a:xfrm>
            <a:custGeom>
              <a:avLst/>
              <a:gdLst>
                <a:gd name="connsiteX0" fmla="*/ 405074 w 810148"/>
                <a:gd name="connsiteY0" fmla="*/ 0 h 771012"/>
                <a:gd name="connsiteX1" fmla="*/ 530239 w 810148"/>
                <a:gd name="connsiteY1" fmla="*/ 253832 h 771012"/>
                <a:gd name="connsiteX2" fmla="*/ 810148 w 810148"/>
                <a:gd name="connsiteY2" fmla="*/ 294471 h 771012"/>
                <a:gd name="connsiteX3" fmla="*/ 607563 w 810148"/>
                <a:gd name="connsiteY3" fmla="*/ 492055 h 771012"/>
                <a:gd name="connsiteX4" fmla="*/ 655404 w 810148"/>
                <a:gd name="connsiteY4" fmla="*/ 771012 h 771012"/>
                <a:gd name="connsiteX5" fmla="*/ 405074 w 810148"/>
                <a:gd name="connsiteY5" fmla="*/ 639290 h 771012"/>
                <a:gd name="connsiteX6" fmla="*/ 154744 w 810148"/>
                <a:gd name="connsiteY6" fmla="*/ 771012 h 771012"/>
                <a:gd name="connsiteX7" fmla="*/ 202585 w 810148"/>
                <a:gd name="connsiteY7" fmla="*/ 492055 h 771012"/>
                <a:gd name="connsiteX8" fmla="*/ 0 w 810148"/>
                <a:gd name="connsiteY8" fmla="*/ 294471 h 771012"/>
                <a:gd name="connsiteX9" fmla="*/ 279909 w 810148"/>
                <a:gd name="connsiteY9" fmla="*/ 253832 h 771012"/>
                <a:gd name="connsiteX10" fmla="*/ 405074 w 810148"/>
                <a:gd name="connsiteY10" fmla="*/ 0 h 77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148" h="771012">
                  <a:moveTo>
                    <a:pt x="405074" y="0"/>
                  </a:moveTo>
                  <a:lnTo>
                    <a:pt x="530239" y="253832"/>
                  </a:lnTo>
                  <a:lnTo>
                    <a:pt x="810148" y="294471"/>
                  </a:lnTo>
                  <a:lnTo>
                    <a:pt x="607563" y="492055"/>
                  </a:lnTo>
                  <a:lnTo>
                    <a:pt x="655404" y="771012"/>
                  </a:lnTo>
                  <a:lnTo>
                    <a:pt x="405074" y="639290"/>
                  </a:lnTo>
                  <a:lnTo>
                    <a:pt x="154744" y="771012"/>
                  </a:lnTo>
                  <a:lnTo>
                    <a:pt x="202585" y="492055"/>
                  </a:lnTo>
                  <a:lnTo>
                    <a:pt x="0" y="294471"/>
                  </a:lnTo>
                  <a:lnTo>
                    <a:pt x="279909" y="253832"/>
                  </a:lnTo>
                  <a:lnTo>
                    <a:pt x="405074" y="0"/>
                  </a:lnTo>
                  <a:close/>
                </a:path>
              </a:pathLst>
            </a:custGeom>
            <a:solidFill>
              <a:schemeClr val="accent4"/>
            </a:solidFill>
            <a:ln w="9504" cap="rnd">
              <a:solidFill>
                <a:srgbClr val="263238"/>
              </a:solidFill>
              <a:prstDash val="solid"/>
              <a:round/>
            </a:ln>
          </p:spPr>
          <p:txBody>
            <a:bodyPr rtlCol="0" anchor="ctr"/>
            <a:lstStyle/>
            <a:p>
              <a:endParaRPr lang="en-GB"/>
            </a:p>
          </p:txBody>
        </p:sp>
        <p:sp>
          <p:nvSpPr>
            <p:cNvPr id="15" name="Graphic 3">
              <a:extLst>
                <a:ext uri="{FF2B5EF4-FFF2-40B4-BE49-F238E27FC236}">
                  <a16:creationId xmlns:a16="http://schemas.microsoft.com/office/drawing/2014/main" id="{8C6C7407-DCC9-D046-B317-747234895ABB}"/>
                </a:ext>
              </a:extLst>
            </p:cNvPr>
            <p:cNvSpPr/>
            <p:nvPr/>
          </p:nvSpPr>
          <p:spPr>
            <a:xfrm>
              <a:off x="5587160" y="5141673"/>
              <a:ext cx="1303008" cy="247454"/>
            </a:xfrm>
            <a:custGeom>
              <a:avLst/>
              <a:gdLst>
                <a:gd name="connsiteX0" fmla="*/ 0 w 1303008"/>
                <a:gd name="connsiteY0" fmla="*/ 0 h 247454"/>
                <a:gd name="connsiteX1" fmla="*/ 1303009 w 1303008"/>
                <a:gd name="connsiteY1" fmla="*/ 0 h 247454"/>
                <a:gd name="connsiteX2" fmla="*/ 1303009 w 1303008"/>
                <a:gd name="connsiteY2" fmla="*/ 247455 h 247454"/>
                <a:gd name="connsiteX3" fmla="*/ 0 w 1303008"/>
                <a:gd name="connsiteY3" fmla="*/ 247455 h 247454"/>
              </a:gdLst>
              <a:ahLst/>
              <a:cxnLst>
                <a:cxn ang="0">
                  <a:pos x="connsiteX0" y="connsiteY0"/>
                </a:cxn>
                <a:cxn ang="0">
                  <a:pos x="connsiteX1" y="connsiteY1"/>
                </a:cxn>
                <a:cxn ang="0">
                  <a:pos x="connsiteX2" y="connsiteY2"/>
                </a:cxn>
                <a:cxn ang="0">
                  <a:pos x="connsiteX3" y="connsiteY3"/>
                </a:cxn>
              </a:cxnLst>
              <a:rect l="l" t="t" r="r" b="b"/>
              <a:pathLst>
                <a:path w="1303008" h="247454">
                  <a:moveTo>
                    <a:pt x="0" y="0"/>
                  </a:moveTo>
                  <a:lnTo>
                    <a:pt x="1303009" y="0"/>
                  </a:lnTo>
                  <a:lnTo>
                    <a:pt x="1303009" y="247455"/>
                  </a:lnTo>
                  <a:lnTo>
                    <a:pt x="0" y="247455"/>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6" name="Graphic 3">
              <a:extLst>
                <a:ext uri="{FF2B5EF4-FFF2-40B4-BE49-F238E27FC236}">
                  <a16:creationId xmlns:a16="http://schemas.microsoft.com/office/drawing/2014/main" id="{8C6C7407-DCC9-D046-B317-747234895ABB}"/>
                </a:ext>
              </a:extLst>
            </p:cNvPr>
            <p:cNvSpPr/>
            <p:nvPr/>
          </p:nvSpPr>
          <p:spPr>
            <a:xfrm>
              <a:off x="5634715" y="5141673"/>
              <a:ext cx="1255453" cy="247454"/>
            </a:xfrm>
            <a:custGeom>
              <a:avLst/>
              <a:gdLst>
                <a:gd name="connsiteX0" fmla="*/ 0 w 1255453"/>
                <a:gd name="connsiteY0" fmla="*/ 0 h 247454"/>
                <a:gd name="connsiteX1" fmla="*/ 1255454 w 1255453"/>
                <a:gd name="connsiteY1" fmla="*/ 0 h 247454"/>
                <a:gd name="connsiteX2" fmla="*/ 1255454 w 1255453"/>
                <a:gd name="connsiteY2" fmla="*/ 247455 h 247454"/>
                <a:gd name="connsiteX3" fmla="*/ 0 w 1255453"/>
                <a:gd name="connsiteY3" fmla="*/ 247455 h 247454"/>
              </a:gdLst>
              <a:ahLst/>
              <a:cxnLst>
                <a:cxn ang="0">
                  <a:pos x="connsiteX0" y="connsiteY0"/>
                </a:cxn>
                <a:cxn ang="0">
                  <a:pos x="connsiteX1" y="connsiteY1"/>
                </a:cxn>
                <a:cxn ang="0">
                  <a:pos x="connsiteX2" y="connsiteY2"/>
                </a:cxn>
                <a:cxn ang="0">
                  <a:pos x="connsiteX3" y="connsiteY3"/>
                </a:cxn>
              </a:cxnLst>
              <a:rect l="l" t="t" r="r" b="b"/>
              <a:pathLst>
                <a:path w="1255453" h="247454">
                  <a:moveTo>
                    <a:pt x="0" y="0"/>
                  </a:moveTo>
                  <a:lnTo>
                    <a:pt x="1255454" y="0"/>
                  </a:lnTo>
                  <a:lnTo>
                    <a:pt x="1255454" y="247455"/>
                  </a:lnTo>
                  <a:lnTo>
                    <a:pt x="0" y="247455"/>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7" name="Graphic 3">
              <a:extLst>
                <a:ext uri="{FF2B5EF4-FFF2-40B4-BE49-F238E27FC236}">
                  <a16:creationId xmlns:a16="http://schemas.microsoft.com/office/drawing/2014/main" id="{8C6C7407-DCC9-D046-B317-747234895ABB}"/>
                </a:ext>
              </a:extLst>
            </p:cNvPr>
            <p:cNvSpPr/>
            <p:nvPr/>
          </p:nvSpPr>
          <p:spPr>
            <a:xfrm>
              <a:off x="4632540" y="4603934"/>
              <a:ext cx="667482" cy="785193"/>
            </a:xfrm>
            <a:custGeom>
              <a:avLst/>
              <a:gdLst>
                <a:gd name="connsiteX0" fmla="*/ 412493 w 667482"/>
                <a:gd name="connsiteY0" fmla="*/ 0 h 785193"/>
                <a:gd name="connsiteX1" fmla="*/ 0 w 667482"/>
                <a:gd name="connsiteY1" fmla="*/ 299896 h 785193"/>
                <a:gd name="connsiteX2" fmla="*/ 157502 w 667482"/>
                <a:gd name="connsiteY2" fmla="*/ 785193 h 785193"/>
                <a:gd name="connsiteX3" fmla="*/ 667483 w 667482"/>
                <a:gd name="connsiteY3" fmla="*/ 785193 h 785193"/>
                <a:gd name="connsiteX4" fmla="*/ 462521 w 667482"/>
                <a:gd name="connsiteY4" fmla="*/ 0 h 785193"/>
                <a:gd name="connsiteX5" fmla="*/ 412493 w 667482"/>
                <a:gd name="connsiteY5" fmla="*/ 0 h 7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482" h="785193">
                  <a:moveTo>
                    <a:pt x="412493" y="0"/>
                  </a:moveTo>
                  <a:lnTo>
                    <a:pt x="0" y="299896"/>
                  </a:lnTo>
                  <a:lnTo>
                    <a:pt x="157502" y="785193"/>
                  </a:lnTo>
                  <a:lnTo>
                    <a:pt x="667483" y="785193"/>
                  </a:lnTo>
                  <a:lnTo>
                    <a:pt x="462521" y="0"/>
                  </a:lnTo>
                  <a:lnTo>
                    <a:pt x="412493" y="0"/>
                  </a:lnTo>
                  <a:close/>
                </a:path>
              </a:pathLst>
            </a:custGeom>
            <a:solidFill>
              <a:schemeClr val="accent1"/>
            </a:solidFill>
            <a:ln w="9504" cap="rnd">
              <a:solidFill>
                <a:srgbClr val="263238"/>
              </a:solidFill>
              <a:prstDash val="solid"/>
              <a:round/>
            </a:ln>
          </p:spPr>
          <p:txBody>
            <a:bodyPr rtlCol="0" anchor="ctr"/>
            <a:lstStyle/>
            <a:p>
              <a:endParaRPr lang="en-GB"/>
            </a:p>
          </p:txBody>
        </p:sp>
        <p:sp>
          <p:nvSpPr>
            <p:cNvPr id="18" name="Graphic 3">
              <a:extLst>
                <a:ext uri="{FF2B5EF4-FFF2-40B4-BE49-F238E27FC236}">
                  <a16:creationId xmlns:a16="http://schemas.microsoft.com/office/drawing/2014/main" id="{8C6C7407-DCC9-D046-B317-747234895ABB}"/>
                </a:ext>
              </a:extLst>
            </p:cNvPr>
            <p:cNvSpPr/>
            <p:nvPr/>
          </p:nvSpPr>
          <p:spPr>
            <a:xfrm>
              <a:off x="4682473" y="4603934"/>
              <a:ext cx="825080" cy="785193"/>
            </a:xfrm>
            <a:custGeom>
              <a:avLst/>
              <a:gdLst>
                <a:gd name="connsiteX0" fmla="*/ 412588 w 825080"/>
                <a:gd name="connsiteY0" fmla="*/ 0 h 785193"/>
                <a:gd name="connsiteX1" fmla="*/ 0 w 825080"/>
                <a:gd name="connsiteY1" fmla="*/ 299896 h 785193"/>
                <a:gd name="connsiteX2" fmla="*/ 157597 w 825080"/>
                <a:gd name="connsiteY2" fmla="*/ 785193 h 785193"/>
                <a:gd name="connsiteX3" fmla="*/ 667483 w 825080"/>
                <a:gd name="connsiteY3" fmla="*/ 785193 h 785193"/>
                <a:gd name="connsiteX4" fmla="*/ 825081 w 825080"/>
                <a:gd name="connsiteY4" fmla="*/ 299896 h 785193"/>
                <a:gd name="connsiteX5" fmla="*/ 412588 w 825080"/>
                <a:gd name="connsiteY5" fmla="*/ 0 h 7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080" h="785193">
                  <a:moveTo>
                    <a:pt x="412588" y="0"/>
                  </a:moveTo>
                  <a:lnTo>
                    <a:pt x="0" y="299896"/>
                  </a:lnTo>
                  <a:lnTo>
                    <a:pt x="157597" y="785193"/>
                  </a:lnTo>
                  <a:lnTo>
                    <a:pt x="667483" y="785193"/>
                  </a:lnTo>
                  <a:lnTo>
                    <a:pt x="825081" y="299896"/>
                  </a:lnTo>
                  <a:lnTo>
                    <a:pt x="412588" y="0"/>
                  </a:lnTo>
                  <a:close/>
                </a:path>
              </a:pathLst>
            </a:custGeom>
            <a:solidFill>
              <a:schemeClr val="accent6"/>
            </a:solidFill>
            <a:ln w="9504" cap="rnd">
              <a:solidFill>
                <a:srgbClr val="263238"/>
              </a:solidFill>
              <a:prstDash val="solid"/>
              <a:round/>
            </a:ln>
          </p:spPr>
          <p:txBody>
            <a:bodyPr rtlCol="0" anchor="ctr"/>
            <a:lstStyle/>
            <a:p>
              <a:endParaRPr lang="en-GB"/>
            </a:p>
          </p:txBody>
        </p:sp>
        <p:sp>
          <p:nvSpPr>
            <p:cNvPr id="19" name="Graphic 3">
              <a:extLst>
                <a:ext uri="{FF2B5EF4-FFF2-40B4-BE49-F238E27FC236}">
                  <a16:creationId xmlns:a16="http://schemas.microsoft.com/office/drawing/2014/main" id="{8C6C7407-DCC9-D046-B317-747234895ABB}"/>
                </a:ext>
              </a:extLst>
            </p:cNvPr>
            <p:cNvSpPr/>
            <p:nvPr/>
          </p:nvSpPr>
          <p:spPr>
            <a:xfrm>
              <a:off x="7115591" y="5148049"/>
              <a:ext cx="434171" cy="241126"/>
            </a:xfrm>
            <a:custGeom>
              <a:avLst/>
              <a:gdLst>
                <a:gd name="connsiteX0" fmla="*/ 238214 w 434171"/>
                <a:gd name="connsiteY0" fmla="*/ -54 h 241126"/>
                <a:gd name="connsiteX1" fmla="*/ 207303 w 434171"/>
                <a:gd name="connsiteY1" fmla="*/ 83224 h 241126"/>
                <a:gd name="connsiteX2" fmla="*/ 36105 w 434171"/>
                <a:gd name="connsiteY2" fmla="*/ 178399 h 241126"/>
                <a:gd name="connsiteX3" fmla="*/ 14705 w 434171"/>
                <a:gd name="connsiteY3" fmla="*/ 225987 h 241126"/>
                <a:gd name="connsiteX4" fmla="*/ 226325 w 434171"/>
                <a:gd name="connsiteY4" fmla="*/ 237883 h 241126"/>
                <a:gd name="connsiteX5" fmla="*/ 347591 w 434171"/>
                <a:gd name="connsiteY5" fmla="*/ 237883 h 241126"/>
                <a:gd name="connsiteX6" fmla="*/ 430812 w 434171"/>
                <a:gd name="connsiteY6" fmla="*/ 152226 h 241126"/>
                <a:gd name="connsiteX7" fmla="*/ 407035 w 434171"/>
                <a:gd name="connsiteY7" fmla="*/ 21360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71" h="241126">
                  <a:moveTo>
                    <a:pt x="238214" y="-54"/>
                  </a:moveTo>
                  <a:cubicBezTo>
                    <a:pt x="238214" y="-54"/>
                    <a:pt x="223948" y="61810"/>
                    <a:pt x="207303" y="83224"/>
                  </a:cubicBezTo>
                  <a:cubicBezTo>
                    <a:pt x="190659" y="104639"/>
                    <a:pt x="121704" y="145088"/>
                    <a:pt x="36105" y="178399"/>
                  </a:cubicBezTo>
                  <a:cubicBezTo>
                    <a:pt x="-24195" y="201812"/>
                    <a:pt x="7572" y="221228"/>
                    <a:pt x="14705" y="225987"/>
                  </a:cubicBezTo>
                  <a:cubicBezTo>
                    <a:pt x="51228" y="250351"/>
                    <a:pt x="181148" y="237883"/>
                    <a:pt x="226325" y="237883"/>
                  </a:cubicBezTo>
                  <a:lnTo>
                    <a:pt x="347591" y="237883"/>
                  </a:lnTo>
                  <a:cubicBezTo>
                    <a:pt x="364235" y="237883"/>
                    <a:pt x="452212" y="228366"/>
                    <a:pt x="430812" y="152226"/>
                  </a:cubicBezTo>
                  <a:cubicBezTo>
                    <a:pt x="397809" y="34875"/>
                    <a:pt x="407035" y="21360"/>
                    <a:pt x="407035" y="21360"/>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0" name="Graphic 3">
              <a:extLst>
                <a:ext uri="{FF2B5EF4-FFF2-40B4-BE49-F238E27FC236}">
                  <a16:creationId xmlns:a16="http://schemas.microsoft.com/office/drawing/2014/main" id="{8C6C7407-DCC9-D046-B317-747234895ABB}"/>
                </a:ext>
              </a:extLst>
            </p:cNvPr>
            <p:cNvSpPr/>
            <p:nvPr/>
          </p:nvSpPr>
          <p:spPr>
            <a:xfrm>
              <a:off x="7115719" y="5322600"/>
              <a:ext cx="433943" cy="66576"/>
            </a:xfrm>
            <a:custGeom>
              <a:avLst/>
              <a:gdLst>
                <a:gd name="connsiteX0" fmla="*/ 347463 w 433943"/>
                <a:gd name="connsiteY0" fmla="*/ 63333 h 66576"/>
                <a:gd name="connsiteX1" fmla="*/ 433918 w 433943"/>
                <a:gd name="connsiteY1" fmla="*/ -54 h 66576"/>
                <a:gd name="connsiteX2" fmla="*/ 390263 w 433943"/>
                <a:gd name="connsiteY2" fmla="*/ 20504 h 66576"/>
                <a:gd name="connsiteX3" fmla="*/ 164376 w 433943"/>
                <a:gd name="connsiteY3" fmla="*/ 34780 h 66576"/>
                <a:gd name="connsiteX4" fmla="*/ 596 w 433943"/>
                <a:gd name="connsiteY4" fmla="*/ 28975 h 66576"/>
                <a:gd name="connsiteX5" fmla="*/ 14578 w 433943"/>
                <a:gd name="connsiteY5" fmla="*/ 51436 h 66576"/>
                <a:gd name="connsiteX6" fmla="*/ 226198 w 433943"/>
                <a:gd name="connsiteY6" fmla="*/ 63333 h 66576"/>
                <a:gd name="connsiteX7" fmla="*/ 347463 w 433943"/>
                <a:gd name="connsiteY7" fmla="*/ 63333 h 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943" h="66576">
                  <a:moveTo>
                    <a:pt x="347463" y="63333"/>
                  </a:moveTo>
                  <a:cubicBezTo>
                    <a:pt x="362300" y="63333"/>
                    <a:pt x="433918" y="55719"/>
                    <a:pt x="433918" y="-54"/>
                  </a:cubicBezTo>
                  <a:cubicBezTo>
                    <a:pt x="420341" y="8704"/>
                    <a:pt x="405660" y="15617"/>
                    <a:pt x="390263" y="20504"/>
                  </a:cubicBezTo>
                  <a:cubicBezTo>
                    <a:pt x="356974" y="30021"/>
                    <a:pt x="340330" y="22883"/>
                    <a:pt x="164376" y="34780"/>
                  </a:cubicBezTo>
                  <a:cubicBezTo>
                    <a:pt x="78777" y="40586"/>
                    <a:pt x="28844" y="35637"/>
                    <a:pt x="596" y="28975"/>
                  </a:cubicBezTo>
                  <a:cubicBezTo>
                    <a:pt x="-3018" y="40300"/>
                    <a:pt x="10107" y="48581"/>
                    <a:pt x="14578" y="51436"/>
                  </a:cubicBezTo>
                  <a:cubicBezTo>
                    <a:pt x="51100" y="75801"/>
                    <a:pt x="181020" y="63333"/>
                    <a:pt x="226198" y="63333"/>
                  </a:cubicBezTo>
                  <a:lnTo>
                    <a:pt x="347463" y="63333"/>
                  </a:lnTo>
                  <a:close/>
                </a:path>
              </a:pathLst>
            </a:custGeom>
            <a:solidFill>
              <a:srgbClr val="FFFFFF"/>
            </a:solidFill>
            <a:ln w="9504" cap="rnd">
              <a:solidFill>
                <a:srgbClr val="263238"/>
              </a:solidFill>
              <a:prstDash val="solid"/>
              <a:round/>
            </a:ln>
          </p:spPr>
          <p:txBody>
            <a:bodyPr rtlCol="0" anchor="ctr"/>
            <a:lstStyle/>
            <a:p>
              <a:endParaRPr lang="en-GB"/>
            </a:p>
          </p:txBody>
        </p:sp>
        <p:sp>
          <p:nvSpPr>
            <p:cNvPr id="21" name="Graphic 3">
              <a:extLst>
                <a:ext uri="{FF2B5EF4-FFF2-40B4-BE49-F238E27FC236}">
                  <a16:creationId xmlns:a16="http://schemas.microsoft.com/office/drawing/2014/main" id="{8C6C7407-DCC9-D046-B317-747234895ABB}"/>
                </a:ext>
              </a:extLst>
            </p:cNvPr>
            <p:cNvSpPr/>
            <p:nvPr/>
          </p:nvSpPr>
          <p:spPr>
            <a:xfrm>
              <a:off x="7016761" y="3199913"/>
              <a:ext cx="317002" cy="203895"/>
            </a:xfrm>
            <a:custGeom>
              <a:avLst/>
              <a:gdLst>
                <a:gd name="connsiteX0" fmla="*/ 23277 w 317002"/>
                <a:gd name="connsiteY0" fmla="*/ 72374 h 203895"/>
                <a:gd name="connsiteX1" fmla="*/ 184964 w 317002"/>
                <a:gd name="connsiteY1" fmla="*/ 201241 h 203895"/>
                <a:gd name="connsiteX2" fmla="*/ 316977 w 317002"/>
                <a:gd name="connsiteY2" fmla="*/ 85604 h 203895"/>
                <a:gd name="connsiteX3" fmla="*/ -26 w 317002"/>
                <a:gd name="connsiteY3" fmla="*/ -54 h 203895"/>
              </a:gdLst>
              <a:ahLst/>
              <a:cxnLst>
                <a:cxn ang="0">
                  <a:pos x="connsiteX0" y="connsiteY0"/>
                </a:cxn>
                <a:cxn ang="0">
                  <a:pos x="connsiteX1" y="connsiteY1"/>
                </a:cxn>
                <a:cxn ang="0">
                  <a:pos x="connsiteX2" y="connsiteY2"/>
                </a:cxn>
                <a:cxn ang="0">
                  <a:pos x="connsiteX3" y="connsiteY3"/>
                </a:cxn>
              </a:cxnLst>
              <a:rect l="l" t="t" r="r" b="b"/>
              <a:pathLst>
                <a:path w="317002" h="203895">
                  <a:moveTo>
                    <a:pt x="23277" y="72374"/>
                  </a:moveTo>
                  <a:cubicBezTo>
                    <a:pt x="23277" y="72374"/>
                    <a:pt x="125710" y="178114"/>
                    <a:pt x="184964" y="201241"/>
                  </a:cubicBezTo>
                  <a:cubicBezTo>
                    <a:pt x="244217" y="224369"/>
                    <a:pt x="316977" y="85604"/>
                    <a:pt x="316977" y="85604"/>
                  </a:cubicBezTo>
                  <a:lnTo>
                    <a:pt x="-26" y="-54"/>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22" name="Graphic 3">
              <a:extLst>
                <a:ext uri="{FF2B5EF4-FFF2-40B4-BE49-F238E27FC236}">
                  <a16:creationId xmlns:a16="http://schemas.microsoft.com/office/drawing/2014/main" id="{8C6C7407-DCC9-D046-B317-747234895ABB}"/>
                </a:ext>
              </a:extLst>
            </p:cNvPr>
            <p:cNvSpPr/>
            <p:nvPr/>
          </p:nvSpPr>
          <p:spPr>
            <a:xfrm>
              <a:off x="7239699" y="3599077"/>
              <a:ext cx="792320" cy="1646526"/>
            </a:xfrm>
            <a:custGeom>
              <a:avLst/>
              <a:gdLst>
                <a:gd name="connsiteX0" fmla="*/ -26 w 792320"/>
                <a:gd name="connsiteY0" fmla="*/ 11843 h 1646526"/>
                <a:gd name="connsiteX1" fmla="*/ 33263 w 792320"/>
                <a:gd name="connsiteY1" fmla="*/ 747069 h 1646526"/>
                <a:gd name="connsiteX2" fmla="*/ 114107 w 792320"/>
                <a:gd name="connsiteY2" fmla="*/ 1448985 h 1646526"/>
                <a:gd name="connsiteX3" fmla="*/ 71307 w 792320"/>
                <a:gd name="connsiteY3" fmla="*/ 1487055 h 1646526"/>
                <a:gd name="connsiteX4" fmla="*/ 83196 w 792320"/>
                <a:gd name="connsiteY4" fmla="*/ 1553677 h 1646526"/>
                <a:gd name="connsiteX5" fmla="*/ 180684 w 792320"/>
                <a:gd name="connsiteY5" fmla="*/ 1596506 h 1646526"/>
                <a:gd name="connsiteX6" fmla="*/ 301949 w 792320"/>
                <a:gd name="connsiteY6" fmla="*/ 1582230 h 1646526"/>
                <a:gd name="connsiteX7" fmla="*/ 309082 w 792320"/>
                <a:gd name="connsiteY7" fmla="*/ 1491813 h 1646526"/>
                <a:gd name="connsiteX8" fmla="*/ 285305 w 792320"/>
                <a:gd name="connsiteY8" fmla="*/ 1415673 h 1646526"/>
                <a:gd name="connsiteX9" fmla="*/ 301949 w 792320"/>
                <a:gd name="connsiteY9" fmla="*/ 463924 h 1646526"/>
                <a:gd name="connsiteX10" fmla="*/ 568258 w 792320"/>
                <a:gd name="connsiteY10" fmla="*/ 1484675 h 1646526"/>
                <a:gd name="connsiteX11" fmla="*/ 558747 w 792320"/>
                <a:gd name="connsiteY11" fmla="*/ 1529883 h 1646526"/>
                <a:gd name="connsiteX12" fmla="*/ 618190 w 792320"/>
                <a:gd name="connsiteY12" fmla="*/ 1646473 h 1646526"/>
                <a:gd name="connsiteX13" fmla="*/ 689523 w 792320"/>
                <a:gd name="connsiteY13" fmla="*/ 1598885 h 1646526"/>
                <a:gd name="connsiteX14" fmla="*/ 787011 w 792320"/>
                <a:gd name="connsiteY14" fmla="*/ 1632196 h 1646526"/>
                <a:gd name="connsiteX15" fmla="*/ 787011 w 792320"/>
                <a:gd name="connsiteY15" fmla="*/ 1513228 h 1646526"/>
                <a:gd name="connsiteX16" fmla="*/ 722812 w 792320"/>
                <a:gd name="connsiteY16" fmla="*/ 1368086 h 1646526"/>
                <a:gd name="connsiteX17" fmla="*/ 694278 w 792320"/>
                <a:gd name="connsiteY17" fmla="*/ 1244359 h 1646526"/>
                <a:gd name="connsiteX18" fmla="*/ 634835 w 792320"/>
                <a:gd name="connsiteY18" fmla="*/ 668550 h 1646526"/>
                <a:gd name="connsiteX19" fmla="*/ 601546 w 792320"/>
                <a:gd name="connsiteY19" fmla="*/ 233125 h 1646526"/>
                <a:gd name="connsiteX20" fmla="*/ 611057 w 792320"/>
                <a:gd name="connsiteY20" fmla="*/ 66569 h 1646526"/>
                <a:gd name="connsiteX21" fmla="*/ 111729 w 792320"/>
                <a:gd name="connsiteY21" fmla="*/ 26119 h 1646526"/>
                <a:gd name="connsiteX22" fmla="*/ 18997 w 792320"/>
                <a:gd name="connsiteY22" fmla="*/ -54 h 164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2320" h="1646526">
                  <a:moveTo>
                    <a:pt x="-26" y="11843"/>
                  </a:moveTo>
                  <a:cubicBezTo>
                    <a:pt x="-26" y="11843"/>
                    <a:pt x="14241" y="559099"/>
                    <a:pt x="33263" y="747069"/>
                  </a:cubicBezTo>
                  <a:cubicBezTo>
                    <a:pt x="52285" y="935040"/>
                    <a:pt x="114107" y="1448985"/>
                    <a:pt x="114107" y="1448985"/>
                  </a:cubicBezTo>
                  <a:cubicBezTo>
                    <a:pt x="114107" y="1448985"/>
                    <a:pt x="71307" y="1472778"/>
                    <a:pt x="71307" y="1487055"/>
                  </a:cubicBezTo>
                  <a:cubicBezTo>
                    <a:pt x="74002" y="1509470"/>
                    <a:pt x="77971" y="1531714"/>
                    <a:pt x="83196" y="1553677"/>
                  </a:cubicBezTo>
                  <a:cubicBezTo>
                    <a:pt x="83196" y="1553677"/>
                    <a:pt x="137884" y="1586988"/>
                    <a:pt x="180684" y="1596506"/>
                  </a:cubicBezTo>
                  <a:cubicBezTo>
                    <a:pt x="223483" y="1606023"/>
                    <a:pt x="301949" y="1582230"/>
                    <a:pt x="301949" y="1582230"/>
                  </a:cubicBezTo>
                  <a:lnTo>
                    <a:pt x="309082" y="1491813"/>
                  </a:lnTo>
                  <a:lnTo>
                    <a:pt x="285305" y="1415673"/>
                  </a:lnTo>
                  <a:lnTo>
                    <a:pt x="301949" y="463924"/>
                  </a:lnTo>
                  <a:lnTo>
                    <a:pt x="568258" y="1484675"/>
                  </a:lnTo>
                  <a:cubicBezTo>
                    <a:pt x="568258" y="1484675"/>
                    <a:pt x="556369" y="1515607"/>
                    <a:pt x="558747" y="1529883"/>
                  </a:cubicBezTo>
                  <a:cubicBezTo>
                    <a:pt x="561124" y="1544160"/>
                    <a:pt x="618190" y="1646473"/>
                    <a:pt x="618190" y="1646473"/>
                  </a:cubicBezTo>
                  <a:cubicBezTo>
                    <a:pt x="618190" y="1646473"/>
                    <a:pt x="627701" y="1591747"/>
                    <a:pt x="689523" y="1598885"/>
                  </a:cubicBezTo>
                  <a:cubicBezTo>
                    <a:pt x="724206" y="1602065"/>
                    <a:pt x="757628" y="1613485"/>
                    <a:pt x="787011" y="1632196"/>
                  </a:cubicBezTo>
                  <a:cubicBezTo>
                    <a:pt x="787011" y="1632196"/>
                    <a:pt x="798900" y="1541780"/>
                    <a:pt x="787011" y="1513228"/>
                  </a:cubicBezTo>
                  <a:cubicBezTo>
                    <a:pt x="775122" y="1484675"/>
                    <a:pt x="725189" y="1391880"/>
                    <a:pt x="722812" y="1368086"/>
                  </a:cubicBezTo>
                  <a:cubicBezTo>
                    <a:pt x="720434" y="1344292"/>
                    <a:pt x="703790" y="1287187"/>
                    <a:pt x="694278" y="1244359"/>
                  </a:cubicBezTo>
                  <a:cubicBezTo>
                    <a:pt x="684767" y="1201530"/>
                    <a:pt x="639590" y="701861"/>
                    <a:pt x="634835" y="668550"/>
                  </a:cubicBezTo>
                  <a:cubicBezTo>
                    <a:pt x="630079" y="635239"/>
                    <a:pt x="601546" y="233125"/>
                    <a:pt x="601546" y="233125"/>
                  </a:cubicBezTo>
                  <a:lnTo>
                    <a:pt x="611057" y="66569"/>
                  </a:lnTo>
                  <a:cubicBezTo>
                    <a:pt x="611057" y="66569"/>
                    <a:pt x="211595" y="45154"/>
                    <a:pt x="111729" y="26119"/>
                  </a:cubicBezTo>
                  <a:cubicBezTo>
                    <a:pt x="11863" y="7084"/>
                    <a:pt x="18997" y="-54"/>
                    <a:pt x="18997" y="-54"/>
                  </a:cubicBezTo>
                  <a:close/>
                </a:path>
              </a:pathLst>
            </a:custGeom>
            <a:solidFill>
              <a:schemeClr val="accent1"/>
            </a:solidFill>
            <a:ln w="9504" cap="rnd">
              <a:solidFill>
                <a:srgbClr val="263238"/>
              </a:solidFill>
              <a:prstDash val="solid"/>
              <a:round/>
            </a:ln>
          </p:spPr>
          <p:txBody>
            <a:bodyPr rtlCol="0" anchor="ctr"/>
            <a:lstStyle/>
            <a:p>
              <a:endParaRPr lang="en-GB"/>
            </a:p>
          </p:txBody>
        </p:sp>
        <p:sp>
          <p:nvSpPr>
            <p:cNvPr id="23" name="Graphic 3">
              <a:extLst>
                <a:ext uri="{FF2B5EF4-FFF2-40B4-BE49-F238E27FC236}">
                  <a16:creationId xmlns:a16="http://schemas.microsoft.com/office/drawing/2014/main" id="{8C6C7407-DCC9-D046-B317-747234895ABB}"/>
                </a:ext>
              </a:extLst>
            </p:cNvPr>
            <p:cNvSpPr/>
            <p:nvPr/>
          </p:nvSpPr>
          <p:spPr>
            <a:xfrm>
              <a:off x="7242879" y="3503426"/>
              <a:ext cx="635297" cy="211029"/>
            </a:xfrm>
            <a:custGeom>
              <a:avLst/>
              <a:gdLst>
                <a:gd name="connsiteX0" fmla="*/ 11537 w 635297"/>
                <a:gd name="connsiteY0" fmla="*/ 29545 h 211029"/>
                <a:gd name="connsiteX1" fmla="*/ 5260 w 635297"/>
                <a:gd name="connsiteY1" fmla="*/ 135190 h 211029"/>
                <a:gd name="connsiteX2" fmla="*/ 319979 w 635297"/>
                <a:gd name="connsiteY2" fmla="*/ 204953 h 211029"/>
                <a:gd name="connsiteX3" fmla="*/ 632701 w 635297"/>
                <a:gd name="connsiteY3" fmla="*/ 173260 h 211029"/>
                <a:gd name="connsiteX4" fmla="*/ 626329 w 635297"/>
                <a:gd name="connsiteY4" fmla="*/ 61239 h 211029"/>
                <a:gd name="connsiteX5" fmla="*/ 165805 w 635297"/>
                <a:gd name="connsiteY5" fmla="*/ 42204 h 211029"/>
                <a:gd name="connsiteX6" fmla="*/ 34839 w 635297"/>
                <a:gd name="connsiteY6" fmla="*/ -54 h 2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297" h="211029">
                  <a:moveTo>
                    <a:pt x="11537" y="29545"/>
                  </a:moveTo>
                  <a:cubicBezTo>
                    <a:pt x="11537" y="29545"/>
                    <a:pt x="-9578" y="120437"/>
                    <a:pt x="5260" y="135190"/>
                  </a:cubicBezTo>
                  <a:cubicBezTo>
                    <a:pt x="20097" y="149942"/>
                    <a:pt x="100370" y="188107"/>
                    <a:pt x="319979" y="204953"/>
                  </a:cubicBezTo>
                  <a:cubicBezTo>
                    <a:pt x="539588" y="221799"/>
                    <a:pt x="624332" y="200765"/>
                    <a:pt x="632701" y="173260"/>
                  </a:cubicBezTo>
                  <a:cubicBezTo>
                    <a:pt x="641071" y="145754"/>
                    <a:pt x="626329" y="61239"/>
                    <a:pt x="626329" y="61239"/>
                  </a:cubicBezTo>
                  <a:cubicBezTo>
                    <a:pt x="626329" y="61239"/>
                    <a:pt x="305237" y="65426"/>
                    <a:pt x="165805" y="42204"/>
                  </a:cubicBezTo>
                  <a:cubicBezTo>
                    <a:pt x="26374" y="18981"/>
                    <a:pt x="34839" y="-54"/>
                    <a:pt x="34839" y="-54"/>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4" name="Graphic 3">
              <a:extLst>
                <a:ext uri="{FF2B5EF4-FFF2-40B4-BE49-F238E27FC236}">
                  <a16:creationId xmlns:a16="http://schemas.microsoft.com/office/drawing/2014/main" id="{8C6C7407-DCC9-D046-B317-747234895ABB}"/>
                </a:ext>
              </a:extLst>
            </p:cNvPr>
            <p:cNvSpPr/>
            <p:nvPr/>
          </p:nvSpPr>
          <p:spPr>
            <a:xfrm>
              <a:off x="7241387" y="2599264"/>
              <a:ext cx="833568" cy="1029483"/>
            </a:xfrm>
            <a:custGeom>
              <a:avLst/>
              <a:gdLst>
                <a:gd name="connsiteX0" fmla="*/ 435793 w 833568"/>
                <a:gd name="connsiteY0" fmla="*/ -54 h 1029483"/>
                <a:gd name="connsiteX1" fmla="*/ 153411 w 833568"/>
                <a:gd name="connsiteY1" fmla="*/ 83510 h 1029483"/>
                <a:gd name="connsiteX2" fmla="*/ 22159 w 833568"/>
                <a:gd name="connsiteY2" fmla="*/ 799987 h 1029483"/>
                <a:gd name="connsiteX3" fmla="*/ 20161 w 833568"/>
                <a:gd name="connsiteY3" fmla="*/ 953218 h 1029483"/>
                <a:gd name="connsiteX4" fmla="*/ 366172 w 833568"/>
                <a:gd name="connsiteY4" fmla="*/ 1026884 h 1029483"/>
                <a:gd name="connsiteX5" fmla="*/ 624776 w 833568"/>
                <a:gd name="connsiteY5" fmla="*/ 1006992 h 1029483"/>
                <a:gd name="connsiteX6" fmla="*/ 650551 w 833568"/>
                <a:gd name="connsiteY6" fmla="*/ 959405 h 1029483"/>
                <a:gd name="connsiteX7" fmla="*/ 684411 w 833568"/>
                <a:gd name="connsiteY7" fmla="*/ 700624 h 1029483"/>
                <a:gd name="connsiteX8" fmla="*/ 833543 w 833568"/>
                <a:gd name="connsiteY8" fmla="*/ 209141 h 1029483"/>
                <a:gd name="connsiteX9" fmla="*/ 620782 w 833568"/>
                <a:gd name="connsiteY9" fmla="*/ 26024 h 1029483"/>
                <a:gd name="connsiteX10" fmla="*/ 435793 w 833568"/>
                <a:gd name="connsiteY10" fmla="*/ -54 h 10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568" h="1029483">
                  <a:moveTo>
                    <a:pt x="435793" y="-54"/>
                  </a:moveTo>
                  <a:cubicBezTo>
                    <a:pt x="435793" y="-54"/>
                    <a:pt x="178995" y="69614"/>
                    <a:pt x="153411" y="83510"/>
                  </a:cubicBezTo>
                  <a:cubicBezTo>
                    <a:pt x="127826" y="97405"/>
                    <a:pt x="38042" y="740217"/>
                    <a:pt x="22159" y="799987"/>
                  </a:cubicBezTo>
                  <a:cubicBezTo>
                    <a:pt x="6275" y="859757"/>
                    <a:pt x="-17597" y="929330"/>
                    <a:pt x="20161" y="953218"/>
                  </a:cubicBezTo>
                  <a:cubicBezTo>
                    <a:pt x="57920" y="977107"/>
                    <a:pt x="236917" y="1018889"/>
                    <a:pt x="366172" y="1026884"/>
                  </a:cubicBezTo>
                  <a:cubicBezTo>
                    <a:pt x="495427" y="1034879"/>
                    <a:pt x="600904" y="1022886"/>
                    <a:pt x="624776" y="1006992"/>
                  </a:cubicBezTo>
                  <a:cubicBezTo>
                    <a:pt x="648649" y="991098"/>
                    <a:pt x="646652" y="991003"/>
                    <a:pt x="650551" y="959405"/>
                  </a:cubicBezTo>
                  <a:cubicBezTo>
                    <a:pt x="654451" y="927807"/>
                    <a:pt x="682413" y="710617"/>
                    <a:pt x="684411" y="700624"/>
                  </a:cubicBezTo>
                  <a:cubicBezTo>
                    <a:pt x="686408" y="690631"/>
                    <a:pt x="833543" y="231031"/>
                    <a:pt x="833543" y="209141"/>
                  </a:cubicBezTo>
                  <a:cubicBezTo>
                    <a:pt x="833543" y="187250"/>
                    <a:pt x="650551" y="39920"/>
                    <a:pt x="620782" y="26024"/>
                  </a:cubicBezTo>
                  <a:cubicBezTo>
                    <a:pt x="591012" y="12129"/>
                    <a:pt x="481541" y="-54"/>
                    <a:pt x="435793" y="-54"/>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5" name="Graphic 3">
              <a:extLst>
                <a:ext uri="{FF2B5EF4-FFF2-40B4-BE49-F238E27FC236}">
                  <a16:creationId xmlns:a16="http://schemas.microsoft.com/office/drawing/2014/main" id="{8C6C7407-DCC9-D046-B317-747234895ABB}"/>
                </a:ext>
              </a:extLst>
            </p:cNvPr>
            <p:cNvSpPr/>
            <p:nvPr/>
          </p:nvSpPr>
          <p:spPr>
            <a:xfrm>
              <a:off x="7611674" y="2599264"/>
              <a:ext cx="291132" cy="271083"/>
            </a:xfrm>
            <a:custGeom>
              <a:avLst/>
              <a:gdLst>
                <a:gd name="connsiteX0" fmla="*/ 266378 w 291132"/>
                <a:gd name="connsiteY0" fmla="*/ 95502 h 271083"/>
                <a:gd name="connsiteX1" fmla="*/ 291107 w 291132"/>
                <a:gd name="connsiteY1" fmla="*/ 53339 h 271083"/>
                <a:gd name="connsiteX2" fmla="*/ 250495 w 291132"/>
                <a:gd name="connsiteY2" fmla="*/ 25834 h 271083"/>
                <a:gd name="connsiteX3" fmla="*/ 65506 w 291132"/>
                <a:gd name="connsiteY3" fmla="*/ -54 h 271083"/>
                <a:gd name="connsiteX4" fmla="*/ -26 w 291132"/>
                <a:gd name="connsiteY4" fmla="*/ 18029 h 271083"/>
                <a:gd name="connsiteX5" fmla="*/ 11863 w 291132"/>
                <a:gd name="connsiteY5" fmla="*/ 153178 h 271083"/>
                <a:gd name="connsiteX6" fmla="*/ 53617 w 291132"/>
                <a:gd name="connsiteY6" fmla="*/ 268625 h 271083"/>
                <a:gd name="connsiteX7" fmla="*/ 266378 w 291132"/>
                <a:gd name="connsiteY7" fmla="*/ 95502 h 27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132" h="271083">
                  <a:moveTo>
                    <a:pt x="266378" y="95502"/>
                  </a:moveTo>
                  <a:cubicBezTo>
                    <a:pt x="276377" y="82556"/>
                    <a:pt x="284687" y="68387"/>
                    <a:pt x="291107" y="53339"/>
                  </a:cubicBezTo>
                  <a:cubicBezTo>
                    <a:pt x="278262" y="43186"/>
                    <a:pt x="264688" y="33993"/>
                    <a:pt x="250495" y="25834"/>
                  </a:cubicBezTo>
                  <a:cubicBezTo>
                    <a:pt x="220630" y="11938"/>
                    <a:pt x="111253" y="-54"/>
                    <a:pt x="65506" y="-54"/>
                  </a:cubicBezTo>
                  <a:lnTo>
                    <a:pt x="-26" y="18029"/>
                  </a:lnTo>
                  <a:cubicBezTo>
                    <a:pt x="76" y="63336"/>
                    <a:pt x="4054" y="108550"/>
                    <a:pt x="11863" y="153178"/>
                  </a:cubicBezTo>
                  <a:cubicBezTo>
                    <a:pt x="25750" y="218848"/>
                    <a:pt x="25750" y="284519"/>
                    <a:pt x="53617" y="268625"/>
                  </a:cubicBezTo>
                  <a:cubicBezTo>
                    <a:pt x="81484" y="252731"/>
                    <a:pt x="230617" y="140805"/>
                    <a:pt x="266378" y="95502"/>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26" name="Graphic 3">
              <a:extLst>
                <a:ext uri="{FF2B5EF4-FFF2-40B4-BE49-F238E27FC236}">
                  <a16:creationId xmlns:a16="http://schemas.microsoft.com/office/drawing/2014/main" id="{8C6C7407-DCC9-D046-B317-747234895ABB}"/>
                </a:ext>
              </a:extLst>
            </p:cNvPr>
            <p:cNvSpPr/>
            <p:nvPr/>
          </p:nvSpPr>
          <p:spPr>
            <a:xfrm>
              <a:off x="7536323" y="2196583"/>
              <a:ext cx="428222" cy="589146"/>
            </a:xfrm>
            <a:custGeom>
              <a:avLst/>
              <a:gdLst>
                <a:gd name="connsiteX0" fmla="*/ 144947 w 428222"/>
                <a:gd name="connsiteY0" fmla="*/ 45341 h 589146"/>
                <a:gd name="connsiteX1" fmla="*/ 65815 w 428222"/>
                <a:gd name="connsiteY1" fmla="*/ 175921 h 589146"/>
                <a:gd name="connsiteX2" fmla="*/ 1616 w 428222"/>
                <a:gd name="connsiteY2" fmla="*/ 253013 h 589146"/>
                <a:gd name="connsiteX3" fmla="*/ 52975 w 428222"/>
                <a:gd name="connsiteY3" fmla="*/ 287276 h 589146"/>
                <a:gd name="connsiteX4" fmla="*/ 57255 w 428222"/>
                <a:gd name="connsiteY4" fmla="*/ 415762 h 589146"/>
                <a:gd name="connsiteX5" fmla="*/ 134199 w 428222"/>
                <a:gd name="connsiteY5" fmla="*/ 424328 h 589146"/>
                <a:gd name="connsiteX6" fmla="*/ 129919 w 428222"/>
                <a:gd name="connsiteY6" fmla="*/ 582699 h 589146"/>
                <a:gd name="connsiteX7" fmla="*/ 311865 w 428222"/>
                <a:gd name="connsiteY7" fmla="*/ 469250 h 589146"/>
                <a:gd name="connsiteX8" fmla="*/ 328985 w 428222"/>
                <a:gd name="connsiteY8" fmla="*/ 345523 h 589146"/>
                <a:gd name="connsiteX9" fmla="*/ 425236 w 428222"/>
                <a:gd name="connsiteY9" fmla="*/ 197811 h 589146"/>
                <a:gd name="connsiteX10" fmla="*/ 281905 w 428222"/>
                <a:gd name="connsiteY10" fmla="*/ 9365 h 589146"/>
                <a:gd name="connsiteX11" fmla="*/ 144947 w 428222"/>
                <a:gd name="connsiteY11" fmla="*/ 45341 h 58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222" h="589146">
                  <a:moveTo>
                    <a:pt x="144947" y="45341"/>
                  </a:moveTo>
                  <a:cubicBezTo>
                    <a:pt x="144947" y="45341"/>
                    <a:pt x="76468" y="152413"/>
                    <a:pt x="65815" y="175921"/>
                  </a:cubicBezTo>
                  <a:cubicBezTo>
                    <a:pt x="55163" y="199429"/>
                    <a:pt x="-11224" y="225126"/>
                    <a:pt x="1616" y="253013"/>
                  </a:cubicBezTo>
                  <a:cubicBezTo>
                    <a:pt x="14456" y="280899"/>
                    <a:pt x="52975" y="287276"/>
                    <a:pt x="52975" y="287276"/>
                  </a:cubicBezTo>
                  <a:cubicBezTo>
                    <a:pt x="52975" y="287276"/>
                    <a:pt x="42228" y="398630"/>
                    <a:pt x="57255" y="415762"/>
                  </a:cubicBezTo>
                  <a:cubicBezTo>
                    <a:pt x="72283" y="432893"/>
                    <a:pt x="134199" y="424328"/>
                    <a:pt x="134199" y="424328"/>
                  </a:cubicBezTo>
                  <a:cubicBezTo>
                    <a:pt x="134199" y="424328"/>
                    <a:pt x="129919" y="548055"/>
                    <a:pt x="129919" y="582699"/>
                  </a:cubicBezTo>
                  <a:cubicBezTo>
                    <a:pt x="129919" y="617342"/>
                    <a:pt x="283998" y="501419"/>
                    <a:pt x="311865" y="469250"/>
                  </a:cubicBezTo>
                  <a:cubicBezTo>
                    <a:pt x="339732" y="437081"/>
                    <a:pt x="328985" y="345523"/>
                    <a:pt x="328985" y="345523"/>
                  </a:cubicBezTo>
                  <a:cubicBezTo>
                    <a:pt x="328985" y="345523"/>
                    <a:pt x="410304" y="242734"/>
                    <a:pt x="425236" y="197811"/>
                  </a:cubicBezTo>
                  <a:cubicBezTo>
                    <a:pt x="440169" y="152889"/>
                    <a:pt x="399557" y="43628"/>
                    <a:pt x="281905" y="9365"/>
                  </a:cubicBezTo>
                  <a:cubicBezTo>
                    <a:pt x="164254" y="-24898"/>
                    <a:pt x="144947" y="45341"/>
                    <a:pt x="144947" y="45341"/>
                  </a:cubicBez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27" name="Graphic 3">
              <a:extLst>
                <a:ext uri="{FF2B5EF4-FFF2-40B4-BE49-F238E27FC236}">
                  <a16:creationId xmlns:a16="http://schemas.microsoft.com/office/drawing/2014/main" id="{8C6C7407-DCC9-D046-B317-747234895ABB}"/>
                </a:ext>
              </a:extLst>
            </p:cNvPr>
            <p:cNvSpPr/>
            <p:nvPr/>
          </p:nvSpPr>
          <p:spPr>
            <a:xfrm>
              <a:off x="7639784" y="2362257"/>
              <a:ext cx="16659" cy="31281"/>
            </a:xfrm>
            <a:custGeom>
              <a:avLst/>
              <a:gdLst>
                <a:gd name="connsiteX0" fmla="*/ 15521 w 16659"/>
                <a:gd name="connsiteY0" fmla="*/ 17480 h 31281"/>
                <a:gd name="connsiteX1" fmla="*/ 4203 w 16659"/>
                <a:gd name="connsiteY1" fmla="*/ 31090 h 31281"/>
                <a:gd name="connsiteX2" fmla="*/ 1064 w 16659"/>
                <a:gd name="connsiteY2" fmla="*/ 13673 h 31281"/>
                <a:gd name="connsiteX3" fmla="*/ 12477 w 16659"/>
                <a:gd name="connsiteY3" fmla="*/ 63 h 31281"/>
                <a:gd name="connsiteX4" fmla="*/ 15521 w 16659"/>
                <a:gd name="connsiteY4" fmla="*/ 17480 h 3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9" h="31281">
                  <a:moveTo>
                    <a:pt x="15521" y="17480"/>
                  </a:moveTo>
                  <a:cubicBezTo>
                    <a:pt x="13238" y="26141"/>
                    <a:pt x="8197" y="32232"/>
                    <a:pt x="4203" y="31090"/>
                  </a:cubicBezTo>
                  <a:cubicBezTo>
                    <a:pt x="208" y="29948"/>
                    <a:pt x="-1219" y="22239"/>
                    <a:pt x="1064" y="13673"/>
                  </a:cubicBezTo>
                  <a:cubicBezTo>
                    <a:pt x="3347" y="5107"/>
                    <a:pt x="8482" y="-984"/>
                    <a:pt x="12477" y="63"/>
                  </a:cubicBezTo>
                  <a:cubicBezTo>
                    <a:pt x="16472" y="1110"/>
                    <a:pt x="17803" y="8915"/>
                    <a:pt x="15521" y="17480"/>
                  </a:cubicBezTo>
                  <a:close/>
                </a:path>
              </a:pathLst>
            </a:custGeom>
            <a:solidFill>
              <a:srgbClr val="263238"/>
            </a:solidFill>
            <a:ln w="9504" cap="flat">
              <a:no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8C6C7407-DCC9-D046-B317-747234895ABB}"/>
                </a:ext>
              </a:extLst>
            </p:cNvPr>
            <p:cNvSpPr/>
            <p:nvPr/>
          </p:nvSpPr>
          <p:spPr>
            <a:xfrm>
              <a:off x="7649148" y="2337419"/>
              <a:ext cx="38044" cy="28761"/>
            </a:xfrm>
            <a:custGeom>
              <a:avLst/>
              <a:gdLst>
                <a:gd name="connsiteX0" fmla="*/ -26 w 38044"/>
                <a:gd name="connsiteY0" fmla="*/ 822 h 28761"/>
                <a:gd name="connsiteX1" fmla="*/ 38019 w 38044"/>
                <a:gd name="connsiteY1" fmla="*/ 28708 h 28761"/>
              </a:gdLst>
              <a:ahLst/>
              <a:cxnLst>
                <a:cxn ang="0">
                  <a:pos x="connsiteX0" y="connsiteY0"/>
                </a:cxn>
                <a:cxn ang="0">
                  <a:pos x="connsiteX1" y="connsiteY1"/>
                </a:cxn>
              </a:cxnLst>
              <a:rect l="l" t="t" r="r" b="b"/>
              <a:pathLst>
                <a:path w="38044" h="28761">
                  <a:moveTo>
                    <a:pt x="-26" y="822"/>
                  </a:moveTo>
                  <a:cubicBezTo>
                    <a:pt x="-26" y="822"/>
                    <a:pt x="36402" y="-7744"/>
                    <a:pt x="38019" y="28708"/>
                  </a:cubicBezTo>
                </a:path>
              </a:pathLst>
            </a:custGeom>
            <a:noFill/>
            <a:ln w="9504" cap="rnd">
              <a:solidFill>
                <a:srgbClr val="263238"/>
              </a:solidFill>
              <a:prstDash val="solid"/>
              <a:round/>
            </a:ln>
          </p:spPr>
          <p:txBody>
            <a:bodyPr rtlCol="0" anchor="ctr"/>
            <a:lstStyle/>
            <a:p>
              <a:endParaRPr lang="en-GB"/>
            </a:p>
          </p:txBody>
        </p:sp>
        <p:sp>
          <p:nvSpPr>
            <p:cNvPr id="29" name="Graphic 3">
              <a:extLst>
                <a:ext uri="{FF2B5EF4-FFF2-40B4-BE49-F238E27FC236}">
                  <a16:creationId xmlns:a16="http://schemas.microsoft.com/office/drawing/2014/main" id="{8C6C7407-DCC9-D046-B317-747234895ABB}"/>
                </a:ext>
              </a:extLst>
            </p:cNvPr>
            <p:cNvSpPr/>
            <p:nvPr/>
          </p:nvSpPr>
          <p:spPr>
            <a:xfrm>
              <a:off x="7599976" y="2492478"/>
              <a:ext cx="66577" cy="13246"/>
            </a:xfrm>
            <a:custGeom>
              <a:avLst/>
              <a:gdLst>
                <a:gd name="connsiteX0" fmla="*/ -26 w 66577"/>
                <a:gd name="connsiteY0" fmla="*/ 8512 h 13246"/>
                <a:gd name="connsiteX1" fmla="*/ 66552 w 66577"/>
                <a:gd name="connsiteY1" fmla="*/ -54 h 13246"/>
              </a:gdLst>
              <a:ahLst/>
              <a:cxnLst>
                <a:cxn ang="0">
                  <a:pos x="connsiteX0" y="connsiteY0"/>
                </a:cxn>
                <a:cxn ang="0">
                  <a:pos x="connsiteX1" y="connsiteY1"/>
                </a:cxn>
              </a:cxnLst>
              <a:rect l="l" t="t" r="r" b="b"/>
              <a:pathLst>
                <a:path w="66577" h="13246">
                  <a:moveTo>
                    <a:pt x="-26" y="8512"/>
                  </a:moveTo>
                  <a:cubicBezTo>
                    <a:pt x="-26" y="8512"/>
                    <a:pt x="18997" y="23454"/>
                    <a:pt x="66552" y="-54"/>
                  </a:cubicBezTo>
                </a:path>
              </a:pathLst>
            </a:custGeom>
            <a:noFill/>
            <a:ln w="9504" cap="rnd">
              <a:solidFill>
                <a:srgbClr val="263238"/>
              </a:solidFill>
              <a:prstDash val="solid"/>
              <a:round/>
            </a:ln>
          </p:spPr>
          <p:txBody>
            <a:bodyPr rtlCol="0" anchor="ctr"/>
            <a:lstStyle/>
            <a:p>
              <a:endParaRPr lang="en-GB"/>
            </a:p>
          </p:txBody>
        </p:sp>
        <p:sp>
          <p:nvSpPr>
            <p:cNvPr id="30" name="Graphic 3">
              <a:extLst>
                <a:ext uri="{FF2B5EF4-FFF2-40B4-BE49-F238E27FC236}">
                  <a16:creationId xmlns:a16="http://schemas.microsoft.com/office/drawing/2014/main" id="{8C6C7407-DCC9-D046-B317-747234895ABB}"/>
                </a:ext>
              </a:extLst>
            </p:cNvPr>
            <p:cNvSpPr/>
            <p:nvPr/>
          </p:nvSpPr>
          <p:spPr>
            <a:xfrm>
              <a:off x="7670072" y="2593078"/>
              <a:ext cx="94158" cy="141334"/>
            </a:xfrm>
            <a:custGeom>
              <a:avLst/>
              <a:gdLst>
                <a:gd name="connsiteX0" fmla="*/ -26 w 94158"/>
                <a:gd name="connsiteY0" fmla="*/ 27832 h 141334"/>
                <a:gd name="connsiteX1" fmla="*/ 94133 w 94158"/>
                <a:gd name="connsiteY1" fmla="*/ -54 h 141334"/>
                <a:gd name="connsiteX2" fmla="*/ -26 w 94158"/>
                <a:gd name="connsiteY2" fmla="*/ 141281 h 141334"/>
                <a:gd name="connsiteX3" fmla="*/ -26 w 94158"/>
                <a:gd name="connsiteY3" fmla="*/ 27832 h 141334"/>
              </a:gdLst>
              <a:ahLst/>
              <a:cxnLst>
                <a:cxn ang="0">
                  <a:pos x="connsiteX0" y="connsiteY0"/>
                </a:cxn>
                <a:cxn ang="0">
                  <a:pos x="connsiteX1" y="connsiteY1"/>
                </a:cxn>
                <a:cxn ang="0">
                  <a:pos x="connsiteX2" y="connsiteY2"/>
                </a:cxn>
                <a:cxn ang="0">
                  <a:pos x="connsiteX3" y="connsiteY3"/>
                </a:cxn>
              </a:cxnLst>
              <a:rect l="l" t="t" r="r" b="b"/>
              <a:pathLst>
                <a:path w="94158" h="141334">
                  <a:moveTo>
                    <a:pt x="-26" y="27832"/>
                  </a:moveTo>
                  <a:cubicBezTo>
                    <a:pt x="-26" y="27832"/>
                    <a:pt x="59894" y="32115"/>
                    <a:pt x="94133" y="-54"/>
                  </a:cubicBezTo>
                  <a:lnTo>
                    <a:pt x="-26" y="141281"/>
                  </a:lnTo>
                  <a:lnTo>
                    <a:pt x="-26" y="27832"/>
                  </a:lnTo>
                  <a:close/>
                </a:path>
              </a:pathLst>
            </a:custGeom>
            <a:solidFill>
              <a:srgbClr val="263238"/>
            </a:solidFill>
            <a:ln w="9504" cap="rnd">
              <a:solidFill>
                <a:srgbClr val="263238"/>
              </a:solidFill>
              <a:prstDash val="solid"/>
              <a:round/>
            </a:ln>
          </p:spPr>
          <p:txBody>
            <a:bodyPr rtlCol="0" anchor="ctr"/>
            <a:lstStyle/>
            <a:p>
              <a:endParaRPr lang="en-GB"/>
            </a:p>
          </p:txBody>
        </p:sp>
        <p:sp>
          <p:nvSpPr>
            <p:cNvPr id="31" name="Graphic 3">
              <a:extLst>
                <a:ext uri="{FF2B5EF4-FFF2-40B4-BE49-F238E27FC236}">
                  <a16:creationId xmlns:a16="http://schemas.microsoft.com/office/drawing/2014/main" id="{8C6C7407-DCC9-D046-B317-747234895ABB}"/>
                </a:ext>
              </a:extLst>
            </p:cNvPr>
            <p:cNvSpPr/>
            <p:nvPr/>
          </p:nvSpPr>
          <p:spPr>
            <a:xfrm>
              <a:off x="7623391" y="2126629"/>
              <a:ext cx="383069" cy="432047"/>
            </a:xfrm>
            <a:custGeom>
              <a:avLst/>
              <a:gdLst>
                <a:gd name="connsiteX0" fmla="*/ 177717 w 383069"/>
                <a:gd name="connsiteY0" fmla="*/ 220177 h 432047"/>
                <a:gd name="connsiteX1" fmla="*/ 40759 w 383069"/>
                <a:gd name="connsiteY1" fmla="*/ 153555 h 432047"/>
                <a:gd name="connsiteX2" fmla="*/ 51411 w 383069"/>
                <a:gd name="connsiteY2" fmla="*/ 10031 h 432047"/>
                <a:gd name="connsiteX3" fmla="*/ 301836 w 383069"/>
                <a:gd name="connsiteY3" fmla="*/ 85029 h 432047"/>
                <a:gd name="connsiteX4" fmla="*/ 372408 w 383069"/>
                <a:gd name="connsiteY4" fmla="*/ 277663 h 432047"/>
                <a:gd name="connsiteX5" fmla="*/ 237636 w 383069"/>
                <a:gd name="connsiteY5" fmla="*/ 431846 h 432047"/>
                <a:gd name="connsiteX6" fmla="*/ 207677 w 383069"/>
                <a:gd name="connsiteY6" fmla="*/ 376169 h 432047"/>
                <a:gd name="connsiteX7" fmla="*/ 218329 w 383069"/>
                <a:gd name="connsiteY7" fmla="*/ 309546 h 432047"/>
                <a:gd name="connsiteX8" fmla="*/ 164877 w 383069"/>
                <a:gd name="connsiteY8" fmla="*/ 283849 h 432047"/>
                <a:gd name="connsiteX9" fmla="*/ 177717 w 383069"/>
                <a:gd name="connsiteY9" fmla="*/ 220177 h 43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69" h="432047">
                  <a:moveTo>
                    <a:pt x="177717" y="220177"/>
                  </a:moveTo>
                  <a:cubicBezTo>
                    <a:pt x="127314" y="209490"/>
                    <a:pt x="80292" y="186617"/>
                    <a:pt x="40759" y="153555"/>
                  </a:cubicBezTo>
                  <a:cubicBezTo>
                    <a:pt x="-21253" y="99971"/>
                    <a:pt x="-8413" y="33634"/>
                    <a:pt x="51411" y="10031"/>
                  </a:cubicBezTo>
                  <a:cubicBezTo>
                    <a:pt x="111235" y="-13573"/>
                    <a:pt x="231169" y="1465"/>
                    <a:pt x="301836" y="85029"/>
                  </a:cubicBezTo>
                  <a:cubicBezTo>
                    <a:pt x="372503" y="168592"/>
                    <a:pt x="400180" y="209232"/>
                    <a:pt x="372408" y="277663"/>
                  </a:cubicBezTo>
                  <a:cubicBezTo>
                    <a:pt x="344635" y="346094"/>
                    <a:pt x="261129" y="436129"/>
                    <a:pt x="237636" y="431846"/>
                  </a:cubicBezTo>
                  <a:cubicBezTo>
                    <a:pt x="214144" y="427563"/>
                    <a:pt x="205489" y="386924"/>
                    <a:pt x="207677" y="376169"/>
                  </a:cubicBezTo>
                  <a:cubicBezTo>
                    <a:pt x="209864" y="365414"/>
                    <a:pt x="239729" y="326963"/>
                    <a:pt x="218329" y="309546"/>
                  </a:cubicBezTo>
                  <a:cubicBezTo>
                    <a:pt x="196929" y="292129"/>
                    <a:pt x="177717" y="305263"/>
                    <a:pt x="164877" y="283849"/>
                  </a:cubicBezTo>
                  <a:cubicBezTo>
                    <a:pt x="152037" y="262435"/>
                    <a:pt x="177717" y="220177"/>
                    <a:pt x="177717" y="220177"/>
                  </a:cubicBezTo>
                  <a:close/>
                </a:path>
              </a:pathLst>
            </a:custGeom>
            <a:solidFill>
              <a:schemeClr val="accent1"/>
            </a:solidFill>
            <a:ln w="9504" cap="rnd">
              <a:solidFill>
                <a:srgbClr val="263238"/>
              </a:solidFill>
              <a:prstDash val="solid"/>
              <a:round/>
            </a:ln>
          </p:spPr>
          <p:txBody>
            <a:bodyPr rtlCol="0" anchor="ctr"/>
            <a:lstStyle/>
            <a:p>
              <a:endParaRPr lang="en-GB"/>
            </a:p>
          </p:txBody>
        </p:sp>
        <p:sp>
          <p:nvSpPr>
            <p:cNvPr id="32" name="Graphic 3">
              <a:extLst>
                <a:ext uri="{FF2B5EF4-FFF2-40B4-BE49-F238E27FC236}">
                  <a16:creationId xmlns:a16="http://schemas.microsoft.com/office/drawing/2014/main" id="{8C6C7407-DCC9-D046-B317-747234895ABB}"/>
                </a:ext>
              </a:extLst>
            </p:cNvPr>
            <p:cNvSpPr/>
            <p:nvPr/>
          </p:nvSpPr>
          <p:spPr>
            <a:xfrm>
              <a:off x="7790386" y="2409486"/>
              <a:ext cx="90931" cy="100620"/>
            </a:xfrm>
            <a:custGeom>
              <a:avLst/>
              <a:gdLst>
                <a:gd name="connsiteX0" fmla="*/ 12814 w 90931"/>
                <a:gd name="connsiteY0" fmla="*/ 37921 h 100620"/>
                <a:gd name="connsiteX1" fmla="*/ 83481 w 90931"/>
                <a:gd name="connsiteY1" fmla="*/ 12224 h 100620"/>
                <a:gd name="connsiteX2" fmla="*/ 57802 w 90931"/>
                <a:gd name="connsiteY2" fmla="*/ 95787 h 100620"/>
                <a:gd name="connsiteX3" fmla="*/ -26 w 90931"/>
                <a:gd name="connsiteY3" fmla="*/ 95787 h 100620"/>
              </a:gdLst>
              <a:ahLst/>
              <a:cxnLst>
                <a:cxn ang="0">
                  <a:pos x="connsiteX0" y="connsiteY0"/>
                </a:cxn>
                <a:cxn ang="0">
                  <a:pos x="connsiteX1" y="connsiteY1"/>
                </a:cxn>
                <a:cxn ang="0">
                  <a:pos x="connsiteX2" y="connsiteY2"/>
                </a:cxn>
                <a:cxn ang="0">
                  <a:pos x="connsiteX3" y="connsiteY3"/>
                </a:cxn>
              </a:cxnLst>
              <a:rect l="l" t="t" r="r" b="b"/>
              <a:pathLst>
                <a:path w="90931" h="100620">
                  <a:moveTo>
                    <a:pt x="12814" y="37921"/>
                  </a:moveTo>
                  <a:cubicBezTo>
                    <a:pt x="12814" y="37921"/>
                    <a:pt x="62081" y="-26227"/>
                    <a:pt x="83481" y="12224"/>
                  </a:cubicBezTo>
                  <a:cubicBezTo>
                    <a:pt x="104881" y="50674"/>
                    <a:pt x="74921" y="85032"/>
                    <a:pt x="57802" y="95787"/>
                  </a:cubicBezTo>
                  <a:cubicBezTo>
                    <a:pt x="40682" y="106542"/>
                    <a:pt x="-26" y="95787"/>
                    <a:pt x="-26" y="95787"/>
                  </a:cubicBezTo>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33" name="Graphic 3">
              <a:extLst>
                <a:ext uri="{FF2B5EF4-FFF2-40B4-BE49-F238E27FC236}">
                  <a16:creationId xmlns:a16="http://schemas.microsoft.com/office/drawing/2014/main" id="{8C6C7407-DCC9-D046-B317-747234895ABB}"/>
                </a:ext>
              </a:extLst>
            </p:cNvPr>
            <p:cNvSpPr/>
            <p:nvPr/>
          </p:nvSpPr>
          <p:spPr>
            <a:xfrm>
              <a:off x="7326534" y="2568333"/>
              <a:ext cx="363130" cy="794330"/>
            </a:xfrm>
            <a:custGeom>
              <a:avLst/>
              <a:gdLst>
                <a:gd name="connsiteX0" fmla="*/ 37664 w 363130"/>
                <a:gd name="connsiteY0" fmla="*/ 0 h 794330"/>
                <a:gd name="connsiteX1" fmla="*/ 0 w 363130"/>
                <a:gd name="connsiteY1" fmla="*/ 0 h 794330"/>
                <a:gd name="connsiteX2" fmla="*/ 325562 w 363130"/>
                <a:gd name="connsiteY2" fmla="*/ 794330 h 794330"/>
                <a:gd name="connsiteX3" fmla="*/ 363130 w 363130"/>
                <a:gd name="connsiteY3" fmla="*/ 794330 h 794330"/>
                <a:gd name="connsiteX4" fmla="*/ 37664 w 363130"/>
                <a:gd name="connsiteY4" fmla="*/ 0 h 794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30" h="794330">
                  <a:moveTo>
                    <a:pt x="37664" y="0"/>
                  </a:moveTo>
                  <a:lnTo>
                    <a:pt x="0" y="0"/>
                  </a:lnTo>
                  <a:lnTo>
                    <a:pt x="325562" y="794330"/>
                  </a:lnTo>
                  <a:lnTo>
                    <a:pt x="363130" y="794330"/>
                  </a:lnTo>
                  <a:lnTo>
                    <a:pt x="37664" y="0"/>
                  </a:lnTo>
                  <a:close/>
                </a:path>
              </a:pathLst>
            </a:custGeom>
            <a:solidFill>
              <a:srgbClr val="FCB900"/>
            </a:solidFill>
            <a:ln w="9504" cap="rnd">
              <a:solidFill>
                <a:srgbClr val="263238"/>
              </a:solidFill>
              <a:prstDash val="solid"/>
              <a:round/>
            </a:ln>
          </p:spPr>
          <p:txBody>
            <a:bodyPr rtlCol="0" anchor="ctr"/>
            <a:lstStyle/>
            <a:p>
              <a:endParaRPr lang="en-GB"/>
            </a:p>
          </p:txBody>
        </p:sp>
        <p:sp>
          <p:nvSpPr>
            <p:cNvPr id="34" name="Graphic 3">
              <a:extLst>
                <a:ext uri="{FF2B5EF4-FFF2-40B4-BE49-F238E27FC236}">
                  <a16:creationId xmlns:a16="http://schemas.microsoft.com/office/drawing/2014/main" id="{8C6C7407-DCC9-D046-B317-747234895ABB}"/>
                </a:ext>
              </a:extLst>
            </p:cNvPr>
            <p:cNvSpPr/>
            <p:nvPr/>
          </p:nvSpPr>
          <p:spPr>
            <a:xfrm>
              <a:off x="6801907" y="2568333"/>
              <a:ext cx="850189" cy="794330"/>
            </a:xfrm>
            <a:custGeom>
              <a:avLst/>
              <a:gdLst>
                <a:gd name="connsiteX0" fmla="*/ 524628 w 850189"/>
                <a:gd name="connsiteY0" fmla="*/ 0 h 794330"/>
                <a:gd name="connsiteX1" fmla="*/ 0 w 850189"/>
                <a:gd name="connsiteY1" fmla="*/ 679264 h 794330"/>
                <a:gd name="connsiteX2" fmla="*/ 850189 w 850189"/>
                <a:gd name="connsiteY2" fmla="*/ 794330 h 794330"/>
                <a:gd name="connsiteX3" fmla="*/ 524628 w 850189"/>
                <a:gd name="connsiteY3" fmla="*/ 0 h 794330"/>
              </a:gdLst>
              <a:ahLst/>
              <a:cxnLst>
                <a:cxn ang="0">
                  <a:pos x="connsiteX0" y="connsiteY0"/>
                </a:cxn>
                <a:cxn ang="0">
                  <a:pos x="connsiteX1" y="connsiteY1"/>
                </a:cxn>
                <a:cxn ang="0">
                  <a:pos x="connsiteX2" y="connsiteY2"/>
                </a:cxn>
                <a:cxn ang="0">
                  <a:pos x="connsiteX3" y="connsiteY3"/>
                </a:cxn>
              </a:cxnLst>
              <a:rect l="l" t="t" r="r" b="b"/>
              <a:pathLst>
                <a:path w="850189" h="794330">
                  <a:moveTo>
                    <a:pt x="524628" y="0"/>
                  </a:moveTo>
                  <a:lnTo>
                    <a:pt x="0" y="679264"/>
                  </a:lnTo>
                  <a:lnTo>
                    <a:pt x="850189" y="794330"/>
                  </a:lnTo>
                  <a:lnTo>
                    <a:pt x="524628" y="0"/>
                  </a:lnTo>
                  <a:close/>
                </a:path>
              </a:pathLst>
            </a:custGeom>
            <a:solidFill>
              <a:srgbClr val="FCB900"/>
            </a:solidFill>
            <a:ln w="9504" cap="rnd">
              <a:solidFill>
                <a:srgbClr val="263238"/>
              </a:solidFill>
              <a:prstDash val="solid"/>
              <a:round/>
            </a:ln>
          </p:spPr>
          <p:txBody>
            <a:bodyPr rtlCol="0" anchor="ctr"/>
            <a:lstStyle/>
            <a:p>
              <a:endParaRPr lang="en-GB"/>
            </a:p>
          </p:txBody>
        </p:sp>
        <p:sp>
          <p:nvSpPr>
            <p:cNvPr id="35" name="Graphic 3">
              <a:extLst>
                <a:ext uri="{FF2B5EF4-FFF2-40B4-BE49-F238E27FC236}">
                  <a16:creationId xmlns:a16="http://schemas.microsoft.com/office/drawing/2014/main" id="{8C6C7407-DCC9-D046-B317-747234895ABB}"/>
                </a:ext>
              </a:extLst>
            </p:cNvPr>
            <p:cNvSpPr/>
            <p:nvPr/>
          </p:nvSpPr>
          <p:spPr>
            <a:xfrm>
              <a:off x="7866451" y="2742503"/>
              <a:ext cx="286435" cy="742681"/>
            </a:xfrm>
            <a:custGeom>
              <a:avLst/>
              <a:gdLst>
                <a:gd name="connsiteX0" fmla="*/ 50882 w 286435"/>
                <a:gd name="connsiteY0" fmla="*/ 187917 h 742681"/>
                <a:gd name="connsiteX1" fmla="*/ 58016 w 286435"/>
                <a:gd name="connsiteY1" fmla="*/ 432992 h 742681"/>
                <a:gd name="connsiteX2" fmla="*/ 31860 w 286435"/>
                <a:gd name="connsiteY2" fmla="*/ 421095 h 742681"/>
                <a:gd name="connsiteX3" fmla="*/ 24727 w 286435"/>
                <a:gd name="connsiteY3" fmla="*/ 449648 h 742681"/>
                <a:gd name="connsiteX4" fmla="*/ 950 w 286435"/>
                <a:gd name="connsiteY4" fmla="*/ 570996 h 742681"/>
                <a:gd name="connsiteX5" fmla="*/ 53260 w 286435"/>
                <a:gd name="connsiteY5" fmla="*/ 668550 h 742681"/>
                <a:gd name="connsiteX6" fmla="*/ 219703 w 286435"/>
                <a:gd name="connsiteY6" fmla="*/ 742311 h 742681"/>
                <a:gd name="connsiteX7" fmla="*/ 286280 w 286435"/>
                <a:gd name="connsiteY7" fmla="*/ 644756 h 742681"/>
                <a:gd name="connsiteX8" fmla="*/ 257747 w 286435"/>
                <a:gd name="connsiteY8" fmla="*/ 497235 h 742681"/>
                <a:gd name="connsiteX9" fmla="*/ 267258 w 286435"/>
                <a:gd name="connsiteY9" fmla="*/ 409198 h 742681"/>
                <a:gd name="connsiteX10" fmla="*/ 245858 w 286435"/>
                <a:gd name="connsiteY10" fmla="*/ 356852 h 742681"/>
                <a:gd name="connsiteX11" fmla="*/ 233969 w 286435"/>
                <a:gd name="connsiteY11" fmla="*/ 68948 h 742681"/>
                <a:gd name="connsiteX12" fmla="*/ 117459 w 286435"/>
                <a:gd name="connsiteY12" fmla="*/ -54 h 7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435" h="742681">
                  <a:moveTo>
                    <a:pt x="50882" y="187917"/>
                  </a:moveTo>
                  <a:lnTo>
                    <a:pt x="58016" y="432992"/>
                  </a:lnTo>
                  <a:cubicBezTo>
                    <a:pt x="58016" y="432992"/>
                    <a:pt x="31860" y="411578"/>
                    <a:pt x="31860" y="421095"/>
                  </a:cubicBezTo>
                  <a:cubicBezTo>
                    <a:pt x="30676" y="430872"/>
                    <a:pt x="28280" y="440463"/>
                    <a:pt x="24727" y="449648"/>
                  </a:cubicBezTo>
                  <a:cubicBezTo>
                    <a:pt x="13300" y="489330"/>
                    <a:pt x="5344" y="529933"/>
                    <a:pt x="950" y="570996"/>
                  </a:cubicBezTo>
                  <a:cubicBezTo>
                    <a:pt x="-3806" y="628101"/>
                    <a:pt x="8083" y="639998"/>
                    <a:pt x="53260" y="668550"/>
                  </a:cubicBezTo>
                  <a:cubicBezTo>
                    <a:pt x="98437" y="697103"/>
                    <a:pt x="186414" y="747069"/>
                    <a:pt x="219703" y="742311"/>
                  </a:cubicBezTo>
                  <a:cubicBezTo>
                    <a:pt x="252991" y="737552"/>
                    <a:pt x="283902" y="718517"/>
                    <a:pt x="286280" y="644756"/>
                  </a:cubicBezTo>
                  <a:cubicBezTo>
                    <a:pt x="288658" y="570996"/>
                    <a:pt x="257747" y="511511"/>
                    <a:pt x="257747" y="497235"/>
                  </a:cubicBezTo>
                  <a:cubicBezTo>
                    <a:pt x="257747" y="482959"/>
                    <a:pt x="269636" y="421095"/>
                    <a:pt x="267258" y="409198"/>
                  </a:cubicBezTo>
                  <a:cubicBezTo>
                    <a:pt x="264880" y="397302"/>
                    <a:pt x="245858" y="363990"/>
                    <a:pt x="245858" y="356852"/>
                  </a:cubicBezTo>
                  <a:cubicBezTo>
                    <a:pt x="245858" y="349714"/>
                    <a:pt x="257747" y="104639"/>
                    <a:pt x="233969" y="68948"/>
                  </a:cubicBezTo>
                  <a:cubicBezTo>
                    <a:pt x="210192" y="33257"/>
                    <a:pt x="117459" y="-54"/>
                    <a:pt x="117459" y="-54"/>
                  </a:cubicBezTo>
                </a:path>
              </a:pathLst>
            </a:custGeom>
            <a:solidFill>
              <a:srgbClr val="FFFFFF"/>
            </a:solidFill>
            <a:ln w="9504" cap="rnd">
              <a:solidFill>
                <a:srgbClr val="263238"/>
              </a:solidFill>
              <a:prstDash val="solid"/>
              <a:round/>
            </a:ln>
          </p:spPr>
          <p:txBody>
            <a:bodyPr rtlCol="0" anchor="ctr"/>
            <a:lstStyle/>
            <a:p>
              <a:endParaRPr lang="en-GB"/>
            </a:p>
          </p:txBody>
        </p:sp>
        <p:sp>
          <p:nvSpPr>
            <p:cNvPr id="36" name="Graphic 3">
              <a:extLst>
                <a:ext uri="{FF2B5EF4-FFF2-40B4-BE49-F238E27FC236}">
                  <a16:creationId xmlns:a16="http://schemas.microsoft.com/office/drawing/2014/main" id="{8C6C7407-DCC9-D046-B317-747234895ABB}"/>
                </a:ext>
              </a:extLst>
            </p:cNvPr>
            <p:cNvSpPr/>
            <p:nvPr/>
          </p:nvSpPr>
          <p:spPr>
            <a:xfrm>
              <a:off x="7381635" y="2943810"/>
              <a:ext cx="576367" cy="425646"/>
            </a:xfrm>
            <a:custGeom>
              <a:avLst/>
              <a:gdLst>
                <a:gd name="connsiteX0" fmla="*/ 247990 w 576367"/>
                <a:gd name="connsiteY0" fmla="*/ 117475 h 425646"/>
                <a:gd name="connsiteX1" fmla="*/ 126725 w 576367"/>
                <a:gd name="connsiteY1" fmla="*/ 885 h 425646"/>
                <a:gd name="connsiteX2" fmla="*/ 57770 w 576367"/>
                <a:gd name="connsiteY2" fmla="*/ 22300 h 425646"/>
                <a:gd name="connsiteX3" fmla="*/ 38748 w 576367"/>
                <a:gd name="connsiteY3" fmla="*/ 50852 h 425646"/>
                <a:gd name="connsiteX4" fmla="*/ 41125 w 576367"/>
                <a:gd name="connsiteY4" fmla="*/ 72267 h 425646"/>
                <a:gd name="connsiteX5" fmla="*/ 704 w 576367"/>
                <a:gd name="connsiteY5" fmla="*/ 136510 h 425646"/>
                <a:gd name="connsiteX6" fmla="*/ 29237 w 576367"/>
                <a:gd name="connsiteY6" fmla="*/ 134130 h 425646"/>
                <a:gd name="connsiteX7" fmla="*/ 26859 w 576367"/>
                <a:gd name="connsiteY7" fmla="*/ 167442 h 425646"/>
                <a:gd name="connsiteX8" fmla="*/ 79170 w 576367"/>
                <a:gd name="connsiteY8" fmla="*/ 153165 h 425646"/>
                <a:gd name="connsiteX9" fmla="*/ 93436 w 576367"/>
                <a:gd name="connsiteY9" fmla="*/ 167442 h 425646"/>
                <a:gd name="connsiteX10" fmla="*/ 148124 w 576367"/>
                <a:gd name="connsiteY10" fmla="*/ 155545 h 425646"/>
                <a:gd name="connsiteX11" fmla="*/ 193302 w 576367"/>
                <a:gd name="connsiteY11" fmla="*/ 191235 h 425646"/>
                <a:gd name="connsiteX12" fmla="*/ 233723 w 576367"/>
                <a:gd name="connsiteY12" fmla="*/ 195994 h 425646"/>
                <a:gd name="connsiteX13" fmla="*/ 504787 w 576367"/>
                <a:gd name="connsiteY13" fmla="*/ 424414 h 425646"/>
                <a:gd name="connsiteX14" fmla="*/ 576120 w 576367"/>
                <a:gd name="connsiteY14" fmla="*/ 341136 h 425646"/>
                <a:gd name="connsiteX15" fmla="*/ 523809 w 576367"/>
                <a:gd name="connsiteY15" fmla="*/ 257858 h 425646"/>
                <a:gd name="connsiteX16" fmla="*/ 267012 w 576367"/>
                <a:gd name="connsiteY16" fmla="*/ 134130 h 42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367" h="425646">
                  <a:moveTo>
                    <a:pt x="247990" y="117475"/>
                  </a:moveTo>
                  <a:cubicBezTo>
                    <a:pt x="247990" y="117475"/>
                    <a:pt x="145747" y="5644"/>
                    <a:pt x="126725" y="885"/>
                  </a:cubicBezTo>
                  <a:cubicBezTo>
                    <a:pt x="107703" y="-3873"/>
                    <a:pt x="81547" y="10403"/>
                    <a:pt x="57770" y="22300"/>
                  </a:cubicBezTo>
                  <a:cubicBezTo>
                    <a:pt x="33992" y="34197"/>
                    <a:pt x="38748" y="43714"/>
                    <a:pt x="38748" y="50852"/>
                  </a:cubicBezTo>
                  <a:cubicBezTo>
                    <a:pt x="39123" y="58031"/>
                    <a:pt x="39917" y="65181"/>
                    <a:pt x="41125" y="72267"/>
                  </a:cubicBezTo>
                  <a:cubicBezTo>
                    <a:pt x="41125" y="72267"/>
                    <a:pt x="-6430" y="126992"/>
                    <a:pt x="704" y="136510"/>
                  </a:cubicBezTo>
                  <a:cubicBezTo>
                    <a:pt x="7837" y="146027"/>
                    <a:pt x="29237" y="134130"/>
                    <a:pt x="29237" y="134130"/>
                  </a:cubicBezTo>
                  <a:cubicBezTo>
                    <a:pt x="29237" y="134130"/>
                    <a:pt x="-4052" y="167442"/>
                    <a:pt x="26859" y="167442"/>
                  </a:cubicBezTo>
                  <a:cubicBezTo>
                    <a:pt x="45263" y="167485"/>
                    <a:pt x="63336" y="162553"/>
                    <a:pt x="79170" y="153165"/>
                  </a:cubicBezTo>
                  <a:cubicBezTo>
                    <a:pt x="79170" y="153165"/>
                    <a:pt x="67281" y="167442"/>
                    <a:pt x="93436" y="167442"/>
                  </a:cubicBezTo>
                  <a:cubicBezTo>
                    <a:pt x="112204" y="166579"/>
                    <a:pt x="130692" y="162557"/>
                    <a:pt x="148124" y="155545"/>
                  </a:cubicBezTo>
                  <a:cubicBezTo>
                    <a:pt x="148124" y="155545"/>
                    <a:pt x="179035" y="181718"/>
                    <a:pt x="193302" y="191235"/>
                  </a:cubicBezTo>
                  <a:cubicBezTo>
                    <a:pt x="207568" y="200753"/>
                    <a:pt x="233723" y="195994"/>
                    <a:pt x="233723" y="195994"/>
                  </a:cubicBezTo>
                  <a:cubicBezTo>
                    <a:pt x="233723" y="195994"/>
                    <a:pt x="469121" y="414896"/>
                    <a:pt x="504787" y="424414"/>
                  </a:cubicBezTo>
                  <a:cubicBezTo>
                    <a:pt x="540454" y="433931"/>
                    <a:pt x="573742" y="383965"/>
                    <a:pt x="576120" y="341136"/>
                  </a:cubicBezTo>
                  <a:cubicBezTo>
                    <a:pt x="578498" y="298307"/>
                    <a:pt x="561853" y="272134"/>
                    <a:pt x="523809" y="257858"/>
                  </a:cubicBezTo>
                  <a:cubicBezTo>
                    <a:pt x="485765" y="243581"/>
                    <a:pt x="267012" y="134130"/>
                    <a:pt x="267012" y="134130"/>
                  </a:cubicBez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37" name="Graphic 3">
              <a:extLst>
                <a:ext uri="{FF2B5EF4-FFF2-40B4-BE49-F238E27FC236}">
                  <a16:creationId xmlns:a16="http://schemas.microsoft.com/office/drawing/2014/main" id="{8C6C7407-DCC9-D046-B317-747234895ABB}"/>
                </a:ext>
              </a:extLst>
            </p:cNvPr>
            <p:cNvSpPr/>
            <p:nvPr/>
          </p:nvSpPr>
          <p:spPr>
            <a:xfrm>
              <a:off x="7422786" y="2980440"/>
              <a:ext cx="61821" cy="35690"/>
            </a:xfrm>
            <a:custGeom>
              <a:avLst/>
              <a:gdLst>
                <a:gd name="connsiteX0" fmla="*/ 0 w 61821"/>
                <a:gd name="connsiteY0" fmla="*/ 35691 h 35690"/>
                <a:gd name="connsiteX1" fmla="*/ 61822 w 61821"/>
                <a:gd name="connsiteY1" fmla="*/ 0 h 35690"/>
              </a:gdLst>
              <a:ahLst/>
              <a:cxnLst>
                <a:cxn ang="0">
                  <a:pos x="connsiteX0" y="connsiteY0"/>
                </a:cxn>
                <a:cxn ang="0">
                  <a:pos x="connsiteX1" y="connsiteY1"/>
                </a:cxn>
              </a:cxnLst>
              <a:rect l="l" t="t" r="r" b="b"/>
              <a:pathLst>
                <a:path w="61821" h="35690">
                  <a:moveTo>
                    <a:pt x="0" y="35691"/>
                  </a:moveTo>
                  <a:lnTo>
                    <a:pt x="61822" y="0"/>
                  </a:lnTo>
                </a:path>
              </a:pathLst>
            </a:custGeom>
            <a:ln w="9504" cap="rnd">
              <a:solidFill>
                <a:srgbClr val="263238"/>
              </a:solidFill>
              <a:prstDash val="solid"/>
              <a:round/>
            </a:ln>
          </p:spPr>
          <p:txBody>
            <a:bodyPr rtlCol="0" anchor="ctr"/>
            <a:lstStyle/>
            <a:p>
              <a:endParaRPr lang="en-GB"/>
            </a:p>
          </p:txBody>
        </p:sp>
        <p:sp>
          <p:nvSpPr>
            <p:cNvPr id="38" name="Graphic 3">
              <a:extLst>
                <a:ext uri="{FF2B5EF4-FFF2-40B4-BE49-F238E27FC236}">
                  <a16:creationId xmlns:a16="http://schemas.microsoft.com/office/drawing/2014/main" id="{8C6C7407-DCC9-D046-B317-747234895ABB}"/>
                </a:ext>
              </a:extLst>
            </p:cNvPr>
            <p:cNvSpPr/>
            <p:nvPr/>
          </p:nvSpPr>
          <p:spPr>
            <a:xfrm>
              <a:off x="7410897" y="3008992"/>
              <a:ext cx="104621" cy="69001"/>
            </a:xfrm>
            <a:custGeom>
              <a:avLst/>
              <a:gdLst>
                <a:gd name="connsiteX0" fmla="*/ -26 w 104621"/>
                <a:gd name="connsiteY0" fmla="*/ 68948 h 69001"/>
                <a:gd name="connsiteX1" fmla="*/ 59418 w 104621"/>
                <a:gd name="connsiteY1" fmla="*/ 18981 h 69001"/>
                <a:gd name="connsiteX2" fmla="*/ 104596 w 104621"/>
                <a:gd name="connsiteY2" fmla="*/ -54 h 69001"/>
              </a:gdLst>
              <a:ahLst/>
              <a:cxnLst>
                <a:cxn ang="0">
                  <a:pos x="connsiteX0" y="connsiteY0"/>
                </a:cxn>
                <a:cxn ang="0">
                  <a:pos x="connsiteX1" y="connsiteY1"/>
                </a:cxn>
                <a:cxn ang="0">
                  <a:pos x="connsiteX2" y="connsiteY2"/>
                </a:cxn>
              </a:cxnLst>
              <a:rect l="l" t="t" r="r" b="b"/>
              <a:pathLst>
                <a:path w="104621" h="69001">
                  <a:moveTo>
                    <a:pt x="-26" y="68948"/>
                  </a:moveTo>
                  <a:cubicBezTo>
                    <a:pt x="-26" y="68948"/>
                    <a:pt x="52285" y="23740"/>
                    <a:pt x="59418" y="18981"/>
                  </a:cubicBezTo>
                  <a:cubicBezTo>
                    <a:pt x="74149" y="11883"/>
                    <a:pt x="89227" y="5530"/>
                    <a:pt x="104596" y="-54"/>
                  </a:cubicBezTo>
                </a:path>
              </a:pathLst>
            </a:custGeom>
            <a:noFill/>
            <a:ln w="9504" cap="rnd">
              <a:solidFill>
                <a:srgbClr val="263238"/>
              </a:solidFill>
              <a:prstDash val="solid"/>
              <a:round/>
            </a:ln>
          </p:spPr>
          <p:txBody>
            <a:bodyPr rtlCol="0" anchor="ctr"/>
            <a:lstStyle/>
            <a:p>
              <a:endParaRPr lang="en-GB"/>
            </a:p>
          </p:txBody>
        </p:sp>
        <p:sp>
          <p:nvSpPr>
            <p:cNvPr id="39" name="Graphic 3">
              <a:extLst>
                <a:ext uri="{FF2B5EF4-FFF2-40B4-BE49-F238E27FC236}">
                  <a16:creationId xmlns:a16="http://schemas.microsoft.com/office/drawing/2014/main" id="{8C6C7407-DCC9-D046-B317-747234895ABB}"/>
                </a:ext>
              </a:extLst>
            </p:cNvPr>
            <p:cNvSpPr/>
            <p:nvPr/>
          </p:nvSpPr>
          <p:spPr>
            <a:xfrm>
              <a:off x="7460830" y="3054201"/>
              <a:ext cx="78465" cy="42828"/>
            </a:xfrm>
            <a:custGeom>
              <a:avLst/>
              <a:gdLst>
                <a:gd name="connsiteX0" fmla="*/ 0 w 78465"/>
                <a:gd name="connsiteY0" fmla="*/ 42829 h 42828"/>
                <a:gd name="connsiteX1" fmla="*/ 47555 w 78465"/>
                <a:gd name="connsiteY1" fmla="*/ 9517 h 42828"/>
                <a:gd name="connsiteX2" fmla="*/ 78466 w 78465"/>
                <a:gd name="connsiteY2" fmla="*/ 0 h 42828"/>
              </a:gdLst>
              <a:ahLst/>
              <a:cxnLst>
                <a:cxn ang="0">
                  <a:pos x="connsiteX0" y="connsiteY0"/>
                </a:cxn>
                <a:cxn ang="0">
                  <a:pos x="connsiteX1" y="connsiteY1"/>
                </a:cxn>
                <a:cxn ang="0">
                  <a:pos x="connsiteX2" y="connsiteY2"/>
                </a:cxn>
              </a:cxnLst>
              <a:rect l="l" t="t" r="r" b="b"/>
              <a:pathLst>
                <a:path w="78465" h="42828">
                  <a:moveTo>
                    <a:pt x="0" y="42829"/>
                  </a:moveTo>
                  <a:lnTo>
                    <a:pt x="47555" y="9517"/>
                  </a:lnTo>
                  <a:lnTo>
                    <a:pt x="78466" y="0"/>
                  </a:lnTo>
                </a:path>
              </a:pathLst>
            </a:custGeom>
            <a:noFill/>
            <a:ln w="9504" cap="rnd">
              <a:solidFill>
                <a:srgbClr val="263238"/>
              </a:solidFill>
              <a:prstDash val="solid"/>
              <a:round/>
            </a:ln>
          </p:spPr>
          <p:txBody>
            <a:bodyPr rtlCol="0" anchor="ctr"/>
            <a:lstStyle/>
            <a:p>
              <a:endParaRPr lang="en-GB"/>
            </a:p>
          </p:txBody>
        </p:sp>
        <p:sp>
          <p:nvSpPr>
            <p:cNvPr id="40" name="Graphic 3">
              <a:extLst>
                <a:ext uri="{FF2B5EF4-FFF2-40B4-BE49-F238E27FC236}">
                  <a16:creationId xmlns:a16="http://schemas.microsoft.com/office/drawing/2014/main" id="{8C6C7407-DCC9-D046-B317-747234895ABB}"/>
                </a:ext>
              </a:extLst>
            </p:cNvPr>
            <p:cNvSpPr/>
            <p:nvPr/>
          </p:nvSpPr>
          <p:spPr>
            <a:xfrm>
              <a:off x="8064304" y="3292138"/>
              <a:ext cx="17119" cy="24174"/>
            </a:xfrm>
            <a:custGeom>
              <a:avLst/>
              <a:gdLst>
                <a:gd name="connsiteX0" fmla="*/ -26 w 17119"/>
                <a:gd name="connsiteY0" fmla="*/ -54 h 24174"/>
                <a:gd name="connsiteX1" fmla="*/ 17094 w 17119"/>
                <a:gd name="connsiteY1" fmla="*/ 24120 h 24174"/>
              </a:gdLst>
              <a:ahLst/>
              <a:cxnLst>
                <a:cxn ang="0">
                  <a:pos x="connsiteX0" y="connsiteY0"/>
                </a:cxn>
                <a:cxn ang="0">
                  <a:pos x="connsiteX1" y="connsiteY1"/>
                </a:cxn>
              </a:cxnLst>
              <a:rect l="l" t="t" r="r" b="b"/>
              <a:pathLst>
                <a:path w="17119" h="24174">
                  <a:moveTo>
                    <a:pt x="-26" y="-54"/>
                  </a:moveTo>
                  <a:cubicBezTo>
                    <a:pt x="6589" y="7320"/>
                    <a:pt x="12333" y="15432"/>
                    <a:pt x="17094" y="24120"/>
                  </a:cubicBezTo>
                </a:path>
              </a:pathLst>
            </a:custGeom>
            <a:noFill/>
            <a:ln w="9504" cap="rnd">
              <a:solidFill>
                <a:srgbClr val="263238"/>
              </a:solidFill>
              <a:prstDash val="solid"/>
              <a:round/>
            </a:ln>
          </p:spPr>
          <p:txBody>
            <a:bodyPr rtlCol="0" anchor="ctr"/>
            <a:lstStyle/>
            <a:p>
              <a:endParaRPr lang="en-GB"/>
            </a:p>
          </p:txBody>
        </p:sp>
        <p:sp>
          <p:nvSpPr>
            <p:cNvPr id="41" name="Graphic 3">
              <a:extLst>
                <a:ext uri="{FF2B5EF4-FFF2-40B4-BE49-F238E27FC236}">
                  <a16:creationId xmlns:a16="http://schemas.microsoft.com/office/drawing/2014/main" id="{8C6C7407-DCC9-D046-B317-747234895ABB}"/>
                </a:ext>
              </a:extLst>
            </p:cNvPr>
            <p:cNvSpPr/>
            <p:nvPr/>
          </p:nvSpPr>
          <p:spPr>
            <a:xfrm>
              <a:off x="7922114" y="3199342"/>
              <a:ext cx="112990" cy="65004"/>
            </a:xfrm>
            <a:custGeom>
              <a:avLst/>
              <a:gdLst>
                <a:gd name="connsiteX0" fmla="*/ -26 w 112990"/>
                <a:gd name="connsiteY0" fmla="*/ -54 h 65004"/>
                <a:gd name="connsiteX1" fmla="*/ 112965 w 112990"/>
                <a:gd name="connsiteY1" fmla="*/ 64951 h 65004"/>
              </a:gdLst>
              <a:ahLst/>
              <a:cxnLst>
                <a:cxn ang="0">
                  <a:pos x="connsiteX0" y="connsiteY0"/>
                </a:cxn>
                <a:cxn ang="0">
                  <a:pos x="connsiteX1" y="connsiteY1"/>
                </a:cxn>
              </a:cxnLst>
              <a:rect l="l" t="t" r="r" b="b"/>
              <a:pathLst>
                <a:path w="112990" h="65004">
                  <a:moveTo>
                    <a:pt x="-26" y="-54"/>
                  </a:moveTo>
                  <a:cubicBezTo>
                    <a:pt x="40195" y="16825"/>
                    <a:pt x="78152" y="38662"/>
                    <a:pt x="112965" y="64951"/>
                  </a:cubicBezTo>
                </a:path>
              </a:pathLst>
            </a:custGeom>
            <a:noFill/>
            <a:ln w="9504" cap="rnd">
              <a:solidFill>
                <a:srgbClr val="263238"/>
              </a:solidFill>
              <a:prstDash val="solid"/>
              <a:round/>
            </a:ln>
          </p:spPr>
          <p:txBody>
            <a:bodyPr rtlCol="0" anchor="ctr"/>
            <a:lstStyle/>
            <a:p>
              <a:endParaRPr lang="en-GB"/>
            </a:p>
          </p:txBody>
        </p:sp>
        <p:sp>
          <p:nvSpPr>
            <p:cNvPr id="42" name="Graphic 3">
              <a:extLst>
                <a:ext uri="{FF2B5EF4-FFF2-40B4-BE49-F238E27FC236}">
                  <a16:creationId xmlns:a16="http://schemas.microsoft.com/office/drawing/2014/main" id="{8C6C7407-DCC9-D046-B317-747234895ABB}"/>
                </a:ext>
              </a:extLst>
            </p:cNvPr>
            <p:cNvSpPr/>
            <p:nvPr/>
          </p:nvSpPr>
          <p:spPr>
            <a:xfrm>
              <a:off x="7950647" y="3179624"/>
              <a:ext cx="137909" cy="24476"/>
            </a:xfrm>
            <a:custGeom>
              <a:avLst/>
              <a:gdLst>
                <a:gd name="connsiteX0" fmla="*/ 137884 w 137909"/>
                <a:gd name="connsiteY0" fmla="*/ 24423 h 24476"/>
                <a:gd name="connsiteX1" fmla="*/ -26 w 137909"/>
                <a:gd name="connsiteY1" fmla="*/ 629 h 24476"/>
              </a:gdLst>
              <a:ahLst/>
              <a:cxnLst>
                <a:cxn ang="0">
                  <a:pos x="connsiteX0" y="connsiteY0"/>
                </a:cxn>
                <a:cxn ang="0">
                  <a:pos x="connsiteX1" y="connsiteY1"/>
                </a:cxn>
              </a:cxnLst>
              <a:rect l="l" t="t" r="r" b="b"/>
              <a:pathLst>
                <a:path w="137909" h="24476">
                  <a:moveTo>
                    <a:pt x="137884" y="24423"/>
                  </a:moveTo>
                  <a:cubicBezTo>
                    <a:pt x="94476" y="5575"/>
                    <a:pt x="47184" y="-2585"/>
                    <a:pt x="-26" y="629"/>
                  </a:cubicBezTo>
                </a:path>
              </a:pathLst>
            </a:custGeom>
            <a:noFill/>
            <a:ln w="9504" cap="rnd">
              <a:solidFill>
                <a:srgbClr val="263238"/>
              </a:solidFill>
              <a:prstDash val="solid"/>
              <a:round/>
            </a:ln>
          </p:spPr>
          <p:txBody>
            <a:bodyPr rtlCol="0" anchor="ctr"/>
            <a:lstStyle/>
            <a:p>
              <a:endParaRPr lang="en-GB"/>
            </a:p>
          </p:txBody>
        </p:sp>
        <p:sp>
          <p:nvSpPr>
            <p:cNvPr id="43" name="Graphic 3">
              <a:extLst>
                <a:ext uri="{FF2B5EF4-FFF2-40B4-BE49-F238E27FC236}">
                  <a16:creationId xmlns:a16="http://schemas.microsoft.com/office/drawing/2014/main" id="{8C6C7407-DCC9-D046-B317-747234895ABB}"/>
                </a:ext>
              </a:extLst>
            </p:cNvPr>
            <p:cNvSpPr/>
            <p:nvPr/>
          </p:nvSpPr>
          <p:spPr>
            <a:xfrm>
              <a:off x="7006968" y="2892976"/>
              <a:ext cx="59602" cy="87604"/>
            </a:xfrm>
            <a:custGeom>
              <a:avLst/>
              <a:gdLst>
                <a:gd name="connsiteX0" fmla="*/ 40583 w 59602"/>
                <a:gd name="connsiteY0" fmla="*/ 14411 h 87604"/>
                <a:gd name="connsiteX1" fmla="*/ 19754 w 59602"/>
                <a:gd name="connsiteY1" fmla="*/ 325 h 87604"/>
                <a:gd name="connsiteX2" fmla="*/ 732 w 59602"/>
                <a:gd name="connsiteY2" fmla="*/ 12602 h 87604"/>
                <a:gd name="connsiteX3" fmla="*/ 51806 w 59602"/>
                <a:gd name="connsiteY3" fmla="*/ 86648 h 87604"/>
                <a:gd name="connsiteX4" fmla="*/ 40678 w 59602"/>
                <a:gd name="connsiteY4" fmla="*/ 14411 h 87604"/>
                <a:gd name="connsiteX5" fmla="*/ 40678 w 59602"/>
                <a:gd name="connsiteY5" fmla="*/ 14411 h 8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02" h="87604">
                  <a:moveTo>
                    <a:pt x="40583" y="14411"/>
                  </a:moveTo>
                  <a:cubicBezTo>
                    <a:pt x="36704" y="6284"/>
                    <a:pt x="28735" y="895"/>
                    <a:pt x="19754" y="325"/>
                  </a:cubicBezTo>
                  <a:cubicBezTo>
                    <a:pt x="8721" y="-913"/>
                    <a:pt x="-3168" y="325"/>
                    <a:pt x="732" y="12602"/>
                  </a:cubicBezTo>
                  <a:cubicBezTo>
                    <a:pt x="7389" y="34302"/>
                    <a:pt x="29265" y="95690"/>
                    <a:pt x="51806" y="86648"/>
                  </a:cubicBezTo>
                  <a:cubicBezTo>
                    <a:pt x="74347" y="77607"/>
                    <a:pt x="40678" y="14411"/>
                    <a:pt x="40678" y="14411"/>
                  </a:cubicBezTo>
                  <a:lnTo>
                    <a:pt x="40678" y="14411"/>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4" name="Graphic 3">
              <a:extLst>
                <a:ext uri="{FF2B5EF4-FFF2-40B4-BE49-F238E27FC236}">
                  <a16:creationId xmlns:a16="http://schemas.microsoft.com/office/drawing/2014/main" id="{8C6C7407-DCC9-D046-B317-747234895ABB}"/>
                </a:ext>
              </a:extLst>
            </p:cNvPr>
            <p:cNvSpPr/>
            <p:nvPr/>
          </p:nvSpPr>
          <p:spPr>
            <a:xfrm>
              <a:off x="6969181" y="2912868"/>
              <a:ext cx="59645" cy="87681"/>
            </a:xfrm>
            <a:custGeom>
              <a:avLst/>
              <a:gdLst>
                <a:gd name="connsiteX0" fmla="*/ 40611 w 59645"/>
                <a:gd name="connsiteY0" fmla="*/ 14411 h 87681"/>
                <a:gd name="connsiteX1" fmla="*/ 19782 w 59645"/>
                <a:gd name="connsiteY1" fmla="*/ 325 h 87681"/>
                <a:gd name="connsiteX2" fmla="*/ 760 w 59645"/>
                <a:gd name="connsiteY2" fmla="*/ 12602 h 87681"/>
                <a:gd name="connsiteX3" fmla="*/ 51834 w 59645"/>
                <a:gd name="connsiteY3" fmla="*/ 86744 h 87681"/>
                <a:gd name="connsiteX4" fmla="*/ 40802 w 59645"/>
                <a:gd name="connsiteY4" fmla="*/ 14411 h 87681"/>
                <a:gd name="connsiteX5" fmla="*/ 40802 w 59645"/>
                <a:gd name="connsiteY5" fmla="*/ 14411 h 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45" h="87681">
                  <a:moveTo>
                    <a:pt x="40611" y="14411"/>
                  </a:moveTo>
                  <a:cubicBezTo>
                    <a:pt x="36686" y="6325"/>
                    <a:pt x="28743" y="953"/>
                    <a:pt x="19782" y="325"/>
                  </a:cubicBezTo>
                  <a:cubicBezTo>
                    <a:pt x="8750" y="-913"/>
                    <a:pt x="-3234" y="325"/>
                    <a:pt x="760" y="12602"/>
                  </a:cubicBezTo>
                  <a:cubicBezTo>
                    <a:pt x="7418" y="34302"/>
                    <a:pt x="29293" y="95690"/>
                    <a:pt x="51834" y="86744"/>
                  </a:cubicBezTo>
                  <a:cubicBezTo>
                    <a:pt x="74376" y="77797"/>
                    <a:pt x="40802" y="14411"/>
                    <a:pt x="40802" y="14411"/>
                  </a:cubicBezTo>
                  <a:lnTo>
                    <a:pt x="40802" y="14411"/>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5" name="Graphic 3">
              <a:extLst>
                <a:ext uri="{FF2B5EF4-FFF2-40B4-BE49-F238E27FC236}">
                  <a16:creationId xmlns:a16="http://schemas.microsoft.com/office/drawing/2014/main" id="{8C6C7407-DCC9-D046-B317-747234895ABB}"/>
                </a:ext>
              </a:extLst>
            </p:cNvPr>
            <p:cNvSpPr/>
            <p:nvPr/>
          </p:nvSpPr>
          <p:spPr>
            <a:xfrm>
              <a:off x="6937358" y="2954337"/>
              <a:ext cx="60304" cy="71361"/>
            </a:xfrm>
            <a:custGeom>
              <a:avLst/>
              <a:gdLst>
                <a:gd name="connsiteX0" fmla="*/ 35341 w 60304"/>
                <a:gd name="connsiteY0" fmla="*/ 9489 h 71361"/>
                <a:gd name="connsiteX1" fmla="*/ 15558 w 60304"/>
                <a:gd name="connsiteY1" fmla="*/ -29 h 71361"/>
                <a:gd name="connsiteX2" fmla="*/ 1196 w 60304"/>
                <a:gd name="connsiteY2" fmla="*/ 12344 h 71361"/>
                <a:gd name="connsiteX3" fmla="*/ 55694 w 60304"/>
                <a:gd name="connsiteY3" fmla="*/ 70020 h 71361"/>
                <a:gd name="connsiteX4" fmla="*/ 35341 w 60304"/>
                <a:gd name="connsiteY4" fmla="*/ 9870 h 71361"/>
                <a:gd name="connsiteX5" fmla="*/ 35341 w 60304"/>
                <a:gd name="connsiteY5" fmla="*/ 9870 h 7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04" h="71361">
                  <a:moveTo>
                    <a:pt x="35341" y="9489"/>
                  </a:moveTo>
                  <a:cubicBezTo>
                    <a:pt x="30769" y="3185"/>
                    <a:pt x="23333" y="-392"/>
                    <a:pt x="15558" y="-29"/>
                  </a:cubicBezTo>
                  <a:cubicBezTo>
                    <a:pt x="6047" y="-29"/>
                    <a:pt x="-3464" y="2351"/>
                    <a:pt x="1196" y="12344"/>
                  </a:cubicBezTo>
                  <a:cubicBezTo>
                    <a:pt x="10137" y="30047"/>
                    <a:pt x="38289" y="79918"/>
                    <a:pt x="55694" y="70020"/>
                  </a:cubicBezTo>
                  <a:cubicBezTo>
                    <a:pt x="73100" y="60122"/>
                    <a:pt x="35341" y="9870"/>
                    <a:pt x="35341" y="9870"/>
                  </a:cubicBezTo>
                  <a:lnTo>
                    <a:pt x="35341" y="9870"/>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6" name="Graphic 3">
              <a:extLst>
                <a:ext uri="{FF2B5EF4-FFF2-40B4-BE49-F238E27FC236}">
                  <a16:creationId xmlns:a16="http://schemas.microsoft.com/office/drawing/2014/main" id="{8C6C7407-DCC9-D046-B317-747234895ABB}"/>
                </a:ext>
              </a:extLst>
            </p:cNvPr>
            <p:cNvSpPr/>
            <p:nvPr/>
          </p:nvSpPr>
          <p:spPr>
            <a:xfrm>
              <a:off x="6919176" y="2986905"/>
              <a:ext cx="49320" cy="58071"/>
            </a:xfrm>
            <a:custGeom>
              <a:avLst/>
              <a:gdLst>
                <a:gd name="connsiteX0" fmla="*/ 28889 w 49320"/>
                <a:gd name="connsiteY0" fmla="*/ 8043 h 58071"/>
                <a:gd name="connsiteX1" fmla="*/ 12816 w 49320"/>
                <a:gd name="connsiteY1" fmla="*/ -47 h 58071"/>
                <a:gd name="connsiteX2" fmla="*/ 1117 w 49320"/>
                <a:gd name="connsiteY2" fmla="*/ 10042 h 58071"/>
                <a:gd name="connsiteX3" fmla="*/ 45534 w 49320"/>
                <a:gd name="connsiteY3" fmla="*/ 56963 h 58071"/>
                <a:gd name="connsiteX4" fmla="*/ 28889 w 49320"/>
                <a:gd name="connsiteY4" fmla="*/ 8043 h 58071"/>
                <a:gd name="connsiteX5" fmla="*/ 28889 w 49320"/>
                <a:gd name="connsiteY5" fmla="*/ 8043 h 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20" h="58071">
                  <a:moveTo>
                    <a:pt x="28889" y="8043"/>
                  </a:moveTo>
                  <a:cubicBezTo>
                    <a:pt x="25225" y="2821"/>
                    <a:pt x="19190" y="-217"/>
                    <a:pt x="12816" y="-47"/>
                  </a:cubicBezTo>
                  <a:cubicBezTo>
                    <a:pt x="5017" y="-47"/>
                    <a:pt x="-3068" y="1856"/>
                    <a:pt x="1117" y="10042"/>
                  </a:cubicBezTo>
                  <a:cubicBezTo>
                    <a:pt x="8345" y="24413"/>
                    <a:pt x="31267" y="65053"/>
                    <a:pt x="45534" y="56963"/>
                  </a:cubicBezTo>
                  <a:cubicBezTo>
                    <a:pt x="59800" y="48873"/>
                    <a:pt x="28889" y="8043"/>
                    <a:pt x="28889" y="8043"/>
                  </a:cubicBezTo>
                  <a:lnTo>
                    <a:pt x="28889" y="8043"/>
                  </a:lnTo>
                  <a:close/>
                </a:path>
              </a:pathLst>
            </a:custGeom>
            <a:solidFill>
              <a:schemeClr val="bg1">
                <a:lumMod val="75000"/>
              </a:schemeClr>
            </a:solidFill>
            <a:ln w="9504" cap="rnd">
              <a:solidFill>
                <a:srgbClr val="263238"/>
              </a:solidFill>
              <a:prstDash val="solid"/>
              <a:round/>
            </a:ln>
          </p:spPr>
          <p:txBody>
            <a:bodyPr rtlCol="0" anchor="ctr"/>
            <a:lstStyle/>
            <a:p>
              <a:endParaRPr lang="en-GB"/>
            </a:p>
          </p:txBody>
        </p:sp>
        <p:sp>
          <p:nvSpPr>
            <p:cNvPr id="47" name="Graphic 3">
              <a:extLst>
                <a:ext uri="{FF2B5EF4-FFF2-40B4-BE49-F238E27FC236}">
                  <a16:creationId xmlns:a16="http://schemas.microsoft.com/office/drawing/2014/main" id="{8C6C7407-DCC9-D046-B317-747234895ABB}"/>
                </a:ext>
              </a:extLst>
            </p:cNvPr>
            <p:cNvSpPr/>
            <p:nvPr/>
          </p:nvSpPr>
          <p:spPr>
            <a:xfrm>
              <a:off x="7857915" y="5181603"/>
              <a:ext cx="228324" cy="254305"/>
            </a:xfrm>
            <a:custGeom>
              <a:avLst/>
              <a:gdLst>
                <a:gd name="connsiteX0" fmla="*/ -26 w 228324"/>
                <a:gd name="connsiteY0" fmla="*/ 63947 h 254305"/>
                <a:gd name="connsiteX1" fmla="*/ 4730 w 228324"/>
                <a:gd name="connsiteY1" fmla="*/ 163881 h 254305"/>
                <a:gd name="connsiteX2" fmla="*/ 90329 w 228324"/>
                <a:gd name="connsiteY2" fmla="*/ 251918 h 254305"/>
                <a:gd name="connsiteX3" fmla="*/ 228239 w 228324"/>
                <a:gd name="connsiteY3" fmla="*/ 192433 h 254305"/>
                <a:gd name="connsiteX4" fmla="*/ 161662 w 228324"/>
                <a:gd name="connsiteY4" fmla="*/ 40153 h 254305"/>
                <a:gd name="connsiteX5" fmla="*/ -26 w 228324"/>
                <a:gd name="connsiteY5" fmla="*/ 63947 h 2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24" h="254305">
                  <a:moveTo>
                    <a:pt x="-26" y="63947"/>
                  </a:moveTo>
                  <a:cubicBezTo>
                    <a:pt x="4208" y="97079"/>
                    <a:pt x="5798" y="130496"/>
                    <a:pt x="4730" y="163881"/>
                  </a:cubicBezTo>
                  <a:cubicBezTo>
                    <a:pt x="2352" y="211468"/>
                    <a:pt x="26130" y="240021"/>
                    <a:pt x="90329" y="251918"/>
                  </a:cubicBezTo>
                  <a:cubicBezTo>
                    <a:pt x="154528" y="263814"/>
                    <a:pt x="225861" y="228124"/>
                    <a:pt x="228239" y="192433"/>
                  </a:cubicBezTo>
                  <a:cubicBezTo>
                    <a:pt x="230617" y="156743"/>
                    <a:pt x="161662" y="40153"/>
                    <a:pt x="161662" y="40153"/>
                  </a:cubicBezTo>
                  <a:cubicBezTo>
                    <a:pt x="161662" y="40153"/>
                    <a:pt x="18997" y="-64539"/>
                    <a:pt x="-26" y="63947"/>
                  </a:cubicBezTo>
                  <a:close/>
                </a:path>
              </a:pathLst>
            </a:custGeom>
            <a:solidFill>
              <a:srgbClr val="FFFFFF"/>
            </a:solidFill>
            <a:ln w="9504" cap="rnd">
              <a:solidFill>
                <a:srgbClr val="263238"/>
              </a:solidFill>
              <a:prstDash val="solid"/>
              <a:round/>
            </a:ln>
          </p:spPr>
          <p:txBody>
            <a:bodyPr rtlCol="0" anchor="ctr"/>
            <a:lstStyle/>
            <a:p>
              <a:endParaRPr lang="en-GB"/>
            </a:p>
          </p:txBody>
        </p:sp>
        <p:sp>
          <p:nvSpPr>
            <p:cNvPr id="48" name="Graphic 3">
              <a:extLst>
                <a:ext uri="{FF2B5EF4-FFF2-40B4-BE49-F238E27FC236}">
                  <a16:creationId xmlns:a16="http://schemas.microsoft.com/office/drawing/2014/main" id="{8C6C7407-DCC9-D046-B317-747234895ABB}"/>
                </a:ext>
              </a:extLst>
            </p:cNvPr>
            <p:cNvSpPr/>
            <p:nvPr/>
          </p:nvSpPr>
          <p:spPr>
            <a:xfrm>
              <a:off x="7864192" y="5332689"/>
              <a:ext cx="221987" cy="103219"/>
            </a:xfrm>
            <a:custGeom>
              <a:avLst/>
              <a:gdLst>
                <a:gd name="connsiteX0" fmla="*/ 221962 w 221987"/>
                <a:gd name="connsiteY0" fmla="*/ 41347 h 103219"/>
                <a:gd name="connsiteX1" fmla="*/ 211595 w 221987"/>
                <a:gd name="connsiteY1" fmla="*/ -54 h 103219"/>
                <a:gd name="connsiteX2" fmla="*/ 114963 w 221987"/>
                <a:gd name="connsiteY2" fmla="*/ 81797 h 103219"/>
                <a:gd name="connsiteX3" fmla="*/ -26 w 221987"/>
                <a:gd name="connsiteY3" fmla="*/ 37350 h 103219"/>
                <a:gd name="connsiteX4" fmla="*/ 84052 w 221987"/>
                <a:gd name="connsiteY4" fmla="*/ 100832 h 103219"/>
                <a:gd name="connsiteX5" fmla="*/ 221962 w 221987"/>
                <a:gd name="connsiteY5" fmla="*/ 41347 h 10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87" h="103219">
                  <a:moveTo>
                    <a:pt x="221962" y="41347"/>
                  </a:moveTo>
                  <a:cubicBezTo>
                    <a:pt x="221152" y="27015"/>
                    <a:pt x="217634" y="12967"/>
                    <a:pt x="211595" y="-54"/>
                  </a:cubicBezTo>
                  <a:cubicBezTo>
                    <a:pt x="206744" y="27071"/>
                    <a:pt x="185249" y="81797"/>
                    <a:pt x="114963" y="81797"/>
                  </a:cubicBezTo>
                  <a:cubicBezTo>
                    <a:pt x="67408" y="81797"/>
                    <a:pt x="24608" y="56195"/>
                    <a:pt x="-26" y="37350"/>
                  </a:cubicBezTo>
                  <a:cubicBezTo>
                    <a:pt x="6347" y="70376"/>
                    <a:pt x="31741" y="91124"/>
                    <a:pt x="84052" y="100832"/>
                  </a:cubicBezTo>
                  <a:cubicBezTo>
                    <a:pt x="148251" y="112728"/>
                    <a:pt x="219584" y="77038"/>
                    <a:pt x="221962" y="41347"/>
                  </a:cubicBezTo>
                  <a:close/>
                </a:path>
              </a:pathLst>
            </a:custGeom>
            <a:solidFill>
              <a:srgbClr val="FFFFFF"/>
            </a:solidFill>
            <a:ln w="9504" cap="rnd">
              <a:solidFill>
                <a:srgbClr val="263238"/>
              </a:solidFill>
              <a:prstDash val="solid"/>
              <a:round/>
            </a:ln>
          </p:spPr>
          <p:txBody>
            <a:bodyPr rtlCol="0" anchor="ctr"/>
            <a:lstStyle/>
            <a:p>
              <a:endParaRPr lang="en-GB"/>
            </a:p>
          </p:txBody>
        </p:sp>
      </p:grpSp>
      <p:sp>
        <p:nvSpPr>
          <p:cNvPr id="50" name="Title 1">
            <a:extLst>
              <a:ext uri="{FF2B5EF4-FFF2-40B4-BE49-F238E27FC236}">
                <a16:creationId xmlns:a16="http://schemas.microsoft.com/office/drawing/2014/main" id="{01224793-A5C5-0842-A791-AB2EE13DF5CB}"/>
              </a:ext>
            </a:extLst>
          </p:cNvPr>
          <p:cNvSpPr>
            <a:spLocks noGrp="1"/>
          </p:cNvSpPr>
          <p:nvPr>
            <p:ph type="title"/>
          </p:nvPr>
        </p:nvSpPr>
        <p:spPr>
          <a:xfrm>
            <a:off x="1888622" y="460170"/>
            <a:ext cx="9263640" cy="646331"/>
          </a:xfrm>
        </p:spPr>
        <p:txBody>
          <a:bodyPr wrap="square">
            <a:spAutoFit/>
          </a:bodyPr>
          <a:lstStyle/>
          <a:p>
            <a:r>
              <a:rPr lang="en-GB" sz="4000"/>
              <a:t>Our Alliance exists to solve a problem</a:t>
            </a:r>
          </a:p>
        </p:txBody>
      </p:sp>
    </p:spTree>
    <p:extLst>
      <p:ext uri="{BB962C8B-B14F-4D97-AF65-F5344CB8AC3E}">
        <p14:creationId xmlns:p14="http://schemas.microsoft.com/office/powerpoint/2010/main" val="302028390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CSO lady">
            <a:extLst>
              <a:ext uri="{FF2B5EF4-FFF2-40B4-BE49-F238E27FC236}">
                <a16:creationId xmlns:a16="http://schemas.microsoft.com/office/drawing/2014/main" id="{02275D8A-1A8B-E74A-8057-DBE3EF231402}"/>
              </a:ext>
            </a:extLst>
          </p:cNvPr>
          <p:cNvGrpSpPr/>
          <p:nvPr/>
        </p:nvGrpSpPr>
        <p:grpSpPr>
          <a:xfrm>
            <a:off x="2751406" y="1473022"/>
            <a:ext cx="2160087" cy="2160000"/>
            <a:chOff x="3640168" y="94004"/>
            <a:chExt cx="2160087" cy="2160000"/>
          </a:xfrm>
        </p:grpSpPr>
        <p:sp>
          <p:nvSpPr>
            <p:cNvPr id="60" name="Oval 59">
              <a:extLst>
                <a:ext uri="{FF2B5EF4-FFF2-40B4-BE49-F238E27FC236}">
                  <a16:creationId xmlns:a16="http://schemas.microsoft.com/office/drawing/2014/main" id="{4BA373C6-DBC9-6540-82A9-61817A0D5C09}"/>
                </a:ext>
              </a:extLst>
            </p:cNvPr>
            <p:cNvSpPr>
              <a:spLocks noChangeAspect="1"/>
            </p:cNvSpPr>
            <p:nvPr/>
          </p:nvSpPr>
          <p:spPr>
            <a:xfrm flipH="1">
              <a:off x="3640168" y="94004"/>
              <a:ext cx="2160087"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SO lady">
              <a:extLst>
                <a:ext uri="{FF2B5EF4-FFF2-40B4-BE49-F238E27FC236}">
                  <a16:creationId xmlns:a16="http://schemas.microsoft.com/office/drawing/2014/main" id="{80336046-1FF0-F943-9389-5C1646217CA4}"/>
                </a:ext>
              </a:extLst>
            </p:cNvPr>
            <p:cNvPicPr>
              <a:picLocks noChangeAspect="1"/>
            </p:cNvPicPr>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12269" t="-7662" r="38071" b="19459"/>
            <a:stretch/>
          </p:blipFill>
          <p:spPr>
            <a:xfrm>
              <a:off x="3640211" y="94004"/>
              <a:ext cx="2160000" cy="2160000"/>
            </a:xfrm>
            <a:prstGeom prst="ellipse">
              <a:avLst/>
            </a:prstGeom>
          </p:spPr>
        </p:pic>
      </p:grpSp>
      <p:sp>
        <p:nvSpPr>
          <p:cNvPr id="66" name="TextBox 65">
            <a:extLst>
              <a:ext uri="{FF2B5EF4-FFF2-40B4-BE49-F238E27FC236}">
                <a16:creationId xmlns:a16="http://schemas.microsoft.com/office/drawing/2014/main" id="{A6CBEC5E-ED7F-D84C-9091-37C742009D69}"/>
              </a:ext>
            </a:extLst>
          </p:cNvPr>
          <p:cNvSpPr txBox="1"/>
          <p:nvPr/>
        </p:nvSpPr>
        <p:spPr>
          <a:xfrm>
            <a:off x="2814388" y="3617048"/>
            <a:ext cx="2076628" cy="400110"/>
          </a:xfrm>
          <a:prstGeom prst="rect">
            <a:avLst/>
          </a:prstGeom>
          <a:noFill/>
        </p:spPr>
        <p:txBody>
          <a:bodyPr wrap="square" lIns="91440" tIns="45720" rIns="91440" bIns="45720" rtlCol="0" anchor="t">
            <a:spAutoFit/>
          </a:bodyPr>
          <a:lstStyle/>
          <a:p>
            <a:pPr algn="ctr"/>
            <a:r>
              <a:rPr lang="en-GB" sz="2000">
                <a:solidFill>
                  <a:schemeClr val="bg1"/>
                </a:solidFill>
                <a:latin typeface="Barlow"/>
              </a:rPr>
              <a:t>102 Government</a:t>
            </a:r>
          </a:p>
        </p:txBody>
      </p:sp>
      <p:sp>
        <p:nvSpPr>
          <p:cNvPr id="67" name="TextBox 66">
            <a:extLst>
              <a:ext uri="{FF2B5EF4-FFF2-40B4-BE49-F238E27FC236}">
                <a16:creationId xmlns:a16="http://schemas.microsoft.com/office/drawing/2014/main" id="{B3FB7CE2-378E-064D-8E1B-B6BF49361B51}"/>
              </a:ext>
            </a:extLst>
          </p:cNvPr>
          <p:cNvSpPr txBox="1"/>
          <p:nvPr/>
        </p:nvSpPr>
        <p:spPr>
          <a:xfrm>
            <a:off x="4745872" y="3650129"/>
            <a:ext cx="2076628" cy="707886"/>
          </a:xfrm>
          <a:prstGeom prst="rect">
            <a:avLst/>
          </a:prstGeom>
          <a:noFill/>
        </p:spPr>
        <p:txBody>
          <a:bodyPr wrap="square" lIns="91440" tIns="45720" rIns="91440" bIns="45720" rtlCol="0" anchor="t">
            <a:spAutoFit/>
          </a:bodyPr>
          <a:lstStyle/>
          <a:p>
            <a:pPr algn="ctr"/>
            <a:r>
              <a:rPr lang="en-GB" sz="2000">
                <a:solidFill>
                  <a:schemeClr val="bg1"/>
                </a:solidFill>
                <a:latin typeface="Barlow"/>
              </a:rPr>
              <a:t>92 Civil Society Organisations</a:t>
            </a:r>
          </a:p>
        </p:txBody>
      </p:sp>
      <p:sp>
        <p:nvSpPr>
          <p:cNvPr id="68" name="TextBox 67">
            <a:extLst>
              <a:ext uri="{FF2B5EF4-FFF2-40B4-BE49-F238E27FC236}">
                <a16:creationId xmlns:a16="http://schemas.microsoft.com/office/drawing/2014/main" id="{A599162D-82B3-0A4C-B9D0-518D602DEF8F}"/>
              </a:ext>
            </a:extLst>
          </p:cNvPr>
          <p:cNvSpPr txBox="1"/>
          <p:nvPr/>
        </p:nvSpPr>
        <p:spPr>
          <a:xfrm>
            <a:off x="6650872" y="3641503"/>
            <a:ext cx="2076628" cy="400110"/>
          </a:xfrm>
          <a:prstGeom prst="rect">
            <a:avLst/>
          </a:prstGeom>
          <a:noFill/>
        </p:spPr>
        <p:txBody>
          <a:bodyPr wrap="square" lIns="91440" tIns="45720" rIns="91440" bIns="45720" rtlCol="0" anchor="t">
            <a:spAutoFit/>
          </a:bodyPr>
          <a:lstStyle/>
          <a:p>
            <a:pPr algn="ctr"/>
            <a:r>
              <a:rPr lang="en-GB" sz="2000">
                <a:solidFill>
                  <a:schemeClr val="bg1"/>
                </a:solidFill>
                <a:latin typeface="Barlow"/>
              </a:rPr>
              <a:t>66 Companies</a:t>
            </a:r>
          </a:p>
        </p:txBody>
      </p:sp>
      <p:pic>
        <p:nvPicPr>
          <p:cNvPr id="73" name="Picture 72">
            <a:extLst>
              <a:ext uri="{FF2B5EF4-FFF2-40B4-BE49-F238E27FC236}">
                <a16:creationId xmlns:a16="http://schemas.microsoft.com/office/drawing/2014/main" id="{7FB50CA9-1504-E349-96AD-4FB303F6F8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05827" y="4332719"/>
            <a:ext cx="2897024" cy="1931350"/>
          </a:xfrm>
          <a:prstGeom prst="rect">
            <a:avLst/>
          </a:prstGeom>
        </p:spPr>
      </p:pic>
      <p:pic>
        <p:nvPicPr>
          <p:cNvPr id="75" name="Graphic 74">
            <a:extLst>
              <a:ext uri="{FF2B5EF4-FFF2-40B4-BE49-F238E27FC236}">
                <a16:creationId xmlns:a16="http://schemas.microsoft.com/office/drawing/2014/main" id="{ECAD6239-5F67-5545-AED9-DA6029E7571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50231" y="4458867"/>
            <a:ext cx="3719220" cy="1789435"/>
          </a:xfrm>
          <a:prstGeom prst="rect">
            <a:avLst/>
          </a:prstGeom>
        </p:spPr>
      </p:pic>
      <p:pic>
        <p:nvPicPr>
          <p:cNvPr id="77" name="Picture 76">
            <a:extLst>
              <a:ext uri="{FF2B5EF4-FFF2-40B4-BE49-F238E27FC236}">
                <a16:creationId xmlns:a16="http://schemas.microsoft.com/office/drawing/2014/main" id="{2E54AB76-15BA-D046-B298-94C21B4833A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39826" y="4748852"/>
            <a:ext cx="1760076" cy="1173384"/>
          </a:xfrm>
          <a:prstGeom prst="rect">
            <a:avLst/>
          </a:prstGeom>
        </p:spPr>
      </p:pic>
      <p:sp>
        <p:nvSpPr>
          <p:cNvPr id="78" name="Title 1">
            <a:extLst>
              <a:ext uri="{FF2B5EF4-FFF2-40B4-BE49-F238E27FC236}">
                <a16:creationId xmlns:a16="http://schemas.microsoft.com/office/drawing/2014/main" id="{CC8C16D2-CEE5-9D4B-918E-D28B8D08160A}"/>
              </a:ext>
            </a:extLst>
          </p:cNvPr>
          <p:cNvSpPr>
            <a:spLocks noGrp="1"/>
          </p:cNvSpPr>
          <p:nvPr>
            <p:ph type="title"/>
          </p:nvPr>
        </p:nvSpPr>
        <p:spPr>
          <a:xfrm>
            <a:off x="762000" y="460170"/>
            <a:ext cx="10390262" cy="646331"/>
          </a:xfrm>
        </p:spPr>
        <p:txBody>
          <a:bodyPr wrap="square">
            <a:spAutoFit/>
          </a:bodyPr>
          <a:lstStyle/>
          <a:p>
            <a:r>
              <a:rPr lang="en-GB" sz="4000"/>
              <a:t>We bring experts together</a:t>
            </a:r>
          </a:p>
        </p:txBody>
      </p:sp>
      <p:grpSp>
        <p:nvGrpSpPr>
          <p:cNvPr id="5" name="Group 4">
            <a:extLst>
              <a:ext uri="{FF2B5EF4-FFF2-40B4-BE49-F238E27FC236}">
                <a16:creationId xmlns:a16="http://schemas.microsoft.com/office/drawing/2014/main" id="{43B2FF3A-7718-1442-92C4-2A5F75124413}"/>
              </a:ext>
            </a:extLst>
          </p:cNvPr>
          <p:cNvGrpSpPr/>
          <p:nvPr/>
        </p:nvGrpSpPr>
        <p:grpSpPr>
          <a:xfrm>
            <a:off x="6650872" y="1502932"/>
            <a:ext cx="2160000" cy="2168529"/>
            <a:chOff x="7334250" y="1479343"/>
            <a:chExt cx="2160000" cy="2168529"/>
          </a:xfrm>
        </p:grpSpPr>
        <p:sp>
          <p:nvSpPr>
            <p:cNvPr id="19" name="Oval 18">
              <a:extLst>
                <a:ext uri="{FF2B5EF4-FFF2-40B4-BE49-F238E27FC236}">
                  <a16:creationId xmlns:a16="http://schemas.microsoft.com/office/drawing/2014/main" id="{110AC596-0E9B-2F46-AAF4-485DA11168FD}"/>
                </a:ext>
              </a:extLst>
            </p:cNvPr>
            <p:cNvSpPr>
              <a:spLocks noChangeAspect="1"/>
            </p:cNvSpPr>
            <p:nvPr/>
          </p:nvSpPr>
          <p:spPr>
            <a:xfrm>
              <a:off x="7334250" y="1479343"/>
              <a:ext cx="2160000"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BDF787AA-1C2A-0A49-B498-C1D9BB895649}"/>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2071" t="-4637" r="-20670" b="49980"/>
            <a:stretch/>
          </p:blipFill>
          <p:spPr>
            <a:xfrm>
              <a:off x="7334250" y="1487872"/>
              <a:ext cx="2160000" cy="2160000"/>
            </a:xfrm>
            <a:prstGeom prst="ellipse">
              <a:avLst/>
            </a:prstGeom>
          </p:spPr>
        </p:pic>
      </p:grpSp>
      <p:grpSp>
        <p:nvGrpSpPr>
          <p:cNvPr id="65" name="Tech guy">
            <a:extLst>
              <a:ext uri="{FF2B5EF4-FFF2-40B4-BE49-F238E27FC236}">
                <a16:creationId xmlns:a16="http://schemas.microsoft.com/office/drawing/2014/main" id="{3BB3B18B-A919-D941-A64F-407F269EDB43}"/>
              </a:ext>
            </a:extLst>
          </p:cNvPr>
          <p:cNvGrpSpPr/>
          <p:nvPr/>
        </p:nvGrpSpPr>
        <p:grpSpPr>
          <a:xfrm flipH="1">
            <a:off x="4664498" y="1502932"/>
            <a:ext cx="2160000" cy="2160000"/>
            <a:chOff x="7282441" y="2926934"/>
            <a:chExt cx="2160000" cy="2160000"/>
          </a:xfrm>
        </p:grpSpPr>
        <p:sp>
          <p:nvSpPr>
            <p:cNvPr id="62" name="Oval 61">
              <a:extLst>
                <a:ext uri="{FF2B5EF4-FFF2-40B4-BE49-F238E27FC236}">
                  <a16:creationId xmlns:a16="http://schemas.microsoft.com/office/drawing/2014/main" id="{CA5075A3-D02E-1A44-91C0-9AB0926477D4}"/>
                </a:ext>
              </a:extLst>
            </p:cNvPr>
            <p:cNvSpPr>
              <a:spLocks noChangeAspect="1"/>
            </p:cNvSpPr>
            <p:nvPr/>
          </p:nvSpPr>
          <p:spPr>
            <a:xfrm>
              <a:off x="7282441" y="2926934"/>
              <a:ext cx="2160000"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Tech guy">
              <a:extLst>
                <a:ext uri="{FF2B5EF4-FFF2-40B4-BE49-F238E27FC236}">
                  <a16:creationId xmlns:a16="http://schemas.microsoft.com/office/drawing/2014/main" id="{504BFDD8-6BE7-B243-AEE5-9AD1A9C0DCC5}"/>
                </a:ext>
              </a:extLst>
            </p:cNvPr>
            <p:cNvPicPr>
              <a:picLocks noChangeAspect="1"/>
            </p:cNvPicPr>
            <p:nvPr/>
          </p:nvPicPr>
          <p:blipFill rotWithShape="1">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l="-10841" t="-5724" r="-6583" b="49565"/>
            <a:stretch/>
          </p:blipFill>
          <p:spPr>
            <a:xfrm flipH="1">
              <a:off x="7282441" y="2926934"/>
              <a:ext cx="2160000" cy="2160000"/>
            </a:xfrm>
            <a:prstGeom prst="ellipse">
              <a:avLst/>
            </a:prstGeom>
          </p:spPr>
        </p:pic>
      </p:grpSp>
      <p:sp>
        <p:nvSpPr>
          <p:cNvPr id="3" name="Oval 2">
            <a:extLst>
              <a:ext uri="{FF2B5EF4-FFF2-40B4-BE49-F238E27FC236}">
                <a16:creationId xmlns:a16="http://schemas.microsoft.com/office/drawing/2014/main" id="{FC50001B-F4B2-D181-529C-4109E01547CB}"/>
              </a:ext>
            </a:extLst>
          </p:cNvPr>
          <p:cNvSpPr>
            <a:spLocks noChangeAspect="1"/>
          </p:cNvSpPr>
          <p:nvPr/>
        </p:nvSpPr>
        <p:spPr>
          <a:xfrm>
            <a:off x="8563877" y="1415313"/>
            <a:ext cx="2160000" cy="2160000"/>
          </a:xfrm>
          <a:prstGeom prst="ellipse">
            <a:avLst/>
          </a:prstGeom>
          <a:solidFill>
            <a:srgbClr val="FDFE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AE0A918-42D7-AE21-6788-33834556623B}"/>
              </a:ext>
            </a:extLst>
          </p:cNvPr>
          <p:cNvPicPr>
            <a:picLocks noChangeAspect="1"/>
          </p:cNvPicPr>
          <p:nvPr/>
        </p:nvPicPr>
        <p:blipFill rotWithShape="1">
          <a:blip r:embed="rId13">
            <a:extLst>
              <a:ext uri="{28A0092B-C50C-407E-A947-70E740481C1C}">
                <a14:useLocalDpi xmlns:a14="http://schemas.microsoft.com/office/drawing/2010/main" val="0"/>
              </a:ext>
            </a:extLst>
          </a:blip>
          <a:srcRect l="11235" t="37778" r="70902" b="36402"/>
          <a:stretch/>
        </p:blipFill>
        <p:spPr>
          <a:xfrm>
            <a:off x="9043171" y="1502932"/>
            <a:ext cx="1433711" cy="2072381"/>
          </a:xfrm>
          <a:prstGeom prst="rect">
            <a:avLst/>
          </a:prstGeom>
        </p:spPr>
      </p:pic>
      <p:sp>
        <p:nvSpPr>
          <p:cNvPr id="11" name="TextBox 10">
            <a:extLst>
              <a:ext uri="{FF2B5EF4-FFF2-40B4-BE49-F238E27FC236}">
                <a16:creationId xmlns:a16="http://schemas.microsoft.com/office/drawing/2014/main" id="{EB6A1F5D-A4AD-1B60-4EA4-DEBD3098A5C1}"/>
              </a:ext>
            </a:extLst>
          </p:cNvPr>
          <p:cNvSpPr txBox="1"/>
          <p:nvPr/>
        </p:nvSpPr>
        <p:spPr>
          <a:xfrm>
            <a:off x="8718886" y="3622453"/>
            <a:ext cx="2266884" cy="1015663"/>
          </a:xfrm>
          <a:prstGeom prst="rect">
            <a:avLst/>
          </a:prstGeom>
          <a:noFill/>
        </p:spPr>
        <p:txBody>
          <a:bodyPr wrap="square" lIns="91440" tIns="45720" rIns="91440" bIns="45720" rtlCol="0" anchor="t">
            <a:spAutoFit/>
          </a:bodyPr>
          <a:lstStyle/>
          <a:p>
            <a:pPr algn="ctr"/>
            <a:r>
              <a:rPr lang="en-GB" sz="2000">
                <a:solidFill>
                  <a:schemeClr val="bg1"/>
                </a:solidFill>
                <a:latin typeface="Barlow"/>
              </a:rPr>
              <a:t>9 Intergovernmental Organisations</a:t>
            </a:r>
            <a:endParaRPr lang="en-GB">
              <a:solidFill>
                <a:schemeClr val="bg1"/>
              </a:solidFill>
              <a:cs typeface="Calibri"/>
            </a:endParaRPr>
          </a:p>
        </p:txBody>
      </p:sp>
    </p:spTree>
    <p:extLst>
      <p:ext uri="{BB962C8B-B14F-4D97-AF65-F5344CB8AC3E}">
        <p14:creationId xmlns:p14="http://schemas.microsoft.com/office/powerpoint/2010/main" val="10888122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rld map">
            <a:extLst>
              <a:ext uri="{FF2B5EF4-FFF2-40B4-BE49-F238E27FC236}">
                <a16:creationId xmlns:a16="http://schemas.microsoft.com/office/drawing/2014/main" id="{632DDE36-E38C-B54F-BF28-D170459DE4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6430" y="1075616"/>
            <a:ext cx="11360989" cy="5466137"/>
          </a:xfrm>
          <a:prstGeom prst="rect">
            <a:avLst/>
          </a:prstGeom>
        </p:spPr>
      </p:pic>
      <p:grpSp>
        <p:nvGrpSpPr>
          <p:cNvPr id="11" name="Group 10">
            <a:extLst>
              <a:ext uri="{FF2B5EF4-FFF2-40B4-BE49-F238E27FC236}">
                <a16:creationId xmlns:a16="http://schemas.microsoft.com/office/drawing/2014/main" id="{E27A686B-59E9-EB4A-BDD2-7137D5233139}"/>
              </a:ext>
            </a:extLst>
          </p:cNvPr>
          <p:cNvGrpSpPr/>
          <p:nvPr/>
        </p:nvGrpSpPr>
        <p:grpSpPr>
          <a:xfrm>
            <a:off x="3988786" y="1344285"/>
            <a:ext cx="4320427" cy="4320000"/>
            <a:chOff x="3988786" y="1344285"/>
            <a:chExt cx="4320427" cy="4320000"/>
          </a:xfrm>
        </p:grpSpPr>
        <p:sp>
          <p:nvSpPr>
            <p:cNvPr id="9" name="Oval 8">
              <a:extLst>
                <a:ext uri="{FF2B5EF4-FFF2-40B4-BE49-F238E27FC236}">
                  <a16:creationId xmlns:a16="http://schemas.microsoft.com/office/drawing/2014/main" id="{9EA7A937-D55E-8C47-A7C6-45D0AEBB7D96}"/>
                </a:ext>
              </a:extLst>
            </p:cNvPr>
            <p:cNvSpPr>
              <a:spLocks noChangeAspect="1"/>
            </p:cNvSpPr>
            <p:nvPr/>
          </p:nvSpPr>
          <p:spPr>
            <a:xfrm>
              <a:off x="3988786" y="1344285"/>
              <a:ext cx="4320427" cy="43200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ference speaker">
              <a:extLst>
                <a:ext uri="{FF2B5EF4-FFF2-40B4-BE49-F238E27FC236}">
                  <a16:creationId xmlns:a16="http://schemas.microsoft.com/office/drawing/2014/main" id="{2A9AF4AA-FBAB-3244-983C-1A3050F3BD77}"/>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17251" r="21847"/>
            <a:stretch/>
          </p:blipFill>
          <p:spPr>
            <a:xfrm>
              <a:off x="3988999" y="1344285"/>
              <a:ext cx="4320000" cy="4320000"/>
            </a:xfrm>
            <a:prstGeom prst="ellipse">
              <a:avLst/>
            </a:prstGeom>
          </p:spPr>
        </p:pic>
        <p:sp>
          <p:nvSpPr>
            <p:cNvPr id="10" name="Oval 9">
              <a:extLst>
                <a:ext uri="{FF2B5EF4-FFF2-40B4-BE49-F238E27FC236}">
                  <a16:creationId xmlns:a16="http://schemas.microsoft.com/office/drawing/2014/main" id="{BFC56C5C-E70A-D941-8774-7CB66D09082C}"/>
                </a:ext>
              </a:extLst>
            </p:cNvPr>
            <p:cNvSpPr>
              <a:spLocks noChangeAspect="1"/>
            </p:cNvSpPr>
            <p:nvPr/>
          </p:nvSpPr>
          <p:spPr>
            <a:xfrm>
              <a:off x="3988786" y="1344285"/>
              <a:ext cx="4320427" cy="432000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itle 1">
            <a:extLst>
              <a:ext uri="{FF2B5EF4-FFF2-40B4-BE49-F238E27FC236}">
                <a16:creationId xmlns:a16="http://schemas.microsoft.com/office/drawing/2014/main" id="{7326C9C9-A7B4-B045-AB21-F46276B1AA4C}"/>
              </a:ext>
            </a:extLst>
          </p:cNvPr>
          <p:cNvSpPr>
            <a:spLocks noGrp="1"/>
          </p:cNvSpPr>
          <p:nvPr>
            <p:ph type="title"/>
          </p:nvPr>
        </p:nvSpPr>
        <p:spPr>
          <a:xfrm>
            <a:off x="762000" y="460170"/>
            <a:ext cx="10390262" cy="646331"/>
          </a:xfrm>
        </p:spPr>
        <p:txBody>
          <a:bodyPr wrap="square">
            <a:spAutoFit/>
          </a:bodyPr>
          <a:lstStyle/>
          <a:p>
            <a:r>
              <a:rPr lang="en-GB" sz="4000"/>
              <a:t>Our Global Summits share approaches</a:t>
            </a:r>
          </a:p>
        </p:txBody>
      </p:sp>
    </p:spTree>
    <p:extLst>
      <p:ext uri="{BB962C8B-B14F-4D97-AF65-F5344CB8AC3E}">
        <p14:creationId xmlns:p14="http://schemas.microsoft.com/office/powerpoint/2010/main" val="187055011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2">
            <a:extLst>
              <a:ext uri="{FF2B5EF4-FFF2-40B4-BE49-F238E27FC236}">
                <a16:creationId xmlns:a16="http://schemas.microsoft.com/office/drawing/2014/main" id="{2B066D43-6555-514B-AACE-1C60A5CB415D}"/>
              </a:ext>
            </a:extLst>
          </p:cNvPr>
          <p:cNvSpPr/>
          <p:nvPr/>
        </p:nvSpPr>
        <p:spPr>
          <a:xfrm>
            <a:off x="-552" y="2284380"/>
            <a:ext cx="6728665"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8" y="0"/>
                </a:lnTo>
                <a:lnTo>
                  <a:pt x="21600" y="10800"/>
                </a:lnTo>
                <a:lnTo>
                  <a:pt x="20938" y="21600"/>
                </a:lnTo>
                <a:lnTo>
                  <a:pt x="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endParaRPr/>
          </a:p>
        </p:txBody>
      </p:sp>
      <p:sp>
        <p:nvSpPr>
          <p:cNvPr id="5" name="Shape 203">
            <a:extLst>
              <a:ext uri="{FF2B5EF4-FFF2-40B4-BE49-F238E27FC236}">
                <a16:creationId xmlns:a16="http://schemas.microsoft.com/office/drawing/2014/main" id="{AC8D7A91-F6C1-3949-A371-32C954A2AC02}"/>
              </a:ext>
            </a:extLst>
          </p:cNvPr>
          <p:cNvSpPr/>
          <p:nvPr/>
        </p:nvSpPr>
        <p:spPr>
          <a:xfrm>
            <a:off x="0" y="3060635"/>
            <a:ext cx="6753992"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68" y="0"/>
                </a:lnTo>
                <a:lnTo>
                  <a:pt x="21600" y="10800"/>
                </a:lnTo>
                <a:lnTo>
                  <a:pt x="20868" y="21600"/>
                </a:lnTo>
                <a:lnTo>
                  <a:pt x="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endParaRPr/>
          </a:p>
        </p:txBody>
      </p:sp>
      <p:sp>
        <p:nvSpPr>
          <p:cNvPr id="6" name="Shape 204">
            <a:extLst>
              <a:ext uri="{FF2B5EF4-FFF2-40B4-BE49-F238E27FC236}">
                <a16:creationId xmlns:a16="http://schemas.microsoft.com/office/drawing/2014/main" id="{DA4CC224-7267-A849-A13D-F97A82A965D6}"/>
              </a:ext>
            </a:extLst>
          </p:cNvPr>
          <p:cNvSpPr/>
          <p:nvPr/>
        </p:nvSpPr>
        <p:spPr>
          <a:xfrm>
            <a:off x="921" y="3836890"/>
            <a:ext cx="6796204"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789" y="0"/>
                </a:lnTo>
                <a:lnTo>
                  <a:pt x="21600" y="10800"/>
                </a:lnTo>
                <a:lnTo>
                  <a:pt x="20789" y="21600"/>
                </a:lnTo>
                <a:lnTo>
                  <a:pt x="0" y="21600"/>
                </a:lnTo>
                <a:lnTo>
                  <a:pt x="0" y="0"/>
                </a:lnTo>
                <a:close/>
              </a:path>
            </a:pathLst>
          </a:custGeom>
          <a:solidFill>
            <a:schemeClr val="accent4"/>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 name="Shape 205">
            <a:extLst>
              <a:ext uri="{FF2B5EF4-FFF2-40B4-BE49-F238E27FC236}">
                <a16:creationId xmlns:a16="http://schemas.microsoft.com/office/drawing/2014/main" id="{52DC44EB-E6E5-FD41-B393-BA5DA2F882C7}"/>
              </a:ext>
            </a:extLst>
          </p:cNvPr>
          <p:cNvSpPr/>
          <p:nvPr/>
        </p:nvSpPr>
        <p:spPr>
          <a:xfrm>
            <a:off x="1471" y="4613145"/>
            <a:ext cx="6821531"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99" y="0"/>
                </a:lnTo>
                <a:lnTo>
                  <a:pt x="21600" y="10512"/>
                </a:lnTo>
                <a:lnTo>
                  <a:pt x="20699" y="21600"/>
                </a:lnTo>
                <a:lnTo>
                  <a:pt x="0" y="21600"/>
                </a:lnTo>
                <a:lnTo>
                  <a:pt x="0" y="0"/>
                </a:lnTo>
                <a:close/>
              </a:path>
            </a:pathLst>
          </a:custGeom>
          <a:solidFill>
            <a:schemeClr val="bg2"/>
          </a:solidFill>
          <a:ln w="12700" cap="flat">
            <a:noFill/>
            <a:miter lim="400000"/>
          </a:ln>
          <a:effectLst/>
        </p:spPr>
        <p:txBody>
          <a:bodyPr wrap="square" lIns="0" tIns="0" rIns="0" bIns="0" numCol="1" anchor="ctr">
            <a:noAutofit/>
          </a:bodyPr>
          <a:lstStyle/>
          <a:p>
            <a:endParaRPr/>
          </a:p>
        </p:txBody>
      </p:sp>
      <p:sp>
        <p:nvSpPr>
          <p:cNvPr id="36" name="Shape 202">
            <a:extLst>
              <a:ext uri="{FF2B5EF4-FFF2-40B4-BE49-F238E27FC236}">
                <a16:creationId xmlns:a16="http://schemas.microsoft.com/office/drawing/2014/main" id="{64435350-93E8-A148-A24F-69121FF53826}"/>
              </a:ext>
            </a:extLst>
          </p:cNvPr>
          <p:cNvSpPr/>
          <p:nvPr/>
        </p:nvSpPr>
        <p:spPr>
          <a:xfrm>
            <a:off x="-552" y="1508125"/>
            <a:ext cx="6728665"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8" y="0"/>
                </a:lnTo>
                <a:lnTo>
                  <a:pt x="21600" y="10800"/>
                </a:lnTo>
                <a:lnTo>
                  <a:pt x="20938" y="21600"/>
                </a:lnTo>
                <a:lnTo>
                  <a:pt x="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endParaRPr/>
          </a:p>
        </p:txBody>
      </p:sp>
      <p:sp>
        <p:nvSpPr>
          <p:cNvPr id="39" name="Shape 205">
            <a:extLst>
              <a:ext uri="{FF2B5EF4-FFF2-40B4-BE49-F238E27FC236}">
                <a16:creationId xmlns:a16="http://schemas.microsoft.com/office/drawing/2014/main" id="{5FCC3925-CF83-344E-9F75-B50C3E266FD9}"/>
              </a:ext>
            </a:extLst>
          </p:cNvPr>
          <p:cNvSpPr/>
          <p:nvPr/>
        </p:nvSpPr>
        <p:spPr>
          <a:xfrm>
            <a:off x="1471" y="5389400"/>
            <a:ext cx="6821532" cy="77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99" y="0"/>
                </a:lnTo>
                <a:lnTo>
                  <a:pt x="21600" y="10512"/>
                </a:lnTo>
                <a:lnTo>
                  <a:pt x="20699" y="21600"/>
                </a:lnTo>
                <a:lnTo>
                  <a:pt x="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endParaRPr/>
          </a:p>
        </p:txBody>
      </p:sp>
      <p:sp>
        <p:nvSpPr>
          <p:cNvPr id="9" name="Shape 207">
            <a:extLst>
              <a:ext uri="{FF2B5EF4-FFF2-40B4-BE49-F238E27FC236}">
                <a16:creationId xmlns:a16="http://schemas.microsoft.com/office/drawing/2014/main" id="{A975BD34-F884-394B-B6B2-84FFA4D63A98}"/>
              </a:ext>
            </a:extLst>
          </p:cNvPr>
          <p:cNvSpPr/>
          <p:nvPr/>
        </p:nvSpPr>
        <p:spPr>
          <a:xfrm>
            <a:off x="0" y="2854772"/>
            <a:ext cx="974107" cy="972656"/>
          </a:xfrm>
          <a:prstGeom prst="rect">
            <a:avLst/>
          </a:prstGeom>
          <a:solidFill>
            <a:schemeClr val="accent2"/>
          </a:solidFill>
          <a:ln w="12700" cap="flat">
            <a:noFill/>
            <a:miter lim="400000"/>
          </a:ln>
          <a:effectLst/>
        </p:spPr>
        <p:txBody>
          <a:bodyPr wrap="square" lIns="0" tIns="0" rIns="0" bIns="0" numCol="1" anchor="ctr">
            <a:noAutofit/>
          </a:bodyPr>
          <a:lstStyle/>
          <a:p>
            <a:endParaRPr/>
          </a:p>
        </p:txBody>
      </p:sp>
      <p:sp>
        <p:nvSpPr>
          <p:cNvPr id="10" name="Shape 208">
            <a:extLst>
              <a:ext uri="{FF2B5EF4-FFF2-40B4-BE49-F238E27FC236}">
                <a16:creationId xmlns:a16="http://schemas.microsoft.com/office/drawing/2014/main" id="{D64E4F97-234D-DC43-B15D-0BDA051A82D4}"/>
              </a:ext>
            </a:extLst>
          </p:cNvPr>
          <p:cNvSpPr/>
          <p:nvPr/>
        </p:nvSpPr>
        <p:spPr>
          <a:xfrm>
            <a:off x="0" y="3821165"/>
            <a:ext cx="974107" cy="1009661"/>
          </a:xfrm>
          <a:prstGeom prst="rect">
            <a:avLst/>
          </a:prstGeom>
          <a:solidFill>
            <a:schemeClr val="accent4"/>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209">
            <a:extLst>
              <a:ext uri="{FF2B5EF4-FFF2-40B4-BE49-F238E27FC236}">
                <a16:creationId xmlns:a16="http://schemas.microsoft.com/office/drawing/2014/main" id="{722E51EA-3271-B14D-BD52-62048A106FE9}"/>
              </a:ext>
            </a:extLst>
          </p:cNvPr>
          <p:cNvSpPr/>
          <p:nvPr/>
        </p:nvSpPr>
        <p:spPr>
          <a:xfrm>
            <a:off x="0" y="4827950"/>
            <a:ext cx="974107" cy="1009661"/>
          </a:xfrm>
          <a:prstGeom prst="rect">
            <a:avLst/>
          </a:prstGeom>
          <a:solidFill>
            <a:schemeClr val="bg2"/>
          </a:solidFill>
          <a:ln w="12700" cap="flat">
            <a:noFill/>
            <a:miter lim="400000"/>
          </a:ln>
          <a:effectLst/>
        </p:spPr>
        <p:txBody>
          <a:bodyPr wrap="square" lIns="0" tIns="0" rIns="0" bIns="0" numCol="1" anchor="ctr">
            <a:noAutofit/>
          </a:bodyPr>
          <a:lstStyle/>
          <a:p>
            <a:endParaRPr/>
          </a:p>
        </p:txBody>
      </p:sp>
      <p:sp>
        <p:nvSpPr>
          <p:cNvPr id="12" name="Shape 210">
            <a:extLst>
              <a:ext uri="{FF2B5EF4-FFF2-40B4-BE49-F238E27FC236}">
                <a16:creationId xmlns:a16="http://schemas.microsoft.com/office/drawing/2014/main" id="{37282392-A721-954F-94E4-694D6E03C002}"/>
              </a:ext>
            </a:extLst>
          </p:cNvPr>
          <p:cNvSpPr/>
          <p:nvPr/>
        </p:nvSpPr>
        <p:spPr>
          <a:xfrm>
            <a:off x="0" y="1849337"/>
            <a:ext cx="974107" cy="1009661"/>
          </a:xfrm>
          <a:prstGeom prst="rect">
            <a:avLst/>
          </a:prstGeom>
          <a:solidFill>
            <a:schemeClr val="accent3"/>
          </a:solidFill>
          <a:ln w="12700" cap="flat">
            <a:noFill/>
            <a:miter lim="400000"/>
          </a:ln>
          <a:effectLst/>
        </p:spPr>
        <p:txBody>
          <a:bodyPr wrap="square" lIns="0" tIns="0" rIns="0" bIns="0" numCol="1" anchor="ctr">
            <a:noAutofit/>
          </a:bodyPr>
          <a:lstStyle/>
          <a:p>
            <a:endParaRPr/>
          </a:p>
        </p:txBody>
      </p:sp>
      <p:sp>
        <p:nvSpPr>
          <p:cNvPr id="13" name="Shape 211">
            <a:extLst>
              <a:ext uri="{FF2B5EF4-FFF2-40B4-BE49-F238E27FC236}">
                <a16:creationId xmlns:a16="http://schemas.microsoft.com/office/drawing/2014/main" id="{CD76BF2A-9511-A649-A1F1-EA17490ACCA3}"/>
              </a:ext>
            </a:extLst>
          </p:cNvPr>
          <p:cNvSpPr/>
          <p:nvPr/>
        </p:nvSpPr>
        <p:spPr>
          <a:xfrm>
            <a:off x="970198" y="1849337"/>
            <a:ext cx="394298" cy="11943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458"/>
                </a:lnTo>
                <a:lnTo>
                  <a:pt x="21600" y="21600"/>
                </a:lnTo>
                <a:lnTo>
                  <a:pt x="0" y="1824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212">
            <a:extLst>
              <a:ext uri="{FF2B5EF4-FFF2-40B4-BE49-F238E27FC236}">
                <a16:creationId xmlns:a16="http://schemas.microsoft.com/office/drawing/2014/main" id="{0A54EB29-ACA7-5B4F-B945-C2E2CBE04922}"/>
              </a:ext>
            </a:extLst>
          </p:cNvPr>
          <p:cNvSpPr/>
          <p:nvPr/>
        </p:nvSpPr>
        <p:spPr>
          <a:xfrm>
            <a:off x="970198" y="2856542"/>
            <a:ext cx="394298" cy="980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753"/>
                </a:lnTo>
                <a:lnTo>
                  <a:pt x="21600" y="21600"/>
                </a:lnTo>
                <a:lnTo>
                  <a:pt x="0" y="21600"/>
                </a:lnTo>
                <a:lnTo>
                  <a:pt x="0"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endParaRPr/>
          </a:p>
        </p:txBody>
      </p:sp>
      <p:sp>
        <p:nvSpPr>
          <p:cNvPr id="15" name="Shape 213">
            <a:extLst>
              <a:ext uri="{FF2B5EF4-FFF2-40B4-BE49-F238E27FC236}">
                <a16:creationId xmlns:a16="http://schemas.microsoft.com/office/drawing/2014/main" id="{CB7E4AE7-0FA0-BC40-BF15-E3964FB0127C}"/>
              </a:ext>
            </a:extLst>
          </p:cNvPr>
          <p:cNvSpPr/>
          <p:nvPr/>
        </p:nvSpPr>
        <p:spPr>
          <a:xfrm rot="10800000" flipH="1">
            <a:off x="970022" y="4642696"/>
            <a:ext cx="404969" cy="11954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086"/>
                </a:lnTo>
                <a:lnTo>
                  <a:pt x="21600" y="21600"/>
                </a:lnTo>
                <a:lnTo>
                  <a:pt x="0" y="18244"/>
                </a:lnTo>
                <a:lnTo>
                  <a:pt x="0" y="0"/>
                </a:lnTo>
                <a:close/>
              </a:path>
            </a:pathLst>
          </a:custGeom>
          <a:solidFill>
            <a:schemeClr val="bg2">
              <a:lumMod val="75000"/>
            </a:schemeClr>
          </a:solidFill>
          <a:ln w="12700" cap="flat">
            <a:noFill/>
            <a:miter lim="400000"/>
          </a:ln>
          <a:effectLst/>
        </p:spPr>
        <p:txBody>
          <a:bodyPr wrap="square" lIns="0" tIns="0" rIns="0" bIns="0" numCol="1" anchor="ctr">
            <a:noAutofit/>
          </a:bodyPr>
          <a:lstStyle/>
          <a:p>
            <a:endParaRPr/>
          </a:p>
        </p:txBody>
      </p:sp>
      <p:sp>
        <p:nvSpPr>
          <p:cNvPr id="16" name="Shape 214">
            <a:extLst>
              <a:ext uri="{FF2B5EF4-FFF2-40B4-BE49-F238E27FC236}">
                <a16:creationId xmlns:a16="http://schemas.microsoft.com/office/drawing/2014/main" id="{3DE0DC02-88B1-224B-BA62-0665D62DFD20}"/>
              </a:ext>
            </a:extLst>
          </p:cNvPr>
          <p:cNvSpPr/>
          <p:nvPr/>
        </p:nvSpPr>
        <p:spPr>
          <a:xfrm rot="10800000" flipH="1">
            <a:off x="970022" y="3831909"/>
            <a:ext cx="394650" cy="999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792"/>
                </a:lnTo>
                <a:lnTo>
                  <a:pt x="21600" y="21600"/>
                </a:lnTo>
                <a:lnTo>
                  <a:pt x="0" y="21600"/>
                </a:lnTo>
                <a:lnTo>
                  <a:pt x="0" y="0"/>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210">
            <a:extLst>
              <a:ext uri="{FF2B5EF4-FFF2-40B4-BE49-F238E27FC236}">
                <a16:creationId xmlns:a16="http://schemas.microsoft.com/office/drawing/2014/main" id="{1E0C10D8-A59F-6543-88EE-24D1284B8930}"/>
              </a:ext>
            </a:extLst>
          </p:cNvPr>
          <p:cNvSpPr/>
          <p:nvPr/>
        </p:nvSpPr>
        <p:spPr>
          <a:xfrm>
            <a:off x="0" y="830871"/>
            <a:ext cx="974107" cy="1009661"/>
          </a:xfrm>
          <a:prstGeom prst="rect">
            <a:avLst/>
          </a:prstGeom>
          <a:solidFill>
            <a:schemeClr val="accent1"/>
          </a:solidFill>
          <a:ln w="12700" cap="flat">
            <a:noFill/>
            <a:miter lim="400000"/>
          </a:ln>
          <a:effectLst/>
        </p:spPr>
        <p:txBody>
          <a:bodyPr wrap="square" lIns="0" tIns="0" rIns="0" bIns="0" numCol="1" anchor="ctr">
            <a:noAutofit/>
          </a:bodyPr>
          <a:lstStyle/>
          <a:p>
            <a:endParaRPr/>
          </a:p>
        </p:txBody>
      </p:sp>
      <p:sp>
        <p:nvSpPr>
          <p:cNvPr id="35" name="Shape 209">
            <a:extLst>
              <a:ext uri="{FF2B5EF4-FFF2-40B4-BE49-F238E27FC236}">
                <a16:creationId xmlns:a16="http://schemas.microsoft.com/office/drawing/2014/main" id="{B22ECF3C-5A10-A648-8859-5CAAD69D26CA}"/>
              </a:ext>
            </a:extLst>
          </p:cNvPr>
          <p:cNvSpPr/>
          <p:nvPr/>
        </p:nvSpPr>
        <p:spPr>
          <a:xfrm>
            <a:off x="0" y="5839804"/>
            <a:ext cx="974107" cy="1009661"/>
          </a:xfrm>
          <a:prstGeom prst="rect">
            <a:avLst/>
          </a:prstGeom>
          <a:solidFill>
            <a:schemeClr val="accent6"/>
          </a:solidFill>
          <a:ln w="12700" cap="flat">
            <a:noFill/>
            <a:miter lim="400000"/>
          </a:ln>
          <a:effectLst/>
        </p:spPr>
        <p:txBody>
          <a:bodyPr wrap="square" lIns="0" tIns="0" rIns="0" bIns="0" numCol="1" anchor="ctr">
            <a:noAutofit/>
          </a:bodyPr>
          <a:lstStyle/>
          <a:p>
            <a:endParaRPr/>
          </a:p>
        </p:txBody>
      </p:sp>
      <p:sp>
        <p:nvSpPr>
          <p:cNvPr id="37" name="Freeform 36">
            <a:extLst>
              <a:ext uri="{FF2B5EF4-FFF2-40B4-BE49-F238E27FC236}">
                <a16:creationId xmlns:a16="http://schemas.microsoft.com/office/drawing/2014/main" id="{16682CD3-D67A-2540-92A4-F7487E57B752}"/>
              </a:ext>
            </a:extLst>
          </p:cNvPr>
          <p:cNvSpPr/>
          <p:nvPr/>
        </p:nvSpPr>
        <p:spPr>
          <a:xfrm>
            <a:off x="971549" y="828675"/>
            <a:ext cx="390525" cy="1422400"/>
          </a:xfrm>
          <a:custGeom>
            <a:avLst/>
            <a:gdLst>
              <a:gd name="connsiteX0" fmla="*/ 6350 w 387350"/>
              <a:gd name="connsiteY0" fmla="*/ 0 h 1422400"/>
              <a:gd name="connsiteX1" fmla="*/ 387350 w 387350"/>
              <a:gd name="connsiteY1" fmla="*/ 682625 h 1422400"/>
              <a:gd name="connsiteX2" fmla="*/ 384175 w 387350"/>
              <a:gd name="connsiteY2" fmla="*/ 1422400 h 1422400"/>
              <a:gd name="connsiteX3" fmla="*/ 0 w 387350"/>
              <a:gd name="connsiteY3" fmla="*/ 1016000 h 1422400"/>
              <a:gd name="connsiteX4" fmla="*/ 6350 w 387350"/>
              <a:gd name="connsiteY4" fmla="*/ 0 h 1422400"/>
              <a:gd name="connsiteX0" fmla="*/ 9525 w 390525"/>
              <a:gd name="connsiteY0" fmla="*/ 0 h 1422400"/>
              <a:gd name="connsiteX1" fmla="*/ 390525 w 390525"/>
              <a:gd name="connsiteY1" fmla="*/ 682625 h 1422400"/>
              <a:gd name="connsiteX2" fmla="*/ 387350 w 390525"/>
              <a:gd name="connsiteY2" fmla="*/ 1422400 h 1422400"/>
              <a:gd name="connsiteX3" fmla="*/ 0 w 390525"/>
              <a:gd name="connsiteY3" fmla="*/ 1022350 h 1422400"/>
              <a:gd name="connsiteX4" fmla="*/ 9525 w 390525"/>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1422400">
                <a:moveTo>
                  <a:pt x="9525" y="0"/>
                </a:moveTo>
                <a:lnTo>
                  <a:pt x="390525" y="682625"/>
                </a:lnTo>
                <a:cubicBezTo>
                  <a:pt x="389467" y="929217"/>
                  <a:pt x="388408" y="1175808"/>
                  <a:pt x="387350" y="1422400"/>
                </a:cubicBezTo>
                <a:cubicBezTo>
                  <a:pt x="259292" y="1286933"/>
                  <a:pt x="128058" y="1157817"/>
                  <a:pt x="0" y="1022350"/>
                </a:cubicBezTo>
                <a:cubicBezTo>
                  <a:pt x="2117" y="683683"/>
                  <a:pt x="7408" y="338667"/>
                  <a:pt x="952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a:extLst>
              <a:ext uri="{FF2B5EF4-FFF2-40B4-BE49-F238E27FC236}">
                <a16:creationId xmlns:a16="http://schemas.microsoft.com/office/drawing/2014/main" id="{BEAD1318-6794-C847-8A4C-4B4812E7B0C7}"/>
              </a:ext>
            </a:extLst>
          </p:cNvPr>
          <p:cNvSpPr/>
          <p:nvPr/>
        </p:nvSpPr>
        <p:spPr>
          <a:xfrm flipV="1">
            <a:off x="974725" y="5441950"/>
            <a:ext cx="397015" cy="1416050"/>
          </a:xfrm>
          <a:custGeom>
            <a:avLst/>
            <a:gdLst>
              <a:gd name="connsiteX0" fmla="*/ 6350 w 387350"/>
              <a:gd name="connsiteY0" fmla="*/ 0 h 1422400"/>
              <a:gd name="connsiteX1" fmla="*/ 387350 w 387350"/>
              <a:gd name="connsiteY1" fmla="*/ 682625 h 1422400"/>
              <a:gd name="connsiteX2" fmla="*/ 384175 w 387350"/>
              <a:gd name="connsiteY2" fmla="*/ 1422400 h 1422400"/>
              <a:gd name="connsiteX3" fmla="*/ 0 w 387350"/>
              <a:gd name="connsiteY3" fmla="*/ 1016000 h 1422400"/>
              <a:gd name="connsiteX4" fmla="*/ 6350 w 387350"/>
              <a:gd name="connsiteY4" fmla="*/ 0 h 1422400"/>
              <a:gd name="connsiteX0" fmla="*/ 6350 w 393700"/>
              <a:gd name="connsiteY0" fmla="*/ 0 h 1422400"/>
              <a:gd name="connsiteX1" fmla="*/ 393700 w 393700"/>
              <a:gd name="connsiteY1" fmla="*/ 615950 h 1422400"/>
              <a:gd name="connsiteX2" fmla="*/ 384175 w 393700"/>
              <a:gd name="connsiteY2" fmla="*/ 1422400 h 1422400"/>
              <a:gd name="connsiteX3" fmla="*/ 0 w 393700"/>
              <a:gd name="connsiteY3" fmla="*/ 1016000 h 1422400"/>
              <a:gd name="connsiteX4" fmla="*/ 6350 w 393700"/>
              <a:gd name="connsiteY4" fmla="*/ 0 h 1422400"/>
              <a:gd name="connsiteX0" fmla="*/ 6350 w 397015"/>
              <a:gd name="connsiteY0" fmla="*/ 0 h 1416050"/>
              <a:gd name="connsiteX1" fmla="*/ 393700 w 397015"/>
              <a:gd name="connsiteY1" fmla="*/ 615950 h 1416050"/>
              <a:gd name="connsiteX2" fmla="*/ 396875 w 397015"/>
              <a:gd name="connsiteY2" fmla="*/ 1416050 h 1416050"/>
              <a:gd name="connsiteX3" fmla="*/ 0 w 397015"/>
              <a:gd name="connsiteY3" fmla="*/ 1016000 h 1416050"/>
              <a:gd name="connsiteX4" fmla="*/ 6350 w 397015"/>
              <a:gd name="connsiteY4" fmla="*/ 0 h 141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15" h="1416050">
                <a:moveTo>
                  <a:pt x="6350" y="0"/>
                </a:moveTo>
                <a:cubicBezTo>
                  <a:pt x="133350" y="227542"/>
                  <a:pt x="266700" y="388408"/>
                  <a:pt x="393700" y="615950"/>
                </a:cubicBezTo>
                <a:cubicBezTo>
                  <a:pt x="392642" y="862542"/>
                  <a:pt x="397933" y="1169458"/>
                  <a:pt x="396875" y="1416050"/>
                </a:cubicBezTo>
                <a:lnTo>
                  <a:pt x="0" y="1016000"/>
                </a:lnTo>
                <a:cubicBezTo>
                  <a:pt x="2117" y="677333"/>
                  <a:pt x="4233" y="338667"/>
                  <a:pt x="635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search">
            <a:extLst>
              <a:ext uri="{FF2B5EF4-FFF2-40B4-BE49-F238E27FC236}">
                <a16:creationId xmlns:a16="http://schemas.microsoft.com/office/drawing/2014/main" id="{1CED92EA-35C5-7E48-96C7-F5AB3C827285}"/>
              </a:ext>
            </a:extLst>
          </p:cNvPr>
          <p:cNvSpPr txBox="1"/>
          <p:nvPr/>
        </p:nvSpPr>
        <p:spPr>
          <a:xfrm>
            <a:off x="1734797" y="2398943"/>
            <a:ext cx="4828374"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r>
              <a:rPr lang="en-GB" sz="2800" b="1">
                <a:solidFill>
                  <a:schemeClr val="tx2"/>
                </a:solidFill>
                <a:latin typeface="Barlow"/>
                <a:ea typeface="+mn-lt"/>
                <a:cs typeface="+mn-lt"/>
              </a:rPr>
              <a:t>Child &amp; survivor participation</a:t>
            </a:r>
            <a:endParaRPr lang="en-US" sz="2800">
              <a:solidFill>
                <a:schemeClr val="tx2"/>
              </a:solidFill>
            </a:endParaRPr>
          </a:p>
        </p:txBody>
      </p:sp>
      <p:sp>
        <p:nvSpPr>
          <p:cNvPr id="41" name="TextBox 40">
            <a:extLst>
              <a:ext uri="{FF2B5EF4-FFF2-40B4-BE49-F238E27FC236}">
                <a16:creationId xmlns:a16="http://schemas.microsoft.com/office/drawing/2014/main" id="{DBF1CC6F-A6F0-3E49-A3AE-9A75E159E5F5}"/>
              </a:ext>
            </a:extLst>
          </p:cNvPr>
          <p:cNvSpPr txBox="1"/>
          <p:nvPr/>
        </p:nvSpPr>
        <p:spPr>
          <a:xfrm>
            <a:off x="1734797" y="1610038"/>
            <a:ext cx="3530886"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Research &amp; insights</a:t>
            </a:r>
            <a:endParaRPr lang="en-GB" sz="2800" b="1">
              <a:solidFill>
                <a:schemeClr val="tx2"/>
              </a:solidFill>
              <a:latin typeface="Barlow"/>
              <a:ea typeface="Calibri"/>
              <a:cs typeface="Calibri"/>
            </a:endParaRPr>
          </a:p>
        </p:txBody>
      </p:sp>
      <p:sp>
        <p:nvSpPr>
          <p:cNvPr id="42" name="TextBox 41">
            <a:extLst>
              <a:ext uri="{FF2B5EF4-FFF2-40B4-BE49-F238E27FC236}">
                <a16:creationId xmlns:a16="http://schemas.microsoft.com/office/drawing/2014/main" id="{80E20C17-EFF6-8745-AC0B-F83E24F28031}"/>
              </a:ext>
            </a:extLst>
          </p:cNvPr>
          <p:cNvSpPr txBox="1"/>
          <p:nvPr/>
        </p:nvSpPr>
        <p:spPr>
          <a:xfrm>
            <a:off x="1734797" y="3187848"/>
            <a:ext cx="4101372"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Policy &amp; legislation</a:t>
            </a:r>
          </a:p>
        </p:txBody>
      </p:sp>
      <p:sp>
        <p:nvSpPr>
          <p:cNvPr id="43" name="EDUCATION">
            <a:extLst>
              <a:ext uri="{FF2B5EF4-FFF2-40B4-BE49-F238E27FC236}">
                <a16:creationId xmlns:a16="http://schemas.microsoft.com/office/drawing/2014/main" id="{B574F399-690B-FE43-8C38-070FF23058A6}"/>
              </a:ext>
            </a:extLst>
          </p:cNvPr>
          <p:cNvSpPr txBox="1"/>
          <p:nvPr/>
        </p:nvSpPr>
        <p:spPr>
          <a:xfrm>
            <a:off x="1734797" y="5523031"/>
            <a:ext cx="3819969"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Society &amp; culture</a:t>
            </a:r>
            <a:endParaRPr lang="en-US" sz="2800">
              <a:solidFill>
                <a:schemeClr val="tx2"/>
              </a:solidFill>
            </a:endParaRPr>
          </a:p>
        </p:txBody>
      </p:sp>
      <p:sp>
        <p:nvSpPr>
          <p:cNvPr id="44" name="EDUCATION">
            <a:extLst>
              <a:ext uri="{FF2B5EF4-FFF2-40B4-BE49-F238E27FC236}">
                <a16:creationId xmlns:a16="http://schemas.microsoft.com/office/drawing/2014/main" id="{DD79FD4A-BC2E-654D-9BDE-096EEF6FE539}"/>
              </a:ext>
            </a:extLst>
          </p:cNvPr>
          <p:cNvSpPr txBox="1"/>
          <p:nvPr/>
        </p:nvSpPr>
        <p:spPr>
          <a:xfrm>
            <a:off x="1734797" y="4723618"/>
            <a:ext cx="4307080"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Criminal justice</a:t>
            </a:r>
          </a:p>
        </p:txBody>
      </p:sp>
      <p:sp>
        <p:nvSpPr>
          <p:cNvPr id="45" name="Left-right Arrow 51">
            <a:extLst>
              <a:ext uri="{FF2B5EF4-FFF2-40B4-BE49-F238E27FC236}">
                <a16:creationId xmlns:a16="http://schemas.microsoft.com/office/drawing/2014/main" id="{3AD0BCC1-F283-F543-819B-FA8B338B65F6}"/>
              </a:ext>
            </a:extLst>
          </p:cNvPr>
          <p:cNvSpPr/>
          <p:nvPr/>
        </p:nvSpPr>
        <p:spPr>
          <a:xfrm>
            <a:off x="1734797" y="3955733"/>
            <a:ext cx="4828374"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GB" sz="2800" b="1">
                <a:solidFill>
                  <a:schemeClr val="tx2"/>
                </a:solidFill>
                <a:latin typeface="Barlow"/>
                <a:ea typeface="+mn-lt"/>
                <a:cs typeface="+mn-lt"/>
              </a:rPr>
              <a:t>Technology industry</a:t>
            </a:r>
            <a:endParaRPr lang="en-US" sz="2800">
              <a:solidFill>
                <a:schemeClr val="tx2"/>
              </a:solidFill>
            </a:endParaRPr>
          </a:p>
        </p:txBody>
      </p:sp>
      <p:pic>
        <p:nvPicPr>
          <p:cNvPr id="46" name="Graphic 45">
            <a:extLst>
              <a:ext uri="{FF2B5EF4-FFF2-40B4-BE49-F238E27FC236}">
                <a16:creationId xmlns:a16="http://schemas.microsoft.com/office/drawing/2014/main" id="{E36AA3C8-FE32-D048-A5AC-372BBF041EC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8331" y="969768"/>
            <a:ext cx="702421" cy="702421"/>
          </a:xfrm>
          <a:prstGeom prst="rect">
            <a:avLst/>
          </a:prstGeom>
        </p:spPr>
      </p:pic>
      <p:pic>
        <p:nvPicPr>
          <p:cNvPr id="47" name="Graphic 46">
            <a:extLst>
              <a:ext uri="{FF2B5EF4-FFF2-40B4-BE49-F238E27FC236}">
                <a16:creationId xmlns:a16="http://schemas.microsoft.com/office/drawing/2014/main" id="{3A581CB7-15E6-634C-980B-D84C0DD0A62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501" y="6016036"/>
            <a:ext cx="642346" cy="675118"/>
          </a:xfrm>
          <a:prstGeom prst="rect">
            <a:avLst/>
          </a:prstGeom>
        </p:spPr>
      </p:pic>
      <p:pic>
        <p:nvPicPr>
          <p:cNvPr id="48" name="Graphic 47">
            <a:extLst>
              <a:ext uri="{FF2B5EF4-FFF2-40B4-BE49-F238E27FC236}">
                <a16:creationId xmlns:a16="http://schemas.microsoft.com/office/drawing/2014/main" id="{62B7A29B-2EF6-1C44-B70D-FA98D6FF132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7517" y="3990683"/>
            <a:ext cx="361204" cy="662208"/>
          </a:xfrm>
          <a:prstGeom prst="rect">
            <a:avLst/>
          </a:prstGeom>
        </p:spPr>
      </p:pic>
      <p:pic>
        <p:nvPicPr>
          <p:cNvPr id="49" name="Graphic 48">
            <a:extLst>
              <a:ext uri="{FF2B5EF4-FFF2-40B4-BE49-F238E27FC236}">
                <a16:creationId xmlns:a16="http://schemas.microsoft.com/office/drawing/2014/main" id="{506A12C5-F7BF-4047-96EE-0782928F93A8}"/>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1748" y="2069662"/>
            <a:ext cx="762628" cy="533840"/>
          </a:xfrm>
          <a:prstGeom prst="rect">
            <a:avLst/>
          </a:prstGeom>
        </p:spPr>
      </p:pic>
      <p:pic>
        <p:nvPicPr>
          <p:cNvPr id="50" name="Graphic 49">
            <a:extLst>
              <a:ext uri="{FF2B5EF4-FFF2-40B4-BE49-F238E27FC236}">
                <a16:creationId xmlns:a16="http://schemas.microsoft.com/office/drawing/2014/main" id="{04808AAC-166E-B74B-95B4-70EB4FAE75B7}"/>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0294" y="4990539"/>
            <a:ext cx="650331" cy="611311"/>
          </a:xfrm>
          <a:prstGeom prst="rect">
            <a:avLst/>
          </a:prstGeom>
        </p:spPr>
      </p:pic>
      <p:pic>
        <p:nvPicPr>
          <p:cNvPr id="51" name="Graphic 50">
            <a:extLst>
              <a:ext uri="{FF2B5EF4-FFF2-40B4-BE49-F238E27FC236}">
                <a16:creationId xmlns:a16="http://schemas.microsoft.com/office/drawing/2014/main" id="{63DEF15F-A6DA-C644-B885-DF8B13074891}"/>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65933" y="2999370"/>
            <a:ext cx="649296" cy="662282"/>
          </a:xfrm>
          <a:prstGeom prst="rect">
            <a:avLst/>
          </a:prstGeom>
        </p:spPr>
      </p:pic>
      <p:sp>
        <p:nvSpPr>
          <p:cNvPr id="52" name="Title 1">
            <a:extLst>
              <a:ext uri="{FF2B5EF4-FFF2-40B4-BE49-F238E27FC236}">
                <a16:creationId xmlns:a16="http://schemas.microsoft.com/office/drawing/2014/main" id="{94811913-0010-2C47-8F35-20861439EE94}"/>
              </a:ext>
            </a:extLst>
          </p:cNvPr>
          <p:cNvSpPr>
            <a:spLocks noGrp="1"/>
          </p:cNvSpPr>
          <p:nvPr>
            <p:ph type="title"/>
          </p:nvPr>
        </p:nvSpPr>
        <p:spPr>
          <a:xfrm>
            <a:off x="1888622" y="460170"/>
            <a:ext cx="9263640" cy="646331"/>
          </a:xfrm>
        </p:spPr>
        <p:txBody>
          <a:bodyPr wrap="square">
            <a:spAutoFit/>
          </a:bodyPr>
          <a:lstStyle/>
          <a:p>
            <a:r>
              <a:rPr lang="en-GB" sz="4000"/>
              <a:t>Our frameworks break down the issue</a:t>
            </a:r>
          </a:p>
        </p:txBody>
      </p:sp>
      <p:grpSp>
        <p:nvGrpSpPr>
          <p:cNvPr id="114" name="RESEARCH">
            <a:extLst>
              <a:ext uri="{FF2B5EF4-FFF2-40B4-BE49-F238E27FC236}">
                <a16:creationId xmlns:a16="http://schemas.microsoft.com/office/drawing/2014/main" id="{712F454B-D93F-E94B-8857-698A3E942D31}"/>
              </a:ext>
            </a:extLst>
          </p:cNvPr>
          <p:cNvGrpSpPr/>
          <p:nvPr/>
        </p:nvGrpSpPr>
        <p:grpSpPr>
          <a:xfrm>
            <a:off x="6717906" y="1745673"/>
            <a:ext cx="5543312" cy="4117676"/>
            <a:chOff x="7097560" y="2417835"/>
            <a:chExt cx="4283965" cy="3182210"/>
          </a:xfrm>
        </p:grpSpPr>
        <p:sp>
          <p:nvSpPr>
            <p:cNvPr id="8" name="Graphic 2">
              <a:extLst>
                <a:ext uri="{FF2B5EF4-FFF2-40B4-BE49-F238E27FC236}">
                  <a16:creationId xmlns:a16="http://schemas.microsoft.com/office/drawing/2014/main" id="{910E3B8B-E778-9244-8873-4811F58E1D96}"/>
                </a:ext>
              </a:extLst>
            </p:cNvPr>
            <p:cNvSpPr/>
            <p:nvPr/>
          </p:nvSpPr>
          <p:spPr>
            <a:xfrm>
              <a:off x="9644668" y="3405927"/>
              <a:ext cx="1424914" cy="2036470"/>
            </a:xfrm>
            <a:custGeom>
              <a:avLst/>
              <a:gdLst>
                <a:gd name="connsiteX0" fmla="*/ 1394579 w 1424914"/>
                <a:gd name="connsiteY0" fmla="*/ 1683085 h 2036470"/>
                <a:gd name="connsiteX1" fmla="*/ 97484 w 1424914"/>
                <a:gd name="connsiteY1" fmla="*/ 2030151 h 2036470"/>
                <a:gd name="connsiteX2" fmla="*/ 78931 w 1424914"/>
                <a:gd name="connsiteY2" fmla="*/ 133403 h 2036470"/>
                <a:gd name="connsiteX3" fmla="*/ 866379 w 1424914"/>
                <a:gd name="connsiteY3" fmla="*/ 19927 h 2036470"/>
                <a:gd name="connsiteX4" fmla="*/ 1417801 w 1424914"/>
                <a:gd name="connsiteY4" fmla="*/ 248845 h 2036470"/>
                <a:gd name="connsiteX5" fmla="*/ 1394579 w 1424914"/>
                <a:gd name="connsiteY5" fmla="*/ 1683085 h 203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914" h="2036470">
                  <a:moveTo>
                    <a:pt x="1394579" y="1683085"/>
                  </a:moveTo>
                  <a:cubicBezTo>
                    <a:pt x="1328723" y="1737917"/>
                    <a:pt x="821410" y="2086335"/>
                    <a:pt x="97484" y="2030151"/>
                  </a:cubicBezTo>
                  <a:cubicBezTo>
                    <a:pt x="58535" y="1700420"/>
                    <a:pt x="-90009" y="345846"/>
                    <a:pt x="78931" y="133403"/>
                  </a:cubicBezTo>
                  <a:cubicBezTo>
                    <a:pt x="78931" y="133403"/>
                    <a:pt x="488812" y="-62198"/>
                    <a:pt x="866379" y="19927"/>
                  </a:cubicBezTo>
                  <a:cubicBezTo>
                    <a:pt x="1243946" y="102052"/>
                    <a:pt x="1390893" y="180735"/>
                    <a:pt x="1417801" y="248845"/>
                  </a:cubicBezTo>
                  <a:cubicBezTo>
                    <a:pt x="1438197" y="300972"/>
                    <a:pt x="1409077" y="1260165"/>
                    <a:pt x="1394579" y="1683085"/>
                  </a:cubicBezTo>
                  <a:close/>
                </a:path>
              </a:pathLst>
            </a:custGeom>
            <a:solidFill>
              <a:schemeClr val="accent1"/>
            </a:solidFill>
            <a:ln w="12274" cap="flat">
              <a:noFill/>
              <a:prstDash val="solid"/>
              <a:miter/>
            </a:ln>
          </p:spPr>
          <p:txBody>
            <a:bodyPr rtlCol="0" anchor="ctr"/>
            <a:lstStyle/>
            <a:p>
              <a:endParaRPr lang="en-GB"/>
            </a:p>
          </p:txBody>
        </p:sp>
        <p:sp>
          <p:nvSpPr>
            <p:cNvPr id="17" name="Graphic 2">
              <a:extLst>
                <a:ext uri="{FF2B5EF4-FFF2-40B4-BE49-F238E27FC236}">
                  <a16:creationId xmlns:a16="http://schemas.microsoft.com/office/drawing/2014/main" id="{910E3B8B-E778-9244-8873-4811F58E1D96}"/>
                </a:ext>
              </a:extLst>
            </p:cNvPr>
            <p:cNvSpPr/>
            <p:nvPr/>
          </p:nvSpPr>
          <p:spPr>
            <a:xfrm>
              <a:off x="9901766" y="3109668"/>
              <a:ext cx="643462" cy="588980"/>
            </a:xfrm>
            <a:custGeom>
              <a:avLst/>
              <a:gdLst>
                <a:gd name="connsiteX0" fmla="*/ 596748 w 643462"/>
                <a:gd name="connsiteY0" fmla="*/ 461503 h 588980"/>
                <a:gd name="connsiteX1" fmla="*/ 105285 w 643462"/>
                <a:gd name="connsiteY1" fmla="*/ 465437 h 588980"/>
                <a:gd name="connsiteX2" fmla="*/ 129858 w 643462"/>
                <a:gd name="connsiteY2" fmla="*/ 414785 h 588980"/>
                <a:gd name="connsiteX3" fmla="*/ 121380 w 643462"/>
                <a:gd name="connsiteY3" fmla="*/ 401753 h 588980"/>
                <a:gd name="connsiteX4" fmla="*/ 84520 w 643462"/>
                <a:gd name="connsiteY4" fmla="*/ 346060 h 588980"/>
                <a:gd name="connsiteX5" fmla="*/ 480 w 643462"/>
                <a:gd name="connsiteY5" fmla="*/ 213897 h 588980"/>
                <a:gd name="connsiteX6" fmla="*/ 470933 w 643462"/>
                <a:gd name="connsiteY6" fmla="*/ 53212 h 588980"/>
                <a:gd name="connsiteX7" fmla="*/ 590850 w 643462"/>
                <a:gd name="connsiteY7" fmla="*/ 343601 h 588980"/>
                <a:gd name="connsiteX8" fmla="*/ 596748 w 643462"/>
                <a:gd name="connsiteY8" fmla="*/ 461503 h 58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62" h="588980">
                  <a:moveTo>
                    <a:pt x="596748" y="461503"/>
                  </a:moveTo>
                  <a:cubicBezTo>
                    <a:pt x="379275" y="649973"/>
                    <a:pt x="99141" y="610139"/>
                    <a:pt x="105285" y="465437"/>
                  </a:cubicBezTo>
                  <a:cubicBezTo>
                    <a:pt x="106267" y="442815"/>
                    <a:pt x="129858" y="414785"/>
                    <a:pt x="129858" y="414785"/>
                  </a:cubicBezTo>
                  <a:lnTo>
                    <a:pt x="121380" y="401753"/>
                  </a:lnTo>
                  <a:lnTo>
                    <a:pt x="84520" y="346060"/>
                  </a:lnTo>
                  <a:cubicBezTo>
                    <a:pt x="57613" y="304383"/>
                    <a:pt x="23947" y="252010"/>
                    <a:pt x="480" y="213897"/>
                  </a:cubicBezTo>
                  <a:cubicBezTo>
                    <a:pt x="-19179" y="181441"/>
                    <a:pt x="470933" y="-120259"/>
                    <a:pt x="470933" y="53212"/>
                  </a:cubicBezTo>
                  <a:cubicBezTo>
                    <a:pt x="470933" y="297621"/>
                    <a:pt x="590850" y="343601"/>
                    <a:pt x="590850" y="343601"/>
                  </a:cubicBezTo>
                  <a:cubicBezTo>
                    <a:pt x="636680" y="361797"/>
                    <a:pt x="678822" y="390565"/>
                    <a:pt x="596748" y="461503"/>
                  </a:cubicBezTo>
                  <a:close/>
                </a:path>
              </a:pathLst>
            </a:custGeom>
            <a:solidFill>
              <a:srgbClr val="FFFFFF"/>
            </a:solidFill>
            <a:ln w="12274" cap="rnd">
              <a:solidFill>
                <a:srgbClr val="263238"/>
              </a:solidFill>
              <a:prstDash val="solid"/>
              <a:round/>
            </a:ln>
          </p:spPr>
          <p:txBody>
            <a:bodyPr rtlCol="0" anchor="ctr"/>
            <a:lstStyle/>
            <a:p>
              <a:endParaRPr lang="en-GB"/>
            </a:p>
          </p:txBody>
        </p:sp>
        <p:sp>
          <p:nvSpPr>
            <p:cNvPr id="18" name="Graphic 2">
              <a:extLst>
                <a:ext uri="{FF2B5EF4-FFF2-40B4-BE49-F238E27FC236}">
                  <a16:creationId xmlns:a16="http://schemas.microsoft.com/office/drawing/2014/main" id="{910E3B8B-E778-9244-8873-4811F58E1D96}"/>
                </a:ext>
              </a:extLst>
            </p:cNvPr>
            <p:cNvSpPr/>
            <p:nvPr/>
          </p:nvSpPr>
          <p:spPr>
            <a:xfrm>
              <a:off x="10607418" y="3944633"/>
              <a:ext cx="28679" cy="193633"/>
            </a:xfrm>
            <a:custGeom>
              <a:avLst/>
              <a:gdLst>
                <a:gd name="connsiteX0" fmla="*/ 28584 w 28679"/>
                <a:gd name="connsiteY0" fmla="*/ -211 h 193633"/>
                <a:gd name="connsiteX1" fmla="*/ 5485 w 28679"/>
                <a:gd name="connsiteY1" fmla="*/ 193423 h 193633"/>
              </a:gdLst>
              <a:ahLst/>
              <a:cxnLst>
                <a:cxn ang="0">
                  <a:pos x="connsiteX0" y="connsiteY0"/>
                </a:cxn>
                <a:cxn ang="0">
                  <a:pos x="connsiteX1" y="connsiteY1"/>
                </a:cxn>
              </a:cxnLst>
              <a:rect l="l" t="t" r="r" b="b"/>
              <a:pathLst>
                <a:path w="28679" h="193633">
                  <a:moveTo>
                    <a:pt x="28584" y="-211"/>
                  </a:moveTo>
                  <a:cubicBezTo>
                    <a:pt x="28584" y="-211"/>
                    <a:pt x="-15279" y="150270"/>
                    <a:pt x="5485" y="193423"/>
                  </a:cubicBezTo>
                </a:path>
              </a:pathLst>
            </a:custGeom>
            <a:noFill/>
            <a:ln w="12274" cap="rnd">
              <a:solidFill>
                <a:srgbClr val="FFFFFF"/>
              </a:solidFill>
              <a:prstDash val="solid"/>
              <a:round/>
            </a:ln>
          </p:spPr>
          <p:txBody>
            <a:bodyPr rtlCol="0" anchor="ctr"/>
            <a:lstStyle/>
            <a:p>
              <a:endParaRPr lang="en-GB"/>
            </a:p>
          </p:txBody>
        </p:sp>
        <p:sp>
          <p:nvSpPr>
            <p:cNvPr id="19" name="Graphic 2">
              <a:extLst>
                <a:ext uri="{FF2B5EF4-FFF2-40B4-BE49-F238E27FC236}">
                  <a16:creationId xmlns:a16="http://schemas.microsoft.com/office/drawing/2014/main" id="{910E3B8B-E778-9244-8873-4811F58E1D96}"/>
                </a:ext>
              </a:extLst>
            </p:cNvPr>
            <p:cNvSpPr/>
            <p:nvPr/>
          </p:nvSpPr>
          <p:spPr>
            <a:xfrm>
              <a:off x="10025208" y="3507698"/>
              <a:ext cx="559653" cy="202830"/>
            </a:xfrm>
            <a:custGeom>
              <a:avLst/>
              <a:gdLst>
                <a:gd name="connsiteX0" fmla="*/ 559558 w 559653"/>
                <a:gd name="connsiteY0" fmla="*/ -211 h 202830"/>
                <a:gd name="connsiteX1" fmla="*/ -96 w 559653"/>
                <a:gd name="connsiteY1" fmla="*/ 141542 h 202830"/>
              </a:gdLst>
              <a:ahLst/>
              <a:cxnLst>
                <a:cxn ang="0">
                  <a:pos x="connsiteX0" y="connsiteY0"/>
                </a:cxn>
                <a:cxn ang="0">
                  <a:pos x="connsiteX1" y="connsiteY1"/>
                </a:cxn>
              </a:cxnLst>
              <a:rect l="l" t="t" r="r" b="b"/>
              <a:pathLst>
                <a:path w="559653" h="202830">
                  <a:moveTo>
                    <a:pt x="559558" y="-211"/>
                  </a:moveTo>
                  <a:cubicBezTo>
                    <a:pt x="559558" y="144984"/>
                    <a:pt x="126701" y="287228"/>
                    <a:pt x="-96" y="141542"/>
                  </a:cubicBezTo>
                </a:path>
              </a:pathLst>
            </a:custGeom>
            <a:noFill/>
            <a:ln w="12274" cap="rnd">
              <a:solidFill>
                <a:srgbClr val="FFFFFF"/>
              </a:solidFill>
              <a:prstDash val="solid"/>
              <a:round/>
            </a:ln>
          </p:spPr>
          <p:txBody>
            <a:bodyPr rtlCol="0" anchor="ctr"/>
            <a:lstStyle/>
            <a:p>
              <a:endParaRPr lang="en-GB"/>
            </a:p>
          </p:txBody>
        </p:sp>
        <p:sp>
          <p:nvSpPr>
            <p:cNvPr id="20" name="Graphic 2">
              <a:extLst>
                <a:ext uri="{FF2B5EF4-FFF2-40B4-BE49-F238E27FC236}">
                  <a16:creationId xmlns:a16="http://schemas.microsoft.com/office/drawing/2014/main" id="{910E3B8B-E778-9244-8873-4811F58E1D96}"/>
                </a:ext>
              </a:extLst>
            </p:cNvPr>
            <p:cNvSpPr/>
            <p:nvPr/>
          </p:nvSpPr>
          <p:spPr>
            <a:xfrm>
              <a:off x="9986383" y="3340128"/>
              <a:ext cx="242414" cy="194862"/>
            </a:xfrm>
            <a:custGeom>
              <a:avLst/>
              <a:gdLst>
                <a:gd name="connsiteX0" fmla="*/ 242318 w 242414"/>
                <a:gd name="connsiteY0" fmla="*/ -211 h 194862"/>
                <a:gd name="connsiteX1" fmla="*/ 78170 w 242414"/>
                <a:gd name="connsiteY1" fmla="*/ 194652 h 194862"/>
                <a:gd name="connsiteX2" fmla="*/ 49050 w 242414"/>
                <a:gd name="connsiteY2" fmla="*/ 171662 h 194862"/>
                <a:gd name="connsiteX3" fmla="*/ 36764 w 242414"/>
                <a:gd name="connsiteY3" fmla="*/ 171662 h 194862"/>
                <a:gd name="connsiteX4" fmla="*/ -96 w 242414"/>
                <a:gd name="connsiteY4" fmla="*/ 115969 h 194862"/>
                <a:gd name="connsiteX5" fmla="*/ 242318 w 242414"/>
                <a:gd name="connsiteY5" fmla="*/ -211 h 1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414" h="194862">
                  <a:moveTo>
                    <a:pt x="242318" y="-211"/>
                  </a:moveTo>
                  <a:cubicBezTo>
                    <a:pt x="242318" y="-211"/>
                    <a:pt x="213322" y="109208"/>
                    <a:pt x="78170" y="194652"/>
                  </a:cubicBezTo>
                  <a:cubicBezTo>
                    <a:pt x="71719" y="183578"/>
                    <a:pt x="61314" y="175363"/>
                    <a:pt x="49050" y="171662"/>
                  </a:cubicBezTo>
                  <a:cubicBezTo>
                    <a:pt x="44982" y="170999"/>
                    <a:pt x="40832" y="170999"/>
                    <a:pt x="36764" y="171662"/>
                  </a:cubicBezTo>
                  <a:lnTo>
                    <a:pt x="-96" y="115969"/>
                  </a:lnTo>
                  <a:cubicBezTo>
                    <a:pt x="69815" y="65563"/>
                    <a:pt x="242318" y="-211"/>
                    <a:pt x="242318" y="-211"/>
                  </a:cubicBezTo>
                  <a:close/>
                </a:path>
              </a:pathLst>
            </a:custGeom>
            <a:solidFill>
              <a:srgbClr val="263238"/>
            </a:solidFill>
            <a:ln w="12274" cap="flat">
              <a:noFill/>
              <a:prstDash val="solid"/>
              <a:miter/>
            </a:ln>
          </p:spPr>
          <p:txBody>
            <a:bodyPr rtlCol="0" anchor="ctr"/>
            <a:lstStyle/>
            <a:p>
              <a:endParaRPr lang="en-GB"/>
            </a:p>
          </p:txBody>
        </p:sp>
        <p:sp>
          <p:nvSpPr>
            <p:cNvPr id="21" name="Graphic 2">
              <a:extLst>
                <a:ext uri="{FF2B5EF4-FFF2-40B4-BE49-F238E27FC236}">
                  <a16:creationId xmlns:a16="http://schemas.microsoft.com/office/drawing/2014/main" id="{910E3B8B-E778-9244-8873-4811F58E1D96}"/>
                </a:ext>
              </a:extLst>
            </p:cNvPr>
            <p:cNvSpPr/>
            <p:nvPr/>
          </p:nvSpPr>
          <p:spPr>
            <a:xfrm>
              <a:off x="9676234" y="2492607"/>
              <a:ext cx="709646" cy="998366"/>
            </a:xfrm>
            <a:custGeom>
              <a:avLst/>
              <a:gdLst>
                <a:gd name="connsiteX0" fmla="*/ 613162 w 709646"/>
                <a:gd name="connsiteY0" fmla="*/ 712811 h 998366"/>
                <a:gd name="connsiteX1" fmla="*/ 588589 w 709646"/>
                <a:gd name="connsiteY1" fmla="*/ 842761 h 998366"/>
                <a:gd name="connsiteX2" fmla="*/ 221957 w 709646"/>
                <a:gd name="connsiteY2" fmla="*/ 976890 h 998366"/>
                <a:gd name="connsiteX3" fmla="*/ 60880 w 709646"/>
                <a:gd name="connsiteY3" fmla="*/ 558028 h 998366"/>
                <a:gd name="connsiteX4" fmla="*/ 4362 w 709646"/>
                <a:gd name="connsiteY4" fmla="*/ 240100 h 998366"/>
                <a:gd name="connsiteX5" fmla="*/ 601982 w 709646"/>
                <a:gd name="connsiteY5" fmla="*/ 90848 h 998366"/>
                <a:gd name="connsiteX6" fmla="*/ 703837 w 709646"/>
                <a:gd name="connsiteY6" fmla="*/ 555323 h 99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46" h="998366">
                  <a:moveTo>
                    <a:pt x="613162" y="712811"/>
                  </a:moveTo>
                  <a:cubicBezTo>
                    <a:pt x="613162" y="712811"/>
                    <a:pt x="611688" y="820754"/>
                    <a:pt x="588589" y="842761"/>
                  </a:cubicBezTo>
                  <a:cubicBezTo>
                    <a:pt x="416577" y="1007257"/>
                    <a:pt x="249602" y="1020289"/>
                    <a:pt x="221957" y="976890"/>
                  </a:cubicBezTo>
                  <a:cubicBezTo>
                    <a:pt x="35815" y="684781"/>
                    <a:pt x="79802" y="608065"/>
                    <a:pt x="60880" y="558028"/>
                  </a:cubicBezTo>
                  <a:cubicBezTo>
                    <a:pt x="27338" y="470247"/>
                    <a:pt x="-13822" y="326897"/>
                    <a:pt x="4362" y="240100"/>
                  </a:cubicBezTo>
                  <a:cubicBezTo>
                    <a:pt x="44907" y="46220"/>
                    <a:pt x="409819" y="-104138"/>
                    <a:pt x="601982" y="90848"/>
                  </a:cubicBezTo>
                  <a:cubicBezTo>
                    <a:pt x="694131" y="184161"/>
                    <a:pt x="723250" y="386646"/>
                    <a:pt x="703837" y="555323"/>
                  </a:cubicBezTo>
                </a:path>
              </a:pathLst>
            </a:custGeom>
            <a:solidFill>
              <a:srgbClr val="FFFFFF"/>
            </a:solidFill>
            <a:ln w="12274" cap="rnd">
              <a:solidFill>
                <a:srgbClr val="263238"/>
              </a:solidFill>
              <a:prstDash val="solid"/>
              <a:round/>
            </a:ln>
          </p:spPr>
          <p:txBody>
            <a:bodyPr rtlCol="0" anchor="ctr"/>
            <a:lstStyle/>
            <a:p>
              <a:endParaRPr lang="en-GB"/>
            </a:p>
          </p:txBody>
        </p:sp>
        <p:sp>
          <p:nvSpPr>
            <p:cNvPr id="22" name="Graphic 2">
              <a:extLst>
                <a:ext uri="{FF2B5EF4-FFF2-40B4-BE49-F238E27FC236}">
                  <a16:creationId xmlns:a16="http://schemas.microsoft.com/office/drawing/2014/main" id="{910E3B8B-E778-9244-8873-4811F58E1D96}"/>
                </a:ext>
              </a:extLst>
            </p:cNvPr>
            <p:cNvSpPr/>
            <p:nvPr/>
          </p:nvSpPr>
          <p:spPr>
            <a:xfrm>
              <a:off x="9698385" y="2951583"/>
              <a:ext cx="62293" cy="13448"/>
            </a:xfrm>
            <a:custGeom>
              <a:avLst/>
              <a:gdLst>
                <a:gd name="connsiteX0" fmla="*/ 62197 w 62293"/>
                <a:gd name="connsiteY0" fmla="*/ 8812 h 13448"/>
                <a:gd name="connsiteX1" fmla="*/ -96 w 62293"/>
                <a:gd name="connsiteY1" fmla="*/ 13238 h 13448"/>
              </a:gdLst>
              <a:ahLst/>
              <a:cxnLst>
                <a:cxn ang="0">
                  <a:pos x="connsiteX0" y="connsiteY0"/>
                </a:cxn>
                <a:cxn ang="0">
                  <a:pos x="connsiteX1" y="connsiteY1"/>
                </a:cxn>
              </a:cxnLst>
              <a:rect l="l" t="t" r="r" b="b"/>
              <a:pathLst>
                <a:path w="62293" h="13448">
                  <a:moveTo>
                    <a:pt x="62197" y="8812"/>
                  </a:moveTo>
                  <a:cubicBezTo>
                    <a:pt x="62197" y="8812"/>
                    <a:pt x="10962" y="-14178"/>
                    <a:pt x="-96" y="13238"/>
                  </a:cubicBezTo>
                </a:path>
              </a:pathLst>
            </a:custGeom>
            <a:noFill/>
            <a:ln w="12274" cap="rnd">
              <a:solidFill>
                <a:srgbClr val="263238"/>
              </a:solidFill>
              <a:prstDash val="solid"/>
              <a:round/>
            </a:ln>
          </p:spPr>
          <p:txBody>
            <a:bodyPr rtlCol="0" anchor="ctr"/>
            <a:lstStyle/>
            <a:p>
              <a:endParaRPr lang="en-GB"/>
            </a:p>
          </p:txBody>
        </p:sp>
        <p:sp>
          <p:nvSpPr>
            <p:cNvPr id="23" name="Graphic 2">
              <a:extLst>
                <a:ext uri="{FF2B5EF4-FFF2-40B4-BE49-F238E27FC236}">
                  <a16:creationId xmlns:a16="http://schemas.microsoft.com/office/drawing/2014/main" id="{910E3B8B-E778-9244-8873-4811F58E1D96}"/>
                </a:ext>
              </a:extLst>
            </p:cNvPr>
            <p:cNvSpPr/>
            <p:nvPr/>
          </p:nvSpPr>
          <p:spPr>
            <a:xfrm>
              <a:off x="9884895" y="2945055"/>
              <a:ext cx="154442" cy="26861"/>
            </a:xfrm>
            <a:custGeom>
              <a:avLst/>
              <a:gdLst>
                <a:gd name="connsiteX0" fmla="*/ -96 w 154442"/>
                <a:gd name="connsiteY0" fmla="*/ 17061 h 26861"/>
                <a:gd name="connsiteX1" fmla="*/ 154347 w 154442"/>
                <a:gd name="connsiteY1" fmla="*/ 26651 h 26861"/>
              </a:gdLst>
              <a:ahLst/>
              <a:cxnLst>
                <a:cxn ang="0">
                  <a:pos x="connsiteX0" y="connsiteY0"/>
                </a:cxn>
                <a:cxn ang="0">
                  <a:pos x="connsiteX1" y="connsiteY1"/>
                </a:cxn>
              </a:cxnLst>
              <a:rect l="l" t="t" r="r" b="b"/>
              <a:pathLst>
                <a:path w="154442" h="26861">
                  <a:moveTo>
                    <a:pt x="-96" y="17061"/>
                  </a:moveTo>
                  <a:cubicBezTo>
                    <a:pt x="-96" y="17061"/>
                    <a:pt x="106429" y="-27567"/>
                    <a:pt x="154347" y="26651"/>
                  </a:cubicBezTo>
                </a:path>
              </a:pathLst>
            </a:custGeom>
            <a:noFill/>
            <a:ln w="12274" cap="rnd">
              <a:solidFill>
                <a:srgbClr val="263238"/>
              </a:solidFill>
              <a:prstDash val="solid"/>
              <a:round/>
            </a:ln>
          </p:spPr>
          <p:txBody>
            <a:bodyPr rtlCol="0" anchor="ctr"/>
            <a:lstStyle/>
            <a:p>
              <a:endParaRPr lang="en-GB"/>
            </a:p>
          </p:txBody>
        </p:sp>
        <p:sp>
          <p:nvSpPr>
            <p:cNvPr id="24" name="Graphic 2">
              <a:extLst>
                <a:ext uri="{FF2B5EF4-FFF2-40B4-BE49-F238E27FC236}">
                  <a16:creationId xmlns:a16="http://schemas.microsoft.com/office/drawing/2014/main" id="{910E3B8B-E778-9244-8873-4811F58E1D96}"/>
                </a:ext>
              </a:extLst>
            </p:cNvPr>
            <p:cNvSpPr/>
            <p:nvPr/>
          </p:nvSpPr>
          <p:spPr>
            <a:xfrm>
              <a:off x="9961816" y="3011049"/>
              <a:ext cx="41638" cy="58217"/>
            </a:xfrm>
            <a:custGeom>
              <a:avLst/>
              <a:gdLst>
                <a:gd name="connsiteX0" fmla="*/ 41303 w 41638"/>
                <a:gd name="connsiteY0" fmla="*/ 26677 h 58217"/>
                <a:gd name="connsiteX1" fmla="*/ 23856 w 41638"/>
                <a:gd name="connsiteY1" fmla="*/ 57904 h 58217"/>
                <a:gd name="connsiteX2" fmla="*/ 143 w 41638"/>
                <a:gd name="connsiteY2" fmla="*/ 31103 h 58217"/>
                <a:gd name="connsiteX3" fmla="*/ 17590 w 41638"/>
                <a:gd name="connsiteY3" fmla="*/ -124 h 58217"/>
                <a:gd name="connsiteX4" fmla="*/ 41303 w 41638"/>
                <a:gd name="connsiteY4" fmla="*/ 26677 h 58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8" h="58217">
                  <a:moveTo>
                    <a:pt x="41303" y="26677"/>
                  </a:moveTo>
                  <a:cubicBezTo>
                    <a:pt x="43023" y="42660"/>
                    <a:pt x="35283" y="56552"/>
                    <a:pt x="23856" y="57904"/>
                  </a:cubicBezTo>
                  <a:cubicBezTo>
                    <a:pt x="12430" y="59256"/>
                    <a:pt x="1863" y="47085"/>
                    <a:pt x="143" y="31103"/>
                  </a:cubicBezTo>
                  <a:cubicBezTo>
                    <a:pt x="-1577" y="15120"/>
                    <a:pt x="6164" y="1105"/>
                    <a:pt x="17590" y="-124"/>
                  </a:cubicBezTo>
                  <a:cubicBezTo>
                    <a:pt x="29017" y="-1354"/>
                    <a:pt x="39092" y="10695"/>
                    <a:pt x="41303" y="26677"/>
                  </a:cubicBezTo>
                  <a:close/>
                </a:path>
              </a:pathLst>
            </a:custGeom>
            <a:solidFill>
              <a:srgbClr val="263238"/>
            </a:solidFill>
            <a:ln w="12274" cap="flat">
              <a:noFill/>
              <a:prstDash val="solid"/>
              <a:miter/>
            </a:ln>
          </p:spPr>
          <p:txBody>
            <a:bodyPr rtlCol="0" anchor="ctr"/>
            <a:lstStyle/>
            <a:p>
              <a:endParaRPr lang="en-GB"/>
            </a:p>
          </p:txBody>
        </p:sp>
        <p:sp>
          <p:nvSpPr>
            <p:cNvPr id="25" name="Graphic 2">
              <a:extLst>
                <a:ext uri="{FF2B5EF4-FFF2-40B4-BE49-F238E27FC236}">
                  <a16:creationId xmlns:a16="http://schemas.microsoft.com/office/drawing/2014/main" id="{910E3B8B-E778-9244-8873-4811F58E1D96}"/>
                </a:ext>
              </a:extLst>
            </p:cNvPr>
            <p:cNvSpPr/>
            <p:nvPr/>
          </p:nvSpPr>
          <p:spPr>
            <a:xfrm>
              <a:off x="9752944" y="3015966"/>
              <a:ext cx="41667" cy="58079"/>
            </a:xfrm>
            <a:custGeom>
              <a:avLst/>
              <a:gdLst>
                <a:gd name="connsiteX0" fmla="*/ 41303 w 41667"/>
                <a:gd name="connsiteY0" fmla="*/ 26555 h 58079"/>
                <a:gd name="connsiteX1" fmla="*/ 23856 w 41667"/>
                <a:gd name="connsiteY1" fmla="*/ 57782 h 58079"/>
                <a:gd name="connsiteX2" fmla="*/ 143 w 41667"/>
                <a:gd name="connsiteY2" fmla="*/ 31104 h 58079"/>
                <a:gd name="connsiteX3" fmla="*/ 17590 w 41667"/>
                <a:gd name="connsiteY3" fmla="*/ -124 h 58079"/>
                <a:gd name="connsiteX4" fmla="*/ 41303 w 41667"/>
                <a:gd name="connsiteY4" fmla="*/ 26555 h 5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7" h="58079">
                  <a:moveTo>
                    <a:pt x="41303" y="26555"/>
                  </a:moveTo>
                  <a:cubicBezTo>
                    <a:pt x="43146" y="42537"/>
                    <a:pt x="35283" y="56553"/>
                    <a:pt x="23856" y="57782"/>
                  </a:cubicBezTo>
                  <a:cubicBezTo>
                    <a:pt x="12430" y="59011"/>
                    <a:pt x="1863" y="47086"/>
                    <a:pt x="143" y="31104"/>
                  </a:cubicBezTo>
                  <a:cubicBezTo>
                    <a:pt x="-1577" y="15121"/>
                    <a:pt x="6164" y="1106"/>
                    <a:pt x="17590" y="-124"/>
                  </a:cubicBezTo>
                  <a:cubicBezTo>
                    <a:pt x="29017" y="-1353"/>
                    <a:pt x="39337" y="10572"/>
                    <a:pt x="41303" y="26555"/>
                  </a:cubicBezTo>
                  <a:close/>
                </a:path>
              </a:pathLst>
            </a:custGeom>
            <a:solidFill>
              <a:srgbClr val="263238"/>
            </a:solidFill>
            <a:ln w="12274" cap="flat">
              <a:noFill/>
              <a:prstDash val="solid"/>
              <a:miter/>
            </a:ln>
          </p:spPr>
          <p:txBody>
            <a:bodyPr rtlCol="0" anchor="ctr"/>
            <a:lstStyle/>
            <a:p>
              <a:endParaRPr lang="en-GB"/>
            </a:p>
          </p:txBody>
        </p:sp>
        <p:sp>
          <p:nvSpPr>
            <p:cNvPr id="26" name="Graphic 2">
              <a:extLst>
                <a:ext uri="{FF2B5EF4-FFF2-40B4-BE49-F238E27FC236}">
                  <a16:creationId xmlns:a16="http://schemas.microsoft.com/office/drawing/2014/main" id="{910E3B8B-E778-9244-8873-4811F58E1D96}"/>
                </a:ext>
              </a:extLst>
            </p:cNvPr>
            <p:cNvSpPr/>
            <p:nvPr/>
          </p:nvSpPr>
          <p:spPr>
            <a:xfrm>
              <a:off x="9780005" y="3000685"/>
              <a:ext cx="80932" cy="203222"/>
            </a:xfrm>
            <a:custGeom>
              <a:avLst/>
              <a:gdLst>
                <a:gd name="connsiteX0" fmla="*/ 19403 w 80932"/>
                <a:gd name="connsiteY0" fmla="*/ -211 h 203222"/>
                <a:gd name="connsiteX1" fmla="*/ 7116 w 80932"/>
                <a:gd name="connsiteY1" fmla="*/ 120887 h 203222"/>
                <a:gd name="connsiteX2" fmla="*/ 80836 w 80932"/>
                <a:gd name="connsiteY2" fmla="*/ 203012 h 203222"/>
              </a:gdLst>
              <a:ahLst/>
              <a:cxnLst>
                <a:cxn ang="0">
                  <a:pos x="connsiteX0" y="connsiteY0"/>
                </a:cxn>
                <a:cxn ang="0">
                  <a:pos x="connsiteX1" y="connsiteY1"/>
                </a:cxn>
                <a:cxn ang="0">
                  <a:pos x="connsiteX2" y="connsiteY2"/>
                </a:cxn>
              </a:cxnLst>
              <a:rect l="l" t="t" r="r" b="b"/>
              <a:pathLst>
                <a:path w="80932" h="203222">
                  <a:moveTo>
                    <a:pt x="19403" y="-211"/>
                  </a:moveTo>
                  <a:cubicBezTo>
                    <a:pt x="34270" y="24378"/>
                    <a:pt x="26161" y="64703"/>
                    <a:pt x="7116" y="120887"/>
                  </a:cubicBezTo>
                  <a:cubicBezTo>
                    <a:pt x="-11928" y="177072"/>
                    <a:pt x="4782" y="197357"/>
                    <a:pt x="80836" y="203012"/>
                  </a:cubicBezTo>
                </a:path>
              </a:pathLst>
            </a:custGeom>
            <a:solidFill>
              <a:srgbClr val="FFFFFF"/>
            </a:solidFill>
            <a:ln w="12274" cap="rnd">
              <a:solidFill>
                <a:srgbClr val="263238"/>
              </a:solidFill>
              <a:prstDash val="solid"/>
              <a:round/>
            </a:ln>
          </p:spPr>
          <p:txBody>
            <a:bodyPr rtlCol="0" anchor="ctr"/>
            <a:lstStyle/>
            <a:p>
              <a:endParaRPr lang="en-GB"/>
            </a:p>
          </p:txBody>
        </p:sp>
        <p:sp>
          <p:nvSpPr>
            <p:cNvPr id="27" name="Graphic 2">
              <a:extLst>
                <a:ext uri="{FF2B5EF4-FFF2-40B4-BE49-F238E27FC236}">
                  <a16:creationId xmlns:a16="http://schemas.microsoft.com/office/drawing/2014/main" id="{910E3B8B-E778-9244-8873-4811F58E1D96}"/>
                </a:ext>
              </a:extLst>
            </p:cNvPr>
            <p:cNvSpPr/>
            <p:nvPr/>
          </p:nvSpPr>
          <p:spPr>
            <a:xfrm>
              <a:off x="9859708" y="3267469"/>
              <a:ext cx="143261" cy="33685"/>
            </a:xfrm>
            <a:custGeom>
              <a:avLst/>
              <a:gdLst>
                <a:gd name="connsiteX0" fmla="*/ -96 w 143261"/>
                <a:gd name="connsiteY0" fmla="*/ 33475 h 33685"/>
                <a:gd name="connsiteX1" fmla="*/ 143166 w 143261"/>
                <a:gd name="connsiteY1" fmla="*/ -211 h 33685"/>
              </a:gdLst>
              <a:ahLst/>
              <a:cxnLst>
                <a:cxn ang="0">
                  <a:pos x="connsiteX0" y="connsiteY0"/>
                </a:cxn>
                <a:cxn ang="0">
                  <a:pos x="connsiteX1" y="connsiteY1"/>
                </a:cxn>
              </a:cxnLst>
              <a:rect l="l" t="t" r="r" b="b"/>
              <a:pathLst>
                <a:path w="143261" h="33685">
                  <a:moveTo>
                    <a:pt x="-96" y="33475"/>
                  </a:moveTo>
                  <a:cubicBezTo>
                    <a:pt x="-96" y="33475"/>
                    <a:pt x="98197" y="24500"/>
                    <a:pt x="143166" y="-211"/>
                  </a:cubicBezTo>
                </a:path>
              </a:pathLst>
            </a:custGeom>
            <a:noFill/>
            <a:ln w="12274" cap="rnd">
              <a:solidFill>
                <a:srgbClr val="263238"/>
              </a:solidFill>
              <a:prstDash val="solid"/>
              <a:round/>
            </a:ln>
          </p:spPr>
          <p:txBody>
            <a:bodyPr rtlCol="0" anchor="ctr"/>
            <a:lstStyle/>
            <a:p>
              <a:endParaRPr lang="en-GB"/>
            </a:p>
          </p:txBody>
        </p:sp>
        <p:sp>
          <p:nvSpPr>
            <p:cNvPr id="28" name="Graphic 2">
              <a:extLst>
                <a:ext uri="{FF2B5EF4-FFF2-40B4-BE49-F238E27FC236}">
                  <a16:creationId xmlns:a16="http://schemas.microsoft.com/office/drawing/2014/main" id="{910E3B8B-E778-9244-8873-4811F58E1D96}"/>
                </a:ext>
              </a:extLst>
            </p:cNvPr>
            <p:cNvSpPr/>
            <p:nvPr/>
          </p:nvSpPr>
          <p:spPr>
            <a:xfrm>
              <a:off x="9589403" y="2417835"/>
              <a:ext cx="892989" cy="787916"/>
            </a:xfrm>
            <a:custGeom>
              <a:avLst/>
              <a:gdLst>
                <a:gd name="connsiteX0" fmla="*/ 892893 w 892989"/>
                <a:gd name="connsiteY0" fmla="*/ 325691 h 787916"/>
                <a:gd name="connsiteX1" fmla="*/ 694587 w 892989"/>
                <a:gd name="connsiteY1" fmla="*/ 85954 h 787916"/>
                <a:gd name="connsiteX2" fmla="*/ 694587 w 892989"/>
                <a:gd name="connsiteY2" fmla="*/ 85954 h 787916"/>
                <a:gd name="connsiteX3" fmla="*/ 392952 w 892989"/>
                <a:gd name="connsiteY3" fmla="*/ 10959 h 787916"/>
                <a:gd name="connsiteX4" fmla="*/ 1747 w 892989"/>
                <a:gd name="connsiteY4" fmla="*/ 411750 h 787916"/>
                <a:gd name="connsiteX5" fmla="*/ -96 w 892989"/>
                <a:gd name="connsiteY5" fmla="*/ 418635 h 787916"/>
                <a:gd name="connsiteX6" fmla="*/ 77555 w 892989"/>
                <a:gd name="connsiteY6" fmla="*/ 398964 h 787916"/>
                <a:gd name="connsiteX7" fmla="*/ 44136 w 892989"/>
                <a:gd name="connsiteY7" fmla="*/ 464246 h 787916"/>
                <a:gd name="connsiteX8" fmla="*/ 84804 w 892989"/>
                <a:gd name="connsiteY8" fmla="*/ 491170 h 787916"/>
                <a:gd name="connsiteX9" fmla="*/ 75466 w 892989"/>
                <a:gd name="connsiteY9" fmla="*/ 501498 h 787916"/>
                <a:gd name="connsiteX10" fmla="*/ 122647 w 892989"/>
                <a:gd name="connsiteY10" fmla="*/ 546986 h 787916"/>
                <a:gd name="connsiteX11" fmla="*/ 107903 w 892989"/>
                <a:gd name="connsiteY11" fmla="*/ 463877 h 787916"/>
                <a:gd name="connsiteX12" fmla="*/ 178674 w 892989"/>
                <a:gd name="connsiteY12" fmla="*/ 335280 h 787916"/>
                <a:gd name="connsiteX13" fmla="*/ 138128 w 892989"/>
                <a:gd name="connsiteY13" fmla="*/ 435969 h 787916"/>
                <a:gd name="connsiteX14" fmla="*/ 310140 w 892989"/>
                <a:gd name="connsiteY14" fmla="*/ 313028 h 787916"/>
                <a:gd name="connsiteX15" fmla="*/ 236421 w 892989"/>
                <a:gd name="connsiteY15" fmla="*/ 427855 h 787916"/>
                <a:gd name="connsiteX16" fmla="*/ 456596 w 892989"/>
                <a:gd name="connsiteY16" fmla="*/ 316224 h 787916"/>
                <a:gd name="connsiteX17" fmla="*/ 568159 w 892989"/>
                <a:gd name="connsiteY17" fmla="*/ 461664 h 787916"/>
                <a:gd name="connsiteX18" fmla="*/ 615585 w 892989"/>
                <a:gd name="connsiteY18" fmla="*/ 554363 h 787916"/>
                <a:gd name="connsiteX19" fmla="*/ 726164 w 892989"/>
                <a:gd name="connsiteY19" fmla="*/ 706319 h 787916"/>
                <a:gd name="connsiteX20" fmla="*/ 785631 w 892989"/>
                <a:gd name="connsiteY20" fmla="*/ 787706 h 787916"/>
                <a:gd name="connsiteX21" fmla="*/ 892893 w 892989"/>
                <a:gd name="connsiteY21" fmla="*/ 325691 h 78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2989" h="787916">
                  <a:moveTo>
                    <a:pt x="892893" y="325691"/>
                  </a:moveTo>
                  <a:cubicBezTo>
                    <a:pt x="892893" y="252663"/>
                    <a:pt x="820894" y="102797"/>
                    <a:pt x="694587" y="85954"/>
                  </a:cubicBezTo>
                  <a:lnTo>
                    <a:pt x="694587" y="85954"/>
                  </a:lnTo>
                  <a:cubicBezTo>
                    <a:pt x="621974" y="9976"/>
                    <a:pt x="518521" y="-17932"/>
                    <a:pt x="392952" y="10959"/>
                  </a:cubicBezTo>
                  <a:cubicBezTo>
                    <a:pt x="102743" y="77594"/>
                    <a:pt x="14402" y="364294"/>
                    <a:pt x="1747" y="411750"/>
                  </a:cubicBezTo>
                  <a:cubicBezTo>
                    <a:pt x="518" y="416176"/>
                    <a:pt x="-96" y="418635"/>
                    <a:pt x="-96" y="418635"/>
                  </a:cubicBezTo>
                  <a:lnTo>
                    <a:pt x="77555" y="398964"/>
                  </a:lnTo>
                  <a:lnTo>
                    <a:pt x="44136" y="464246"/>
                  </a:lnTo>
                  <a:lnTo>
                    <a:pt x="84804" y="491170"/>
                  </a:lnTo>
                  <a:lnTo>
                    <a:pt x="75466" y="501498"/>
                  </a:lnTo>
                  <a:lnTo>
                    <a:pt x="122647" y="546986"/>
                  </a:lnTo>
                  <a:lnTo>
                    <a:pt x="107903" y="463877"/>
                  </a:lnTo>
                  <a:cubicBezTo>
                    <a:pt x="116995" y="410275"/>
                    <a:pt x="178674" y="335280"/>
                    <a:pt x="178674" y="335280"/>
                  </a:cubicBezTo>
                  <a:cubicBezTo>
                    <a:pt x="156163" y="364474"/>
                    <a:pt x="142134" y="399314"/>
                    <a:pt x="138128" y="435969"/>
                  </a:cubicBezTo>
                  <a:cubicBezTo>
                    <a:pt x="162701" y="372163"/>
                    <a:pt x="310140" y="313028"/>
                    <a:pt x="310140" y="313028"/>
                  </a:cubicBezTo>
                  <a:cubicBezTo>
                    <a:pt x="262345" y="351877"/>
                    <a:pt x="236421" y="427855"/>
                    <a:pt x="236421" y="427855"/>
                  </a:cubicBezTo>
                  <a:cubicBezTo>
                    <a:pt x="281881" y="371794"/>
                    <a:pt x="388406" y="335526"/>
                    <a:pt x="456596" y="316224"/>
                  </a:cubicBezTo>
                  <a:cubicBezTo>
                    <a:pt x="479572" y="371671"/>
                    <a:pt x="516063" y="429576"/>
                    <a:pt x="568159" y="461664"/>
                  </a:cubicBezTo>
                  <a:cubicBezTo>
                    <a:pt x="617305" y="491908"/>
                    <a:pt x="615585" y="554363"/>
                    <a:pt x="615585" y="554363"/>
                  </a:cubicBezTo>
                  <a:cubicBezTo>
                    <a:pt x="668463" y="591141"/>
                    <a:pt x="707418" y="644672"/>
                    <a:pt x="726164" y="706319"/>
                  </a:cubicBezTo>
                  <a:lnTo>
                    <a:pt x="785631" y="787706"/>
                  </a:lnTo>
                  <a:cubicBezTo>
                    <a:pt x="785631" y="787706"/>
                    <a:pt x="892893" y="656035"/>
                    <a:pt x="892893" y="325691"/>
                  </a:cubicBezTo>
                  <a:close/>
                </a:path>
              </a:pathLst>
            </a:custGeom>
            <a:solidFill>
              <a:schemeClr val="accent1"/>
            </a:solidFill>
            <a:ln w="12274" cap="flat">
              <a:noFill/>
              <a:prstDash val="solid"/>
              <a:miter/>
            </a:ln>
          </p:spPr>
          <p:txBody>
            <a:bodyPr rtlCol="0" anchor="ctr"/>
            <a:lstStyle/>
            <a:p>
              <a:endParaRPr lang="en-GB"/>
            </a:p>
          </p:txBody>
        </p:sp>
        <p:sp>
          <p:nvSpPr>
            <p:cNvPr id="29" name="Graphic 2">
              <a:extLst>
                <a:ext uri="{FF2B5EF4-FFF2-40B4-BE49-F238E27FC236}">
                  <a16:creationId xmlns:a16="http://schemas.microsoft.com/office/drawing/2014/main" id="{910E3B8B-E778-9244-8873-4811F58E1D96}"/>
                </a:ext>
              </a:extLst>
            </p:cNvPr>
            <p:cNvSpPr/>
            <p:nvPr/>
          </p:nvSpPr>
          <p:spPr>
            <a:xfrm>
              <a:off x="10228731" y="2848133"/>
              <a:ext cx="181581" cy="302721"/>
            </a:xfrm>
            <a:custGeom>
              <a:avLst/>
              <a:gdLst>
                <a:gd name="connsiteX0" fmla="*/ 3287 w 181581"/>
                <a:gd name="connsiteY0" fmla="*/ 144965 h 302721"/>
                <a:gd name="connsiteX1" fmla="*/ 106863 w 181581"/>
                <a:gd name="connsiteY1" fmla="*/ 1000 h 302721"/>
                <a:gd name="connsiteX2" fmla="*/ 180583 w 181581"/>
                <a:gd name="connsiteY2" fmla="*/ 116689 h 302721"/>
                <a:gd name="connsiteX3" fmla="*/ 106863 w 181581"/>
                <a:gd name="connsiteY3" fmla="*/ 299257 h 302721"/>
                <a:gd name="connsiteX4" fmla="*/ 58700 w 181581"/>
                <a:gd name="connsiteY4" fmla="*/ 273808 h 30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81" h="302721">
                  <a:moveTo>
                    <a:pt x="3287" y="144965"/>
                  </a:moveTo>
                  <a:cubicBezTo>
                    <a:pt x="-16617" y="102304"/>
                    <a:pt x="55628" y="-13261"/>
                    <a:pt x="106863" y="1000"/>
                  </a:cubicBezTo>
                  <a:cubicBezTo>
                    <a:pt x="135614" y="9114"/>
                    <a:pt x="173211" y="61611"/>
                    <a:pt x="180583" y="116689"/>
                  </a:cubicBezTo>
                  <a:cubicBezTo>
                    <a:pt x="187955" y="171767"/>
                    <a:pt x="149006" y="276513"/>
                    <a:pt x="106863" y="299257"/>
                  </a:cubicBezTo>
                  <a:cubicBezTo>
                    <a:pt x="80447" y="314010"/>
                    <a:pt x="58700" y="273808"/>
                    <a:pt x="58700" y="273808"/>
                  </a:cubicBezTo>
                </a:path>
              </a:pathLst>
            </a:custGeom>
            <a:solidFill>
              <a:srgbClr val="FFFFFF"/>
            </a:solidFill>
            <a:ln w="12274" cap="rnd">
              <a:solidFill>
                <a:srgbClr val="263238"/>
              </a:solidFill>
              <a:prstDash val="solid"/>
              <a:round/>
            </a:ln>
          </p:spPr>
          <p:txBody>
            <a:bodyPr rtlCol="0" anchor="ctr"/>
            <a:lstStyle/>
            <a:p>
              <a:endParaRPr lang="en-GB"/>
            </a:p>
          </p:txBody>
        </p:sp>
        <p:sp>
          <p:nvSpPr>
            <p:cNvPr id="30" name="Graphic 2">
              <a:extLst>
                <a:ext uri="{FF2B5EF4-FFF2-40B4-BE49-F238E27FC236}">
                  <a16:creationId xmlns:a16="http://schemas.microsoft.com/office/drawing/2014/main" id="{910E3B8B-E778-9244-8873-4811F58E1D96}"/>
                </a:ext>
              </a:extLst>
            </p:cNvPr>
            <p:cNvSpPr/>
            <p:nvPr/>
          </p:nvSpPr>
          <p:spPr>
            <a:xfrm>
              <a:off x="7097560" y="4755189"/>
              <a:ext cx="4283965" cy="844856"/>
            </a:xfrm>
            <a:custGeom>
              <a:avLst/>
              <a:gdLst>
                <a:gd name="connsiteX0" fmla="*/ 0 w 4283965"/>
                <a:gd name="connsiteY0" fmla="*/ 324813 h 844856"/>
                <a:gd name="connsiteX1" fmla="*/ 1388262 w 4283965"/>
                <a:gd name="connsiteY1" fmla="*/ 0 h 844856"/>
                <a:gd name="connsiteX2" fmla="*/ 4283965 w 4283965"/>
                <a:gd name="connsiteY2" fmla="*/ 334648 h 844856"/>
                <a:gd name="connsiteX3" fmla="*/ 3538415 w 4283965"/>
                <a:gd name="connsiteY3" fmla="*/ 844857 h 844856"/>
                <a:gd name="connsiteX4" fmla="*/ 0 w 4283965"/>
                <a:gd name="connsiteY4" fmla="*/ 324813 h 84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965" h="844856">
                  <a:moveTo>
                    <a:pt x="0" y="324813"/>
                  </a:moveTo>
                  <a:lnTo>
                    <a:pt x="1388262" y="0"/>
                  </a:lnTo>
                  <a:lnTo>
                    <a:pt x="4283965" y="334648"/>
                  </a:lnTo>
                  <a:lnTo>
                    <a:pt x="3538415" y="844857"/>
                  </a:lnTo>
                  <a:lnTo>
                    <a:pt x="0" y="324813"/>
                  </a:lnTo>
                  <a:close/>
                </a:path>
              </a:pathLst>
            </a:custGeom>
            <a:solidFill>
              <a:srgbClr val="FFFFFF"/>
            </a:solidFill>
            <a:ln w="12274" cap="flat">
              <a:noFill/>
              <a:prstDash val="solid"/>
              <a:miter/>
            </a:ln>
          </p:spPr>
          <p:txBody>
            <a:bodyPr rtlCol="0" anchor="ctr"/>
            <a:lstStyle/>
            <a:p>
              <a:endParaRPr lang="en-GB"/>
            </a:p>
          </p:txBody>
        </p:sp>
        <p:sp>
          <p:nvSpPr>
            <p:cNvPr id="31" name="Graphic 2">
              <a:extLst>
                <a:ext uri="{FF2B5EF4-FFF2-40B4-BE49-F238E27FC236}">
                  <a16:creationId xmlns:a16="http://schemas.microsoft.com/office/drawing/2014/main" id="{910E3B8B-E778-9244-8873-4811F58E1D96}"/>
                </a:ext>
              </a:extLst>
            </p:cNvPr>
            <p:cNvSpPr/>
            <p:nvPr/>
          </p:nvSpPr>
          <p:spPr>
            <a:xfrm>
              <a:off x="7097560" y="4755189"/>
              <a:ext cx="4283965" cy="334647"/>
            </a:xfrm>
            <a:custGeom>
              <a:avLst/>
              <a:gdLst>
                <a:gd name="connsiteX0" fmla="*/ 0 w 4283965"/>
                <a:gd name="connsiteY0" fmla="*/ 324813 h 334647"/>
                <a:gd name="connsiteX1" fmla="*/ 1388262 w 4283965"/>
                <a:gd name="connsiteY1" fmla="*/ 0 h 334647"/>
                <a:gd name="connsiteX2" fmla="*/ 4283965 w 4283965"/>
                <a:gd name="connsiteY2" fmla="*/ 334648 h 334647"/>
              </a:gdLst>
              <a:ahLst/>
              <a:cxnLst>
                <a:cxn ang="0">
                  <a:pos x="connsiteX0" y="connsiteY0"/>
                </a:cxn>
                <a:cxn ang="0">
                  <a:pos x="connsiteX1" y="connsiteY1"/>
                </a:cxn>
                <a:cxn ang="0">
                  <a:pos x="connsiteX2" y="connsiteY2"/>
                </a:cxn>
              </a:cxnLst>
              <a:rect l="l" t="t" r="r" b="b"/>
              <a:pathLst>
                <a:path w="4283965" h="334647">
                  <a:moveTo>
                    <a:pt x="0" y="324813"/>
                  </a:moveTo>
                  <a:lnTo>
                    <a:pt x="1388262" y="0"/>
                  </a:lnTo>
                  <a:lnTo>
                    <a:pt x="4283965" y="334648"/>
                  </a:lnTo>
                </a:path>
              </a:pathLst>
            </a:custGeom>
            <a:solidFill>
              <a:srgbClr val="FFFFFF"/>
            </a:solidFill>
            <a:ln w="12274" cap="rnd">
              <a:solidFill>
                <a:srgbClr val="263238"/>
              </a:solidFill>
              <a:prstDash val="solid"/>
              <a:round/>
            </a:ln>
          </p:spPr>
          <p:txBody>
            <a:bodyPr rtlCol="0" anchor="ctr"/>
            <a:lstStyle/>
            <a:p>
              <a:endParaRPr lang="en-GB"/>
            </a:p>
          </p:txBody>
        </p:sp>
        <p:sp>
          <p:nvSpPr>
            <p:cNvPr id="32" name="Graphic 2">
              <a:extLst>
                <a:ext uri="{FF2B5EF4-FFF2-40B4-BE49-F238E27FC236}">
                  <a16:creationId xmlns:a16="http://schemas.microsoft.com/office/drawing/2014/main" id="{910E3B8B-E778-9244-8873-4811F58E1D96}"/>
                </a:ext>
              </a:extLst>
            </p:cNvPr>
            <p:cNvSpPr/>
            <p:nvPr/>
          </p:nvSpPr>
          <p:spPr>
            <a:xfrm>
              <a:off x="8298942" y="4896573"/>
              <a:ext cx="1272522" cy="307109"/>
            </a:xfrm>
            <a:custGeom>
              <a:avLst/>
              <a:gdLst>
                <a:gd name="connsiteX0" fmla="*/ 0 w 1272522"/>
                <a:gd name="connsiteY0" fmla="*/ 248589 h 307109"/>
                <a:gd name="connsiteX1" fmla="*/ 561989 w 1272522"/>
                <a:gd name="connsiteY1" fmla="*/ 0 h 307109"/>
                <a:gd name="connsiteX2" fmla="*/ 1272522 w 1272522"/>
                <a:gd name="connsiteY2" fmla="*/ 36760 h 307109"/>
                <a:gd name="connsiteX3" fmla="*/ 956511 w 1272522"/>
                <a:gd name="connsiteY3" fmla="*/ 307109 h 307109"/>
                <a:gd name="connsiteX4" fmla="*/ 0 w 1272522"/>
                <a:gd name="connsiteY4" fmla="*/ 248589 h 30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522" h="307109">
                  <a:moveTo>
                    <a:pt x="0" y="248589"/>
                  </a:moveTo>
                  <a:lnTo>
                    <a:pt x="561989" y="0"/>
                  </a:lnTo>
                  <a:lnTo>
                    <a:pt x="1272522" y="36760"/>
                  </a:lnTo>
                  <a:lnTo>
                    <a:pt x="956511" y="307109"/>
                  </a:lnTo>
                  <a:lnTo>
                    <a:pt x="0" y="248589"/>
                  </a:lnTo>
                  <a:close/>
                </a:path>
              </a:pathLst>
            </a:custGeom>
            <a:solidFill>
              <a:srgbClr val="FFFFFF"/>
            </a:solidFill>
            <a:ln w="12274" cap="rnd">
              <a:solidFill>
                <a:srgbClr val="263238"/>
              </a:solidFill>
              <a:prstDash val="solid"/>
              <a:round/>
            </a:ln>
          </p:spPr>
          <p:txBody>
            <a:bodyPr rtlCol="0" anchor="ctr"/>
            <a:lstStyle/>
            <a:p>
              <a:endParaRPr lang="en-GB"/>
            </a:p>
          </p:txBody>
        </p:sp>
        <p:sp>
          <p:nvSpPr>
            <p:cNvPr id="33" name="Graphic 2">
              <a:extLst>
                <a:ext uri="{FF2B5EF4-FFF2-40B4-BE49-F238E27FC236}">
                  <a16:creationId xmlns:a16="http://schemas.microsoft.com/office/drawing/2014/main" id="{910E3B8B-E778-9244-8873-4811F58E1D96}"/>
                </a:ext>
              </a:extLst>
            </p:cNvPr>
            <p:cNvSpPr/>
            <p:nvPr/>
          </p:nvSpPr>
          <p:spPr>
            <a:xfrm>
              <a:off x="8995086" y="3527860"/>
              <a:ext cx="1009971" cy="1424276"/>
            </a:xfrm>
            <a:custGeom>
              <a:avLst/>
              <a:gdLst>
                <a:gd name="connsiteX0" fmla="*/ 755912 w 1009971"/>
                <a:gd name="connsiteY0" fmla="*/ -211 h 1424276"/>
                <a:gd name="connsiteX1" fmla="*/ 230538 w 1009971"/>
                <a:gd name="connsiteY1" fmla="*/ 894806 h 1424276"/>
                <a:gd name="connsiteX2" fmla="*/ 21666 w 1009971"/>
                <a:gd name="connsiteY2" fmla="*/ 1088071 h 1424276"/>
                <a:gd name="connsiteX3" fmla="*/ 211248 w 1009971"/>
                <a:gd name="connsiteY3" fmla="*/ 1379567 h 1424276"/>
                <a:gd name="connsiteX4" fmla="*/ 383260 w 1009971"/>
                <a:gd name="connsiteY4" fmla="*/ 1423703 h 1424276"/>
                <a:gd name="connsiteX5" fmla="*/ 1009876 w 1009971"/>
                <a:gd name="connsiteY5" fmla="*/ 636260 h 142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71" h="1424276">
                  <a:moveTo>
                    <a:pt x="755912" y="-211"/>
                  </a:moveTo>
                  <a:cubicBezTo>
                    <a:pt x="575668" y="73554"/>
                    <a:pt x="536842" y="239403"/>
                    <a:pt x="230538" y="894806"/>
                  </a:cubicBezTo>
                  <a:cubicBezTo>
                    <a:pt x="230538" y="894806"/>
                    <a:pt x="94525" y="922714"/>
                    <a:pt x="21666" y="1088071"/>
                  </a:cubicBezTo>
                  <a:cubicBezTo>
                    <a:pt x="-51194" y="1253428"/>
                    <a:pt x="70812" y="1383993"/>
                    <a:pt x="211248" y="1379567"/>
                  </a:cubicBezTo>
                  <a:cubicBezTo>
                    <a:pt x="211248" y="1379567"/>
                    <a:pt x="267643" y="1428744"/>
                    <a:pt x="383260" y="1423703"/>
                  </a:cubicBezTo>
                  <a:cubicBezTo>
                    <a:pt x="498877" y="1418662"/>
                    <a:pt x="1009876" y="636260"/>
                    <a:pt x="1009876" y="636260"/>
                  </a:cubicBezTo>
                  <a:close/>
                </a:path>
              </a:pathLst>
            </a:custGeom>
            <a:solidFill>
              <a:schemeClr val="accent1"/>
            </a:solidFill>
            <a:ln w="12274" cap="flat">
              <a:noFill/>
              <a:prstDash val="solid"/>
              <a:miter/>
            </a:ln>
          </p:spPr>
          <p:txBody>
            <a:bodyPr rtlCol="0" anchor="ctr"/>
            <a:lstStyle/>
            <a:p>
              <a:endParaRPr lang="en-GB"/>
            </a:p>
          </p:txBody>
        </p:sp>
        <p:sp>
          <p:nvSpPr>
            <p:cNvPr id="56" name="Graphic 2">
              <a:extLst>
                <a:ext uri="{FF2B5EF4-FFF2-40B4-BE49-F238E27FC236}">
                  <a16:creationId xmlns:a16="http://schemas.microsoft.com/office/drawing/2014/main" id="{910E3B8B-E778-9244-8873-4811F58E1D96}"/>
                </a:ext>
              </a:extLst>
            </p:cNvPr>
            <p:cNvSpPr/>
            <p:nvPr/>
          </p:nvSpPr>
          <p:spPr>
            <a:xfrm>
              <a:off x="9279412" y="4461358"/>
              <a:ext cx="108940" cy="293954"/>
            </a:xfrm>
            <a:custGeom>
              <a:avLst/>
              <a:gdLst>
                <a:gd name="connsiteX0" fmla="*/ -96 w 108940"/>
                <a:gd name="connsiteY0" fmla="*/ -211 h 293954"/>
                <a:gd name="connsiteX1" fmla="*/ 102251 w 108940"/>
                <a:gd name="connsiteY1" fmla="*/ 293744 h 293954"/>
              </a:gdLst>
              <a:ahLst/>
              <a:cxnLst>
                <a:cxn ang="0">
                  <a:pos x="connsiteX0" y="connsiteY0"/>
                </a:cxn>
                <a:cxn ang="0">
                  <a:pos x="connsiteX1" y="connsiteY1"/>
                </a:cxn>
              </a:cxnLst>
              <a:rect l="l" t="t" r="r" b="b"/>
              <a:pathLst>
                <a:path w="108940" h="293954">
                  <a:moveTo>
                    <a:pt x="-96" y="-211"/>
                  </a:moveTo>
                  <a:cubicBezTo>
                    <a:pt x="80504" y="71587"/>
                    <a:pt x="126825" y="176949"/>
                    <a:pt x="102251" y="293744"/>
                  </a:cubicBezTo>
                </a:path>
              </a:pathLst>
            </a:custGeom>
            <a:noFill/>
            <a:ln w="12274" cap="rnd">
              <a:solidFill>
                <a:srgbClr val="FFFFFF"/>
              </a:solidFill>
              <a:prstDash val="solid"/>
              <a:round/>
            </a:ln>
          </p:spPr>
          <p:txBody>
            <a:bodyPr rtlCol="0" anchor="ctr"/>
            <a:lstStyle/>
            <a:p>
              <a:endParaRPr lang="en-GB"/>
            </a:p>
          </p:txBody>
        </p:sp>
        <p:sp>
          <p:nvSpPr>
            <p:cNvPr id="57" name="Graphic 2">
              <a:extLst>
                <a:ext uri="{FF2B5EF4-FFF2-40B4-BE49-F238E27FC236}">
                  <a16:creationId xmlns:a16="http://schemas.microsoft.com/office/drawing/2014/main" id="{910E3B8B-E778-9244-8873-4811F58E1D96}"/>
                </a:ext>
              </a:extLst>
            </p:cNvPr>
            <p:cNvSpPr/>
            <p:nvPr/>
          </p:nvSpPr>
          <p:spPr>
            <a:xfrm>
              <a:off x="9357186" y="4495905"/>
              <a:ext cx="114388" cy="148514"/>
            </a:xfrm>
            <a:custGeom>
              <a:avLst/>
              <a:gdLst>
                <a:gd name="connsiteX0" fmla="*/ -96 w 114388"/>
                <a:gd name="connsiteY0" fmla="*/ -211 h 148514"/>
                <a:gd name="connsiteX1" fmla="*/ 114292 w 114388"/>
                <a:gd name="connsiteY1" fmla="*/ 148303 h 148514"/>
              </a:gdLst>
              <a:ahLst/>
              <a:cxnLst>
                <a:cxn ang="0">
                  <a:pos x="connsiteX0" y="connsiteY0"/>
                </a:cxn>
                <a:cxn ang="0">
                  <a:pos x="connsiteX1" y="connsiteY1"/>
                </a:cxn>
              </a:cxnLst>
              <a:rect l="l" t="t" r="r" b="b"/>
              <a:pathLst>
                <a:path w="114388" h="148514">
                  <a:moveTo>
                    <a:pt x="-96" y="-211"/>
                  </a:moveTo>
                  <a:cubicBezTo>
                    <a:pt x="-96" y="-211"/>
                    <a:pt x="98934" y="21427"/>
                    <a:pt x="114292" y="148303"/>
                  </a:cubicBezTo>
                </a:path>
              </a:pathLst>
            </a:custGeom>
            <a:noFill/>
            <a:ln w="12274" cap="rnd">
              <a:solidFill>
                <a:srgbClr val="FFFFFF"/>
              </a:solidFill>
              <a:prstDash val="solid"/>
              <a:round/>
            </a:ln>
          </p:spPr>
          <p:txBody>
            <a:bodyPr rtlCol="0" anchor="ctr"/>
            <a:lstStyle/>
            <a:p>
              <a:endParaRPr lang="en-GB"/>
            </a:p>
          </p:txBody>
        </p:sp>
        <p:sp>
          <p:nvSpPr>
            <p:cNvPr id="58" name="Graphic 2">
              <a:extLst>
                <a:ext uri="{FF2B5EF4-FFF2-40B4-BE49-F238E27FC236}">
                  <a16:creationId xmlns:a16="http://schemas.microsoft.com/office/drawing/2014/main" id="{910E3B8B-E778-9244-8873-4811F58E1D96}"/>
                </a:ext>
              </a:extLst>
            </p:cNvPr>
            <p:cNvSpPr/>
            <p:nvPr/>
          </p:nvSpPr>
          <p:spPr>
            <a:xfrm>
              <a:off x="9593964" y="3759852"/>
              <a:ext cx="52940" cy="364768"/>
            </a:xfrm>
            <a:custGeom>
              <a:avLst/>
              <a:gdLst>
                <a:gd name="connsiteX0" fmla="*/ 52844 w 52940"/>
                <a:gd name="connsiteY0" fmla="*/ 364558 h 364768"/>
                <a:gd name="connsiteX1" fmla="*/ 5909 w 52940"/>
                <a:gd name="connsiteY1" fmla="*/ -211 h 364768"/>
              </a:gdLst>
              <a:ahLst/>
              <a:cxnLst>
                <a:cxn ang="0">
                  <a:pos x="connsiteX0" y="connsiteY0"/>
                </a:cxn>
                <a:cxn ang="0">
                  <a:pos x="connsiteX1" y="connsiteY1"/>
                </a:cxn>
              </a:cxnLst>
              <a:rect l="l" t="t" r="r" b="b"/>
              <a:pathLst>
                <a:path w="52940" h="364768">
                  <a:moveTo>
                    <a:pt x="52844" y="364558"/>
                  </a:moveTo>
                  <a:cubicBezTo>
                    <a:pt x="6055" y="249045"/>
                    <a:pt x="-10112" y="123395"/>
                    <a:pt x="5909" y="-211"/>
                  </a:cubicBezTo>
                </a:path>
              </a:pathLst>
            </a:custGeom>
            <a:noFill/>
            <a:ln w="12274" cap="rnd">
              <a:solidFill>
                <a:srgbClr val="FFFFFF"/>
              </a:solidFill>
              <a:prstDash val="solid"/>
              <a:round/>
            </a:ln>
          </p:spPr>
          <p:txBody>
            <a:bodyPr rtlCol="0" anchor="ctr"/>
            <a:lstStyle/>
            <a:p>
              <a:endParaRPr lang="en-GB"/>
            </a:p>
          </p:txBody>
        </p:sp>
        <p:sp>
          <p:nvSpPr>
            <p:cNvPr id="59" name="Graphic 2">
              <a:extLst>
                <a:ext uri="{FF2B5EF4-FFF2-40B4-BE49-F238E27FC236}">
                  <a16:creationId xmlns:a16="http://schemas.microsoft.com/office/drawing/2014/main" id="{910E3B8B-E778-9244-8873-4811F58E1D96}"/>
                </a:ext>
              </a:extLst>
            </p:cNvPr>
            <p:cNvSpPr/>
            <p:nvPr/>
          </p:nvSpPr>
          <p:spPr>
            <a:xfrm>
              <a:off x="9632175" y="3957419"/>
              <a:ext cx="46184" cy="615570"/>
            </a:xfrm>
            <a:custGeom>
              <a:avLst/>
              <a:gdLst>
                <a:gd name="connsiteX0" fmla="*/ 626 w 46184"/>
                <a:gd name="connsiteY0" fmla="*/ -211 h 615570"/>
                <a:gd name="connsiteX1" fmla="*/ 46087 w 46184"/>
                <a:gd name="connsiteY1" fmla="*/ 615360 h 615570"/>
              </a:gdLst>
              <a:ahLst/>
              <a:cxnLst>
                <a:cxn ang="0">
                  <a:pos x="connsiteX0" y="connsiteY0"/>
                </a:cxn>
                <a:cxn ang="0">
                  <a:pos x="connsiteX1" y="connsiteY1"/>
                </a:cxn>
              </a:cxnLst>
              <a:rect l="l" t="t" r="r" b="b"/>
              <a:pathLst>
                <a:path w="46184" h="615570">
                  <a:moveTo>
                    <a:pt x="626" y="-211"/>
                  </a:moveTo>
                  <a:cubicBezTo>
                    <a:pt x="-6869" y="51425"/>
                    <a:pt x="46455" y="326323"/>
                    <a:pt x="46087" y="615360"/>
                  </a:cubicBezTo>
                </a:path>
              </a:pathLst>
            </a:custGeom>
            <a:noFill/>
            <a:ln w="12274" cap="rnd">
              <a:solidFill>
                <a:srgbClr val="FFFFFF"/>
              </a:solidFill>
              <a:prstDash val="solid"/>
              <a:round/>
            </a:ln>
          </p:spPr>
          <p:txBody>
            <a:bodyPr rtlCol="0" anchor="ctr"/>
            <a:lstStyle/>
            <a:p>
              <a:endParaRPr lang="en-GB"/>
            </a:p>
          </p:txBody>
        </p:sp>
        <p:sp>
          <p:nvSpPr>
            <p:cNvPr id="60" name="Graphic 2">
              <a:extLst>
                <a:ext uri="{FF2B5EF4-FFF2-40B4-BE49-F238E27FC236}">
                  <a16:creationId xmlns:a16="http://schemas.microsoft.com/office/drawing/2014/main" id="{910E3B8B-E778-9244-8873-4811F58E1D96}"/>
                </a:ext>
              </a:extLst>
            </p:cNvPr>
            <p:cNvSpPr/>
            <p:nvPr/>
          </p:nvSpPr>
          <p:spPr>
            <a:xfrm>
              <a:off x="10106759" y="3582201"/>
              <a:ext cx="1058509" cy="1643494"/>
            </a:xfrm>
            <a:custGeom>
              <a:avLst/>
              <a:gdLst>
                <a:gd name="connsiteX0" fmla="*/ 873390 w 1058509"/>
                <a:gd name="connsiteY0" fmla="*/ -211 h 1643494"/>
                <a:gd name="connsiteX1" fmla="*/ 912952 w 1058509"/>
                <a:gd name="connsiteY1" fmla="*/ 878947 h 1643494"/>
                <a:gd name="connsiteX2" fmla="*/ 424069 w 1058509"/>
                <a:gd name="connsiteY2" fmla="*/ 1637007 h 1643494"/>
                <a:gd name="connsiteX3" fmla="*/ 164822 w 1058509"/>
                <a:gd name="connsiteY3" fmla="*/ 1584388 h 1643494"/>
                <a:gd name="connsiteX4" fmla="*/ 20823 w 1058509"/>
                <a:gd name="connsiteY4" fmla="*/ 1500541 h 1643494"/>
                <a:gd name="connsiteX5" fmla="*/ 252671 w 1058509"/>
                <a:gd name="connsiteY5" fmla="*/ 1078851 h 1643494"/>
                <a:gd name="connsiteX6" fmla="*/ 597801 w 1058509"/>
                <a:gd name="connsiteY6" fmla="*/ 403531 h 16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509" h="1643494">
                  <a:moveTo>
                    <a:pt x="873390" y="-211"/>
                  </a:moveTo>
                  <a:cubicBezTo>
                    <a:pt x="1098849" y="113142"/>
                    <a:pt x="1125633" y="461928"/>
                    <a:pt x="912952" y="878947"/>
                  </a:cubicBezTo>
                  <a:cubicBezTo>
                    <a:pt x="762688" y="1173270"/>
                    <a:pt x="555290" y="1607870"/>
                    <a:pt x="424069" y="1637007"/>
                  </a:cubicBezTo>
                  <a:cubicBezTo>
                    <a:pt x="292848" y="1666144"/>
                    <a:pt x="164822" y="1584388"/>
                    <a:pt x="164822" y="1584388"/>
                  </a:cubicBezTo>
                  <a:cubicBezTo>
                    <a:pt x="164822" y="1584388"/>
                    <a:pt x="54243" y="1579224"/>
                    <a:pt x="20823" y="1500541"/>
                  </a:cubicBezTo>
                  <a:cubicBezTo>
                    <a:pt x="-70589" y="1285516"/>
                    <a:pt x="161751" y="1013814"/>
                    <a:pt x="252671" y="1078851"/>
                  </a:cubicBezTo>
                  <a:cubicBezTo>
                    <a:pt x="252671" y="1078851"/>
                    <a:pt x="544601" y="443609"/>
                    <a:pt x="597801" y="403531"/>
                  </a:cubicBezTo>
                </a:path>
              </a:pathLst>
            </a:custGeom>
            <a:solidFill>
              <a:schemeClr val="accent1"/>
            </a:solidFill>
            <a:ln w="12274" cap="flat">
              <a:noFill/>
              <a:prstDash val="solid"/>
              <a:miter/>
            </a:ln>
          </p:spPr>
          <p:txBody>
            <a:bodyPr rtlCol="0" anchor="ctr"/>
            <a:lstStyle/>
            <a:p>
              <a:endParaRPr lang="en-GB"/>
            </a:p>
          </p:txBody>
        </p:sp>
        <p:sp>
          <p:nvSpPr>
            <p:cNvPr id="61" name="Graphic 2">
              <a:extLst>
                <a:ext uri="{FF2B5EF4-FFF2-40B4-BE49-F238E27FC236}">
                  <a16:creationId xmlns:a16="http://schemas.microsoft.com/office/drawing/2014/main" id="{910E3B8B-E778-9244-8873-4811F58E1D96}"/>
                </a:ext>
              </a:extLst>
            </p:cNvPr>
            <p:cNvSpPr/>
            <p:nvPr/>
          </p:nvSpPr>
          <p:spPr>
            <a:xfrm>
              <a:off x="10104164" y="4657335"/>
              <a:ext cx="454650" cy="294930"/>
            </a:xfrm>
            <a:custGeom>
              <a:avLst/>
              <a:gdLst>
                <a:gd name="connsiteX0" fmla="*/ 2531 w 454650"/>
                <a:gd name="connsiteY0" fmla="*/ 294720 h 294930"/>
                <a:gd name="connsiteX1" fmla="*/ 255266 w 454650"/>
                <a:gd name="connsiteY1" fmla="*/ 3717 h 294930"/>
                <a:gd name="connsiteX2" fmla="*/ 454555 w 454650"/>
                <a:gd name="connsiteY2" fmla="*/ 133420 h 294930"/>
              </a:gdLst>
              <a:ahLst/>
              <a:cxnLst>
                <a:cxn ang="0">
                  <a:pos x="connsiteX0" y="connsiteY0"/>
                </a:cxn>
                <a:cxn ang="0">
                  <a:pos x="connsiteX1" y="connsiteY1"/>
                </a:cxn>
                <a:cxn ang="0">
                  <a:pos x="connsiteX2" y="connsiteY2"/>
                </a:cxn>
              </a:cxnLst>
              <a:rect l="l" t="t" r="r" b="b"/>
              <a:pathLst>
                <a:path w="454650" h="294930">
                  <a:moveTo>
                    <a:pt x="2531" y="294720"/>
                  </a:moveTo>
                  <a:cubicBezTo>
                    <a:pt x="-27325" y="146329"/>
                    <a:pt x="206120" y="-28740"/>
                    <a:pt x="255266" y="3717"/>
                  </a:cubicBezTo>
                  <a:cubicBezTo>
                    <a:pt x="255266" y="3717"/>
                    <a:pt x="428630" y="13429"/>
                    <a:pt x="454555" y="133420"/>
                  </a:cubicBezTo>
                </a:path>
              </a:pathLst>
            </a:custGeom>
            <a:noFill/>
            <a:ln w="12274" cap="rnd">
              <a:solidFill>
                <a:srgbClr val="FFFFFF"/>
              </a:solidFill>
              <a:prstDash val="solid"/>
              <a:round/>
            </a:ln>
          </p:spPr>
          <p:txBody>
            <a:bodyPr rtlCol="0" anchor="ctr"/>
            <a:lstStyle/>
            <a:p>
              <a:endParaRPr lang="en-GB"/>
            </a:p>
          </p:txBody>
        </p:sp>
        <p:sp>
          <p:nvSpPr>
            <p:cNvPr id="62" name="Graphic 2">
              <a:extLst>
                <a:ext uri="{FF2B5EF4-FFF2-40B4-BE49-F238E27FC236}">
                  <a16:creationId xmlns:a16="http://schemas.microsoft.com/office/drawing/2014/main" id="{910E3B8B-E778-9244-8873-4811F58E1D96}"/>
                </a:ext>
              </a:extLst>
            </p:cNvPr>
            <p:cNvSpPr/>
            <p:nvPr/>
          </p:nvSpPr>
          <p:spPr>
            <a:xfrm>
              <a:off x="10741885" y="4461358"/>
              <a:ext cx="277922" cy="522503"/>
            </a:xfrm>
            <a:custGeom>
              <a:avLst/>
              <a:gdLst>
                <a:gd name="connsiteX0" fmla="*/ -96 w 277922"/>
                <a:gd name="connsiteY0" fmla="*/ 522293 h 522503"/>
                <a:gd name="connsiteX1" fmla="*/ 277827 w 277922"/>
                <a:gd name="connsiteY1" fmla="*/ -211 h 522503"/>
              </a:gdLst>
              <a:ahLst/>
              <a:cxnLst>
                <a:cxn ang="0">
                  <a:pos x="connsiteX0" y="connsiteY0"/>
                </a:cxn>
                <a:cxn ang="0">
                  <a:pos x="connsiteX1" y="connsiteY1"/>
                </a:cxn>
              </a:cxnLst>
              <a:rect l="l" t="t" r="r" b="b"/>
              <a:pathLst>
                <a:path w="277922" h="522503">
                  <a:moveTo>
                    <a:pt x="-96" y="522293"/>
                  </a:moveTo>
                  <a:cubicBezTo>
                    <a:pt x="101391" y="343166"/>
                    <a:pt x="277827" y="-211"/>
                    <a:pt x="277827" y="-211"/>
                  </a:cubicBezTo>
                </a:path>
              </a:pathLst>
            </a:custGeom>
            <a:noFill/>
            <a:ln w="12274" cap="rnd">
              <a:solidFill>
                <a:srgbClr val="FFFFFF"/>
              </a:solidFill>
              <a:prstDash val="solid"/>
              <a:round/>
            </a:ln>
          </p:spPr>
          <p:txBody>
            <a:bodyPr rtlCol="0" anchor="ctr"/>
            <a:lstStyle/>
            <a:p>
              <a:endParaRPr lang="en-GB"/>
            </a:p>
          </p:txBody>
        </p:sp>
        <p:sp>
          <p:nvSpPr>
            <p:cNvPr id="63" name="Graphic 2">
              <a:extLst>
                <a:ext uri="{FF2B5EF4-FFF2-40B4-BE49-F238E27FC236}">
                  <a16:creationId xmlns:a16="http://schemas.microsoft.com/office/drawing/2014/main" id="{910E3B8B-E778-9244-8873-4811F58E1D96}"/>
                </a:ext>
              </a:extLst>
            </p:cNvPr>
            <p:cNvSpPr/>
            <p:nvPr/>
          </p:nvSpPr>
          <p:spPr>
            <a:xfrm>
              <a:off x="10359526" y="4627716"/>
              <a:ext cx="212312" cy="33545"/>
            </a:xfrm>
            <a:custGeom>
              <a:avLst/>
              <a:gdLst>
                <a:gd name="connsiteX0" fmla="*/ -96 w 212312"/>
                <a:gd name="connsiteY0" fmla="*/ 33335 h 33545"/>
                <a:gd name="connsiteX1" fmla="*/ 212216 w 212312"/>
                <a:gd name="connsiteY1" fmla="*/ 29400 h 33545"/>
              </a:gdLst>
              <a:ahLst/>
              <a:cxnLst>
                <a:cxn ang="0">
                  <a:pos x="connsiteX0" y="connsiteY0"/>
                </a:cxn>
                <a:cxn ang="0">
                  <a:pos x="connsiteX1" y="connsiteY1"/>
                </a:cxn>
              </a:cxnLst>
              <a:rect l="l" t="t" r="r" b="b"/>
              <a:pathLst>
                <a:path w="212312" h="33545">
                  <a:moveTo>
                    <a:pt x="-96" y="33335"/>
                  </a:moveTo>
                  <a:cubicBezTo>
                    <a:pt x="-96" y="33335"/>
                    <a:pt x="121419" y="-39447"/>
                    <a:pt x="212216" y="29400"/>
                  </a:cubicBezTo>
                </a:path>
              </a:pathLst>
            </a:custGeom>
            <a:noFill/>
            <a:ln w="12274" cap="rnd">
              <a:solidFill>
                <a:srgbClr val="FFFFFF"/>
              </a:solidFill>
              <a:prstDash val="solid"/>
              <a:round/>
            </a:ln>
          </p:spPr>
          <p:txBody>
            <a:bodyPr rtlCol="0" anchor="ctr"/>
            <a:lstStyle/>
            <a:p>
              <a:endParaRPr lang="en-GB"/>
            </a:p>
          </p:txBody>
        </p:sp>
        <p:sp>
          <p:nvSpPr>
            <p:cNvPr id="64" name="Graphic 2">
              <a:extLst>
                <a:ext uri="{FF2B5EF4-FFF2-40B4-BE49-F238E27FC236}">
                  <a16:creationId xmlns:a16="http://schemas.microsoft.com/office/drawing/2014/main" id="{910E3B8B-E778-9244-8873-4811F58E1D96}"/>
                </a:ext>
              </a:extLst>
            </p:cNvPr>
            <p:cNvSpPr/>
            <p:nvPr/>
          </p:nvSpPr>
          <p:spPr>
            <a:xfrm>
              <a:off x="10401055" y="3944879"/>
              <a:ext cx="423764" cy="627987"/>
            </a:xfrm>
            <a:custGeom>
              <a:avLst/>
              <a:gdLst>
                <a:gd name="connsiteX0" fmla="*/ -96 w 423764"/>
                <a:gd name="connsiteY0" fmla="*/ 627777 h 627987"/>
                <a:gd name="connsiteX1" fmla="*/ 135056 w 423764"/>
                <a:gd name="connsiteY1" fmla="*/ 345010 h 627987"/>
                <a:gd name="connsiteX2" fmla="*/ 423668 w 423764"/>
                <a:gd name="connsiteY2" fmla="*/ -211 h 627987"/>
              </a:gdLst>
              <a:ahLst/>
              <a:cxnLst>
                <a:cxn ang="0">
                  <a:pos x="connsiteX0" y="connsiteY0"/>
                </a:cxn>
                <a:cxn ang="0">
                  <a:pos x="connsiteX1" y="connsiteY1"/>
                </a:cxn>
                <a:cxn ang="0">
                  <a:pos x="connsiteX2" y="connsiteY2"/>
                </a:cxn>
              </a:cxnLst>
              <a:rect l="l" t="t" r="r" b="b"/>
              <a:pathLst>
                <a:path w="423764" h="627987">
                  <a:moveTo>
                    <a:pt x="-96" y="627777"/>
                  </a:moveTo>
                  <a:cubicBezTo>
                    <a:pt x="-96" y="627777"/>
                    <a:pt x="66989" y="480246"/>
                    <a:pt x="135056" y="345010"/>
                  </a:cubicBezTo>
                  <a:cubicBezTo>
                    <a:pt x="203124" y="209774"/>
                    <a:pt x="358918" y="9501"/>
                    <a:pt x="423668" y="-211"/>
                  </a:cubicBezTo>
                </a:path>
              </a:pathLst>
            </a:custGeom>
            <a:noFill/>
            <a:ln w="12274" cap="rnd">
              <a:solidFill>
                <a:srgbClr val="FFFFFF"/>
              </a:solidFill>
              <a:prstDash val="solid"/>
              <a:round/>
            </a:ln>
          </p:spPr>
          <p:txBody>
            <a:bodyPr rtlCol="0" anchor="ctr"/>
            <a:lstStyle/>
            <a:p>
              <a:endParaRPr lang="en-GB"/>
            </a:p>
          </p:txBody>
        </p:sp>
        <p:sp>
          <p:nvSpPr>
            <p:cNvPr id="65" name="Graphic 2">
              <a:extLst>
                <a:ext uri="{FF2B5EF4-FFF2-40B4-BE49-F238E27FC236}">
                  <a16:creationId xmlns:a16="http://schemas.microsoft.com/office/drawing/2014/main" id="{910E3B8B-E778-9244-8873-4811F58E1D96}"/>
                </a:ext>
              </a:extLst>
            </p:cNvPr>
            <p:cNvSpPr/>
            <p:nvPr/>
          </p:nvSpPr>
          <p:spPr>
            <a:xfrm>
              <a:off x="8504866" y="4038315"/>
              <a:ext cx="793328" cy="799856"/>
            </a:xfrm>
            <a:custGeom>
              <a:avLst/>
              <a:gdLst>
                <a:gd name="connsiteX0" fmla="*/ 615585 w 793328"/>
                <a:gd name="connsiteY0" fmla="*/ 799527 h 799856"/>
                <a:gd name="connsiteX1" fmla="*/ 573811 w 793328"/>
                <a:gd name="connsiteY1" fmla="*/ 788093 h 799856"/>
                <a:gd name="connsiteX2" fmla="*/ 104709 w 793328"/>
                <a:gd name="connsiteY2" fmla="*/ 370091 h 799856"/>
                <a:gd name="connsiteX3" fmla="*/ -96 w 793328"/>
                <a:gd name="connsiteY3" fmla="*/ 214692 h 799856"/>
                <a:gd name="connsiteX4" fmla="*/ 50033 w 793328"/>
                <a:gd name="connsiteY4" fmla="*/ -211 h 799856"/>
                <a:gd name="connsiteX5" fmla="*/ 286796 w 793328"/>
                <a:gd name="connsiteY5" fmla="*/ 243583 h 799856"/>
                <a:gd name="connsiteX6" fmla="*/ 774450 w 793328"/>
                <a:gd name="connsiteY6" fmla="*/ 526350 h 799856"/>
                <a:gd name="connsiteX7" fmla="*/ 615585 w 793328"/>
                <a:gd name="connsiteY7" fmla="*/ 799527 h 7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328" h="799856">
                  <a:moveTo>
                    <a:pt x="615585" y="799527"/>
                  </a:moveTo>
                  <a:cubicBezTo>
                    <a:pt x="600993" y="798814"/>
                    <a:pt x="586734" y="794912"/>
                    <a:pt x="573811" y="788093"/>
                  </a:cubicBezTo>
                  <a:cubicBezTo>
                    <a:pt x="364938" y="679043"/>
                    <a:pt x="202510" y="498811"/>
                    <a:pt x="104709" y="370091"/>
                  </a:cubicBezTo>
                  <a:cubicBezTo>
                    <a:pt x="66664" y="320461"/>
                    <a:pt x="31665" y="268566"/>
                    <a:pt x="-96" y="214692"/>
                  </a:cubicBezTo>
                  <a:lnTo>
                    <a:pt x="50033" y="-211"/>
                  </a:lnTo>
                  <a:cubicBezTo>
                    <a:pt x="50033" y="-211"/>
                    <a:pt x="97214" y="122731"/>
                    <a:pt x="286796" y="243583"/>
                  </a:cubicBezTo>
                  <a:cubicBezTo>
                    <a:pt x="476378" y="364435"/>
                    <a:pt x="701591" y="404269"/>
                    <a:pt x="774450" y="526350"/>
                  </a:cubicBezTo>
                  <a:cubicBezTo>
                    <a:pt x="838955" y="632695"/>
                    <a:pt x="725304" y="804813"/>
                    <a:pt x="615585" y="799527"/>
                  </a:cubicBezTo>
                  <a:close/>
                </a:path>
              </a:pathLst>
            </a:custGeom>
            <a:solidFill>
              <a:srgbClr val="FFFFFF"/>
            </a:solidFill>
            <a:ln w="12274" cap="flat">
              <a:noFill/>
              <a:prstDash val="solid"/>
              <a:miter/>
            </a:ln>
          </p:spPr>
          <p:txBody>
            <a:bodyPr rtlCol="0" anchor="ctr"/>
            <a:lstStyle/>
            <a:p>
              <a:endParaRPr lang="en-GB"/>
            </a:p>
          </p:txBody>
        </p:sp>
        <p:sp>
          <p:nvSpPr>
            <p:cNvPr id="66" name="Graphic 2">
              <a:extLst>
                <a:ext uri="{FF2B5EF4-FFF2-40B4-BE49-F238E27FC236}">
                  <a16:creationId xmlns:a16="http://schemas.microsoft.com/office/drawing/2014/main" id="{910E3B8B-E778-9244-8873-4811F58E1D96}"/>
                </a:ext>
              </a:extLst>
            </p:cNvPr>
            <p:cNvSpPr/>
            <p:nvPr/>
          </p:nvSpPr>
          <p:spPr>
            <a:xfrm>
              <a:off x="8504866" y="4038315"/>
              <a:ext cx="793328" cy="799856"/>
            </a:xfrm>
            <a:custGeom>
              <a:avLst/>
              <a:gdLst>
                <a:gd name="connsiteX0" fmla="*/ 615585 w 793328"/>
                <a:gd name="connsiteY0" fmla="*/ 799527 h 799856"/>
                <a:gd name="connsiteX1" fmla="*/ 603298 w 793328"/>
                <a:gd name="connsiteY1" fmla="*/ 754161 h 799856"/>
                <a:gd name="connsiteX2" fmla="*/ 294045 w 793328"/>
                <a:gd name="connsiteY2" fmla="*/ 425783 h 799856"/>
                <a:gd name="connsiteX3" fmla="*/ 104954 w 793328"/>
                <a:gd name="connsiteY3" fmla="*/ 369476 h 799856"/>
                <a:gd name="connsiteX4" fmla="*/ -96 w 793328"/>
                <a:gd name="connsiteY4" fmla="*/ 214692 h 799856"/>
                <a:gd name="connsiteX5" fmla="*/ 50033 w 793328"/>
                <a:gd name="connsiteY5" fmla="*/ -211 h 799856"/>
                <a:gd name="connsiteX6" fmla="*/ 286796 w 793328"/>
                <a:gd name="connsiteY6" fmla="*/ 243583 h 799856"/>
                <a:gd name="connsiteX7" fmla="*/ 774450 w 793328"/>
                <a:gd name="connsiteY7" fmla="*/ 526350 h 799856"/>
                <a:gd name="connsiteX8" fmla="*/ 615585 w 793328"/>
                <a:gd name="connsiteY8" fmla="*/ 799527 h 7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328" h="799856">
                  <a:moveTo>
                    <a:pt x="615585" y="799527"/>
                  </a:moveTo>
                  <a:cubicBezTo>
                    <a:pt x="613255" y="783981"/>
                    <a:pt x="609132" y="768758"/>
                    <a:pt x="603298" y="754161"/>
                  </a:cubicBezTo>
                  <a:cubicBezTo>
                    <a:pt x="559435" y="644251"/>
                    <a:pt x="294045" y="425783"/>
                    <a:pt x="294045" y="425783"/>
                  </a:cubicBezTo>
                  <a:cubicBezTo>
                    <a:pt x="230892" y="423816"/>
                    <a:pt x="161473" y="397507"/>
                    <a:pt x="104954" y="369476"/>
                  </a:cubicBezTo>
                  <a:cubicBezTo>
                    <a:pt x="66846" y="320051"/>
                    <a:pt x="31765" y="268362"/>
                    <a:pt x="-96" y="214692"/>
                  </a:cubicBezTo>
                  <a:lnTo>
                    <a:pt x="50033" y="-211"/>
                  </a:lnTo>
                  <a:cubicBezTo>
                    <a:pt x="50033" y="-211"/>
                    <a:pt x="97214" y="122731"/>
                    <a:pt x="286796" y="243583"/>
                  </a:cubicBezTo>
                  <a:cubicBezTo>
                    <a:pt x="476378" y="364435"/>
                    <a:pt x="701591" y="404269"/>
                    <a:pt x="774450" y="526350"/>
                  </a:cubicBezTo>
                  <a:cubicBezTo>
                    <a:pt x="838955" y="632695"/>
                    <a:pt x="725304" y="804813"/>
                    <a:pt x="615585" y="799527"/>
                  </a:cubicBezTo>
                  <a:close/>
                </a:path>
              </a:pathLst>
            </a:custGeom>
            <a:solidFill>
              <a:srgbClr val="FCB900">
                <a:alpha val="40000"/>
              </a:srgbClr>
            </a:solidFill>
            <a:ln w="12274" cap="flat">
              <a:noFill/>
              <a:prstDash val="solid"/>
              <a:miter/>
            </a:ln>
          </p:spPr>
          <p:txBody>
            <a:bodyPr rtlCol="0" anchor="ctr"/>
            <a:lstStyle/>
            <a:p>
              <a:endParaRPr lang="en-GB"/>
            </a:p>
          </p:txBody>
        </p:sp>
        <p:sp>
          <p:nvSpPr>
            <p:cNvPr id="67" name="Graphic 2">
              <a:extLst>
                <a:ext uri="{FF2B5EF4-FFF2-40B4-BE49-F238E27FC236}">
                  <a16:creationId xmlns:a16="http://schemas.microsoft.com/office/drawing/2014/main" id="{910E3B8B-E778-9244-8873-4811F58E1D96}"/>
                </a:ext>
              </a:extLst>
            </p:cNvPr>
            <p:cNvSpPr/>
            <p:nvPr/>
          </p:nvSpPr>
          <p:spPr>
            <a:xfrm>
              <a:off x="8504866" y="4038315"/>
              <a:ext cx="793328" cy="799856"/>
            </a:xfrm>
            <a:custGeom>
              <a:avLst/>
              <a:gdLst>
                <a:gd name="connsiteX0" fmla="*/ 615585 w 793328"/>
                <a:gd name="connsiteY0" fmla="*/ 799527 h 799856"/>
                <a:gd name="connsiteX1" fmla="*/ 573811 w 793328"/>
                <a:gd name="connsiteY1" fmla="*/ 788093 h 799856"/>
                <a:gd name="connsiteX2" fmla="*/ 104709 w 793328"/>
                <a:gd name="connsiteY2" fmla="*/ 370091 h 799856"/>
                <a:gd name="connsiteX3" fmla="*/ -96 w 793328"/>
                <a:gd name="connsiteY3" fmla="*/ 214692 h 799856"/>
                <a:gd name="connsiteX4" fmla="*/ 50033 w 793328"/>
                <a:gd name="connsiteY4" fmla="*/ -211 h 799856"/>
                <a:gd name="connsiteX5" fmla="*/ 286796 w 793328"/>
                <a:gd name="connsiteY5" fmla="*/ 243583 h 799856"/>
                <a:gd name="connsiteX6" fmla="*/ 774450 w 793328"/>
                <a:gd name="connsiteY6" fmla="*/ 526350 h 799856"/>
                <a:gd name="connsiteX7" fmla="*/ 615585 w 793328"/>
                <a:gd name="connsiteY7" fmla="*/ 799527 h 7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328" h="799856">
                  <a:moveTo>
                    <a:pt x="615585" y="799527"/>
                  </a:moveTo>
                  <a:cubicBezTo>
                    <a:pt x="600993" y="798814"/>
                    <a:pt x="586734" y="794912"/>
                    <a:pt x="573811" y="788093"/>
                  </a:cubicBezTo>
                  <a:cubicBezTo>
                    <a:pt x="364938" y="679043"/>
                    <a:pt x="202510" y="498811"/>
                    <a:pt x="104709" y="370091"/>
                  </a:cubicBezTo>
                  <a:cubicBezTo>
                    <a:pt x="66664" y="320461"/>
                    <a:pt x="31665" y="268566"/>
                    <a:pt x="-96" y="214692"/>
                  </a:cubicBezTo>
                  <a:lnTo>
                    <a:pt x="50033" y="-211"/>
                  </a:lnTo>
                  <a:cubicBezTo>
                    <a:pt x="50033" y="-211"/>
                    <a:pt x="97214" y="122731"/>
                    <a:pt x="286796" y="243583"/>
                  </a:cubicBezTo>
                  <a:cubicBezTo>
                    <a:pt x="476378" y="364435"/>
                    <a:pt x="701591" y="404269"/>
                    <a:pt x="774450" y="526350"/>
                  </a:cubicBezTo>
                  <a:cubicBezTo>
                    <a:pt x="838955" y="632695"/>
                    <a:pt x="725304" y="804813"/>
                    <a:pt x="615585" y="799527"/>
                  </a:cubicBezTo>
                  <a:close/>
                </a:path>
              </a:pathLst>
            </a:custGeom>
            <a:noFill/>
            <a:ln w="12274" cap="rnd">
              <a:solidFill>
                <a:srgbClr val="263238"/>
              </a:solidFill>
              <a:prstDash val="solid"/>
              <a:round/>
            </a:ln>
          </p:spPr>
          <p:txBody>
            <a:bodyPr rtlCol="0" anchor="ctr"/>
            <a:lstStyle/>
            <a:p>
              <a:endParaRPr lang="en-GB"/>
            </a:p>
          </p:txBody>
        </p:sp>
        <p:sp>
          <p:nvSpPr>
            <p:cNvPr id="68" name="Graphic 2">
              <a:extLst>
                <a:ext uri="{FF2B5EF4-FFF2-40B4-BE49-F238E27FC236}">
                  <a16:creationId xmlns:a16="http://schemas.microsoft.com/office/drawing/2014/main" id="{910E3B8B-E778-9244-8873-4811F58E1D96}"/>
                </a:ext>
              </a:extLst>
            </p:cNvPr>
            <p:cNvSpPr/>
            <p:nvPr/>
          </p:nvSpPr>
          <p:spPr>
            <a:xfrm>
              <a:off x="8432006" y="4149455"/>
              <a:ext cx="215506" cy="183373"/>
            </a:xfrm>
            <a:custGeom>
              <a:avLst/>
              <a:gdLst>
                <a:gd name="connsiteX0" fmla="*/ 215411 w 215506"/>
                <a:gd name="connsiteY0" fmla="*/ 90520 h 183373"/>
                <a:gd name="connsiteX1" fmla="*/ 121173 w 215506"/>
                <a:gd name="connsiteY1" fmla="*/ 179408 h 183373"/>
                <a:gd name="connsiteX2" fmla="*/ -96 w 215506"/>
                <a:gd name="connsiteY2" fmla="*/ -211 h 183373"/>
              </a:gdLst>
              <a:ahLst/>
              <a:cxnLst>
                <a:cxn ang="0">
                  <a:pos x="connsiteX0" y="connsiteY0"/>
                </a:cxn>
                <a:cxn ang="0">
                  <a:pos x="connsiteX1" y="connsiteY1"/>
                </a:cxn>
                <a:cxn ang="0">
                  <a:pos x="connsiteX2" y="connsiteY2"/>
                </a:cxn>
              </a:cxnLst>
              <a:rect l="l" t="t" r="r" b="b"/>
              <a:pathLst>
                <a:path w="215506" h="183373">
                  <a:moveTo>
                    <a:pt x="215411" y="90520"/>
                  </a:moveTo>
                  <a:cubicBezTo>
                    <a:pt x="215411" y="90520"/>
                    <a:pt x="189486" y="205102"/>
                    <a:pt x="121173" y="179408"/>
                  </a:cubicBezTo>
                  <a:cubicBezTo>
                    <a:pt x="84313" y="165515"/>
                    <a:pt x="13297" y="55359"/>
                    <a:pt x="-96" y="-211"/>
                  </a:cubicBezTo>
                  <a:close/>
                </a:path>
              </a:pathLst>
            </a:custGeom>
            <a:solidFill>
              <a:srgbClr val="FFFFFF"/>
            </a:solidFill>
            <a:ln w="12274" cap="rnd">
              <a:solidFill>
                <a:srgbClr val="263238"/>
              </a:solidFill>
              <a:prstDash val="solid"/>
              <a:round/>
            </a:ln>
          </p:spPr>
          <p:txBody>
            <a:bodyPr rtlCol="0" anchor="ctr"/>
            <a:lstStyle/>
            <a:p>
              <a:endParaRPr lang="en-GB"/>
            </a:p>
          </p:txBody>
        </p:sp>
        <p:sp>
          <p:nvSpPr>
            <p:cNvPr id="69" name="Graphic 2">
              <a:extLst>
                <a:ext uri="{FF2B5EF4-FFF2-40B4-BE49-F238E27FC236}">
                  <a16:creationId xmlns:a16="http://schemas.microsoft.com/office/drawing/2014/main" id="{910E3B8B-E778-9244-8873-4811F58E1D96}"/>
                </a:ext>
              </a:extLst>
            </p:cNvPr>
            <p:cNvSpPr/>
            <p:nvPr/>
          </p:nvSpPr>
          <p:spPr>
            <a:xfrm>
              <a:off x="8346369" y="3505853"/>
              <a:ext cx="1286528" cy="1030130"/>
            </a:xfrm>
            <a:custGeom>
              <a:avLst/>
              <a:gdLst>
                <a:gd name="connsiteX0" fmla="*/ -96 w 1286528"/>
                <a:gd name="connsiteY0" fmla="*/ 28558 h 1030130"/>
                <a:gd name="connsiteX1" fmla="*/ 55685 w 1286528"/>
                <a:gd name="connsiteY1" fmla="*/ -211 h 1030130"/>
                <a:gd name="connsiteX2" fmla="*/ 311123 w 1286528"/>
                <a:gd name="connsiteY2" fmla="*/ 80685 h 1030130"/>
                <a:gd name="connsiteX3" fmla="*/ 445047 w 1286528"/>
                <a:gd name="connsiteY3" fmla="*/ 266205 h 1030130"/>
                <a:gd name="connsiteX4" fmla="*/ 1142680 w 1286528"/>
                <a:gd name="connsiteY4" fmla="*/ 184940 h 1030130"/>
                <a:gd name="connsiteX5" fmla="*/ 1286433 w 1286528"/>
                <a:gd name="connsiteY5" fmla="*/ 986644 h 1030130"/>
                <a:gd name="connsiteX6" fmla="*/ 625537 w 1286528"/>
                <a:gd name="connsiteY6" fmla="*/ 1029920 h 1030130"/>
                <a:gd name="connsiteX7" fmla="*/ 213076 w 1286528"/>
                <a:gd name="connsiteY7" fmla="*/ 637858 h 103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528" h="1030130">
                  <a:moveTo>
                    <a:pt x="-96" y="28558"/>
                  </a:moveTo>
                  <a:lnTo>
                    <a:pt x="55685" y="-211"/>
                  </a:lnTo>
                  <a:cubicBezTo>
                    <a:pt x="55685" y="-211"/>
                    <a:pt x="213322" y="1142"/>
                    <a:pt x="311123" y="80685"/>
                  </a:cubicBezTo>
                  <a:cubicBezTo>
                    <a:pt x="399955" y="152975"/>
                    <a:pt x="445047" y="266205"/>
                    <a:pt x="445047" y="266205"/>
                  </a:cubicBezTo>
                  <a:cubicBezTo>
                    <a:pt x="445047" y="266205"/>
                    <a:pt x="790177" y="75522"/>
                    <a:pt x="1142680" y="184940"/>
                  </a:cubicBezTo>
                  <a:lnTo>
                    <a:pt x="1286433" y="986644"/>
                  </a:lnTo>
                  <a:lnTo>
                    <a:pt x="625537" y="1029920"/>
                  </a:lnTo>
                  <a:lnTo>
                    <a:pt x="213076" y="637858"/>
                  </a:lnTo>
                  <a:close/>
                </a:path>
              </a:pathLst>
            </a:custGeom>
            <a:solidFill>
              <a:srgbClr val="FFFFFF"/>
            </a:solidFill>
            <a:ln w="12274" cap="rnd">
              <a:solidFill>
                <a:srgbClr val="263238"/>
              </a:solidFill>
              <a:prstDash val="solid"/>
              <a:round/>
            </a:ln>
          </p:spPr>
          <p:txBody>
            <a:bodyPr rtlCol="0" anchor="ctr"/>
            <a:lstStyle/>
            <a:p>
              <a:endParaRPr lang="en-GB"/>
            </a:p>
          </p:txBody>
        </p:sp>
        <p:sp>
          <p:nvSpPr>
            <p:cNvPr id="70" name="Graphic 2">
              <a:extLst>
                <a:ext uri="{FF2B5EF4-FFF2-40B4-BE49-F238E27FC236}">
                  <a16:creationId xmlns:a16="http://schemas.microsoft.com/office/drawing/2014/main" id="{910E3B8B-E778-9244-8873-4811F58E1D96}"/>
                </a:ext>
              </a:extLst>
            </p:cNvPr>
            <p:cNvSpPr/>
            <p:nvPr/>
          </p:nvSpPr>
          <p:spPr>
            <a:xfrm>
              <a:off x="8311229" y="3511878"/>
              <a:ext cx="1367128" cy="1094305"/>
            </a:xfrm>
            <a:custGeom>
              <a:avLst/>
              <a:gdLst>
                <a:gd name="connsiteX0" fmla="*/ 1367033 w 1367128"/>
                <a:gd name="connsiteY0" fmla="*/ 1012708 h 1094305"/>
                <a:gd name="connsiteX1" fmla="*/ 1185806 w 1367128"/>
                <a:gd name="connsiteY1" fmla="*/ 1013814 h 1094305"/>
                <a:gd name="connsiteX2" fmla="*/ 713386 w 1367128"/>
                <a:gd name="connsiteY2" fmla="*/ 1094095 h 1094305"/>
                <a:gd name="connsiteX3" fmla="*/ 708717 w 1367128"/>
                <a:gd name="connsiteY3" fmla="*/ 1092497 h 1094305"/>
                <a:gd name="connsiteX4" fmla="*/ 618042 w 1367128"/>
                <a:gd name="connsiteY4" fmla="*/ 1060778 h 1094305"/>
                <a:gd name="connsiteX5" fmla="*/ 616199 w 1367128"/>
                <a:gd name="connsiteY5" fmla="*/ 1058073 h 1094305"/>
                <a:gd name="connsiteX6" fmla="*/ 272175 w 1367128"/>
                <a:gd name="connsiteY6" fmla="*/ 761046 h 1094305"/>
                <a:gd name="connsiteX7" fmla="*/ -96 w 1367128"/>
                <a:gd name="connsiteY7" fmla="*/ -211 h 1094305"/>
                <a:gd name="connsiteX8" fmla="*/ 436938 w 1367128"/>
                <a:gd name="connsiteY8" fmla="*/ 267557 h 1094305"/>
                <a:gd name="connsiteX9" fmla="*/ 514466 w 1367128"/>
                <a:gd name="connsiteY9" fmla="*/ 295588 h 1094305"/>
                <a:gd name="connsiteX10" fmla="*/ 1234092 w 1367128"/>
                <a:gd name="connsiteY10" fmla="*/ 208053 h 10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128" h="1094305">
                  <a:moveTo>
                    <a:pt x="1367033" y="1012708"/>
                  </a:moveTo>
                  <a:cubicBezTo>
                    <a:pt x="1367033" y="1012708"/>
                    <a:pt x="1289504" y="1010372"/>
                    <a:pt x="1185806" y="1013814"/>
                  </a:cubicBezTo>
                  <a:cubicBezTo>
                    <a:pt x="1029029" y="1018732"/>
                    <a:pt x="812416" y="1036435"/>
                    <a:pt x="713386" y="1094095"/>
                  </a:cubicBezTo>
                  <a:lnTo>
                    <a:pt x="708717" y="1092497"/>
                  </a:lnTo>
                  <a:lnTo>
                    <a:pt x="618042" y="1060778"/>
                  </a:lnTo>
                  <a:lnTo>
                    <a:pt x="616199" y="1058073"/>
                  </a:lnTo>
                  <a:cubicBezTo>
                    <a:pt x="599490" y="1033485"/>
                    <a:pt x="464706" y="839851"/>
                    <a:pt x="272175" y="761046"/>
                  </a:cubicBezTo>
                  <a:lnTo>
                    <a:pt x="-96" y="-211"/>
                  </a:lnTo>
                  <a:cubicBezTo>
                    <a:pt x="-96" y="-211"/>
                    <a:pt x="282496" y="12083"/>
                    <a:pt x="436938" y="267557"/>
                  </a:cubicBezTo>
                  <a:lnTo>
                    <a:pt x="514466" y="295588"/>
                  </a:lnTo>
                  <a:cubicBezTo>
                    <a:pt x="514466" y="295588"/>
                    <a:pt x="975828" y="158876"/>
                    <a:pt x="1234092" y="208053"/>
                  </a:cubicBezTo>
                  <a:close/>
                </a:path>
              </a:pathLst>
            </a:custGeom>
            <a:solidFill>
              <a:srgbClr val="FCB900"/>
            </a:solidFill>
            <a:ln w="12274" cap="flat">
              <a:noFill/>
              <a:prstDash val="solid"/>
              <a:miter/>
            </a:ln>
          </p:spPr>
          <p:txBody>
            <a:bodyPr rtlCol="0" anchor="ctr"/>
            <a:lstStyle/>
            <a:p>
              <a:endParaRPr lang="en-GB"/>
            </a:p>
          </p:txBody>
        </p:sp>
        <p:grpSp>
          <p:nvGrpSpPr>
            <p:cNvPr id="71" name="Graphic 2">
              <a:extLst>
                <a:ext uri="{FF2B5EF4-FFF2-40B4-BE49-F238E27FC236}">
                  <a16:creationId xmlns:a16="http://schemas.microsoft.com/office/drawing/2014/main" id="{96A1DD43-469D-BA4A-8208-F0BBD6FE38C8}"/>
                </a:ext>
              </a:extLst>
            </p:cNvPr>
            <p:cNvGrpSpPr/>
            <p:nvPr/>
          </p:nvGrpSpPr>
          <p:grpSpPr>
            <a:xfrm>
              <a:off x="8311229" y="3512001"/>
              <a:ext cx="1185901" cy="1094183"/>
              <a:chOff x="8311229" y="3512001"/>
              <a:chExt cx="1185901" cy="1094183"/>
            </a:xfrm>
            <a:solidFill>
              <a:srgbClr val="000000">
                <a:alpha val="70000"/>
              </a:srgbClr>
            </a:solidFill>
          </p:grpSpPr>
          <p:sp>
            <p:nvSpPr>
              <p:cNvPr id="72" name="Graphic 2">
                <a:extLst>
                  <a:ext uri="{FF2B5EF4-FFF2-40B4-BE49-F238E27FC236}">
                    <a16:creationId xmlns:a16="http://schemas.microsoft.com/office/drawing/2014/main" id="{01B85B20-AD5B-6043-868B-B0C434D2DF87}"/>
                  </a:ext>
                </a:extLst>
              </p:cNvPr>
              <p:cNvSpPr/>
              <p:nvPr/>
            </p:nvSpPr>
            <p:spPr>
              <a:xfrm>
                <a:off x="8311229" y="3512001"/>
                <a:ext cx="616295" cy="1058284"/>
              </a:xfrm>
              <a:custGeom>
                <a:avLst/>
                <a:gdLst>
                  <a:gd name="connsiteX0" fmla="*/ 616199 w 616295"/>
                  <a:gd name="connsiteY0" fmla="*/ 1058074 h 1058284"/>
                  <a:gd name="connsiteX1" fmla="*/ 272175 w 616295"/>
                  <a:gd name="connsiteY1" fmla="*/ 761046 h 1058284"/>
                  <a:gd name="connsiteX2" fmla="*/ -96 w 616295"/>
                  <a:gd name="connsiteY2" fmla="*/ -211 h 1058284"/>
                  <a:gd name="connsiteX3" fmla="*/ 436938 w 616295"/>
                  <a:gd name="connsiteY3" fmla="*/ 267557 h 1058284"/>
                </a:gdLst>
                <a:ahLst/>
                <a:cxnLst>
                  <a:cxn ang="0">
                    <a:pos x="connsiteX0" y="connsiteY0"/>
                  </a:cxn>
                  <a:cxn ang="0">
                    <a:pos x="connsiteX1" y="connsiteY1"/>
                  </a:cxn>
                  <a:cxn ang="0">
                    <a:pos x="connsiteX2" y="connsiteY2"/>
                  </a:cxn>
                  <a:cxn ang="0">
                    <a:pos x="connsiteX3" y="connsiteY3"/>
                  </a:cxn>
                </a:cxnLst>
                <a:rect l="l" t="t" r="r" b="b"/>
                <a:pathLst>
                  <a:path w="616295" h="1058284">
                    <a:moveTo>
                      <a:pt x="616199" y="1058074"/>
                    </a:moveTo>
                    <a:cubicBezTo>
                      <a:pt x="599490" y="1033485"/>
                      <a:pt x="464706" y="839852"/>
                      <a:pt x="272175" y="761046"/>
                    </a:cubicBezTo>
                    <a:lnTo>
                      <a:pt x="-96" y="-211"/>
                    </a:lnTo>
                    <a:cubicBezTo>
                      <a:pt x="-96" y="-211"/>
                      <a:pt x="282496" y="12083"/>
                      <a:pt x="436938" y="267557"/>
                    </a:cubicBezTo>
                    <a:close/>
                  </a:path>
                </a:pathLst>
              </a:custGeom>
              <a:solidFill>
                <a:srgbClr val="000000">
                  <a:alpha val="70000"/>
                </a:srgbClr>
              </a:solidFill>
              <a:ln w="12274" cap="flat">
                <a:noFill/>
                <a:prstDash val="solid"/>
                <a:miter/>
              </a:ln>
            </p:spPr>
            <p:txBody>
              <a:bodyPr rtlCol="0" anchor="ctr"/>
              <a:lstStyle/>
              <a:p>
                <a:endParaRPr lang="en-GB"/>
              </a:p>
            </p:txBody>
          </p:sp>
          <p:sp>
            <p:nvSpPr>
              <p:cNvPr id="73" name="Graphic 2">
                <a:extLst>
                  <a:ext uri="{FF2B5EF4-FFF2-40B4-BE49-F238E27FC236}">
                    <a16:creationId xmlns:a16="http://schemas.microsoft.com/office/drawing/2014/main" id="{7ED61C7B-99ED-424C-99D6-A152F38B8114}"/>
                  </a:ext>
                </a:extLst>
              </p:cNvPr>
              <p:cNvSpPr/>
              <p:nvPr/>
            </p:nvSpPr>
            <p:spPr>
              <a:xfrm>
                <a:off x="8838938" y="3813986"/>
                <a:ext cx="658192" cy="792197"/>
              </a:xfrm>
              <a:custGeom>
                <a:avLst/>
                <a:gdLst>
                  <a:gd name="connsiteX0" fmla="*/ 658096 w 658192"/>
                  <a:gd name="connsiteY0" fmla="*/ 711706 h 792197"/>
                  <a:gd name="connsiteX1" fmla="*/ 185677 w 658192"/>
                  <a:gd name="connsiteY1" fmla="*/ 791987 h 792197"/>
                  <a:gd name="connsiteX2" fmla="*/ 181008 w 658192"/>
                  <a:gd name="connsiteY2" fmla="*/ 790389 h 792197"/>
                  <a:gd name="connsiteX3" fmla="*/ -96 w 658192"/>
                  <a:gd name="connsiteY3" fmla="*/ 21018 h 792197"/>
                  <a:gd name="connsiteX4" fmla="*/ 193663 w 658192"/>
                  <a:gd name="connsiteY4" fmla="*/ 4544 h 792197"/>
                  <a:gd name="connsiteX5" fmla="*/ 658096 w 658192"/>
                  <a:gd name="connsiteY5" fmla="*/ 711706 h 79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192" h="792197">
                    <a:moveTo>
                      <a:pt x="658096" y="711706"/>
                    </a:moveTo>
                    <a:cubicBezTo>
                      <a:pt x="501319" y="716623"/>
                      <a:pt x="284707" y="734327"/>
                      <a:pt x="185677" y="791987"/>
                    </a:cubicBezTo>
                    <a:lnTo>
                      <a:pt x="181008" y="790389"/>
                    </a:lnTo>
                    <a:lnTo>
                      <a:pt x="-96" y="21018"/>
                    </a:lnTo>
                    <a:cubicBezTo>
                      <a:pt x="-96" y="21018"/>
                      <a:pt x="148080" y="-12299"/>
                      <a:pt x="193663" y="4544"/>
                    </a:cubicBezTo>
                    <a:cubicBezTo>
                      <a:pt x="193541" y="4790"/>
                      <a:pt x="494808" y="227192"/>
                      <a:pt x="658096" y="711706"/>
                    </a:cubicBezTo>
                    <a:close/>
                  </a:path>
                </a:pathLst>
              </a:custGeom>
              <a:solidFill>
                <a:srgbClr val="000000">
                  <a:alpha val="70000"/>
                </a:srgbClr>
              </a:solidFill>
              <a:ln w="12274" cap="flat">
                <a:noFill/>
                <a:prstDash val="solid"/>
                <a:miter/>
              </a:ln>
            </p:spPr>
            <p:txBody>
              <a:bodyPr rtlCol="0" anchor="ctr"/>
              <a:lstStyle/>
              <a:p>
                <a:endParaRPr lang="en-GB"/>
              </a:p>
            </p:txBody>
          </p:sp>
        </p:grpSp>
        <p:sp>
          <p:nvSpPr>
            <p:cNvPr id="74" name="Graphic 2">
              <a:extLst>
                <a:ext uri="{FF2B5EF4-FFF2-40B4-BE49-F238E27FC236}">
                  <a16:creationId xmlns:a16="http://schemas.microsoft.com/office/drawing/2014/main" id="{602602A6-4AEF-9C49-ABBA-CD7D9760CFB1}"/>
                </a:ext>
              </a:extLst>
            </p:cNvPr>
            <p:cNvSpPr/>
            <p:nvPr/>
          </p:nvSpPr>
          <p:spPr>
            <a:xfrm>
              <a:off x="8311229" y="3511878"/>
              <a:ext cx="1367128" cy="1094305"/>
            </a:xfrm>
            <a:custGeom>
              <a:avLst/>
              <a:gdLst>
                <a:gd name="connsiteX0" fmla="*/ 1367033 w 1367128"/>
                <a:gd name="connsiteY0" fmla="*/ 1012708 h 1094305"/>
                <a:gd name="connsiteX1" fmla="*/ 1185806 w 1367128"/>
                <a:gd name="connsiteY1" fmla="*/ 1013814 h 1094305"/>
                <a:gd name="connsiteX2" fmla="*/ 713386 w 1367128"/>
                <a:gd name="connsiteY2" fmla="*/ 1094095 h 1094305"/>
                <a:gd name="connsiteX3" fmla="*/ 708717 w 1367128"/>
                <a:gd name="connsiteY3" fmla="*/ 1092497 h 1094305"/>
                <a:gd name="connsiteX4" fmla="*/ 618042 w 1367128"/>
                <a:gd name="connsiteY4" fmla="*/ 1060778 h 1094305"/>
                <a:gd name="connsiteX5" fmla="*/ 616199 w 1367128"/>
                <a:gd name="connsiteY5" fmla="*/ 1058073 h 1094305"/>
                <a:gd name="connsiteX6" fmla="*/ 272175 w 1367128"/>
                <a:gd name="connsiteY6" fmla="*/ 761046 h 1094305"/>
                <a:gd name="connsiteX7" fmla="*/ -96 w 1367128"/>
                <a:gd name="connsiteY7" fmla="*/ -211 h 1094305"/>
                <a:gd name="connsiteX8" fmla="*/ 436938 w 1367128"/>
                <a:gd name="connsiteY8" fmla="*/ 267557 h 1094305"/>
                <a:gd name="connsiteX9" fmla="*/ 514466 w 1367128"/>
                <a:gd name="connsiteY9" fmla="*/ 295588 h 1094305"/>
                <a:gd name="connsiteX10" fmla="*/ 1234092 w 1367128"/>
                <a:gd name="connsiteY10" fmla="*/ 208053 h 10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128" h="1094305">
                  <a:moveTo>
                    <a:pt x="1367033" y="1012708"/>
                  </a:moveTo>
                  <a:cubicBezTo>
                    <a:pt x="1367033" y="1012708"/>
                    <a:pt x="1289504" y="1010372"/>
                    <a:pt x="1185806" y="1013814"/>
                  </a:cubicBezTo>
                  <a:cubicBezTo>
                    <a:pt x="1029029" y="1018732"/>
                    <a:pt x="812416" y="1036435"/>
                    <a:pt x="713386" y="1094095"/>
                  </a:cubicBezTo>
                  <a:lnTo>
                    <a:pt x="708717" y="1092497"/>
                  </a:lnTo>
                  <a:lnTo>
                    <a:pt x="618042" y="1060778"/>
                  </a:lnTo>
                  <a:lnTo>
                    <a:pt x="616199" y="1058073"/>
                  </a:lnTo>
                  <a:cubicBezTo>
                    <a:pt x="599490" y="1033485"/>
                    <a:pt x="464706" y="839851"/>
                    <a:pt x="272175" y="761046"/>
                  </a:cubicBezTo>
                  <a:lnTo>
                    <a:pt x="-96" y="-211"/>
                  </a:lnTo>
                  <a:cubicBezTo>
                    <a:pt x="-96" y="-211"/>
                    <a:pt x="282496" y="12083"/>
                    <a:pt x="436938" y="267557"/>
                  </a:cubicBezTo>
                  <a:lnTo>
                    <a:pt x="514466" y="295588"/>
                  </a:lnTo>
                  <a:cubicBezTo>
                    <a:pt x="514466" y="295588"/>
                    <a:pt x="975828" y="158876"/>
                    <a:pt x="1234092" y="208053"/>
                  </a:cubicBezTo>
                  <a:close/>
                </a:path>
              </a:pathLst>
            </a:custGeom>
            <a:noFill/>
            <a:ln w="12274" cap="rnd">
              <a:solidFill>
                <a:srgbClr val="263238"/>
              </a:solidFill>
              <a:prstDash val="solid"/>
              <a:round/>
            </a:ln>
          </p:spPr>
          <p:txBody>
            <a:bodyPr rtlCol="0" anchor="ctr"/>
            <a:lstStyle/>
            <a:p>
              <a:endParaRPr lang="en-GB"/>
            </a:p>
          </p:txBody>
        </p:sp>
        <p:sp>
          <p:nvSpPr>
            <p:cNvPr id="75" name="Graphic 2">
              <a:extLst>
                <a:ext uri="{FF2B5EF4-FFF2-40B4-BE49-F238E27FC236}">
                  <a16:creationId xmlns:a16="http://schemas.microsoft.com/office/drawing/2014/main" id="{A9824F29-8AD0-7340-8997-16862297751A}"/>
                </a:ext>
              </a:extLst>
            </p:cNvPr>
            <p:cNvSpPr/>
            <p:nvPr/>
          </p:nvSpPr>
          <p:spPr>
            <a:xfrm>
              <a:off x="8826037" y="3807799"/>
              <a:ext cx="177786" cy="738020"/>
            </a:xfrm>
            <a:custGeom>
              <a:avLst/>
              <a:gdLst>
                <a:gd name="connsiteX0" fmla="*/ 0 w 177786"/>
                <a:gd name="connsiteY0" fmla="*/ 0 h 738020"/>
                <a:gd name="connsiteX1" fmla="*/ 177787 w 177786"/>
                <a:gd name="connsiteY1" fmla="*/ 738020 h 738020"/>
              </a:gdLst>
              <a:ahLst/>
              <a:cxnLst>
                <a:cxn ang="0">
                  <a:pos x="connsiteX0" y="connsiteY0"/>
                </a:cxn>
                <a:cxn ang="0">
                  <a:pos x="connsiteX1" y="connsiteY1"/>
                </a:cxn>
              </a:cxnLst>
              <a:rect l="l" t="t" r="r" b="b"/>
              <a:pathLst>
                <a:path w="177786" h="738020">
                  <a:moveTo>
                    <a:pt x="0" y="0"/>
                  </a:moveTo>
                  <a:lnTo>
                    <a:pt x="177787" y="738020"/>
                  </a:lnTo>
                </a:path>
              </a:pathLst>
            </a:custGeom>
            <a:ln w="12274" cap="rnd">
              <a:solidFill>
                <a:srgbClr val="263238"/>
              </a:solidFill>
              <a:prstDash val="solid"/>
              <a:round/>
            </a:ln>
          </p:spPr>
          <p:txBody>
            <a:bodyPr rtlCol="0" anchor="ctr"/>
            <a:lstStyle/>
            <a:p>
              <a:endParaRPr lang="en-GB"/>
            </a:p>
          </p:txBody>
        </p:sp>
        <p:sp>
          <p:nvSpPr>
            <p:cNvPr id="76" name="Graphic 2">
              <a:extLst>
                <a:ext uri="{FF2B5EF4-FFF2-40B4-BE49-F238E27FC236}">
                  <a16:creationId xmlns:a16="http://schemas.microsoft.com/office/drawing/2014/main" id="{7D09D3BF-090B-6040-915B-2A16527E3CD5}"/>
                </a:ext>
              </a:extLst>
            </p:cNvPr>
            <p:cNvSpPr/>
            <p:nvPr/>
          </p:nvSpPr>
          <p:spPr>
            <a:xfrm>
              <a:off x="8756618" y="3835461"/>
              <a:ext cx="172749" cy="737528"/>
            </a:xfrm>
            <a:custGeom>
              <a:avLst/>
              <a:gdLst>
                <a:gd name="connsiteX0" fmla="*/ 172749 w 172749"/>
                <a:gd name="connsiteY0" fmla="*/ 737529 h 737528"/>
                <a:gd name="connsiteX1" fmla="*/ 0 w 172749"/>
                <a:gd name="connsiteY1" fmla="*/ 0 h 737528"/>
              </a:gdLst>
              <a:ahLst/>
              <a:cxnLst>
                <a:cxn ang="0">
                  <a:pos x="connsiteX0" y="connsiteY0"/>
                </a:cxn>
                <a:cxn ang="0">
                  <a:pos x="connsiteX1" y="connsiteY1"/>
                </a:cxn>
              </a:cxnLst>
              <a:rect l="l" t="t" r="r" b="b"/>
              <a:pathLst>
                <a:path w="172749" h="737528">
                  <a:moveTo>
                    <a:pt x="172749" y="737529"/>
                  </a:moveTo>
                  <a:lnTo>
                    <a:pt x="0" y="0"/>
                  </a:lnTo>
                </a:path>
              </a:pathLst>
            </a:custGeom>
            <a:ln w="12274" cap="rnd">
              <a:solidFill>
                <a:srgbClr val="263238"/>
              </a:solidFill>
              <a:prstDash val="solid"/>
              <a:round/>
            </a:ln>
          </p:spPr>
          <p:txBody>
            <a:bodyPr rtlCol="0" anchor="ctr"/>
            <a:lstStyle/>
            <a:p>
              <a:endParaRPr lang="en-GB"/>
            </a:p>
          </p:txBody>
        </p:sp>
        <p:sp>
          <p:nvSpPr>
            <p:cNvPr id="77" name="Graphic 2">
              <a:extLst>
                <a:ext uri="{FF2B5EF4-FFF2-40B4-BE49-F238E27FC236}">
                  <a16:creationId xmlns:a16="http://schemas.microsoft.com/office/drawing/2014/main" id="{4DB5E671-3F1A-8B40-B205-6169A43AC49D}"/>
                </a:ext>
              </a:extLst>
            </p:cNvPr>
            <p:cNvSpPr/>
            <p:nvPr/>
          </p:nvSpPr>
          <p:spPr>
            <a:xfrm>
              <a:off x="8398637" y="3818338"/>
              <a:ext cx="287341" cy="435986"/>
            </a:xfrm>
            <a:custGeom>
              <a:avLst/>
              <a:gdLst>
                <a:gd name="connsiteX0" fmla="*/ 91757 w 287341"/>
                <a:gd name="connsiteY0" fmla="*/ 434669 h 435986"/>
                <a:gd name="connsiteX1" fmla="*/ 9191 w 287341"/>
                <a:gd name="connsiteY1" fmla="*/ 84408 h 435986"/>
                <a:gd name="connsiteX2" fmla="*/ 70624 w 287341"/>
                <a:gd name="connsiteY2" fmla="*/ 4127 h 435986"/>
                <a:gd name="connsiteX3" fmla="*/ 203811 w 287341"/>
                <a:gd name="connsiteY3" fmla="*/ 17159 h 435986"/>
                <a:gd name="connsiteX4" fmla="*/ 106255 w 287341"/>
                <a:gd name="connsiteY4" fmla="*/ 59696 h 435986"/>
                <a:gd name="connsiteX5" fmla="*/ 78610 w 287341"/>
                <a:gd name="connsiteY5" fmla="*/ 110348 h 435986"/>
                <a:gd name="connsiteX6" fmla="*/ 79716 w 287341"/>
                <a:gd name="connsiteY6" fmla="*/ 138257 h 435986"/>
                <a:gd name="connsiteX7" fmla="*/ 134637 w 287341"/>
                <a:gd name="connsiteY7" fmla="*/ 109857 h 435986"/>
                <a:gd name="connsiteX8" fmla="*/ 212780 w 287341"/>
                <a:gd name="connsiteY8" fmla="*/ 146002 h 435986"/>
                <a:gd name="connsiteX9" fmla="*/ 249640 w 287341"/>
                <a:gd name="connsiteY9" fmla="*/ 180671 h 435986"/>
                <a:gd name="connsiteX10" fmla="*/ 145695 w 287341"/>
                <a:gd name="connsiteY10" fmla="*/ 192965 h 435986"/>
                <a:gd name="connsiteX11" fmla="*/ 113996 w 287341"/>
                <a:gd name="connsiteY11" fmla="*/ 240790 h 435986"/>
                <a:gd name="connsiteX12" fmla="*/ 157982 w 287341"/>
                <a:gd name="connsiteY12" fmla="*/ 247552 h 435986"/>
                <a:gd name="connsiteX13" fmla="*/ 279250 w 287341"/>
                <a:gd name="connsiteY13" fmla="*/ 332382 h 435986"/>
                <a:gd name="connsiteX14" fmla="*/ 160685 w 287341"/>
                <a:gd name="connsiteY14" fmla="*/ 329431 h 435986"/>
                <a:gd name="connsiteX15" fmla="*/ 142378 w 287341"/>
                <a:gd name="connsiteY15" fmla="*/ 345659 h 435986"/>
                <a:gd name="connsiteX16" fmla="*/ 228384 w 287341"/>
                <a:gd name="connsiteY16" fmla="*/ 368650 h 435986"/>
                <a:gd name="connsiteX17" fmla="*/ 287236 w 287341"/>
                <a:gd name="connsiteY17" fmla="*/ 413769 h 435986"/>
                <a:gd name="connsiteX18" fmla="*/ 216097 w 287341"/>
                <a:gd name="connsiteY18" fmla="*/ 422375 h 435986"/>
                <a:gd name="connsiteX19" fmla="*/ 158965 w 287341"/>
                <a:gd name="connsiteY19" fmla="*/ 420039 h 435986"/>
                <a:gd name="connsiteX20" fmla="*/ 128494 w 287341"/>
                <a:gd name="connsiteY20" fmla="*/ 435776 h 43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341" h="435986">
                  <a:moveTo>
                    <a:pt x="91757" y="434669"/>
                  </a:moveTo>
                  <a:cubicBezTo>
                    <a:pt x="52317" y="423727"/>
                    <a:pt x="-27177" y="186573"/>
                    <a:pt x="9191" y="84408"/>
                  </a:cubicBezTo>
                  <a:cubicBezTo>
                    <a:pt x="9191" y="84408"/>
                    <a:pt x="52440" y="9290"/>
                    <a:pt x="70624" y="4127"/>
                  </a:cubicBezTo>
                  <a:cubicBezTo>
                    <a:pt x="98146" y="-3865"/>
                    <a:pt x="209217" y="-1529"/>
                    <a:pt x="203811" y="17159"/>
                  </a:cubicBezTo>
                  <a:cubicBezTo>
                    <a:pt x="191524" y="60434"/>
                    <a:pt x="106255" y="59696"/>
                    <a:pt x="106255" y="59696"/>
                  </a:cubicBezTo>
                  <a:lnTo>
                    <a:pt x="78610" y="110348"/>
                  </a:lnTo>
                  <a:lnTo>
                    <a:pt x="79716" y="138257"/>
                  </a:lnTo>
                  <a:cubicBezTo>
                    <a:pt x="79716" y="138257"/>
                    <a:pt x="119893" y="108996"/>
                    <a:pt x="134637" y="109857"/>
                  </a:cubicBezTo>
                  <a:cubicBezTo>
                    <a:pt x="142255" y="109857"/>
                    <a:pt x="181572" y="129527"/>
                    <a:pt x="212780" y="146002"/>
                  </a:cubicBezTo>
                  <a:cubicBezTo>
                    <a:pt x="239442" y="160140"/>
                    <a:pt x="255783" y="167885"/>
                    <a:pt x="249640" y="180671"/>
                  </a:cubicBezTo>
                  <a:cubicBezTo>
                    <a:pt x="229858" y="223209"/>
                    <a:pt x="145695" y="192965"/>
                    <a:pt x="145695" y="192965"/>
                  </a:cubicBezTo>
                  <a:lnTo>
                    <a:pt x="113996" y="240790"/>
                  </a:lnTo>
                  <a:cubicBezTo>
                    <a:pt x="113996" y="240790"/>
                    <a:pt x="144589" y="246076"/>
                    <a:pt x="157982" y="247552"/>
                  </a:cubicBezTo>
                  <a:cubicBezTo>
                    <a:pt x="171374" y="249027"/>
                    <a:pt x="282568" y="323161"/>
                    <a:pt x="279250" y="332382"/>
                  </a:cubicBezTo>
                  <a:cubicBezTo>
                    <a:pt x="266104" y="368527"/>
                    <a:pt x="160685" y="329431"/>
                    <a:pt x="160685" y="329431"/>
                  </a:cubicBezTo>
                  <a:lnTo>
                    <a:pt x="142378" y="345659"/>
                  </a:lnTo>
                  <a:cubicBezTo>
                    <a:pt x="142378" y="345659"/>
                    <a:pt x="220029" y="365699"/>
                    <a:pt x="228384" y="368650"/>
                  </a:cubicBezTo>
                  <a:cubicBezTo>
                    <a:pt x="240670" y="373198"/>
                    <a:pt x="287974" y="409589"/>
                    <a:pt x="287236" y="413769"/>
                  </a:cubicBezTo>
                  <a:cubicBezTo>
                    <a:pt x="281216" y="445734"/>
                    <a:pt x="216097" y="422375"/>
                    <a:pt x="216097" y="422375"/>
                  </a:cubicBezTo>
                  <a:lnTo>
                    <a:pt x="158965" y="420039"/>
                  </a:lnTo>
                  <a:cubicBezTo>
                    <a:pt x="150262" y="427722"/>
                    <a:pt x="139793" y="433128"/>
                    <a:pt x="128494" y="435776"/>
                  </a:cubicBezTo>
                </a:path>
              </a:pathLst>
            </a:custGeom>
            <a:solidFill>
              <a:srgbClr val="FFFFFF"/>
            </a:solidFill>
            <a:ln w="12274" cap="rnd">
              <a:solidFill>
                <a:srgbClr val="263238"/>
              </a:solidFill>
              <a:prstDash val="solid"/>
              <a:round/>
            </a:ln>
          </p:spPr>
          <p:txBody>
            <a:bodyPr rtlCol="0" anchor="ctr"/>
            <a:lstStyle/>
            <a:p>
              <a:endParaRPr lang="en-GB"/>
            </a:p>
          </p:txBody>
        </p:sp>
        <p:sp>
          <p:nvSpPr>
            <p:cNvPr id="78" name="Graphic 2">
              <a:extLst>
                <a:ext uri="{FF2B5EF4-FFF2-40B4-BE49-F238E27FC236}">
                  <a16:creationId xmlns:a16="http://schemas.microsoft.com/office/drawing/2014/main" id="{BE63070D-E30C-F443-9856-7EBAFAAE189F}"/>
                </a:ext>
              </a:extLst>
            </p:cNvPr>
            <p:cNvSpPr/>
            <p:nvPr/>
          </p:nvSpPr>
          <p:spPr>
            <a:xfrm>
              <a:off x="8424256" y="3957419"/>
              <a:ext cx="53701" cy="76838"/>
            </a:xfrm>
            <a:custGeom>
              <a:avLst/>
              <a:gdLst>
                <a:gd name="connsiteX0" fmla="*/ 53606 w 53701"/>
                <a:gd name="connsiteY0" fmla="*/ -211 h 76838"/>
                <a:gd name="connsiteX1" fmla="*/ 7285 w 53701"/>
                <a:gd name="connsiteY1" fmla="*/ 39745 h 76838"/>
                <a:gd name="connsiteX2" fmla="*/ 159 w 53701"/>
                <a:gd name="connsiteY2" fmla="*/ 76628 h 76838"/>
              </a:gdLst>
              <a:ahLst/>
              <a:cxnLst>
                <a:cxn ang="0">
                  <a:pos x="connsiteX0" y="connsiteY0"/>
                </a:cxn>
                <a:cxn ang="0">
                  <a:pos x="connsiteX1" y="connsiteY1"/>
                </a:cxn>
                <a:cxn ang="0">
                  <a:pos x="connsiteX2" y="connsiteY2"/>
                </a:cxn>
              </a:cxnLst>
              <a:rect l="l" t="t" r="r" b="b"/>
              <a:pathLst>
                <a:path w="53701" h="76838">
                  <a:moveTo>
                    <a:pt x="53606" y="-211"/>
                  </a:moveTo>
                  <a:cubicBezTo>
                    <a:pt x="53606" y="-211"/>
                    <a:pt x="16746" y="30771"/>
                    <a:pt x="7285" y="39745"/>
                  </a:cubicBezTo>
                  <a:cubicBezTo>
                    <a:pt x="-2175" y="48720"/>
                    <a:pt x="159" y="76628"/>
                    <a:pt x="159" y="76628"/>
                  </a:cubicBezTo>
                </a:path>
              </a:pathLst>
            </a:custGeom>
            <a:noFill/>
            <a:ln w="12274" cap="rnd">
              <a:solidFill>
                <a:srgbClr val="263238"/>
              </a:solidFill>
              <a:prstDash val="solid"/>
              <a:round/>
            </a:ln>
          </p:spPr>
          <p:txBody>
            <a:bodyPr rtlCol="0" anchor="ctr"/>
            <a:lstStyle/>
            <a:p>
              <a:endParaRPr lang="en-GB"/>
            </a:p>
          </p:txBody>
        </p:sp>
        <p:sp>
          <p:nvSpPr>
            <p:cNvPr id="79" name="Graphic 2">
              <a:extLst>
                <a:ext uri="{FF2B5EF4-FFF2-40B4-BE49-F238E27FC236}">
                  <a16:creationId xmlns:a16="http://schemas.microsoft.com/office/drawing/2014/main" id="{C511C8F5-2FDD-9546-8DD2-75BF4F96F5BD}"/>
                </a:ext>
              </a:extLst>
            </p:cNvPr>
            <p:cNvSpPr/>
            <p:nvPr/>
          </p:nvSpPr>
          <p:spPr>
            <a:xfrm>
              <a:off x="8451296" y="4097819"/>
              <a:ext cx="42757" cy="117409"/>
            </a:xfrm>
            <a:custGeom>
              <a:avLst/>
              <a:gdLst>
                <a:gd name="connsiteX0" fmla="*/ -96 w 42757"/>
                <a:gd name="connsiteY0" fmla="*/ -211 h 117409"/>
                <a:gd name="connsiteX1" fmla="*/ 30375 w 42757"/>
                <a:gd name="connsiteY1" fmla="*/ 60031 h 117409"/>
                <a:gd name="connsiteX2" fmla="*/ 42661 w 42757"/>
                <a:gd name="connsiteY2" fmla="*/ 117199 h 117409"/>
              </a:gdLst>
              <a:ahLst/>
              <a:cxnLst>
                <a:cxn ang="0">
                  <a:pos x="connsiteX0" y="connsiteY0"/>
                </a:cxn>
                <a:cxn ang="0">
                  <a:pos x="connsiteX1" y="connsiteY1"/>
                </a:cxn>
                <a:cxn ang="0">
                  <a:pos x="connsiteX2" y="connsiteY2"/>
                </a:cxn>
              </a:cxnLst>
              <a:rect l="l" t="t" r="r" b="b"/>
              <a:pathLst>
                <a:path w="42757" h="117409">
                  <a:moveTo>
                    <a:pt x="-96" y="-211"/>
                  </a:moveTo>
                  <a:cubicBezTo>
                    <a:pt x="1351" y="23208"/>
                    <a:pt x="12372" y="44997"/>
                    <a:pt x="30375" y="60031"/>
                  </a:cubicBezTo>
                  <a:cubicBezTo>
                    <a:pt x="39958" y="70112"/>
                    <a:pt x="15016" y="96914"/>
                    <a:pt x="42661" y="117199"/>
                  </a:cubicBezTo>
                </a:path>
              </a:pathLst>
            </a:custGeom>
            <a:noFill/>
            <a:ln w="12274" cap="rnd">
              <a:solidFill>
                <a:srgbClr val="263238"/>
              </a:solidFill>
              <a:prstDash val="solid"/>
              <a:round/>
            </a:ln>
          </p:spPr>
          <p:txBody>
            <a:bodyPr rtlCol="0" anchor="ctr"/>
            <a:lstStyle/>
            <a:p>
              <a:endParaRPr lang="en-GB"/>
            </a:p>
          </p:txBody>
        </p:sp>
        <p:sp>
          <p:nvSpPr>
            <p:cNvPr id="80" name="Graphic 2">
              <a:extLst>
                <a:ext uri="{FF2B5EF4-FFF2-40B4-BE49-F238E27FC236}">
                  <a16:creationId xmlns:a16="http://schemas.microsoft.com/office/drawing/2014/main" id="{8B274FC7-521E-8549-8B6F-B627936911D5}"/>
                </a:ext>
              </a:extLst>
            </p:cNvPr>
            <p:cNvSpPr/>
            <p:nvPr/>
          </p:nvSpPr>
          <p:spPr>
            <a:xfrm>
              <a:off x="9751094" y="4277929"/>
              <a:ext cx="724684" cy="811882"/>
            </a:xfrm>
            <a:custGeom>
              <a:avLst/>
              <a:gdLst>
                <a:gd name="connsiteX0" fmla="*/ 519995 w 724684"/>
                <a:gd name="connsiteY0" fmla="*/ 809485 h 811882"/>
                <a:gd name="connsiteX1" fmla="*/ 253745 w 724684"/>
                <a:gd name="connsiteY1" fmla="*/ 543807 h 811882"/>
                <a:gd name="connsiteX2" fmla="*/ 253745 w 724684"/>
                <a:gd name="connsiteY2" fmla="*/ 543807 h 811882"/>
                <a:gd name="connsiteX3" fmla="*/ 21160 w 724684"/>
                <a:gd name="connsiteY3" fmla="*/ 273335 h 811882"/>
                <a:gd name="connsiteX4" fmla="*/ -96 w 724684"/>
                <a:gd name="connsiteY4" fmla="*/ 257967 h 811882"/>
                <a:gd name="connsiteX5" fmla="*/ 51262 w 724684"/>
                <a:gd name="connsiteY5" fmla="*/ -211 h 811882"/>
                <a:gd name="connsiteX6" fmla="*/ 334714 w 724684"/>
                <a:gd name="connsiteY6" fmla="*/ 237436 h 811882"/>
                <a:gd name="connsiteX7" fmla="*/ 714492 w 724684"/>
                <a:gd name="connsiteY7" fmla="*/ 542578 h 811882"/>
                <a:gd name="connsiteX8" fmla="*/ 519995 w 724684"/>
                <a:gd name="connsiteY8" fmla="*/ 809485 h 8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684" h="811882">
                  <a:moveTo>
                    <a:pt x="519995" y="809485"/>
                  </a:moveTo>
                  <a:cubicBezTo>
                    <a:pt x="441975" y="830754"/>
                    <a:pt x="357198" y="693551"/>
                    <a:pt x="253745" y="543807"/>
                  </a:cubicBezTo>
                  <a:lnTo>
                    <a:pt x="253745" y="543807"/>
                  </a:lnTo>
                  <a:cubicBezTo>
                    <a:pt x="185431" y="445454"/>
                    <a:pt x="109009" y="340584"/>
                    <a:pt x="21160" y="273335"/>
                  </a:cubicBezTo>
                  <a:cubicBezTo>
                    <a:pt x="14156" y="268048"/>
                    <a:pt x="7030" y="262885"/>
                    <a:pt x="-96" y="257967"/>
                  </a:cubicBezTo>
                  <a:lnTo>
                    <a:pt x="51262" y="-211"/>
                  </a:lnTo>
                  <a:cubicBezTo>
                    <a:pt x="157909" y="55728"/>
                    <a:pt x="224011" y="145352"/>
                    <a:pt x="334714" y="237436"/>
                  </a:cubicBezTo>
                  <a:cubicBezTo>
                    <a:pt x="512869" y="385827"/>
                    <a:pt x="670751" y="476927"/>
                    <a:pt x="714492" y="542578"/>
                  </a:cubicBezTo>
                  <a:cubicBezTo>
                    <a:pt x="758232" y="608229"/>
                    <a:pt x="653673" y="772971"/>
                    <a:pt x="519995" y="809485"/>
                  </a:cubicBezTo>
                  <a:close/>
                </a:path>
              </a:pathLst>
            </a:custGeom>
            <a:solidFill>
              <a:srgbClr val="FFFFFF"/>
            </a:solidFill>
            <a:ln w="12274" cap="flat">
              <a:noFill/>
              <a:prstDash val="solid"/>
              <a:miter/>
            </a:ln>
          </p:spPr>
          <p:txBody>
            <a:bodyPr rtlCol="0" anchor="ctr"/>
            <a:lstStyle/>
            <a:p>
              <a:endParaRPr lang="en-GB"/>
            </a:p>
          </p:txBody>
        </p:sp>
        <p:sp>
          <p:nvSpPr>
            <p:cNvPr id="81" name="Graphic 2">
              <a:extLst>
                <a:ext uri="{FF2B5EF4-FFF2-40B4-BE49-F238E27FC236}">
                  <a16:creationId xmlns:a16="http://schemas.microsoft.com/office/drawing/2014/main" id="{C7B10001-5726-8D4B-85FD-AC6D74F8959F}"/>
                </a:ext>
              </a:extLst>
            </p:cNvPr>
            <p:cNvSpPr/>
            <p:nvPr/>
          </p:nvSpPr>
          <p:spPr>
            <a:xfrm>
              <a:off x="9772350" y="4546188"/>
              <a:ext cx="232585" cy="275635"/>
            </a:xfrm>
            <a:custGeom>
              <a:avLst/>
              <a:gdLst>
                <a:gd name="connsiteX0" fmla="*/ 232489 w 232585"/>
                <a:gd name="connsiteY0" fmla="*/ 275425 h 275635"/>
                <a:gd name="connsiteX1" fmla="*/ -96 w 232585"/>
                <a:gd name="connsiteY1" fmla="*/ 4953 h 275635"/>
                <a:gd name="connsiteX2" fmla="*/ 33938 w 232585"/>
                <a:gd name="connsiteY2" fmla="*/ -211 h 275635"/>
                <a:gd name="connsiteX3" fmla="*/ 232489 w 232585"/>
                <a:gd name="connsiteY3" fmla="*/ 275425 h 275635"/>
              </a:gdLst>
              <a:ahLst/>
              <a:cxnLst>
                <a:cxn ang="0">
                  <a:pos x="connsiteX0" y="connsiteY0"/>
                </a:cxn>
                <a:cxn ang="0">
                  <a:pos x="connsiteX1" y="connsiteY1"/>
                </a:cxn>
                <a:cxn ang="0">
                  <a:pos x="connsiteX2" y="connsiteY2"/>
                </a:cxn>
                <a:cxn ang="0">
                  <a:pos x="connsiteX3" y="connsiteY3"/>
                </a:cxn>
              </a:cxnLst>
              <a:rect l="l" t="t" r="r" b="b"/>
              <a:pathLst>
                <a:path w="232585" h="275635">
                  <a:moveTo>
                    <a:pt x="232489" y="275425"/>
                  </a:moveTo>
                  <a:cubicBezTo>
                    <a:pt x="164176" y="177072"/>
                    <a:pt x="87753" y="72202"/>
                    <a:pt x="-96" y="4953"/>
                  </a:cubicBezTo>
                  <a:cubicBezTo>
                    <a:pt x="11480" y="5544"/>
                    <a:pt x="23057" y="3788"/>
                    <a:pt x="33938" y="-211"/>
                  </a:cubicBezTo>
                  <a:cubicBezTo>
                    <a:pt x="33938" y="-211"/>
                    <a:pt x="172776" y="112527"/>
                    <a:pt x="232489" y="275425"/>
                  </a:cubicBezTo>
                  <a:close/>
                </a:path>
              </a:pathLst>
            </a:custGeom>
            <a:solidFill>
              <a:srgbClr val="FCB900">
                <a:alpha val="40000"/>
              </a:srgbClr>
            </a:solidFill>
            <a:ln w="12274" cap="flat">
              <a:noFill/>
              <a:prstDash val="solid"/>
              <a:miter/>
            </a:ln>
          </p:spPr>
          <p:txBody>
            <a:bodyPr rtlCol="0" anchor="ctr"/>
            <a:lstStyle/>
            <a:p>
              <a:endParaRPr lang="en-GB"/>
            </a:p>
          </p:txBody>
        </p:sp>
        <p:sp>
          <p:nvSpPr>
            <p:cNvPr id="82" name="Graphic 2">
              <a:extLst>
                <a:ext uri="{FF2B5EF4-FFF2-40B4-BE49-F238E27FC236}">
                  <a16:creationId xmlns:a16="http://schemas.microsoft.com/office/drawing/2014/main" id="{3B43DF0E-F116-7D47-BAB7-971FEE8B3E8F}"/>
                </a:ext>
              </a:extLst>
            </p:cNvPr>
            <p:cNvSpPr/>
            <p:nvPr/>
          </p:nvSpPr>
          <p:spPr>
            <a:xfrm>
              <a:off x="9751094" y="4277929"/>
              <a:ext cx="724684" cy="811882"/>
            </a:xfrm>
            <a:custGeom>
              <a:avLst/>
              <a:gdLst>
                <a:gd name="connsiteX0" fmla="*/ 519995 w 724684"/>
                <a:gd name="connsiteY0" fmla="*/ 809485 h 811882"/>
                <a:gd name="connsiteX1" fmla="*/ 253745 w 724684"/>
                <a:gd name="connsiteY1" fmla="*/ 543807 h 811882"/>
                <a:gd name="connsiteX2" fmla="*/ 253745 w 724684"/>
                <a:gd name="connsiteY2" fmla="*/ 543807 h 811882"/>
                <a:gd name="connsiteX3" fmla="*/ 21160 w 724684"/>
                <a:gd name="connsiteY3" fmla="*/ 273335 h 811882"/>
                <a:gd name="connsiteX4" fmla="*/ -96 w 724684"/>
                <a:gd name="connsiteY4" fmla="*/ 257967 h 811882"/>
                <a:gd name="connsiteX5" fmla="*/ 51262 w 724684"/>
                <a:gd name="connsiteY5" fmla="*/ -211 h 811882"/>
                <a:gd name="connsiteX6" fmla="*/ 334714 w 724684"/>
                <a:gd name="connsiteY6" fmla="*/ 237436 h 811882"/>
                <a:gd name="connsiteX7" fmla="*/ 714492 w 724684"/>
                <a:gd name="connsiteY7" fmla="*/ 542578 h 811882"/>
                <a:gd name="connsiteX8" fmla="*/ 519995 w 724684"/>
                <a:gd name="connsiteY8" fmla="*/ 809485 h 8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684" h="811882">
                  <a:moveTo>
                    <a:pt x="519995" y="809485"/>
                  </a:moveTo>
                  <a:cubicBezTo>
                    <a:pt x="441975" y="830754"/>
                    <a:pt x="357198" y="693551"/>
                    <a:pt x="253745" y="543807"/>
                  </a:cubicBezTo>
                  <a:lnTo>
                    <a:pt x="253745" y="543807"/>
                  </a:lnTo>
                  <a:cubicBezTo>
                    <a:pt x="185431" y="445454"/>
                    <a:pt x="109009" y="340584"/>
                    <a:pt x="21160" y="273335"/>
                  </a:cubicBezTo>
                  <a:cubicBezTo>
                    <a:pt x="14156" y="268048"/>
                    <a:pt x="7030" y="262885"/>
                    <a:pt x="-96" y="257967"/>
                  </a:cubicBezTo>
                  <a:lnTo>
                    <a:pt x="51262" y="-211"/>
                  </a:lnTo>
                  <a:cubicBezTo>
                    <a:pt x="157909" y="55728"/>
                    <a:pt x="224011" y="145352"/>
                    <a:pt x="334714" y="237436"/>
                  </a:cubicBezTo>
                  <a:cubicBezTo>
                    <a:pt x="512869" y="385827"/>
                    <a:pt x="670751" y="476927"/>
                    <a:pt x="714492" y="542578"/>
                  </a:cubicBezTo>
                  <a:cubicBezTo>
                    <a:pt x="758232" y="608229"/>
                    <a:pt x="653673" y="772971"/>
                    <a:pt x="519995" y="809485"/>
                  </a:cubicBezTo>
                  <a:close/>
                </a:path>
              </a:pathLst>
            </a:custGeom>
            <a:noFill/>
            <a:ln w="12274" cap="rnd">
              <a:solidFill>
                <a:srgbClr val="263238"/>
              </a:solidFill>
              <a:prstDash val="solid"/>
              <a:round/>
            </a:ln>
          </p:spPr>
          <p:txBody>
            <a:bodyPr rtlCol="0" anchor="ctr"/>
            <a:lstStyle/>
            <a:p>
              <a:endParaRPr lang="en-GB"/>
            </a:p>
          </p:txBody>
        </p:sp>
        <p:sp>
          <p:nvSpPr>
            <p:cNvPr id="83" name="Graphic 2">
              <a:extLst>
                <a:ext uri="{FF2B5EF4-FFF2-40B4-BE49-F238E27FC236}">
                  <a16:creationId xmlns:a16="http://schemas.microsoft.com/office/drawing/2014/main" id="{B5BF2187-9EB1-F440-BB11-578FB95ACA19}"/>
                </a:ext>
              </a:extLst>
            </p:cNvPr>
            <p:cNvSpPr/>
            <p:nvPr/>
          </p:nvSpPr>
          <p:spPr>
            <a:xfrm>
              <a:off x="9236521" y="4124252"/>
              <a:ext cx="594682" cy="430245"/>
            </a:xfrm>
            <a:custGeom>
              <a:avLst/>
              <a:gdLst>
                <a:gd name="connsiteX0" fmla="*/ 594586 w 594682"/>
                <a:gd name="connsiteY0" fmla="*/ 401440 h 430245"/>
                <a:gd name="connsiteX1" fmla="*/ 570013 w 594682"/>
                <a:gd name="connsiteY1" fmla="*/ 421357 h 430245"/>
                <a:gd name="connsiteX2" fmla="*/ 561535 w 594682"/>
                <a:gd name="connsiteY2" fmla="*/ 424185 h 430245"/>
                <a:gd name="connsiteX3" fmla="*/ 559201 w 594682"/>
                <a:gd name="connsiteY3" fmla="*/ 424185 h 430245"/>
                <a:gd name="connsiteX4" fmla="*/ 291230 w 594682"/>
                <a:gd name="connsiteY4" fmla="*/ 400949 h 430245"/>
                <a:gd name="connsiteX5" fmla="*/ 162344 w 594682"/>
                <a:gd name="connsiteY5" fmla="*/ 329519 h 430245"/>
                <a:gd name="connsiteX6" fmla="*/ 148706 w 594682"/>
                <a:gd name="connsiteY6" fmla="*/ 296325 h 430245"/>
                <a:gd name="connsiteX7" fmla="*/ 145389 w 594682"/>
                <a:gd name="connsiteY7" fmla="*/ 286613 h 430245"/>
                <a:gd name="connsiteX8" fmla="*/ 96242 w 594682"/>
                <a:gd name="connsiteY8" fmla="*/ 242845 h 430245"/>
                <a:gd name="connsiteX9" fmla="*/ 108529 w 594682"/>
                <a:gd name="connsiteY9" fmla="*/ 214815 h 430245"/>
                <a:gd name="connsiteX10" fmla="*/ 280541 w 594682"/>
                <a:gd name="connsiteY10" fmla="*/ 214815 h 430245"/>
                <a:gd name="connsiteX11" fmla="*/ 122658 w 594682"/>
                <a:gd name="connsiteY11" fmla="*/ 150393 h 430245"/>
                <a:gd name="connsiteX12" fmla="*/ 8393 w 594682"/>
                <a:gd name="connsiteY12" fmla="*/ 79087 h 430245"/>
                <a:gd name="connsiteX13" fmla="*/ 39969 w 594682"/>
                <a:gd name="connsiteY13" fmla="*/ 55605 h 430245"/>
                <a:gd name="connsiteX14" fmla="*/ 210139 w 594682"/>
                <a:gd name="connsiteY14" fmla="*/ 96913 h 430245"/>
                <a:gd name="connsiteX15" fmla="*/ 302166 w 594682"/>
                <a:gd name="connsiteY15" fmla="*/ 116461 h 430245"/>
                <a:gd name="connsiteX16" fmla="*/ 210753 w 594682"/>
                <a:gd name="connsiteY16" fmla="*/ 77488 h 430245"/>
                <a:gd name="connsiteX17" fmla="*/ 64912 w 594682"/>
                <a:gd name="connsiteY17" fmla="*/ -211 h 430245"/>
                <a:gd name="connsiteX18" fmla="*/ 167013 w 594682"/>
                <a:gd name="connsiteY18" fmla="*/ -211 h 430245"/>
                <a:gd name="connsiteX19" fmla="*/ 339025 w 594682"/>
                <a:gd name="connsiteY19" fmla="*/ 21673 h 430245"/>
                <a:gd name="connsiteX20" fmla="*/ 565344 w 594682"/>
                <a:gd name="connsiteY20" fmla="*/ 153344 h 43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4682" h="430245">
                  <a:moveTo>
                    <a:pt x="594586" y="401440"/>
                  </a:moveTo>
                  <a:cubicBezTo>
                    <a:pt x="589249" y="410986"/>
                    <a:pt x="580453" y="418116"/>
                    <a:pt x="570013" y="421357"/>
                  </a:cubicBezTo>
                  <a:cubicBezTo>
                    <a:pt x="567238" y="422446"/>
                    <a:pt x="564408" y="423390"/>
                    <a:pt x="561535" y="424185"/>
                  </a:cubicBezTo>
                  <a:lnTo>
                    <a:pt x="559201" y="424185"/>
                  </a:lnTo>
                  <a:cubicBezTo>
                    <a:pt x="476758" y="445700"/>
                    <a:pt x="291230" y="400949"/>
                    <a:pt x="291230" y="400949"/>
                  </a:cubicBezTo>
                  <a:cubicBezTo>
                    <a:pt x="291230" y="400949"/>
                    <a:pt x="169716" y="343166"/>
                    <a:pt x="162344" y="329519"/>
                  </a:cubicBezTo>
                  <a:cubicBezTo>
                    <a:pt x="157208" y="318707"/>
                    <a:pt x="152655" y="307626"/>
                    <a:pt x="148706" y="296325"/>
                  </a:cubicBezTo>
                  <a:lnTo>
                    <a:pt x="145389" y="286613"/>
                  </a:lnTo>
                  <a:cubicBezTo>
                    <a:pt x="145389" y="286613"/>
                    <a:pt x="101648" y="262024"/>
                    <a:pt x="96242" y="242845"/>
                  </a:cubicBezTo>
                  <a:cubicBezTo>
                    <a:pt x="90836" y="223666"/>
                    <a:pt x="81621" y="218257"/>
                    <a:pt x="108529" y="214815"/>
                  </a:cubicBezTo>
                  <a:cubicBezTo>
                    <a:pt x="135436" y="211372"/>
                    <a:pt x="280541" y="214815"/>
                    <a:pt x="280541" y="214815"/>
                  </a:cubicBezTo>
                  <a:lnTo>
                    <a:pt x="122658" y="150393"/>
                  </a:lnTo>
                  <a:cubicBezTo>
                    <a:pt x="122658" y="150393"/>
                    <a:pt x="18099" y="97651"/>
                    <a:pt x="8393" y="79087"/>
                  </a:cubicBezTo>
                  <a:cubicBezTo>
                    <a:pt x="-1313" y="60523"/>
                    <a:pt x="-13477" y="48228"/>
                    <a:pt x="39969" y="55605"/>
                  </a:cubicBezTo>
                  <a:cubicBezTo>
                    <a:pt x="93416" y="62981"/>
                    <a:pt x="210139" y="96913"/>
                    <a:pt x="210139" y="96913"/>
                  </a:cubicBezTo>
                  <a:lnTo>
                    <a:pt x="302166" y="116461"/>
                  </a:lnTo>
                  <a:lnTo>
                    <a:pt x="210753" y="77488"/>
                  </a:lnTo>
                  <a:cubicBezTo>
                    <a:pt x="210753" y="77488"/>
                    <a:pt x="30877" y="55728"/>
                    <a:pt x="64912" y="-211"/>
                  </a:cubicBezTo>
                  <a:lnTo>
                    <a:pt x="167013" y="-211"/>
                  </a:lnTo>
                  <a:cubicBezTo>
                    <a:pt x="224854" y="2344"/>
                    <a:pt x="282386" y="9664"/>
                    <a:pt x="339025" y="21673"/>
                  </a:cubicBezTo>
                  <a:cubicBezTo>
                    <a:pt x="368759" y="30402"/>
                    <a:pt x="565344" y="153344"/>
                    <a:pt x="565344" y="153344"/>
                  </a:cubicBezTo>
                </a:path>
              </a:pathLst>
            </a:custGeom>
            <a:solidFill>
              <a:srgbClr val="FFFFFF"/>
            </a:solidFill>
            <a:ln w="12274" cap="flat">
              <a:noFill/>
              <a:prstDash val="solid"/>
              <a:miter/>
            </a:ln>
          </p:spPr>
          <p:txBody>
            <a:bodyPr rtlCol="0" anchor="ctr"/>
            <a:lstStyle/>
            <a:p>
              <a:endParaRPr lang="en-GB"/>
            </a:p>
          </p:txBody>
        </p:sp>
        <p:sp>
          <p:nvSpPr>
            <p:cNvPr id="84" name="Graphic 2">
              <a:extLst>
                <a:ext uri="{FF2B5EF4-FFF2-40B4-BE49-F238E27FC236}">
                  <a16:creationId xmlns:a16="http://schemas.microsoft.com/office/drawing/2014/main" id="{0B2F1D54-59EA-F449-9735-6C5A42B29084}"/>
                </a:ext>
              </a:extLst>
            </p:cNvPr>
            <p:cNvSpPr/>
            <p:nvPr/>
          </p:nvSpPr>
          <p:spPr>
            <a:xfrm>
              <a:off x="9385077" y="4421279"/>
              <a:ext cx="410494" cy="133710"/>
            </a:xfrm>
            <a:custGeom>
              <a:avLst/>
              <a:gdLst>
                <a:gd name="connsiteX0" fmla="*/ 410399 w 410494"/>
                <a:gd name="connsiteY0" fmla="*/ 127649 h 133710"/>
                <a:gd name="connsiteX1" fmla="*/ 142429 w 410494"/>
                <a:gd name="connsiteY1" fmla="*/ 104413 h 133710"/>
                <a:gd name="connsiteX2" fmla="*/ 13542 w 410494"/>
                <a:gd name="connsiteY2" fmla="*/ 32984 h 133710"/>
                <a:gd name="connsiteX3" fmla="*/ -96 w 410494"/>
                <a:gd name="connsiteY3" fmla="*/ -211 h 133710"/>
                <a:gd name="connsiteX4" fmla="*/ 149063 w 410494"/>
                <a:gd name="connsiteY4" fmla="*/ 16141 h 133710"/>
                <a:gd name="connsiteX5" fmla="*/ 149063 w 410494"/>
                <a:gd name="connsiteY5" fmla="*/ 77612 h 133710"/>
                <a:gd name="connsiteX6" fmla="*/ 410399 w 410494"/>
                <a:gd name="connsiteY6" fmla="*/ 127649 h 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494" h="133710">
                  <a:moveTo>
                    <a:pt x="410399" y="127649"/>
                  </a:moveTo>
                  <a:cubicBezTo>
                    <a:pt x="327956" y="149164"/>
                    <a:pt x="142429" y="104413"/>
                    <a:pt x="142429" y="104413"/>
                  </a:cubicBezTo>
                  <a:cubicBezTo>
                    <a:pt x="142429" y="104413"/>
                    <a:pt x="20914" y="46631"/>
                    <a:pt x="13542" y="32984"/>
                  </a:cubicBezTo>
                  <a:cubicBezTo>
                    <a:pt x="8406" y="22171"/>
                    <a:pt x="3853" y="11090"/>
                    <a:pt x="-96" y="-211"/>
                  </a:cubicBezTo>
                  <a:lnTo>
                    <a:pt x="149063" y="16141"/>
                  </a:lnTo>
                  <a:cubicBezTo>
                    <a:pt x="138455" y="35257"/>
                    <a:pt x="138455" y="58496"/>
                    <a:pt x="149063" y="77612"/>
                  </a:cubicBezTo>
                  <a:cubicBezTo>
                    <a:pt x="165650" y="107487"/>
                    <a:pt x="354618" y="137731"/>
                    <a:pt x="410399" y="127649"/>
                  </a:cubicBezTo>
                  <a:close/>
                </a:path>
              </a:pathLst>
            </a:custGeom>
            <a:solidFill>
              <a:srgbClr val="FCB900">
                <a:alpha val="40000"/>
              </a:srgbClr>
            </a:solidFill>
            <a:ln w="12274" cap="flat">
              <a:noFill/>
              <a:prstDash val="solid"/>
              <a:miter/>
            </a:ln>
          </p:spPr>
          <p:txBody>
            <a:bodyPr rtlCol="0" anchor="ctr"/>
            <a:lstStyle/>
            <a:p>
              <a:endParaRPr lang="en-GB"/>
            </a:p>
          </p:txBody>
        </p:sp>
        <p:sp>
          <p:nvSpPr>
            <p:cNvPr id="85" name="Graphic 2">
              <a:extLst>
                <a:ext uri="{FF2B5EF4-FFF2-40B4-BE49-F238E27FC236}">
                  <a16:creationId xmlns:a16="http://schemas.microsoft.com/office/drawing/2014/main" id="{DE863EA0-D842-9A4B-B771-5F19DE48B311}"/>
                </a:ext>
              </a:extLst>
            </p:cNvPr>
            <p:cNvSpPr/>
            <p:nvPr/>
          </p:nvSpPr>
          <p:spPr>
            <a:xfrm>
              <a:off x="9236521" y="4124252"/>
              <a:ext cx="594682" cy="430245"/>
            </a:xfrm>
            <a:custGeom>
              <a:avLst/>
              <a:gdLst>
                <a:gd name="connsiteX0" fmla="*/ 594586 w 594682"/>
                <a:gd name="connsiteY0" fmla="*/ 401440 h 430245"/>
                <a:gd name="connsiteX1" fmla="*/ 570013 w 594682"/>
                <a:gd name="connsiteY1" fmla="*/ 421357 h 430245"/>
                <a:gd name="connsiteX2" fmla="*/ 561535 w 594682"/>
                <a:gd name="connsiteY2" fmla="*/ 424185 h 430245"/>
                <a:gd name="connsiteX3" fmla="*/ 559201 w 594682"/>
                <a:gd name="connsiteY3" fmla="*/ 424185 h 430245"/>
                <a:gd name="connsiteX4" fmla="*/ 291230 w 594682"/>
                <a:gd name="connsiteY4" fmla="*/ 400949 h 430245"/>
                <a:gd name="connsiteX5" fmla="*/ 162344 w 594682"/>
                <a:gd name="connsiteY5" fmla="*/ 329519 h 430245"/>
                <a:gd name="connsiteX6" fmla="*/ 148706 w 594682"/>
                <a:gd name="connsiteY6" fmla="*/ 296325 h 430245"/>
                <a:gd name="connsiteX7" fmla="*/ 145389 w 594682"/>
                <a:gd name="connsiteY7" fmla="*/ 286613 h 430245"/>
                <a:gd name="connsiteX8" fmla="*/ 96242 w 594682"/>
                <a:gd name="connsiteY8" fmla="*/ 242845 h 430245"/>
                <a:gd name="connsiteX9" fmla="*/ 108529 w 594682"/>
                <a:gd name="connsiteY9" fmla="*/ 214815 h 430245"/>
                <a:gd name="connsiteX10" fmla="*/ 280541 w 594682"/>
                <a:gd name="connsiteY10" fmla="*/ 214815 h 430245"/>
                <a:gd name="connsiteX11" fmla="*/ 122658 w 594682"/>
                <a:gd name="connsiteY11" fmla="*/ 150393 h 430245"/>
                <a:gd name="connsiteX12" fmla="*/ 8393 w 594682"/>
                <a:gd name="connsiteY12" fmla="*/ 79087 h 430245"/>
                <a:gd name="connsiteX13" fmla="*/ 39969 w 594682"/>
                <a:gd name="connsiteY13" fmla="*/ 55605 h 430245"/>
                <a:gd name="connsiteX14" fmla="*/ 210139 w 594682"/>
                <a:gd name="connsiteY14" fmla="*/ 96913 h 430245"/>
                <a:gd name="connsiteX15" fmla="*/ 302166 w 594682"/>
                <a:gd name="connsiteY15" fmla="*/ 116461 h 430245"/>
                <a:gd name="connsiteX16" fmla="*/ 210753 w 594682"/>
                <a:gd name="connsiteY16" fmla="*/ 77488 h 430245"/>
                <a:gd name="connsiteX17" fmla="*/ 64912 w 594682"/>
                <a:gd name="connsiteY17" fmla="*/ -211 h 430245"/>
                <a:gd name="connsiteX18" fmla="*/ 167013 w 594682"/>
                <a:gd name="connsiteY18" fmla="*/ -211 h 430245"/>
                <a:gd name="connsiteX19" fmla="*/ 339025 w 594682"/>
                <a:gd name="connsiteY19" fmla="*/ 21673 h 430245"/>
                <a:gd name="connsiteX20" fmla="*/ 565344 w 594682"/>
                <a:gd name="connsiteY20" fmla="*/ 153344 h 43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4682" h="430245">
                  <a:moveTo>
                    <a:pt x="594586" y="401440"/>
                  </a:moveTo>
                  <a:cubicBezTo>
                    <a:pt x="589249" y="410986"/>
                    <a:pt x="580453" y="418116"/>
                    <a:pt x="570013" y="421357"/>
                  </a:cubicBezTo>
                  <a:cubicBezTo>
                    <a:pt x="567238" y="422446"/>
                    <a:pt x="564408" y="423390"/>
                    <a:pt x="561535" y="424185"/>
                  </a:cubicBezTo>
                  <a:lnTo>
                    <a:pt x="559201" y="424185"/>
                  </a:lnTo>
                  <a:cubicBezTo>
                    <a:pt x="476758" y="445700"/>
                    <a:pt x="291230" y="400949"/>
                    <a:pt x="291230" y="400949"/>
                  </a:cubicBezTo>
                  <a:cubicBezTo>
                    <a:pt x="291230" y="400949"/>
                    <a:pt x="169716" y="343166"/>
                    <a:pt x="162344" y="329519"/>
                  </a:cubicBezTo>
                  <a:cubicBezTo>
                    <a:pt x="157208" y="318707"/>
                    <a:pt x="152655" y="307626"/>
                    <a:pt x="148706" y="296325"/>
                  </a:cubicBezTo>
                  <a:lnTo>
                    <a:pt x="145389" y="286613"/>
                  </a:lnTo>
                  <a:cubicBezTo>
                    <a:pt x="145389" y="286613"/>
                    <a:pt x="101648" y="262024"/>
                    <a:pt x="96242" y="242845"/>
                  </a:cubicBezTo>
                  <a:cubicBezTo>
                    <a:pt x="90836" y="223666"/>
                    <a:pt x="81621" y="218257"/>
                    <a:pt x="108529" y="214815"/>
                  </a:cubicBezTo>
                  <a:cubicBezTo>
                    <a:pt x="135436" y="211372"/>
                    <a:pt x="280541" y="214815"/>
                    <a:pt x="280541" y="214815"/>
                  </a:cubicBezTo>
                  <a:lnTo>
                    <a:pt x="122658" y="150393"/>
                  </a:lnTo>
                  <a:cubicBezTo>
                    <a:pt x="122658" y="150393"/>
                    <a:pt x="18099" y="97651"/>
                    <a:pt x="8393" y="79087"/>
                  </a:cubicBezTo>
                  <a:cubicBezTo>
                    <a:pt x="-1313" y="60523"/>
                    <a:pt x="-13477" y="48228"/>
                    <a:pt x="39969" y="55605"/>
                  </a:cubicBezTo>
                  <a:cubicBezTo>
                    <a:pt x="93416" y="62981"/>
                    <a:pt x="210139" y="96913"/>
                    <a:pt x="210139" y="96913"/>
                  </a:cubicBezTo>
                  <a:lnTo>
                    <a:pt x="302166" y="116461"/>
                  </a:lnTo>
                  <a:lnTo>
                    <a:pt x="210753" y="77488"/>
                  </a:lnTo>
                  <a:cubicBezTo>
                    <a:pt x="210753" y="77488"/>
                    <a:pt x="30877" y="55728"/>
                    <a:pt x="64912" y="-211"/>
                  </a:cubicBezTo>
                  <a:lnTo>
                    <a:pt x="167013" y="-211"/>
                  </a:lnTo>
                  <a:cubicBezTo>
                    <a:pt x="224854" y="2344"/>
                    <a:pt x="282386" y="9664"/>
                    <a:pt x="339025" y="21673"/>
                  </a:cubicBezTo>
                  <a:cubicBezTo>
                    <a:pt x="368759" y="30402"/>
                    <a:pt x="565344" y="153344"/>
                    <a:pt x="565344" y="153344"/>
                  </a:cubicBezTo>
                </a:path>
              </a:pathLst>
            </a:custGeom>
            <a:noFill/>
            <a:ln w="12274" cap="rnd">
              <a:solidFill>
                <a:srgbClr val="263238"/>
              </a:solidFill>
              <a:prstDash val="solid"/>
              <a:round/>
            </a:ln>
          </p:spPr>
          <p:txBody>
            <a:bodyPr rtlCol="0" anchor="ctr"/>
            <a:lstStyle/>
            <a:p>
              <a:endParaRPr lang="en-GB"/>
            </a:p>
          </p:txBody>
        </p:sp>
        <p:sp>
          <p:nvSpPr>
            <p:cNvPr id="86" name="Graphic 2">
              <a:extLst>
                <a:ext uri="{FF2B5EF4-FFF2-40B4-BE49-F238E27FC236}">
                  <a16:creationId xmlns:a16="http://schemas.microsoft.com/office/drawing/2014/main" id="{54671775-27F5-084E-B039-9237930BD01F}"/>
                </a:ext>
              </a:extLst>
            </p:cNvPr>
            <p:cNvSpPr/>
            <p:nvPr/>
          </p:nvSpPr>
          <p:spPr>
            <a:xfrm>
              <a:off x="9381759" y="4411567"/>
              <a:ext cx="179507" cy="26432"/>
            </a:xfrm>
            <a:custGeom>
              <a:avLst/>
              <a:gdLst>
                <a:gd name="connsiteX0" fmla="*/ 0 w 179507"/>
                <a:gd name="connsiteY0" fmla="*/ 0 h 26432"/>
                <a:gd name="connsiteX1" fmla="*/ 179507 w 179507"/>
                <a:gd name="connsiteY1" fmla="*/ 26433 h 26432"/>
              </a:gdLst>
              <a:ahLst/>
              <a:cxnLst>
                <a:cxn ang="0">
                  <a:pos x="connsiteX0" y="connsiteY0"/>
                </a:cxn>
                <a:cxn ang="0">
                  <a:pos x="connsiteX1" y="connsiteY1"/>
                </a:cxn>
              </a:cxnLst>
              <a:rect l="l" t="t" r="r" b="b"/>
              <a:pathLst>
                <a:path w="179507" h="26432">
                  <a:moveTo>
                    <a:pt x="0" y="0"/>
                  </a:moveTo>
                  <a:lnTo>
                    <a:pt x="179507" y="26433"/>
                  </a:lnTo>
                </a:path>
              </a:pathLst>
            </a:custGeom>
            <a:ln w="12274" cap="rnd">
              <a:solidFill>
                <a:srgbClr val="263238"/>
              </a:solidFill>
              <a:prstDash val="solid"/>
              <a:round/>
            </a:ln>
          </p:spPr>
          <p:txBody>
            <a:bodyPr rtlCol="0" anchor="ctr"/>
            <a:lstStyle/>
            <a:p>
              <a:endParaRPr lang="en-GB"/>
            </a:p>
          </p:txBody>
        </p:sp>
        <p:sp>
          <p:nvSpPr>
            <p:cNvPr id="87" name="Graphic 2">
              <a:extLst>
                <a:ext uri="{FF2B5EF4-FFF2-40B4-BE49-F238E27FC236}">
                  <a16:creationId xmlns:a16="http://schemas.microsoft.com/office/drawing/2014/main" id="{941AE193-AAE0-6F43-97C5-47A4513C14EE}"/>
                </a:ext>
              </a:extLst>
            </p:cNvPr>
            <p:cNvSpPr/>
            <p:nvPr/>
          </p:nvSpPr>
          <p:spPr>
            <a:xfrm>
              <a:off x="7592341" y="4769508"/>
              <a:ext cx="1273136" cy="327337"/>
            </a:xfrm>
            <a:custGeom>
              <a:avLst/>
              <a:gdLst>
                <a:gd name="connsiteX0" fmla="*/ -96 w 1273136"/>
                <a:gd name="connsiteY0" fmla="*/ 191890 h 327337"/>
                <a:gd name="connsiteX1" fmla="*/ 449839 w 1273136"/>
                <a:gd name="connsiteY1" fmla="*/ 327126 h 327337"/>
                <a:gd name="connsiteX2" fmla="*/ 1273040 w 1273136"/>
                <a:gd name="connsiteY2" fmla="*/ 139148 h 327337"/>
                <a:gd name="connsiteX3" fmla="*/ 765604 w 1273136"/>
                <a:gd name="connsiteY3" fmla="*/ -145 h 327337"/>
                <a:gd name="connsiteX4" fmla="*/ -96 w 1273136"/>
                <a:gd name="connsiteY4" fmla="*/ 191890 h 32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36" h="327337">
                  <a:moveTo>
                    <a:pt x="-96" y="191890"/>
                  </a:moveTo>
                  <a:lnTo>
                    <a:pt x="449839" y="327126"/>
                  </a:lnTo>
                  <a:lnTo>
                    <a:pt x="1273040" y="139148"/>
                  </a:lnTo>
                  <a:cubicBezTo>
                    <a:pt x="1273040" y="139148"/>
                    <a:pt x="770273" y="-3710"/>
                    <a:pt x="765604" y="-145"/>
                  </a:cubicBezTo>
                  <a:cubicBezTo>
                    <a:pt x="760935" y="3420"/>
                    <a:pt x="-96" y="191890"/>
                    <a:pt x="-96" y="191890"/>
                  </a:cubicBezTo>
                  <a:close/>
                </a:path>
              </a:pathLst>
            </a:custGeom>
            <a:solidFill>
              <a:srgbClr val="FCB900"/>
            </a:solidFill>
            <a:ln w="12274" cap="flat">
              <a:noFill/>
              <a:prstDash val="solid"/>
              <a:miter/>
            </a:ln>
          </p:spPr>
          <p:txBody>
            <a:bodyPr rtlCol="0" anchor="ctr"/>
            <a:lstStyle/>
            <a:p>
              <a:endParaRPr lang="en-GB"/>
            </a:p>
          </p:txBody>
        </p:sp>
        <p:sp>
          <p:nvSpPr>
            <p:cNvPr id="88" name="Graphic 2">
              <a:extLst>
                <a:ext uri="{FF2B5EF4-FFF2-40B4-BE49-F238E27FC236}">
                  <a16:creationId xmlns:a16="http://schemas.microsoft.com/office/drawing/2014/main" id="{4EDA124F-2887-DA4A-965A-87F60C319C22}"/>
                </a:ext>
              </a:extLst>
            </p:cNvPr>
            <p:cNvSpPr/>
            <p:nvPr/>
          </p:nvSpPr>
          <p:spPr>
            <a:xfrm>
              <a:off x="7592341" y="4769508"/>
              <a:ext cx="1273136" cy="327337"/>
            </a:xfrm>
            <a:custGeom>
              <a:avLst/>
              <a:gdLst>
                <a:gd name="connsiteX0" fmla="*/ -96 w 1273136"/>
                <a:gd name="connsiteY0" fmla="*/ 191890 h 327337"/>
                <a:gd name="connsiteX1" fmla="*/ 449839 w 1273136"/>
                <a:gd name="connsiteY1" fmla="*/ 327126 h 327337"/>
                <a:gd name="connsiteX2" fmla="*/ 1273040 w 1273136"/>
                <a:gd name="connsiteY2" fmla="*/ 139148 h 327337"/>
                <a:gd name="connsiteX3" fmla="*/ 765604 w 1273136"/>
                <a:gd name="connsiteY3" fmla="*/ -145 h 327337"/>
                <a:gd name="connsiteX4" fmla="*/ -96 w 1273136"/>
                <a:gd name="connsiteY4" fmla="*/ 191890 h 32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36" h="327337">
                  <a:moveTo>
                    <a:pt x="-96" y="191890"/>
                  </a:moveTo>
                  <a:lnTo>
                    <a:pt x="449839" y="327126"/>
                  </a:lnTo>
                  <a:lnTo>
                    <a:pt x="1273040" y="139148"/>
                  </a:lnTo>
                  <a:cubicBezTo>
                    <a:pt x="1273040" y="139148"/>
                    <a:pt x="770273" y="-3710"/>
                    <a:pt x="765604" y="-145"/>
                  </a:cubicBezTo>
                  <a:cubicBezTo>
                    <a:pt x="760935" y="3420"/>
                    <a:pt x="-96" y="191890"/>
                    <a:pt x="-96" y="191890"/>
                  </a:cubicBezTo>
                  <a:close/>
                </a:path>
              </a:pathLst>
            </a:custGeom>
            <a:solidFill>
              <a:srgbClr val="000000">
                <a:alpha val="70000"/>
              </a:srgbClr>
            </a:solidFill>
            <a:ln w="12274" cap="flat">
              <a:noFill/>
              <a:prstDash val="solid"/>
              <a:miter/>
            </a:ln>
          </p:spPr>
          <p:txBody>
            <a:bodyPr rtlCol="0" anchor="ctr"/>
            <a:lstStyle/>
            <a:p>
              <a:endParaRPr lang="en-GB"/>
            </a:p>
          </p:txBody>
        </p:sp>
        <p:sp>
          <p:nvSpPr>
            <p:cNvPr id="89" name="Graphic 2">
              <a:extLst>
                <a:ext uri="{FF2B5EF4-FFF2-40B4-BE49-F238E27FC236}">
                  <a16:creationId xmlns:a16="http://schemas.microsoft.com/office/drawing/2014/main" id="{C9AEAEA5-9B2F-CB48-AF7C-1A4AD3EDCB2D}"/>
                </a:ext>
              </a:extLst>
            </p:cNvPr>
            <p:cNvSpPr/>
            <p:nvPr/>
          </p:nvSpPr>
          <p:spPr>
            <a:xfrm>
              <a:off x="7592341" y="4769508"/>
              <a:ext cx="1273136" cy="327337"/>
            </a:xfrm>
            <a:custGeom>
              <a:avLst/>
              <a:gdLst>
                <a:gd name="connsiteX0" fmla="*/ -96 w 1273136"/>
                <a:gd name="connsiteY0" fmla="*/ 191890 h 327337"/>
                <a:gd name="connsiteX1" fmla="*/ 449839 w 1273136"/>
                <a:gd name="connsiteY1" fmla="*/ 327126 h 327337"/>
                <a:gd name="connsiteX2" fmla="*/ 1273040 w 1273136"/>
                <a:gd name="connsiteY2" fmla="*/ 139148 h 327337"/>
                <a:gd name="connsiteX3" fmla="*/ 765604 w 1273136"/>
                <a:gd name="connsiteY3" fmla="*/ -145 h 327337"/>
                <a:gd name="connsiteX4" fmla="*/ -96 w 1273136"/>
                <a:gd name="connsiteY4" fmla="*/ 191890 h 32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36" h="327337">
                  <a:moveTo>
                    <a:pt x="-96" y="191890"/>
                  </a:moveTo>
                  <a:lnTo>
                    <a:pt x="449839" y="327126"/>
                  </a:lnTo>
                  <a:lnTo>
                    <a:pt x="1273040" y="139148"/>
                  </a:lnTo>
                  <a:cubicBezTo>
                    <a:pt x="1273040" y="139148"/>
                    <a:pt x="770273" y="-3710"/>
                    <a:pt x="765604" y="-145"/>
                  </a:cubicBezTo>
                  <a:cubicBezTo>
                    <a:pt x="760935" y="3420"/>
                    <a:pt x="-96" y="191890"/>
                    <a:pt x="-96" y="191890"/>
                  </a:cubicBezTo>
                  <a:close/>
                </a:path>
              </a:pathLst>
            </a:custGeom>
            <a:noFill/>
            <a:ln w="12274" cap="rnd">
              <a:solidFill>
                <a:srgbClr val="263238"/>
              </a:solidFill>
              <a:prstDash val="solid"/>
              <a:round/>
            </a:ln>
          </p:spPr>
          <p:txBody>
            <a:bodyPr rtlCol="0" anchor="ctr"/>
            <a:lstStyle/>
            <a:p>
              <a:endParaRPr lang="en-GB"/>
            </a:p>
          </p:txBody>
        </p:sp>
        <p:sp>
          <p:nvSpPr>
            <p:cNvPr id="90" name="Graphic 2">
              <a:extLst>
                <a:ext uri="{FF2B5EF4-FFF2-40B4-BE49-F238E27FC236}">
                  <a16:creationId xmlns:a16="http://schemas.microsoft.com/office/drawing/2014/main" id="{9443BB4D-1749-0145-9CDD-4907C6479D57}"/>
                </a:ext>
              </a:extLst>
            </p:cNvPr>
            <p:cNvSpPr/>
            <p:nvPr/>
          </p:nvSpPr>
          <p:spPr>
            <a:xfrm>
              <a:off x="7571110" y="4672695"/>
              <a:ext cx="806343" cy="288913"/>
            </a:xfrm>
            <a:custGeom>
              <a:avLst/>
              <a:gdLst>
                <a:gd name="connsiteX0" fmla="*/ 27647 w 806343"/>
                <a:gd name="connsiteY0" fmla="*/ 130108 h 288913"/>
                <a:gd name="connsiteX1" fmla="*/ 21135 w 806343"/>
                <a:gd name="connsiteY1" fmla="*/ 288703 h 288913"/>
                <a:gd name="connsiteX2" fmla="*/ 748009 w 806343"/>
                <a:gd name="connsiteY2" fmla="*/ 137730 h 288913"/>
                <a:gd name="connsiteX3" fmla="*/ 806248 w 806343"/>
                <a:gd name="connsiteY3" fmla="*/ -211 h 288913"/>
              </a:gdLst>
              <a:ahLst/>
              <a:cxnLst>
                <a:cxn ang="0">
                  <a:pos x="connsiteX0" y="connsiteY0"/>
                </a:cxn>
                <a:cxn ang="0">
                  <a:pos x="connsiteX1" y="connsiteY1"/>
                </a:cxn>
                <a:cxn ang="0">
                  <a:pos x="connsiteX2" y="connsiteY2"/>
                </a:cxn>
                <a:cxn ang="0">
                  <a:pos x="connsiteX3" y="connsiteY3"/>
                </a:cxn>
              </a:cxnLst>
              <a:rect l="l" t="t" r="r" b="b"/>
              <a:pathLst>
                <a:path w="806343" h="288913">
                  <a:moveTo>
                    <a:pt x="27647" y="130108"/>
                  </a:moveTo>
                  <a:cubicBezTo>
                    <a:pt x="-3930" y="132321"/>
                    <a:pt x="-11793" y="246165"/>
                    <a:pt x="21135" y="288703"/>
                  </a:cubicBezTo>
                  <a:lnTo>
                    <a:pt x="748009" y="137730"/>
                  </a:lnTo>
                  <a:lnTo>
                    <a:pt x="806248" y="-211"/>
                  </a:lnTo>
                  <a:close/>
                </a:path>
              </a:pathLst>
            </a:custGeom>
            <a:solidFill>
              <a:srgbClr val="FCB900"/>
            </a:solidFill>
            <a:ln w="12274" cap="flat">
              <a:noFill/>
              <a:prstDash val="solid"/>
              <a:miter/>
            </a:ln>
          </p:spPr>
          <p:txBody>
            <a:bodyPr rtlCol="0" anchor="ctr"/>
            <a:lstStyle/>
            <a:p>
              <a:endParaRPr lang="en-GB"/>
            </a:p>
          </p:txBody>
        </p:sp>
        <p:sp>
          <p:nvSpPr>
            <p:cNvPr id="91" name="Graphic 2">
              <a:extLst>
                <a:ext uri="{FF2B5EF4-FFF2-40B4-BE49-F238E27FC236}">
                  <a16:creationId xmlns:a16="http://schemas.microsoft.com/office/drawing/2014/main" id="{05F7D262-1ADC-7E41-8306-37CEC11046C0}"/>
                </a:ext>
              </a:extLst>
            </p:cNvPr>
            <p:cNvSpPr/>
            <p:nvPr/>
          </p:nvSpPr>
          <p:spPr>
            <a:xfrm>
              <a:off x="7571110" y="4672695"/>
              <a:ext cx="806343" cy="288913"/>
            </a:xfrm>
            <a:custGeom>
              <a:avLst/>
              <a:gdLst>
                <a:gd name="connsiteX0" fmla="*/ 27647 w 806343"/>
                <a:gd name="connsiteY0" fmla="*/ 130108 h 288913"/>
                <a:gd name="connsiteX1" fmla="*/ 21135 w 806343"/>
                <a:gd name="connsiteY1" fmla="*/ 288703 h 288913"/>
                <a:gd name="connsiteX2" fmla="*/ 748009 w 806343"/>
                <a:gd name="connsiteY2" fmla="*/ 137730 h 288913"/>
                <a:gd name="connsiteX3" fmla="*/ 806248 w 806343"/>
                <a:gd name="connsiteY3" fmla="*/ -211 h 288913"/>
              </a:gdLst>
              <a:ahLst/>
              <a:cxnLst>
                <a:cxn ang="0">
                  <a:pos x="connsiteX0" y="connsiteY0"/>
                </a:cxn>
                <a:cxn ang="0">
                  <a:pos x="connsiteX1" y="connsiteY1"/>
                </a:cxn>
                <a:cxn ang="0">
                  <a:pos x="connsiteX2" y="connsiteY2"/>
                </a:cxn>
                <a:cxn ang="0">
                  <a:pos x="connsiteX3" y="connsiteY3"/>
                </a:cxn>
              </a:cxnLst>
              <a:rect l="l" t="t" r="r" b="b"/>
              <a:pathLst>
                <a:path w="806343" h="288913">
                  <a:moveTo>
                    <a:pt x="27647" y="130108"/>
                  </a:moveTo>
                  <a:cubicBezTo>
                    <a:pt x="-3930" y="132321"/>
                    <a:pt x="-11793" y="246165"/>
                    <a:pt x="21135" y="288703"/>
                  </a:cubicBezTo>
                  <a:lnTo>
                    <a:pt x="748009" y="137730"/>
                  </a:lnTo>
                  <a:lnTo>
                    <a:pt x="806248" y="-211"/>
                  </a:lnTo>
                  <a:close/>
                </a:path>
              </a:pathLst>
            </a:custGeom>
            <a:solidFill>
              <a:srgbClr val="000000">
                <a:alpha val="70000"/>
              </a:srgbClr>
            </a:solidFill>
            <a:ln w="12274" cap="flat">
              <a:noFill/>
              <a:prstDash val="solid"/>
              <a:miter/>
            </a:ln>
          </p:spPr>
          <p:txBody>
            <a:bodyPr rtlCol="0" anchor="ctr"/>
            <a:lstStyle/>
            <a:p>
              <a:endParaRPr lang="en-GB"/>
            </a:p>
          </p:txBody>
        </p:sp>
        <p:sp>
          <p:nvSpPr>
            <p:cNvPr id="92" name="Graphic 2">
              <a:extLst>
                <a:ext uri="{FF2B5EF4-FFF2-40B4-BE49-F238E27FC236}">
                  <a16:creationId xmlns:a16="http://schemas.microsoft.com/office/drawing/2014/main" id="{97595E68-85BF-394B-9351-B90BE07070EA}"/>
                </a:ext>
              </a:extLst>
            </p:cNvPr>
            <p:cNvSpPr/>
            <p:nvPr/>
          </p:nvSpPr>
          <p:spPr>
            <a:xfrm>
              <a:off x="7571110" y="4672695"/>
              <a:ext cx="806343" cy="288913"/>
            </a:xfrm>
            <a:custGeom>
              <a:avLst/>
              <a:gdLst>
                <a:gd name="connsiteX0" fmla="*/ 27647 w 806343"/>
                <a:gd name="connsiteY0" fmla="*/ 130108 h 288913"/>
                <a:gd name="connsiteX1" fmla="*/ 21135 w 806343"/>
                <a:gd name="connsiteY1" fmla="*/ 288703 h 288913"/>
                <a:gd name="connsiteX2" fmla="*/ 748009 w 806343"/>
                <a:gd name="connsiteY2" fmla="*/ 137730 h 288913"/>
                <a:gd name="connsiteX3" fmla="*/ 806248 w 806343"/>
                <a:gd name="connsiteY3" fmla="*/ -211 h 288913"/>
              </a:gdLst>
              <a:ahLst/>
              <a:cxnLst>
                <a:cxn ang="0">
                  <a:pos x="connsiteX0" y="connsiteY0"/>
                </a:cxn>
                <a:cxn ang="0">
                  <a:pos x="connsiteX1" y="connsiteY1"/>
                </a:cxn>
                <a:cxn ang="0">
                  <a:pos x="connsiteX2" y="connsiteY2"/>
                </a:cxn>
                <a:cxn ang="0">
                  <a:pos x="connsiteX3" y="connsiteY3"/>
                </a:cxn>
              </a:cxnLst>
              <a:rect l="l" t="t" r="r" b="b"/>
              <a:pathLst>
                <a:path w="806343" h="288913">
                  <a:moveTo>
                    <a:pt x="27647" y="130108"/>
                  </a:moveTo>
                  <a:cubicBezTo>
                    <a:pt x="-3930" y="132321"/>
                    <a:pt x="-11793" y="246165"/>
                    <a:pt x="21135" y="288703"/>
                  </a:cubicBezTo>
                  <a:lnTo>
                    <a:pt x="748009" y="137730"/>
                  </a:lnTo>
                  <a:lnTo>
                    <a:pt x="806248" y="-211"/>
                  </a:lnTo>
                  <a:close/>
                </a:path>
              </a:pathLst>
            </a:custGeom>
            <a:noFill/>
            <a:ln w="12274" cap="rnd">
              <a:solidFill>
                <a:srgbClr val="263238"/>
              </a:solidFill>
              <a:prstDash val="solid"/>
              <a:round/>
            </a:ln>
          </p:spPr>
          <p:txBody>
            <a:bodyPr rtlCol="0" anchor="ctr"/>
            <a:lstStyle/>
            <a:p>
              <a:endParaRPr lang="en-GB"/>
            </a:p>
          </p:txBody>
        </p:sp>
        <p:sp>
          <p:nvSpPr>
            <p:cNvPr id="93" name="Graphic 2">
              <a:extLst>
                <a:ext uri="{FF2B5EF4-FFF2-40B4-BE49-F238E27FC236}">
                  <a16:creationId xmlns:a16="http://schemas.microsoft.com/office/drawing/2014/main" id="{030442E9-3181-C14B-9A67-CA1A784D80B9}"/>
                </a:ext>
              </a:extLst>
            </p:cNvPr>
            <p:cNvSpPr/>
            <p:nvPr/>
          </p:nvSpPr>
          <p:spPr>
            <a:xfrm>
              <a:off x="7606741" y="4690276"/>
              <a:ext cx="1223473" cy="385669"/>
            </a:xfrm>
            <a:custGeom>
              <a:avLst/>
              <a:gdLst>
                <a:gd name="connsiteX0" fmla="*/ 1223378 w 1223473"/>
                <a:gd name="connsiteY0" fmla="*/ 110929 h 385669"/>
                <a:gd name="connsiteX1" fmla="*/ 1219569 w 1223473"/>
                <a:gd name="connsiteY1" fmla="*/ 207684 h 385669"/>
                <a:gd name="connsiteX2" fmla="*/ 434579 w 1223473"/>
                <a:gd name="connsiteY2" fmla="*/ 385458 h 385669"/>
                <a:gd name="connsiteX3" fmla="*/ 20766 w 1223473"/>
                <a:gd name="connsiteY3" fmla="*/ 263500 h 385669"/>
                <a:gd name="connsiteX4" fmla="*/ 15237 w 1223473"/>
                <a:gd name="connsiteY4" fmla="*/ 128264 h 385669"/>
                <a:gd name="connsiteX5" fmla="*/ 771354 w 1223473"/>
                <a:gd name="connsiteY5" fmla="*/ -211 h 38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473" h="385669">
                  <a:moveTo>
                    <a:pt x="1223378" y="110929"/>
                  </a:moveTo>
                  <a:cubicBezTo>
                    <a:pt x="1223378" y="110929"/>
                    <a:pt x="1212565" y="170802"/>
                    <a:pt x="1219569" y="207684"/>
                  </a:cubicBezTo>
                  <a:lnTo>
                    <a:pt x="434579" y="385458"/>
                  </a:lnTo>
                  <a:lnTo>
                    <a:pt x="20766" y="263500"/>
                  </a:lnTo>
                  <a:cubicBezTo>
                    <a:pt x="20766" y="263500"/>
                    <a:pt x="-22237" y="187399"/>
                    <a:pt x="15237" y="128264"/>
                  </a:cubicBezTo>
                  <a:lnTo>
                    <a:pt x="771354" y="-211"/>
                  </a:lnTo>
                  <a:close/>
                </a:path>
              </a:pathLst>
            </a:custGeom>
            <a:solidFill>
              <a:srgbClr val="FFFFFF"/>
            </a:solidFill>
            <a:ln w="12274" cap="rnd">
              <a:solidFill>
                <a:srgbClr val="263238"/>
              </a:solidFill>
              <a:prstDash val="solid"/>
              <a:round/>
            </a:ln>
          </p:spPr>
          <p:txBody>
            <a:bodyPr rtlCol="0" anchor="ctr"/>
            <a:lstStyle/>
            <a:p>
              <a:endParaRPr lang="en-GB"/>
            </a:p>
          </p:txBody>
        </p:sp>
        <p:sp>
          <p:nvSpPr>
            <p:cNvPr id="94" name="Graphic 2">
              <a:extLst>
                <a:ext uri="{FF2B5EF4-FFF2-40B4-BE49-F238E27FC236}">
                  <a16:creationId xmlns:a16="http://schemas.microsoft.com/office/drawing/2014/main" id="{CA4101DB-080E-0A4A-9E1B-A0DF3CAED72D}"/>
                </a:ext>
              </a:extLst>
            </p:cNvPr>
            <p:cNvSpPr/>
            <p:nvPr/>
          </p:nvSpPr>
          <p:spPr>
            <a:xfrm>
              <a:off x="7598853" y="4672695"/>
              <a:ext cx="1262078" cy="284733"/>
            </a:xfrm>
            <a:custGeom>
              <a:avLst/>
              <a:gdLst>
                <a:gd name="connsiteX0" fmla="*/ 0 w 1262078"/>
                <a:gd name="connsiteY0" fmla="*/ 130318 h 284733"/>
                <a:gd name="connsiteX1" fmla="*/ 778601 w 1262078"/>
                <a:gd name="connsiteY1" fmla="*/ 0 h 284733"/>
                <a:gd name="connsiteX2" fmla="*/ 1262079 w 1262078"/>
                <a:gd name="connsiteY2" fmla="*/ 122573 h 284733"/>
                <a:gd name="connsiteX3" fmla="*/ 448952 w 1262078"/>
                <a:gd name="connsiteY3" fmla="*/ 284734 h 284733"/>
                <a:gd name="connsiteX4" fmla="*/ 0 w 1262078"/>
                <a:gd name="connsiteY4" fmla="*/ 130318 h 28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78" h="284733">
                  <a:moveTo>
                    <a:pt x="0" y="130318"/>
                  </a:moveTo>
                  <a:lnTo>
                    <a:pt x="778601" y="0"/>
                  </a:lnTo>
                  <a:lnTo>
                    <a:pt x="1262079" y="122573"/>
                  </a:lnTo>
                  <a:lnTo>
                    <a:pt x="448952" y="284734"/>
                  </a:lnTo>
                  <a:lnTo>
                    <a:pt x="0" y="130318"/>
                  </a:lnTo>
                  <a:close/>
                </a:path>
              </a:pathLst>
            </a:custGeom>
            <a:solidFill>
              <a:srgbClr val="FCB900"/>
            </a:solidFill>
            <a:ln w="12274" cap="rnd">
              <a:solidFill>
                <a:srgbClr val="263238"/>
              </a:solidFill>
              <a:prstDash val="solid"/>
              <a:round/>
            </a:ln>
          </p:spPr>
          <p:txBody>
            <a:bodyPr rtlCol="0" anchor="ctr"/>
            <a:lstStyle/>
            <a:p>
              <a:endParaRPr lang="en-GB"/>
            </a:p>
          </p:txBody>
        </p:sp>
        <p:sp>
          <p:nvSpPr>
            <p:cNvPr id="95" name="Graphic 2">
              <a:extLst>
                <a:ext uri="{FF2B5EF4-FFF2-40B4-BE49-F238E27FC236}">
                  <a16:creationId xmlns:a16="http://schemas.microsoft.com/office/drawing/2014/main" id="{2EE3C0CE-5583-854C-B3F3-7CBEB074ABE6}"/>
                </a:ext>
              </a:extLst>
            </p:cNvPr>
            <p:cNvSpPr/>
            <p:nvPr/>
          </p:nvSpPr>
          <p:spPr>
            <a:xfrm>
              <a:off x="7626497" y="4862764"/>
              <a:ext cx="1085643" cy="135727"/>
            </a:xfrm>
            <a:custGeom>
              <a:avLst/>
              <a:gdLst>
                <a:gd name="connsiteX0" fmla="*/ 0 w 1085643"/>
                <a:gd name="connsiteY0" fmla="*/ 13032 h 135727"/>
                <a:gd name="connsiteX1" fmla="*/ 411724 w 1085643"/>
                <a:gd name="connsiteY1" fmla="*/ 135728 h 135727"/>
                <a:gd name="connsiteX2" fmla="*/ 1085643 w 1085643"/>
                <a:gd name="connsiteY2" fmla="*/ 0 h 135727"/>
              </a:gdLst>
              <a:ahLst/>
              <a:cxnLst>
                <a:cxn ang="0">
                  <a:pos x="connsiteX0" y="connsiteY0"/>
                </a:cxn>
                <a:cxn ang="0">
                  <a:pos x="connsiteX1" y="connsiteY1"/>
                </a:cxn>
                <a:cxn ang="0">
                  <a:pos x="connsiteX2" y="connsiteY2"/>
                </a:cxn>
              </a:cxnLst>
              <a:rect l="l" t="t" r="r" b="b"/>
              <a:pathLst>
                <a:path w="1085643" h="135727">
                  <a:moveTo>
                    <a:pt x="0" y="13032"/>
                  </a:moveTo>
                  <a:lnTo>
                    <a:pt x="411724" y="135728"/>
                  </a:lnTo>
                  <a:lnTo>
                    <a:pt x="1085643" y="0"/>
                  </a:lnTo>
                </a:path>
              </a:pathLst>
            </a:custGeom>
            <a:noFill/>
            <a:ln w="12274" cap="rnd">
              <a:solidFill>
                <a:srgbClr val="263238"/>
              </a:solidFill>
              <a:prstDash val="solid"/>
              <a:round/>
            </a:ln>
          </p:spPr>
          <p:txBody>
            <a:bodyPr rtlCol="0" anchor="ctr"/>
            <a:lstStyle/>
            <a:p>
              <a:endParaRPr lang="en-GB"/>
            </a:p>
          </p:txBody>
        </p:sp>
        <p:sp>
          <p:nvSpPr>
            <p:cNvPr id="96" name="Graphic 2">
              <a:extLst>
                <a:ext uri="{FF2B5EF4-FFF2-40B4-BE49-F238E27FC236}">
                  <a16:creationId xmlns:a16="http://schemas.microsoft.com/office/drawing/2014/main" id="{662E8964-4D0E-C247-806B-AFCC2527C376}"/>
                </a:ext>
              </a:extLst>
            </p:cNvPr>
            <p:cNvSpPr/>
            <p:nvPr/>
          </p:nvSpPr>
          <p:spPr>
            <a:xfrm>
              <a:off x="8099531" y="4875304"/>
              <a:ext cx="724662" cy="154660"/>
            </a:xfrm>
            <a:custGeom>
              <a:avLst/>
              <a:gdLst>
                <a:gd name="connsiteX0" fmla="*/ 724663 w 724662"/>
                <a:gd name="connsiteY0" fmla="*/ 0 h 154660"/>
                <a:gd name="connsiteX1" fmla="*/ 0 w 724662"/>
                <a:gd name="connsiteY1" fmla="*/ 154661 h 154660"/>
              </a:gdLst>
              <a:ahLst/>
              <a:cxnLst>
                <a:cxn ang="0">
                  <a:pos x="connsiteX0" y="connsiteY0"/>
                </a:cxn>
                <a:cxn ang="0">
                  <a:pos x="connsiteX1" y="connsiteY1"/>
                </a:cxn>
              </a:cxnLst>
              <a:rect l="l" t="t" r="r" b="b"/>
              <a:pathLst>
                <a:path w="724662" h="154660">
                  <a:moveTo>
                    <a:pt x="724663" y="0"/>
                  </a:moveTo>
                  <a:lnTo>
                    <a:pt x="0" y="154661"/>
                  </a:lnTo>
                </a:path>
              </a:pathLst>
            </a:custGeom>
            <a:ln w="12274" cap="rnd">
              <a:solidFill>
                <a:srgbClr val="263238"/>
              </a:solidFill>
              <a:prstDash val="solid"/>
              <a:round/>
            </a:ln>
          </p:spPr>
          <p:txBody>
            <a:bodyPr rtlCol="0" anchor="ctr"/>
            <a:lstStyle/>
            <a:p>
              <a:endParaRPr lang="en-GB"/>
            </a:p>
          </p:txBody>
        </p:sp>
        <p:sp>
          <p:nvSpPr>
            <p:cNvPr id="97" name="Graphic 2">
              <a:extLst>
                <a:ext uri="{FF2B5EF4-FFF2-40B4-BE49-F238E27FC236}">
                  <a16:creationId xmlns:a16="http://schemas.microsoft.com/office/drawing/2014/main" id="{B2287E36-7481-D044-A4FB-8DD3473FD23D}"/>
                </a:ext>
              </a:extLst>
            </p:cNvPr>
            <p:cNvSpPr/>
            <p:nvPr/>
          </p:nvSpPr>
          <p:spPr>
            <a:xfrm>
              <a:off x="7636204" y="4924112"/>
              <a:ext cx="310359" cy="94296"/>
            </a:xfrm>
            <a:custGeom>
              <a:avLst/>
              <a:gdLst>
                <a:gd name="connsiteX0" fmla="*/ -96 w 310359"/>
                <a:gd name="connsiteY0" fmla="*/ -211 h 94296"/>
                <a:gd name="connsiteX1" fmla="*/ 310263 w 310359"/>
                <a:gd name="connsiteY1" fmla="*/ 94086 h 94296"/>
              </a:gdLst>
              <a:ahLst/>
              <a:cxnLst>
                <a:cxn ang="0">
                  <a:pos x="connsiteX0" y="connsiteY0"/>
                </a:cxn>
                <a:cxn ang="0">
                  <a:pos x="connsiteX1" y="connsiteY1"/>
                </a:cxn>
              </a:cxnLst>
              <a:rect l="l" t="t" r="r" b="b"/>
              <a:pathLst>
                <a:path w="310359" h="94296">
                  <a:moveTo>
                    <a:pt x="-96" y="-211"/>
                  </a:moveTo>
                  <a:cubicBezTo>
                    <a:pt x="6170" y="-211"/>
                    <a:pt x="310263" y="94086"/>
                    <a:pt x="310263" y="94086"/>
                  </a:cubicBezTo>
                </a:path>
              </a:pathLst>
            </a:custGeom>
            <a:noFill/>
            <a:ln w="12274" cap="rnd">
              <a:solidFill>
                <a:srgbClr val="263238"/>
              </a:solidFill>
              <a:prstDash val="solid"/>
              <a:round/>
            </a:ln>
          </p:spPr>
          <p:txBody>
            <a:bodyPr rtlCol="0" anchor="ctr"/>
            <a:lstStyle/>
            <a:p>
              <a:endParaRPr lang="en-GB"/>
            </a:p>
          </p:txBody>
        </p:sp>
        <p:sp>
          <p:nvSpPr>
            <p:cNvPr id="98" name="Graphic 2">
              <a:extLst>
                <a:ext uri="{FF2B5EF4-FFF2-40B4-BE49-F238E27FC236}">
                  <a16:creationId xmlns:a16="http://schemas.microsoft.com/office/drawing/2014/main" id="{247D87C0-4E30-8843-B296-DBCD91983231}"/>
                </a:ext>
              </a:extLst>
            </p:cNvPr>
            <p:cNvSpPr/>
            <p:nvPr/>
          </p:nvSpPr>
          <p:spPr>
            <a:xfrm>
              <a:off x="8764973" y="4837561"/>
              <a:ext cx="57624" cy="9343"/>
            </a:xfrm>
            <a:custGeom>
              <a:avLst/>
              <a:gdLst>
                <a:gd name="connsiteX0" fmla="*/ 0 w 57624"/>
                <a:gd name="connsiteY0" fmla="*/ 9344 h 9343"/>
                <a:gd name="connsiteX1" fmla="*/ 57624 w 57624"/>
                <a:gd name="connsiteY1" fmla="*/ 0 h 9343"/>
              </a:gdLst>
              <a:ahLst/>
              <a:cxnLst>
                <a:cxn ang="0">
                  <a:pos x="connsiteX0" y="connsiteY0"/>
                </a:cxn>
                <a:cxn ang="0">
                  <a:pos x="connsiteX1" y="connsiteY1"/>
                </a:cxn>
              </a:cxnLst>
              <a:rect l="l" t="t" r="r" b="b"/>
              <a:pathLst>
                <a:path w="57624" h="9343">
                  <a:moveTo>
                    <a:pt x="0" y="9344"/>
                  </a:moveTo>
                  <a:lnTo>
                    <a:pt x="57624" y="0"/>
                  </a:lnTo>
                </a:path>
              </a:pathLst>
            </a:custGeom>
            <a:ln w="12274" cap="rnd">
              <a:solidFill>
                <a:srgbClr val="263238"/>
              </a:solidFill>
              <a:prstDash val="solid"/>
              <a:round/>
            </a:ln>
          </p:spPr>
          <p:txBody>
            <a:bodyPr rtlCol="0" anchor="ctr"/>
            <a:lstStyle/>
            <a:p>
              <a:endParaRPr lang="en-GB"/>
            </a:p>
          </p:txBody>
        </p:sp>
        <p:sp>
          <p:nvSpPr>
            <p:cNvPr id="99" name="Graphic 2">
              <a:extLst>
                <a:ext uri="{FF2B5EF4-FFF2-40B4-BE49-F238E27FC236}">
                  <a16:creationId xmlns:a16="http://schemas.microsoft.com/office/drawing/2014/main" id="{31D7B45E-8200-EE4A-89E6-56E4FA522795}"/>
                </a:ext>
              </a:extLst>
            </p:cNvPr>
            <p:cNvSpPr/>
            <p:nvPr/>
          </p:nvSpPr>
          <p:spPr>
            <a:xfrm>
              <a:off x="7994235" y="5034268"/>
              <a:ext cx="30593" cy="6884"/>
            </a:xfrm>
            <a:custGeom>
              <a:avLst/>
              <a:gdLst>
                <a:gd name="connsiteX0" fmla="*/ 30594 w 30593"/>
                <a:gd name="connsiteY0" fmla="*/ 6885 h 6884"/>
                <a:gd name="connsiteX1" fmla="*/ 0 w 30593"/>
                <a:gd name="connsiteY1" fmla="*/ 0 h 6884"/>
              </a:gdLst>
              <a:ahLst/>
              <a:cxnLst>
                <a:cxn ang="0">
                  <a:pos x="connsiteX0" y="connsiteY0"/>
                </a:cxn>
                <a:cxn ang="0">
                  <a:pos x="connsiteX1" y="connsiteY1"/>
                </a:cxn>
              </a:cxnLst>
              <a:rect l="l" t="t" r="r" b="b"/>
              <a:pathLst>
                <a:path w="30593" h="6884">
                  <a:moveTo>
                    <a:pt x="30594" y="6885"/>
                  </a:moveTo>
                  <a:lnTo>
                    <a:pt x="0" y="0"/>
                  </a:lnTo>
                </a:path>
              </a:pathLst>
            </a:custGeom>
            <a:ln w="12274" cap="rnd">
              <a:solidFill>
                <a:srgbClr val="263238"/>
              </a:solidFill>
              <a:prstDash val="solid"/>
              <a:round/>
            </a:ln>
          </p:spPr>
          <p:txBody>
            <a:bodyPr rtlCol="0" anchor="ctr"/>
            <a:lstStyle/>
            <a:p>
              <a:endParaRPr lang="en-GB"/>
            </a:p>
          </p:txBody>
        </p:sp>
        <p:sp>
          <p:nvSpPr>
            <p:cNvPr id="100" name="Graphic 2">
              <a:extLst>
                <a:ext uri="{FF2B5EF4-FFF2-40B4-BE49-F238E27FC236}">
                  <a16:creationId xmlns:a16="http://schemas.microsoft.com/office/drawing/2014/main" id="{1EC518FF-0D8F-4748-80CC-03563596A151}"/>
                </a:ext>
              </a:extLst>
            </p:cNvPr>
            <p:cNvSpPr/>
            <p:nvPr/>
          </p:nvSpPr>
          <p:spPr>
            <a:xfrm>
              <a:off x="7605404" y="4818750"/>
              <a:ext cx="43201" cy="135236"/>
            </a:xfrm>
            <a:custGeom>
              <a:avLst/>
              <a:gdLst>
                <a:gd name="connsiteX0" fmla="*/ 16575 w 43201"/>
                <a:gd name="connsiteY0" fmla="*/ -211 h 135236"/>
                <a:gd name="connsiteX1" fmla="*/ 22104 w 43201"/>
                <a:gd name="connsiteY1" fmla="*/ 135025 h 135236"/>
                <a:gd name="connsiteX2" fmla="*/ 16575 w 43201"/>
                <a:gd name="connsiteY2" fmla="*/ -211 h 135236"/>
              </a:gdLst>
              <a:ahLst/>
              <a:cxnLst>
                <a:cxn ang="0">
                  <a:pos x="connsiteX0" y="connsiteY0"/>
                </a:cxn>
                <a:cxn ang="0">
                  <a:pos x="connsiteX1" y="connsiteY1"/>
                </a:cxn>
                <a:cxn ang="0">
                  <a:pos x="connsiteX2" y="connsiteY2"/>
                </a:cxn>
              </a:cxnLst>
              <a:rect l="l" t="t" r="r" b="b"/>
              <a:pathLst>
                <a:path w="43201" h="135236">
                  <a:moveTo>
                    <a:pt x="16575" y="-211"/>
                  </a:moveTo>
                  <a:cubicBezTo>
                    <a:pt x="49759" y="38042"/>
                    <a:pt x="52055" y="94188"/>
                    <a:pt x="22104" y="135025"/>
                  </a:cubicBezTo>
                  <a:cubicBezTo>
                    <a:pt x="-5359" y="94689"/>
                    <a:pt x="-7504" y="42235"/>
                    <a:pt x="16575" y="-211"/>
                  </a:cubicBezTo>
                  <a:close/>
                </a:path>
              </a:pathLst>
            </a:custGeom>
            <a:solidFill>
              <a:srgbClr val="263238"/>
            </a:solidFill>
            <a:ln w="12274" cap="flat">
              <a:noFill/>
              <a:prstDash val="solid"/>
              <a:miter/>
            </a:ln>
          </p:spPr>
          <p:txBody>
            <a:bodyPr rtlCol="0" anchor="ctr"/>
            <a:lstStyle/>
            <a:p>
              <a:endParaRPr lang="en-GB"/>
            </a:p>
          </p:txBody>
        </p:sp>
        <p:sp>
          <p:nvSpPr>
            <p:cNvPr id="101" name="Graphic 2">
              <a:extLst>
                <a:ext uri="{FF2B5EF4-FFF2-40B4-BE49-F238E27FC236}">
                  <a16:creationId xmlns:a16="http://schemas.microsoft.com/office/drawing/2014/main" id="{89E30762-E282-A744-AF94-D8C4DE8EE10C}"/>
                </a:ext>
              </a:extLst>
            </p:cNvPr>
            <p:cNvSpPr/>
            <p:nvPr/>
          </p:nvSpPr>
          <p:spPr>
            <a:xfrm>
              <a:off x="7605404" y="4818750"/>
              <a:ext cx="43201" cy="135236"/>
            </a:xfrm>
            <a:custGeom>
              <a:avLst/>
              <a:gdLst>
                <a:gd name="connsiteX0" fmla="*/ 16575 w 43201"/>
                <a:gd name="connsiteY0" fmla="*/ -211 h 135236"/>
                <a:gd name="connsiteX1" fmla="*/ 22104 w 43201"/>
                <a:gd name="connsiteY1" fmla="*/ 135025 h 135236"/>
                <a:gd name="connsiteX2" fmla="*/ 16575 w 43201"/>
                <a:gd name="connsiteY2" fmla="*/ -211 h 135236"/>
              </a:gdLst>
              <a:ahLst/>
              <a:cxnLst>
                <a:cxn ang="0">
                  <a:pos x="connsiteX0" y="connsiteY0"/>
                </a:cxn>
                <a:cxn ang="0">
                  <a:pos x="connsiteX1" y="connsiteY1"/>
                </a:cxn>
                <a:cxn ang="0">
                  <a:pos x="connsiteX2" y="connsiteY2"/>
                </a:cxn>
              </a:cxnLst>
              <a:rect l="l" t="t" r="r" b="b"/>
              <a:pathLst>
                <a:path w="43201" h="135236">
                  <a:moveTo>
                    <a:pt x="16575" y="-211"/>
                  </a:moveTo>
                  <a:cubicBezTo>
                    <a:pt x="49759" y="38042"/>
                    <a:pt x="52055" y="94188"/>
                    <a:pt x="22104" y="135025"/>
                  </a:cubicBezTo>
                  <a:cubicBezTo>
                    <a:pt x="-5359" y="94689"/>
                    <a:pt x="-7504" y="42235"/>
                    <a:pt x="16575" y="-211"/>
                  </a:cubicBezTo>
                  <a:close/>
                </a:path>
              </a:pathLst>
            </a:custGeom>
            <a:solidFill>
              <a:srgbClr val="FFFFFF">
                <a:alpha val="70000"/>
              </a:srgbClr>
            </a:solidFill>
            <a:ln w="12274" cap="flat">
              <a:noFill/>
              <a:prstDash val="solid"/>
              <a:miter/>
            </a:ln>
          </p:spPr>
          <p:txBody>
            <a:bodyPr rtlCol="0" anchor="ctr"/>
            <a:lstStyle/>
            <a:p>
              <a:endParaRPr lang="en-GB"/>
            </a:p>
          </p:txBody>
        </p:sp>
        <p:sp>
          <p:nvSpPr>
            <p:cNvPr id="102" name="Graphic 2">
              <a:extLst>
                <a:ext uri="{FF2B5EF4-FFF2-40B4-BE49-F238E27FC236}">
                  <a16:creationId xmlns:a16="http://schemas.microsoft.com/office/drawing/2014/main" id="{B3453A09-1975-854E-913F-B1F4E4BA475E}"/>
                </a:ext>
              </a:extLst>
            </p:cNvPr>
            <p:cNvSpPr/>
            <p:nvPr/>
          </p:nvSpPr>
          <p:spPr>
            <a:xfrm>
              <a:off x="7605404" y="4818750"/>
              <a:ext cx="43201" cy="135236"/>
            </a:xfrm>
            <a:custGeom>
              <a:avLst/>
              <a:gdLst>
                <a:gd name="connsiteX0" fmla="*/ 16575 w 43201"/>
                <a:gd name="connsiteY0" fmla="*/ -211 h 135236"/>
                <a:gd name="connsiteX1" fmla="*/ 22104 w 43201"/>
                <a:gd name="connsiteY1" fmla="*/ 135025 h 135236"/>
                <a:gd name="connsiteX2" fmla="*/ 16575 w 43201"/>
                <a:gd name="connsiteY2" fmla="*/ -211 h 135236"/>
              </a:gdLst>
              <a:ahLst/>
              <a:cxnLst>
                <a:cxn ang="0">
                  <a:pos x="connsiteX0" y="connsiteY0"/>
                </a:cxn>
                <a:cxn ang="0">
                  <a:pos x="connsiteX1" y="connsiteY1"/>
                </a:cxn>
                <a:cxn ang="0">
                  <a:pos x="connsiteX2" y="connsiteY2"/>
                </a:cxn>
              </a:cxnLst>
              <a:rect l="l" t="t" r="r" b="b"/>
              <a:pathLst>
                <a:path w="43201" h="135236">
                  <a:moveTo>
                    <a:pt x="16575" y="-211"/>
                  </a:moveTo>
                  <a:cubicBezTo>
                    <a:pt x="49759" y="38042"/>
                    <a:pt x="52055" y="94188"/>
                    <a:pt x="22104" y="135025"/>
                  </a:cubicBezTo>
                  <a:cubicBezTo>
                    <a:pt x="-5359" y="94689"/>
                    <a:pt x="-7504" y="42235"/>
                    <a:pt x="16575" y="-211"/>
                  </a:cubicBezTo>
                  <a:close/>
                </a:path>
              </a:pathLst>
            </a:custGeom>
            <a:noFill/>
            <a:ln w="12274" cap="rnd">
              <a:solidFill>
                <a:srgbClr val="263238"/>
              </a:solidFill>
              <a:prstDash val="solid"/>
              <a:round/>
            </a:ln>
          </p:spPr>
          <p:txBody>
            <a:bodyPr rtlCol="0" anchor="ctr"/>
            <a:lstStyle/>
            <a:p>
              <a:endParaRPr lang="en-GB"/>
            </a:p>
          </p:txBody>
        </p:sp>
        <p:sp>
          <p:nvSpPr>
            <p:cNvPr id="103" name="Graphic 2">
              <a:extLst>
                <a:ext uri="{FF2B5EF4-FFF2-40B4-BE49-F238E27FC236}">
                  <a16:creationId xmlns:a16="http://schemas.microsoft.com/office/drawing/2014/main" id="{80D0E826-5BB9-824D-A1F5-A4238F80DEB0}"/>
                </a:ext>
              </a:extLst>
            </p:cNvPr>
            <p:cNvSpPr/>
            <p:nvPr/>
          </p:nvSpPr>
          <p:spPr>
            <a:xfrm>
              <a:off x="8743225" y="5127335"/>
              <a:ext cx="1439005" cy="257809"/>
            </a:xfrm>
            <a:custGeom>
              <a:avLst/>
              <a:gdLst>
                <a:gd name="connsiteX0" fmla="*/ 1439005 w 1439005"/>
                <a:gd name="connsiteY0" fmla="*/ 67495 h 257809"/>
                <a:gd name="connsiteX1" fmla="*/ 407546 w 1439005"/>
                <a:gd name="connsiteY1" fmla="*/ 0 h 257809"/>
                <a:gd name="connsiteX2" fmla="*/ 0 w 1439005"/>
                <a:gd name="connsiteY2" fmla="*/ 186995 h 257809"/>
                <a:gd name="connsiteX3" fmla="*/ 1080605 w 1439005"/>
                <a:gd name="connsiteY3" fmla="*/ 257809 h 257809"/>
                <a:gd name="connsiteX4" fmla="*/ 1439005 w 1439005"/>
                <a:gd name="connsiteY4" fmla="*/ 67495 h 2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005" h="257809">
                  <a:moveTo>
                    <a:pt x="1439005" y="67495"/>
                  </a:moveTo>
                  <a:lnTo>
                    <a:pt x="407546" y="0"/>
                  </a:lnTo>
                  <a:lnTo>
                    <a:pt x="0" y="186995"/>
                  </a:lnTo>
                  <a:lnTo>
                    <a:pt x="1080605" y="257809"/>
                  </a:lnTo>
                  <a:lnTo>
                    <a:pt x="1439005" y="67495"/>
                  </a:lnTo>
                  <a:close/>
                </a:path>
              </a:pathLst>
            </a:custGeom>
            <a:solidFill>
              <a:srgbClr val="FFFFFF"/>
            </a:solidFill>
            <a:ln w="15956" cap="rnd">
              <a:solidFill>
                <a:srgbClr val="263238"/>
              </a:solidFill>
              <a:prstDash val="solid"/>
              <a:round/>
            </a:ln>
          </p:spPr>
          <p:txBody>
            <a:bodyPr rtlCol="0" anchor="ctr"/>
            <a:lstStyle/>
            <a:p>
              <a:endParaRPr lang="en-GB"/>
            </a:p>
          </p:txBody>
        </p:sp>
        <p:sp>
          <p:nvSpPr>
            <p:cNvPr id="104" name="Graphic 2">
              <a:extLst>
                <a:ext uri="{FF2B5EF4-FFF2-40B4-BE49-F238E27FC236}">
                  <a16:creationId xmlns:a16="http://schemas.microsoft.com/office/drawing/2014/main" id="{2F0FFEEE-9D32-CC40-83F2-5D6EA4B3BB2E}"/>
                </a:ext>
              </a:extLst>
            </p:cNvPr>
            <p:cNvSpPr/>
            <p:nvPr/>
          </p:nvSpPr>
          <p:spPr>
            <a:xfrm>
              <a:off x="9214539" y="5187330"/>
              <a:ext cx="761522" cy="49914"/>
            </a:xfrm>
            <a:custGeom>
              <a:avLst/>
              <a:gdLst>
                <a:gd name="connsiteX0" fmla="*/ 0 w 761522"/>
                <a:gd name="connsiteY0" fmla="*/ 0 h 49914"/>
                <a:gd name="connsiteX1" fmla="*/ 761523 w 761522"/>
                <a:gd name="connsiteY1" fmla="*/ 49914 h 49914"/>
              </a:gdLst>
              <a:ahLst/>
              <a:cxnLst>
                <a:cxn ang="0">
                  <a:pos x="connsiteX0" y="connsiteY0"/>
                </a:cxn>
                <a:cxn ang="0">
                  <a:pos x="connsiteX1" y="connsiteY1"/>
                </a:cxn>
              </a:cxnLst>
              <a:rect l="l" t="t" r="r" b="b"/>
              <a:pathLst>
                <a:path w="761522" h="49914">
                  <a:moveTo>
                    <a:pt x="0" y="0"/>
                  </a:moveTo>
                  <a:lnTo>
                    <a:pt x="761523" y="49914"/>
                  </a:lnTo>
                </a:path>
              </a:pathLst>
            </a:custGeom>
            <a:ln w="15956" cap="rnd">
              <a:solidFill>
                <a:srgbClr val="263238"/>
              </a:solidFill>
              <a:prstDash val="solid"/>
              <a:round/>
            </a:ln>
          </p:spPr>
          <p:txBody>
            <a:bodyPr rtlCol="0" anchor="ctr"/>
            <a:lstStyle/>
            <a:p>
              <a:endParaRPr lang="en-GB"/>
            </a:p>
          </p:txBody>
        </p:sp>
        <p:sp>
          <p:nvSpPr>
            <p:cNvPr id="105" name="Graphic 2">
              <a:extLst>
                <a:ext uri="{FF2B5EF4-FFF2-40B4-BE49-F238E27FC236}">
                  <a16:creationId xmlns:a16="http://schemas.microsoft.com/office/drawing/2014/main" id="{973D4AC4-5178-0344-BD8D-97824E7A4F24}"/>
                </a:ext>
              </a:extLst>
            </p:cNvPr>
            <p:cNvSpPr/>
            <p:nvPr/>
          </p:nvSpPr>
          <p:spPr>
            <a:xfrm>
              <a:off x="9156546" y="5223352"/>
              <a:ext cx="761522" cy="49791"/>
            </a:xfrm>
            <a:custGeom>
              <a:avLst/>
              <a:gdLst>
                <a:gd name="connsiteX0" fmla="*/ 0 w 761522"/>
                <a:gd name="connsiteY0" fmla="*/ 0 h 49791"/>
                <a:gd name="connsiteX1" fmla="*/ 761523 w 761522"/>
                <a:gd name="connsiteY1" fmla="*/ 49791 h 49791"/>
              </a:gdLst>
              <a:ahLst/>
              <a:cxnLst>
                <a:cxn ang="0">
                  <a:pos x="connsiteX0" y="connsiteY0"/>
                </a:cxn>
                <a:cxn ang="0">
                  <a:pos x="connsiteX1" y="connsiteY1"/>
                </a:cxn>
              </a:cxnLst>
              <a:rect l="l" t="t" r="r" b="b"/>
              <a:pathLst>
                <a:path w="761522" h="49791">
                  <a:moveTo>
                    <a:pt x="0" y="0"/>
                  </a:moveTo>
                  <a:lnTo>
                    <a:pt x="761523" y="49791"/>
                  </a:lnTo>
                </a:path>
              </a:pathLst>
            </a:custGeom>
            <a:ln w="15956" cap="rnd">
              <a:solidFill>
                <a:srgbClr val="263238"/>
              </a:solidFill>
              <a:prstDash val="solid"/>
              <a:round/>
            </a:ln>
          </p:spPr>
          <p:txBody>
            <a:bodyPr rtlCol="0" anchor="ctr"/>
            <a:lstStyle/>
            <a:p>
              <a:endParaRPr lang="en-GB"/>
            </a:p>
          </p:txBody>
        </p:sp>
        <p:sp>
          <p:nvSpPr>
            <p:cNvPr id="106" name="Graphic 2">
              <a:extLst>
                <a:ext uri="{FF2B5EF4-FFF2-40B4-BE49-F238E27FC236}">
                  <a16:creationId xmlns:a16="http://schemas.microsoft.com/office/drawing/2014/main" id="{D0474A4D-2D83-254C-9CFF-FC79E05BD652}"/>
                </a:ext>
              </a:extLst>
            </p:cNvPr>
            <p:cNvSpPr/>
            <p:nvPr/>
          </p:nvSpPr>
          <p:spPr>
            <a:xfrm>
              <a:off x="9098308" y="5259497"/>
              <a:ext cx="761645" cy="49791"/>
            </a:xfrm>
            <a:custGeom>
              <a:avLst/>
              <a:gdLst>
                <a:gd name="connsiteX0" fmla="*/ 0 w 761645"/>
                <a:gd name="connsiteY0" fmla="*/ 0 h 49791"/>
                <a:gd name="connsiteX1" fmla="*/ 761646 w 761645"/>
                <a:gd name="connsiteY1" fmla="*/ 49792 h 49791"/>
              </a:gdLst>
              <a:ahLst/>
              <a:cxnLst>
                <a:cxn ang="0">
                  <a:pos x="connsiteX0" y="connsiteY0"/>
                </a:cxn>
                <a:cxn ang="0">
                  <a:pos x="connsiteX1" y="connsiteY1"/>
                </a:cxn>
              </a:cxnLst>
              <a:rect l="l" t="t" r="r" b="b"/>
              <a:pathLst>
                <a:path w="761645" h="49791">
                  <a:moveTo>
                    <a:pt x="0" y="0"/>
                  </a:moveTo>
                  <a:lnTo>
                    <a:pt x="761646" y="49792"/>
                  </a:lnTo>
                </a:path>
              </a:pathLst>
            </a:custGeom>
            <a:ln w="15956" cap="rnd">
              <a:solidFill>
                <a:srgbClr val="263238"/>
              </a:solidFill>
              <a:prstDash val="solid"/>
              <a:round/>
            </a:ln>
          </p:spPr>
          <p:txBody>
            <a:bodyPr rtlCol="0" anchor="ctr"/>
            <a:lstStyle/>
            <a:p>
              <a:endParaRPr lang="en-GB"/>
            </a:p>
          </p:txBody>
        </p:sp>
        <p:sp>
          <p:nvSpPr>
            <p:cNvPr id="107" name="Graphic 2">
              <a:extLst>
                <a:ext uri="{FF2B5EF4-FFF2-40B4-BE49-F238E27FC236}">
                  <a16:creationId xmlns:a16="http://schemas.microsoft.com/office/drawing/2014/main" id="{F36E31F9-3CD7-094E-AA8D-B97687E3EEE1}"/>
                </a:ext>
              </a:extLst>
            </p:cNvPr>
            <p:cNvSpPr/>
            <p:nvPr/>
          </p:nvSpPr>
          <p:spPr>
            <a:xfrm>
              <a:off x="9755026" y="5237614"/>
              <a:ext cx="225090" cy="92698"/>
            </a:xfrm>
            <a:custGeom>
              <a:avLst/>
              <a:gdLst>
                <a:gd name="connsiteX0" fmla="*/ 225090 w 225090"/>
                <a:gd name="connsiteY0" fmla="*/ 0 h 92698"/>
                <a:gd name="connsiteX1" fmla="*/ 0 w 225090"/>
                <a:gd name="connsiteY1" fmla="*/ 92698 h 92698"/>
              </a:gdLst>
              <a:ahLst/>
              <a:cxnLst>
                <a:cxn ang="0">
                  <a:pos x="connsiteX0" y="connsiteY0"/>
                </a:cxn>
                <a:cxn ang="0">
                  <a:pos x="connsiteX1" y="connsiteY1"/>
                </a:cxn>
              </a:cxnLst>
              <a:rect l="l" t="t" r="r" b="b"/>
              <a:pathLst>
                <a:path w="225090" h="92698">
                  <a:moveTo>
                    <a:pt x="225090" y="0"/>
                  </a:moveTo>
                  <a:lnTo>
                    <a:pt x="0" y="92698"/>
                  </a:lnTo>
                </a:path>
              </a:pathLst>
            </a:custGeom>
            <a:ln w="15956" cap="rnd">
              <a:solidFill>
                <a:srgbClr val="263238"/>
              </a:solidFill>
              <a:prstDash val="solid"/>
              <a:round/>
            </a:ln>
          </p:spPr>
          <p:txBody>
            <a:bodyPr rtlCol="0" anchor="ctr"/>
            <a:lstStyle/>
            <a:p>
              <a:endParaRPr lang="en-GB"/>
            </a:p>
          </p:txBody>
        </p:sp>
        <p:sp>
          <p:nvSpPr>
            <p:cNvPr id="108" name="Graphic 2">
              <a:extLst>
                <a:ext uri="{FF2B5EF4-FFF2-40B4-BE49-F238E27FC236}">
                  <a16:creationId xmlns:a16="http://schemas.microsoft.com/office/drawing/2014/main" id="{B680CCC2-9C07-FB4D-9DB1-63F7C1BC543D}"/>
                </a:ext>
              </a:extLst>
            </p:cNvPr>
            <p:cNvSpPr/>
            <p:nvPr/>
          </p:nvSpPr>
          <p:spPr>
            <a:xfrm>
              <a:off x="9635969" y="5229745"/>
              <a:ext cx="225090" cy="92821"/>
            </a:xfrm>
            <a:custGeom>
              <a:avLst/>
              <a:gdLst>
                <a:gd name="connsiteX0" fmla="*/ 225090 w 225090"/>
                <a:gd name="connsiteY0" fmla="*/ 0 h 92821"/>
                <a:gd name="connsiteX1" fmla="*/ 0 w 225090"/>
                <a:gd name="connsiteY1" fmla="*/ 92821 h 92821"/>
              </a:gdLst>
              <a:ahLst/>
              <a:cxnLst>
                <a:cxn ang="0">
                  <a:pos x="connsiteX0" y="connsiteY0"/>
                </a:cxn>
                <a:cxn ang="0">
                  <a:pos x="connsiteX1" y="connsiteY1"/>
                </a:cxn>
              </a:cxnLst>
              <a:rect l="l" t="t" r="r" b="b"/>
              <a:pathLst>
                <a:path w="225090" h="92821">
                  <a:moveTo>
                    <a:pt x="225090" y="0"/>
                  </a:moveTo>
                  <a:lnTo>
                    <a:pt x="0" y="92821"/>
                  </a:lnTo>
                </a:path>
              </a:pathLst>
            </a:custGeom>
            <a:ln w="15956" cap="rnd">
              <a:solidFill>
                <a:srgbClr val="263238"/>
              </a:solidFill>
              <a:prstDash val="solid"/>
              <a:round/>
            </a:ln>
          </p:spPr>
          <p:txBody>
            <a:bodyPr rtlCol="0" anchor="ctr"/>
            <a:lstStyle/>
            <a:p>
              <a:endParaRPr lang="en-GB"/>
            </a:p>
          </p:txBody>
        </p:sp>
        <p:sp>
          <p:nvSpPr>
            <p:cNvPr id="109" name="Graphic 2">
              <a:extLst>
                <a:ext uri="{FF2B5EF4-FFF2-40B4-BE49-F238E27FC236}">
                  <a16:creationId xmlns:a16="http://schemas.microsoft.com/office/drawing/2014/main" id="{FF471D73-C8C3-1B47-9F5F-8F937111BAB6}"/>
                </a:ext>
              </a:extLst>
            </p:cNvPr>
            <p:cNvSpPr/>
            <p:nvPr/>
          </p:nvSpPr>
          <p:spPr>
            <a:xfrm>
              <a:off x="8607090" y="4559835"/>
              <a:ext cx="1216740" cy="825309"/>
            </a:xfrm>
            <a:custGeom>
              <a:avLst/>
              <a:gdLst>
                <a:gd name="connsiteX0" fmla="*/ 0 w 1216740"/>
                <a:gd name="connsiteY0" fmla="*/ 0 h 825309"/>
                <a:gd name="connsiteX1" fmla="*/ 1080851 w 1216740"/>
                <a:gd name="connsiteY1" fmla="*/ 70815 h 825309"/>
                <a:gd name="connsiteX2" fmla="*/ 1216741 w 1216740"/>
                <a:gd name="connsiteY2" fmla="*/ 825309 h 825309"/>
                <a:gd name="connsiteX3" fmla="*/ 136135 w 1216740"/>
                <a:gd name="connsiteY3" fmla="*/ 754495 h 825309"/>
                <a:gd name="connsiteX4" fmla="*/ 0 w 1216740"/>
                <a:gd name="connsiteY4" fmla="*/ 0 h 82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40" h="825309">
                  <a:moveTo>
                    <a:pt x="0" y="0"/>
                  </a:moveTo>
                  <a:lnTo>
                    <a:pt x="1080851" y="70815"/>
                  </a:lnTo>
                  <a:lnTo>
                    <a:pt x="1216741" y="825309"/>
                  </a:lnTo>
                  <a:lnTo>
                    <a:pt x="136135" y="754495"/>
                  </a:lnTo>
                  <a:lnTo>
                    <a:pt x="0" y="0"/>
                  </a:lnTo>
                  <a:close/>
                </a:path>
              </a:pathLst>
            </a:custGeom>
            <a:solidFill>
              <a:srgbClr val="263238"/>
            </a:solidFill>
            <a:ln w="15956" cap="rnd">
              <a:solidFill>
                <a:srgbClr val="263238"/>
              </a:solidFill>
              <a:prstDash val="solid"/>
              <a:round/>
            </a:ln>
          </p:spPr>
          <p:txBody>
            <a:bodyPr rtlCol="0" anchor="ctr"/>
            <a:lstStyle/>
            <a:p>
              <a:endParaRPr lang="en-GB"/>
            </a:p>
          </p:txBody>
        </p:sp>
        <p:sp>
          <p:nvSpPr>
            <p:cNvPr id="110" name="Graphic 2">
              <a:extLst>
                <a:ext uri="{FF2B5EF4-FFF2-40B4-BE49-F238E27FC236}">
                  <a16:creationId xmlns:a16="http://schemas.microsoft.com/office/drawing/2014/main" id="{B0523B5C-0D2A-514E-99C4-D5AFC893BA42}"/>
                </a:ext>
              </a:extLst>
            </p:cNvPr>
            <p:cNvSpPr/>
            <p:nvPr/>
          </p:nvSpPr>
          <p:spPr>
            <a:xfrm rot="-5175600">
              <a:off x="9255328" y="4834174"/>
              <a:ext cx="52832" cy="1083856"/>
            </a:xfrm>
            <a:custGeom>
              <a:avLst/>
              <a:gdLst>
                <a:gd name="connsiteX0" fmla="*/ -96 w 52832"/>
                <a:gd name="connsiteY0" fmla="*/ -211 h 1083856"/>
                <a:gd name="connsiteX1" fmla="*/ 52736 w 52832"/>
                <a:gd name="connsiteY1" fmla="*/ -211 h 1083856"/>
                <a:gd name="connsiteX2" fmla="*/ 52736 w 52832"/>
                <a:gd name="connsiteY2" fmla="*/ 1083646 h 1083856"/>
                <a:gd name="connsiteX3" fmla="*/ -96 w 52832"/>
                <a:gd name="connsiteY3" fmla="*/ 1083646 h 1083856"/>
              </a:gdLst>
              <a:ahLst/>
              <a:cxnLst>
                <a:cxn ang="0">
                  <a:pos x="connsiteX0" y="connsiteY0"/>
                </a:cxn>
                <a:cxn ang="0">
                  <a:pos x="connsiteX1" y="connsiteY1"/>
                </a:cxn>
                <a:cxn ang="0">
                  <a:pos x="connsiteX2" y="connsiteY2"/>
                </a:cxn>
                <a:cxn ang="0">
                  <a:pos x="connsiteX3" y="connsiteY3"/>
                </a:cxn>
              </a:cxnLst>
              <a:rect l="l" t="t" r="r" b="b"/>
              <a:pathLst>
                <a:path w="52832" h="1083856">
                  <a:moveTo>
                    <a:pt x="-96" y="-211"/>
                  </a:moveTo>
                  <a:lnTo>
                    <a:pt x="52736" y="-211"/>
                  </a:lnTo>
                  <a:lnTo>
                    <a:pt x="52736" y="1083646"/>
                  </a:lnTo>
                  <a:lnTo>
                    <a:pt x="-96" y="1083646"/>
                  </a:lnTo>
                  <a:close/>
                </a:path>
              </a:pathLst>
            </a:custGeom>
            <a:solidFill>
              <a:srgbClr val="FFFFFF"/>
            </a:solidFill>
            <a:ln w="15956" cap="rnd">
              <a:solidFill>
                <a:srgbClr val="263238"/>
              </a:solidFill>
              <a:prstDash val="solid"/>
              <a:round/>
            </a:ln>
          </p:spPr>
          <p:txBody>
            <a:bodyPr rtlCol="0" anchor="ctr"/>
            <a:lstStyle/>
            <a:p>
              <a:endParaRPr lang="en-GB"/>
            </a:p>
          </p:txBody>
        </p:sp>
        <p:sp>
          <p:nvSpPr>
            <p:cNvPr id="111" name="Graphic 2">
              <a:extLst>
                <a:ext uri="{FF2B5EF4-FFF2-40B4-BE49-F238E27FC236}">
                  <a16:creationId xmlns:a16="http://schemas.microsoft.com/office/drawing/2014/main" id="{2A89D819-5647-0E49-8B39-FCF285CD58ED}"/>
                </a:ext>
              </a:extLst>
            </p:cNvPr>
            <p:cNvSpPr/>
            <p:nvPr/>
          </p:nvSpPr>
          <p:spPr>
            <a:xfrm>
              <a:off x="8595172" y="4559097"/>
              <a:ext cx="1216740" cy="825063"/>
            </a:xfrm>
            <a:custGeom>
              <a:avLst/>
              <a:gdLst>
                <a:gd name="connsiteX0" fmla="*/ 0 w 1216740"/>
                <a:gd name="connsiteY0" fmla="*/ 0 h 825063"/>
                <a:gd name="connsiteX1" fmla="*/ 1080851 w 1216740"/>
                <a:gd name="connsiteY1" fmla="*/ 70814 h 825063"/>
                <a:gd name="connsiteX2" fmla="*/ 1216741 w 1216740"/>
                <a:gd name="connsiteY2" fmla="*/ 825063 h 825063"/>
                <a:gd name="connsiteX3" fmla="*/ 136013 w 1216740"/>
                <a:gd name="connsiteY3" fmla="*/ 754495 h 825063"/>
                <a:gd name="connsiteX4" fmla="*/ 0 w 1216740"/>
                <a:gd name="connsiteY4" fmla="*/ 0 h 82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40" h="825063">
                  <a:moveTo>
                    <a:pt x="0" y="0"/>
                  </a:moveTo>
                  <a:lnTo>
                    <a:pt x="1080851" y="70814"/>
                  </a:lnTo>
                  <a:lnTo>
                    <a:pt x="1216741" y="825063"/>
                  </a:lnTo>
                  <a:lnTo>
                    <a:pt x="136013" y="754495"/>
                  </a:lnTo>
                  <a:lnTo>
                    <a:pt x="0" y="0"/>
                  </a:lnTo>
                  <a:close/>
                </a:path>
              </a:pathLst>
            </a:custGeom>
            <a:solidFill>
              <a:srgbClr val="FFDE8D"/>
            </a:solidFill>
            <a:ln w="15956" cap="rnd">
              <a:solidFill>
                <a:srgbClr val="263238"/>
              </a:solidFill>
              <a:prstDash val="solid"/>
              <a:round/>
            </a:ln>
          </p:spPr>
          <p:txBody>
            <a:bodyPr rtlCol="0" anchor="ctr"/>
            <a:lstStyle/>
            <a:p>
              <a:endParaRPr lang="en-GB"/>
            </a:p>
          </p:txBody>
        </p:sp>
        <p:sp>
          <p:nvSpPr>
            <p:cNvPr id="112" name="Graphic 2">
              <a:extLst>
                <a:ext uri="{FF2B5EF4-FFF2-40B4-BE49-F238E27FC236}">
                  <a16:creationId xmlns:a16="http://schemas.microsoft.com/office/drawing/2014/main" id="{FDD37598-07DE-2041-8355-5FFEBF2F190B}"/>
                </a:ext>
              </a:extLst>
            </p:cNvPr>
            <p:cNvSpPr/>
            <p:nvPr/>
          </p:nvSpPr>
          <p:spPr>
            <a:xfrm>
              <a:off x="9820391" y="5194830"/>
              <a:ext cx="361839" cy="243056"/>
            </a:xfrm>
            <a:custGeom>
              <a:avLst/>
              <a:gdLst>
                <a:gd name="connsiteX0" fmla="*/ 3440 w 361839"/>
                <a:gd name="connsiteY0" fmla="*/ 190314 h 243056"/>
                <a:gd name="connsiteX1" fmla="*/ 361840 w 361839"/>
                <a:gd name="connsiteY1" fmla="*/ 0 h 243056"/>
                <a:gd name="connsiteX2" fmla="*/ 358891 w 361839"/>
                <a:gd name="connsiteY2" fmla="*/ 43767 h 243056"/>
                <a:gd name="connsiteX3" fmla="*/ 0 w 361839"/>
                <a:gd name="connsiteY3" fmla="*/ 243056 h 243056"/>
                <a:gd name="connsiteX4" fmla="*/ 3440 w 361839"/>
                <a:gd name="connsiteY4" fmla="*/ 190314 h 24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839" h="243056">
                  <a:moveTo>
                    <a:pt x="3440" y="190314"/>
                  </a:moveTo>
                  <a:lnTo>
                    <a:pt x="361840" y="0"/>
                  </a:lnTo>
                  <a:lnTo>
                    <a:pt x="358891" y="43767"/>
                  </a:lnTo>
                  <a:lnTo>
                    <a:pt x="0" y="243056"/>
                  </a:lnTo>
                  <a:lnTo>
                    <a:pt x="3440" y="190314"/>
                  </a:lnTo>
                  <a:close/>
                </a:path>
              </a:pathLst>
            </a:custGeom>
            <a:solidFill>
              <a:srgbClr val="263238"/>
            </a:solidFill>
            <a:ln w="15956" cap="rnd">
              <a:solidFill>
                <a:srgbClr val="263238"/>
              </a:solidFill>
              <a:prstDash val="solid"/>
              <a:round/>
            </a:ln>
          </p:spPr>
          <p:txBody>
            <a:bodyPr rtlCol="0" anchor="ctr"/>
            <a:lstStyle/>
            <a:p>
              <a:endParaRPr lang="en-GB"/>
            </a:p>
          </p:txBody>
        </p:sp>
        <p:sp>
          <p:nvSpPr>
            <p:cNvPr id="113" name="Graphic 2">
              <a:extLst>
                <a:ext uri="{FF2B5EF4-FFF2-40B4-BE49-F238E27FC236}">
                  <a16:creationId xmlns:a16="http://schemas.microsoft.com/office/drawing/2014/main" id="{D7D4E1B5-E215-CB43-934D-C8EE4C75F1D0}"/>
                </a:ext>
              </a:extLst>
            </p:cNvPr>
            <p:cNvSpPr/>
            <p:nvPr/>
          </p:nvSpPr>
          <p:spPr>
            <a:xfrm>
              <a:off x="9136833" y="4899772"/>
              <a:ext cx="115253" cy="114749"/>
            </a:xfrm>
            <a:custGeom>
              <a:avLst/>
              <a:gdLst>
                <a:gd name="connsiteX0" fmla="*/ 114961 w 115253"/>
                <a:gd name="connsiteY0" fmla="*/ 52159 h 114749"/>
                <a:gd name="connsiteX1" fmla="*/ 62244 w 115253"/>
                <a:gd name="connsiteY1" fmla="*/ 114343 h 114749"/>
                <a:gd name="connsiteX2" fmla="*/ 99 w 115253"/>
                <a:gd name="connsiteY2" fmla="*/ 61593 h 114749"/>
                <a:gd name="connsiteX3" fmla="*/ 46525 w 115253"/>
                <a:gd name="connsiteY3" fmla="*/ 278 h 114749"/>
                <a:gd name="connsiteX4" fmla="*/ 114961 w 115253"/>
                <a:gd name="connsiteY4" fmla="*/ 52159 h 11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53" h="114749">
                  <a:moveTo>
                    <a:pt x="114961" y="52159"/>
                  </a:moveTo>
                  <a:cubicBezTo>
                    <a:pt x="117565" y="83897"/>
                    <a:pt x="93963" y="111738"/>
                    <a:pt x="62244" y="114343"/>
                  </a:cubicBezTo>
                  <a:cubicBezTo>
                    <a:pt x="30526" y="116948"/>
                    <a:pt x="2703" y="93331"/>
                    <a:pt x="99" y="61593"/>
                  </a:cubicBezTo>
                  <a:cubicBezTo>
                    <a:pt x="-2303" y="32302"/>
                    <a:pt x="17695" y="5891"/>
                    <a:pt x="46525" y="278"/>
                  </a:cubicBezTo>
                  <a:cubicBezTo>
                    <a:pt x="79633" y="-3897"/>
                    <a:pt x="110018" y="19137"/>
                    <a:pt x="114961" y="52159"/>
                  </a:cubicBezTo>
                  <a:close/>
                </a:path>
              </a:pathLst>
            </a:custGeom>
            <a:solidFill>
              <a:srgbClr val="FFFFFF"/>
            </a:solidFill>
            <a:ln w="15956" cap="rnd">
              <a:solidFill>
                <a:srgbClr val="263238"/>
              </a:solidFill>
              <a:prstDash val="solid"/>
              <a:round/>
            </a:ln>
          </p:spPr>
          <p:txBody>
            <a:bodyPr rtlCol="0" anchor="ctr"/>
            <a:lstStyle/>
            <a:p>
              <a:endParaRPr lang="en-GB"/>
            </a:p>
          </p:txBody>
        </p:sp>
      </p:grpSp>
      <p:grpSp>
        <p:nvGrpSpPr>
          <p:cNvPr id="254" name="CHILD">
            <a:extLst>
              <a:ext uri="{FF2B5EF4-FFF2-40B4-BE49-F238E27FC236}">
                <a16:creationId xmlns:a16="http://schemas.microsoft.com/office/drawing/2014/main" id="{2D471E2B-C245-034D-84B1-0AA1F9D04960}"/>
              </a:ext>
            </a:extLst>
          </p:cNvPr>
          <p:cNvGrpSpPr/>
          <p:nvPr/>
        </p:nvGrpSpPr>
        <p:grpSpPr>
          <a:xfrm flipH="1">
            <a:off x="7481456" y="1373096"/>
            <a:ext cx="4457746" cy="4239297"/>
            <a:chOff x="7496096" y="2730427"/>
            <a:chExt cx="3001422" cy="2854339"/>
          </a:xfrm>
        </p:grpSpPr>
        <p:sp>
          <p:nvSpPr>
            <p:cNvPr id="197" name="Graphic 195">
              <a:extLst>
                <a:ext uri="{FF2B5EF4-FFF2-40B4-BE49-F238E27FC236}">
                  <a16:creationId xmlns:a16="http://schemas.microsoft.com/office/drawing/2014/main" id="{1D95B4ED-D4F5-994B-82A7-1E070BD0DEBC}"/>
                </a:ext>
              </a:extLst>
            </p:cNvPr>
            <p:cNvSpPr/>
            <p:nvPr/>
          </p:nvSpPr>
          <p:spPr>
            <a:xfrm>
              <a:off x="7504668" y="5067094"/>
              <a:ext cx="2992850" cy="517672"/>
            </a:xfrm>
            <a:custGeom>
              <a:avLst/>
              <a:gdLst>
                <a:gd name="connsiteX0" fmla="*/ 2992737 w 2992850"/>
                <a:gd name="connsiteY0" fmla="*/ -178 h 517672"/>
                <a:gd name="connsiteX1" fmla="*/ -113 w 2992850"/>
                <a:gd name="connsiteY1" fmla="*/ -178 h 517672"/>
                <a:gd name="connsiteX2" fmla="*/ 487471 w 2992850"/>
                <a:gd name="connsiteY2" fmla="*/ 517495 h 517672"/>
                <a:gd name="connsiteX3" fmla="*/ 2505057 w 2992850"/>
                <a:gd name="connsiteY3" fmla="*/ 517495 h 517672"/>
                <a:gd name="connsiteX4" fmla="*/ 2992737 w 2992850"/>
                <a:gd name="connsiteY4" fmla="*/ -83 h 517672"/>
                <a:gd name="connsiteX5" fmla="*/ 2992737 w 2992850"/>
                <a:gd name="connsiteY5" fmla="*/ -83 h 5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2850" h="517672">
                  <a:moveTo>
                    <a:pt x="2992737" y="-178"/>
                  </a:moveTo>
                  <a:lnTo>
                    <a:pt x="-113" y="-178"/>
                  </a:lnTo>
                  <a:cubicBezTo>
                    <a:pt x="-113" y="285667"/>
                    <a:pt x="218104" y="517495"/>
                    <a:pt x="487471" y="517495"/>
                  </a:cubicBezTo>
                  <a:lnTo>
                    <a:pt x="2505057" y="517495"/>
                  </a:lnTo>
                  <a:cubicBezTo>
                    <a:pt x="2774424" y="517495"/>
                    <a:pt x="2992737" y="285762"/>
                    <a:pt x="2992737" y="-83"/>
                  </a:cubicBezTo>
                  <a:lnTo>
                    <a:pt x="2992737" y="-83"/>
                  </a:lnTo>
                  <a:close/>
                </a:path>
              </a:pathLst>
            </a:custGeom>
            <a:noFill/>
            <a:ln w="9525" cap="flat">
              <a:noFill/>
              <a:prstDash val="solid"/>
              <a:miter/>
            </a:ln>
          </p:spPr>
          <p:txBody>
            <a:bodyPr rtlCol="0" anchor="ctr"/>
            <a:lstStyle/>
            <a:p>
              <a:endParaRPr lang="en-GB"/>
            </a:p>
          </p:txBody>
        </p:sp>
        <p:sp>
          <p:nvSpPr>
            <p:cNvPr id="198" name="Graphic 195">
              <a:extLst>
                <a:ext uri="{FF2B5EF4-FFF2-40B4-BE49-F238E27FC236}">
                  <a16:creationId xmlns:a16="http://schemas.microsoft.com/office/drawing/2014/main" id="{1D95B4ED-D4F5-994B-82A7-1E070BD0DEBC}"/>
                </a:ext>
              </a:extLst>
            </p:cNvPr>
            <p:cNvSpPr/>
            <p:nvPr/>
          </p:nvSpPr>
          <p:spPr>
            <a:xfrm>
              <a:off x="8949515" y="3095693"/>
              <a:ext cx="382142" cy="1404552"/>
            </a:xfrm>
            <a:custGeom>
              <a:avLst/>
              <a:gdLst>
                <a:gd name="connsiteX0" fmla="*/ -113 w 382142"/>
                <a:gd name="connsiteY0" fmla="*/ 936353 h 1404552"/>
                <a:gd name="connsiteX1" fmla="*/ 110281 w 382142"/>
                <a:gd name="connsiteY1" fmla="*/ 691899 h 1404552"/>
                <a:gd name="connsiteX2" fmla="*/ 141523 w 382142"/>
                <a:gd name="connsiteY2" fmla="*/ 537917 h 1404552"/>
                <a:gd name="connsiteX3" fmla="*/ 216675 w 382142"/>
                <a:gd name="connsiteY3" fmla="*/ 51192 h 1404552"/>
                <a:gd name="connsiteX4" fmla="*/ 382030 w 382142"/>
                <a:gd name="connsiteY4" fmla="*/ 81096 h 1404552"/>
                <a:gd name="connsiteX5" fmla="*/ 351930 w 382142"/>
                <a:gd name="connsiteY5" fmla="*/ 665223 h 1404552"/>
                <a:gd name="connsiteX6" fmla="*/ 167526 w 382142"/>
                <a:gd name="connsiteY6" fmla="*/ 1404375 h 14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42" h="1404552">
                  <a:moveTo>
                    <a:pt x="-113" y="936353"/>
                  </a:moveTo>
                  <a:lnTo>
                    <a:pt x="110281" y="691899"/>
                  </a:lnTo>
                  <a:cubicBezTo>
                    <a:pt x="116264" y="639776"/>
                    <a:pt x="126717" y="588261"/>
                    <a:pt x="141523" y="537917"/>
                  </a:cubicBezTo>
                  <a:cubicBezTo>
                    <a:pt x="164097" y="466812"/>
                    <a:pt x="224200" y="182201"/>
                    <a:pt x="216675" y="51192"/>
                  </a:cubicBezTo>
                  <a:cubicBezTo>
                    <a:pt x="209151" y="-79816"/>
                    <a:pt x="382030" y="81096"/>
                    <a:pt x="382030" y="81096"/>
                  </a:cubicBezTo>
                  <a:cubicBezTo>
                    <a:pt x="382030" y="81096"/>
                    <a:pt x="370695" y="593738"/>
                    <a:pt x="351930" y="665223"/>
                  </a:cubicBezTo>
                  <a:cubicBezTo>
                    <a:pt x="333166" y="736708"/>
                    <a:pt x="167526" y="1404375"/>
                    <a:pt x="167526" y="1404375"/>
                  </a:cubicBezTo>
                </a:path>
              </a:pathLst>
            </a:custGeom>
            <a:solidFill>
              <a:srgbClr val="FFFFFF"/>
            </a:solidFill>
            <a:ln w="10001" cap="rnd">
              <a:solidFill>
                <a:srgbClr val="263238"/>
              </a:solidFill>
              <a:prstDash val="solid"/>
              <a:round/>
            </a:ln>
          </p:spPr>
          <p:txBody>
            <a:bodyPr rtlCol="0" anchor="ctr"/>
            <a:lstStyle/>
            <a:p>
              <a:endParaRPr lang="en-GB"/>
            </a:p>
          </p:txBody>
        </p:sp>
        <p:sp>
          <p:nvSpPr>
            <p:cNvPr id="199" name="Graphic 195">
              <a:extLst>
                <a:ext uri="{FF2B5EF4-FFF2-40B4-BE49-F238E27FC236}">
                  <a16:creationId xmlns:a16="http://schemas.microsoft.com/office/drawing/2014/main" id="{1D95B4ED-D4F5-994B-82A7-1E070BD0DEBC}"/>
                </a:ext>
              </a:extLst>
            </p:cNvPr>
            <p:cNvSpPr/>
            <p:nvPr/>
          </p:nvSpPr>
          <p:spPr>
            <a:xfrm>
              <a:off x="8828071" y="3905298"/>
              <a:ext cx="400907" cy="949475"/>
            </a:xfrm>
            <a:custGeom>
              <a:avLst/>
              <a:gdLst>
                <a:gd name="connsiteX0" fmla="*/ 400794 w 400907"/>
                <a:gd name="connsiteY0" fmla="*/ 263642 h 949475"/>
                <a:gd name="connsiteX1" fmla="*/ 373362 w 400907"/>
                <a:gd name="connsiteY1" fmla="*/ 300382 h 949475"/>
                <a:gd name="connsiteX2" fmla="*/ 368314 w 400907"/>
                <a:gd name="connsiteY2" fmla="*/ 307122 h 949475"/>
                <a:gd name="connsiteX3" fmla="*/ 239345 w 400907"/>
                <a:gd name="connsiteY3" fmla="*/ 906343 h 949475"/>
                <a:gd name="connsiteX4" fmla="*/ 226201 w 400907"/>
                <a:gd name="connsiteY4" fmla="*/ 930076 h 949475"/>
                <a:gd name="connsiteX5" fmla="*/ -113 w 400907"/>
                <a:gd name="connsiteY5" fmla="*/ 275035 h 949475"/>
                <a:gd name="connsiteX6" fmla="*/ 119140 w 400907"/>
                <a:gd name="connsiteY6" fmla="*/ 88680 h 949475"/>
                <a:gd name="connsiteX7" fmla="*/ 150858 w 400907"/>
                <a:gd name="connsiteY7" fmla="*/ -178 h 949475"/>
                <a:gd name="connsiteX8" fmla="*/ 400794 w 400907"/>
                <a:gd name="connsiteY8" fmla="*/ 263642 h 9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907" h="949475">
                  <a:moveTo>
                    <a:pt x="400794" y="263642"/>
                  </a:moveTo>
                  <a:lnTo>
                    <a:pt x="373362" y="300382"/>
                  </a:lnTo>
                  <a:lnTo>
                    <a:pt x="368314" y="307122"/>
                  </a:lnTo>
                  <a:cubicBezTo>
                    <a:pt x="368314" y="307122"/>
                    <a:pt x="325927" y="734323"/>
                    <a:pt x="239345" y="906343"/>
                  </a:cubicBezTo>
                  <a:cubicBezTo>
                    <a:pt x="235154" y="914887"/>
                    <a:pt x="230677" y="922861"/>
                    <a:pt x="226201" y="930076"/>
                  </a:cubicBezTo>
                  <a:cubicBezTo>
                    <a:pt x="130951" y="1082824"/>
                    <a:pt x="-113" y="275035"/>
                    <a:pt x="-113" y="275035"/>
                  </a:cubicBezTo>
                  <a:cubicBezTo>
                    <a:pt x="-113" y="275035"/>
                    <a:pt x="43606" y="117730"/>
                    <a:pt x="119140" y="88680"/>
                  </a:cubicBezTo>
                  <a:lnTo>
                    <a:pt x="150858" y="-178"/>
                  </a:lnTo>
                  <a:cubicBezTo>
                    <a:pt x="150858" y="-178"/>
                    <a:pt x="383458" y="184658"/>
                    <a:pt x="400794" y="263642"/>
                  </a:cubicBezTo>
                  <a:close/>
                </a:path>
              </a:pathLst>
            </a:custGeom>
            <a:solidFill>
              <a:srgbClr val="FFFFFF"/>
            </a:solidFill>
            <a:ln w="9525" cap="flat">
              <a:noFill/>
              <a:prstDash val="solid"/>
              <a:miter/>
            </a:ln>
          </p:spPr>
          <p:txBody>
            <a:bodyPr rtlCol="0" anchor="ctr"/>
            <a:lstStyle/>
            <a:p>
              <a:endParaRPr lang="en-GB"/>
            </a:p>
          </p:txBody>
        </p:sp>
        <p:sp>
          <p:nvSpPr>
            <p:cNvPr id="200" name="Graphic 195">
              <a:extLst>
                <a:ext uri="{FF2B5EF4-FFF2-40B4-BE49-F238E27FC236}">
                  <a16:creationId xmlns:a16="http://schemas.microsoft.com/office/drawing/2014/main" id="{1D95B4ED-D4F5-994B-82A7-1E070BD0DEBC}"/>
                </a:ext>
              </a:extLst>
            </p:cNvPr>
            <p:cNvSpPr/>
            <p:nvPr/>
          </p:nvSpPr>
          <p:spPr>
            <a:xfrm>
              <a:off x="9018814" y="4027634"/>
              <a:ext cx="182732" cy="784184"/>
            </a:xfrm>
            <a:custGeom>
              <a:avLst/>
              <a:gdLst>
                <a:gd name="connsiteX0" fmla="*/ 182619 w 182732"/>
                <a:gd name="connsiteY0" fmla="*/ 178046 h 784184"/>
                <a:gd name="connsiteX1" fmla="*/ 177571 w 182732"/>
                <a:gd name="connsiteY1" fmla="*/ 184786 h 784184"/>
                <a:gd name="connsiteX2" fmla="*/ 48602 w 182732"/>
                <a:gd name="connsiteY2" fmla="*/ 784007 h 784184"/>
                <a:gd name="connsiteX3" fmla="*/ 20980 w 182732"/>
                <a:gd name="connsiteY3" fmla="*/ 510978 h 784184"/>
                <a:gd name="connsiteX4" fmla="*/ 84321 w 182732"/>
                <a:gd name="connsiteY4" fmla="*/ 520471 h 784184"/>
                <a:gd name="connsiteX5" fmla="*/ 42030 w 182732"/>
                <a:gd name="connsiteY5" fmla="*/ 342661 h 784184"/>
                <a:gd name="connsiteX6" fmla="*/ 107848 w 182732"/>
                <a:gd name="connsiteY6" fmla="*/ 385096 h 784184"/>
                <a:gd name="connsiteX7" fmla="*/ 127565 w 182732"/>
                <a:gd name="connsiteY7" fmla="*/ 223709 h 784184"/>
                <a:gd name="connsiteX8" fmla="*/ 9645 w 182732"/>
                <a:gd name="connsiteY8" fmla="*/ 1659 h 784184"/>
                <a:gd name="connsiteX9" fmla="*/ 182619 w 182732"/>
                <a:gd name="connsiteY9" fmla="*/ 178046 h 78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732" h="784184">
                  <a:moveTo>
                    <a:pt x="182619" y="178046"/>
                  </a:moveTo>
                  <a:lnTo>
                    <a:pt x="177571" y="184786"/>
                  </a:lnTo>
                  <a:cubicBezTo>
                    <a:pt x="177571" y="184786"/>
                    <a:pt x="135185" y="611987"/>
                    <a:pt x="48602" y="784007"/>
                  </a:cubicBezTo>
                  <a:cubicBezTo>
                    <a:pt x="-8548" y="711952"/>
                    <a:pt x="7645" y="537939"/>
                    <a:pt x="20980" y="510978"/>
                  </a:cubicBezTo>
                  <a:cubicBezTo>
                    <a:pt x="40030" y="473004"/>
                    <a:pt x="84321" y="520471"/>
                    <a:pt x="84321" y="520471"/>
                  </a:cubicBezTo>
                  <a:cubicBezTo>
                    <a:pt x="84321" y="520471"/>
                    <a:pt x="47269" y="382248"/>
                    <a:pt x="42030" y="342661"/>
                  </a:cubicBezTo>
                  <a:cubicBezTo>
                    <a:pt x="36792" y="303073"/>
                    <a:pt x="81750" y="363736"/>
                    <a:pt x="107848" y="385096"/>
                  </a:cubicBezTo>
                  <a:cubicBezTo>
                    <a:pt x="133946" y="406456"/>
                    <a:pt x="139947" y="266144"/>
                    <a:pt x="127565" y="223709"/>
                  </a:cubicBezTo>
                  <a:cubicBezTo>
                    <a:pt x="115182" y="181274"/>
                    <a:pt x="-39980" y="-21505"/>
                    <a:pt x="9645" y="1659"/>
                  </a:cubicBezTo>
                  <a:cubicBezTo>
                    <a:pt x="46126" y="18937"/>
                    <a:pt x="136709" y="123364"/>
                    <a:pt x="182619" y="178046"/>
                  </a:cubicBezTo>
                  <a:close/>
                </a:path>
              </a:pathLst>
            </a:custGeom>
            <a:solidFill>
              <a:srgbClr val="FCB900">
                <a:alpha val="40000"/>
              </a:srgbClr>
            </a:solidFill>
            <a:ln w="9525" cap="flat">
              <a:noFill/>
              <a:prstDash val="solid"/>
              <a:miter/>
            </a:ln>
          </p:spPr>
          <p:txBody>
            <a:bodyPr rtlCol="0" anchor="ctr"/>
            <a:lstStyle/>
            <a:p>
              <a:endParaRPr lang="en-GB"/>
            </a:p>
          </p:txBody>
        </p:sp>
        <p:sp>
          <p:nvSpPr>
            <p:cNvPr id="201" name="Graphic 195">
              <a:extLst>
                <a:ext uri="{FF2B5EF4-FFF2-40B4-BE49-F238E27FC236}">
                  <a16:creationId xmlns:a16="http://schemas.microsoft.com/office/drawing/2014/main" id="{1D95B4ED-D4F5-994B-82A7-1E070BD0DEBC}"/>
                </a:ext>
              </a:extLst>
            </p:cNvPr>
            <p:cNvSpPr/>
            <p:nvPr/>
          </p:nvSpPr>
          <p:spPr>
            <a:xfrm>
              <a:off x="8828071" y="3905298"/>
              <a:ext cx="400907" cy="949475"/>
            </a:xfrm>
            <a:custGeom>
              <a:avLst/>
              <a:gdLst>
                <a:gd name="connsiteX0" fmla="*/ 400794 w 400907"/>
                <a:gd name="connsiteY0" fmla="*/ 263642 h 949475"/>
                <a:gd name="connsiteX1" fmla="*/ 373362 w 400907"/>
                <a:gd name="connsiteY1" fmla="*/ 300382 h 949475"/>
                <a:gd name="connsiteX2" fmla="*/ 368314 w 400907"/>
                <a:gd name="connsiteY2" fmla="*/ 307122 h 949475"/>
                <a:gd name="connsiteX3" fmla="*/ 239345 w 400907"/>
                <a:gd name="connsiteY3" fmla="*/ 906343 h 949475"/>
                <a:gd name="connsiteX4" fmla="*/ 226201 w 400907"/>
                <a:gd name="connsiteY4" fmla="*/ 930076 h 949475"/>
                <a:gd name="connsiteX5" fmla="*/ -113 w 400907"/>
                <a:gd name="connsiteY5" fmla="*/ 275035 h 949475"/>
                <a:gd name="connsiteX6" fmla="*/ 119140 w 400907"/>
                <a:gd name="connsiteY6" fmla="*/ 88680 h 949475"/>
                <a:gd name="connsiteX7" fmla="*/ 150858 w 400907"/>
                <a:gd name="connsiteY7" fmla="*/ -178 h 949475"/>
                <a:gd name="connsiteX8" fmla="*/ 400794 w 400907"/>
                <a:gd name="connsiteY8" fmla="*/ 263642 h 9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907" h="949475">
                  <a:moveTo>
                    <a:pt x="400794" y="263642"/>
                  </a:moveTo>
                  <a:lnTo>
                    <a:pt x="373362" y="300382"/>
                  </a:lnTo>
                  <a:lnTo>
                    <a:pt x="368314" y="307122"/>
                  </a:lnTo>
                  <a:cubicBezTo>
                    <a:pt x="368314" y="307122"/>
                    <a:pt x="325927" y="734323"/>
                    <a:pt x="239345" y="906343"/>
                  </a:cubicBezTo>
                  <a:cubicBezTo>
                    <a:pt x="235154" y="914887"/>
                    <a:pt x="230677" y="922861"/>
                    <a:pt x="226201" y="930076"/>
                  </a:cubicBezTo>
                  <a:cubicBezTo>
                    <a:pt x="130951" y="1082824"/>
                    <a:pt x="-113" y="275035"/>
                    <a:pt x="-113" y="275035"/>
                  </a:cubicBezTo>
                  <a:cubicBezTo>
                    <a:pt x="-113" y="275035"/>
                    <a:pt x="43606" y="117730"/>
                    <a:pt x="119140" y="88680"/>
                  </a:cubicBezTo>
                  <a:lnTo>
                    <a:pt x="150858" y="-178"/>
                  </a:lnTo>
                  <a:cubicBezTo>
                    <a:pt x="150858" y="-178"/>
                    <a:pt x="383458" y="184658"/>
                    <a:pt x="400794" y="263642"/>
                  </a:cubicBezTo>
                  <a:close/>
                </a:path>
              </a:pathLst>
            </a:custGeom>
            <a:noFill/>
            <a:ln w="10001" cap="rnd">
              <a:solidFill>
                <a:srgbClr val="263238"/>
              </a:solidFill>
              <a:prstDash val="solid"/>
              <a:round/>
            </a:ln>
          </p:spPr>
          <p:txBody>
            <a:bodyPr rtlCol="0" anchor="ctr"/>
            <a:lstStyle/>
            <a:p>
              <a:endParaRPr lang="en-GB"/>
            </a:p>
          </p:txBody>
        </p:sp>
        <p:sp>
          <p:nvSpPr>
            <p:cNvPr id="202" name="Graphic 195">
              <a:extLst>
                <a:ext uri="{FF2B5EF4-FFF2-40B4-BE49-F238E27FC236}">
                  <a16:creationId xmlns:a16="http://schemas.microsoft.com/office/drawing/2014/main" id="{1D95B4ED-D4F5-994B-82A7-1E070BD0DEBC}"/>
                </a:ext>
              </a:extLst>
            </p:cNvPr>
            <p:cNvSpPr/>
            <p:nvPr/>
          </p:nvSpPr>
          <p:spPr>
            <a:xfrm>
              <a:off x="8097980" y="4122126"/>
              <a:ext cx="1028688" cy="956645"/>
            </a:xfrm>
            <a:custGeom>
              <a:avLst/>
              <a:gdLst>
                <a:gd name="connsiteX0" fmla="*/ 948862 w 1028688"/>
                <a:gd name="connsiteY0" fmla="*/ 355918 h 956645"/>
                <a:gd name="connsiteX1" fmla="*/ 1027825 w 1028688"/>
                <a:gd name="connsiteY1" fmla="*/ 817960 h 956645"/>
                <a:gd name="connsiteX2" fmla="*/ 1026491 w 1028688"/>
                <a:gd name="connsiteY2" fmla="*/ 956468 h 956645"/>
                <a:gd name="connsiteX3" fmla="*/ 839 w 1028688"/>
                <a:gd name="connsiteY3" fmla="*/ 956468 h 956645"/>
                <a:gd name="connsiteX4" fmla="*/ -113 w 1028688"/>
                <a:gd name="connsiteY4" fmla="*/ 477053 h 956645"/>
                <a:gd name="connsiteX5" fmla="*/ 377838 w 1028688"/>
                <a:gd name="connsiteY5" fmla="*/ 234973 h 956645"/>
                <a:gd name="connsiteX6" fmla="*/ 750647 w 1028688"/>
                <a:gd name="connsiteY6" fmla="*/ -178 h 956645"/>
                <a:gd name="connsiteX7" fmla="*/ 788080 w 1028688"/>
                <a:gd name="connsiteY7" fmla="*/ 44061 h 9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688" h="956645">
                  <a:moveTo>
                    <a:pt x="948862" y="355918"/>
                  </a:moveTo>
                  <a:cubicBezTo>
                    <a:pt x="998514" y="505056"/>
                    <a:pt x="1025138" y="660848"/>
                    <a:pt x="1027825" y="817960"/>
                  </a:cubicBezTo>
                  <a:cubicBezTo>
                    <a:pt x="1029158" y="862262"/>
                    <a:pt x="1028713" y="908431"/>
                    <a:pt x="1026491" y="956468"/>
                  </a:cubicBezTo>
                  <a:lnTo>
                    <a:pt x="839" y="956468"/>
                  </a:lnTo>
                  <a:lnTo>
                    <a:pt x="-113" y="477053"/>
                  </a:lnTo>
                  <a:cubicBezTo>
                    <a:pt x="-113" y="477053"/>
                    <a:pt x="116377" y="290604"/>
                    <a:pt x="377838" y="234973"/>
                  </a:cubicBezTo>
                  <a:cubicBezTo>
                    <a:pt x="580245" y="191968"/>
                    <a:pt x="750647" y="-178"/>
                    <a:pt x="750647" y="-178"/>
                  </a:cubicBezTo>
                  <a:cubicBezTo>
                    <a:pt x="764055" y="13761"/>
                    <a:pt x="776558" y="28538"/>
                    <a:pt x="788080" y="44061"/>
                  </a:cubicBezTo>
                </a:path>
              </a:pathLst>
            </a:custGeom>
            <a:solidFill>
              <a:srgbClr val="FFFFFF"/>
            </a:solidFill>
            <a:ln w="9525" cap="flat">
              <a:noFill/>
              <a:prstDash val="solid"/>
              <a:miter/>
            </a:ln>
          </p:spPr>
          <p:txBody>
            <a:bodyPr rtlCol="0" anchor="ctr"/>
            <a:lstStyle/>
            <a:p>
              <a:endParaRPr lang="en-GB"/>
            </a:p>
          </p:txBody>
        </p:sp>
        <p:grpSp>
          <p:nvGrpSpPr>
            <p:cNvPr id="203" name="Graphic 195">
              <a:extLst>
                <a:ext uri="{FF2B5EF4-FFF2-40B4-BE49-F238E27FC236}">
                  <a16:creationId xmlns:a16="http://schemas.microsoft.com/office/drawing/2014/main" id="{6A34ED65-5315-894A-8A14-987E54BCA4C0}"/>
                </a:ext>
              </a:extLst>
            </p:cNvPr>
            <p:cNvGrpSpPr/>
            <p:nvPr/>
          </p:nvGrpSpPr>
          <p:grpSpPr>
            <a:xfrm>
              <a:off x="8109601" y="4280186"/>
              <a:ext cx="1017162" cy="798774"/>
              <a:chOff x="8109601" y="4280186"/>
              <a:chExt cx="1017162" cy="798774"/>
            </a:xfrm>
            <a:solidFill>
              <a:srgbClr val="FCB900">
                <a:alpha val="40000"/>
              </a:srgbClr>
            </a:solidFill>
          </p:grpSpPr>
          <p:sp>
            <p:nvSpPr>
              <p:cNvPr id="204" name="Graphic 195">
                <a:extLst>
                  <a:ext uri="{FF2B5EF4-FFF2-40B4-BE49-F238E27FC236}">
                    <a16:creationId xmlns:a16="http://schemas.microsoft.com/office/drawing/2014/main" id="{780F5380-ED15-2E42-910C-86F9A27A10ED}"/>
                  </a:ext>
                </a:extLst>
              </p:cNvPr>
              <p:cNvSpPr/>
              <p:nvPr/>
            </p:nvSpPr>
            <p:spPr>
              <a:xfrm>
                <a:off x="8109601" y="4832774"/>
                <a:ext cx="1017162" cy="246187"/>
              </a:xfrm>
              <a:custGeom>
                <a:avLst/>
                <a:gdLst>
                  <a:gd name="connsiteX0" fmla="*/ 1014966 w 1017162"/>
                  <a:gd name="connsiteY0" fmla="*/ 246010 h 246187"/>
                  <a:gd name="connsiteX1" fmla="*/ -113 w 1017162"/>
                  <a:gd name="connsiteY1" fmla="*/ 246010 h 246187"/>
                  <a:gd name="connsiteX2" fmla="*/ 144571 w 1017162"/>
                  <a:gd name="connsiteY2" fmla="*/ 701 h 246187"/>
                  <a:gd name="connsiteX3" fmla="*/ 288208 w 1017162"/>
                  <a:gd name="connsiteY3" fmla="*/ 198068 h 246187"/>
                  <a:gd name="connsiteX4" fmla="*/ 532239 w 1017162"/>
                  <a:gd name="connsiteY4" fmla="*/ 152310 h 246187"/>
                  <a:gd name="connsiteX5" fmla="*/ 835324 w 1017162"/>
                  <a:gd name="connsiteY5" fmla="*/ 208131 h 246187"/>
                  <a:gd name="connsiteX6" fmla="*/ 1016299 w 1017162"/>
                  <a:gd name="connsiteY6" fmla="*/ 107502 h 246187"/>
                  <a:gd name="connsiteX7" fmla="*/ 1014966 w 1017162"/>
                  <a:gd name="connsiteY7" fmla="*/ 246010 h 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162" h="246187">
                    <a:moveTo>
                      <a:pt x="1014966" y="246010"/>
                    </a:moveTo>
                    <a:lnTo>
                      <a:pt x="-113" y="246010"/>
                    </a:lnTo>
                    <a:cubicBezTo>
                      <a:pt x="26175" y="105888"/>
                      <a:pt x="97327" y="-11545"/>
                      <a:pt x="144571" y="701"/>
                    </a:cubicBezTo>
                    <a:cubicBezTo>
                      <a:pt x="220771" y="20448"/>
                      <a:pt x="247155" y="158956"/>
                      <a:pt x="288208" y="198068"/>
                    </a:cubicBezTo>
                    <a:cubicBezTo>
                      <a:pt x="329261" y="237181"/>
                      <a:pt x="409938" y="182689"/>
                      <a:pt x="532239" y="152310"/>
                    </a:cubicBezTo>
                    <a:cubicBezTo>
                      <a:pt x="654540" y="121932"/>
                      <a:pt x="769411" y="217340"/>
                      <a:pt x="835324" y="208131"/>
                    </a:cubicBezTo>
                    <a:cubicBezTo>
                      <a:pt x="873424" y="202720"/>
                      <a:pt x="955244" y="150222"/>
                      <a:pt x="1016299" y="107502"/>
                    </a:cubicBezTo>
                    <a:cubicBezTo>
                      <a:pt x="1017633" y="151677"/>
                      <a:pt x="1017188" y="197847"/>
                      <a:pt x="1014966" y="246010"/>
                    </a:cubicBezTo>
                    <a:close/>
                  </a:path>
                </a:pathLst>
              </a:custGeom>
              <a:solidFill>
                <a:srgbClr val="FCB900">
                  <a:alpha val="40000"/>
                </a:srgbClr>
              </a:solidFill>
              <a:ln w="9525" cap="flat">
                <a:noFill/>
                <a:prstDash val="solid"/>
                <a:miter/>
              </a:ln>
            </p:spPr>
            <p:txBody>
              <a:bodyPr rtlCol="0" anchor="ctr"/>
              <a:lstStyle/>
              <a:p>
                <a:endParaRPr lang="en-GB"/>
              </a:p>
            </p:txBody>
          </p:sp>
          <p:sp>
            <p:nvSpPr>
              <p:cNvPr id="205" name="Graphic 195">
                <a:extLst>
                  <a:ext uri="{FF2B5EF4-FFF2-40B4-BE49-F238E27FC236}">
                    <a16:creationId xmlns:a16="http://schemas.microsoft.com/office/drawing/2014/main" id="{B6CBCA9C-D38D-AE4A-9683-CD94A0336FF4}"/>
                  </a:ext>
                </a:extLst>
              </p:cNvPr>
              <p:cNvSpPr/>
              <p:nvPr/>
            </p:nvSpPr>
            <p:spPr>
              <a:xfrm>
                <a:off x="8243046" y="4280186"/>
                <a:ext cx="649128" cy="397206"/>
              </a:xfrm>
              <a:custGeom>
                <a:avLst/>
                <a:gdLst>
                  <a:gd name="connsiteX0" fmla="*/ 80087 w 649128"/>
                  <a:gd name="connsiteY0" fmla="*/ 168049 h 397206"/>
                  <a:gd name="connsiteX1" fmla="*/ -113 w 649128"/>
                  <a:gd name="connsiteY1" fmla="*/ 318708 h 397206"/>
                  <a:gd name="connsiteX2" fmla="*/ 107138 w 649128"/>
                  <a:gd name="connsiteY2" fmla="*/ 283108 h 397206"/>
                  <a:gd name="connsiteX3" fmla="*/ 369266 w 649128"/>
                  <a:gd name="connsiteY3" fmla="*/ 397028 h 397206"/>
                  <a:gd name="connsiteX4" fmla="*/ 477565 w 649128"/>
                  <a:gd name="connsiteY4" fmla="*/ 153904 h 397206"/>
                  <a:gd name="connsiteX5" fmla="*/ 649015 w 649128"/>
                  <a:gd name="connsiteY5" fmla="*/ 114601 h 397206"/>
                  <a:gd name="connsiteX6" fmla="*/ 452800 w 649128"/>
                  <a:gd name="connsiteY6" fmla="*/ -174 h 397206"/>
                  <a:gd name="connsiteX7" fmla="*/ 283065 w 649128"/>
                  <a:gd name="connsiteY7" fmla="*/ 105013 h 397206"/>
                  <a:gd name="connsiteX8" fmla="*/ 80087 w 649128"/>
                  <a:gd name="connsiteY8" fmla="*/ 168049 h 39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128" h="397206">
                    <a:moveTo>
                      <a:pt x="80087" y="168049"/>
                    </a:moveTo>
                    <a:cubicBezTo>
                      <a:pt x="80087" y="168049"/>
                      <a:pt x="21032" y="193586"/>
                      <a:pt x="-113" y="318708"/>
                    </a:cubicBezTo>
                    <a:cubicBezTo>
                      <a:pt x="-113" y="318708"/>
                      <a:pt x="66562" y="286146"/>
                      <a:pt x="107138" y="283108"/>
                    </a:cubicBezTo>
                    <a:cubicBezTo>
                      <a:pt x="147715" y="280070"/>
                      <a:pt x="369266" y="397028"/>
                      <a:pt x="369266" y="397028"/>
                    </a:cubicBezTo>
                    <a:cubicBezTo>
                      <a:pt x="369266" y="397028"/>
                      <a:pt x="420701" y="204029"/>
                      <a:pt x="477565" y="153904"/>
                    </a:cubicBezTo>
                    <a:cubicBezTo>
                      <a:pt x="534430" y="103779"/>
                      <a:pt x="649015" y="114601"/>
                      <a:pt x="649015" y="114601"/>
                    </a:cubicBezTo>
                    <a:cubicBezTo>
                      <a:pt x="649015" y="114601"/>
                      <a:pt x="545669" y="1440"/>
                      <a:pt x="452800" y="-174"/>
                    </a:cubicBezTo>
                    <a:cubicBezTo>
                      <a:pt x="414700" y="-838"/>
                      <a:pt x="353074" y="79001"/>
                      <a:pt x="283065" y="105013"/>
                    </a:cubicBezTo>
                    <a:cubicBezTo>
                      <a:pt x="183910" y="141467"/>
                      <a:pt x="80087" y="168049"/>
                      <a:pt x="80087" y="168049"/>
                    </a:cubicBezTo>
                    <a:close/>
                  </a:path>
                </a:pathLst>
              </a:custGeom>
              <a:solidFill>
                <a:srgbClr val="FCB900">
                  <a:alpha val="40000"/>
                </a:srgbClr>
              </a:solidFill>
              <a:ln w="9525" cap="flat">
                <a:noFill/>
                <a:prstDash val="solid"/>
                <a:miter/>
              </a:ln>
            </p:spPr>
            <p:txBody>
              <a:bodyPr rtlCol="0" anchor="ctr"/>
              <a:lstStyle/>
              <a:p>
                <a:endParaRPr lang="en-GB"/>
              </a:p>
            </p:txBody>
          </p:sp>
        </p:grpSp>
        <p:sp>
          <p:nvSpPr>
            <p:cNvPr id="206" name="Graphic 195">
              <a:extLst>
                <a:ext uri="{FF2B5EF4-FFF2-40B4-BE49-F238E27FC236}">
                  <a16:creationId xmlns:a16="http://schemas.microsoft.com/office/drawing/2014/main" id="{B145A7E0-3241-B141-AEC2-D56289360DF5}"/>
                </a:ext>
              </a:extLst>
            </p:cNvPr>
            <p:cNvSpPr/>
            <p:nvPr/>
          </p:nvSpPr>
          <p:spPr>
            <a:xfrm>
              <a:off x="8097980" y="4122126"/>
              <a:ext cx="1028688" cy="956645"/>
            </a:xfrm>
            <a:custGeom>
              <a:avLst/>
              <a:gdLst>
                <a:gd name="connsiteX0" fmla="*/ 948862 w 1028688"/>
                <a:gd name="connsiteY0" fmla="*/ 355918 h 956645"/>
                <a:gd name="connsiteX1" fmla="*/ 1027825 w 1028688"/>
                <a:gd name="connsiteY1" fmla="*/ 817960 h 956645"/>
                <a:gd name="connsiteX2" fmla="*/ 1026491 w 1028688"/>
                <a:gd name="connsiteY2" fmla="*/ 956468 h 956645"/>
                <a:gd name="connsiteX3" fmla="*/ 839 w 1028688"/>
                <a:gd name="connsiteY3" fmla="*/ 956468 h 956645"/>
                <a:gd name="connsiteX4" fmla="*/ -113 w 1028688"/>
                <a:gd name="connsiteY4" fmla="*/ 477053 h 956645"/>
                <a:gd name="connsiteX5" fmla="*/ 377838 w 1028688"/>
                <a:gd name="connsiteY5" fmla="*/ 234973 h 956645"/>
                <a:gd name="connsiteX6" fmla="*/ 750647 w 1028688"/>
                <a:gd name="connsiteY6" fmla="*/ -178 h 956645"/>
                <a:gd name="connsiteX7" fmla="*/ 788080 w 1028688"/>
                <a:gd name="connsiteY7" fmla="*/ 44061 h 9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688" h="956645">
                  <a:moveTo>
                    <a:pt x="948862" y="355918"/>
                  </a:moveTo>
                  <a:cubicBezTo>
                    <a:pt x="998514" y="505056"/>
                    <a:pt x="1025138" y="660848"/>
                    <a:pt x="1027825" y="817960"/>
                  </a:cubicBezTo>
                  <a:cubicBezTo>
                    <a:pt x="1029158" y="862262"/>
                    <a:pt x="1028713" y="908431"/>
                    <a:pt x="1026491" y="956468"/>
                  </a:cubicBezTo>
                  <a:lnTo>
                    <a:pt x="839" y="956468"/>
                  </a:lnTo>
                  <a:lnTo>
                    <a:pt x="-113" y="477053"/>
                  </a:lnTo>
                  <a:cubicBezTo>
                    <a:pt x="-113" y="477053"/>
                    <a:pt x="116377" y="290604"/>
                    <a:pt x="377838" y="234973"/>
                  </a:cubicBezTo>
                  <a:cubicBezTo>
                    <a:pt x="580245" y="191968"/>
                    <a:pt x="750647" y="-178"/>
                    <a:pt x="750647" y="-178"/>
                  </a:cubicBezTo>
                  <a:cubicBezTo>
                    <a:pt x="764055" y="13761"/>
                    <a:pt x="776558" y="28538"/>
                    <a:pt x="788080" y="44061"/>
                  </a:cubicBezTo>
                </a:path>
              </a:pathLst>
            </a:custGeom>
            <a:noFill/>
            <a:ln w="10001" cap="rnd">
              <a:solidFill>
                <a:srgbClr val="263238"/>
              </a:solidFill>
              <a:prstDash val="solid"/>
              <a:round/>
            </a:ln>
          </p:spPr>
          <p:txBody>
            <a:bodyPr rtlCol="0" anchor="ctr"/>
            <a:lstStyle/>
            <a:p>
              <a:endParaRPr lang="en-GB"/>
            </a:p>
          </p:txBody>
        </p:sp>
        <p:sp>
          <p:nvSpPr>
            <p:cNvPr id="207" name="Graphic 195">
              <a:extLst>
                <a:ext uri="{FF2B5EF4-FFF2-40B4-BE49-F238E27FC236}">
                  <a16:creationId xmlns:a16="http://schemas.microsoft.com/office/drawing/2014/main" id="{28884C91-2A3A-CD48-BB58-28907785DB29}"/>
                </a:ext>
              </a:extLst>
            </p:cNvPr>
            <p:cNvSpPr/>
            <p:nvPr/>
          </p:nvSpPr>
          <p:spPr>
            <a:xfrm>
              <a:off x="8214169" y="4226577"/>
              <a:ext cx="648669" cy="372969"/>
            </a:xfrm>
            <a:custGeom>
              <a:avLst/>
              <a:gdLst>
                <a:gd name="connsiteX0" fmla="*/ 424052 w 648669"/>
                <a:gd name="connsiteY0" fmla="*/ 302161 h 372969"/>
                <a:gd name="connsiteX1" fmla="*/ 528827 w 648669"/>
                <a:gd name="connsiteY1" fmla="*/ 89795 h 372969"/>
                <a:gd name="connsiteX2" fmla="*/ 648556 w 648669"/>
                <a:gd name="connsiteY2" fmla="*/ 141344 h 372969"/>
                <a:gd name="connsiteX3" fmla="*/ 172306 w 648669"/>
                <a:gd name="connsiteY3" fmla="*/ 85238 h 372969"/>
                <a:gd name="connsiteX4" fmla="*/ 856 w 648669"/>
                <a:gd name="connsiteY4" fmla="*/ 372792 h 372969"/>
                <a:gd name="connsiteX5" fmla="*/ 111441 w 648669"/>
                <a:gd name="connsiteY5" fmla="*/ 278428 h 372969"/>
                <a:gd name="connsiteX6" fmla="*/ 300608 w 648669"/>
                <a:gd name="connsiteY6" fmla="*/ 372792 h 37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669" h="372969">
                  <a:moveTo>
                    <a:pt x="424052" y="302161"/>
                  </a:moveTo>
                  <a:cubicBezTo>
                    <a:pt x="424052" y="302161"/>
                    <a:pt x="495298" y="93307"/>
                    <a:pt x="528827" y="89795"/>
                  </a:cubicBezTo>
                  <a:cubicBezTo>
                    <a:pt x="562355" y="86282"/>
                    <a:pt x="648556" y="141344"/>
                    <a:pt x="648556" y="141344"/>
                  </a:cubicBezTo>
                  <a:cubicBezTo>
                    <a:pt x="497394" y="-100737"/>
                    <a:pt x="268223" y="29037"/>
                    <a:pt x="172306" y="85238"/>
                  </a:cubicBezTo>
                  <a:cubicBezTo>
                    <a:pt x="-23528" y="200582"/>
                    <a:pt x="856" y="372792"/>
                    <a:pt x="856" y="372792"/>
                  </a:cubicBezTo>
                  <a:cubicBezTo>
                    <a:pt x="856" y="372792"/>
                    <a:pt x="77056" y="289250"/>
                    <a:pt x="111441" y="278428"/>
                  </a:cubicBezTo>
                  <a:cubicBezTo>
                    <a:pt x="145826" y="267605"/>
                    <a:pt x="300608" y="372792"/>
                    <a:pt x="300608" y="372792"/>
                  </a:cubicBezTo>
                </a:path>
              </a:pathLst>
            </a:custGeom>
            <a:solidFill>
              <a:srgbClr val="FFFFFF"/>
            </a:solidFill>
            <a:ln w="10001" cap="rnd">
              <a:solidFill>
                <a:srgbClr val="263238"/>
              </a:solidFill>
              <a:prstDash val="solid"/>
              <a:round/>
            </a:ln>
          </p:spPr>
          <p:txBody>
            <a:bodyPr rtlCol="0" anchor="ctr"/>
            <a:lstStyle/>
            <a:p>
              <a:endParaRPr lang="en-GB"/>
            </a:p>
          </p:txBody>
        </p:sp>
        <p:sp>
          <p:nvSpPr>
            <p:cNvPr id="208" name="Graphic 195">
              <a:extLst>
                <a:ext uri="{FF2B5EF4-FFF2-40B4-BE49-F238E27FC236}">
                  <a16:creationId xmlns:a16="http://schemas.microsoft.com/office/drawing/2014/main" id="{799BAEA2-0FCE-EE4C-B7F8-A67C54042662}"/>
                </a:ext>
              </a:extLst>
            </p:cNvPr>
            <p:cNvSpPr/>
            <p:nvPr/>
          </p:nvSpPr>
          <p:spPr>
            <a:xfrm>
              <a:off x="8323247" y="4133328"/>
              <a:ext cx="330136" cy="421410"/>
            </a:xfrm>
            <a:custGeom>
              <a:avLst/>
              <a:gdLst>
                <a:gd name="connsiteX0" fmla="*/ 330023 w 330136"/>
                <a:gd name="connsiteY0" fmla="*/ 213423 h 421410"/>
                <a:gd name="connsiteX1" fmla="*/ 231058 w 330136"/>
                <a:gd name="connsiteY1" fmla="*/ 421233 h 421410"/>
                <a:gd name="connsiteX2" fmla="*/ 28080 w 330136"/>
                <a:gd name="connsiteY2" fmla="*/ 266111 h 421410"/>
                <a:gd name="connsiteX3" fmla="*/ 35796 w 330136"/>
                <a:gd name="connsiteY3" fmla="*/ 255668 h 421410"/>
                <a:gd name="connsiteX4" fmla="*/ 26938 w 330136"/>
                <a:gd name="connsiteY4" fmla="*/ 115831 h 421410"/>
                <a:gd name="connsiteX5" fmla="*/ -113 w 330136"/>
                <a:gd name="connsiteY5" fmla="*/ 52510 h 421410"/>
                <a:gd name="connsiteX6" fmla="*/ 307258 w 330136"/>
                <a:gd name="connsiteY6" fmla="*/ -178 h 421410"/>
                <a:gd name="connsiteX7" fmla="*/ 294495 w 330136"/>
                <a:gd name="connsiteY7" fmla="*/ 116021 h 421410"/>
                <a:gd name="connsiteX8" fmla="*/ 302781 w 330136"/>
                <a:gd name="connsiteY8" fmla="*/ 151621 h 421410"/>
                <a:gd name="connsiteX9" fmla="*/ 330023 w 330136"/>
                <a:gd name="connsiteY9" fmla="*/ 213423 h 42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36" h="421410">
                  <a:moveTo>
                    <a:pt x="330023" y="213423"/>
                  </a:moveTo>
                  <a:cubicBezTo>
                    <a:pt x="316212" y="334748"/>
                    <a:pt x="231058" y="421233"/>
                    <a:pt x="231058" y="421233"/>
                  </a:cubicBezTo>
                  <a:cubicBezTo>
                    <a:pt x="58751" y="379367"/>
                    <a:pt x="28080" y="266111"/>
                    <a:pt x="28080" y="266111"/>
                  </a:cubicBezTo>
                  <a:cubicBezTo>
                    <a:pt x="31282" y="263139"/>
                    <a:pt x="33898" y="259597"/>
                    <a:pt x="35796" y="255668"/>
                  </a:cubicBezTo>
                  <a:cubicBezTo>
                    <a:pt x="45321" y="238485"/>
                    <a:pt x="56179" y="197569"/>
                    <a:pt x="26938" y="115831"/>
                  </a:cubicBezTo>
                  <a:cubicBezTo>
                    <a:pt x="19207" y="94201"/>
                    <a:pt x="10173" y="73056"/>
                    <a:pt x="-113" y="52510"/>
                  </a:cubicBezTo>
                  <a:lnTo>
                    <a:pt x="307258" y="-178"/>
                  </a:lnTo>
                  <a:cubicBezTo>
                    <a:pt x="292511" y="36685"/>
                    <a:pt x="288099" y="76851"/>
                    <a:pt x="294495" y="116021"/>
                  </a:cubicBezTo>
                  <a:cubicBezTo>
                    <a:pt x="296445" y="128061"/>
                    <a:pt x="299214" y="139955"/>
                    <a:pt x="302781" y="151621"/>
                  </a:cubicBezTo>
                  <a:cubicBezTo>
                    <a:pt x="309089" y="173328"/>
                    <a:pt x="318249" y="194109"/>
                    <a:pt x="330023" y="213423"/>
                  </a:cubicBezTo>
                  <a:close/>
                </a:path>
              </a:pathLst>
            </a:custGeom>
            <a:solidFill>
              <a:srgbClr val="FFFFFF"/>
            </a:solidFill>
            <a:ln w="10001" cap="rnd">
              <a:solidFill>
                <a:srgbClr val="263238"/>
              </a:solidFill>
              <a:prstDash val="solid"/>
              <a:round/>
            </a:ln>
          </p:spPr>
          <p:txBody>
            <a:bodyPr rtlCol="0" anchor="ctr"/>
            <a:lstStyle/>
            <a:p>
              <a:endParaRPr lang="en-GB"/>
            </a:p>
          </p:txBody>
        </p:sp>
        <p:sp>
          <p:nvSpPr>
            <p:cNvPr id="209" name="Graphic 195">
              <a:extLst>
                <a:ext uri="{FF2B5EF4-FFF2-40B4-BE49-F238E27FC236}">
                  <a16:creationId xmlns:a16="http://schemas.microsoft.com/office/drawing/2014/main" id="{EEC0C261-D688-2C43-8CB6-79101D9B7E8F}"/>
                </a:ext>
              </a:extLst>
            </p:cNvPr>
            <p:cNvSpPr/>
            <p:nvPr/>
          </p:nvSpPr>
          <p:spPr>
            <a:xfrm>
              <a:off x="8373296" y="4520557"/>
              <a:ext cx="404672" cy="313095"/>
            </a:xfrm>
            <a:custGeom>
              <a:avLst/>
              <a:gdLst>
                <a:gd name="connsiteX0" fmla="*/ 392655 w 404672"/>
                <a:gd name="connsiteY0" fmla="*/ 4289 h 313095"/>
                <a:gd name="connsiteX1" fmla="*/ 196154 w 404672"/>
                <a:gd name="connsiteY1" fmla="*/ 47768 h 313095"/>
                <a:gd name="connsiteX2" fmla="*/ 34 w 404672"/>
                <a:gd name="connsiteY2" fmla="*/ 128937 h 313095"/>
                <a:gd name="connsiteX3" fmla="*/ 83854 w 404672"/>
                <a:gd name="connsiteY3" fmla="*/ 227857 h 313095"/>
                <a:gd name="connsiteX4" fmla="*/ 177295 w 404672"/>
                <a:gd name="connsiteY4" fmla="*/ 120962 h 313095"/>
                <a:gd name="connsiteX5" fmla="*/ 132622 w 404672"/>
                <a:gd name="connsiteY5" fmla="*/ 312918 h 313095"/>
                <a:gd name="connsiteX6" fmla="*/ 177295 w 404672"/>
                <a:gd name="connsiteY6" fmla="*/ 312918 h 313095"/>
                <a:gd name="connsiteX7" fmla="*/ 205870 w 404672"/>
                <a:gd name="connsiteY7" fmla="*/ 116026 h 313095"/>
                <a:gd name="connsiteX8" fmla="*/ 274450 w 404672"/>
                <a:gd name="connsiteY8" fmla="*/ 271337 h 313095"/>
                <a:gd name="connsiteX9" fmla="*/ 299977 w 404672"/>
                <a:gd name="connsiteY9" fmla="*/ 235737 h 313095"/>
                <a:gd name="connsiteX10" fmla="*/ 225110 w 404672"/>
                <a:gd name="connsiteY10" fmla="*/ 97229 h 313095"/>
                <a:gd name="connsiteX11" fmla="*/ 379415 w 404672"/>
                <a:gd name="connsiteY11" fmla="*/ 150676 h 313095"/>
                <a:gd name="connsiteX12" fmla="*/ 392655 w 404672"/>
                <a:gd name="connsiteY12" fmla="*/ 4289 h 313095"/>
                <a:gd name="connsiteX13" fmla="*/ 75282 w 404672"/>
                <a:gd name="connsiteY13" fmla="*/ 176404 h 313095"/>
                <a:gd name="connsiteX14" fmla="*/ 52517 w 404672"/>
                <a:gd name="connsiteY14" fmla="*/ 142797 h 313095"/>
                <a:gd name="connsiteX15" fmla="*/ 152720 w 404672"/>
                <a:gd name="connsiteY15" fmla="*/ 93431 h 313095"/>
                <a:gd name="connsiteX16" fmla="*/ 75282 w 404672"/>
                <a:gd name="connsiteY16" fmla="*/ 176404 h 313095"/>
                <a:gd name="connsiteX17" fmla="*/ 361032 w 404672"/>
                <a:gd name="connsiteY17" fmla="*/ 92292 h 313095"/>
                <a:gd name="connsiteX18" fmla="*/ 234921 w 404672"/>
                <a:gd name="connsiteY18" fmla="*/ 65616 h 313095"/>
                <a:gd name="connsiteX19" fmla="*/ 365985 w 404672"/>
                <a:gd name="connsiteY19" fmla="*/ 42832 h 313095"/>
                <a:gd name="connsiteX20" fmla="*/ 361222 w 404672"/>
                <a:gd name="connsiteY20" fmla="*/ 92292 h 313095"/>
                <a:gd name="connsiteX21" fmla="*/ 361222 w 404672"/>
                <a:gd name="connsiteY21" fmla="*/ 92292 h 3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4672" h="313095">
                  <a:moveTo>
                    <a:pt x="392655" y="4289"/>
                  </a:moveTo>
                  <a:cubicBezTo>
                    <a:pt x="374843" y="-17546"/>
                    <a:pt x="196154" y="47768"/>
                    <a:pt x="196154" y="47768"/>
                  </a:cubicBezTo>
                  <a:cubicBezTo>
                    <a:pt x="196154" y="47768"/>
                    <a:pt x="-6347" y="95235"/>
                    <a:pt x="34" y="128937"/>
                  </a:cubicBezTo>
                  <a:cubicBezTo>
                    <a:pt x="6416" y="162638"/>
                    <a:pt x="43278" y="237731"/>
                    <a:pt x="83854" y="227857"/>
                  </a:cubicBezTo>
                  <a:cubicBezTo>
                    <a:pt x="124431" y="217984"/>
                    <a:pt x="177295" y="120962"/>
                    <a:pt x="177295" y="120962"/>
                  </a:cubicBezTo>
                  <a:lnTo>
                    <a:pt x="132622" y="312918"/>
                  </a:lnTo>
                  <a:lnTo>
                    <a:pt x="177295" y="312918"/>
                  </a:lnTo>
                  <a:lnTo>
                    <a:pt x="205870" y="116026"/>
                  </a:lnTo>
                  <a:cubicBezTo>
                    <a:pt x="245589" y="165486"/>
                    <a:pt x="274450" y="271337"/>
                    <a:pt x="274450" y="271337"/>
                  </a:cubicBezTo>
                  <a:lnTo>
                    <a:pt x="299977" y="235737"/>
                  </a:lnTo>
                  <a:cubicBezTo>
                    <a:pt x="283308" y="178777"/>
                    <a:pt x="225110" y="97229"/>
                    <a:pt x="225110" y="97229"/>
                  </a:cubicBezTo>
                  <a:cubicBezTo>
                    <a:pt x="225110" y="97229"/>
                    <a:pt x="348935" y="146689"/>
                    <a:pt x="379415" y="150676"/>
                  </a:cubicBezTo>
                  <a:cubicBezTo>
                    <a:pt x="409895" y="154664"/>
                    <a:pt x="410562" y="26029"/>
                    <a:pt x="392655" y="4289"/>
                  </a:cubicBezTo>
                  <a:close/>
                  <a:moveTo>
                    <a:pt x="75282" y="176404"/>
                  </a:moveTo>
                  <a:cubicBezTo>
                    <a:pt x="62423" y="179346"/>
                    <a:pt x="57470" y="163492"/>
                    <a:pt x="52517" y="142797"/>
                  </a:cubicBezTo>
                  <a:cubicBezTo>
                    <a:pt x="47564" y="122102"/>
                    <a:pt x="152720" y="93431"/>
                    <a:pt x="152720" y="93431"/>
                  </a:cubicBezTo>
                  <a:cubicBezTo>
                    <a:pt x="152720" y="93431"/>
                    <a:pt x="88236" y="173460"/>
                    <a:pt x="75282" y="176404"/>
                  </a:cubicBezTo>
                  <a:close/>
                  <a:moveTo>
                    <a:pt x="361032" y="92292"/>
                  </a:moveTo>
                  <a:cubicBezTo>
                    <a:pt x="348078" y="100172"/>
                    <a:pt x="234921" y="65616"/>
                    <a:pt x="234921" y="65616"/>
                  </a:cubicBezTo>
                  <a:cubicBezTo>
                    <a:pt x="234921" y="65616"/>
                    <a:pt x="361984" y="28971"/>
                    <a:pt x="365985" y="42832"/>
                  </a:cubicBezTo>
                  <a:cubicBezTo>
                    <a:pt x="369985" y="56692"/>
                    <a:pt x="374081" y="84413"/>
                    <a:pt x="361222" y="92292"/>
                  </a:cubicBezTo>
                  <a:lnTo>
                    <a:pt x="361222" y="92292"/>
                  </a:lnTo>
                  <a:close/>
                </a:path>
              </a:pathLst>
            </a:custGeom>
            <a:solidFill>
              <a:srgbClr val="FCB900"/>
            </a:solidFill>
            <a:ln w="10001" cap="rnd">
              <a:solidFill>
                <a:srgbClr val="263238"/>
              </a:solidFill>
              <a:prstDash val="solid"/>
              <a:round/>
            </a:ln>
          </p:spPr>
          <p:txBody>
            <a:bodyPr rtlCol="0" anchor="ctr"/>
            <a:lstStyle/>
            <a:p>
              <a:endParaRPr lang="en-GB"/>
            </a:p>
          </p:txBody>
        </p:sp>
        <p:sp>
          <p:nvSpPr>
            <p:cNvPr id="210" name="Graphic 195">
              <a:extLst>
                <a:ext uri="{FF2B5EF4-FFF2-40B4-BE49-F238E27FC236}">
                  <a16:creationId xmlns:a16="http://schemas.microsoft.com/office/drawing/2014/main" id="{2D0234D3-F8C5-414A-B8BF-CC2A3BB582EA}"/>
                </a:ext>
              </a:extLst>
            </p:cNvPr>
            <p:cNvSpPr/>
            <p:nvPr/>
          </p:nvSpPr>
          <p:spPr>
            <a:xfrm>
              <a:off x="8534797" y="4559210"/>
              <a:ext cx="57721" cy="65684"/>
            </a:xfrm>
            <a:custGeom>
              <a:avLst/>
              <a:gdLst>
                <a:gd name="connsiteX0" fmla="*/ 19984 w 57721"/>
                <a:gd name="connsiteY0" fmla="*/ 65507 h 65684"/>
                <a:gd name="connsiteX1" fmla="*/ -113 w 57721"/>
                <a:gd name="connsiteY1" fmla="*/ 18040 h 65684"/>
                <a:gd name="connsiteX2" fmla="*/ 57608 w 57721"/>
                <a:gd name="connsiteY2" fmla="*/ 1142 h 65684"/>
                <a:gd name="connsiteX3" fmla="*/ 52750 w 57721"/>
                <a:gd name="connsiteY3" fmla="*/ 46805 h 65684"/>
              </a:gdLst>
              <a:ahLst/>
              <a:cxnLst>
                <a:cxn ang="0">
                  <a:pos x="connsiteX0" y="connsiteY0"/>
                </a:cxn>
                <a:cxn ang="0">
                  <a:pos x="connsiteX1" y="connsiteY1"/>
                </a:cxn>
                <a:cxn ang="0">
                  <a:pos x="connsiteX2" y="connsiteY2"/>
                </a:cxn>
                <a:cxn ang="0">
                  <a:pos x="connsiteX3" y="connsiteY3"/>
                </a:cxn>
              </a:cxnLst>
              <a:rect l="l" t="t" r="r" b="b"/>
              <a:pathLst>
                <a:path w="57721" h="65684">
                  <a:moveTo>
                    <a:pt x="19984" y="65507"/>
                  </a:moveTo>
                  <a:lnTo>
                    <a:pt x="-113" y="18040"/>
                  </a:lnTo>
                  <a:cubicBezTo>
                    <a:pt x="-113" y="18040"/>
                    <a:pt x="34653" y="-5978"/>
                    <a:pt x="57608" y="1142"/>
                  </a:cubicBezTo>
                  <a:lnTo>
                    <a:pt x="52750" y="46805"/>
                  </a:lnTo>
                </a:path>
              </a:pathLst>
            </a:custGeom>
            <a:solidFill>
              <a:srgbClr val="FCB900"/>
            </a:solidFill>
            <a:ln w="10001" cap="rnd">
              <a:solidFill>
                <a:srgbClr val="263238"/>
              </a:solidFill>
              <a:prstDash val="solid"/>
              <a:round/>
            </a:ln>
          </p:spPr>
          <p:txBody>
            <a:bodyPr rtlCol="0" anchor="ctr"/>
            <a:lstStyle/>
            <a:p>
              <a:endParaRPr lang="en-GB"/>
            </a:p>
          </p:txBody>
        </p:sp>
        <p:sp>
          <p:nvSpPr>
            <p:cNvPr id="211" name="Graphic 195">
              <a:extLst>
                <a:ext uri="{FF2B5EF4-FFF2-40B4-BE49-F238E27FC236}">
                  <a16:creationId xmlns:a16="http://schemas.microsoft.com/office/drawing/2014/main" id="{DA9BFFE0-FF3E-904A-BBE8-45D5033411F6}"/>
                </a:ext>
              </a:extLst>
            </p:cNvPr>
            <p:cNvSpPr/>
            <p:nvPr/>
          </p:nvSpPr>
          <p:spPr>
            <a:xfrm>
              <a:off x="9044480" y="2730427"/>
              <a:ext cx="391048" cy="472801"/>
            </a:xfrm>
            <a:custGeom>
              <a:avLst/>
              <a:gdLst>
                <a:gd name="connsiteX0" fmla="*/ 185053 w 391048"/>
                <a:gd name="connsiteY0" fmla="*/ 472375 h 472801"/>
                <a:gd name="connsiteX1" fmla="*/ 74563 w 391048"/>
                <a:gd name="connsiteY1" fmla="*/ 373833 h 472801"/>
                <a:gd name="connsiteX2" fmla="*/ -113 w 391048"/>
                <a:gd name="connsiteY2" fmla="*/ 205042 h 472801"/>
                <a:gd name="connsiteX3" fmla="*/ 50369 w 391048"/>
                <a:gd name="connsiteY3" fmla="*/ 187194 h 472801"/>
                <a:gd name="connsiteX4" fmla="*/ 128188 w 391048"/>
                <a:gd name="connsiteY4" fmla="*/ 266843 h 472801"/>
                <a:gd name="connsiteX5" fmla="*/ 149048 w 391048"/>
                <a:gd name="connsiteY5" fmla="*/ 162417 h 472801"/>
                <a:gd name="connsiteX6" fmla="*/ 187148 w 391048"/>
                <a:gd name="connsiteY6" fmla="*/ 7295 h 472801"/>
                <a:gd name="connsiteX7" fmla="*/ 214580 w 391048"/>
                <a:gd name="connsiteY7" fmla="*/ 34446 h 472801"/>
                <a:gd name="connsiteX8" fmla="*/ 214580 w 391048"/>
                <a:gd name="connsiteY8" fmla="*/ 162417 h 472801"/>
                <a:gd name="connsiteX9" fmla="*/ 271730 w 391048"/>
                <a:gd name="connsiteY9" fmla="*/ 5966 h 472801"/>
                <a:gd name="connsiteX10" fmla="*/ 311735 w 391048"/>
                <a:gd name="connsiteY10" fmla="*/ 21915 h 472801"/>
                <a:gd name="connsiteX11" fmla="*/ 280112 w 391048"/>
                <a:gd name="connsiteY11" fmla="*/ 191751 h 472801"/>
                <a:gd name="connsiteX12" fmla="*/ 337262 w 391048"/>
                <a:gd name="connsiteY12" fmla="*/ 76407 h 472801"/>
                <a:gd name="connsiteX13" fmla="*/ 368790 w 391048"/>
                <a:gd name="connsiteY13" fmla="*/ 97387 h 472801"/>
                <a:gd name="connsiteX14" fmla="*/ 322498 w 391048"/>
                <a:gd name="connsiteY14" fmla="*/ 248331 h 472801"/>
                <a:gd name="connsiteX15" fmla="*/ 370123 w 391048"/>
                <a:gd name="connsiteY15" fmla="*/ 168208 h 472801"/>
                <a:gd name="connsiteX16" fmla="*/ 383554 w 391048"/>
                <a:gd name="connsiteY16" fmla="*/ 231623 h 472801"/>
                <a:gd name="connsiteX17" fmla="*/ 343834 w 391048"/>
                <a:gd name="connsiteY17" fmla="*/ 377441 h 472801"/>
                <a:gd name="connsiteX18" fmla="*/ 244870 w 391048"/>
                <a:gd name="connsiteY18" fmla="*/ 472375 h 4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048" h="472801">
                  <a:moveTo>
                    <a:pt x="185053" y="472375"/>
                  </a:moveTo>
                  <a:cubicBezTo>
                    <a:pt x="176575" y="474463"/>
                    <a:pt x="85135" y="447217"/>
                    <a:pt x="74563" y="373833"/>
                  </a:cubicBezTo>
                  <a:cubicBezTo>
                    <a:pt x="63990" y="300450"/>
                    <a:pt x="-113" y="205042"/>
                    <a:pt x="-113" y="205042"/>
                  </a:cubicBezTo>
                  <a:cubicBezTo>
                    <a:pt x="-113" y="205042"/>
                    <a:pt x="15698" y="168302"/>
                    <a:pt x="50369" y="187194"/>
                  </a:cubicBezTo>
                  <a:cubicBezTo>
                    <a:pt x="69990" y="197827"/>
                    <a:pt x="79801" y="245863"/>
                    <a:pt x="128188" y="266843"/>
                  </a:cubicBezTo>
                  <a:cubicBezTo>
                    <a:pt x="139195" y="232962"/>
                    <a:pt x="146196" y="197916"/>
                    <a:pt x="149048" y="162417"/>
                  </a:cubicBezTo>
                  <a:cubicBezTo>
                    <a:pt x="155334" y="97387"/>
                    <a:pt x="161621" y="13656"/>
                    <a:pt x="187148" y="7295"/>
                  </a:cubicBezTo>
                  <a:cubicBezTo>
                    <a:pt x="212675" y="934"/>
                    <a:pt x="214580" y="19826"/>
                    <a:pt x="214580" y="34446"/>
                  </a:cubicBezTo>
                  <a:cubicBezTo>
                    <a:pt x="214580" y="49066"/>
                    <a:pt x="206103" y="147702"/>
                    <a:pt x="214580" y="162417"/>
                  </a:cubicBezTo>
                  <a:cubicBezTo>
                    <a:pt x="223057" y="177131"/>
                    <a:pt x="261062" y="13845"/>
                    <a:pt x="271730" y="5966"/>
                  </a:cubicBezTo>
                  <a:cubicBezTo>
                    <a:pt x="298305" y="-14255"/>
                    <a:pt x="311735" y="21915"/>
                    <a:pt x="311735" y="21915"/>
                  </a:cubicBezTo>
                  <a:cubicBezTo>
                    <a:pt x="311735" y="21915"/>
                    <a:pt x="275921" y="179125"/>
                    <a:pt x="280112" y="191751"/>
                  </a:cubicBezTo>
                  <a:cubicBezTo>
                    <a:pt x="284303" y="204377"/>
                    <a:pt x="334881" y="91121"/>
                    <a:pt x="337262" y="76407"/>
                  </a:cubicBezTo>
                  <a:cubicBezTo>
                    <a:pt x="339643" y="61692"/>
                    <a:pt x="368028" y="70711"/>
                    <a:pt x="368790" y="97387"/>
                  </a:cubicBezTo>
                  <a:cubicBezTo>
                    <a:pt x="369456" y="117988"/>
                    <a:pt x="318307" y="235800"/>
                    <a:pt x="322498" y="248331"/>
                  </a:cubicBezTo>
                  <a:cubicBezTo>
                    <a:pt x="326689" y="260863"/>
                    <a:pt x="360598" y="174473"/>
                    <a:pt x="370123" y="168208"/>
                  </a:cubicBezTo>
                  <a:cubicBezTo>
                    <a:pt x="379648" y="161942"/>
                    <a:pt x="402699" y="172384"/>
                    <a:pt x="383554" y="231623"/>
                  </a:cubicBezTo>
                  <a:cubicBezTo>
                    <a:pt x="366946" y="279255"/>
                    <a:pt x="353675" y="327978"/>
                    <a:pt x="343834" y="377441"/>
                  </a:cubicBezTo>
                  <a:cubicBezTo>
                    <a:pt x="333262" y="436205"/>
                    <a:pt x="284874" y="476172"/>
                    <a:pt x="244870" y="472375"/>
                  </a:cubicBezTo>
                </a:path>
              </a:pathLst>
            </a:custGeom>
            <a:solidFill>
              <a:srgbClr val="FFFFFF"/>
            </a:solidFill>
            <a:ln w="10001" cap="rnd">
              <a:solidFill>
                <a:srgbClr val="263238"/>
              </a:solidFill>
              <a:prstDash val="solid"/>
              <a:round/>
            </a:ln>
          </p:spPr>
          <p:txBody>
            <a:bodyPr rtlCol="0" anchor="ctr"/>
            <a:lstStyle/>
            <a:p>
              <a:endParaRPr lang="en-GB"/>
            </a:p>
          </p:txBody>
        </p:sp>
        <p:sp>
          <p:nvSpPr>
            <p:cNvPr id="212" name="Graphic 195">
              <a:extLst>
                <a:ext uri="{FF2B5EF4-FFF2-40B4-BE49-F238E27FC236}">
                  <a16:creationId xmlns:a16="http://schemas.microsoft.com/office/drawing/2014/main" id="{F30687D2-F0D6-7A45-B0DF-C26C9B3780A8}"/>
                </a:ext>
              </a:extLst>
            </p:cNvPr>
            <p:cNvSpPr/>
            <p:nvPr/>
          </p:nvSpPr>
          <p:spPr>
            <a:xfrm>
              <a:off x="9172781" y="2997543"/>
              <a:ext cx="77914" cy="72339"/>
            </a:xfrm>
            <a:custGeom>
              <a:avLst/>
              <a:gdLst>
                <a:gd name="connsiteX0" fmla="*/ -113 w 77914"/>
                <a:gd name="connsiteY0" fmla="*/ -178 h 72339"/>
                <a:gd name="connsiteX1" fmla="*/ 77801 w 77914"/>
                <a:gd name="connsiteY1" fmla="*/ 72162 h 72339"/>
              </a:gdLst>
              <a:ahLst/>
              <a:cxnLst>
                <a:cxn ang="0">
                  <a:pos x="connsiteX0" y="connsiteY0"/>
                </a:cxn>
                <a:cxn ang="0">
                  <a:pos x="connsiteX1" y="connsiteY1"/>
                </a:cxn>
              </a:cxnLst>
              <a:rect l="l" t="t" r="r" b="b"/>
              <a:pathLst>
                <a:path w="77914" h="72339">
                  <a:moveTo>
                    <a:pt x="-113" y="-178"/>
                  </a:moveTo>
                  <a:cubicBezTo>
                    <a:pt x="24080" y="9316"/>
                    <a:pt x="65133" y="30296"/>
                    <a:pt x="77801" y="72162"/>
                  </a:cubicBezTo>
                </a:path>
              </a:pathLst>
            </a:custGeom>
            <a:noFill/>
            <a:ln w="10001" cap="rnd">
              <a:solidFill>
                <a:srgbClr val="263238"/>
              </a:solidFill>
              <a:prstDash val="solid"/>
              <a:round/>
            </a:ln>
          </p:spPr>
          <p:txBody>
            <a:bodyPr rtlCol="0" anchor="ctr"/>
            <a:lstStyle/>
            <a:p>
              <a:endParaRPr lang="en-GB"/>
            </a:p>
          </p:txBody>
        </p:sp>
        <p:sp>
          <p:nvSpPr>
            <p:cNvPr id="213" name="Graphic 195">
              <a:extLst>
                <a:ext uri="{FF2B5EF4-FFF2-40B4-BE49-F238E27FC236}">
                  <a16:creationId xmlns:a16="http://schemas.microsoft.com/office/drawing/2014/main" id="{D7B5DC54-2262-2B4B-9C41-B099D19004F5}"/>
                </a:ext>
              </a:extLst>
            </p:cNvPr>
            <p:cNvSpPr/>
            <p:nvPr/>
          </p:nvSpPr>
          <p:spPr>
            <a:xfrm>
              <a:off x="9225455" y="2892736"/>
              <a:ext cx="151447" cy="111167"/>
            </a:xfrm>
            <a:custGeom>
              <a:avLst/>
              <a:gdLst>
                <a:gd name="connsiteX0" fmla="*/ -113 w 151447"/>
                <a:gd name="connsiteY0" fmla="*/ -178 h 111167"/>
                <a:gd name="connsiteX1" fmla="*/ 151334 w 151447"/>
                <a:gd name="connsiteY1" fmla="*/ 110989 h 111167"/>
              </a:gdLst>
              <a:ahLst/>
              <a:cxnLst>
                <a:cxn ang="0">
                  <a:pos x="connsiteX0" y="connsiteY0"/>
                </a:cxn>
                <a:cxn ang="0">
                  <a:pos x="connsiteX1" y="connsiteY1"/>
                </a:cxn>
              </a:cxnLst>
              <a:rect l="l" t="t" r="r" b="b"/>
              <a:pathLst>
                <a:path w="151447" h="111167">
                  <a:moveTo>
                    <a:pt x="-113" y="-178"/>
                  </a:moveTo>
                  <a:cubicBezTo>
                    <a:pt x="-113" y="-178"/>
                    <a:pt x="111329" y="866"/>
                    <a:pt x="151334" y="110989"/>
                  </a:cubicBezTo>
                </a:path>
              </a:pathLst>
            </a:custGeom>
            <a:noFill/>
            <a:ln w="10001" cap="rnd">
              <a:solidFill>
                <a:srgbClr val="263238"/>
              </a:solidFill>
              <a:prstDash val="solid"/>
              <a:round/>
            </a:ln>
          </p:spPr>
          <p:txBody>
            <a:bodyPr rtlCol="0" anchor="ctr"/>
            <a:lstStyle/>
            <a:p>
              <a:endParaRPr lang="en-GB"/>
            </a:p>
          </p:txBody>
        </p:sp>
        <p:sp>
          <p:nvSpPr>
            <p:cNvPr id="214" name="Graphic 195">
              <a:extLst>
                <a:ext uri="{FF2B5EF4-FFF2-40B4-BE49-F238E27FC236}">
                  <a16:creationId xmlns:a16="http://schemas.microsoft.com/office/drawing/2014/main" id="{9AFF7E28-0CD3-7149-9A14-8C3150637D52}"/>
                </a:ext>
              </a:extLst>
            </p:cNvPr>
            <p:cNvSpPr/>
            <p:nvPr/>
          </p:nvSpPr>
          <p:spPr>
            <a:xfrm>
              <a:off x="7873527" y="4599547"/>
              <a:ext cx="430070" cy="570645"/>
            </a:xfrm>
            <a:custGeom>
              <a:avLst/>
              <a:gdLst>
                <a:gd name="connsiteX0" fmla="*/ 386741 w 430070"/>
                <a:gd name="connsiteY0" fmla="*/ 142223 h 570645"/>
                <a:gd name="connsiteX1" fmla="*/ 425508 w 430070"/>
                <a:gd name="connsiteY1" fmla="*/ 480756 h 570645"/>
                <a:gd name="connsiteX2" fmla="*/ 259773 w 430070"/>
                <a:gd name="connsiteY2" fmla="*/ 529837 h 570645"/>
                <a:gd name="connsiteX3" fmla="*/ 45365 w 430070"/>
                <a:gd name="connsiteY3" fmla="*/ 570468 h 570645"/>
                <a:gd name="connsiteX4" fmla="*/ 59939 w 430070"/>
                <a:gd name="connsiteY4" fmla="*/ 233928 h 570645"/>
                <a:gd name="connsiteX5" fmla="*/ 224340 w 430070"/>
                <a:gd name="connsiteY5" fmla="*/ -178 h 570645"/>
                <a:gd name="connsiteX6" fmla="*/ 261392 w 430070"/>
                <a:gd name="connsiteY6" fmla="*/ 10455 h 57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070" h="570645">
                  <a:moveTo>
                    <a:pt x="386741" y="142223"/>
                  </a:moveTo>
                  <a:cubicBezTo>
                    <a:pt x="419126" y="213613"/>
                    <a:pt x="439415" y="320603"/>
                    <a:pt x="425508" y="480756"/>
                  </a:cubicBezTo>
                  <a:lnTo>
                    <a:pt x="259773" y="529837"/>
                  </a:lnTo>
                  <a:lnTo>
                    <a:pt x="45365" y="570468"/>
                  </a:lnTo>
                  <a:cubicBezTo>
                    <a:pt x="45365" y="570468"/>
                    <a:pt x="-66077" y="350697"/>
                    <a:pt x="59939" y="233928"/>
                  </a:cubicBezTo>
                  <a:cubicBezTo>
                    <a:pt x="59939" y="233928"/>
                    <a:pt x="93657" y="115167"/>
                    <a:pt x="224340" y="-178"/>
                  </a:cubicBezTo>
                  <a:cubicBezTo>
                    <a:pt x="237135" y="1596"/>
                    <a:pt x="249610" y="5176"/>
                    <a:pt x="261392" y="10455"/>
                  </a:cubicBezTo>
                </a:path>
              </a:pathLst>
            </a:custGeom>
            <a:solidFill>
              <a:srgbClr val="FFFFFF"/>
            </a:solidFill>
            <a:ln w="9525" cap="flat">
              <a:noFill/>
              <a:prstDash val="solid"/>
              <a:miter/>
            </a:ln>
          </p:spPr>
          <p:txBody>
            <a:bodyPr rtlCol="0" anchor="ctr"/>
            <a:lstStyle/>
            <a:p>
              <a:endParaRPr lang="en-GB"/>
            </a:p>
          </p:txBody>
        </p:sp>
        <p:sp>
          <p:nvSpPr>
            <p:cNvPr id="215" name="Graphic 195">
              <a:extLst>
                <a:ext uri="{FF2B5EF4-FFF2-40B4-BE49-F238E27FC236}">
                  <a16:creationId xmlns:a16="http://schemas.microsoft.com/office/drawing/2014/main" id="{8BE7868B-2A4D-AE4D-9624-4D6C57674236}"/>
                </a:ext>
              </a:extLst>
            </p:cNvPr>
            <p:cNvSpPr/>
            <p:nvPr/>
          </p:nvSpPr>
          <p:spPr>
            <a:xfrm>
              <a:off x="8004921" y="4772563"/>
              <a:ext cx="298659" cy="337821"/>
            </a:xfrm>
            <a:custGeom>
              <a:avLst/>
              <a:gdLst>
                <a:gd name="connsiteX0" fmla="*/ 294114 w 298659"/>
                <a:gd name="connsiteY0" fmla="*/ 307739 h 337821"/>
                <a:gd name="connsiteX1" fmla="*/ 193244 w 298659"/>
                <a:gd name="connsiteY1" fmla="*/ 337644 h 337821"/>
                <a:gd name="connsiteX2" fmla="*/ 179623 w 298659"/>
                <a:gd name="connsiteY2" fmla="*/ 268342 h 337821"/>
                <a:gd name="connsiteX3" fmla="*/ -113 w 298659"/>
                <a:gd name="connsiteY3" fmla="*/ 60912 h 337821"/>
                <a:gd name="connsiteX4" fmla="*/ 156859 w 298659"/>
                <a:gd name="connsiteY4" fmla="*/ 110657 h 337821"/>
                <a:gd name="connsiteX5" fmla="*/ 157621 w 298659"/>
                <a:gd name="connsiteY5" fmla="*/ 19996 h 337821"/>
                <a:gd name="connsiteX6" fmla="*/ 264396 w 298659"/>
                <a:gd name="connsiteY6" fmla="*/ 136099 h 337821"/>
                <a:gd name="connsiteX7" fmla="*/ 268968 w 298659"/>
                <a:gd name="connsiteY7" fmla="*/ 3192 h 337821"/>
                <a:gd name="connsiteX8" fmla="*/ 268968 w 298659"/>
                <a:gd name="connsiteY8" fmla="*/ 3192 h 337821"/>
                <a:gd name="connsiteX9" fmla="*/ 294114 w 298659"/>
                <a:gd name="connsiteY9" fmla="*/ 307739 h 3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659" h="337821">
                  <a:moveTo>
                    <a:pt x="294114" y="307739"/>
                  </a:moveTo>
                  <a:lnTo>
                    <a:pt x="193244" y="337644"/>
                  </a:lnTo>
                  <a:cubicBezTo>
                    <a:pt x="184138" y="315672"/>
                    <a:pt x="179507" y="292114"/>
                    <a:pt x="179623" y="268342"/>
                  </a:cubicBezTo>
                  <a:cubicBezTo>
                    <a:pt x="174194" y="99645"/>
                    <a:pt x="-113" y="60912"/>
                    <a:pt x="-113" y="60912"/>
                  </a:cubicBezTo>
                  <a:cubicBezTo>
                    <a:pt x="67324" y="26071"/>
                    <a:pt x="146381" y="92810"/>
                    <a:pt x="156859" y="110657"/>
                  </a:cubicBezTo>
                  <a:cubicBezTo>
                    <a:pt x="144381" y="79139"/>
                    <a:pt x="122283" y="11547"/>
                    <a:pt x="157621" y="19996"/>
                  </a:cubicBezTo>
                  <a:cubicBezTo>
                    <a:pt x="212199" y="33192"/>
                    <a:pt x="264396" y="136099"/>
                    <a:pt x="264396" y="136099"/>
                  </a:cubicBezTo>
                  <a:cubicBezTo>
                    <a:pt x="264396" y="136099"/>
                    <a:pt x="238012" y="-25288"/>
                    <a:pt x="268968" y="3192"/>
                  </a:cubicBezTo>
                  <a:lnTo>
                    <a:pt x="268968" y="3192"/>
                  </a:lnTo>
                  <a:cubicBezTo>
                    <a:pt x="292971" y="73823"/>
                    <a:pt x="305925" y="171605"/>
                    <a:pt x="294114" y="307739"/>
                  </a:cubicBezTo>
                  <a:close/>
                </a:path>
              </a:pathLst>
            </a:custGeom>
            <a:solidFill>
              <a:srgbClr val="FCB900">
                <a:alpha val="40000"/>
              </a:srgbClr>
            </a:solidFill>
            <a:ln w="9525" cap="flat">
              <a:noFill/>
              <a:prstDash val="solid"/>
              <a:miter/>
            </a:ln>
          </p:spPr>
          <p:txBody>
            <a:bodyPr rtlCol="0" anchor="ctr"/>
            <a:lstStyle/>
            <a:p>
              <a:endParaRPr lang="en-GB"/>
            </a:p>
          </p:txBody>
        </p:sp>
        <p:sp>
          <p:nvSpPr>
            <p:cNvPr id="216" name="Graphic 195">
              <a:extLst>
                <a:ext uri="{FF2B5EF4-FFF2-40B4-BE49-F238E27FC236}">
                  <a16:creationId xmlns:a16="http://schemas.microsoft.com/office/drawing/2014/main" id="{02C1024B-39EA-BB4B-932A-A1F041E28246}"/>
                </a:ext>
              </a:extLst>
            </p:cNvPr>
            <p:cNvSpPr/>
            <p:nvPr/>
          </p:nvSpPr>
          <p:spPr>
            <a:xfrm>
              <a:off x="7873527" y="4599547"/>
              <a:ext cx="430070" cy="570645"/>
            </a:xfrm>
            <a:custGeom>
              <a:avLst/>
              <a:gdLst>
                <a:gd name="connsiteX0" fmla="*/ 386741 w 430070"/>
                <a:gd name="connsiteY0" fmla="*/ 142223 h 570645"/>
                <a:gd name="connsiteX1" fmla="*/ 425508 w 430070"/>
                <a:gd name="connsiteY1" fmla="*/ 480756 h 570645"/>
                <a:gd name="connsiteX2" fmla="*/ 259773 w 430070"/>
                <a:gd name="connsiteY2" fmla="*/ 529837 h 570645"/>
                <a:gd name="connsiteX3" fmla="*/ 45365 w 430070"/>
                <a:gd name="connsiteY3" fmla="*/ 570468 h 570645"/>
                <a:gd name="connsiteX4" fmla="*/ 59939 w 430070"/>
                <a:gd name="connsiteY4" fmla="*/ 233928 h 570645"/>
                <a:gd name="connsiteX5" fmla="*/ 224340 w 430070"/>
                <a:gd name="connsiteY5" fmla="*/ -178 h 570645"/>
                <a:gd name="connsiteX6" fmla="*/ 261392 w 430070"/>
                <a:gd name="connsiteY6" fmla="*/ 10455 h 57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070" h="570645">
                  <a:moveTo>
                    <a:pt x="386741" y="142223"/>
                  </a:moveTo>
                  <a:cubicBezTo>
                    <a:pt x="419126" y="213613"/>
                    <a:pt x="439415" y="320603"/>
                    <a:pt x="425508" y="480756"/>
                  </a:cubicBezTo>
                  <a:lnTo>
                    <a:pt x="259773" y="529837"/>
                  </a:lnTo>
                  <a:lnTo>
                    <a:pt x="45365" y="570468"/>
                  </a:lnTo>
                  <a:cubicBezTo>
                    <a:pt x="45365" y="570468"/>
                    <a:pt x="-66077" y="350697"/>
                    <a:pt x="59939" y="233928"/>
                  </a:cubicBezTo>
                  <a:cubicBezTo>
                    <a:pt x="59939" y="233928"/>
                    <a:pt x="93657" y="115167"/>
                    <a:pt x="224340" y="-178"/>
                  </a:cubicBezTo>
                  <a:cubicBezTo>
                    <a:pt x="237135" y="1596"/>
                    <a:pt x="249610" y="5176"/>
                    <a:pt x="261392" y="10455"/>
                  </a:cubicBezTo>
                </a:path>
              </a:pathLst>
            </a:custGeom>
            <a:noFill/>
            <a:ln w="10001" cap="rnd">
              <a:solidFill>
                <a:srgbClr val="263238"/>
              </a:solidFill>
              <a:prstDash val="solid"/>
              <a:round/>
            </a:ln>
          </p:spPr>
          <p:txBody>
            <a:bodyPr rtlCol="0" anchor="ctr"/>
            <a:lstStyle/>
            <a:p>
              <a:endParaRPr lang="en-GB"/>
            </a:p>
          </p:txBody>
        </p:sp>
        <p:sp>
          <p:nvSpPr>
            <p:cNvPr id="217" name="Graphic 195">
              <a:extLst>
                <a:ext uri="{FF2B5EF4-FFF2-40B4-BE49-F238E27FC236}">
                  <a16:creationId xmlns:a16="http://schemas.microsoft.com/office/drawing/2014/main" id="{F2C50935-46BB-754A-9AEB-D06D90A3AFDC}"/>
                </a:ext>
              </a:extLst>
            </p:cNvPr>
            <p:cNvSpPr/>
            <p:nvPr/>
          </p:nvSpPr>
          <p:spPr>
            <a:xfrm>
              <a:off x="7807630" y="4869178"/>
              <a:ext cx="384700" cy="345539"/>
            </a:xfrm>
            <a:custGeom>
              <a:avLst/>
              <a:gdLst>
                <a:gd name="connsiteX0" fmla="*/ 19631 w 384700"/>
                <a:gd name="connsiteY0" fmla="*/ 285458 h 345539"/>
                <a:gd name="connsiteX1" fmla="*/ 62303 w 384700"/>
                <a:gd name="connsiteY1" fmla="*/ 100812 h 345539"/>
                <a:gd name="connsiteX2" fmla="*/ 127835 w 384700"/>
                <a:gd name="connsiteY2" fmla="*/ 182 h 345539"/>
                <a:gd name="connsiteX3" fmla="*/ 320335 w 384700"/>
                <a:gd name="connsiteY3" fmla="*/ 69199 h 345539"/>
                <a:gd name="connsiteX4" fmla="*/ 367960 w 384700"/>
                <a:gd name="connsiteY4" fmla="*/ 265237 h 345539"/>
                <a:gd name="connsiteX5" fmla="*/ 19631 w 384700"/>
                <a:gd name="connsiteY5" fmla="*/ 285458 h 34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700" h="345539">
                  <a:moveTo>
                    <a:pt x="19631" y="285458"/>
                  </a:moveTo>
                  <a:cubicBezTo>
                    <a:pt x="-30566" y="219004"/>
                    <a:pt x="26584" y="152551"/>
                    <a:pt x="62303" y="100812"/>
                  </a:cubicBezTo>
                  <a:cubicBezTo>
                    <a:pt x="98022" y="49073"/>
                    <a:pt x="127835" y="182"/>
                    <a:pt x="127835" y="182"/>
                  </a:cubicBezTo>
                  <a:cubicBezTo>
                    <a:pt x="127835" y="182"/>
                    <a:pt x="253660" y="-9311"/>
                    <a:pt x="320335" y="69199"/>
                  </a:cubicBezTo>
                  <a:cubicBezTo>
                    <a:pt x="387010" y="147709"/>
                    <a:pt x="399774" y="209986"/>
                    <a:pt x="367960" y="265237"/>
                  </a:cubicBezTo>
                  <a:cubicBezTo>
                    <a:pt x="336147" y="320488"/>
                    <a:pt x="107928" y="403175"/>
                    <a:pt x="19631" y="285458"/>
                  </a:cubicBezTo>
                  <a:close/>
                </a:path>
              </a:pathLst>
            </a:custGeom>
            <a:solidFill>
              <a:srgbClr val="FFFFFF"/>
            </a:solidFill>
            <a:ln w="10001" cap="rnd">
              <a:solidFill>
                <a:srgbClr val="263238"/>
              </a:solidFill>
              <a:prstDash val="solid"/>
              <a:round/>
            </a:ln>
          </p:spPr>
          <p:txBody>
            <a:bodyPr rtlCol="0" anchor="ctr"/>
            <a:lstStyle/>
            <a:p>
              <a:endParaRPr lang="en-GB"/>
            </a:p>
          </p:txBody>
        </p:sp>
        <p:sp>
          <p:nvSpPr>
            <p:cNvPr id="218" name="Graphic 195">
              <a:extLst>
                <a:ext uri="{FF2B5EF4-FFF2-40B4-BE49-F238E27FC236}">
                  <a16:creationId xmlns:a16="http://schemas.microsoft.com/office/drawing/2014/main" id="{26A07969-120E-E443-9467-538EAB5716CB}"/>
                </a:ext>
              </a:extLst>
            </p:cNvPr>
            <p:cNvSpPr/>
            <p:nvPr/>
          </p:nvSpPr>
          <p:spPr>
            <a:xfrm>
              <a:off x="8350393" y="4249811"/>
              <a:ext cx="275558" cy="145319"/>
            </a:xfrm>
            <a:custGeom>
              <a:avLst/>
              <a:gdLst>
                <a:gd name="connsiteX0" fmla="*/ 275445 w 275558"/>
                <a:gd name="connsiteY0" fmla="*/ 35233 h 145319"/>
                <a:gd name="connsiteX1" fmla="*/ 8745 w 275558"/>
                <a:gd name="connsiteY1" fmla="*/ 139660 h 145319"/>
                <a:gd name="connsiteX2" fmla="*/ -113 w 275558"/>
                <a:gd name="connsiteY2" fmla="*/ -178 h 145319"/>
                <a:gd name="connsiteX3" fmla="*/ 267253 w 275558"/>
                <a:gd name="connsiteY3" fmla="*/ -178 h 145319"/>
                <a:gd name="connsiteX4" fmla="*/ 275445 w 275558"/>
                <a:gd name="connsiteY4" fmla="*/ 35233 h 14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58" h="145319">
                  <a:moveTo>
                    <a:pt x="275445" y="35233"/>
                  </a:moveTo>
                  <a:cubicBezTo>
                    <a:pt x="227820" y="85168"/>
                    <a:pt x="129046" y="167095"/>
                    <a:pt x="8745" y="139660"/>
                  </a:cubicBezTo>
                  <a:cubicBezTo>
                    <a:pt x="18270" y="122477"/>
                    <a:pt x="29128" y="81560"/>
                    <a:pt x="-113" y="-178"/>
                  </a:cubicBezTo>
                  <a:lnTo>
                    <a:pt x="267253" y="-178"/>
                  </a:lnTo>
                  <a:cubicBezTo>
                    <a:pt x="269181" y="11796"/>
                    <a:pt x="271917" y="23626"/>
                    <a:pt x="275445" y="35233"/>
                  </a:cubicBezTo>
                  <a:close/>
                </a:path>
              </a:pathLst>
            </a:custGeom>
            <a:solidFill>
              <a:srgbClr val="263238"/>
            </a:solidFill>
            <a:ln w="9525" cap="flat">
              <a:noFill/>
              <a:prstDash val="solid"/>
              <a:miter/>
            </a:ln>
          </p:spPr>
          <p:txBody>
            <a:bodyPr rtlCol="0" anchor="ctr"/>
            <a:lstStyle/>
            <a:p>
              <a:endParaRPr lang="en-GB"/>
            </a:p>
          </p:txBody>
        </p:sp>
        <p:sp>
          <p:nvSpPr>
            <p:cNvPr id="219" name="Graphic 195">
              <a:extLst>
                <a:ext uri="{FF2B5EF4-FFF2-40B4-BE49-F238E27FC236}">
                  <a16:creationId xmlns:a16="http://schemas.microsoft.com/office/drawing/2014/main" id="{0A64D8A9-083E-384A-A1F7-6B02C115EBEF}"/>
                </a:ext>
              </a:extLst>
            </p:cNvPr>
            <p:cNvSpPr/>
            <p:nvPr/>
          </p:nvSpPr>
          <p:spPr>
            <a:xfrm>
              <a:off x="8772541" y="3782072"/>
              <a:ext cx="71549" cy="265143"/>
            </a:xfrm>
            <a:custGeom>
              <a:avLst/>
              <a:gdLst>
                <a:gd name="connsiteX0" fmla="*/ -113 w 71549"/>
                <a:gd name="connsiteY0" fmla="*/ 17767 h 265143"/>
                <a:gd name="connsiteX1" fmla="*/ 59132 w 71549"/>
                <a:gd name="connsiteY1" fmla="*/ 6754 h 265143"/>
                <a:gd name="connsiteX2" fmla="*/ 65609 w 71549"/>
                <a:gd name="connsiteY2" fmla="*/ 176590 h 265143"/>
                <a:gd name="connsiteX3" fmla="*/ 40082 w 71549"/>
                <a:gd name="connsiteY3" fmla="*/ 233551 h 265143"/>
                <a:gd name="connsiteX4" fmla="*/ 3792 w 71549"/>
                <a:gd name="connsiteY4" fmla="*/ 240291 h 26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9" h="265143">
                  <a:moveTo>
                    <a:pt x="-113" y="17767"/>
                  </a:moveTo>
                  <a:cubicBezTo>
                    <a:pt x="-113" y="17767"/>
                    <a:pt x="39225" y="-13751"/>
                    <a:pt x="59132" y="6754"/>
                  </a:cubicBezTo>
                  <a:cubicBezTo>
                    <a:pt x="79039" y="27260"/>
                    <a:pt x="69800" y="161781"/>
                    <a:pt x="65609" y="176590"/>
                  </a:cubicBezTo>
                  <a:cubicBezTo>
                    <a:pt x="61418" y="191400"/>
                    <a:pt x="56084" y="184375"/>
                    <a:pt x="40082" y="233551"/>
                  </a:cubicBezTo>
                  <a:cubicBezTo>
                    <a:pt x="24080" y="282726"/>
                    <a:pt x="8459" y="265543"/>
                    <a:pt x="3792" y="240291"/>
                  </a:cubicBezTo>
                </a:path>
              </a:pathLst>
            </a:custGeom>
            <a:solidFill>
              <a:srgbClr val="FFFFFF"/>
            </a:solidFill>
            <a:ln w="10001" cap="rnd">
              <a:solidFill>
                <a:srgbClr val="263238"/>
              </a:solidFill>
              <a:prstDash val="solid"/>
              <a:round/>
            </a:ln>
          </p:spPr>
          <p:txBody>
            <a:bodyPr rtlCol="0" anchor="ctr"/>
            <a:lstStyle/>
            <a:p>
              <a:endParaRPr lang="en-GB"/>
            </a:p>
          </p:txBody>
        </p:sp>
        <p:sp>
          <p:nvSpPr>
            <p:cNvPr id="220" name="Graphic 195">
              <a:extLst>
                <a:ext uri="{FF2B5EF4-FFF2-40B4-BE49-F238E27FC236}">
                  <a16:creationId xmlns:a16="http://schemas.microsoft.com/office/drawing/2014/main" id="{063175FF-3B22-7A40-AD5C-84B4D3D49423}"/>
                </a:ext>
              </a:extLst>
            </p:cNvPr>
            <p:cNvSpPr/>
            <p:nvPr/>
          </p:nvSpPr>
          <p:spPr>
            <a:xfrm>
              <a:off x="8018513" y="3923950"/>
              <a:ext cx="138593" cy="242687"/>
            </a:xfrm>
            <a:custGeom>
              <a:avLst/>
              <a:gdLst>
                <a:gd name="connsiteX0" fmla="*/ 60685 w 138593"/>
                <a:gd name="connsiteY0" fmla="*/ 4239 h 242687"/>
                <a:gd name="connsiteX1" fmla="*/ 1344 w 138593"/>
                <a:gd name="connsiteY1" fmla="*/ 15251 h 242687"/>
                <a:gd name="connsiteX2" fmla="*/ 56589 w 138593"/>
                <a:gd name="connsiteY2" fmla="*/ 176069 h 242687"/>
                <a:gd name="connsiteX3" fmla="*/ 100880 w 138593"/>
                <a:gd name="connsiteY3" fmla="*/ 220118 h 242687"/>
                <a:gd name="connsiteX4" fmla="*/ 137266 w 138593"/>
                <a:gd name="connsiteY4" fmla="*/ 213473 h 24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93" h="242687">
                  <a:moveTo>
                    <a:pt x="60685" y="4239"/>
                  </a:moveTo>
                  <a:cubicBezTo>
                    <a:pt x="60685" y="4239"/>
                    <a:pt x="12584" y="-11045"/>
                    <a:pt x="1344" y="15251"/>
                  </a:cubicBezTo>
                  <a:cubicBezTo>
                    <a:pt x="-9895" y="41548"/>
                    <a:pt x="47255" y="163727"/>
                    <a:pt x="56589" y="176069"/>
                  </a:cubicBezTo>
                  <a:cubicBezTo>
                    <a:pt x="65924" y="188410"/>
                    <a:pt x="67924" y="179961"/>
                    <a:pt x="100880" y="220118"/>
                  </a:cubicBezTo>
                  <a:cubicBezTo>
                    <a:pt x="133837" y="260275"/>
                    <a:pt x="141933" y="239105"/>
                    <a:pt x="137266" y="213473"/>
                  </a:cubicBezTo>
                </a:path>
              </a:pathLst>
            </a:custGeom>
            <a:solidFill>
              <a:srgbClr val="FFFFFF"/>
            </a:solidFill>
            <a:ln w="10001" cap="rnd">
              <a:solidFill>
                <a:srgbClr val="263238"/>
              </a:solidFill>
              <a:prstDash val="solid"/>
              <a:round/>
            </a:ln>
          </p:spPr>
          <p:txBody>
            <a:bodyPr rtlCol="0" anchor="ctr"/>
            <a:lstStyle/>
            <a:p>
              <a:endParaRPr lang="en-GB"/>
            </a:p>
          </p:txBody>
        </p:sp>
        <p:sp>
          <p:nvSpPr>
            <p:cNvPr id="221" name="Graphic 195">
              <a:extLst>
                <a:ext uri="{FF2B5EF4-FFF2-40B4-BE49-F238E27FC236}">
                  <a16:creationId xmlns:a16="http://schemas.microsoft.com/office/drawing/2014/main" id="{EF5A601D-2E21-8943-8600-DDFCC4E144B3}"/>
                </a:ext>
              </a:extLst>
            </p:cNvPr>
            <p:cNvSpPr/>
            <p:nvPr/>
          </p:nvSpPr>
          <p:spPr>
            <a:xfrm>
              <a:off x="8075658" y="3446571"/>
              <a:ext cx="707104" cy="868370"/>
            </a:xfrm>
            <a:custGeom>
              <a:avLst/>
              <a:gdLst>
                <a:gd name="connsiteX0" fmla="*/ 276527 w 707104"/>
                <a:gd name="connsiteY0" fmla="*/ 7140 h 868370"/>
                <a:gd name="connsiteX1" fmla="*/ 689054 w 707104"/>
                <a:gd name="connsiteY1" fmla="*/ 392096 h 868370"/>
                <a:gd name="connsiteX2" fmla="*/ 426736 w 707104"/>
                <a:gd name="connsiteY2" fmla="*/ 852049 h 868370"/>
                <a:gd name="connsiteX3" fmla="*/ 18875 w 707104"/>
                <a:gd name="connsiteY3" fmla="*/ 503548 h 868370"/>
                <a:gd name="connsiteX4" fmla="*/ 276527 w 707104"/>
                <a:gd name="connsiteY4" fmla="*/ 7140 h 86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04" h="868370">
                  <a:moveTo>
                    <a:pt x="276527" y="7140"/>
                  </a:moveTo>
                  <a:cubicBezTo>
                    <a:pt x="546751" y="-42890"/>
                    <a:pt x="644573" y="172135"/>
                    <a:pt x="689054" y="392096"/>
                  </a:cubicBezTo>
                  <a:cubicBezTo>
                    <a:pt x="760587" y="745913"/>
                    <a:pt x="606949" y="818632"/>
                    <a:pt x="426736" y="852049"/>
                  </a:cubicBezTo>
                  <a:cubicBezTo>
                    <a:pt x="242522" y="886130"/>
                    <a:pt x="115935" y="903313"/>
                    <a:pt x="18875" y="503548"/>
                  </a:cubicBezTo>
                  <a:cubicBezTo>
                    <a:pt x="-32941" y="290232"/>
                    <a:pt x="11351" y="56221"/>
                    <a:pt x="276527" y="7140"/>
                  </a:cubicBezTo>
                  <a:close/>
                </a:path>
              </a:pathLst>
            </a:custGeom>
            <a:solidFill>
              <a:srgbClr val="FFFFFF"/>
            </a:solidFill>
            <a:ln w="10001" cap="rnd">
              <a:solidFill>
                <a:srgbClr val="263238"/>
              </a:solidFill>
              <a:prstDash val="solid"/>
              <a:round/>
            </a:ln>
          </p:spPr>
          <p:txBody>
            <a:bodyPr rtlCol="0" anchor="ctr"/>
            <a:lstStyle/>
            <a:p>
              <a:endParaRPr lang="en-GB"/>
            </a:p>
          </p:txBody>
        </p:sp>
        <p:sp>
          <p:nvSpPr>
            <p:cNvPr id="222" name="Graphic 195">
              <a:extLst>
                <a:ext uri="{FF2B5EF4-FFF2-40B4-BE49-F238E27FC236}">
                  <a16:creationId xmlns:a16="http://schemas.microsoft.com/office/drawing/2014/main" id="{2C9E764C-4239-1243-856A-DDFC884A92F1}"/>
                </a:ext>
              </a:extLst>
            </p:cNvPr>
            <p:cNvSpPr/>
            <p:nvPr/>
          </p:nvSpPr>
          <p:spPr>
            <a:xfrm>
              <a:off x="8188087" y="3756092"/>
              <a:ext cx="132302" cy="73638"/>
            </a:xfrm>
            <a:custGeom>
              <a:avLst/>
              <a:gdLst>
                <a:gd name="connsiteX0" fmla="*/ 132189 w 132302"/>
                <a:gd name="connsiteY0" fmla="*/ 3305 h 73638"/>
                <a:gd name="connsiteX1" fmla="*/ -113 w 132302"/>
                <a:gd name="connsiteY1" fmla="*/ 73461 h 73638"/>
              </a:gdLst>
              <a:ahLst/>
              <a:cxnLst>
                <a:cxn ang="0">
                  <a:pos x="connsiteX0" y="connsiteY0"/>
                </a:cxn>
                <a:cxn ang="0">
                  <a:pos x="connsiteX1" y="connsiteY1"/>
                </a:cxn>
              </a:cxnLst>
              <a:rect l="l" t="t" r="r" b="b"/>
              <a:pathLst>
                <a:path w="132302" h="73638">
                  <a:moveTo>
                    <a:pt x="132189" y="3305"/>
                  </a:moveTo>
                  <a:cubicBezTo>
                    <a:pt x="132189" y="3305"/>
                    <a:pt x="54465" y="-23846"/>
                    <a:pt x="-113" y="73461"/>
                  </a:cubicBezTo>
                </a:path>
              </a:pathLst>
            </a:custGeom>
            <a:noFill/>
            <a:ln w="10001" cap="rnd">
              <a:solidFill>
                <a:srgbClr val="263238"/>
              </a:solidFill>
              <a:prstDash val="solid"/>
              <a:round/>
            </a:ln>
          </p:spPr>
          <p:txBody>
            <a:bodyPr rtlCol="0" anchor="ctr"/>
            <a:lstStyle/>
            <a:p>
              <a:endParaRPr lang="en-GB"/>
            </a:p>
          </p:txBody>
        </p:sp>
        <p:sp>
          <p:nvSpPr>
            <p:cNvPr id="223" name="Graphic 195">
              <a:extLst>
                <a:ext uri="{FF2B5EF4-FFF2-40B4-BE49-F238E27FC236}">
                  <a16:creationId xmlns:a16="http://schemas.microsoft.com/office/drawing/2014/main" id="{BF2C16EC-37DB-B64D-BF75-0AE1998EC14C}"/>
                </a:ext>
              </a:extLst>
            </p:cNvPr>
            <p:cNvSpPr/>
            <p:nvPr/>
          </p:nvSpPr>
          <p:spPr>
            <a:xfrm>
              <a:off x="8488410" y="3707334"/>
              <a:ext cx="157257" cy="37621"/>
            </a:xfrm>
            <a:custGeom>
              <a:avLst/>
              <a:gdLst>
                <a:gd name="connsiteX0" fmla="*/ -113 w 157257"/>
                <a:gd name="connsiteY0" fmla="*/ 14564 h 37621"/>
                <a:gd name="connsiteX1" fmla="*/ 157144 w 157257"/>
                <a:gd name="connsiteY1" fmla="*/ 37443 h 37621"/>
              </a:gdLst>
              <a:ahLst/>
              <a:cxnLst>
                <a:cxn ang="0">
                  <a:pos x="connsiteX0" y="connsiteY0"/>
                </a:cxn>
                <a:cxn ang="0">
                  <a:pos x="connsiteX1" y="connsiteY1"/>
                </a:cxn>
              </a:cxnLst>
              <a:rect l="l" t="t" r="r" b="b"/>
              <a:pathLst>
                <a:path w="157257" h="37621">
                  <a:moveTo>
                    <a:pt x="-113" y="14564"/>
                  </a:moveTo>
                  <a:cubicBezTo>
                    <a:pt x="-113" y="14564"/>
                    <a:pt x="76087" y="-30719"/>
                    <a:pt x="157144" y="37443"/>
                  </a:cubicBezTo>
                </a:path>
              </a:pathLst>
            </a:custGeom>
            <a:noFill/>
            <a:ln w="10001" cap="rnd">
              <a:solidFill>
                <a:srgbClr val="263238"/>
              </a:solidFill>
              <a:prstDash val="solid"/>
              <a:round/>
            </a:ln>
          </p:spPr>
          <p:txBody>
            <a:bodyPr rtlCol="0" anchor="ctr"/>
            <a:lstStyle/>
            <a:p>
              <a:endParaRPr lang="en-GB"/>
            </a:p>
          </p:txBody>
        </p:sp>
        <p:sp>
          <p:nvSpPr>
            <p:cNvPr id="224" name="Graphic 195">
              <a:extLst>
                <a:ext uri="{FF2B5EF4-FFF2-40B4-BE49-F238E27FC236}">
                  <a16:creationId xmlns:a16="http://schemas.microsoft.com/office/drawing/2014/main" id="{5D0E3B67-B153-4E44-979B-92F7820574AE}"/>
                </a:ext>
              </a:extLst>
            </p:cNvPr>
            <p:cNvSpPr/>
            <p:nvPr/>
          </p:nvSpPr>
          <p:spPr>
            <a:xfrm>
              <a:off x="8264781" y="3857153"/>
              <a:ext cx="54414" cy="79202"/>
            </a:xfrm>
            <a:custGeom>
              <a:avLst/>
              <a:gdLst>
                <a:gd name="connsiteX0" fmla="*/ 53304 w 54414"/>
                <a:gd name="connsiteY0" fmla="*/ 34582 h 79202"/>
                <a:gd name="connsiteX1" fmla="*/ 34254 w 54414"/>
                <a:gd name="connsiteY1" fmla="*/ 78726 h 79202"/>
                <a:gd name="connsiteX2" fmla="*/ 917 w 54414"/>
                <a:gd name="connsiteY2" fmla="*/ 44265 h 79202"/>
                <a:gd name="connsiteX3" fmla="*/ 19967 w 54414"/>
                <a:gd name="connsiteY3" fmla="*/ 121 h 79202"/>
                <a:gd name="connsiteX4" fmla="*/ 53304 w 54414"/>
                <a:gd name="connsiteY4" fmla="*/ 34582 h 7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14" h="79202">
                  <a:moveTo>
                    <a:pt x="53304" y="34582"/>
                  </a:moveTo>
                  <a:cubicBezTo>
                    <a:pt x="57305" y="56321"/>
                    <a:pt x="48923" y="76068"/>
                    <a:pt x="34254" y="78726"/>
                  </a:cubicBezTo>
                  <a:cubicBezTo>
                    <a:pt x="19586" y="81384"/>
                    <a:pt x="5012" y="66005"/>
                    <a:pt x="917" y="44265"/>
                  </a:cubicBezTo>
                  <a:cubicBezTo>
                    <a:pt x="-3179" y="22525"/>
                    <a:pt x="5298" y="2779"/>
                    <a:pt x="19967" y="121"/>
                  </a:cubicBezTo>
                  <a:cubicBezTo>
                    <a:pt x="34635" y="-2537"/>
                    <a:pt x="49208" y="12842"/>
                    <a:pt x="53304" y="34582"/>
                  </a:cubicBezTo>
                  <a:close/>
                </a:path>
              </a:pathLst>
            </a:custGeom>
            <a:solidFill>
              <a:srgbClr val="263238"/>
            </a:solidFill>
            <a:ln w="9525" cap="flat">
              <a:noFill/>
              <a:prstDash val="solid"/>
              <a:miter/>
            </a:ln>
          </p:spPr>
          <p:txBody>
            <a:bodyPr rtlCol="0" anchor="ctr"/>
            <a:lstStyle/>
            <a:p>
              <a:endParaRPr lang="en-GB"/>
            </a:p>
          </p:txBody>
        </p:sp>
        <p:sp>
          <p:nvSpPr>
            <p:cNvPr id="225" name="Graphic 195">
              <a:extLst>
                <a:ext uri="{FF2B5EF4-FFF2-40B4-BE49-F238E27FC236}">
                  <a16:creationId xmlns:a16="http://schemas.microsoft.com/office/drawing/2014/main" id="{33845329-A011-1047-8038-EC885CC1EC16}"/>
                </a:ext>
              </a:extLst>
            </p:cNvPr>
            <p:cNvSpPr/>
            <p:nvPr/>
          </p:nvSpPr>
          <p:spPr>
            <a:xfrm>
              <a:off x="8533767" y="3807308"/>
              <a:ext cx="54509" cy="79300"/>
            </a:xfrm>
            <a:custGeom>
              <a:avLst/>
              <a:gdLst>
                <a:gd name="connsiteX0" fmla="*/ 53399 w 54509"/>
                <a:gd name="connsiteY0" fmla="*/ 34586 h 79300"/>
                <a:gd name="connsiteX1" fmla="*/ 34349 w 54509"/>
                <a:gd name="connsiteY1" fmla="*/ 78826 h 79300"/>
                <a:gd name="connsiteX2" fmla="*/ 917 w 54509"/>
                <a:gd name="connsiteY2" fmla="*/ 44270 h 79300"/>
                <a:gd name="connsiteX3" fmla="*/ 19967 w 54509"/>
                <a:gd name="connsiteY3" fmla="*/ 126 h 79300"/>
                <a:gd name="connsiteX4" fmla="*/ 53399 w 54509"/>
                <a:gd name="connsiteY4" fmla="*/ 34586 h 7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9" h="79300">
                  <a:moveTo>
                    <a:pt x="53399" y="34586"/>
                  </a:moveTo>
                  <a:cubicBezTo>
                    <a:pt x="57400" y="56326"/>
                    <a:pt x="49018" y="76167"/>
                    <a:pt x="34349" y="78826"/>
                  </a:cubicBezTo>
                  <a:cubicBezTo>
                    <a:pt x="19681" y="81484"/>
                    <a:pt x="5012" y="66009"/>
                    <a:pt x="917" y="44270"/>
                  </a:cubicBezTo>
                  <a:cubicBezTo>
                    <a:pt x="-3179" y="22530"/>
                    <a:pt x="5298" y="2784"/>
                    <a:pt x="19967" y="126"/>
                  </a:cubicBezTo>
                  <a:cubicBezTo>
                    <a:pt x="34635" y="-2533"/>
                    <a:pt x="49113" y="12562"/>
                    <a:pt x="53399" y="34586"/>
                  </a:cubicBezTo>
                  <a:close/>
                </a:path>
              </a:pathLst>
            </a:custGeom>
            <a:solidFill>
              <a:srgbClr val="263238"/>
            </a:solidFill>
            <a:ln w="9525" cap="flat">
              <a:noFill/>
              <a:prstDash val="solid"/>
              <a:miter/>
            </a:ln>
          </p:spPr>
          <p:txBody>
            <a:bodyPr rtlCol="0" anchor="ctr"/>
            <a:lstStyle/>
            <a:p>
              <a:endParaRPr lang="en-GB"/>
            </a:p>
          </p:txBody>
        </p:sp>
        <p:sp>
          <p:nvSpPr>
            <p:cNvPr id="226" name="Graphic 195">
              <a:extLst>
                <a:ext uri="{FF2B5EF4-FFF2-40B4-BE49-F238E27FC236}">
                  <a16:creationId xmlns:a16="http://schemas.microsoft.com/office/drawing/2014/main" id="{DDFD3907-4E79-9F4D-9E25-397D380B739A}"/>
                </a:ext>
              </a:extLst>
            </p:cNvPr>
            <p:cNvSpPr/>
            <p:nvPr/>
          </p:nvSpPr>
          <p:spPr>
            <a:xfrm>
              <a:off x="8018042" y="3395202"/>
              <a:ext cx="760028" cy="599238"/>
            </a:xfrm>
            <a:custGeom>
              <a:avLst/>
              <a:gdLst>
                <a:gd name="connsiteX0" fmla="*/ 706189 w 760028"/>
                <a:gd name="connsiteY0" fmla="*/ 151924 h 599238"/>
                <a:gd name="connsiteX1" fmla="*/ 507688 w 760028"/>
                <a:gd name="connsiteY1" fmla="*/ 26516 h 599238"/>
                <a:gd name="connsiteX2" fmla="*/ 86112 w 760028"/>
                <a:gd name="connsiteY2" fmla="*/ 104552 h 599238"/>
                <a:gd name="connsiteX3" fmla="*/ 18103 w 760028"/>
                <a:gd name="connsiteY3" fmla="*/ 411472 h 599238"/>
                <a:gd name="connsiteX4" fmla="*/ 88302 w 760028"/>
                <a:gd name="connsiteY4" fmla="*/ 599061 h 599238"/>
                <a:gd name="connsiteX5" fmla="*/ 113925 w 760028"/>
                <a:gd name="connsiteY5" fmla="*/ 366094 h 599238"/>
                <a:gd name="connsiteX6" fmla="*/ 157549 w 760028"/>
                <a:gd name="connsiteY6" fmla="*/ 217333 h 599238"/>
                <a:gd name="connsiteX7" fmla="*/ 151739 w 760028"/>
                <a:gd name="connsiteY7" fmla="*/ 327361 h 599238"/>
                <a:gd name="connsiteX8" fmla="*/ 171551 w 760028"/>
                <a:gd name="connsiteY8" fmla="*/ 313880 h 599238"/>
                <a:gd name="connsiteX9" fmla="*/ 209651 w 760028"/>
                <a:gd name="connsiteY9" fmla="*/ 293185 h 599238"/>
                <a:gd name="connsiteX10" fmla="*/ 254418 w 760028"/>
                <a:gd name="connsiteY10" fmla="*/ 199390 h 599238"/>
                <a:gd name="connsiteX11" fmla="*/ 229653 w 760028"/>
                <a:gd name="connsiteY11" fmla="*/ 283787 h 599238"/>
                <a:gd name="connsiteX12" fmla="*/ 342620 w 760028"/>
                <a:gd name="connsiteY12" fmla="*/ 245243 h 599238"/>
                <a:gd name="connsiteX13" fmla="*/ 359098 w 760028"/>
                <a:gd name="connsiteY13" fmla="*/ 241826 h 599238"/>
                <a:gd name="connsiteX14" fmla="*/ 382815 w 760028"/>
                <a:gd name="connsiteY14" fmla="*/ 209264 h 599238"/>
                <a:gd name="connsiteX15" fmla="*/ 412914 w 760028"/>
                <a:gd name="connsiteY15" fmla="*/ 161797 h 599238"/>
                <a:gd name="connsiteX16" fmla="*/ 378434 w 760028"/>
                <a:gd name="connsiteY16" fmla="*/ 238883 h 599238"/>
                <a:gd name="connsiteX17" fmla="*/ 432536 w 760028"/>
                <a:gd name="connsiteY17" fmla="*/ 234706 h 599238"/>
                <a:gd name="connsiteX18" fmla="*/ 467016 w 760028"/>
                <a:gd name="connsiteY18" fmla="*/ 134361 h 599238"/>
                <a:gd name="connsiteX19" fmla="*/ 448633 w 760028"/>
                <a:gd name="connsiteY19" fmla="*/ 236225 h 599238"/>
                <a:gd name="connsiteX20" fmla="*/ 497115 w 760028"/>
                <a:gd name="connsiteY20" fmla="*/ 122304 h 599238"/>
                <a:gd name="connsiteX21" fmla="*/ 617702 w 760028"/>
                <a:gd name="connsiteY21" fmla="*/ 217238 h 599238"/>
                <a:gd name="connsiteX22" fmla="*/ 682091 w 760028"/>
                <a:gd name="connsiteY22" fmla="*/ 306096 h 599238"/>
                <a:gd name="connsiteX23" fmla="*/ 755338 w 760028"/>
                <a:gd name="connsiteY23" fmla="*/ 494064 h 599238"/>
                <a:gd name="connsiteX24" fmla="*/ 706189 w 760028"/>
                <a:gd name="connsiteY24" fmla="*/ 151924 h 5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028" h="599238">
                  <a:moveTo>
                    <a:pt x="706189" y="151924"/>
                  </a:moveTo>
                  <a:cubicBezTo>
                    <a:pt x="660938" y="83877"/>
                    <a:pt x="588744" y="38266"/>
                    <a:pt x="507688" y="26516"/>
                  </a:cubicBezTo>
                  <a:cubicBezTo>
                    <a:pt x="396055" y="-30444"/>
                    <a:pt x="223557" y="7530"/>
                    <a:pt x="86112" y="104552"/>
                  </a:cubicBezTo>
                  <a:cubicBezTo>
                    <a:pt x="-51334" y="201574"/>
                    <a:pt x="16293" y="397232"/>
                    <a:pt x="18103" y="411472"/>
                  </a:cubicBezTo>
                  <a:cubicBezTo>
                    <a:pt x="28200" y="492830"/>
                    <a:pt x="88302" y="599061"/>
                    <a:pt x="88302" y="599061"/>
                  </a:cubicBezTo>
                  <a:cubicBezTo>
                    <a:pt x="88302" y="599061"/>
                    <a:pt x="94589" y="422959"/>
                    <a:pt x="113925" y="366094"/>
                  </a:cubicBezTo>
                  <a:cubicBezTo>
                    <a:pt x="118592" y="293280"/>
                    <a:pt x="157549" y="217333"/>
                    <a:pt x="157549" y="217333"/>
                  </a:cubicBezTo>
                  <a:cubicBezTo>
                    <a:pt x="146310" y="245813"/>
                    <a:pt x="148596" y="295368"/>
                    <a:pt x="151739" y="327361"/>
                  </a:cubicBezTo>
                  <a:cubicBezTo>
                    <a:pt x="158025" y="322899"/>
                    <a:pt x="164788" y="317868"/>
                    <a:pt x="171551" y="313880"/>
                  </a:cubicBezTo>
                  <a:cubicBezTo>
                    <a:pt x="171551" y="313880"/>
                    <a:pt x="185648" y="305052"/>
                    <a:pt x="209651" y="293185"/>
                  </a:cubicBezTo>
                  <a:cubicBezTo>
                    <a:pt x="213937" y="264705"/>
                    <a:pt x="225177" y="219991"/>
                    <a:pt x="254418" y="199390"/>
                  </a:cubicBezTo>
                  <a:cubicBezTo>
                    <a:pt x="237911" y="224435"/>
                    <a:pt x="229287" y="253823"/>
                    <a:pt x="229653" y="283787"/>
                  </a:cubicBezTo>
                  <a:cubicBezTo>
                    <a:pt x="265956" y="267293"/>
                    <a:pt x="303792" y="254384"/>
                    <a:pt x="342620" y="245243"/>
                  </a:cubicBezTo>
                  <a:lnTo>
                    <a:pt x="359098" y="241826"/>
                  </a:lnTo>
                  <a:cubicBezTo>
                    <a:pt x="366403" y="230549"/>
                    <a:pt x="374320" y="219679"/>
                    <a:pt x="382815" y="209264"/>
                  </a:cubicBezTo>
                  <a:cubicBezTo>
                    <a:pt x="408057" y="178885"/>
                    <a:pt x="412914" y="161797"/>
                    <a:pt x="412914" y="161797"/>
                  </a:cubicBezTo>
                  <a:cubicBezTo>
                    <a:pt x="412914" y="161797"/>
                    <a:pt x="420249" y="175562"/>
                    <a:pt x="378434" y="238883"/>
                  </a:cubicBezTo>
                  <a:cubicBezTo>
                    <a:pt x="396295" y="235788"/>
                    <a:pt x="414410" y="234389"/>
                    <a:pt x="432536" y="234706"/>
                  </a:cubicBezTo>
                  <a:cubicBezTo>
                    <a:pt x="451248" y="204170"/>
                    <a:pt x="463018" y="169918"/>
                    <a:pt x="467016" y="134361"/>
                  </a:cubicBezTo>
                  <a:cubicBezTo>
                    <a:pt x="468679" y="169263"/>
                    <a:pt x="462394" y="204088"/>
                    <a:pt x="448633" y="236225"/>
                  </a:cubicBezTo>
                  <a:cubicBezTo>
                    <a:pt x="477685" y="210403"/>
                    <a:pt x="497115" y="122304"/>
                    <a:pt x="497115" y="122304"/>
                  </a:cubicBezTo>
                  <a:cubicBezTo>
                    <a:pt x="586650" y="125912"/>
                    <a:pt x="605605" y="194834"/>
                    <a:pt x="617702" y="217238"/>
                  </a:cubicBezTo>
                  <a:cubicBezTo>
                    <a:pt x="629799" y="239642"/>
                    <a:pt x="660374" y="261667"/>
                    <a:pt x="682091" y="306096"/>
                  </a:cubicBezTo>
                  <a:cubicBezTo>
                    <a:pt x="703808" y="350525"/>
                    <a:pt x="755338" y="494064"/>
                    <a:pt x="755338" y="494064"/>
                  </a:cubicBezTo>
                  <a:cubicBezTo>
                    <a:pt x="755338" y="494064"/>
                    <a:pt x="782103" y="266604"/>
                    <a:pt x="706189" y="151924"/>
                  </a:cubicBezTo>
                  <a:close/>
                </a:path>
              </a:pathLst>
            </a:custGeom>
            <a:solidFill>
              <a:schemeClr val="accent1"/>
            </a:solidFill>
            <a:ln w="9525" cap="flat">
              <a:noFill/>
              <a:prstDash val="solid"/>
              <a:miter/>
            </a:ln>
          </p:spPr>
          <p:txBody>
            <a:bodyPr rtlCol="0" anchor="ctr"/>
            <a:lstStyle/>
            <a:p>
              <a:endParaRPr lang="en-GB"/>
            </a:p>
          </p:txBody>
        </p:sp>
        <p:sp>
          <p:nvSpPr>
            <p:cNvPr id="227" name="Graphic 195">
              <a:extLst>
                <a:ext uri="{FF2B5EF4-FFF2-40B4-BE49-F238E27FC236}">
                  <a16:creationId xmlns:a16="http://schemas.microsoft.com/office/drawing/2014/main" id="{14350548-ABDB-4A4E-9DC9-C3D5EA9C23DB}"/>
                </a:ext>
              </a:extLst>
            </p:cNvPr>
            <p:cNvSpPr/>
            <p:nvPr/>
          </p:nvSpPr>
          <p:spPr>
            <a:xfrm>
              <a:off x="8642239" y="3420106"/>
              <a:ext cx="397966" cy="378296"/>
            </a:xfrm>
            <a:custGeom>
              <a:avLst/>
              <a:gdLst>
                <a:gd name="connsiteX0" fmla="*/ 397841 w 397966"/>
                <a:gd name="connsiteY0" fmla="*/ 249958 h 378296"/>
                <a:gd name="connsiteX1" fmla="*/ 392412 w 397966"/>
                <a:gd name="connsiteY1" fmla="*/ 230972 h 378296"/>
                <a:gd name="connsiteX2" fmla="*/ 303925 w 397966"/>
                <a:gd name="connsiteY2" fmla="*/ 83350 h 378296"/>
                <a:gd name="connsiteX3" fmla="*/ 359741 w 397966"/>
                <a:gd name="connsiteY3" fmla="*/ 144108 h 378296"/>
                <a:gd name="connsiteX4" fmla="*/ 213628 w 397966"/>
                <a:gd name="connsiteY4" fmla="*/ -97 h 378296"/>
                <a:gd name="connsiteX5" fmla="*/ -113 w 397966"/>
                <a:gd name="connsiteY5" fmla="*/ 154455 h 378296"/>
                <a:gd name="connsiteX6" fmla="*/ 34748 w 397966"/>
                <a:gd name="connsiteY6" fmla="*/ 193378 h 378296"/>
                <a:gd name="connsiteX7" fmla="*/ 34748 w 397966"/>
                <a:gd name="connsiteY7" fmla="*/ 193378 h 378296"/>
                <a:gd name="connsiteX8" fmla="*/ 44273 w 397966"/>
                <a:gd name="connsiteY8" fmla="*/ 203631 h 378296"/>
                <a:gd name="connsiteX9" fmla="*/ 176004 w 397966"/>
                <a:gd name="connsiteY9" fmla="*/ 146671 h 378296"/>
                <a:gd name="connsiteX10" fmla="*/ 288304 w 397966"/>
                <a:gd name="connsiteY10" fmla="*/ 378119 h 378296"/>
                <a:gd name="connsiteX11" fmla="*/ 284208 w 397966"/>
                <a:gd name="connsiteY11" fmla="*/ 266097 h 378296"/>
                <a:gd name="connsiteX12" fmla="*/ 330023 w 397966"/>
                <a:gd name="connsiteY12" fmla="*/ 370524 h 378296"/>
                <a:gd name="connsiteX13" fmla="*/ 375362 w 397966"/>
                <a:gd name="connsiteY13" fmla="*/ 326950 h 378296"/>
                <a:gd name="connsiteX14" fmla="*/ 325261 w 397966"/>
                <a:gd name="connsiteY14" fmla="*/ 196321 h 378296"/>
                <a:gd name="connsiteX15" fmla="*/ 390412 w 397966"/>
                <a:gd name="connsiteY15" fmla="*/ 295906 h 378296"/>
                <a:gd name="connsiteX16" fmla="*/ 397841 w 397966"/>
                <a:gd name="connsiteY16" fmla="*/ 249958 h 3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7966" h="378296">
                  <a:moveTo>
                    <a:pt x="397841" y="249958"/>
                  </a:moveTo>
                  <a:cubicBezTo>
                    <a:pt x="397841" y="249958"/>
                    <a:pt x="395936" y="242933"/>
                    <a:pt x="392412" y="230972"/>
                  </a:cubicBezTo>
                  <a:cubicBezTo>
                    <a:pt x="372219" y="186638"/>
                    <a:pt x="339357" y="122083"/>
                    <a:pt x="303925" y="83350"/>
                  </a:cubicBezTo>
                  <a:cubicBezTo>
                    <a:pt x="325010" y="101192"/>
                    <a:pt x="343763" y="121605"/>
                    <a:pt x="359741" y="144108"/>
                  </a:cubicBezTo>
                  <a:cubicBezTo>
                    <a:pt x="328499" y="74616"/>
                    <a:pt x="278779" y="-3039"/>
                    <a:pt x="213628" y="-97"/>
                  </a:cubicBezTo>
                  <a:cubicBezTo>
                    <a:pt x="96565" y="5220"/>
                    <a:pt x="-113" y="154455"/>
                    <a:pt x="-113" y="154455"/>
                  </a:cubicBezTo>
                  <a:lnTo>
                    <a:pt x="34748" y="193378"/>
                  </a:lnTo>
                  <a:lnTo>
                    <a:pt x="34748" y="193378"/>
                  </a:lnTo>
                  <a:lnTo>
                    <a:pt x="44273" y="203631"/>
                  </a:lnTo>
                  <a:cubicBezTo>
                    <a:pt x="44273" y="203631"/>
                    <a:pt x="125521" y="126640"/>
                    <a:pt x="176004" y="146671"/>
                  </a:cubicBezTo>
                  <a:cubicBezTo>
                    <a:pt x="226486" y="166702"/>
                    <a:pt x="288304" y="378119"/>
                    <a:pt x="288304" y="378119"/>
                  </a:cubicBezTo>
                  <a:cubicBezTo>
                    <a:pt x="294042" y="340855"/>
                    <a:pt x="292652" y="302846"/>
                    <a:pt x="284208" y="266097"/>
                  </a:cubicBezTo>
                  <a:cubicBezTo>
                    <a:pt x="310592" y="320304"/>
                    <a:pt x="330023" y="370524"/>
                    <a:pt x="330023" y="370524"/>
                  </a:cubicBezTo>
                  <a:cubicBezTo>
                    <a:pt x="348262" y="359622"/>
                    <a:pt x="363768" y="344720"/>
                    <a:pt x="375362" y="326950"/>
                  </a:cubicBezTo>
                  <a:cubicBezTo>
                    <a:pt x="365837" y="285274"/>
                    <a:pt x="350597" y="232016"/>
                    <a:pt x="325261" y="196321"/>
                  </a:cubicBezTo>
                  <a:cubicBezTo>
                    <a:pt x="325261" y="196321"/>
                    <a:pt x="360217" y="222333"/>
                    <a:pt x="390412" y="295906"/>
                  </a:cubicBezTo>
                  <a:cubicBezTo>
                    <a:pt x="395540" y="281135"/>
                    <a:pt x="398054" y="265588"/>
                    <a:pt x="397841" y="249958"/>
                  </a:cubicBezTo>
                  <a:close/>
                </a:path>
              </a:pathLst>
            </a:custGeom>
            <a:solidFill>
              <a:schemeClr val="accent1"/>
            </a:solidFill>
            <a:ln w="9525" cap="flat">
              <a:noFill/>
              <a:prstDash val="solid"/>
              <a:miter/>
            </a:ln>
          </p:spPr>
          <p:txBody>
            <a:bodyPr rtlCol="0" anchor="ctr"/>
            <a:lstStyle/>
            <a:p>
              <a:endParaRPr lang="en-GB"/>
            </a:p>
          </p:txBody>
        </p:sp>
        <p:sp>
          <p:nvSpPr>
            <p:cNvPr id="228" name="Graphic 195">
              <a:extLst>
                <a:ext uri="{FF2B5EF4-FFF2-40B4-BE49-F238E27FC236}">
                  <a16:creationId xmlns:a16="http://schemas.microsoft.com/office/drawing/2014/main" id="{C49B3571-5302-D545-B327-27705157C3E9}"/>
                </a:ext>
              </a:extLst>
            </p:cNvPr>
            <p:cNvSpPr/>
            <p:nvPr/>
          </p:nvSpPr>
          <p:spPr>
            <a:xfrm>
              <a:off x="7787465" y="3595199"/>
              <a:ext cx="339470" cy="395254"/>
            </a:xfrm>
            <a:custGeom>
              <a:avLst/>
              <a:gdLst>
                <a:gd name="connsiteX0" fmla="*/ 2268 w 339470"/>
                <a:gd name="connsiteY0" fmla="*/ 306314 h 395254"/>
                <a:gd name="connsiteX1" fmla="*/ 649 w 339470"/>
                <a:gd name="connsiteY1" fmla="*/ 287327 h 395254"/>
                <a:gd name="connsiteX2" fmla="*/ 30081 w 339470"/>
                <a:gd name="connsiteY2" fmla="*/ 117871 h 395254"/>
                <a:gd name="connsiteX3" fmla="*/ -113 w 339470"/>
                <a:gd name="connsiteY3" fmla="*/ 194577 h 395254"/>
                <a:gd name="connsiteX4" fmla="*/ 84278 w 339470"/>
                <a:gd name="connsiteY4" fmla="*/ 7748 h 395254"/>
                <a:gd name="connsiteX5" fmla="*/ 339358 w 339470"/>
                <a:gd name="connsiteY5" fmla="*/ 75435 h 395254"/>
                <a:gd name="connsiteX6" fmla="*/ 320879 w 339470"/>
                <a:gd name="connsiteY6" fmla="*/ 124231 h 395254"/>
                <a:gd name="connsiteX7" fmla="*/ 320879 w 339470"/>
                <a:gd name="connsiteY7" fmla="*/ 124231 h 395254"/>
                <a:gd name="connsiteX8" fmla="*/ 316021 w 339470"/>
                <a:gd name="connsiteY8" fmla="*/ 137047 h 395254"/>
                <a:gd name="connsiteX9" fmla="*/ 172480 w 339470"/>
                <a:gd name="connsiteY9" fmla="*/ 130877 h 395254"/>
                <a:gd name="connsiteX10" fmla="*/ 151048 w 339470"/>
                <a:gd name="connsiteY10" fmla="*/ 387197 h 395254"/>
                <a:gd name="connsiteX11" fmla="*/ 114568 w 339470"/>
                <a:gd name="connsiteY11" fmla="*/ 281156 h 395254"/>
                <a:gd name="connsiteX12" fmla="*/ 109424 w 339470"/>
                <a:gd name="connsiteY12" fmla="*/ 395077 h 395254"/>
                <a:gd name="connsiteX13" fmla="*/ 51417 w 339470"/>
                <a:gd name="connsiteY13" fmla="*/ 370679 h 395254"/>
                <a:gd name="connsiteX14" fmla="*/ 51417 w 339470"/>
                <a:gd name="connsiteY14" fmla="*/ 230842 h 395254"/>
                <a:gd name="connsiteX15" fmla="*/ 26557 w 339470"/>
                <a:gd name="connsiteY15" fmla="*/ 347135 h 395254"/>
                <a:gd name="connsiteX16" fmla="*/ 2268 w 339470"/>
                <a:gd name="connsiteY16" fmla="*/ 306314 h 39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470" h="395254">
                  <a:moveTo>
                    <a:pt x="2268" y="306314"/>
                  </a:moveTo>
                  <a:cubicBezTo>
                    <a:pt x="2268" y="306314"/>
                    <a:pt x="1506" y="299099"/>
                    <a:pt x="649" y="287327"/>
                  </a:cubicBezTo>
                  <a:cubicBezTo>
                    <a:pt x="3506" y="238816"/>
                    <a:pt x="10936" y="166667"/>
                    <a:pt x="30081" y="117871"/>
                  </a:cubicBezTo>
                  <a:cubicBezTo>
                    <a:pt x="16809" y="142067"/>
                    <a:pt x="6663" y="167841"/>
                    <a:pt x="-113" y="194577"/>
                  </a:cubicBezTo>
                  <a:cubicBezTo>
                    <a:pt x="3982" y="118630"/>
                    <a:pt x="22366" y="28253"/>
                    <a:pt x="84278" y="7748"/>
                  </a:cubicBezTo>
                  <a:cubicBezTo>
                    <a:pt x="195435" y="-29276"/>
                    <a:pt x="339358" y="75435"/>
                    <a:pt x="339358" y="75435"/>
                  </a:cubicBezTo>
                  <a:lnTo>
                    <a:pt x="320879" y="124231"/>
                  </a:lnTo>
                  <a:lnTo>
                    <a:pt x="320879" y="124231"/>
                  </a:lnTo>
                  <a:lnTo>
                    <a:pt x="316021" y="137047"/>
                  </a:lnTo>
                  <a:cubicBezTo>
                    <a:pt x="316021" y="137047"/>
                    <a:pt x="212389" y="94232"/>
                    <a:pt x="172480" y="130877"/>
                  </a:cubicBezTo>
                  <a:cubicBezTo>
                    <a:pt x="132570" y="167521"/>
                    <a:pt x="151048" y="387197"/>
                    <a:pt x="151048" y="387197"/>
                  </a:cubicBezTo>
                  <a:cubicBezTo>
                    <a:pt x="132330" y="354440"/>
                    <a:pt x="119955" y="318469"/>
                    <a:pt x="114568" y="281156"/>
                  </a:cubicBezTo>
                  <a:cubicBezTo>
                    <a:pt x="109519" y="341249"/>
                    <a:pt x="109424" y="395077"/>
                    <a:pt x="109424" y="395077"/>
                  </a:cubicBezTo>
                  <a:cubicBezTo>
                    <a:pt x="88467" y="391484"/>
                    <a:pt x="68620" y="383136"/>
                    <a:pt x="51417" y="370679"/>
                  </a:cubicBezTo>
                  <a:cubicBezTo>
                    <a:pt x="44845" y="328528"/>
                    <a:pt x="40177" y="272897"/>
                    <a:pt x="51417" y="230842"/>
                  </a:cubicBezTo>
                  <a:cubicBezTo>
                    <a:pt x="51417" y="230842"/>
                    <a:pt x="28271" y="267676"/>
                    <a:pt x="26557" y="347135"/>
                  </a:cubicBezTo>
                  <a:cubicBezTo>
                    <a:pt x="16129" y="335047"/>
                    <a:pt x="7909" y="321231"/>
                    <a:pt x="2268" y="306314"/>
                  </a:cubicBezTo>
                  <a:close/>
                </a:path>
              </a:pathLst>
            </a:custGeom>
            <a:solidFill>
              <a:schemeClr val="accent1"/>
            </a:solidFill>
            <a:ln w="9525" cap="flat">
              <a:noFill/>
              <a:prstDash val="solid"/>
              <a:miter/>
            </a:ln>
          </p:spPr>
          <p:txBody>
            <a:bodyPr rtlCol="0" anchor="ctr"/>
            <a:lstStyle/>
            <a:p>
              <a:endParaRPr lang="en-GB"/>
            </a:p>
          </p:txBody>
        </p:sp>
        <p:sp>
          <p:nvSpPr>
            <p:cNvPr id="229" name="Graphic 195">
              <a:extLst>
                <a:ext uri="{FF2B5EF4-FFF2-40B4-BE49-F238E27FC236}">
                  <a16:creationId xmlns:a16="http://schemas.microsoft.com/office/drawing/2014/main" id="{E82AD43B-E8B3-9D46-9717-CF4087F813E9}"/>
                </a:ext>
              </a:extLst>
            </p:cNvPr>
            <p:cNvSpPr/>
            <p:nvPr/>
          </p:nvSpPr>
          <p:spPr>
            <a:xfrm>
              <a:off x="7496096" y="5077442"/>
              <a:ext cx="2992945" cy="9493"/>
            </a:xfrm>
            <a:custGeom>
              <a:avLst/>
              <a:gdLst>
                <a:gd name="connsiteX0" fmla="*/ 0 w 2992945"/>
                <a:gd name="connsiteY0" fmla="*/ 0 h 9493"/>
                <a:gd name="connsiteX1" fmla="*/ 2992946 w 2992945"/>
                <a:gd name="connsiteY1" fmla="*/ 0 h 9493"/>
              </a:gdLst>
              <a:ahLst/>
              <a:cxnLst>
                <a:cxn ang="0">
                  <a:pos x="connsiteX0" y="connsiteY0"/>
                </a:cxn>
                <a:cxn ang="0">
                  <a:pos x="connsiteX1" y="connsiteY1"/>
                </a:cxn>
              </a:cxnLst>
              <a:rect l="l" t="t" r="r" b="b"/>
              <a:pathLst>
                <a:path w="2992945" h="9493">
                  <a:moveTo>
                    <a:pt x="0" y="0"/>
                  </a:moveTo>
                  <a:lnTo>
                    <a:pt x="2992946" y="0"/>
                  </a:lnTo>
                </a:path>
              </a:pathLst>
            </a:custGeom>
            <a:ln w="8382" cap="rnd">
              <a:solidFill>
                <a:srgbClr val="263238"/>
              </a:solidFill>
              <a:prstDash val="solid"/>
              <a:round/>
            </a:ln>
          </p:spPr>
          <p:txBody>
            <a:bodyPr rtlCol="0" anchor="ctr"/>
            <a:lstStyle/>
            <a:p>
              <a:endParaRPr lang="en-GB"/>
            </a:p>
          </p:txBody>
        </p:sp>
        <p:sp>
          <p:nvSpPr>
            <p:cNvPr id="230" name="Graphic 195">
              <a:extLst>
                <a:ext uri="{FF2B5EF4-FFF2-40B4-BE49-F238E27FC236}">
                  <a16:creationId xmlns:a16="http://schemas.microsoft.com/office/drawing/2014/main" id="{7E530BB0-C163-834A-9F7B-6B387833BB0F}"/>
                </a:ext>
              </a:extLst>
            </p:cNvPr>
            <p:cNvSpPr/>
            <p:nvPr/>
          </p:nvSpPr>
          <p:spPr>
            <a:xfrm>
              <a:off x="7811958" y="4985262"/>
              <a:ext cx="1143122" cy="269608"/>
            </a:xfrm>
            <a:custGeom>
              <a:avLst/>
              <a:gdLst>
                <a:gd name="connsiteX0" fmla="*/ 210852 w 1143122"/>
                <a:gd name="connsiteY0" fmla="*/ -178 h 269608"/>
                <a:gd name="connsiteX1" fmla="*/ 737394 w 1143122"/>
                <a:gd name="connsiteY1" fmla="*/ 72541 h 269608"/>
                <a:gd name="connsiteX2" fmla="*/ 1016000 w 1143122"/>
                <a:gd name="connsiteY2" fmla="*/ 18050 h 269608"/>
                <a:gd name="connsiteX3" fmla="*/ 1141826 w 1143122"/>
                <a:gd name="connsiteY3" fmla="*/ 178392 h 269608"/>
                <a:gd name="connsiteX4" fmla="*/ 1050862 w 1143122"/>
                <a:gd name="connsiteY4" fmla="*/ 229941 h 269608"/>
                <a:gd name="connsiteX5" fmla="*/ 987045 w 1143122"/>
                <a:gd name="connsiteY5" fmla="*/ 209626 h 269608"/>
                <a:gd name="connsiteX6" fmla="*/ 773875 w 1143122"/>
                <a:gd name="connsiteY6" fmla="*/ 224530 h 269608"/>
                <a:gd name="connsiteX7" fmla="*/ 57881 w 1143122"/>
                <a:gd name="connsiteY7" fmla="*/ 215037 h 269608"/>
                <a:gd name="connsiteX8" fmla="*/ 61214 w 1143122"/>
                <a:gd name="connsiteY8" fmla="*/ 36087 h 2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122" h="269608">
                  <a:moveTo>
                    <a:pt x="210852" y="-178"/>
                  </a:moveTo>
                  <a:cubicBezTo>
                    <a:pt x="210852" y="-178"/>
                    <a:pt x="632524" y="82415"/>
                    <a:pt x="737394" y="72541"/>
                  </a:cubicBezTo>
                  <a:cubicBezTo>
                    <a:pt x="842264" y="62668"/>
                    <a:pt x="967613" y="-3975"/>
                    <a:pt x="1016000" y="18050"/>
                  </a:cubicBezTo>
                  <a:cubicBezTo>
                    <a:pt x="1064387" y="40074"/>
                    <a:pt x="1131062" y="160450"/>
                    <a:pt x="1141826" y="178392"/>
                  </a:cubicBezTo>
                  <a:cubicBezTo>
                    <a:pt x="1152589" y="196335"/>
                    <a:pt x="1087343" y="231745"/>
                    <a:pt x="1050862" y="229941"/>
                  </a:cubicBezTo>
                  <a:cubicBezTo>
                    <a:pt x="1028503" y="227202"/>
                    <a:pt x="1006857" y="220312"/>
                    <a:pt x="987045" y="209626"/>
                  </a:cubicBezTo>
                  <a:cubicBezTo>
                    <a:pt x="987044" y="209626"/>
                    <a:pt x="953993" y="280826"/>
                    <a:pt x="773875" y="224530"/>
                  </a:cubicBezTo>
                  <a:cubicBezTo>
                    <a:pt x="773875" y="224530"/>
                    <a:pt x="202375" y="331615"/>
                    <a:pt x="57881" y="215037"/>
                  </a:cubicBezTo>
                  <a:cubicBezTo>
                    <a:pt x="-32416" y="142223"/>
                    <a:pt x="-6223" y="75295"/>
                    <a:pt x="61214" y="36087"/>
                  </a:cubicBezTo>
                </a:path>
              </a:pathLst>
            </a:custGeom>
            <a:solidFill>
              <a:srgbClr val="FFFFFF"/>
            </a:solidFill>
            <a:ln w="10001" cap="rnd">
              <a:solidFill>
                <a:srgbClr val="263238"/>
              </a:solidFill>
              <a:prstDash val="solid"/>
              <a:round/>
            </a:ln>
          </p:spPr>
          <p:txBody>
            <a:bodyPr rtlCol="0" anchor="ctr"/>
            <a:lstStyle/>
            <a:p>
              <a:endParaRPr lang="en-GB"/>
            </a:p>
          </p:txBody>
        </p:sp>
        <p:sp>
          <p:nvSpPr>
            <p:cNvPr id="231" name="Graphic 195">
              <a:extLst>
                <a:ext uri="{FF2B5EF4-FFF2-40B4-BE49-F238E27FC236}">
                  <a16:creationId xmlns:a16="http://schemas.microsoft.com/office/drawing/2014/main" id="{3F00B8A1-3140-4C47-898F-6454C3C234C3}"/>
                </a:ext>
              </a:extLst>
            </p:cNvPr>
            <p:cNvSpPr/>
            <p:nvPr/>
          </p:nvSpPr>
          <p:spPr>
            <a:xfrm>
              <a:off x="8796627" y="5074025"/>
              <a:ext cx="57177" cy="121040"/>
            </a:xfrm>
            <a:custGeom>
              <a:avLst/>
              <a:gdLst>
                <a:gd name="connsiteX0" fmla="*/ 2375 w 57177"/>
                <a:gd name="connsiteY0" fmla="*/ 120863 h 121040"/>
                <a:gd name="connsiteX1" fmla="*/ 40475 w 57177"/>
                <a:gd name="connsiteY1" fmla="*/ 70643 h 121040"/>
                <a:gd name="connsiteX2" fmla="*/ 55716 w 57177"/>
                <a:gd name="connsiteY2" fmla="*/ -178 h 121040"/>
              </a:gdLst>
              <a:ahLst/>
              <a:cxnLst>
                <a:cxn ang="0">
                  <a:pos x="connsiteX0" y="connsiteY0"/>
                </a:cxn>
                <a:cxn ang="0">
                  <a:pos x="connsiteX1" y="connsiteY1"/>
                </a:cxn>
                <a:cxn ang="0">
                  <a:pos x="connsiteX2" y="connsiteY2"/>
                </a:cxn>
              </a:cxnLst>
              <a:rect l="l" t="t" r="r" b="b"/>
              <a:pathLst>
                <a:path w="57177" h="121040">
                  <a:moveTo>
                    <a:pt x="2375" y="120863"/>
                  </a:moveTo>
                  <a:cubicBezTo>
                    <a:pt x="2375" y="120863"/>
                    <a:pt x="-14674" y="86117"/>
                    <a:pt x="40475" y="70643"/>
                  </a:cubicBezTo>
                  <a:cubicBezTo>
                    <a:pt x="40475" y="70643"/>
                    <a:pt x="62669" y="24695"/>
                    <a:pt x="55716" y="-178"/>
                  </a:cubicBezTo>
                </a:path>
              </a:pathLst>
            </a:custGeom>
            <a:noFill/>
            <a:ln w="10001" cap="rnd">
              <a:solidFill>
                <a:srgbClr val="263238"/>
              </a:solidFill>
              <a:prstDash val="solid"/>
              <a:round/>
            </a:ln>
          </p:spPr>
          <p:txBody>
            <a:bodyPr rtlCol="0" anchor="ctr"/>
            <a:lstStyle/>
            <a:p>
              <a:endParaRPr lang="en-GB"/>
            </a:p>
          </p:txBody>
        </p:sp>
        <p:sp>
          <p:nvSpPr>
            <p:cNvPr id="232" name="Graphic 195">
              <a:extLst>
                <a:ext uri="{FF2B5EF4-FFF2-40B4-BE49-F238E27FC236}">
                  <a16:creationId xmlns:a16="http://schemas.microsoft.com/office/drawing/2014/main" id="{EEE5B251-9629-D24D-936F-485C97A7FE99}"/>
                </a:ext>
              </a:extLst>
            </p:cNvPr>
            <p:cNvSpPr/>
            <p:nvPr/>
          </p:nvSpPr>
          <p:spPr>
            <a:xfrm>
              <a:off x="8837311" y="5144845"/>
              <a:ext cx="54768" cy="24037"/>
            </a:xfrm>
            <a:custGeom>
              <a:avLst/>
              <a:gdLst>
                <a:gd name="connsiteX0" fmla="*/ -113 w 54768"/>
                <a:gd name="connsiteY0" fmla="*/ -178 h 24037"/>
                <a:gd name="connsiteX1" fmla="*/ 54655 w 54768"/>
                <a:gd name="connsiteY1" fmla="*/ 22891 h 24037"/>
              </a:gdLst>
              <a:ahLst/>
              <a:cxnLst>
                <a:cxn ang="0">
                  <a:pos x="connsiteX0" y="connsiteY0"/>
                </a:cxn>
                <a:cxn ang="0">
                  <a:pos x="connsiteX1" y="connsiteY1"/>
                </a:cxn>
              </a:cxnLst>
              <a:rect l="l" t="t" r="r" b="b"/>
              <a:pathLst>
                <a:path w="54768" h="24037">
                  <a:moveTo>
                    <a:pt x="-113" y="-178"/>
                  </a:moveTo>
                  <a:cubicBezTo>
                    <a:pt x="-113" y="-178"/>
                    <a:pt x="24175" y="29537"/>
                    <a:pt x="54655" y="22891"/>
                  </a:cubicBezTo>
                </a:path>
              </a:pathLst>
            </a:custGeom>
            <a:noFill/>
            <a:ln w="10001" cap="rnd">
              <a:solidFill>
                <a:srgbClr val="263238"/>
              </a:solidFill>
              <a:prstDash val="solid"/>
              <a:round/>
            </a:ln>
          </p:spPr>
          <p:txBody>
            <a:bodyPr rtlCol="0" anchor="ctr"/>
            <a:lstStyle/>
            <a:p>
              <a:endParaRPr lang="en-GB"/>
            </a:p>
          </p:txBody>
        </p:sp>
        <p:sp>
          <p:nvSpPr>
            <p:cNvPr id="233" name="Graphic 195">
              <a:extLst>
                <a:ext uri="{FF2B5EF4-FFF2-40B4-BE49-F238E27FC236}">
                  <a16:creationId xmlns:a16="http://schemas.microsoft.com/office/drawing/2014/main" id="{906EB505-49FE-F94C-A3D3-690EA74C9036}"/>
                </a:ext>
              </a:extLst>
            </p:cNvPr>
            <p:cNvSpPr/>
            <p:nvPr/>
          </p:nvSpPr>
          <p:spPr>
            <a:xfrm>
              <a:off x="8585946" y="5154813"/>
              <a:ext cx="5418" cy="55156"/>
            </a:xfrm>
            <a:custGeom>
              <a:avLst/>
              <a:gdLst>
                <a:gd name="connsiteX0" fmla="*/ -113 w 5418"/>
                <a:gd name="connsiteY0" fmla="*/ 54979 h 55156"/>
                <a:gd name="connsiteX1" fmla="*/ -113 w 5418"/>
                <a:gd name="connsiteY1" fmla="*/ -178 h 55156"/>
              </a:gdLst>
              <a:ahLst/>
              <a:cxnLst>
                <a:cxn ang="0">
                  <a:pos x="connsiteX0" y="connsiteY0"/>
                </a:cxn>
                <a:cxn ang="0">
                  <a:pos x="connsiteX1" y="connsiteY1"/>
                </a:cxn>
              </a:cxnLst>
              <a:rect l="l" t="t" r="r" b="b"/>
              <a:pathLst>
                <a:path w="5418" h="55156">
                  <a:moveTo>
                    <a:pt x="-113" y="54979"/>
                  </a:moveTo>
                  <a:cubicBezTo>
                    <a:pt x="-113" y="54979"/>
                    <a:pt x="12079" y="40074"/>
                    <a:pt x="-113" y="-178"/>
                  </a:cubicBezTo>
                </a:path>
              </a:pathLst>
            </a:custGeom>
            <a:noFill/>
            <a:ln w="10001" cap="rnd">
              <a:solidFill>
                <a:srgbClr val="263238"/>
              </a:solidFill>
              <a:prstDash val="solid"/>
              <a:round/>
            </a:ln>
          </p:spPr>
          <p:txBody>
            <a:bodyPr rtlCol="0" anchor="ctr"/>
            <a:lstStyle/>
            <a:p>
              <a:endParaRPr lang="en-GB"/>
            </a:p>
          </p:txBody>
        </p:sp>
        <p:grpSp>
          <p:nvGrpSpPr>
            <p:cNvPr id="234" name="Graphic 195">
              <a:extLst>
                <a:ext uri="{FF2B5EF4-FFF2-40B4-BE49-F238E27FC236}">
                  <a16:creationId xmlns:a16="http://schemas.microsoft.com/office/drawing/2014/main" id="{F07421C5-9639-7D4F-8578-56697B2B5396}"/>
                </a:ext>
              </a:extLst>
            </p:cNvPr>
            <p:cNvGrpSpPr/>
            <p:nvPr/>
          </p:nvGrpSpPr>
          <p:grpSpPr>
            <a:xfrm>
              <a:off x="8110458" y="3441927"/>
              <a:ext cx="362930" cy="217587"/>
              <a:chOff x="8110458" y="3441927"/>
              <a:chExt cx="362930" cy="217587"/>
            </a:xfrm>
            <a:noFill/>
          </p:grpSpPr>
          <p:sp>
            <p:nvSpPr>
              <p:cNvPr id="235" name="Graphic 195">
                <a:extLst>
                  <a:ext uri="{FF2B5EF4-FFF2-40B4-BE49-F238E27FC236}">
                    <a16:creationId xmlns:a16="http://schemas.microsoft.com/office/drawing/2014/main" id="{32777880-DC2F-A242-A2BF-7B939586F0BE}"/>
                  </a:ext>
                </a:extLst>
              </p:cNvPr>
              <p:cNvSpPr/>
              <p:nvPr/>
            </p:nvSpPr>
            <p:spPr>
              <a:xfrm>
                <a:off x="8341820" y="3441927"/>
                <a:ext cx="91820" cy="160342"/>
              </a:xfrm>
              <a:custGeom>
                <a:avLst/>
                <a:gdLst>
                  <a:gd name="connsiteX0" fmla="*/ 91708 w 91820"/>
                  <a:gd name="connsiteY0" fmla="*/ -178 h 160342"/>
                  <a:gd name="connsiteX1" fmla="*/ -113 w 91820"/>
                  <a:gd name="connsiteY1" fmla="*/ 160165 h 160342"/>
                </a:gdLst>
                <a:ahLst/>
                <a:cxnLst>
                  <a:cxn ang="0">
                    <a:pos x="connsiteX0" y="connsiteY0"/>
                  </a:cxn>
                  <a:cxn ang="0">
                    <a:pos x="connsiteX1" y="connsiteY1"/>
                  </a:cxn>
                </a:cxnLst>
                <a:rect l="l" t="t" r="r" b="b"/>
                <a:pathLst>
                  <a:path w="91820" h="160342">
                    <a:moveTo>
                      <a:pt x="91708" y="-178"/>
                    </a:moveTo>
                    <a:cubicBezTo>
                      <a:pt x="76700" y="60758"/>
                      <a:pt x="44896" y="116297"/>
                      <a:pt x="-113" y="160165"/>
                    </a:cubicBezTo>
                  </a:path>
                </a:pathLst>
              </a:custGeom>
              <a:noFill/>
              <a:ln w="10001" cap="rnd">
                <a:solidFill>
                  <a:srgbClr val="FFFFFF"/>
                </a:solidFill>
                <a:prstDash val="solid"/>
                <a:round/>
              </a:ln>
            </p:spPr>
            <p:txBody>
              <a:bodyPr rtlCol="0" anchor="ctr"/>
              <a:lstStyle/>
              <a:p>
                <a:endParaRPr lang="en-GB"/>
              </a:p>
            </p:txBody>
          </p:sp>
          <p:sp>
            <p:nvSpPr>
              <p:cNvPr id="236" name="Graphic 195">
                <a:extLst>
                  <a:ext uri="{FF2B5EF4-FFF2-40B4-BE49-F238E27FC236}">
                    <a16:creationId xmlns:a16="http://schemas.microsoft.com/office/drawing/2014/main" id="{CFD70419-AFD7-8640-A555-6D6DB52556A8}"/>
                  </a:ext>
                </a:extLst>
              </p:cNvPr>
              <p:cNvSpPr/>
              <p:nvPr/>
            </p:nvSpPr>
            <p:spPr>
              <a:xfrm>
                <a:off x="8450977" y="3441927"/>
                <a:ext cx="22411" cy="138887"/>
              </a:xfrm>
              <a:custGeom>
                <a:avLst/>
                <a:gdLst>
                  <a:gd name="connsiteX0" fmla="*/ 22175 w 22411"/>
                  <a:gd name="connsiteY0" fmla="*/ -178 h 138887"/>
                  <a:gd name="connsiteX1" fmla="*/ -113 w 22411"/>
                  <a:gd name="connsiteY1" fmla="*/ 138710 h 138887"/>
                </a:gdLst>
                <a:ahLst/>
                <a:cxnLst>
                  <a:cxn ang="0">
                    <a:pos x="connsiteX0" y="connsiteY0"/>
                  </a:cxn>
                  <a:cxn ang="0">
                    <a:pos x="connsiteX1" y="connsiteY1"/>
                  </a:cxn>
                </a:cxnLst>
                <a:rect l="l" t="t" r="r" b="b"/>
                <a:pathLst>
                  <a:path w="22411" h="138887">
                    <a:moveTo>
                      <a:pt x="22175" y="-178"/>
                    </a:moveTo>
                    <a:cubicBezTo>
                      <a:pt x="22175" y="-178"/>
                      <a:pt x="25318" y="79661"/>
                      <a:pt x="-113" y="138710"/>
                    </a:cubicBezTo>
                  </a:path>
                </a:pathLst>
              </a:custGeom>
              <a:noFill/>
              <a:ln w="10001" cap="rnd">
                <a:solidFill>
                  <a:srgbClr val="FFFFFF"/>
                </a:solidFill>
                <a:prstDash val="solid"/>
                <a:round/>
              </a:ln>
            </p:spPr>
            <p:txBody>
              <a:bodyPr rtlCol="0" anchor="ctr"/>
              <a:lstStyle/>
              <a:p>
                <a:endParaRPr lang="en-GB"/>
              </a:p>
            </p:txBody>
          </p:sp>
          <p:sp>
            <p:nvSpPr>
              <p:cNvPr id="237" name="Graphic 195">
                <a:extLst>
                  <a:ext uri="{FF2B5EF4-FFF2-40B4-BE49-F238E27FC236}">
                    <a16:creationId xmlns:a16="http://schemas.microsoft.com/office/drawing/2014/main" id="{2DC28F6C-91FD-6F49-9E2B-CCE280BFD0AC}"/>
                  </a:ext>
                </a:extLst>
              </p:cNvPr>
              <p:cNvSpPr/>
              <p:nvPr/>
            </p:nvSpPr>
            <p:spPr>
              <a:xfrm>
                <a:off x="8208661" y="3457876"/>
                <a:ext cx="158781" cy="185974"/>
              </a:xfrm>
              <a:custGeom>
                <a:avLst/>
                <a:gdLst>
                  <a:gd name="connsiteX0" fmla="*/ 158668 w 158781"/>
                  <a:gd name="connsiteY0" fmla="*/ -178 h 185974"/>
                  <a:gd name="connsiteX1" fmla="*/ -113 w 158781"/>
                  <a:gd name="connsiteY1" fmla="*/ 185797 h 185974"/>
                </a:gdLst>
                <a:ahLst/>
                <a:cxnLst>
                  <a:cxn ang="0">
                    <a:pos x="connsiteX0" y="connsiteY0"/>
                  </a:cxn>
                  <a:cxn ang="0">
                    <a:pos x="connsiteX1" y="connsiteY1"/>
                  </a:cxn>
                </a:cxnLst>
                <a:rect l="l" t="t" r="r" b="b"/>
                <a:pathLst>
                  <a:path w="158781" h="185974">
                    <a:moveTo>
                      <a:pt x="158668" y="-178"/>
                    </a:moveTo>
                    <a:cubicBezTo>
                      <a:pt x="132189" y="51276"/>
                      <a:pt x="25318" y="93427"/>
                      <a:pt x="-113" y="185797"/>
                    </a:cubicBezTo>
                  </a:path>
                </a:pathLst>
              </a:custGeom>
              <a:noFill/>
              <a:ln w="10001" cap="rnd">
                <a:solidFill>
                  <a:srgbClr val="FFFFFF"/>
                </a:solidFill>
                <a:prstDash val="solid"/>
                <a:round/>
              </a:ln>
            </p:spPr>
            <p:txBody>
              <a:bodyPr rtlCol="0" anchor="ctr"/>
              <a:lstStyle/>
              <a:p>
                <a:endParaRPr lang="en-GB"/>
              </a:p>
            </p:txBody>
          </p:sp>
          <p:sp>
            <p:nvSpPr>
              <p:cNvPr id="238" name="Graphic 195">
                <a:extLst>
                  <a:ext uri="{FF2B5EF4-FFF2-40B4-BE49-F238E27FC236}">
                    <a16:creationId xmlns:a16="http://schemas.microsoft.com/office/drawing/2014/main" id="{8F52DB61-233A-2840-BDD3-AD25C2003110}"/>
                  </a:ext>
                </a:extLst>
              </p:cNvPr>
              <p:cNvSpPr/>
              <p:nvPr/>
            </p:nvSpPr>
            <p:spPr>
              <a:xfrm>
                <a:off x="8110458" y="3485596"/>
                <a:ext cx="131254" cy="173918"/>
              </a:xfrm>
              <a:custGeom>
                <a:avLst/>
                <a:gdLst>
                  <a:gd name="connsiteX0" fmla="*/ 131141 w 131254"/>
                  <a:gd name="connsiteY0" fmla="*/ -178 h 173918"/>
                  <a:gd name="connsiteX1" fmla="*/ -113 w 131254"/>
                  <a:gd name="connsiteY1" fmla="*/ 173741 h 173918"/>
                </a:gdLst>
                <a:ahLst/>
                <a:cxnLst>
                  <a:cxn ang="0">
                    <a:pos x="connsiteX0" y="connsiteY0"/>
                  </a:cxn>
                  <a:cxn ang="0">
                    <a:pos x="connsiteX1" y="connsiteY1"/>
                  </a:cxn>
                </a:cxnLst>
                <a:rect l="l" t="t" r="r" b="b"/>
                <a:pathLst>
                  <a:path w="131254" h="173918">
                    <a:moveTo>
                      <a:pt x="131141" y="-178"/>
                    </a:moveTo>
                    <a:cubicBezTo>
                      <a:pt x="117901" y="7702"/>
                      <a:pt x="6268" y="78522"/>
                      <a:pt x="-113" y="173741"/>
                    </a:cubicBezTo>
                  </a:path>
                </a:pathLst>
              </a:custGeom>
              <a:noFill/>
              <a:ln w="10001" cap="rnd">
                <a:solidFill>
                  <a:srgbClr val="FFFFFF"/>
                </a:solidFill>
                <a:prstDash val="solid"/>
                <a:round/>
              </a:ln>
            </p:spPr>
            <p:txBody>
              <a:bodyPr rtlCol="0" anchor="ctr"/>
              <a:lstStyle/>
              <a:p>
                <a:endParaRPr lang="en-GB"/>
              </a:p>
            </p:txBody>
          </p:sp>
        </p:grpSp>
        <p:sp>
          <p:nvSpPr>
            <p:cNvPr id="239" name="Graphic 195">
              <a:extLst>
                <a:ext uri="{FF2B5EF4-FFF2-40B4-BE49-F238E27FC236}">
                  <a16:creationId xmlns:a16="http://schemas.microsoft.com/office/drawing/2014/main" id="{2AD39D72-7B55-3E49-99F7-205F1EF9C4BD}"/>
                </a:ext>
              </a:extLst>
            </p:cNvPr>
            <p:cNvSpPr/>
            <p:nvPr/>
          </p:nvSpPr>
          <p:spPr>
            <a:xfrm>
              <a:off x="8566991" y="4500246"/>
              <a:ext cx="325088" cy="507514"/>
            </a:xfrm>
            <a:custGeom>
              <a:avLst/>
              <a:gdLst>
                <a:gd name="connsiteX0" fmla="*/ 324975 w 325088"/>
                <a:gd name="connsiteY0" fmla="*/ -178 h 507514"/>
                <a:gd name="connsiteX1" fmla="*/ -113 w 325088"/>
                <a:gd name="connsiteY1" fmla="*/ 507337 h 507514"/>
              </a:gdLst>
              <a:ahLst/>
              <a:cxnLst>
                <a:cxn ang="0">
                  <a:pos x="connsiteX0" y="connsiteY0"/>
                </a:cxn>
                <a:cxn ang="0">
                  <a:pos x="connsiteX1" y="connsiteY1"/>
                </a:cxn>
              </a:cxnLst>
              <a:rect l="l" t="t" r="r" b="b"/>
              <a:pathLst>
                <a:path w="325088" h="507514">
                  <a:moveTo>
                    <a:pt x="324975" y="-178"/>
                  </a:moveTo>
                  <a:cubicBezTo>
                    <a:pt x="324975" y="-178"/>
                    <a:pt x="273635" y="356962"/>
                    <a:pt x="-113" y="507337"/>
                  </a:cubicBezTo>
                </a:path>
              </a:pathLst>
            </a:custGeom>
            <a:noFill/>
            <a:ln w="10001" cap="rnd">
              <a:solidFill>
                <a:srgbClr val="263238"/>
              </a:solidFill>
              <a:prstDash val="solid"/>
              <a:round/>
            </a:ln>
          </p:spPr>
          <p:txBody>
            <a:bodyPr rtlCol="0" anchor="ctr"/>
            <a:lstStyle/>
            <a:p>
              <a:endParaRPr lang="en-GB"/>
            </a:p>
          </p:txBody>
        </p:sp>
        <p:sp>
          <p:nvSpPr>
            <p:cNvPr id="240" name="Graphic 195">
              <a:extLst>
                <a:ext uri="{FF2B5EF4-FFF2-40B4-BE49-F238E27FC236}">
                  <a16:creationId xmlns:a16="http://schemas.microsoft.com/office/drawing/2014/main" id="{697BF2BE-E0A5-BE44-BE89-1DAF7A1F045C}"/>
                </a:ext>
              </a:extLst>
            </p:cNvPr>
            <p:cNvSpPr/>
            <p:nvPr/>
          </p:nvSpPr>
          <p:spPr>
            <a:xfrm>
              <a:off x="9095343" y="3773245"/>
              <a:ext cx="107060" cy="36755"/>
            </a:xfrm>
            <a:custGeom>
              <a:avLst/>
              <a:gdLst>
                <a:gd name="connsiteX0" fmla="*/ -113 w 107060"/>
                <a:gd name="connsiteY0" fmla="*/ 34378 h 36755"/>
                <a:gd name="connsiteX1" fmla="*/ 106947 w 107060"/>
                <a:gd name="connsiteY1" fmla="*/ -178 h 36755"/>
              </a:gdLst>
              <a:ahLst/>
              <a:cxnLst>
                <a:cxn ang="0">
                  <a:pos x="connsiteX0" y="connsiteY0"/>
                </a:cxn>
                <a:cxn ang="0">
                  <a:pos x="connsiteX1" y="connsiteY1"/>
                </a:cxn>
              </a:cxnLst>
              <a:rect l="l" t="t" r="r" b="b"/>
              <a:pathLst>
                <a:path w="107060" h="36755">
                  <a:moveTo>
                    <a:pt x="-113" y="34378"/>
                  </a:moveTo>
                  <a:cubicBezTo>
                    <a:pt x="23699" y="47194"/>
                    <a:pt x="106947" y="-178"/>
                    <a:pt x="106947" y="-178"/>
                  </a:cubicBezTo>
                </a:path>
              </a:pathLst>
            </a:custGeom>
            <a:noFill/>
            <a:ln w="10001" cap="rnd">
              <a:solidFill>
                <a:srgbClr val="263238"/>
              </a:solidFill>
              <a:prstDash val="solid"/>
              <a:round/>
            </a:ln>
          </p:spPr>
          <p:txBody>
            <a:bodyPr rtlCol="0" anchor="ctr"/>
            <a:lstStyle/>
            <a:p>
              <a:endParaRPr lang="en-GB"/>
            </a:p>
          </p:txBody>
        </p:sp>
        <p:sp>
          <p:nvSpPr>
            <p:cNvPr id="241" name="Graphic 195">
              <a:extLst>
                <a:ext uri="{FF2B5EF4-FFF2-40B4-BE49-F238E27FC236}">
                  <a16:creationId xmlns:a16="http://schemas.microsoft.com/office/drawing/2014/main" id="{7A3440F5-B6D7-D941-BC23-327C2D380105}"/>
                </a:ext>
              </a:extLst>
            </p:cNvPr>
            <p:cNvSpPr/>
            <p:nvPr/>
          </p:nvSpPr>
          <p:spPr>
            <a:xfrm>
              <a:off x="8406019" y="3960549"/>
              <a:ext cx="85725" cy="55144"/>
            </a:xfrm>
            <a:custGeom>
              <a:avLst/>
              <a:gdLst>
                <a:gd name="connsiteX0" fmla="*/ -113 w 85725"/>
                <a:gd name="connsiteY0" fmla="*/ -178 h 55144"/>
                <a:gd name="connsiteX1" fmla="*/ 85612 w 85725"/>
                <a:gd name="connsiteY1" fmla="*/ 52416 h 55144"/>
              </a:gdLst>
              <a:ahLst/>
              <a:cxnLst>
                <a:cxn ang="0">
                  <a:pos x="connsiteX0" y="connsiteY0"/>
                </a:cxn>
                <a:cxn ang="0">
                  <a:pos x="connsiteX1" y="connsiteY1"/>
                </a:cxn>
              </a:cxnLst>
              <a:rect l="l" t="t" r="r" b="b"/>
              <a:pathLst>
                <a:path w="85725" h="55144">
                  <a:moveTo>
                    <a:pt x="-113" y="-178"/>
                  </a:moveTo>
                  <a:cubicBezTo>
                    <a:pt x="-113" y="-178"/>
                    <a:pt x="-113" y="68934"/>
                    <a:pt x="85612" y="52416"/>
                  </a:cubicBezTo>
                </a:path>
              </a:pathLst>
            </a:custGeom>
            <a:noFill/>
            <a:ln w="10001" cap="rnd">
              <a:solidFill>
                <a:srgbClr val="263238"/>
              </a:solidFill>
              <a:prstDash val="solid"/>
              <a:round/>
            </a:ln>
          </p:spPr>
          <p:txBody>
            <a:bodyPr rtlCol="0" anchor="ctr"/>
            <a:lstStyle/>
            <a:p>
              <a:endParaRPr lang="en-GB"/>
            </a:p>
          </p:txBody>
        </p:sp>
        <p:sp>
          <p:nvSpPr>
            <p:cNvPr id="242" name="Graphic 195">
              <a:extLst>
                <a:ext uri="{FF2B5EF4-FFF2-40B4-BE49-F238E27FC236}">
                  <a16:creationId xmlns:a16="http://schemas.microsoft.com/office/drawing/2014/main" id="{DD72F6B1-7926-874D-B1C7-3F6D148F0BAC}"/>
                </a:ext>
              </a:extLst>
            </p:cNvPr>
            <p:cNvSpPr/>
            <p:nvPr/>
          </p:nvSpPr>
          <p:spPr>
            <a:xfrm>
              <a:off x="8379634" y="4081874"/>
              <a:ext cx="165163" cy="21319"/>
            </a:xfrm>
            <a:custGeom>
              <a:avLst/>
              <a:gdLst>
                <a:gd name="connsiteX0" fmla="*/ -113 w 165163"/>
                <a:gd name="connsiteY0" fmla="*/ 3145 h 21319"/>
                <a:gd name="connsiteX1" fmla="*/ 165050 w 165163"/>
                <a:gd name="connsiteY1" fmla="*/ -178 h 21319"/>
              </a:gdLst>
              <a:ahLst/>
              <a:cxnLst>
                <a:cxn ang="0">
                  <a:pos x="connsiteX0" y="connsiteY0"/>
                </a:cxn>
                <a:cxn ang="0">
                  <a:pos x="connsiteX1" y="connsiteY1"/>
                </a:cxn>
              </a:cxnLst>
              <a:rect l="l" t="t" r="r" b="b"/>
              <a:pathLst>
                <a:path w="165163" h="21319">
                  <a:moveTo>
                    <a:pt x="-113" y="3145"/>
                  </a:moveTo>
                  <a:cubicBezTo>
                    <a:pt x="-113" y="3145"/>
                    <a:pt x="69229" y="45770"/>
                    <a:pt x="165050" y="-178"/>
                  </a:cubicBezTo>
                </a:path>
              </a:pathLst>
            </a:custGeom>
            <a:noFill/>
            <a:ln w="10001" cap="rnd">
              <a:solidFill>
                <a:srgbClr val="263238"/>
              </a:solidFill>
              <a:prstDash val="solid"/>
              <a:round/>
            </a:ln>
          </p:spPr>
          <p:txBody>
            <a:bodyPr rtlCol="0" anchor="ctr"/>
            <a:lstStyle/>
            <a:p>
              <a:endParaRPr lang="en-GB"/>
            </a:p>
          </p:txBody>
        </p:sp>
        <p:sp>
          <p:nvSpPr>
            <p:cNvPr id="243" name="Graphic 195">
              <a:extLst>
                <a:ext uri="{FF2B5EF4-FFF2-40B4-BE49-F238E27FC236}">
                  <a16:creationId xmlns:a16="http://schemas.microsoft.com/office/drawing/2014/main" id="{5C860A2E-7851-B440-A19D-8C62C024B837}"/>
                </a:ext>
              </a:extLst>
            </p:cNvPr>
            <p:cNvSpPr/>
            <p:nvPr/>
          </p:nvSpPr>
          <p:spPr>
            <a:xfrm>
              <a:off x="8893508" y="5172945"/>
              <a:ext cx="1329880" cy="229074"/>
            </a:xfrm>
            <a:custGeom>
              <a:avLst/>
              <a:gdLst>
                <a:gd name="connsiteX0" fmla="*/ 329184 w 1329880"/>
                <a:gd name="connsiteY0" fmla="*/ 229075 h 229074"/>
                <a:gd name="connsiteX1" fmla="*/ 1329881 w 1329880"/>
                <a:gd name="connsiteY1" fmla="*/ 177431 h 229074"/>
                <a:gd name="connsiteX2" fmla="*/ 955167 w 1329880"/>
                <a:gd name="connsiteY2" fmla="*/ 0 h 229074"/>
                <a:gd name="connsiteX3" fmla="*/ 0 w 1329880"/>
                <a:gd name="connsiteY3" fmla="*/ 49366 h 229074"/>
                <a:gd name="connsiteX4" fmla="*/ 329184 w 1329880"/>
                <a:gd name="connsiteY4" fmla="*/ 229075 h 2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880" h="229074">
                  <a:moveTo>
                    <a:pt x="329184" y="229075"/>
                  </a:moveTo>
                  <a:lnTo>
                    <a:pt x="1329881" y="177431"/>
                  </a:lnTo>
                  <a:lnTo>
                    <a:pt x="955167" y="0"/>
                  </a:lnTo>
                  <a:lnTo>
                    <a:pt x="0" y="49366"/>
                  </a:lnTo>
                  <a:lnTo>
                    <a:pt x="329184" y="229075"/>
                  </a:lnTo>
                  <a:close/>
                </a:path>
              </a:pathLst>
            </a:custGeom>
            <a:solidFill>
              <a:srgbClr val="FFFFFF"/>
            </a:solidFill>
            <a:ln w="14859" cap="rnd">
              <a:solidFill>
                <a:srgbClr val="263238"/>
              </a:solidFill>
              <a:prstDash val="solid"/>
              <a:round/>
            </a:ln>
          </p:spPr>
          <p:txBody>
            <a:bodyPr rtlCol="0" anchor="ctr"/>
            <a:lstStyle/>
            <a:p>
              <a:endParaRPr lang="en-GB"/>
            </a:p>
          </p:txBody>
        </p:sp>
        <p:sp>
          <p:nvSpPr>
            <p:cNvPr id="244" name="Graphic 195">
              <a:extLst>
                <a:ext uri="{FF2B5EF4-FFF2-40B4-BE49-F238E27FC236}">
                  <a16:creationId xmlns:a16="http://schemas.microsoft.com/office/drawing/2014/main" id="{D9A35612-A44E-DA45-9F20-DF4155AF6AB5}"/>
                </a:ext>
              </a:extLst>
            </p:cNvPr>
            <p:cNvSpPr/>
            <p:nvPr/>
          </p:nvSpPr>
          <p:spPr>
            <a:xfrm>
              <a:off x="9083627" y="5227532"/>
              <a:ext cx="705230" cy="36454"/>
            </a:xfrm>
            <a:custGeom>
              <a:avLst/>
              <a:gdLst>
                <a:gd name="connsiteX0" fmla="*/ 0 w 705230"/>
                <a:gd name="connsiteY0" fmla="*/ 36454 h 36454"/>
                <a:gd name="connsiteX1" fmla="*/ 705231 w 705230"/>
                <a:gd name="connsiteY1" fmla="*/ 0 h 36454"/>
              </a:gdLst>
              <a:ahLst/>
              <a:cxnLst>
                <a:cxn ang="0">
                  <a:pos x="connsiteX0" y="connsiteY0"/>
                </a:cxn>
                <a:cxn ang="0">
                  <a:pos x="connsiteX1" y="connsiteY1"/>
                </a:cxn>
              </a:cxnLst>
              <a:rect l="l" t="t" r="r" b="b"/>
              <a:pathLst>
                <a:path w="705230" h="36454">
                  <a:moveTo>
                    <a:pt x="0" y="36454"/>
                  </a:moveTo>
                  <a:lnTo>
                    <a:pt x="705231" y="0"/>
                  </a:lnTo>
                </a:path>
              </a:pathLst>
            </a:custGeom>
            <a:ln w="14859" cap="rnd">
              <a:solidFill>
                <a:srgbClr val="263238"/>
              </a:solidFill>
              <a:prstDash val="solid"/>
              <a:round/>
            </a:ln>
          </p:spPr>
          <p:txBody>
            <a:bodyPr rtlCol="0" anchor="ctr"/>
            <a:lstStyle/>
            <a:p>
              <a:endParaRPr lang="en-GB"/>
            </a:p>
          </p:txBody>
        </p:sp>
        <p:sp>
          <p:nvSpPr>
            <p:cNvPr id="245" name="Graphic 195">
              <a:extLst>
                <a:ext uri="{FF2B5EF4-FFF2-40B4-BE49-F238E27FC236}">
                  <a16:creationId xmlns:a16="http://schemas.microsoft.com/office/drawing/2014/main" id="{EE3D90A3-CF3C-6849-BC29-8108799FB0F4}"/>
                </a:ext>
              </a:extLst>
            </p:cNvPr>
            <p:cNvSpPr/>
            <p:nvPr/>
          </p:nvSpPr>
          <p:spPr>
            <a:xfrm>
              <a:off x="9136967" y="5261424"/>
              <a:ext cx="705230" cy="36454"/>
            </a:xfrm>
            <a:custGeom>
              <a:avLst/>
              <a:gdLst>
                <a:gd name="connsiteX0" fmla="*/ 0 w 705230"/>
                <a:gd name="connsiteY0" fmla="*/ 36454 h 36454"/>
                <a:gd name="connsiteX1" fmla="*/ 705231 w 705230"/>
                <a:gd name="connsiteY1" fmla="*/ 0 h 36454"/>
              </a:gdLst>
              <a:ahLst/>
              <a:cxnLst>
                <a:cxn ang="0">
                  <a:pos x="connsiteX0" y="connsiteY0"/>
                </a:cxn>
                <a:cxn ang="0">
                  <a:pos x="connsiteX1" y="connsiteY1"/>
                </a:cxn>
              </a:cxnLst>
              <a:rect l="l" t="t" r="r" b="b"/>
              <a:pathLst>
                <a:path w="705230" h="36454">
                  <a:moveTo>
                    <a:pt x="0" y="36454"/>
                  </a:moveTo>
                  <a:lnTo>
                    <a:pt x="705231" y="0"/>
                  </a:lnTo>
                </a:path>
              </a:pathLst>
            </a:custGeom>
            <a:ln w="14859" cap="rnd">
              <a:solidFill>
                <a:srgbClr val="263238"/>
              </a:solidFill>
              <a:prstDash val="solid"/>
              <a:round/>
            </a:ln>
          </p:spPr>
          <p:txBody>
            <a:bodyPr rtlCol="0" anchor="ctr"/>
            <a:lstStyle/>
            <a:p>
              <a:endParaRPr lang="en-GB"/>
            </a:p>
          </p:txBody>
        </p:sp>
        <p:sp>
          <p:nvSpPr>
            <p:cNvPr id="246" name="Graphic 195">
              <a:extLst>
                <a:ext uri="{FF2B5EF4-FFF2-40B4-BE49-F238E27FC236}">
                  <a16:creationId xmlns:a16="http://schemas.microsoft.com/office/drawing/2014/main" id="{78FCAA24-9E9E-524A-8A7F-A64B82054315}"/>
                </a:ext>
              </a:extLst>
            </p:cNvPr>
            <p:cNvSpPr/>
            <p:nvPr/>
          </p:nvSpPr>
          <p:spPr>
            <a:xfrm>
              <a:off x="9190212" y="5295410"/>
              <a:ext cx="705421" cy="36454"/>
            </a:xfrm>
            <a:custGeom>
              <a:avLst/>
              <a:gdLst>
                <a:gd name="connsiteX0" fmla="*/ 0 w 705421"/>
                <a:gd name="connsiteY0" fmla="*/ 36454 h 36454"/>
                <a:gd name="connsiteX1" fmla="*/ 705422 w 705421"/>
                <a:gd name="connsiteY1" fmla="*/ 0 h 36454"/>
              </a:gdLst>
              <a:ahLst/>
              <a:cxnLst>
                <a:cxn ang="0">
                  <a:pos x="connsiteX0" y="connsiteY0"/>
                </a:cxn>
                <a:cxn ang="0">
                  <a:pos x="connsiteX1" y="connsiteY1"/>
                </a:cxn>
              </a:cxnLst>
              <a:rect l="l" t="t" r="r" b="b"/>
              <a:pathLst>
                <a:path w="705421" h="36454">
                  <a:moveTo>
                    <a:pt x="0" y="36454"/>
                  </a:moveTo>
                  <a:lnTo>
                    <a:pt x="705422" y="0"/>
                  </a:lnTo>
                </a:path>
              </a:pathLst>
            </a:custGeom>
            <a:ln w="14859" cap="rnd">
              <a:solidFill>
                <a:srgbClr val="263238"/>
              </a:solidFill>
              <a:prstDash val="solid"/>
              <a:round/>
            </a:ln>
          </p:spPr>
          <p:txBody>
            <a:bodyPr rtlCol="0" anchor="ctr"/>
            <a:lstStyle/>
            <a:p>
              <a:endParaRPr lang="en-GB"/>
            </a:p>
          </p:txBody>
        </p:sp>
        <p:sp>
          <p:nvSpPr>
            <p:cNvPr id="247" name="Graphic 195">
              <a:extLst>
                <a:ext uri="{FF2B5EF4-FFF2-40B4-BE49-F238E27FC236}">
                  <a16:creationId xmlns:a16="http://schemas.microsoft.com/office/drawing/2014/main" id="{7FC01F8E-73E0-8C43-BBC9-092E82108865}"/>
                </a:ext>
              </a:extLst>
            </p:cNvPr>
            <p:cNvSpPr/>
            <p:nvPr/>
          </p:nvSpPr>
          <p:spPr>
            <a:xfrm>
              <a:off x="9080008" y="5264177"/>
              <a:ext cx="207073" cy="88383"/>
            </a:xfrm>
            <a:custGeom>
              <a:avLst/>
              <a:gdLst>
                <a:gd name="connsiteX0" fmla="*/ 207074 w 207073"/>
                <a:gd name="connsiteY0" fmla="*/ 88383 h 88383"/>
                <a:gd name="connsiteX1" fmla="*/ 0 w 207073"/>
                <a:gd name="connsiteY1" fmla="*/ 0 h 88383"/>
              </a:gdLst>
              <a:ahLst/>
              <a:cxnLst>
                <a:cxn ang="0">
                  <a:pos x="connsiteX0" y="connsiteY0"/>
                </a:cxn>
                <a:cxn ang="0">
                  <a:pos x="connsiteX1" y="connsiteY1"/>
                </a:cxn>
              </a:cxnLst>
              <a:rect l="l" t="t" r="r" b="b"/>
              <a:pathLst>
                <a:path w="207073" h="88383">
                  <a:moveTo>
                    <a:pt x="207074" y="88383"/>
                  </a:moveTo>
                  <a:lnTo>
                    <a:pt x="0" y="0"/>
                  </a:lnTo>
                </a:path>
              </a:pathLst>
            </a:custGeom>
            <a:ln w="14859" cap="rnd">
              <a:solidFill>
                <a:srgbClr val="263238"/>
              </a:solidFill>
              <a:prstDash val="solid"/>
              <a:round/>
            </a:ln>
          </p:spPr>
          <p:txBody>
            <a:bodyPr rtlCol="0" anchor="ctr"/>
            <a:lstStyle/>
            <a:p>
              <a:endParaRPr lang="en-GB"/>
            </a:p>
          </p:txBody>
        </p:sp>
        <p:sp>
          <p:nvSpPr>
            <p:cNvPr id="248" name="Graphic 195">
              <a:extLst>
                <a:ext uri="{FF2B5EF4-FFF2-40B4-BE49-F238E27FC236}">
                  <a16:creationId xmlns:a16="http://schemas.microsoft.com/office/drawing/2014/main" id="{F080B281-D9AC-794E-A93B-9CCF7F70D88B}"/>
                </a:ext>
              </a:extLst>
            </p:cNvPr>
            <p:cNvSpPr/>
            <p:nvPr/>
          </p:nvSpPr>
          <p:spPr>
            <a:xfrm>
              <a:off x="9190117" y="5258481"/>
              <a:ext cx="207168" cy="88383"/>
            </a:xfrm>
            <a:custGeom>
              <a:avLst/>
              <a:gdLst>
                <a:gd name="connsiteX0" fmla="*/ 207169 w 207168"/>
                <a:gd name="connsiteY0" fmla="*/ 88383 h 88383"/>
                <a:gd name="connsiteX1" fmla="*/ 0 w 207168"/>
                <a:gd name="connsiteY1" fmla="*/ 0 h 88383"/>
              </a:gdLst>
              <a:ahLst/>
              <a:cxnLst>
                <a:cxn ang="0">
                  <a:pos x="connsiteX0" y="connsiteY0"/>
                </a:cxn>
                <a:cxn ang="0">
                  <a:pos x="connsiteX1" y="connsiteY1"/>
                </a:cxn>
              </a:cxnLst>
              <a:rect l="l" t="t" r="r" b="b"/>
              <a:pathLst>
                <a:path w="207168" h="88383">
                  <a:moveTo>
                    <a:pt x="207169" y="88383"/>
                  </a:moveTo>
                  <a:lnTo>
                    <a:pt x="0" y="0"/>
                  </a:lnTo>
                </a:path>
              </a:pathLst>
            </a:custGeom>
            <a:ln w="14859" cap="rnd">
              <a:solidFill>
                <a:srgbClr val="263238"/>
              </a:solidFill>
              <a:prstDash val="solid"/>
              <a:round/>
            </a:ln>
          </p:spPr>
          <p:txBody>
            <a:bodyPr rtlCol="0" anchor="ctr"/>
            <a:lstStyle/>
            <a:p>
              <a:endParaRPr lang="en-GB"/>
            </a:p>
          </p:txBody>
        </p:sp>
        <p:sp>
          <p:nvSpPr>
            <p:cNvPr id="249" name="Graphic 195">
              <a:extLst>
                <a:ext uri="{FF2B5EF4-FFF2-40B4-BE49-F238E27FC236}">
                  <a16:creationId xmlns:a16="http://schemas.microsoft.com/office/drawing/2014/main" id="{A374D944-E53F-FE43-A444-9D130744864B}"/>
                </a:ext>
              </a:extLst>
            </p:cNvPr>
            <p:cNvSpPr/>
            <p:nvPr/>
          </p:nvSpPr>
          <p:spPr>
            <a:xfrm>
              <a:off x="9222692" y="4656792"/>
              <a:ext cx="1136046" cy="745228"/>
            </a:xfrm>
            <a:custGeom>
              <a:avLst/>
              <a:gdLst>
                <a:gd name="connsiteX0" fmla="*/ 1000696 w 1136046"/>
                <a:gd name="connsiteY0" fmla="*/ 693585 h 745228"/>
                <a:gd name="connsiteX1" fmla="*/ 0 w 1136046"/>
                <a:gd name="connsiteY1" fmla="*/ 745228 h 745228"/>
                <a:gd name="connsiteX2" fmla="*/ 135160 w 1136046"/>
                <a:gd name="connsiteY2" fmla="*/ 51739 h 745228"/>
                <a:gd name="connsiteX3" fmla="*/ 1136047 w 1136046"/>
                <a:gd name="connsiteY3" fmla="*/ 0 h 745228"/>
                <a:gd name="connsiteX4" fmla="*/ 1000696 w 1136046"/>
                <a:gd name="connsiteY4" fmla="*/ 693585 h 74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046" h="745228">
                  <a:moveTo>
                    <a:pt x="1000696" y="693585"/>
                  </a:moveTo>
                  <a:lnTo>
                    <a:pt x="0" y="745228"/>
                  </a:lnTo>
                  <a:lnTo>
                    <a:pt x="135160" y="51739"/>
                  </a:lnTo>
                  <a:lnTo>
                    <a:pt x="1136047" y="0"/>
                  </a:lnTo>
                  <a:lnTo>
                    <a:pt x="1000696" y="693585"/>
                  </a:lnTo>
                  <a:close/>
                </a:path>
              </a:pathLst>
            </a:custGeom>
            <a:solidFill>
              <a:srgbClr val="263238"/>
            </a:solidFill>
            <a:ln w="14859" cap="rnd">
              <a:solidFill>
                <a:srgbClr val="263238"/>
              </a:solidFill>
              <a:prstDash val="solid"/>
              <a:round/>
            </a:ln>
          </p:spPr>
          <p:txBody>
            <a:bodyPr rtlCol="0" anchor="ctr"/>
            <a:lstStyle/>
            <a:p>
              <a:endParaRPr lang="en-GB"/>
            </a:p>
          </p:txBody>
        </p:sp>
        <p:sp>
          <p:nvSpPr>
            <p:cNvPr id="250" name="Graphic 195">
              <a:extLst>
                <a:ext uri="{FF2B5EF4-FFF2-40B4-BE49-F238E27FC236}">
                  <a16:creationId xmlns:a16="http://schemas.microsoft.com/office/drawing/2014/main" id="{89A8B502-1CBC-F646-91B6-7020878D1B68}"/>
                </a:ext>
              </a:extLst>
            </p:cNvPr>
            <p:cNvSpPr/>
            <p:nvPr/>
          </p:nvSpPr>
          <p:spPr>
            <a:xfrm rot="-171744">
              <a:off x="9219340" y="5387830"/>
              <a:ext cx="1003472" cy="48761"/>
            </a:xfrm>
            <a:custGeom>
              <a:avLst/>
              <a:gdLst>
                <a:gd name="connsiteX0" fmla="*/ -114 w 1003472"/>
                <a:gd name="connsiteY0" fmla="*/ -176 h 48761"/>
                <a:gd name="connsiteX1" fmla="*/ 1003359 w 1003472"/>
                <a:gd name="connsiteY1" fmla="*/ -176 h 48761"/>
                <a:gd name="connsiteX2" fmla="*/ 1003359 w 1003472"/>
                <a:gd name="connsiteY2" fmla="*/ 48585 h 48761"/>
                <a:gd name="connsiteX3" fmla="*/ -114 w 1003472"/>
                <a:gd name="connsiteY3" fmla="*/ 48585 h 48761"/>
              </a:gdLst>
              <a:ahLst/>
              <a:cxnLst>
                <a:cxn ang="0">
                  <a:pos x="connsiteX0" y="connsiteY0"/>
                </a:cxn>
                <a:cxn ang="0">
                  <a:pos x="connsiteX1" y="connsiteY1"/>
                </a:cxn>
                <a:cxn ang="0">
                  <a:pos x="connsiteX2" y="connsiteY2"/>
                </a:cxn>
                <a:cxn ang="0">
                  <a:pos x="connsiteX3" y="connsiteY3"/>
                </a:cxn>
              </a:cxnLst>
              <a:rect l="l" t="t" r="r" b="b"/>
              <a:pathLst>
                <a:path w="1003472" h="48761">
                  <a:moveTo>
                    <a:pt x="-114" y="-176"/>
                  </a:moveTo>
                  <a:lnTo>
                    <a:pt x="1003359" y="-176"/>
                  </a:lnTo>
                  <a:lnTo>
                    <a:pt x="1003359" y="48585"/>
                  </a:lnTo>
                  <a:lnTo>
                    <a:pt x="-114" y="48585"/>
                  </a:lnTo>
                  <a:close/>
                </a:path>
              </a:pathLst>
            </a:custGeom>
            <a:solidFill>
              <a:srgbClr val="FFFFFF"/>
            </a:solidFill>
            <a:ln w="14878" cap="rnd">
              <a:solidFill>
                <a:srgbClr val="263238"/>
              </a:solidFill>
              <a:prstDash val="solid"/>
              <a:round/>
            </a:ln>
          </p:spPr>
          <p:txBody>
            <a:bodyPr rtlCol="0" anchor="ctr"/>
            <a:lstStyle/>
            <a:p>
              <a:endParaRPr lang="en-GB"/>
            </a:p>
          </p:txBody>
        </p:sp>
        <p:sp>
          <p:nvSpPr>
            <p:cNvPr id="251" name="Graphic 195">
              <a:extLst>
                <a:ext uri="{FF2B5EF4-FFF2-40B4-BE49-F238E27FC236}">
                  <a16:creationId xmlns:a16="http://schemas.microsoft.com/office/drawing/2014/main" id="{114514BD-A407-D643-B479-AC5B53D294F1}"/>
                </a:ext>
              </a:extLst>
            </p:cNvPr>
            <p:cNvSpPr/>
            <p:nvPr/>
          </p:nvSpPr>
          <p:spPr>
            <a:xfrm>
              <a:off x="9233741" y="4656222"/>
              <a:ext cx="1136046" cy="745323"/>
            </a:xfrm>
            <a:custGeom>
              <a:avLst/>
              <a:gdLst>
                <a:gd name="connsiteX0" fmla="*/ 1000792 w 1136046"/>
                <a:gd name="connsiteY0" fmla="*/ 693585 h 745323"/>
                <a:gd name="connsiteX1" fmla="*/ 0 w 1136046"/>
                <a:gd name="connsiteY1" fmla="*/ 745323 h 745323"/>
                <a:gd name="connsiteX2" fmla="*/ 135255 w 1136046"/>
                <a:gd name="connsiteY2" fmla="*/ 51739 h 745323"/>
                <a:gd name="connsiteX3" fmla="*/ 1136047 w 1136046"/>
                <a:gd name="connsiteY3" fmla="*/ 0 h 745323"/>
                <a:gd name="connsiteX4" fmla="*/ 1000792 w 1136046"/>
                <a:gd name="connsiteY4" fmla="*/ 693585 h 74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046" h="745323">
                  <a:moveTo>
                    <a:pt x="1000792" y="693585"/>
                  </a:moveTo>
                  <a:lnTo>
                    <a:pt x="0" y="745323"/>
                  </a:lnTo>
                  <a:lnTo>
                    <a:pt x="135255" y="51739"/>
                  </a:lnTo>
                  <a:lnTo>
                    <a:pt x="1136047" y="0"/>
                  </a:lnTo>
                  <a:lnTo>
                    <a:pt x="1000792" y="693585"/>
                  </a:lnTo>
                  <a:close/>
                </a:path>
              </a:pathLst>
            </a:custGeom>
            <a:solidFill>
              <a:schemeClr val="accent3"/>
            </a:solidFill>
            <a:ln w="14859" cap="rnd">
              <a:solidFill>
                <a:srgbClr val="263238"/>
              </a:solidFill>
              <a:prstDash val="solid"/>
              <a:round/>
            </a:ln>
          </p:spPr>
          <p:txBody>
            <a:bodyPr rtlCol="0" anchor="ctr"/>
            <a:lstStyle/>
            <a:p>
              <a:endParaRPr lang="en-GB"/>
            </a:p>
          </p:txBody>
        </p:sp>
        <p:sp>
          <p:nvSpPr>
            <p:cNvPr id="252" name="Graphic 195">
              <a:extLst>
                <a:ext uri="{FF2B5EF4-FFF2-40B4-BE49-F238E27FC236}">
                  <a16:creationId xmlns:a16="http://schemas.microsoft.com/office/drawing/2014/main" id="{AE7F9A0E-3F98-9F42-8688-0B69DB34CB65}"/>
                </a:ext>
              </a:extLst>
            </p:cNvPr>
            <p:cNvSpPr/>
            <p:nvPr/>
          </p:nvSpPr>
          <p:spPr>
            <a:xfrm>
              <a:off x="8893508" y="5222311"/>
              <a:ext cx="331755" cy="228410"/>
            </a:xfrm>
            <a:custGeom>
              <a:avLst/>
              <a:gdLst>
                <a:gd name="connsiteX0" fmla="*/ 331756 w 331755"/>
                <a:gd name="connsiteY0" fmla="*/ 228410 h 228410"/>
                <a:gd name="connsiteX1" fmla="*/ 2096 w 331755"/>
                <a:gd name="connsiteY1" fmla="*/ 40252 h 228410"/>
                <a:gd name="connsiteX2" fmla="*/ 0 w 331755"/>
                <a:gd name="connsiteY2" fmla="*/ 0 h 228410"/>
                <a:gd name="connsiteX3" fmla="*/ 329184 w 331755"/>
                <a:gd name="connsiteY3" fmla="*/ 179709 h 228410"/>
                <a:gd name="connsiteX4" fmla="*/ 331756 w 331755"/>
                <a:gd name="connsiteY4" fmla="*/ 228410 h 22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55" h="228410">
                  <a:moveTo>
                    <a:pt x="331756" y="228410"/>
                  </a:moveTo>
                  <a:lnTo>
                    <a:pt x="2096" y="40252"/>
                  </a:lnTo>
                  <a:lnTo>
                    <a:pt x="0" y="0"/>
                  </a:lnTo>
                  <a:lnTo>
                    <a:pt x="329184" y="179709"/>
                  </a:lnTo>
                  <a:lnTo>
                    <a:pt x="331756" y="228410"/>
                  </a:lnTo>
                  <a:close/>
                </a:path>
              </a:pathLst>
            </a:custGeom>
            <a:solidFill>
              <a:srgbClr val="263238"/>
            </a:solidFill>
            <a:ln w="14859" cap="rnd">
              <a:solidFill>
                <a:srgbClr val="263238"/>
              </a:solidFill>
              <a:prstDash val="solid"/>
              <a:round/>
            </a:ln>
          </p:spPr>
          <p:txBody>
            <a:bodyPr rtlCol="0" anchor="ctr"/>
            <a:lstStyle/>
            <a:p>
              <a:endParaRPr lang="en-GB"/>
            </a:p>
          </p:txBody>
        </p:sp>
        <p:sp>
          <p:nvSpPr>
            <p:cNvPr id="253" name="Graphic 195">
              <a:extLst>
                <a:ext uri="{FF2B5EF4-FFF2-40B4-BE49-F238E27FC236}">
                  <a16:creationId xmlns:a16="http://schemas.microsoft.com/office/drawing/2014/main" id="{74A1CE9A-3537-5A4C-9B39-887E9A353D9B}"/>
                </a:ext>
              </a:extLst>
            </p:cNvPr>
            <p:cNvSpPr/>
            <p:nvPr/>
          </p:nvSpPr>
          <p:spPr>
            <a:xfrm>
              <a:off x="9757098" y="4962631"/>
              <a:ext cx="107264" cy="106473"/>
            </a:xfrm>
            <a:custGeom>
              <a:avLst/>
              <a:gdLst>
                <a:gd name="connsiteX0" fmla="*/ 64032 w 107264"/>
                <a:gd name="connsiteY0" fmla="*/ 428 h 106473"/>
                <a:gd name="connsiteX1" fmla="*/ 106099 w 107264"/>
                <a:gd name="connsiteY1" fmla="*/ 63320 h 106473"/>
                <a:gd name="connsiteX2" fmla="*/ 42998 w 107264"/>
                <a:gd name="connsiteY2" fmla="*/ 105248 h 106473"/>
                <a:gd name="connsiteX3" fmla="*/ 119 w 107264"/>
                <a:gd name="connsiteY3" fmla="*/ 47895 h 106473"/>
                <a:gd name="connsiteX4" fmla="*/ 63898 w 107264"/>
                <a:gd name="connsiteY4" fmla="*/ 409 h 106473"/>
                <a:gd name="connsiteX5" fmla="*/ 64032 w 107264"/>
                <a:gd name="connsiteY5" fmla="*/ 428 h 10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64" h="106473">
                  <a:moveTo>
                    <a:pt x="64032" y="428"/>
                  </a:moveTo>
                  <a:cubicBezTo>
                    <a:pt x="93073" y="6218"/>
                    <a:pt x="111908" y="34375"/>
                    <a:pt x="106099" y="63320"/>
                  </a:cubicBezTo>
                  <a:cubicBezTo>
                    <a:pt x="100291" y="92265"/>
                    <a:pt x="72040" y="111037"/>
                    <a:pt x="42998" y="105248"/>
                  </a:cubicBezTo>
                  <a:cubicBezTo>
                    <a:pt x="16086" y="99883"/>
                    <a:pt x="-2419" y="75132"/>
                    <a:pt x="119" y="47895"/>
                  </a:cubicBezTo>
                  <a:cubicBezTo>
                    <a:pt x="4574" y="17228"/>
                    <a:pt x="33129" y="-4032"/>
                    <a:pt x="63898" y="409"/>
                  </a:cubicBezTo>
                  <a:cubicBezTo>
                    <a:pt x="63943" y="415"/>
                    <a:pt x="63987" y="422"/>
                    <a:pt x="64032" y="428"/>
                  </a:cubicBezTo>
                  <a:close/>
                </a:path>
              </a:pathLst>
            </a:custGeom>
            <a:noFill/>
            <a:ln w="14859" cap="rnd">
              <a:solidFill>
                <a:srgbClr val="263238"/>
              </a:solidFill>
              <a:prstDash val="solid"/>
              <a:round/>
            </a:ln>
          </p:spPr>
          <p:txBody>
            <a:bodyPr rtlCol="0" anchor="ctr"/>
            <a:lstStyle/>
            <a:p>
              <a:endParaRPr lang="en-GB"/>
            </a:p>
          </p:txBody>
        </p:sp>
      </p:grpSp>
      <p:grpSp>
        <p:nvGrpSpPr>
          <p:cNvPr id="389" name="POLICY">
            <a:extLst>
              <a:ext uri="{FF2B5EF4-FFF2-40B4-BE49-F238E27FC236}">
                <a16:creationId xmlns:a16="http://schemas.microsoft.com/office/drawing/2014/main" id="{280D834D-85BB-D94E-80D5-6976FD5F8B11}"/>
              </a:ext>
            </a:extLst>
          </p:cNvPr>
          <p:cNvGrpSpPr/>
          <p:nvPr/>
        </p:nvGrpSpPr>
        <p:grpSpPr>
          <a:xfrm>
            <a:off x="7219229" y="2576946"/>
            <a:ext cx="5537624" cy="4542400"/>
            <a:chOff x="8250815" y="3490743"/>
            <a:chExt cx="4376832" cy="3590226"/>
          </a:xfrm>
        </p:grpSpPr>
        <p:sp>
          <p:nvSpPr>
            <p:cNvPr id="257" name="Graphic 255">
              <a:extLst>
                <a:ext uri="{FF2B5EF4-FFF2-40B4-BE49-F238E27FC236}">
                  <a16:creationId xmlns:a16="http://schemas.microsoft.com/office/drawing/2014/main" id="{F0F26F96-CBD3-784C-B321-60049548DC5F}"/>
                </a:ext>
              </a:extLst>
            </p:cNvPr>
            <p:cNvSpPr/>
            <p:nvPr/>
          </p:nvSpPr>
          <p:spPr>
            <a:xfrm rot="-381000">
              <a:off x="9382094" y="3490743"/>
              <a:ext cx="1867947" cy="2596705"/>
            </a:xfrm>
            <a:custGeom>
              <a:avLst/>
              <a:gdLst>
                <a:gd name="connsiteX0" fmla="*/ -18 w 1867947"/>
                <a:gd name="connsiteY0" fmla="*/ -65 h 2596705"/>
                <a:gd name="connsiteX1" fmla="*/ 1867930 w 1867947"/>
                <a:gd name="connsiteY1" fmla="*/ -65 h 2596705"/>
                <a:gd name="connsiteX2" fmla="*/ 1867930 w 1867947"/>
                <a:gd name="connsiteY2" fmla="*/ 2596640 h 2596705"/>
                <a:gd name="connsiteX3" fmla="*/ -18 w 1867947"/>
                <a:gd name="connsiteY3" fmla="*/ 2596640 h 2596705"/>
              </a:gdLst>
              <a:ahLst/>
              <a:cxnLst>
                <a:cxn ang="0">
                  <a:pos x="connsiteX0" y="connsiteY0"/>
                </a:cxn>
                <a:cxn ang="0">
                  <a:pos x="connsiteX1" y="connsiteY1"/>
                </a:cxn>
                <a:cxn ang="0">
                  <a:pos x="connsiteX2" y="connsiteY2"/>
                </a:cxn>
                <a:cxn ang="0">
                  <a:pos x="connsiteX3" y="connsiteY3"/>
                </a:cxn>
              </a:cxnLst>
              <a:rect l="l" t="t" r="r" b="b"/>
              <a:pathLst>
                <a:path w="1867947" h="2596705">
                  <a:moveTo>
                    <a:pt x="-18" y="-65"/>
                  </a:moveTo>
                  <a:lnTo>
                    <a:pt x="1867930" y="-65"/>
                  </a:lnTo>
                  <a:lnTo>
                    <a:pt x="1867930" y="2596640"/>
                  </a:lnTo>
                  <a:lnTo>
                    <a:pt x="-18" y="2596640"/>
                  </a:lnTo>
                  <a:close/>
                </a:path>
              </a:pathLst>
            </a:custGeom>
            <a:solidFill>
              <a:srgbClr val="FFFFFF"/>
            </a:solidFill>
            <a:ln w="9525" cap="rnd">
              <a:solidFill>
                <a:srgbClr val="263238"/>
              </a:solidFill>
              <a:prstDash val="solid"/>
              <a:round/>
            </a:ln>
          </p:spPr>
          <p:txBody>
            <a:bodyPr rtlCol="0" anchor="ctr"/>
            <a:lstStyle/>
            <a:p>
              <a:endParaRPr lang="en-GB"/>
            </a:p>
          </p:txBody>
        </p:sp>
        <p:sp>
          <p:nvSpPr>
            <p:cNvPr id="258" name="Graphic 255">
              <a:extLst>
                <a:ext uri="{FF2B5EF4-FFF2-40B4-BE49-F238E27FC236}">
                  <a16:creationId xmlns:a16="http://schemas.microsoft.com/office/drawing/2014/main" id="{F0F26F96-CBD3-784C-B321-60049548DC5F}"/>
                </a:ext>
              </a:extLst>
            </p:cNvPr>
            <p:cNvSpPr/>
            <p:nvPr/>
          </p:nvSpPr>
          <p:spPr>
            <a:xfrm rot="-381000">
              <a:off x="9258367" y="3497723"/>
              <a:ext cx="1867947" cy="359283"/>
            </a:xfrm>
            <a:custGeom>
              <a:avLst/>
              <a:gdLst>
                <a:gd name="connsiteX0" fmla="*/ -18 w 1867947"/>
                <a:gd name="connsiteY0" fmla="*/ -65 h 359283"/>
                <a:gd name="connsiteX1" fmla="*/ 1867930 w 1867947"/>
                <a:gd name="connsiteY1" fmla="*/ -65 h 359283"/>
                <a:gd name="connsiteX2" fmla="*/ 1867930 w 1867947"/>
                <a:gd name="connsiteY2" fmla="*/ 359218 h 359283"/>
                <a:gd name="connsiteX3" fmla="*/ -18 w 1867947"/>
                <a:gd name="connsiteY3" fmla="*/ 359218 h 359283"/>
              </a:gdLst>
              <a:ahLst/>
              <a:cxnLst>
                <a:cxn ang="0">
                  <a:pos x="connsiteX0" y="connsiteY0"/>
                </a:cxn>
                <a:cxn ang="0">
                  <a:pos x="connsiteX1" y="connsiteY1"/>
                </a:cxn>
                <a:cxn ang="0">
                  <a:pos x="connsiteX2" y="connsiteY2"/>
                </a:cxn>
                <a:cxn ang="0">
                  <a:pos x="connsiteX3" y="connsiteY3"/>
                </a:cxn>
              </a:cxnLst>
              <a:rect l="l" t="t" r="r" b="b"/>
              <a:pathLst>
                <a:path w="1867947" h="359283">
                  <a:moveTo>
                    <a:pt x="-18" y="-65"/>
                  </a:moveTo>
                  <a:lnTo>
                    <a:pt x="1867930" y="-65"/>
                  </a:lnTo>
                  <a:lnTo>
                    <a:pt x="1867930" y="359218"/>
                  </a:lnTo>
                  <a:lnTo>
                    <a:pt x="-18" y="359218"/>
                  </a:lnTo>
                  <a:close/>
                </a:path>
              </a:pathLst>
            </a:custGeom>
            <a:solidFill>
              <a:schemeClr val="accent2"/>
            </a:solidFill>
            <a:ln w="9525" cap="rnd">
              <a:solidFill>
                <a:srgbClr val="263238"/>
              </a:solidFill>
              <a:prstDash val="solid"/>
              <a:round/>
            </a:ln>
          </p:spPr>
          <p:txBody>
            <a:bodyPr rtlCol="0" anchor="ctr"/>
            <a:lstStyle/>
            <a:p>
              <a:endParaRPr lang="en-GB"/>
            </a:p>
          </p:txBody>
        </p:sp>
        <p:sp>
          <p:nvSpPr>
            <p:cNvPr id="259" name="Graphic 255">
              <a:extLst>
                <a:ext uri="{FF2B5EF4-FFF2-40B4-BE49-F238E27FC236}">
                  <a16:creationId xmlns:a16="http://schemas.microsoft.com/office/drawing/2014/main" id="{F0F26F96-CBD3-784C-B321-60049548DC5F}"/>
                </a:ext>
              </a:extLst>
            </p:cNvPr>
            <p:cNvSpPr/>
            <p:nvPr/>
          </p:nvSpPr>
          <p:spPr>
            <a:xfrm>
              <a:off x="9756595" y="3559884"/>
              <a:ext cx="857370" cy="144086"/>
            </a:xfrm>
            <a:custGeom>
              <a:avLst/>
              <a:gdLst>
                <a:gd name="connsiteX0" fmla="*/ 828304 w 857370"/>
                <a:gd name="connsiteY0" fmla="*/ 8 h 144086"/>
                <a:gd name="connsiteX1" fmla="*/ 26870 w 857370"/>
                <a:gd name="connsiteY1" fmla="*/ 89162 h 144086"/>
                <a:gd name="connsiteX2" fmla="*/ -13 w 857370"/>
                <a:gd name="connsiteY2" fmla="*/ 117133 h 144086"/>
                <a:gd name="connsiteX3" fmla="*/ 27958 w 857370"/>
                <a:gd name="connsiteY3" fmla="*/ 144016 h 144086"/>
                <a:gd name="connsiteX4" fmla="*/ 29633 w 857370"/>
                <a:gd name="connsiteY4" fmla="*/ 143931 h 144086"/>
                <a:gd name="connsiteX5" fmla="*/ 32585 w 857370"/>
                <a:gd name="connsiteY5" fmla="*/ 143645 h 144086"/>
                <a:gd name="connsiteX6" fmla="*/ 834019 w 857370"/>
                <a:gd name="connsiteY6" fmla="*/ 54491 h 144086"/>
                <a:gd name="connsiteX7" fmla="*/ 857041 w 857370"/>
                <a:gd name="connsiteY7" fmla="*/ 23266 h 144086"/>
                <a:gd name="connsiteX8" fmla="*/ 827923 w 857370"/>
                <a:gd name="connsiteY8" fmla="*/ 8 h 144086"/>
                <a:gd name="connsiteX9" fmla="*/ 827923 w 857370"/>
                <a:gd name="connsiteY9" fmla="*/ 8 h 14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70" h="144086">
                  <a:moveTo>
                    <a:pt x="828304" y="8"/>
                  </a:moveTo>
                  <a:lnTo>
                    <a:pt x="26870" y="89162"/>
                  </a:lnTo>
                  <a:cubicBezTo>
                    <a:pt x="11723" y="89463"/>
                    <a:pt x="-313" y="101985"/>
                    <a:pt x="-13" y="117133"/>
                  </a:cubicBezTo>
                  <a:cubicBezTo>
                    <a:pt x="288" y="132280"/>
                    <a:pt x="12810" y="144316"/>
                    <a:pt x="27958" y="144016"/>
                  </a:cubicBezTo>
                  <a:cubicBezTo>
                    <a:pt x="28517" y="144005"/>
                    <a:pt x="29075" y="143976"/>
                    <a:pt x="29633" y="143931"/>
                  </a:cubicBezTo>
                  <a:lnTo>
                    <a:pt x="32585" y="143645"/>
                  </a:lnTo>
                  <a:lnTo>
                    <a:pt x="834019" y="54491"/>
                  </a:lnTo>
                  <a:cubicBezTo>
                    <a:pt x="848999" y="52226"/>
                    <a:pt x="859306" y="38246"/>
                    <a:pt x="857041" y="23266"/>
                  </a:cubicBezTo>
                  <a:cubicBezTo>
                    <a:pt x="854898" y="9099"/>
                    <a:pt x="842213" y="-1033"/>
                    <a:pt x="827923" y="8"/>
                  </a:cubicBezTo>
                  <a:lnTo>
                    <a:pt x="827923" y="8"/>
                  </a:lnTo>
                  <a:close/>
                </a:path>
              </a:pathLst>
            </a:custGeom>
            <a:solidFill>
              <a:srgbClr val="FFFFFF"/>
            </a:solidFill>
            <a:ln w="9525" cap="flat">
              <a:noFill/>
              <a:prstDash val="solid"/>
              <a:miter/>
            </a:ln>
          </p:spPr>
          <p:txBody>
            <a:bodyPr rtlCol="0" anchor="ctr"/>
            <a:lstStyle/>
            <a:p>
              <a:endParaRPr lang="en-GB"/>
            </a:p>
          </p:txBody>
        </p:sp>
        <p:sp>
          <p:nvSpPr>
            <p:cNvPr id="260" name="Graphic 255">
              <a:extLst>
                <a:ext uri="{FF2B5EF4-FFF2-40B4-BE49-F238E27FC236}">
                  <a16:creationId xmlns:a16="http://schemas.microsoft.com/office/drawing/2014/main" id="{F0F26F96-CBD3-784C-B321-60049548DC5F}"/>
                </a:ext>
              </a:extLst>
            </p:cNvPr>
            <p:cNvSpPr/>
            <p:nvPr/>
          </p:nvSpPr>
          <p:spPr>
            <a:xfrm>
              <a:off x="9984206" y="3694070"/>
              <a:ext cx="426001" cy="71606"/>
            </a:xfrm>
            <a:custGeom>
              <a:avLst/>
              <a:gdLst>
                <a:gd name="connsiteX0" fmla="*/ 412765 w 426001"/>
                <a:gd name="connsiteY0" fmla="*/ -65 h 71606"/>
                <a:gd name="connsiteX1" fmla="*/ 12143 w 426001"/>
                <a:gd name="connsiteY1" fmla="*/ 44512 h 71606"/>
                <a:gd name="connsiteX2" fmla="*/ 46 w 426001"/>
                <a:gd name="connsiteY2" fmla="*/ 59276 h 71606"/>
                <a:gd name="connsiteX3" fmla="*/ 46 w 426001"/>
                <a:gd name="connsiteY3" fmla="*/ 59276 h 71606"/>
                <a:gd name="connsiteX4" fmla="*/ 15096 w 426001"/>
                <a:gd name="connsiteY4" fmla="*/ 71468 h 71606"/>
                <a:gd name="connsiteX5" fmla="*/ 415813 w 426001"/>
                <a:gd name="connsiteY5" fmla="*/ 26891 h 71606"/>
                <a:gd name="connsiteX6" fmla="*/ 425513 w 426001"/>
                <a:gd name="connsiteY6" fmla="*/ 10093 h 71606"/>
                <a:gd name="connsiteX7" fmla="*/ 412765 w 426001"/>
                <a:gd name="connsiteY7" fmla="*/ -65 h 7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001" h="71606">
                  <a:moveTo>
                    <a:pt x="412765" y="-65"/>
                  </a:moveTo>
                  <a:lnTo>
                    <a:pt x="12143" y="44512"/>
                  </a:lnTo>
                  <a:cubicBezTo>
                    <a:pt x="4734" y="45264"/>
                    <a:pt x="-673" y="51863"/>
                    <a:pt x="46" y="59276"/>
                  </a:cubicBezTo>
                  <a:lnTo>
                    <a:pt x="46" y="59276"/>
                  </a:lnTo>
                  <a:cubicBezTo>
                    <a:pt x="846" y="66792"/>
                    <a:pt x="7577" y="72245"/>
                    <a:pt x="15096" y="71468"/>
                  </a:cubicBezTo>
                  <a:lnTo>
                    <a:pt x="415813" y="26891"/>
                  </a:lnTo>
                  <a:cubicBezTo>
                    <a:pt x="423130" y="24931"/>
                    <a:pt x="427473" y="17410"/>
                    <a:pt x="425513" y="10093"/>
                  </a:cubicBezTo>
                  <a:cubicBezTo>
                    <a:pt x="423954" y="4275"/>
                    <a:pt x="418783" y="155"/>
                    <a:pt x="412765" y="-65"/>
                  </a:cubicBezTo>
                  <a:close/>
                </a:path>
              </a:pathLst>
            </a:custGeom>
            <a:solidFill>
              <a:srgbClr val="FFFFFF"/>
            </a:solidFill>
            <a:ln w="9525" cap="flat">
              <a:noFill/>
              <a:prstDash val="solid"/>
              <a:miter/>
            </a:ln>
          </p:spPr>
          <p:txBody>
            <a:bodyPr rtlCol="0" anchor="ctr"/>
            <a:lstStyle/>
            <a:p>
              <a:endParaRPr lang="en-GB"/>
            </a:p>
          </p:txBody>
        </p:sp>
        <p:sp>
          <p:nvSpPr>
            <p:cNvPr id="261" name="Graphic 255">
              <a:extLst>
                <a:ext uri="{FF2B5EF4-FFF2-40B4-BE49-F238E27FC236}">
                  <a16:creationId xmlns:a16="http://schemas.microsoft.com/office/drawing/2014/main" id="{F0F26F96-CBD3-784C-B321-60049548DC5F}"/>
                </a:ext>
              </a:extLst>
            </p:cNvPr>
            <p:cNvSpPr/>
            <p:nvPr/>
          </p:nvSpPr>
          <p:spPr>
            <a:xfrm>
              <a:off x="9637257" y="4002805"/>
              <a:ext cx="1070263" cy="137194"/>
            </a:xfrm>
            <a:custGeom>
              <a:avLst/>
              <a:gdLst>
                <a:gd name="connsiteX0" fmla="*/ 1059180 w 1070263"/>
                <a:gd name="connsiteY0" fmla="*/ 0 h 137194"/>
                <a:gd name="connsiteX1" fmla="*/ 9048 w 1070263"/>
                <a:gd name="connsiteY1" fmla="*/ 116776 h 137194"/>
                <a:gd name="connsiteX2" fmla="*/ 47 w 1070263"/>
                <a:gd name="connsiteY2" fmla="*/ 128064 h 137194"/>
                <a:gd name="connsiteX3" fmla="*/ 11334 w 1070263"/>
                <a:gd name="connsiteY3" fmla="*/ 137065 h 137194"/>
                <a:gd name="connsiteX4" fmla="*/ 1061180 w 1070263"/>
                <a:gd name="connsiteY4" fmla="*/ 20288 h 137194"/>
                <a:gd name="connsiteX5" fmla="*/ 1070181 w 1070263"/>
                <a:gd name="connsiteY5" fmla="*/ 9001 h 137194"/>
                <a:gd name="connsiteX6" fmla="*/ 1058894 w 1070263"/>
                <a:gd name="connsiteY6" fmla="*/ 0 h 137194"/>
                <a:gd name="connsiteX7" fmla="*/ 1058894 w 1070263"/>
                <a:gd name="connsiteY7" fmla="*/ 0 h 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0263" h="137194">
                  <a:moveTo>
                    <a:pt x="1059180" y="0"/>
                  </a:moveTo>
                  <a:lnTo>
                    <a:pt x="9048" y="116776"/>
                  </a:lnTo>
                  <a:cubicBezTo>
                    <a:pt x="3446" y="117408"/>
                    <a:pt x="-584" y="122461"/>
                    <a:pt x="47" y="128064"/>
                  </a:cubicBezTo>
                  <a:cubicBezTo>
                    <a:pt x="678" y="133666"/>
                    <a:pt x="5732" y="137696"/>
                    <a:pt x="11334" y="137065"/>
                  </a:cubicBezTo>
                  <a:lnTo>
                    <a:pt x="1061180" y="20288"/>
                  </a:lnTo>
                  <a:cubicBezTo>
                    <a:pt x="1066782" y="19657"/>
                    <a:pt x="1070812" y="14604"/>
                    <a:pt x="1070181" y="9001"/>
                  </a:cubicBezTo>
                  <a:cubicBezTo>
                    <a:pt x="1069550" y="3399"/>
                    <a:pt x="1064496" y="-631"/>
                    <a:pt x="1058894" y="0"/>
                  </a:cubicBezTo>
                  <a:lnTo>
                    <a:pt x="1058894" y="0"/>
                  </a:lnTo>
                  <a:close/>
                </a:path>
              </a:pathLst>
            </a:custGeom>
            <a:solidFill>
              <a:srgbClr val="000000">
                <a:alpha val="30000"/>
              </a:srgbClr>
            </a:solidFill>
            <a:ln w="9525" cap="flat">
              <a:noFill/>
              <a:prstDash val="solid"/>
              <a:miter/>
            </a:ln>
          </p:spPr>
          <p:txBody>
            <a:bodyPr rtlCol="0" anchor="ctr"/>
            <a:lstStyle/>
            <a:p>
              <a:endParaRPr lang="en-GB"/>
            </a:p>
          </p:txBody>
        </p:sp>
        <p:sp>
          <p:nvSpPr>
            <p:cNvPr id="262" name="Graphic 255">
              <a:extLst>
                <a:ext uri="{FF2B5EF4-FFF2-40B4-BE49-F238E27FC236}">
                  <a16:creationId xmlns:a16="http://schemas.microsoft.com/office/drawing/2014/main" id="{F0F26F96-CBD3-784C-B321-60049548DC5F}"/>
                </a:ext>
              </a:extLst>
            </p:cNvPr>
            <p:cNvSpPr/>
            <p:nvPr/>
          </p:nvSpPr>
          <p:spPr>
            <a:xfrm>
              <a:off x="9488095" y="4075680"/>
              <a:ext cx="1228283" cy="154712"/>
            </a:xfrm>
            <a:custGeom>
              <a:avLst/>
              <a:gdLst>
                <a:gd name="connsiteX0" fmla="*/ 1216437 w 1228283"/>
                <a:gd name="connsiteY0" fmla="*/ -9 h 154712"/>
                <a:gd name="connsiteX1" fmla="*/ 9048 w 1228283"/>
                <a:gd name="connsiteY1" fmla="*/ 134294 h 154712"/>
                <a:gd name="connsiteX2" fmla="*/ 47 w 1228283"/>
                <a:gd name="connsiteY2" fmla="*/ 145581 h 154712"/>
                <a:gd name="connsiteX3" fmla="*/ 11334 w 1228283"/>
                <a:gd name="connsiteY3" fmla="*/ 154582 h 154712"/>
                <a:gd name="connsiteX4" fmla="*/ 1218723 w 1228283"/>
                <a:gd name="connsiteY4" fmla="*/ 20279 h 154712"/>
                <a:gd name="connsiteX5" fmla="*/ 1228248 w 1228283"/>
                <a:gd name="connsiteY5" fmla="*/ 9516 h 154712"/>
                <a:gd name="connsiteX6" fmla="*/ 1228248 w 1228283"/>
                <a:gd name="connsiteY6" fmla="*/ 9516 h 154712"/>
                <a:gd name="connsiteX7" fmla="*/ 1217280 w 1228283"/>
                <a:gd name="connsiteY7" fmla="*/ -40 h 154712"/>
                <a:gd name="connsiteX8" fmla="*/ 1216914 w 1228283"/>
                <a:gd name="connsiteY8" fmla="*/ -9 h 154712"/>
                <a:gd name="connsiteX9" fmla="*/ 1216914 w 1228283"/>
                <a:gd name="connsiteY9" fmla="*/ -9 h 15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283" h="154712">
                  <a:moveTo>
                    <a:pt x="1216437" y="-9"/>
                  </a:moveTo>
                  <a:lnTo>
                    <a:pt x="9048" y="134294"/>
                  </a:lnTo>
                  <a:cubicBezTo>
                    <a:pt x="3446" y="134925"/>
                    <a:pt x="-584" y="139978"/>
                    <a:pt x="47" y="145581"/>
                  </a:cubicBezTo>
                  <a:cubicBezTo>
                    <a:pt x="678" y="151183"/>
                    <a:pt x="5732" y="155213"/>
                    <a:pt x="11334" y="154582"/>
                  </a:cubicBezTo>
                  <a:lnTo>
                    <a:pt x="1218723" y="20279"/>
                  </a:lnTo>
                  <a:cubicBezTo>
                    <a:pt x="1224318" y="19922"/>
                    <a:pt x="1228574" y="15113"/>
                    <a:pt x="1228248" y="9516"/>
                  </a:cubicBezTo>
                  <a:lnTo>
                    <a:pt x="1228248" y="9516"/>
                  </a:lnTo>
                  <a:cubicBezTo>
                    <a:pt x="1227859" y="3848"/>
                    <a:pt x="1222948" y="-430"/>
                    <a:pt x="1217280" y="-40"/>
                  </a:cubicBezTo>
                  <a:cubicBezTo>
                    <a:pt x="1217157" y="-32"/>
                    <a:pt x="1217035" y="-21"/>
                    <a:pt x="1216914" y="-9"/>
                  </a:cubicBezTo>
                  <a:lnTo>
                    <a:pt x="1216914" y="-9"/>
                  </a:lnTo>
                  <a:close/>
                </a:path>
              </a:pathLst>
            </a:custGeom>
            <a:solidFill>
              <a:srgbClr val="000000">
                <a:alpha val="30000"/>
              </a:srgbClr>
            </a:solidFill>
            <a:ln w="9525" cap="flat">
              <a:noFill/>
              <a:prstDash val="solid"/>
              <a:miter/>
            </a:ln>
          </p:spPr>
          <p:txBody>
            <a:bodyPr rtlCol="0" anchor="ctr"/>
            <a:lstStyle/>
            <a:p>
              <a:endParaRPr lang="en-GB"/>
            </a:p>
          </p:txBody>
        </p:sp>
        <p:sp>
          <p:nvSpPr>
            <p:cNvPr id="263" name="Graphic 255">
              <a:extLst>
                <a:ext uri="{FF2B5EF4-FFF2-40B4-BE49-F238E27FC236}">
                  <a16:creationId xmlns:a16="http://schemas.microsoft.com/office/drawing/2014/main" id="{F0F26F96-CBD3-784C-B321-60049548DC5F}"/>
                </a:ext>
              </a:extLst>
            </p:cNvPr>
            <p:cNvSpPr/>
            <p:nvPr/>
          </p:nvSpPr>
          <p:spPr>
            <a:xfrm>
              <a:off x="9496192" y="4183598"/>
              <a:ext cx="913101" cy="119660"/>
            </a:xfrm>
            <a:custGeom>
              <a:avLst/>
              <a:gdLst>
                <a:gd name="connsiteX0" fmla="*/ 901350 w 913101"/>
                <a:gd name="connsiteY0" fmla="*/ -9 h 119660"/>
                <a:gd name="connsiteX1" fmla="*/ 9048 w 913101"/>
                <a:gd name="connsiteY1" fmla="*/ 99242 h 119660"/>
                <a:gd name="connsiteX2" fmla="*/ 47 w 913101"/>
                <a:gd name="connsiteY2" fmla="*/ 110529 h 119660"/>
                <a:gd name="connsiteX3" fmla="*/ 11334 w 913101"/>
                <a:gd name="connsiteY3" fmla="*/ 119530 h 119660"/>
                <a:gd name="connsiteX4" fmla="*/ 903541 w 913101"/>
                <a:gd name="connsiteY4" fmla="*/ 20280 h 119660"/>
                <a:gd name="connsiteX5" fmla="*/ 913066 w 913101"/>
                <a:gd name="connsiteY5" fmla="*/ 9516 h 119660"/>
                <a:gd name="connsiteX6" fmla="*/ 913066 w 913101"/>
                <a:gd name="connsiteY6" fmla="*/ 9516 h 119660"/>
                <a:gd name="connsiteX7" fmla="*/ 902097 w 913101"/>
                <a:gd name="connsiteY7" fmla="*/ -40 h 119660"/>
                <a:gd name="connsiteX8" fmla="*/ 901731 w 913101"/>
                <a:gd name="connsiteY8" fmla="*/ -9 h 119660"/>
                <a:gd name="connsiteX9" fmla="*/ 901731 w 913101"/>
                <a:gd name="connsiteY9" fmla="*/ -9 h 1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101" h="119660">
                  <a:moveTo>
                    <a:pt x="901350" y="-9"/>
                  </a:moveTo>
                  <a:lnTo>
                    <a:pt x="9048" y="99242"/>
                  </a:lnTo>
                  <a:cubicBezTo>
                    <a:pt x="3446" y="99873"/>
                    <a:pt x="-584" y="104927"/>
                    <a:pt x="47" y="110529"/>
                  </a:cubicBezTo>
                  <a:cubicBezTo>
                    <a:pt x="678" y="116131"/>
                    <a:pt x="5732" y="120161"/>
                    <a:pt x="11334" y="119530"/>
                  </a:cubicBezTo>
                  <a:lnTo>
                    <a:pt x="903541" y="20280"/>
                  </a:lnTo>
                  <a:cubicBezTo>
                    <a:pt x="909136" y="19922"/>
                    <a:pt x="913392" y="15113"/>
                    <a:pt x="913066" y="9516"/>
                  </a:cubicBezTo>
                  <a:lnTo>
                    <a:pt x="913066" y="9516"/>
                  </a:lnTo>
                  <a:cubicBezTo>
                    <a:pt x="912676" y="3848"/>
                    <a:pt x="907765" y="-430"/>
                    <a:pt x="902097" y="-40"/>
                  </a:cubicBezTo>
                  <a:cubicBezTo>
                    <a:pt x="901975" y="-32"/>
                    <a:pt x="901853" y="-21"/>
                    <a:pt x="901731" y="-9"/>
                  </a:cubicBezTo>
                  <a:lnTo>
                    <a:pt x="901731" y="-9"/>
                  </a:lnTo>
                  <a:close/>
                </a:path>
              </a:pathLst>
            </a:custGeom>
            <a:solidFill>
              <a:srgbClr val="000000">
                <a:alpha val="30000"/>
              </a:srgbClr>
            </a:solidFill>
            <a:ln w="9525" cap="flat">
              <a:noFill/>
              <a:prstDash val="solid"/>
              <a:miter/>
            </a:ln>
          </p:spPr>
          <p:txBody>
            <a:bodyPr rtlCol="0" anchor="ctr"/>
            <a:lstStyle/>
            <a:p>
              <a:endParaRPr lang="en-GB"/>
            </a:p>
          </p:txBody>
        </p:sp>
        <p:sp>
          <p:nvSpPr>
            <p:cNvPr id="264" name="Graphic 255">
              <a:extLst>
                <a:ext uri="{FF2B5EF4-FFF2-40B4-BE49-F238E27FC236}">
                  <a16:creationId xmlns:a16="http://schemas.microsoft.com/office/drawing/2014/main" id="{F0F26F96-CBD3-784C-B321-60049548DC5F}"/>
                </a:ext>
              </a:extLst>
            </p:cNvPr>
            <p:cNvSpPr/>
            <p:nvPr/>
          </p:nvSpPr>
          <p:spPr>
            <a:xfrm rot="-381000">
              <a:off x="10838584" y="3969700"/>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3"/>
                    <a:pt x="147650" y="159288"/>
                    <a:pt x="133237" y="159288"/>
                  </a:cubicBezTo>
                  <a:lnTo>
                    <a:pt x="26081" y="159288"/>
                  </a:lnTo>
                  <a:cubicBezTo>
                    <a:pt x="11667" y="159288"/>
                    <a:pt x="-18" y="147603"/>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65" name="Graphic 255">
              <a:extLst>
                <a:ext uri="{FF2B5EF4-FFF2-40B4-BE49-F238E27FC236}">
                  <a16:creationId xmlns:a16="http://schemas.microsoft.com/office/drawing/2014/main" id="{F0F26F96-CBD3-784C-B321-60049548DC5F}"/>
                </a:ext>
              </a:extLst>
            </p:cNvPr>
            <p:cNvSpPr/>
            <p:nvPr/>
          </p:nvSpPr>
          <p:spPr>
            <a:xfrm>
              <a:off x="10875144" y="4008490"/>
              <a:ext cx="81152" cy="70580"/>
            </a:xfrm>
            <a:custGeom>
              <a:avLst/>
              <a:gdLst>
                <a:gd name="connsiteX0" fmla="*/ 0 w 81152"/>
                <a:gd name="connsiteY0" fmla="*/ 37529 h 70580"/>
                <a:gd name="connsiteX1" fmla="*/ 35052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9"/>
                  </a:moveTo>
                  <a:lnTo>
                    <a:pt x="35052" y="70580"/>
                  </a:lnTo>
                  <a:lnTo>
                    <a:pt x="81153" y="0"/>
                  </a:lnTo>
                </a:path>
              </a:pathLst>
            </a:custGeom>
            <a:noFill/>
            <a:ln w="28575" cap="rnd">
              <a:solidFill>
                <a:srgbClr val="FCB900"/>
              </a:solidFill>
              <a:prstDash val="solid"/>
              <a:round/>
            </a:ln>
          </p:spPr>
          <p:txBody>
            <a:bodyPr rtlCol="0" anchor="ctr"/>
            <a:lstStyle/>
            <a:p>
              <a:endParaRPr lang="en-GB"/>
            </a:p>
          </p:txBody>
        </p:sp>
        <p:sp>
          <p:nvSpPr>
            <p:cNvPr id="266" name="Graphic 255">
              <a:extLst>
                <a:ext uri="{FF2B5EF4-FFF2-40B4-BE49-F238E27FC236}">
                  <a16:creationId xmlns:a16="http://schemas.microsoft.com/office/drawing/2014/main" id="{F0F26F96-CBD3-784C-B321-60049548DC5F}"/>
                </a:ext>
              </a:extLst>
            </p:cNvPr>
            <p:cNvSpPr/>
            <p:nvPr/>
          </p:nvSpPr>
          <p:spPr>
            <a:xfrm>
              <a:off x="9675928" y="4347991"/>
              <a:ext cx="1070263" cy="137195"/>
            </a:xfrm>
            <a:custGeom>
              <a:avLst/>
              <a:gdLst>
                <a:gd name="connsiteX0" fmla="*/ 1058894 w 1070263"/>
                <a:gd name="connsiteY0" fmla="*/ 0 h 137195"/>
                <a:gd name="connsiteX1" fmla="*/ 9048 w 1070263"/>
                <a:gd name="connsiteY1" fmla="*/ 116777 h 137195"/>
                <a:gd name="connsiteX2" fmla="*/ 47 w 1070263"/>
                <a:gd name="connsiteY2" fmla="*/ 128064 h 137195"/>
                <a:gd name="connsiteX3" fmla="*/ 11334 w 1070263"/>
                <a:gd name="connsiteY3" fmla="*/ 137065 h 137195"/>
                <a:gd name="connsiteX4" fmla="*/ 1061180 w 1070263"/>
                <a:gd name="connsiteY4" fmla="*/ 20288 h 137195"/>
                <a:gd name="connsiteX5" fmla="*/ 1070181 w 1070263"/>
                <a:gd name="connsiteY5" fmla="*/ 9001 h 137195"/>
                <a:gd name="connsiteX6" fmla="*/ 1058894 w 1070263"/>
                <a:gd name="connsiteY6" fmla="*/ 0 h 137195"/>
                <a:gd name="connsiteX7" fmla="*/ 1058894 w 1070263"/>
                <a:gd name="connsiteY7" fmla="*/ 0 h 13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0263" h="137195">
                  <a:moveTo>
                    <a:pt x="1058894" y="0"/>
                  </a:moveTo>
                  <a:lnTo>
                    <a:pt x="9048" y="116777"/>
                  </a:lnTo>
                  <a:cubicBezTo>
                    <a:pt x="3446" y="117408"/>
                    <a:pt x="-584" y="122461"/>
                    <a:pt x="47" y="128064"/>
                  </a:cubicBezTo>
                  <a:cubicBezTo>
                    <a:pt x="678" y="133666"/>
                    <a:pt x="5732" y="137696"/>
                    <a:pt x="11334" y="137065"/>
                  </a:cubicBezTo>
                  <a:lnTo>
                    <a:pt x="1061180" y="20288"/>
                  </a:lnTo>
                  <a:cubicBezTo>
                    <a:pt x="1066782" y="19657"/>
                    <a:pt x="1070812" y="14604"/>
                    <a:pt x="1070181" y="9001"/>
                  </a:cubicBezTo>
                  <a:cubicBezTo>
                    <a:pt x="1069550" y="3399"/>
                    <a:pt x="1064496" y="-631"/>
                    <a:pt x="1058894" y="0"/>
                  </a:cubicBezTo>
                  <a:lnTo>
                    <a:pt x="1058894" y="0"/>
                  </a:lnTo>
                  <a:close/>
                </a:path>
              </a:pathLst>
            </a:custGeom>
            <a:solidFill>
              <a:srgbClr val="000000">
                <a:alpha val="30000"/>
              </a:srgbClr>
            </a:solidFill>
            <a:ln w="9525" cap="flat">
              <a:noFill/>
              <a:prstDash val="solid"/>
              <a:miter/>
            </a:ln>
          </p:spPr>
          <p:txBody>
            <a:bodyPr rtlCol="0" anchor="ctr"/>
            <a:lstStyle/>
            <a:p>
              <a:endParaRPr lang="en-GB"/>
            </a:p>
          </p:txBody>
        </p:sp>
        <p:sp>
          <p:nvSpPr>
            <p:cNvPr id="267" name="Graphic 255">
              <a:extLst>
                <a:ext uri="{FF2B5EF4-FFF2-40B4-BE49-F238E27FC236}">
                  <a16:creationId xmlns:a16="http://schemas.microsoft.com/office/drawing/2014/main" id="{F0F26F96-CBD3-784C-B321-60049548DC5F}"/>
                </a:ext>
              </a:extLst>
            </p:cNvPr>
            <p:cNvSpPr/>
            <p:nvPr/>
          </p:nvSpPr>
          <p:spPr>
            <a:xfrm>
              <a:off x="9526481" y="4420857"/>
              <a:ext cx="1227807" cy="154721"/>
            </a:xfrm>
            <a:custGeom>
              <a:avLst/>
              <a:gdLst>
                <a:gd name="connsiteX0" fmla="*/ 1216437 w 1227807"/>
                <a:gd name="connsiteY0" fmla="*/ 0 h 154721"/>
                <a:gd name="connsiteX1" fmla="*/ 9048 w 1227807"/>
                <a:gd name="connsiteY1" fmla="*/ 134303 h 154721"/>
                <a:gd name="connsiteX2" fmla="*/ 47 w 1227807"/>
                <a:gd name="connsiteY2" fmla="*/ 145590 h 154721"/>
                <a:gd name="connsiteX3" fmla="*/ 11334 w 1227807"/>
                <a:gd name="connsiteY3" fmla="*/ 154591 h 154721"/>
                <a:gd name="connsiteX4" fmla="*/ 1218723 w 1227807"/>
                <a:gd name="connsiteY4" fmla="*/ 20288 h 154721"/>
                <a:gd name="connsiteX5" fmla="*/ 1227725 w 1227807"/>
                <a:gd name="connsiteY5" fmla="*/ 9001 h 154721"/>
                <a:gd name="connsiteX6" fmla="*/ 1216437 w 1227807"/>
                <a:gd name="connsiteY6" fmla="*/ 0 h 154721"/>
                <a:gd name="connsiteX7" fmla="*/ 1216437 w 1227807"/>
                <a:gd name="connsiteY7" fmla="*/ 0 h 1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807" h="154721">
                  <a:moveTo>
                    <a:pt x="1216437" y="0"/>
                  </a:moveTo>
                  <a:lnTo>
                    <a:pt x="9048" y="134303"/>
                  </a:lnTo>
                  <a:cubicBezTo>
                    <a:pt x="3446" y="134934"/>
                    <a:pt x="-584" y="139987"/>
                    <a:pt x="47" y="145590"/>
                  </a:cubicBezTo>
                  <a:cubicBezTo>
                    <a:pt x="678" y="151192"/>
                    <a:pt x="5732" y="155222"/>
                    <a:pt x="11334" y="154591"/>
                  </a:cubicBezTo>
                  <a:lnTo>
                    <a:pt x="1218723" y="20288"/>
                  </a:lnTo>
                  <a:cubicBezTo>
                    <a:pt x="1224326" y="19657"/>
                    <a:pt x="1228356" y="14604"/>
                    <a:pt x="1227725" y="9001"/>
                  </a:cubicBezTo>
                  <a:cubicBezTo>
                    <a:pt x="1227093" y="3399"/>
                    <a:pt x="1222040" y="-631"/>
                    <a:pt x="1216437" y="0"/>
                  </a:cubicBezTo>
                  <a:lnTo>
                    <a:pt x="1216437" y="0"/>
                  </a:lnTo>
                  <a:close/>
                </a:path>
              </a:pathLst>
            </a:custGeom>
            <a:solidFill>
              <a:srgbClr val="000000">
                <a:alpha val="30000"/>
              </a:srgbClr>
            </a:solidFill>
            <a:ln w="9525" cap="flat">
              <a:noFill/>
              <a:prstDash val="solid"/>
              <a:miter/>
            </a:ln>
          </p:spPr>
          <p:txBody>
            <a:bodyPr rtlCol="0" anchor="ctr"/>
            <a:lstStyle/>
            <a:p>
              <a:endParaRPr lang="en-GB"/>
            </a:p>
          </p:txBody>
        </p:sp>
        <p:sp>
          <p:nvSpPr>
            <p:cNvPr id="268" name="Graphic 255">
              <a:extLst>
                <a:ext uri="{FF2B5EF4-FFF2-40B4-BE49-F238E27FC236}">
                  <a16:creationId xmlns:a16="http://schemas.microsoft.com/office/drawing/2014/main" id="{F0F26F96-CBD3-784C-B321-60049548DC5F}"/>
                </a:ext>
              </a:extLst>
            </p:cNvPr>
            <p:cNvSpPr/>
            <p:nvPr/>
          </p:nvSpPr>
          <p:spPr>
            <a:xfrm>
              <a:off x="9534577" y="4528784"/>
              <a:ext cx="913101" cy="119660"/>
            </a:xfrm>
            <a:custGeom>
              <a:avLst/>
              <a:gdLst>
                <a:gd name="connsiteX0" fmla="*/ 901350 w 913101"/>
                <a:gd name="connsiteY0" fmla="*/ -9 h 119660"/>
                <a:gd name="connsiteX1" fmla="*/ 9048 w 913101"/>
                <a:gd name="connsiteY1" fmla="*/ 99242 h 119660"/>
                <a:gd name="connsiteX2" fmla="*/ 47 w 913101"/>
                <a:gd name="connsiteY2" fmla="*/ 110529 h 119660"/>
                <a:gd name="connsiteX3" fmla="*/ 11334 w 913101"/>
                <a:gd name="connsiteY3" fmla="*/ 119530 h 119660"/>
                <a:gd name="connsiteX4" fmla="*/ 903541 w 913101"/>
                <a:gd name="connsiteY4" fmla="*/ 20280 h 119660"/>
                <a:gd name="connsiteX5" fmla="*/ 913066 w 913101"/>
                <a:gd name="connsiteY5" fmla="*/ 9516 h 119660"/>
                <a:gd name="connsiteX6" fmla="*/ 913066 w 913101"/>
                <a:gd name="connsiteY6" fmla="*/ 9516 h 119660"/>
                <a:gd name="connsiteX7" fmla="*/ 902097 w 913101"/>
                <a:gd name="connsiteY7" fmla="*/ -40 h 119660"/>
                <a:gd name="connsiteX8" fmla="*/ 901731 w 913101"/>
                <a:gd name="connsiteY8" fmla="*/ -9 h 119660"/>
                <a:gd name="connsiteX9" fmla="*/ 901731 w 913101"/>
                <a:gd name="connsiteY9" fmla="*/ -9 h 1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101" h="119660">
                  <a:moveTo>
                    <a:pt x="901350" y="-9"/>
                  </a:moveTo>
                  <a:lnTo>
                    <a:pt x="9048" y="99242"/>
                  </a:lnTo>
                  <a:cubicBezTo>
                    <a:pt x="3446" y="99873"/>
                    <a:pt x="-584" y="104926"/>
                    <a:pt x="47" y="110529"/>
                  </a:cubicBezTo>
                  <a:cubicBezTo>
                    <a:pt x="678" y="116131"/>
                    <a:pt x="5732" y="120161"/>
                    <a:pt x="11334" y="119530"/>
                  </a:cubicBezTo>
                  <a:lnTo>
                    <a:pt x="903541" y="20280"/>
                  </a:lnTo>
                  <a:cubicBezTo>
                    <a:pt x="909136" y="19922"/>
                    <a:pt x="913392" y="15113"/>
                    <a:pt x="913066" y="9516"/>
                  </a:cubicBezTo>
                  <a:lnTo>
                    <a:pt x="913066" y="9516"/>
                  </a:lnTo>
                  <a:cubicBezTo>
                    <a:pt x="912676" y="3848"/>
                    <a:pt x="907765" y="-430"/>
                    <a:pt x="902097" y="-40"/>
                  </a:cubicBezTo>
                  <a:cubicBezTo>
                    <a:pt x="901975" y="-32"/>
                    <a:pt x="901853" y="-21"/>
                    <a:pt x="901731" y="-9"/>
                  </a:cubicBezTo>
                  <a:lnTo>
                    <a:pt x="901731" y="-9"/>
                  </a:lnTo>
                  <a:close/>
                </a:path>
              </a:pathLst>
            </a:custGeom>
            <a:solidFill>
              <a:srgbClr val="000000">
                <a:alpha val="30000"/>
              </a:srgbClr>
            </a:solidFill>
            <a:ln w="9525" cap="flat">
              <a:noFill/>
              <a:prstDash val="solid"/>
              <a:miter/>
            </a:ln>
          </p:spPr>
          <p:txBody>
            <a:bodyPr rtlCol="0" anchor="ctr"/>
            <a:lstStyle/>
            <a:p>
              <a:endParaRPr lang="en-GB"/>
            </a:p>
          </p:txBody>
        </p:sp>
        <p:sp>
          <p:nvSpPr>
            <p:cNvPr id="269" name="Graphic 255">
              <a:extLst>
                <a:ext uri="{FF2B5EF4-FFF2-40B4-BE49-F238E27FC236}">
                  <a16:creationId xmlns:a16="http://schemas.microsoft.com/office/drawing/2014/main" id="{F0F26F96-CBD3-784C-B321-60049548DC5F}"/>
                </a:ext>
              </a:extLst>
            </p:cNvPr>
            <p:cNvSpPr/>
            <p:nvPr/>
          </p:nvSpPr>
          <p:spPr>
            <a:xfrm rot="-381000">
              <a:off x="10877087" y="4314800"/>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4"/>
                    <a:pt x="147651" y="159288"/>
                    <a:pt x="133237" y="159288"/>
                  </a:cubicBezTo>
                  <a:lnTo>
                    <a:pt x="26081" y="159288"/>
                  </a:lnTo>
                  <a:cubicBezTo>
                    <a:pt x="11667" y="159288"/>
                    <a:pt x="-18" y="147604"/>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70" name="Graphic 255">
              <a:extLst>
                <a:ext uri="{FF2B5EF4-FFF2-40B4-BE49-F238E27FC236}">
                  <a16:creationId xmlns:a16="http://schemas.microsoft.com/office/drawing/2014/main" id="{F0F26F96-CBD3-784C-B321-60049548DC5F}"/>
                </a:ext>
              </a:extLst>
            </p:cNvPr>
            <p:cNvSpPr/>
            <p:nvPr/>
          </p:nvSpPr>
          <p:spPr>
            <a:xfrm>
              <a:off x="10913625" y="4353676"/>
              <a:ext cx="81057" cy="70580"/>
            </a:xfrm>
            <a:custGeom>
              <a:avLst/>
              <a:gdLst>
                <a:gd name="connsiteX0" fmla="*/ 0 w 81057"/>
                <a:gd name="connsiteY0" fmla="*/ 37529 h 70580"/>
                <a:gd name="connsiteX1" fmla="*/ 34957 w 81057"/>
                <a:gd name="connsiteY1" fmla="*/ 70580 h 70580"/>
                <a:gd name="connsiteX2" fmla="*/ 81058 w 81057"/>
                <a:gd name="connsiteY2" fmla="*/ 0 h 70580"/>
              </a:gdLst>
              <a:ahLst/>
              <a:cxnLst>
                <a:cxn ang="0">
                  <a:pos x="connsiteX0" y="connsiteY0"/>
                </a:cxn>
                <a:cxn ang="0">
                  <a:pos x="connsiteX1" y="connsiteY1"/>
                </a:cxn>
                <a:cxn ang="0">
                  <a:pos x="connsiteX2" y="connsiteY2"/>
                </a:cxn>
              </a:cxnLst>
              <a:rect l="l" t="t" r="r" b="b"/>
              <a:pathLst>
                <a:path w="81057" h="70580">
                  <a:moveTo>
                    <a:pt x="0" y="37529"/>
                  </a:moveTo>
                  <a:lnTo>
                    <a:pt x="34957" y="70580"/>
                  </a:lnTo>
                  <a:lnTo>
                    <a:pt x="81058" y="0"/>
                  </a:lnTo>
                </a:path>
              </a:pathLst>
            </a:custGeom>
            <a:noFill/>
            <a:ln w="28575" cap="rnd">
              <a:solidFill>
                <a:srgbClr val="FCB900"/>
              </a:solidFill>
              <a:prstDash val="solid"/>
              <a:round/>
            </a:ln>
          </p:spPr>
          <p:txBody>
            <a:bodyPr rtlCol="0" anchor="ctr"/>
            <a:lstStyle/>
            <a:p>
              <a:endParaRPr lang="en-GB"/>
            </a:p>
          </p:txBody>
        </p:sp>
        <p:sp>
          <p:nvSpPr>
            <p:cNvPr id="271" name="Graphic 255">
              <a:extLst>
                <a:ext uri="{FF2B5EF4-FFF2-40B4-BE49-F238E27FC236}">
                  <a16:creationId xmlns:a16="http://schemas.microsoft.com/office/drawing/2014/main" id="{F0F26F96-CBD3-784C-B321-60049548DC5F}"/>
                </a:ext>
              </a:extLst>
            </p:cNvPr>
            <p:cNvSpPr/>
            <p:nvPr/>
          </p:nvSpPr>
          <p:spPr>
            <a:xfrm>
              <a:off x="9715116" y="4692891"/>
              <a:ext cx="1069462" cy="137326"/>
            </a:xfrm>
            <a:custGeom>
              <a:avLst/>
              <a:gdLst>
                <a:gd name="connsiteX0" fmla="*/ 1058092 w 1069462"/>
                <a:gd name="connsiteY0" fmla="*/ 286 h 137326"/>
                <a:gd name="connsiteX1" fmla="*/ 8246 w 1069462"/>
                <a:gd name="connsiteY1" fmla="*/ 117062 h 137326"/>
                <a:gd name="connsiteX2" fmla="*/ 168 w 1069462"/>
                <a:gd name="connsiteY2" fmla="*/ 128999 h 137326"/>
                <a:gd name="connsiteX3" fmla="*/ 10532 w 1069462"/>
                <a:gd name="connsiteY3" fmla="*/ 137255 h 137326"/>
                <a:gd name="connsiteX4" fmla="*/ 1060378 w 1069462"/>
                <a:gd name="connsiteY4" fmla="*/ 20288 h 137326"/>
                <a:gd name="connsiteX5" fmla="*/ 1069379 w 1069462"/>
                <a:gd name="connsiteY5" fmla="*/ 9001 h 137326"/>
                <a:gd name="connsiteX6" fmla="*/ 1058092 w 1069462"/>
                <a:gd name="connsiteY6" fmla="*/ 0 h 137326"/>
                <a:gd name="connsiteX7" fmla="*/ 1058092 w 1069462"/>
                <a:gd name="connsiteY7" fmla="*/ 0 h 137326"/>
                <a:gd name="connsiteX8" fmla="*/ 1058092 w 1069462"/>
                <a:gd name="connsiteY8" fmla="*/ 0 h 1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462" h="137326">
                  <a:moveTo>
                    <a:pt x="1058092" y="286"/>
                  </a:moveTo>
                  <a:lnTo>
                    <a:pt x="8246" y="117062"/>
                  </a:lnTo>
                  <a:cubicBezTo>
                    <a:pt x="2719" y="118128"/>
                    <a:pt x="-897" y="123472"/>
                    <a:pt x="168" y="128999"/>
                  </a:cubicBezTo>
                  <a:cubicBezTo>
                    <a:pt x="1118" y="133928"/>
                    <a:pt x="5516" y="137431"/>
                    <a:pt x="10532" y="137255"/>
                  </a:cubicBezTo>
                  <a:lnTo>
                    <a:pt x="1060378" y="20288"/>
                  </a:lnTo>
                  <a:cubicBezTo>
                    <a:pt x="1065980" y="19657"/>
                    <a:pt x="1070010" y="14604"/>
                    <a:pt x="1069379" y="9001"/>
                  </a:cubicBezTo>
                  <a:cubicBezTo>
                    <a:pt x="1068748" y="3399"/>
                    <a:pt x="1063695" y="-631"/>
                    <a:pt x="1058092" y="0"/>
                  </a:cubicBezTo>
                  <a:lnTo>
                    <a:pt x="1058092" y="0"/>
                  </a:lnTo>
                  <a:lnTo>
                    <a:pt x="1058092" y="0"/>
                  </a:lnTo>
                  <a:close/>
                </a:path>
              </a:pathLst>
            </a:custGeom>
            <a:solidFill>
              <a:srgbClr val="000000">
                <a:alpha val="30000"/>
              </a:srgbClr>
            </a:solidFill>
            <a:ln w="9525" cap="flat">
              <a:noFill/>
              <a:prstDash val="solid"/>
              <a:miter/>
            </a:ln>
          </p:spPr>
          <p:txBody>
            <a:bodyPr rtlCol="0" anchor="ctr"/>
            <a:lstStyle/>
            <a:p>
              <a:endParaRPr lang="en-GB"/>
            </a:p>
          </p:txBody>
        </p:sp>
        <p:sp>
          <p:nvSpPr>
            <p:cNvPr id="272" name="Graphic 255">
              <a:extLst>
                <a:ext uri="{FF2B5EF4-FFF2-40B4-BE49-F238E27FC236}">
                  <a16:creationId xmlns:a16="http://schemas.microsoft.com/office/drawing/2014/main" id="{F0F26F96-CBD3-784C-B321-60049548DC5F}"/>
                </a:ext>
              </a:extLst>
            </p:cNvPr>
            <p:cNvSpPr/>
            <p:nvPr/>
          </p:nvSpPr>
          <p:spPr>
            <a:xfrm>
              <a:off x="9564870" y="4766109"/>
              <a:ext cx="1228286" cy="154837"/>
            </a:xfrm>
            <a:custGeom>
              <a:avLst/>
              <a:gdLst>
                <a:gd name="connsiteX0" fmla="*/ 1216530 w 1228286"/>
                <a:gd name="connsiteY0" fmla="*/ -65 h 154837"/>
                <a:gd name="connsiteX1" fmla="*/ 9045 w 1228286"/>
                <a:gd name="connsiteY1" fmla="*/ 134237 h 154837"/>
                <a:gd name="connsiteX2" fmla="*/ -7 w 1228286"/>
                <a:gd name="connsiteY2" fmla="*/ 144213 h 154837"/>
                <a:gd name="connsiteX3" fmla="*/ 92 w 1228286"/>
                <a:gd name="connsiteY3" fmla="*/ 145191 h 154837"/>
                <a:gd name="connsiteX4" fmla="*/ 92 w 1228286"/>
                <a:gd name="connsiteY4" fmla="*/ 145191 h 154837"/>
                <a:gd name="connsiteX5" fmla="*/ 10876 w 1228286"/>
                <a:gd name="connsiteY5" fmla="*/ 154754 h 154837"/>
                <a:gd name="connsiteX6" fmla="*/ 11331 w 1228286"/>
                <a:gd name="connsiteY6" fmla="*/ 154716 h 154837"/>
                <a:gd name="connsiteX7" fmla="*/ 11331 w 1228286"/>
                <a:gd name="connsiteY7" fmla="*/ 154716 h 154837"/>
                <a:gd name="connsiteX8" fmla="*/ 1218720 w 1228286"/>
                <a:gd name="connsiteY8" fmla="*/ 20414 h 154837"/>
                <a:gd name="connsiteX9" fmla="*/ 1228245 w 1228286"/>
                <a:gd name="connsiteY9" fmla="*/ 9460 h 154837"/>
                <a:gd name="connsiteX10" fmla="*/ 1228245 w 1228286"/>
                <a:gd name="connsiteY10" fmla="*/ 9460 h 154837"/>
                <a:gd name="connsiteX11" fmla="*/ 1217028 w 1228286"/>
                <a:gd name="connsiteY11" fmla="*/ 409 h 154837"/>
                <a:gd name="connsiteX12" fmla="*/ 1217006 w 1228286"/>
                <a:gd name="connsiteY12" fmla="*/ 411 h 154837"/>
                <a:gd name="connsiteX13" fmla="*/ 1217006 w 1228286"/>
                <a:gd name="connsiteY13" fmla="*/ 411 h 15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8286" h="154837">
                  <a:moveTo>
                    <a:pt x="1216530" y="-65"/>
                  </a:moveTo>
                  <a:lnTo>
                    <a:pt x="9045" y="134237"/>
                  </a:lnTo>
                  <a:cubicBezTo>
                    <a:pt x="3791" y="134492"/>
                    <a:pt x="-262" y="138959"/>
                    <a:pt x="-7" y="144213"/>
                  </a:cubicBezTo>
                  <a:cubicBezTo>
                    <a:pt x="9" y="144541"/>
                    <a:pt x="42" y="144867"/>
                    <a:pt x="92" y="145191"/>
                  </a:cubicBezTo>
                  <a:lnTo>
                    <a:pt x="92" y="145191"/>
                  </a:lnTo>
                  <a:cubicBezTo>
                    <a:pt x="429" y="150810"/>
                    <a:pt x="5257" y="155091"/>
                    <a:pt x="10876" y="154754"/>
                  </a:cubicBezTo>
                  <a:cubicBezTo>
                    <a:pt x="11028" y="154745"/>
                    <a:pt x="11180" y="154732"/>
                    <a:pt x="11331" y="154716"/>
                  </a:cubicBezTo>
                  <a:lnTo>
                    <a:pt x="11331" y="154716"/>
                  </a:lnTo>
                  <a:lnTo>
                    <a:pt x="1218720" y="20414"/>
                  </a:lnTo>
                  <a:cubicBezTo>
                    <a:pt x="1224369" y="20007"/>
                    <a:pt x="1228627" y="15111"/>
                    <a:pt x="1228245" y="9460"/>
                  </a:cubicBezTo>
                  <a:lnTo>
                    <a:pt x="1228245" y="9460"/>
                  </a:lnTo>
                  <a:cubicBezTo>
                    <a:pt x="1227647" y="3863"/>
                    <a:pt x="1222625" y="-189"/>
                    <a:pt x="1217028" y="409"/>
                  </a:cubicBezTo>
                  <a:cubicBezTo>
                    <a:pt x="1217021" y="410"/>
                    <a:pt x="1217013" y="410"/>
                    <a:pt x="1217006" y="411"/>
                  </a:cubicBezTo>
                  <a:lnTo>
                    <a:pt x="1217006" y="411"/>
                  </a:lnTo>
                  <a:close/>
                </a:path>
              </a:pathLst>
            </a:custGeom>
            <a:solidFill>
              <a:srgbClr val="000000">
                <a:alpha val="30000"/>
              </a:srgbClr>
            </a:solidFill>
            <a:ln w="9525" cap="flat">
              <a:noFill/>
              <a:prstDash val="solid"/>
              <a:miter/>
            </a:ln>
          </p:spPr>
          <p:txBody>
            <a:bodyPr rtlCol="0" anchor="ctr"/>
            <a:lstStyle/>
            <a:p>
              <a:endParaRPr lang="en-GB"/>
            </a:p>
          </p:txBody>
        </p:sp>
        <p:sp>
          <p:nvSpPr>
            <p:cNvPr id="273" name="Graphic 255">
              <a:extLst>
                <a:ext uri="{FF2B5EF4-FFF2-40B4-BE49-F238E27FC236}">
                  <a16:creationId xmlns:a16="http://schemas.microsoft.com/office/drawing/2014/main" id="{F0F26F96-CBD3-784C-B321-60049548DC5F}"/>
                </a:ext>
              </a:extLst>
            </p:cNvPr>
            <p:cNvSpPr/>
            <p:nvPr/>
          </p:nvSpPr>
          <p:spPr>
            <a:xfrm>
              <a:off x="9572963" y="4873872"/>
              <a:ext cx="912667" cy="119758"/>
            </a:xfrm>
            <a:custGeom>
              <a:avLst/>
              <a:gdLst>
                <a:gd name="connsiteX0" fmla="*/ 901350 w 912667"/>
                <a:gd name="connsiteY0" fmla="*/ 90 h 119758"/>
                <a:gd name="connsiteX1" fmla="*/ 9048 w 912667"/>
                <a:gd name="connsiteY1" fmla="*/ 99340 h 119758"/>
                <a:gd name="connsiteX2" fmla="*/ 47 w 912667"/>
                <a:gd name="connsiteY2" fmla="*/ 110627 h 119758"/>
                <a:gd name="connsiteX3" fmla="*/ 11334 w 912667"/>
                <a:gd name="connsiteY3" fmla="*/ 119629 h 119758"/>
                <a:gd name="connsiteX4" fmla="*/ 903541 w 912667"/>
                <a:gd name="connsiteY4" fmla="*/ 20283 h 119758"/>
                <a:gd name="connsiteX5" fmla="*/ 912590 w 912667"/>
                <a:gd name="connsiteY5" fmla="*/ 9043 h 119758"/>
                <a:gd name="connsiteX6" fmla="*/ 901350 w 912667"/>
                <a:gd name="connsiteY6" fmla="*/ -5 h 119758"/>
                <a:gd name="connsiteX7" fmla="*/ 901350 w 912667"/>
                <a:gd name="connsiteY7" fmla="*/ -5 h 11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667" h="119758">
                  <a:moveTo>
                    <a:pt x="901350" y="90"/>
                  </a:moveTo>
                  <a:lnTo>
                    <a:pt x="9048" y="99340"/>
                  </a:lnTo>
                  <a:cubicBezTo>
                    <a:pt x="3446" y="99972"/>
                    <a:pt x="-584" y="105025"/>
                    <a:pt x="47" y="110627"/>
                  </a:cubicBezTo>
                  <a:cubicBezTo>
                    <a:pt x="678" y="116230"/>
                    <a:pt x="5732" y="120260"/>
                    <a:pt x="11334" y="119629"/>
                  </a:cubicBezTo>
                  <a:lnTo>
                    <a:pt x="903541" y="20283"/>
                  </a:lnTo>
                  <a:cubicBezTo>
                    <a:pt x="909144" y="19678"/>
                    <a:pt x="913195" y="14646"/>
                    <a:pt x="912590" y="9043"/>
                  </a:cubicBezTo>
                  <a:cubicBezTo>
                    <a:pt x="911985" y="3441"/>
                    <a:pt x="906953" y="-610"/>
                    <a:pt x="901350" y="-5"/>
                  </a:cubicBezTo>
                  <a:lnTo>
                    <a:pt x="901350" y="-5"/>
                  </a:lnTo>
                  <a:close/>
                </a:path>
              </a:pathLst>
            </a:custGeom>
            <a:solidFill>
              <a:srgbClr val="000000">
                <a:alpha val="30000"/>
              </a:srgbClr>
            </a:solidFill>
            <a:ln w="9525" cap="flat">
              <a:noFill/>
              <a:prstDash val="solid"/>
              <a:miter/>
            </a:ln>
          </p:spPr>
          <p:txBody>
            <a:bodyPr rtlCol="0" anchor="ctr"/>
            <a:lstStyle/>
            <a:p>
              <a:endParaRPr lang="en-GB"/>
            </a:p>
          </p:txBody>
        </p:sp>
        <p:sp>
          <p:nvSpPr>
            <p:cNvPr id="274" name="Graphic 255">
              <a:extLst>
                <a:ext uri="{FF2B5EF4-FFF2-40B4-BE49-F238E27FC236}">
                  <a16:creationId xmlns:a16="http://schemas.microsoft.com/office/drawing/2014/main" id="{F0F26F96-CBD3-784C-B321-60049548DC5F}"/>
                </a:ext>
              </a:extLst>
            </p:cNvPr>
            <p:cNvSpPr/>
            <p:nvPr/>
          </p:nvSpPr>
          <p:spPr>
            <a:xfrm rot="-381000">
              <a:off x="10915400" y="4659814"/>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3"/>
                    <a:pt x="147651" y="159288"/>
                    <a:pt x="133237" y="159288"/>
                  </a:cubicBezTo>
                  <a:lnTo>
                    <a:pt x="26081" y="159288"/>
                  </a:lnTo>
                  <a:cubicBezTo>
                    <a:pt x="11667" y="159288"/>
                    <a:pt x="-18" y="147603"/>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75" name="Graphic 255">
              <a:extLst>
                <a:ext uri="{FF2B5EF4-FFF2-40B4-BE49-F238E27FC236}">
                  <a16:creationId xmlns:a16="http://schemas.microsoft.com/office/drawing/2014/main" id="{F0F26F96-CBD3-784C-B321-60049548DC5F}"/>
                </a:ext>
              </a:extLst>
            </p:cNvPr>
            <p:cNvSpPr/>
            <p:nvPr/>
          </p:nvSpPr>
          <p:spPr>
            <a:xfrm>
              <a:off x="10952010" y="4698767"/>
              <a:ext cx="81152" cy="70675"/>
            </a:xfrm>
            <a:custGeom>
              <a:avLst/>
              <a:gdLst>
                <a:gd name="connsiteX0" fmla="*/ 0 w 81152"/>
                <a:gd name="connsiteY0" fmla="*/ 37624 h 70675"/>
                <a:gd name="connsiteX1" fmla="*/ 34957 w 81152"/>
                <a:gd name="connsiteY1" fmla="*/ 70675 h 70675"/>
                <a:gd name="connsiteX2" fmla="*/ 81153 w 81152"/>
                <a:gd name="connsiteY2" fmla="*/ 0 h 70675"/>
              </a:gdLst>
              <a:ahLst/>
              <a:cxnLst>
                <a:cxn ang="0">
                  <a:pos x="connsiteX0" y="connsiteY0"/>
                </a:cxn>
                <a:cxn ang="0">
                  <a:pos x="connsiteX1" y="connsiteY1"/>
                </a:cxn>
                <a:cxn ang="0">
                  <a:pos x="connsiteX2" y="connsiteY2"/>
                </a:cxn>
              </a:cxnLst>
              <a:rect l="l" t="t" r="r" b="b"/>
              <a:pathLst>
                <a:path w="81152" h="70675">
                  <a:moveTo>
                    <a:pt x="0" y="37624"/>
                  </a:moveTo>
                  <a:lnTo>
                    <a:pt x="34957" y="70675"/>
                  </a:lnTo>
                  <a:lnTo>
                    <a:pt x="81153" y="0"/>
                  </a:lnTo>
                </a:path>
              </a:pathLst>
            </a:custGeom>
            <a:noFill/>
            <a:ln w="28575" cap="rnd">
              <a:solidFill>
                <a:srgbClr val="FCB900"/>
              </a:solidFill>
              <a:prstDash val="solid"/>
              <a:round/>
            </a:ln>
          </p:spPr>
          <p:txBody>
            <a:bodyPr rtlCol="0" anchor="ctr"/>
            <a:lstStyle/>
            <a:p>
              <a:endParaRPr lang="en-GB"/>
            </a:p>
          </p:txBody>
        </p:sp>
        <p:sp>
          <p:nvSpPr>
            <p:cNvPr id="276" name="Graphic 255">
              <a:extLst>
                <a:ext uri="{FF2B5EF4-FFF2-40B4-BE49-F238E27FC236}">
                  <a16:creationId xmlns:a16="http://schemas.microsoft.com/office/drawing/2014/main" id="{F0F26F96-CBD3-784C-B321-60049548DC5F}"/>
                </a:ext>
              </a:extLst>
            </p:cNvPr>
            <p:cNvSpPr/>
            <p:nvPr/>
          </p:nvSpPr>
          <p:spPr>
            <a:xfrm>
              <a:off x="9753502" y="5038232"/>
              <a:ext cx="1070259" cy="137171"/>
            </a:xfrm>
            <a:custGeom>
              <a:avLst/>
              <a:gdLst>
                <a:gd name="connsiteX0" fmla="*/ 1058092 w 1070259"/>
                <a:gd name="connsiteY0" fmla="*/ 131 h 137171"/>
                <a:gd name="connsiteX1" fmla="*/ 8246 w 1070259"/>
                <a:gd name="connsiteY1" fmla="*/ 116907 h 137171"/>
                <a:gd name="connsiteX2" fmla="*/ 168 w 1070259"/>
                <a:gd name="connsiteY2" fmla="*/ 128844 h 137171"/>
                <a:gd name="connsiteX3" fmla="*/ 10532 w 1070259"/>
                <a:gd name="connsiteY3" fmla="*/ 137100 h 137171"/>
                <a:gd name="connsiteX4" fmla="*/ 1060378 w 1070259"/>
                <a:gd name="connsiteY4" fmla="*/ 20324 h 137171"/>
                <a:gd name="connsiteX5" fmla="*/ 1070236 w 1070259"/>
                <a:gd name="connsiteY5" fmla="*/ 9799 h 137171"/>
                <a:gd name="connsiteX6" fmla="*/ 1059711 w 1070259"/>
                <a:gd name="connsiteY6" fmla="*/ -60 h 137171"/>
                <a:gd name="connsiteX7" fmla="*/ 1058092 w 1070259"/>
                <a:gd name="connsiteY7" fmla="*/ -60 h 137171"/>
                <a:gd name="connsiteX8" fmla="*/ 1058092 w 1070259"/>
                <a:gd name="connsiteY8" fmla="*/ -60 h 13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259" h="137171">
                  <a:moveTo>
                    <a:pt x="1058092" y="131"/>
                  </a:moveTo>
                  <a:lnTo>
                    <a:pt x="8246" y="116907"/>
                  </a:lnTo>
                  <a:cubicBezTo>
                    <a:pt x="2719" y="117973"/>
                    <a:pt x="-897" y="123317"/>
                    <a:pt x="168" y="128844"/>
                  </a:cubicBezTo>
                  <a:cubicBezTo>
                    <a:pt x="1118" y="133773"/>
                    <a:pt x="5516" y="137276"/>
                    <a:pt x="10532" y="137100"/>
                  </a:cubicBezTo>
                  <a:lnTo>
                    <a:pt x="1060378" y="20324"/>
                  </a:lnTo>
                  <a:cubicBezTo>
                    <a:pt x="1066007" y="20140"/>
                    <a:pt x="1070420" y="15428"/>
                    <a:pt x="1070236" y="9799"/>
                  </a:cubicBezTo>
                  <a:cubicBezTo>
                    <a:pt x="1070052" y="4170"/>
                    <a:pt x="1065340" y="-244"/>
                    <a:pt x="1059711" y="-60"/>
                  </a:cubicBezTo>
                  <a:lnTo>
                    <a:pt x="1058092" y="-60"/>
                  </a:lnTo>
                  <a:lnTo>
                    <a:pt x="1058092" y="-60"/>
                  </a:lnTo>
                  <a:close/>
                </a:path>
              </a:pathLst>
            </a:custGeom>
            <a:solidFill>
              <a:srgbClr val="000000">
                <a:alpha val="30000"/>
              </a:srgbClr>
            </a:solidFill>
            <a:ln w="9525" cap="flat">
              <a:noFill/>
              <a:prstDash val="solid"/>
              <a:miter/>
            </a:ln>
          </p:spPr>
          <p:txBody>
            <a:bodyPr rtlCol="0" anchor="ctr"/>
            <a:lstStyle/>
            <a:p>
              <a:endParaRPr lang="en-GB"/>
            </a:p>
          </p:txBody>
        </p:sp>
        <p:sp>
          <p:nvSpPr>
            <p:cNvPr id="277" name="Graphic 255">
              <a:extLst>
                <a:ext uri="{FF2B5EF4-FFF2-40B4-BE49-F238E27FC236}">
                  <a16:creationId xmlns:a16="http://schemas.microsoft.com/office/drawing/2014/main" id="{F0F26F96-CBD3-784C-B321-60049548DC5F}"/>
                </a:ext>
              </a:extLst>
            </p:cNvPr>
            <p:cNvSpPr/>
            <p:nvPr/>
          </p:nvSpPr>
          <p:spPr>
            <a:xfrm>
              <a:off x="9603256" y="5111235"/>
              <a:ext cx="1227941" cy="154896"/>
            </a:xfrm>
            <a:custGeom>
              <a:avLst/>
              <a:gdLst>
                <a:gd name="connsiteX0" fmla="*/ 1216530 w 1227941"/>
                <a:gd name="connsiteY0" fmla="*/ -6 h 154896"/>
                <a:gd name="connsiteX1" fmla="*/ 9045 w 1227941"/>
                <a:gd name="connsiteY1" fmla="*/ 134297 h 154896"/>
                <a:gd name="connsiteX2" fmla="*/ -7 w 1227941"/>
                <a:gd name="connsiteY2" fmla="*/ 144273 h 154896"/>
                <a:gd name="connsiteX3" fmla="*/ 92 w 1227941"/>
                <a:gd name="connsiteY3" fmla="*/ 145251 h 154896"/>
                <a:gd name="connsiteX4" fmla="*/ 92 w 1227941"/>
                <a:gd name="connsiteY4" fmla="*/ 145251 h 154896"/>
                <a:gd name="connsiteX5" fmla="*/ 10876 w 1227941"/>
                <a:gd name="connsiteY5" fmla="*/ 154813 h 154896"/>
                <a:gd name="connsiteX6" fmla="*/ 11331 w 1227941"/>
                <a:gd name="connsiteY6" fmla="*/ 154776 h 154896"/>
                <a:gd name="connsiteX7" fmla="*/ 11331 w 1227941"/>
                <a:gd name="connsiteY7" fmla="*/ 154776 h 154896"/>
                <a:gd name="connsiteX8" fmla="*/ 1218720 w 1227941"/>
                <a:gd name="connsiteY8" fmla="*/ 20473 h 154896"/>
                <a:gd name="connsiteX9" fmla="*/ 1227864 w 1227941"/>
                <a:gd name="connsiteY9" fmla="*/ 9138 h 154896"/>
                <a:gd name="connsiteX10" fmla="*/ 1216529 w 1227941"/>
                <a:gd name="connsiteY10" fmla="*/ -6 h 15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7941" h="154896">
                  <a:moveTo>
                    <a:pt x="1216530" y="-6"/>
                  </a:moveTo>
                  <a:lnTo>
                    <a:pt x="9045" y="134297"/>
                  </a:lnTo>
                  <a:cubicBezTo>
                    <a:pt x="3791" y="134552"/>
                    <a:pt x="-262" y="139018"/>
                    <a:pt x="-7" y="144273"/>
                  </a:cubicBezTo>
                  <a:cubicBezTo>
                    <a:pt x="9" y="144600"/>
                    <a:pt x="42" y="144926"/>
                    <a:pt x="92" y="145251"/>
                  </a:cubicBezTo>
                  <a:lnTo>
                    <a:pt x="92" y="145251"/>
                  </a:lnTo>
                  <a:cubicBezTo>
                    <a:pt x="429" y="150869"/>
                    <a:pt x="5257" y="155150"/>
                    <a:pt x="10876" y="154813"/>
                  </a:cubicBezTo>
                  <a:cubicBezTo>
                    <a:pt x="11028" y="154804"/>
                    <a:pt x="11180" y="154791"/>
                    <a:pt x="11331" y="154776"/>
                  </a:cubicBezTo>
                  <a:lnTo>
                    <a:pt x="11331" y="154776"/>
                  </a:lnTo>
                  <a:lnTo>
                    <a:pt x="1218720" y="20473"/>
                  </a:lnTo>
                  <a:cubicBezTo>
                    <a:pt x="1224375" y="19868"/>
                    <a:pt x="1228469" y="14793"/>
                    <a:pt x="1227864" y="9138"/>
                  </a:cubicBezTo>
                  <a:cubicBezTo>
                    <a:pt x="1227259" y="3483"/>
                    <a:pt x="1222185" y="-611"/>
                    <a:pt x="1216529" y="-6"/>
                  </a:cubicBezTo>
                  <a:close/>
                </a:path>
              </a:pathLst>
            </a:custGeom>
            <a:solidFill>
              <a:srgbClr val="000000">
                <a:alpha val="30000"/>
              </a:srgbClr>
            </a:solidFill>
            <a:ln w="9525" cap="flat">
              <a:noFill/>
              <a:prstDash val="solid"/>
              <a:miter/>
            </a:ln>
          </p:spPr>
          <p:txBody>
            <a:bodyPr rtlCol="0" anchor="ctr"/>
            <a:lstStyle/>
            <a:p>
              <a:endParaRPr lang="en-GB"/>
            </a:p>
          </p:txBody>
        </p:sp>
        <p:sp>
          <p:nvSpPr>
            <p:cNvPr id="278" name="Graphic 255">
              <a:extLst>
                <a:ext uri="{FF2B5EF4-FFF2-40B4-BE49-F238E27FC236}">
                  <a16:creationId xmlns:a16="http://schemas.microsoft.com/office/drawing/2014/main" id="{F0F26F96-CBD3-784C-B321-60049548DC5F}"/>
                </a:ext>
              </a:extLst>
            </p:cNvPr>
            <p:cNvSpPr/>
            <p:nvPr/>
          </p:nvSpPr>
          <p:spPr>
            <a:xfrm>
              <a:off x="9611733" y="5218880"/>
              <a:ext cx="913137" cy="120117"/>
            </a:xfrm>
            <a:custGeom>
              <a:avLst/>
              <a:gdLst>
                <a:gd name="connsiteX0" fmla="*/ 901347 w 913137"/>
                <a:gd name="connsiteY0" fmla="*/ 267 h 120117"/>
                <a:gd name="connsiteX1" fmla="*/ 9045 w 913137"/>
                <a:gd name="connsiteY1" fmla="*/ 99518 h 120117"/>
                <a:gd name="connsiteX2" fmla="*/ -7 w 913137"/>
                <a:gd name="connsiteY2" fmla="*/ 109494 h 120117"/>
                <a:gd name="connsiteX3" fmla="*/ 92 w 913137"/>
                <a:gd name="connsiteY3" fmla="*/ 110471 h 120117"/>
                <a:gd name="connsiteX4" fmla="*/ 92 w 913137"/>
                <a:gd name="connsiteY4" fmla="*/ 110471 h 120117"/>
                <a:gd name="connsiteX5" fmla="*/ 10876 w 913137"/>
                <a:gd name="connsiteY5" fmla="*/ 120034 h 120117"/>
                <a:gd name="connsiteX6" fmla="*/ 11331 w 913137"/>
                <a:gd name="connsiteY6" fmla="*/ 119996 h 120117"/>
                <a:gd name="connsiteX7" fmla="*/ 11331 w 913137"/>
                <a:gd name="connsiteY7" fmla="*/ 119996 h 120117"/>
                <a:gd name="connsiteX8" fmla="*/ 903538 w 913137"/>
                <a:gd name="connsiteY8" fmla="*/ 20746 h 120117"/>
                <a:gd name="connsiteX9" fmla="*/ 913100 w 913137"/>
                <a:gd name="connsiteY9" fmla="*/ 9962 h 120117"/>
                <a:gd name="connsiteX10" fmla="*/ 913063 w 913137"/>
                <a:gd name="connsiteY10" fmla="*/ 9506 h 120117"/>
                <a:gd name="connsiteX11" fmla="*/ 913063 w 913137"/>
                <a:gd name="connsiteY11" fmla="*/ 9506 h 120117"/>
                <a:gd name="connsiteX12" fmla="*/ 902455 w 913137"/>
                <a:gd name="connsiteY12" fmla="*/ -51 h 120117"/>
                <a:gd name="connsiteX13" fmla="*/ 902014 w 913137"/>
                <a:gd name="connsiteY13" fmla="*/ -19 h 120117"/>
                <a:gd name="connsiteX14" fmla="*/ 902014 w 913137"/>
                <a:gd name="connsiteY14" fmla="*/ -19 h 1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3137" h="120117">
                  <a:moveTo>
                    <a:pt x="901347" y="267"/>
                  </a:moveTo>
                  <a:lnTo>
                    <a:pt x="9045" y="99518"/>
                  </a:lnTo>
                  <a:cubicBezTo>
                    <a:pt x="3791" y="99773"/>
                    <a:pt x="-262" y="104239"/>
                    <a:pt x="-7" y="109494"/>
                  </a:cubicBezTo>
                  <a:cubicBezTo>
                    <a:pt x="9" y="109821"/>
                    <a:pt x="42" y="110147"/>
                    <a:pt x="92" y="110471"/>
                  </a:cubicBezTo>
                  <a:lnTo>
                    <a:pt x="92" y="110471"/>
                  </a:lnTo>
                  <a:cubicBezTo>
                    <a:pt x="429" y="116090"/>
                    <a:pt x="5257" y="120371"/>
                    <a:pt x="10876" y="120034"/>
                  </a:cubicBezTo>
                  <a:cubicBezTo>
                    <a:pt x="11028" y="120025"/>
                    <a:pt x="11180" y="120012"/>
                    <a:pt x="11331" y="119996"/>
                  </a:cubicBezTo>
                  <a:lnTo>
                    <a:pt x="11331" y="119996"/>
                  </a:lnTo>
                  <a:lnTo>
                    <a:pt x="903538" y="20746"/>
                  </a:lnTo>
                  <a:cubicBezTo>
                    <a:pt x="909157" y="20408"/>
                    <a:pt x="913438" y="15580"/>
                    <a:pt x="913100" y="9962"/>
                  </a:cubicBezTo>
                  <a:cubicBezTo>
                    <a:pt x="913091" y="9810"/>
                    <a:pt x="913079" y="9658"/>
                    <a:pt x="913063" y="9506"/>
                  </a:cubicBezTo>
                  <a:lnTo>
                    <a:pt x="913063" y="9506"/>
                  </a:lnTo>
                  <a:cubicBezTo>
                    <a:pt x="912773" y="3938"/>
                    <a:pt x="908023" y="-341"/>
                    <a:pt x="902455" y="-51"/>
                  </a:cubicBezTo>
                  <a:cubicBezTo>
                    <a:pt x="902308" y="-44"/>
                    <a:pt x="902161" y="-33"/>
                    <a:pt x="902014" y="-19"/>
                  </a:cubicBezTo>
                  <a:lnTo>
                    <a:pt x="902014" y="-19"/>
                  </a:lnTo>
                  <a:close/>
                </a:path>
              </a:pathLst>
            </a:custGeom>
            <a:solidFill>
              <a:srgbClr val="000000">
                <a:alpha val="30000"/>
              </a:srgbClr>
            </a:solidFill>
            <a:ln w="9525" cap="flat">
              <a:noFill/>
              <a:prstDash val="solid"/>
              <a:miter/>
            </a:ln>
          </p:spPr>
          <p:txBody>
            <a:bodyPr rtlCol="0" anchor="ctr"/>
            <a:lstStyle/>
            <a:p>
              <a:endParaRPr lang="en-GB"/>
            </a:p>
          </p:txBody>
        </p:sp>
        <p:sp>
          <p:nvSpPr>
            <p:cNvPr id="279" name="Graphic 255">
              <a:extLst>
                <a:ext uri="{FF2B5EF4-FFF2-40B4-BE49-F238E27FC236}">
                  <a16:creationId xmlns:a16="http://schemas.microsoft.com/office/drawing/2014/main" id="{F0F26F96-CBD3-784C-B321-60049548DC5F}"/>
                </a:ext>
              </a:extLst>
            </p:cNvPr>
            <p:cNvSpPr/>
            <p:nvPr/>
          </p:nvSpPr>
          <p:spPr>
            <a:xfrm rot="-381000">
              <a:off x="10953819" y="5005019"/>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1 w 159353"/>
                <a:gd name="connsiteY4" fmla="*/ 159288 h 159353"/>
                <a:gd name="connsiteX5" fmla="*/ -18 w 159353"/>
                <a:gd name="connsiteY5" fmla="*/ 133190 h 159353"/>
                <a:gd name="connsiteX6" fmla="*/ -18 w 159353"/>
                <a:gd name="connsiteY6" fmla="*/ 26033 h 159353"/>
                <a:gd name="connsiteX7" fmla="*/ 26081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4"/>
                    <a:pt x="147650" y="159288"/>
                    <a:pt x="133237" y="159288"/>
                  </a:cubicBezTo>
                  <a:lnTo>
                    <a:pt x="26081" y="159288"/>
                  </a:lnTo>
                  <a:cubicBezTo>
                    <a:pt x="11667" y="159288"/>
                    <a:pt x="-18" y="147604"/>
                    <a:pt x="-18" y="133190"/>
                  </a:cubicBezTo>
                  <a:lnTo>
                    <a:pt x="-18" y="26033"/>
                  </a:lnTo>
                  <a:cubicBezTo>
                    <a:pt x="-18" y="11620"/>
                    <a:pt x="11667" y="-65"/>
                    <a:pt x="26081"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80" name="Graphic 255">
              <a:extLst>
                <a:ext uri="{FF2B5EF4-FFF2-40B4-BE49-F238E27FC236}">
                  <a16:creationId xmlns:a16="http://schemas.microsoft.com/office/drawing/2014/main" id="{F0F26F96-CBD3-784C-B321-60049548DC5F}"/>
                </a:ext>
              </a:extLst>
            </p:cNvPr>
            <p:cNvSpPr/>
            <p:nvPr/>
          </p:nvSpPr>
          <p:spPr>
            <a:xfrm>
              <a:off x="10990396" y="5043953"/>
              <a:ext cx="81152" cy="70580"/>
            </a:xfrm>
            <a:custGeom>
              <a:avLst/>
              <a:gdLst>
                <a:gd name="connsiteX0" fmla="*/ 0 w 81152"/>
                <a:gd name="connsiteY0" fmla="*/ 37528 h 70580"/>
                <a:gd name="connsiteX1" fmla="*/ 34957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8"/>
                  </a:moveTo>
                  <a:lnTo>
                    <a:pt x="34957" y="70580"/>
                  </a:lnTo>
                  <a:lnTo>
                    <a:pt x="81153" y="0"/>
                  </a:lnTo>
                </a:path>
              </a:pathLst>
            </a:custGeom>
            <a:noFill/>
            <a:ln w="28575" cap="rnd">
              <a:solidFill>
                <a:srgbClr val="FCB900"/>
              </a:solidFill>
              <a:prstDash val="solid"/>
              <a:round/>
            </a:ln>
          </p:spPr>
          <p:txBody>
            <a:bodyPr rtlCol="0" anchor="ctr"/>
            <a:lstStyle/>
            <a:p>
              <a:endParaRPr lang="en-GB"/>
            </a:p>
          </p:txBody>
        </p:sp>
        <p:sp>
          <p:nvSpPr>
            <p:cNvPr id="281" name="Graphic 255">
              <a:extLst>
                <a:ext uri="{FF2B5EF4-FFF2-40B4-BE49-F238E27FC236}">
                  <a16:creationId xmlns:a16="http://schemas.microsoft.com/office/drawing/2014/main" id="{F0F26F96-CBD3-784C-B321-60049548DC5F}"/>
                </a:ext>
              </a:extLst>
            </p:cNvPr>
            <p:cNvSpPr/>
            <p:nvPr/>
          </p:nvSpPr>
          <p:spPr>
            <a:xfrm>
              <a:off x="9791139" y="5383410"/>
              <a:ext cx="1070725" cy="137234"/>
            </a:xfrm>
            <a:custGeom>
              <a:avLst/>
              <a:gdLst>
                <a:gd name="connsiteX0" fmla="*/ 1058936 w 1070725"/>
                <a:gd name="connsiteY0" fmla="*/ 44 h 137234"/>
                <a:gd name="connsiteX1" fmla="*/ 9091 w 1070725"/>
                <a:gd name="connsiteY1" fmla="*/ 116821 h 137234"/>
                <a:gd name="connsiteX2" fmla="*/ 42 w 1070725"/>
                <a:gd name="connsiteY2" fmla="*/ 128060 h 137234"/>
                <a:gd name="connsiteX3" fmla="*/ 11281 w 1070725"/>
                <a:gd name="connsiteY3" fmla="*/ 137109 h 137234"/>
                <a:gd name="connsiteX4" fmla="*/ 1061127 w 1070725"/>
                <a:gd name="connsiteY4" fmla="*/ 20333 h 137234"/>
                <a:gd name="connsiteX5" fmla="*/ 1070689 w 1070725"/>
                <a:gd name="connsiteY5" fmla="*/ 9548 h 137234"/>
                <a:gd name="connsiteX6" fmla="*/ 1070652 w 1070725"/>
                <a:gd name="connsiteY6" fmla="*/ 9093 h 137234"/>
                <a:gd name="connsiteX7" fmla="*/ 1070652 w 1070725"/>
                <a:gd name="connsiteY7" fmla="*/ 9093 h 137234"/>
                <a:gd name="connsiteX8" fmla="*/ 1059297 w 1070725"/>
                <a:gd name="connsiteY8" fmla="*/ -2 h 137234"/>
                <a:gd name="connsiteX9" fmla="*/ 1058936 w 1070725"/>
                <a:gd name="connsiteY9" fmla="*/ 45 h 1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725" h="137234">
                  <a:moveTo>
                    <a:pt x="1058936" y="44"/>
                  </a:moveTo>
                  <a:lnTo>
                    <a:pt x="9091" y="116821"/>
                  </a:lnTo>
                  <a:cubicBezTo>
                    <a:pt x="3488" y="117426"/>
                    <a:pt x="-563" y="122458"/>
                    <a:pt x="42" y="128060"/>
                  </a:cubicBezTo>
                  <a:cubicBezTo>
                    <a:pt x="647" y="133663"/>
                    <a:pt x="5679" y="137714"/>
                    <a:pt x="11281" y="137109"/>
                  </a:cubicBezTo>
                  <a:lnTo>
                    <a:pt x="1061127" y="20333"/>
                  </a:lnTo>
                  <a:cubicBezTo>
                    <a:pt x="1066745" y="19995"/>
                    <a:pt x="1071027" y="15167"/>
                    <a:pt x="1070689" y="9548"/>
                  </a:cubicBezTo>
                  <a:cubicBezTo>
                    <a:pt x="1070680" y="9396"/>
                    <a:pt x="1070667" y="9245"/>
                    <a:pt x="1070652" y="9093"/>
                  </a:cubicBezTo>
                  <a:lnTo>
                    <a:pt x="1070652" y="9093"/>
                  </a:lnTo>
                  <a:cubicBezTo>
                    <a:pt x="1070028" y="3446"/>
                    <a:pt x="1064944" y="-626"/>
                    <a:pt x="1059297" y="-2"/>
                  </a:cubicBezTo>
                  <a:cubicBezTo>
                    <a:pt x="1059177" y="11"/>
                    <a:pt x="1059056" y="27"/>
                    <a:pt x="1058936" y="45"/>
                  </a:cubicBezTo>
                  <a:close/>
                </a:path>
              </a:pathLst>
            </a:custGeom>
            <a:solidFill>
              <a:srgbClr val="000000">
                <a:alpha val="30000"/>
              </a:srgbClr>
            </a:solidFill>
            <a:ln w="9525" cap="flat">
              <a:noFill/>
              <a:prstDash val="solid"/>
              <a:miter/>
            </a:ln>
          </p:spPr>
          <p:txBody>
            <a:bodyPr rtlCol="0" anchor="ctr"/>
            <a:lstStyle/>
            <a:p>
              <a:endParaRPr lang="en-GB"/>
            </a:p>
          </p:txBody>
        </p:sp>
        <p:sp>
          <p:nvSpPr>
            <p:cNvPr id="282" name="Graphic 255">
              <a:extLst>
                <a:ext uri="{FF2B5EF4-FFF2-40B4-BE49-F238E27FC236}">
                  <a16:creationId xmlns:a16="http://schemas.microsoft.com/office/drawing/2014/main" id="{F0F26F96-CBD3-784C-B321-60049548DC5F}"/>
                </a:ext>
              </a:extLst>
            </p:cNvPr>
            <p:cNvSpPr/>
            <p:nvPr/>
          </p:nvSpPr>
          <p:spPr>
            <a:xfrm>
              <a:off x="9640841" y="5456192"/>
              <a:ext cx="1229495" cy="154694"/>
            </a:xfrm>
            <a:custGeom>
              <a:avLst/>
              <a:gdLst>
                <a:gd name="connsiteX0" fmla="*/ 1217330 w 1229495"/>
                <a:gd name="connsiteY0" fmla="*/ -62 h 154694"/>
                <a:gd name="connsiteX1" fmla="*/ 9846 w 1229495"/>
                <a:gd name="connsiteY1" fmla="*/ 134240 h 154694"/>
                <a:gd name="connsiteX2" fmla="*/ -12 w 1229495"/>
                <a:gd name="connsiteY2" fmla="*/ 144765 h 154694"/>
                <a:gd name="connsiteX3" fmla="*/ 10513 w 1229495"/>
                <a:gd name="connsiteY3" fmla="*/ 154624 h 154694"/>
                <a:gd name="connsiteX4" fmla="*/ 12132 w 1229495"/>
                <a:gd name="connsiteY4" fmla="*/ 154624 h 154694"/>
                <a:gd name="connsiteX5" fmla="*/ 1219521 w 1229495"/>
                <a:gd name="connsiteY5" fmla="*/ 20321 h 154694"/>
                <a:gd name="connsiteX6" fmla="*/ 1229475 w 1229495"/>
                <a:gd name="connsiteY6" fmla="*/ 9891 h 154694"/>
                <a:gd name="connsiteX7" fmla="*/ 1219045 w 1229495"/>
                <a:gd name="connsiteY7" fmla="*/ -62 h 15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95" h="154694">
                  <a:moveTo>
                    <a:pt x="1217330" y="-62"/>
                  </a:moveTo>
                  <a:lnTo>
                    <a:pt x="9846" y="134240"/>
                  </a:lnTo>
                  <a:cubicBezTo>
                    <a:pt x="4217" y="134424"/>
                    <a:pt x="-197" y="139137"/>
                    <a:pt x="-12" y="144765"/>
                  </a:cubicBezTo>
                  <a:cubicBezTo>
                    <a:pt x="172" y="150394"/>
                    <a:pt x="4884" y="154808"/>
                    <a:pt x="10513" y="154624"/>
                  </a:cubicBezTo>
                  <a:lnTo>
                    <a:pt x="12132" y="154624"/>
                  </a:lnTo>
                  <a:lnTo>
                    <a:pt x="1219521" y="20321"/>
                  </a:lnTo>
                  <a:cubicBezTo>
                    <a:pt x="1225150" y="20190"/>
                    <a:pt x="1229606" y="15520"/>
                    <a:pt x="1229475" y="9891"/>
                  </a:cubicBezTo>
                  <a:cubicBezTo>
                    <a:pt x="1229343" y="4263"/>
                    <a:pt x="1224673" y="-194"/>
                    <a:pt x="1219045" y="-62"/>
                  </a:cubicBezTo>
                  <a:close/>
                </a:path>
              </a:pathLst>
            </a:custGeom>
            <a:solidFill>
              <a:srgbClr val="000000">
                <a:alpha val="30000"/>
              </a:srgbClr>
            </a:solidFill>
            <a:ln w="9525" cap="flat">
              <a:noFill/>
              <a:prstDash val="solid"/>
              <a:miter/>
            </a:ln>
          </p:spPr>
          <p:txBody>
            <a:bodyPr rtlCol="0" anchor="ctr"/>
            <a:lstStyle/>
            <a:p>
              <a:endParaRPr lang="en-GB"/>
            </a:p>
          </p:txBody>
        </p:sp>
        <p:sp>
          <p:nvSpPr>
            <p:cNvPr id="283" name="Graphic 255">
              <a:extLst>
                <a:ext uri="{FF2B5EF4-FFF2-40B4-BE49-F238E27FC236}">
                  <a16:creationId xmlns:a16="http://schemas.microsoft.com/office/drawing/2014/main" id="{F0F26F96-CBD3-784C-B321-60049548DC5F}"/>
                </a:ext>
              </a:extLst>
            </p:cNvPr>
            <p:cNvSpPr/>
            <p:nvPr/>
          </p:nvSpPr>
          <p:spPr>
            <a:xfrm>
              <a:off x="9649830" y="5564337"/>
              <a:ext cx="912670" cy="119665"/>
            </a:xfrm>
            <a:custGeom>
              <a:avLst/>
              <a:gdLst>
                <a:gd name="connsiteX0" fmla="*/ 901350 w 912670"/>
                <a:gd name="connsiteY0" fmla="*/ -4 h 119665"/>
                <a:gd name="connsiteX1" fmla="*/ 9048 w 912670"/>
                <a:gd name="connsiteY1" fmla="*/ 99247 h 119665"/>
                <a:gd name="connsiteX2" fmla="*/ 47 w 912670"/>
                <a:gd name="connsiteY2" fmla="*/ 110534 h 119665"/>
                <a:gd name="connsiteX3" fmla="*/ 11334 w 912670"/>
                <a:gd name="connsiteY3" fmla="*/ 119535 h 119665"/>
                <a:gd name="connsiteX4" fmla="*/ 903636 w 912670"/>
                <a:gd name="connsiteY4" fmla="*/ 20285 h 119665"/>
                <a:gd name="connsiteX5" fmla="*/ 912590 w 912670"/>
                <a:gd name="connsiteY5" fmla="*/ 8950 h 119665"/>
                <a:gd name="connsiteX6" fmla="*/ 901469 w 912670"/>
                <a:gd name="connsiteY6" fmla="*/ -6 h 119665"/>
                <a:gd name="connsiteX7" fmla="*/ 901446 w 912670"/>
                <a:gd name="connsiteY7" fmla="*/ -4 h 119665"/>
                <a:gd name="connsiteX8" fmla="*/ 901446 w 912670"/>
                <a:gd name="connsiteY8" fmla="*/ -4 h 11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670" h="119665">
                  <a:moveTo>
                    <a:pt x="901350" y="-4"/>
                  </a:moveTo>
                  <a:lnTo>
                    <a:pt x="9048" y="99247"/>
                  </a:lnTo>
                  <a:cubicBezTo>
                    <a:pt x="3446" y="99878"/>
                    <a:pt x="-584" y="104932"/>
                    <a:pt x="47" y="110534"/>
                  </a:cubicBezTo>
                  <a:cubicBezTo>
                    <a:pt x="678" y="116137"/>
                    <a:pt x="5732" y="120166"/>
                    <a:pt x="11334" y="119535"/>
                  </a:cubicBezTo>
                  <a:lnTo>
                    <a:pt x="903636" y="20285"/>
                  </a:lnTo>
                  <a:cubicBezTo>
                    <a:pt x="909217" y="19589"/>
                    <a:pt x="913206" y="14541"/>
                    <a:pt x="912590" y="8950"/>
                  </a:cubicBezTo>
                  <a:cubicBezTo>
                    <a:pt x="911992" y="3406"/>
                    <a:pt x="907013" y="-604"/>
                    <a:pt x="901469" y="-6"/>
                  </a:cubicBezTo>
                  <a:cubicBezTo>
                    <a:pt x="901461" y="-5"/>
                    <a:pt x="901453" y="-4"/>
                    <a:pt x="901446" y="-4"/>
                  </a:cubicBezTo>
                  <a:lnTo>
                    <a:pt x="901446" y="-4"/>
                  </a:lnTo>
                  <a:close/>
                </a:path>
              </a:pathLst>
            </a:custGeom>
            <a:solidFill>
              <a:srgbClr val="000000">
                <a:alpha val="30000"/>
              </a:srgbClr>
            </a:solidFill>
            <a:ln w="9525" cap="flat">
              <a:noFill/>
              <a:prstDash val="solid"/>
              <a:miter/>
            </a:ln>
          </p:spPr>
          <p:txBody>
            <a:bodyPr rtlCol="0" anchor="ctr"/>
            <a:lstStyle/>
            <a:p>
              <a:endParaRPr lang="en-GB"/>
            </a:p>
          </p:txBody>
        </p:sp>
        <p:sp>
          <p:nvSpPr>
            <p:cNvPr id="284" name="Graphic 255">
              <a:extLst>
                <a:ext uri="{FF2B5EF4-FFF2-40B4-BE49-F238E27FC236}">
                  <a16:creationId xmlns:a16="http://schemas.microsoft.com/office/drawing/2014/main" id="{F0F26F96-CBD3-784C-B321-60049548DC5F}"/>
                </a:ext>
              </a:extLst>
            </p:cNvPr>
            <p:cNvSpPr/>
            <p:nvPr/>
          </p:nvSpPr>
          <p:spPr>
            <a:xfrm rot="-381000">
              <a:off x="10992343" y="5350307"/>
              <a:ext cx="159353" cy="159353"/>
            </a:xfrm>
            <a:custGeom>
              <a:avLst/>
              <a:gdLst>
                <a:gd name="connsiteX0" fmla="*/ 133237 w 159353"/>
                <a:gd name="connsiteY0" fmla="*/ -65 h 159353"/>
                <a:gd name="connsiteX1" fmla="*/ 159335 w 159353"/>
                <a:gd name="connsiteY1" fmla="*/ 26033 h 159353"/>
                <a:gd name="connsiteX2" fmla="*/ 159335 w 159353"/>
                <a:gd name="connsiteY2" fmla="*/ 133190 h 159353"/>
                <a:gd name="connsiteX3" fmla="*/ 133237 w 159353"/>
                <a:gd name="connsiteY3" fmla="*/ 159288 h 159353"/>
                <a:gd name="connsiteX4" fmla="*/ 26080 w 159353"/>
                <a:gd name="connsiteY4" fmla="*/ 159288 h 159353"/>
                <a:gd name="connsiteX5" fmla="*/ -18 w 159353"/>
                <a:gd name="connsiteY5" fmla="*/ 133190 h 159353"/>
                <a:gd name="connsiteX6" fmla="*/ -18 w 159353"/>
                <a:gd name="connsiteY6" fmla="*/ 26033 h 159353"/>
                <a:gd name="connsiteX7" fmla="*/ 26080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90"/>
                  </a:lnTo>
                  <a:cubicBezTo>
                    <a:pt x="159335" y="147604"/>
                    <a:pt x="147650" y="159288"/>
                    <a:pt x="133237" y="159288"/>
                  </a:cubicBezTo>
                  <a:lnTo>
                    <a:pt x="26080" y="159288"/>
                  </a:lnTo>
                  <a:cubicBezTo>
                    <a:pt x="11666" y="159288"/>
                    <a:pt x="-18" y="147603"/>
                    <a:pt x="-18" y="133190"/>
                  </a:cubicBezTo>
                  <a:lnTo>
                    <a:pt x="-18" y="26033"/>
                  </a:lnTo>
                  <a:cubicBezTo>
                    <a:pt x="-18" y="11619"/>
                    <a:pt x="11667" y="-65"/>
                    <a:pt x="26080"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85" name="Graphic 255">
              <a:extLst>
                <a:ext uri="{FF2B5EF4-FFF2-40B4-BE49-F238E27FC236}">
                  <a16:creationId xmlns:a16="http://schemas.microsoft.com/office/drawing/2014/main" id="{F0F26F96-CBD3-784C-B321-60049548DC5F}"/>
                </a:ext>
              </a:extLst>
            </p:cNvPr>
            <p:cNvSpPr/>
            <p:nvPr/>
          </p:nvSpPr>
          <p:spPr>
            <a:xfrm>
              <a:off x="11028782" y="5389139"/>
              <a:ext cx="81152" cy="70580"/>
            </a:xfrm>
            <a:custGeom>
              <a:avLst/>
              <a:gdLst>
                <a:gd name="connsiteX0" fmla="*/ 0 w 81152"/>
                <a:gd name="connsiteY0" fmla="*/ 37529 h 70580"/>
                <a:gd name="connsiteX1" fmla="*/ 34957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9"/>
                  </a:moveTo>
                  <a:lnTo>
                    <a:pt x="34957" y="70580"/>
                  </a:lnTo>
                  <a:lnTo>
                    <a:pt x="81153" y="0"/>
                  </a:lnTo>
                </a:path>
              </a:pathLst>
            </a:custGeom>
            <a:noFill/>
            <a:ln w="28575" cap="rnd">
              <a:solidFill>
                <a:srgbClr val="FCB900"/>
              </a:solidFill>
              <a:prstDash val="solid"/>
              <a:round/>
            </a:ln>
          </p:spPr>
          <p:txBody>
            <a:bodyPr rtlCol="0" anchor="ctr"/>
            <a:lstStyle/>
            <a:p>
              <a:endParaRPr lang="en-GB"/>
            </a:p>
          </p:txBody>
        </p:sp>
        <p:sp>
          <p:nvSpPr>
            <p:cNvPr id="286" name="Graphic 255">
              <a:extLst>
                <a:ext uri="{FF2B5EF4-FFF2-40B4-BE49-F238E27FC236}">
                  <a16:creationId xmlns:a16="http://schemas.microsoft.com/office/drawing/2014/main" id="{F0F26F96-CBD3-784C-B321-60049548DC5F}"/>
                </a:ext>
              </a:extLst>
            </p:cNvPr>
            <p:cNvSpPr/>
            <p:nvPr/>
          </p:nvSpPr>
          <p:spPr>
            <a:xfrm>
              <a:off x="9820423" y="5646657"/>
              <a:ext cx="1070202" cy="137358"/>
            </a:xfrm>
            <a:custGeom>
              <a:avLst/>
              <a:gdLst>
                <a:gd name="connsiteX0" fmla="*/ 1058894 w 1070202"/>
                <a:gd name="connsiteY0" fmla="*/ -27 h 137358"/>
                <a:gd name="connsiteX1" fmla="*/ 9048 w 1070202"/>
                <a:gd name="connsiteY1" fmla="*/ 116940 h 137358"/>
                <a:gd name="connsiteX2" fmla="*/ 47 w 1070202"/>
                <a:gd name="connsiteY2" fmla="*/ 128227 h 137358"/>
                <a:gd name="connsiteX3" fmla="*/ 11334 w 1070202"/>
                <a:gd name="connsiteY3" fmla="*/ 137228 h 137358"/>
                <a:gd name="connsiteX4" fmla="*/ 1061180 w 1070202"/>
                <a:gd name="connsiteY4" fmla="*/ 20452 h 137358"/>
                <a:gd name="connsiteX5" fmla="*/ 1070134 w 1070202"/>
                <a:gd name="connsiteY5" fmla="*/ 9503 h 137358"/>
                <a:gd name="connsiteX6" fmla="*/ 1070133 w 1070202"/>
                <a:gd name="connsiteY6" fmla="*/ 9498 h 137358"/>
                <a:gd name="connsiteX7" fmla="*/ 1070133 w 1070202"/>
                <a:gd name="connsiteY7" fmla="*/ 9498 h 137358"/>
                <a:gd name="connsiteX8" fmla="*/ 1059332 w 1070202"/>
                <a:gd name="connsiteY8" fmla="*/ -45 h 137358"/>
                <a:gd name="connsiteX9" fmla="*/ 1059084 w 1070202"/>
                <a:gd name="connsiteY9" fmla="*/ -27 h 137358"/>
                <a:gd name="connsiteX10" fmla="*/ 1059084 w 1070202"/>
                <a:gd name="connsiteY10" fmla="*/ -27 h 13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0202" h="137358">
                  <a:moveTo>
                    <a:pt x="1058894" y="-27"/>
                  </a:moveTo>
                  <a:lnTo>
                    <a:pt x="9048" y="116940"/>
                  </a:lnTo>
                  <a:cubicBezTo>
                    <a:pt x="3446" y="117571"/>
                    <a:pt x="-584" y="122624"/>
                    <a:pt x="47" y="128227"/>
                  </a:cubicBezTo>
                  <a:cubicBezTo>
                    <a:pt x="678" y="133830"/>
                    <a:pt x="5732" y="137859"/>
                    <a:pt x="11334" y="137228"/>
                  </a:cubicBezTo>
                  <a:lnTo>
                    <a:pt x="1061180" y="20452"/>
                  </a:lnTo>
                  <a:cubicBezTo>
                    <a:pt x="1066676" y="19901"/>
                    <a:pt x="1070685" y="14999"/>
                    <a:pt x="1070134" y="9503"/>
                  </a:cubicBezTo>
                  <a:cubicBezTo>
                    <a:pt x="1070134" y="9501"/>
                    <a:pt x="1070134" y="9500"/>
                    <a:pt x="1070133" y="9498"/>
                  </a:cubicBezTo>
                  <a:lnTo>
                    <a:pt x="1070133" y="9498"/>
                  </a:lnTo>
                  <a:cubicBezTo>
                    <a:pt x="1069786" y="3880"/>
                    <a:pt x="1064950" y="-393"/>
                    <a:pt x="1059332" y="-45"/>
                  </a:cubicBezTo>
                  <a:cubicBezTo>
                    <a:pt x="1059250" y="-40"/>
                    <a:pt x="1059167" y="-34"/>
                    <a:pt x="1059084" y="-27"/>
                  </a:cubicBezTo>
                  <a:lnTo>
                    <a:pt x="1059084" y="-27"/>
                  </a:lnTo>
                  <a:close/>
                </a:path>
              </a:pathLst>
            </a:custGeom>
            <a:solidFill>
              <a:srgbClr val="000000">
                <a:alpha val="30000"/>
              </a:srgbClr>
            </a:solidFill>
            <a:ln w="9525" cap="flat">
              <a:noFill/>
              <a:prstDash val="solid"/>
              <a:miter/>
            </a:ln>
          </p:spPr>
          <p:txBody>
            <a:bodyPr rtlCol="0" anchor="ctr"/>
            <a:lstStyle/>
            <a:p>
              <a:endParaRPr lang="en-GB"/>
            </a:p>
          </p:txBody>
        </p:sp>
        <p:sp>
          <p:nvSpPr>
            <p:cNvPr id="287" name="Graphic 255">
              <a:extLst>
                <a:ext uri="{FF2B5EF4-FFF2-40B4-BE49-F238E27FC236}">
                  <a16:creationId xmlns:a16="http://schemas.microsoft.com/office/drawing/2014/main" id="{F0F26F96-CBD3-784C-B321-60049548DC5F}"/>
                </a:ext>
              </a:extLst>
            </p:cNvPr>
            <p:cNvSpPr/>
            <p:nvPr/>
          </p:nvSpPr>
          <p:spPr>
            <a:xfrm>
              <a:off x="9670085" y="5719782"/>
              <a:ext cx="1228745" cy="154753"/>
            </a:xfrm>
            <a:custGeom>
              <a:avLst/>
              <a:gdLst>
                <a:gd name="connsiteX0" fmla="*/ 1217327 w 1228745"/>
                <a:gd name="connsiteY0" fmla="*/ 0 h 154753"/>
                <a:gd name="connsiteX1" fmla="*/ 9938 w 1228745"/>
                <a:gd name="connsiteY1" fmla="*/ 134302 h 154753"/>
                <a:gd name="connsiteX2" fmla="*/ -15 w 1228745"/>
                <a:gd name="connsiteY2" fmla="*/ 144732 h 154753"/>
                <a:gd name="connsiteX3" fmla="*/ 10415 w 1228745"/>
                <a:gd name="connsiteY3" fmla="*/ 154686 h 154753"/>
                <a:gd name="connsiteX4" fmla="*/ 12129 w 1228745"/>
                <a:gd name="connsiteY4" fmla="*/ 154686 h 154753"/>
                <a:gd name="connsiteX5" fmla="*/ 1219614 w 1228745"/>
                <a:gd name="connsiteY5" fmla="*/ 20383 h 154753"/>
                <a:gd name="connsiteX6" fmla="*/ 1228663 w 1228745"/>
                <a:gd name="connsiteY6" fmla="*/ 9048 h 154753"/>
                <a:gd name="connsiteX7" fmla="*/ 1217328 w 1228745"/>
                <a:gd name="connsiteY7" fmla="*/ 0 h 15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8745" h="154753">
                  <a:moveTo>
                    <a:pt x="1217327" y="0"/>
                  </a:moveTo>
                  <a:lnTo>
                    <a:pt x="9938" y="134302"/>
                  </a:lnTo>
                  <a:cubicBezTo>
                    <a:pt x="4310" y="134434"/>
                    <a:pt x="-147" y="139103"/>
                    <a:pt x="-15" y="144732"/>
                  </a:cubicBezTo>
                  <a:cubicBezTo>
                    <a:pt x="116" y="150361"/>
                    <a:pt x="4786" y="154817"/>
                    <a:pt x="10415" y="154686"/>
                  </a:cubicBezTo>
                  <a:lnTo>
                    <a:pt x="12129" y="154686"/>
                  </a:lnTo>
                  <a:lnTo>
                    <a:pt x="1219614" y="20383"/>
                  </a:lnTo>
                  <a:cubicBezTo>
                    <a:pt x="1225242" y="19752"/>
                    <a:pt x="1229294" y="14677"/>
                    <a:pt x="1228663" y="9048"/>
                  </a:cubicBezTo>
                  <a:cubicBezTo>
                    <a:pt x="1228031" y="3420"/>
                    <a:pt x="1222956" y="-631"/>
                    <a:pt x="1217328" y="0"/>
                  </a:cubicBezTo>
                  <a:close/>
                </a:path>
              </a:pathLst>
            </a:custGeom>
            <a:solidFill>
              <a:srgbClr val="000000">
                <a:alpha val="30000"/>
              </a:srgbClr>
            </a:solidFill>
            <a:ln w="9525" cap="flat">
              <a:noFill/>
              <a:prstDash val="solid"/>
              <a:miter/>
            </a:ln>
          </p:spPr>
          <p:txBody>
            <a:bodyPr rtlCol="0" anchor="ctr"/>
            <a:lstStyle/>
            <a:p>
              <a:endParaRPr lang="en-GB"/>
            </a:p>
          </p:txBody>
        </p:sp>
        <p:sp>
          <p:nvSpPr>
            <p:cNvPr id="288" name="Graphic 255">
              <a:extLst>
                <a:ext uri="{FF2B5EF4-FFF2-40B4-BE49-F238E27FC236}">
                  <a16:creationId xmlns:a16="http://schemas.microsoft.com/office/drawing/2014/main" id="{F0F26F96-CBD3-784C-B321-60049548DC5F}"/>
                </a:ext>
              </a:extLst>
            </p:cNvPr>
            <p:cNvSpPr/>
            <p:nvPr/>
          </p:nvSpPr>
          <p:spPr>
            <a:xfrm>
              <a:off x="9678557" y="5827670"/>
              <a:ext cx="912664" cy="120071"/>
            </a:xfrm>
            <a:custGeom>
              <a:avLst/>
              <a:gdLst>
                <a:gd name="connsiteX0" fmla="*/ 901770 w 912664"/>
                <a:gd name="connsiteY0" fmla="*/ -65 h 120071"/>
                <a:gd name="connsiteX1" fmla="*/ 9563 w 912664"/>
                <a:gd name="connsiteY1" fmla="*/ 99185 h 120071"/>
                <a:gd name="connsiteX2" fmla="*/ 1 w 912664"/>
                <a:gd name="connsiteY2" fmla="*/ 109970 h 120071"/>
                <a:gd name="connsiteX3" fmla="*/ 38 w 912664"/>
                <a:gd name="connsiteY3" fmla="*/ 110425 h 120071"/>
                <a:gd name="connsiteX4" fmla="*/ 38 w 912664"/>
                <a:gd name="connsiteY4" fmla="*/ 110425 h 120071"/>
                <a:gd name="connsiteX5" fmla="*/ 11007 w 912664"/>
                <a:gd name="connsiteY5" fmla="*/ 119982 h 120071"/>
                <a:gd name="connsiteX6" fmla="*/ 11373 w 912664"/>
                <a:gd name="connsiteY6" fmla="*/ 119950 h 120071"/>
                <a:gd name="connsiteX7" fmla="*/ 903580 w 912664"/>
                <a:gd name="connsiteY7" fmla="*/ 20699 h 120071"/>
                <a:gd name="connsiteX8" fmla="*/ 912581 w 912664"/>
                <a:gd name="connsiteY8" fmla="*/ 9412 h 120071"/>
                <a:gd name="connsiteX9" fmla="*/ 901294 w 912664"/>
                <a:gd name="connsiteY9" fmla="*/ 411 h 120071"/>
                <a:gd name="connsiteX10" fmla="*/ 901294 w 912664"/>
                <a:gd name="connsiteY10" fmla="*/ 411 h 1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2664" h="120071">
                  <a:moveTo>
                    <a:pt x="901770" y="-65"/>
                  </a:moveTo>
                  <a:lnTo>
                    <a:pt x="9563" y="99185"/>
                  </a:lnTo>
                  <a:cubicBezTo>
                    <a:pt x="3945" y="99523"/>
                    <a:pt x="-337" y="104351"/>
                    <a:pt x="1" y="109970"/>
                  </a:cubicBezTo>
                  <a:cubicBezTo>
                    <a:pt x="10" y="110122"/>
                    <a:pt x="22" y="110273"/>
                    <a:pt x="38" y="110425"/>
                  </a:cubicBezTo>
                  <a:lnTo>
                    <a:pt x="38" y="110425"/>
                  </a:lnTo>
                  <a:cubicBezTo>
                    <a:pt x="428" y="116093"/>
                    <a:pt x="5339" y="120372"/>
                    <a:pt x="11007" y="119982"/>
                  </a:cubicBezTo>
                  <a:cubicBezTo>
                    <a:pt x="11129" y="119973"/>
                    <a:pt x="11251" y="119963"/>
                    <a:pt x="11373" y="119950"/>
                  </a:cubicBezTo>
                  <a:lnTo>
                    <a:pt x="903580" y="20699"/>
                  </a:lnTo>
                  <a:cubicBezTo>
                    <a:pt x="909182" y="20068"/>
                    <a:pt x="913212" y="15015"/>
                    <a:pt x="912581" y="9412"/>
                  </a:cubicBezTo>
                  <a:cubicBezTo>
                    <a:pt x="911950" y="3810"/>
                    <a:pt x="906896" y="-220"/>
                    <a:pt x="901294" y="411"/>
                  </a:cubicBezTo>
                  <a:lnTo>
                    <a:pt x="901294" y="411"/>
                  </a:lnTo>
                  <a:close/>
                </a:path>
              </a:pathLst>
            </a:custGeom>
            <a:solidFill>
              <a:srgbClr val="000000">
                <a:alpha val="30000"/>
              </a:srgbClr>
            </a:solidFill>
            <a:ln w="9525" cap="flat">
              <a:noFill/>
              <a:prstDash val="solid"/>
              <a:miter/>
            </a:ln>
          </p:spPr>
          <p:txBody>
            <a:bodyPr rtlCol="0" anchor="ctr"/>
            <a:lstStyle/>
            <a:p>
              <a:endParaRPr lang="en-GB"/>
            </a:p>
          </p:txBody>
        </p:sp>
        <p:sp>
          <p:nvSpPr>
            <p:cNvPr id="289" name="Graphic 255">
              <a:extLst>
                <a:ext uri="{FF2B5EF4-FFF2-40B4-BE49-F238E27FC236}">
                  <a16:creationId xmlns:a16="http://schemas.microsoft.com/office/drawing/2014/main" id="{F0F26F96-CBD3-784C-B321-60049548DC5F}"/>
                </a:ext>
              </a:extLst>
            </p:cNvPr>
            <p:cNvSpPr/>
            <p:nvPr/>
          </p:nvSpPr>
          <p:spPr>
            <a:xfrm rot="-381000">
              <a:off x="11021567" y="5613587"/>
              <a:ext cx="159353" cy="159353"/>
            </a:xfrm>
            <a:custGeom>
              <a:avLst/>
              <a:gdLst>
                <a:gd name="connsiteX0" fmla="*/ 133237 w 159353"/>
                <a:gd name="connsiteY0" fmla="*/ -65 h 159353"/>
                <a:gd name="connsiteX1" fmla="*/ 159335 w 159353"/>
                <a:gd name="connsiteY1" fmla="*/ 26033 h 159353"/>
                <a:gd name="connsiteX2" fmla="*/ 159335 w 159353"/>
                <a:gd name="connsiteY2" fmla="*/ 133189 h 159353"/>
                <a:gd name="connsiteX3" fmla="*/ 133237 w 159353"/>
                <a:gd name="connsiteY3" fmla="*/ 159288 h 159353"/>
                <a:gd name="connsiteX4" fmla="*/ 26080 w 159353"/>
                <a:gd name="connsiteY4" fmla="*/ 159288 h 159353"/>
                <a:gd name="connsiteX5" fmla="*/ -18 w 159353"/>
                <a:gd name="connsiteY5" fmla="*/ 133189 h 159353"/>
                <a:gd name="connsiteX6" fmla="*/ -18 w 159353"/>
                <a:gd name="connsiteY6" fmla="*/ 26033 h 159353"/>
                <a:gd name="connsiteX7" fmla="*/ 26080 w 159353"/>
                <a:gd name="connsiteY7" fmla="*/ -65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53" h="159353">
                  <a:moveTo>
                    <a:pt x="133237" y="-65"/>
                  </a:moveTo>
                  <a:cubicBezTo>
                    <a:pt x="147651" y="-65"/>
                    <a:pt x="159335" y="11620"/>
                    <a:pt x="159335" y="26033"/>
                  </a:cubicBezTo>
                  <a:lnTo>
                    <a:pt x="159335" y="133189"/>
                  </a:lnTo>
                  <a:cubicBezTo>
                    <a:pt x="159335" y="147603"/>
                    <a:pt x="147650" y="159288"/>
                    <a:pt x="133237" y="159288"/>
                  </a:cubicBezTo>
                  <a:lnTo>
                    <a:pt x="26080" y="159288"/>
                  </a:lnTo>
                  <a:cubicBezTo>
                    <a:pt x="11667" y="159288"/>
                    <a:pt x="-18" y="147603"/>
                    <a:pt x="-18" y="133189"/>
                  </a:cubicBezTo>
                  <a:lnTo>
                    <a:pt x="-18" y="26033"/>
                  </a:lnTo>
                  <a:cubicBezTo>
                    <a:pt x="-18" y="11619"/>
                    <a:pt x="11667" y="-65"/>
                    <a:pt x="26080" y="-65"/>
                  </a:cubicBezTo>
                  <a:close/>
                </a:path>
              </a:pathLst>
            </a:custGeom>
            <a:noFill/>
            <a:ln w="9525" cap="rnd">
              <a:solidFill>
                <a:srgbClr val="263238">
                  <a:alpha val="30000"/>
                </a:srgbClr>
              </a:solidFill>
              <a:prstDash val="solid"/>
              <a:round/>
            </a:ln>
          </p:spPr>
          <p:txBody>
            <a:bodyPr rtlCol="0" anchor="ctr"/>
            <a:lstStyle/>
            <a:p>
              <a:endParaRPr lang="en-GB"/>
            </a:p>
          </p:txBody>
        </p:sp>
        <p:sp>
          <p:nvSpPr>
            <p:cNvPr id="290" name="Graphic 255">
              <a:extLst>
                <a:ext uri="{FF2B5EF4-FFF2-40B4-BE49-F238E27FC236}">
                  <a16:creationId xmlns:a16="http://schemas.microsoft.com/office/drawing/2014/main" id="{F0F26F96-CBD3-784C-B321-60049548DC5F}"/>
                </a:ext>
              </a:extLst>
            </p:cNvPr>
            <p:cNvSpPr/>
            <p:nvPr/>
          </p:nvSpPr>
          <p:spPr>
            <a:xfrm>
              <a:off x="11058024" y="5652505"/>
              <a:ext cx="81152" cy="70580"/>
            </a:xfrm>
            <a:custGeom>
              <a:avLst/>
              <a:gdLst>
                <a:gd name="connsiteX0" fmla="*/ 0 w 81152"/>
                <a:gd name="connsiteY0" fmla="*/ 37528 h 70580"/>
                <a:gd name="connsiteX1" fmla="*/ 34957 w 81152"/>
                <a:gd name="connsiteY1" fmla="*/ 70580 h 70580"/>
                <a:gd name="connsiteX2" fmla="*/ 81153 w 81152"/>
                <a:gd name="connsiteY2" fmla="*/ 0 h 70580"/>
              </a:gdLst>
              <a:ahLst/>
              <a:cxnLst>
                <a:cxn ang="0">
                  <a:pos x="connsiteX0" y="connsiteY0"/>
                </a:cxn>
                <a:cxn ang="0">
                  <a:pos x="connsiteX1" y="connsiteY1"/>
                </a:cxn>
                <a:cxn ang="0">
                  <a:pos x="connsiteX2" y="connsiteY2"/>
                </a:cxn>
              </a:cxnLst>
              <a:rect l="l" t="t" r="r" b="b"/>
              <a:pathLst>
                <a:path w="81152" h="70580">
                  <a:moveTo>
                    <a:pt x="0" y="37528"/>
                  </a:moveTo>
                  <a:lnTo>
                    <a:pt x="34957" y="70580"/>
                  </a:lnTo>
                  <a:lnTo>
                    <a:pt x="81153" y="0"/>
                  </a:lnTo>
                </a:path>
              </a:pathLst>
            </a:custGeom>
            <a:noFill/>
            <a:ln w="28575" cap="rnd">
              <a:solidFill>
                <a:srgbClr val="FCB900"/>
              </a:solidFill>
              <a:prstDash val="solid"/>
              <a:round/>
            </a:ln>
          </p:spPr>
          <p:txBody>
            <a:bodyPr rtlCol="0" anchor="ctr"/>
            <a:lstStyle/>
            <a:p>
              <a:endParaRPr lang="en-GB"/>
            </a:p>
          </p:txBody>
        </p:sp>
        <p:sp>
          <p:nvSpPr>
            <p:cNvPr id="291" name="Graphic 255">
              <a:extLst>
                <a:ext uri="{FF2B5EF4-FFF2-40B4-BE49-F238E27FC236}">
                  <a16:creationId xmlns:a16="http://schemas.microsoft.com/office/drawing/2014/main" id="{F0F26F96-CBD3-784C-B321-60049548DC5F}"/>
                </a:ext>
              </a:extLst>
            </p:cNvPr>
            <p:cNvSpPr/>
            <p:nvPr/>
          </p:nvSpPr>
          <p:spPr>
            <a:xfrm>
              <a:off x="10192677" y="4695626"/>
              <a:ext cx="48996" cy="61814"/>
            </a:xfrm>
            <a:custGeom>
              <a:avLst/>
              <a:gdLst>
                <a:gd name="connsiteX0" fmla="*/ 31986 w 48996"/>
                <a:gd name="connsiteY0" fmla="*/ 10219 h 61814"/>
                <a:gd name="connsiteX1" fmla="*/ 11603 w 48996"/>
                <a:gd name="connsiteY1" fmla="*/ 2313 h 61814"/>
                <a:gd name="connsiteX2" fmla="*/ -18 w 48996"/>
                <a:gd name="connsiteY2" fmla="*/ 8886 h 61814"/>
                <a:gd name="connsiteX3" fmla="*/ 29986 w 48996"/>
                <a:gd name="connsiteY3" fmla="*/ 61749 h 61814"/>
                <a:gd name="connsiteX4" fmla="*/ 41606 w 48996"/>
                <a:gd name="connsiteY4" fmla="*/ 55177 h 61814"/>
                <a:gd name="connsiteX5" fmla="*/ 45321 w 48996"/>
                <a:gd name="connsiteY5" fmla="*/ 33651 h 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6" h="61814">
                  <a:moveTo>
                    <a:pt x="31986" y="10219"/>
                  </a:moveTo>
                  <a:cubicBezTo>
                    <a:pt x="25699" y="-925"/>
                    <a:pt x="19413" y="-2068"/>
                    <a:pt x="11603" y="2313"/>
                  </a:cubicBezTo>
                  <a:lnTo>
                    <a:pt x="-18" y="8886"/>
                  </a:lnTo>
                  <a:lnTo>
                    <a:pt x="29986" y="61749"/>
                  </a:lnTo>
                  <a:lnTo>
                    <a:pt x="41606" y="55177"/>
                  </a:lnTo>
                  <a:cubicBezTo>
                    <a:pt x="49417" y="50796"/>
                    <a:pt x="51607" y="44795"/>
                    <a:pt x="45321" y="33651"/>
                  </a:cubicBezTo>
                  <a:close/>
                </a:path>
              </a:pathLst>
            </a:custGeom>
            <a:noFill/>
            <a:ln w="9525" cap="flat">
              <a:noFill/>
              <a:prstDash val="solid"/>
              <a:miter/>
            </a:ln>
          </p:spPr>
          <p:txBody>
            <a:bodyPr rtlCol="0" anchor="ctr"/>
            <a:lstStyle/>
            <a:p>
              <a:endParaRPr lang="en-GB"/>
            </a:p>
          </p:txBody>
        </p:sp>
        <p:sp>
          <p:nvSpPr>
            <p:cNvPr id="292" name="Graphic 255">
              <a:extLst>
                <a:ext uri="{FF2B5EF4-FFF2-40B4-BE49-F238E27FC236}">
                  <a16:creationId xmlns:a16="http://schemas.microsoft.com/office/drawing/2014/main" id="{F0F26F96-CBD3-784C-B321-60049548DC5F}"/>
                </a:ext>
              </a:extLst>
            </p:cNvPr>
            <p:cNvSpPr/>
            <p:nvPr/>
          </p:nvSpPr>
          <p:spPr>
            <a:xfrm>
              <a:off x="9894735" y="4921080"/>
              <a:ext cx="111903" cy="87718"/>
            </a:xfrm>
            <a:custGeom>
              <a:avLst/>
              <a:gdLst>
                <a:gd name="connsiteX0" fmla="*/ 111710 w 111903"/>
                <a:gd name="connsiteY0" fmla="*/ 51846 h 87718"/>
                <a:gd name="connsiteX1" fmla="*/ 103995 w 111903"/>
                <a:gd name="connsiteY1" fmla="*/ 20699 h 87718"/>
                <a:gd name="connsiteX2" fmla="*/ 92279 w 111903"/>
                <a:gd name="connsiteY2" fmla="*/ -65 h 87718"/>
                <a:gd name="connsiteX3" fmla="*/ 69038 w 111903"/>
                <a:gd name="connsiteY3" fmla="*/ 13079 h 87718"/>
                <a:gd name="connsiteX4" fmla="*/ 81707 w 111903"/>
                <a:gd name="connsiteY4" fmla="*/ 35368 h 87718"/>
                <a:gd name="connsiteX5" fmla="*/ 77611 w 111903"/>
                <a:gd name="connsiteY5" fmla="*/ 57752 h 87718"/>
                <a:gd name="connsiteX6" fmla="*/ 56275 w 111903"/>
                <a:gd name="connsiteY6" fmla="*/ 49846 h 87718"/>
                <a:gd name="connsiteX7" fmla="*/ 29128 w 111903"/>
                <a:gd name="connsiteY7" fmla="*/ 1649 h 87718"/>
                <a:gd name="connsiteX8" fmla="*/ -18 w 111903"/>
                <a:gd name="connsiteY8" fmla="*/ 7364 h 87718"/>
                <a:gd name="connsiteX9" fmla="*/ 31033 w 111903"/>
                <a:gd name="connsiteY9" fmla="*/ 62133 h 87718"/>
                <a:gd name="connsiteX10" fmla="*/ 89898 w 111903"/>
                <a:gd name="connsiteY10" fmla="*/ 81183 h 87718"/>
                <a:gd name="connsiteX11" fmla="*/ 100471 w 111903"/>
                <a:gd name="connsiteY11" fmla="*/ 73277 h 87718"/>
                <a:gd name="connsiteX12" fmla="*/ 105519 w 111903"/>
                <a:gd name="connsiteY12" fmla="*/ 55180 h 87718"/>
                <a:gd name="connsiteX13" fmla="*/ 111710 w 111903"/>
                <a:gd name="connsiteY13" fmla="*/ 51846 h 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03" h="87718">
                  <a:moveTo>
                    <a:pt x="111710" y="51846"/>
                  </a:moveTo>
                  <a:cubicBezTo>
                    <a:pt x="112630" y="40898"/>
                    <a:pt x="109918" y="29952"/>
                    <a:pt x="103995" y="20699"/>
                  </a:cubicBezTo>
                  <a:lnTo>
                    <a:pt x="92279" y="-65"/>
                  </a:lnTo>
                  <a:lnTo>
                    <a:pt x="69038" y="13079"/>
                  </a:lnTo>
                  <a:lnTo>
                    <a:pt x="81707" y="35368"/>
                  </a:lnTo>
                  <a:cubicBezTo>
                    <a:pt x="87993" y="46512"/>
                    <a:pt x="85421" y="53370"/>
                    <a:pt x="77611" y="57752"/>
                  </a:cubicBezTo>
                  <a:cubicBezTo>
                    <a:pt x="69800" y="62133"/>
                    <a:pt x="62561" y="60990"/>
                    <a:pt x="56275" y="49846"/>
                  </a:cubicBezTo>
                  <a:lnTo>
                    <a:pt x="29128" y="1649"/>
                  </a:lnTo>
                  <a:lnTo>
                    <a:pt x="-18" y="7364"/>
                  </a:lnTo>
                  <a:lnTo>
                    <a:pt x="31033" y="62133"/>
                  </a:lnTo>
                  <a:cubicBezTo>
                    <a:pt x="45226" y="87184"/>
                    <a:pt x="65800" y="94327"/>
                    <a:pt x="89898" y="81183"/>
                  </a:cubicBezTo>
                  <a:cubicBezTo>
                    <a:pt x="93729" y="78985"/>
                    <a:pt x="97279" y="76330"/>
                    <a:pt x="100471" y="73277"/>
                  </a:cubicBezTo>
                  <a:cubicBezTo>
                    <a:pt x="97681" y="66809"/>
                    <a:pt x="99784" y="59270"/>
                    <a:pt x="105519" y="55180"/>
                  </a:cubicBezTo>
                  <a:cubicBezTo>
                    <a:pt x="107386" y="53737"/>
                    <a:pt x="109478" y="52611"/>
                    <a:pt x="111710" y="51846"/>
                  </a:cubicBezTo>
                  <a:close/>
                </a:path>
              </a:pathLst>
            </a:custGeom>
            <a:solidFill>
              <a:srgbClr val="FCB900"/>
            </a:solidFill>
            <a:ln w="9525" cap="flat">
              <a:noFill/>
              <a:prstDash val="solid"/>
              <a:miter/>
            </a:ln>
          </p:spPr>
          <p:txBody>
            <a:bodyPr rtlCol="0" anchor="ctr"/>
            <a:lstStyle/>
            <a:p>
              <a:endParaRPr lang="en-GB"/>
            </a:p>
          </p:txBody>
        </p:sp>
        <p:sp>
          <p:nvSpPr>
            <p:cNvPr id="293" name="Graphic 255">
              <a:extLst>
                <a:ext uri="{FF2B5EF4-FFF2-40B4-BE49-F238E27FC236}">
                  <a16:creationId xmlns:a16="http://schemas.microsoft.com/office/drawing/2014/main" id="{F0F26F96-CBD3-784C-B321-60049548DC5F}"/>
                </a:ext>
              </a:extLst>
            </p:cNvPr>
            <p:cNvSpPr/>
            <p:nvPr/>
          </p:nvSpPr>
          <p:spPr>
            <a:xfrm>
              <a:off x="9872133" y="4835552"/>
              <a:ext cx="89372" cy="76098"/>
            </a:xfrm>
            <a:custGeom>
              <a:avLst/>
              <a:gdLst>
                <a:gd name="connsiteX0" fmla="*/ 7630 w 89372"/>
                <a:gd name="connsiteY0" fmla="*/ 66508 h 76098"/>
                <a:gd name="connsiteX1" fmla="*/ 13154 w 89372"/>
                <a:gd name="connsiteY1" fmla="*/ 76033 h 76098"/>
                <a:gd name="connsiteX2" fmla="*/ 45253 w 89372"/>
                <a:gd name="connsiteY2" fmla="*/ 76033 h 76098"/>
                <a:gd name="connsiteX3" fmla="*/ 31252 w 89372"/>
                <a:gd name="connsiteY3" fmla="*/ 51268 h 76098"/>
                <a:gd name="connsiteX4" fmla="*/ 35252 w 89372"/>
                <a:gd name="connsiteY4" fmla="*/ 28694 h 76098"/>
                <a:gd name="connsiteX5" fmla="*/ 56683 w 89372"/>
                <a:gd name="connsiteY5" fmla="*/ 36885 h 76098"/>
                <a:gd name="connsiteX6" fmla="*/ 66208 w 89372"/>
                <a:gd name="connsiteY6" fmla="*/ 53554 h 76098"/>
                <a:gd name="connsiteX7" fmla="*/ 89354 w 89372"/>
                <a:gd name="connsiteY7" fmla="*/ 40409 h 76098"/>
                <a:gd name="connsiteX8" fmla="*/ 80782 w 89372"/>
                <a:gd name="connsiteY8" fmla="*/ 25265 h 76098"/>
                <a:gd name="connsiteX9" fmla="*/ 21917 w 89372"/>
                <a:gd name="connsiteY9" fmla="*/ 6786 h 76098"/>
                <a:gd name="connsiteX10" fmla="*/ 7439 w 89372"/>
                <a:gd name="connsiteY10" fmla="*/ 18597 h 76098"/>
                <a:gd name="connsiteX11" fmla="*/ 24394 w 89372"/>
                <a:gd name="connsiteY11" fmla="*/ 20979 h 76098"/>
                <a:gd name="connsiteX12" fmla="*/ 1534 w 89372"/>
                <a:gd name="connsiteY12" fmla="*/ 29551 h 76098"/>
                <a:gd name="connsiteX13" fmla="*/ 7630 w 89372"/>
                <a:gd name="connsiteY13" fmla="*/ 66508 h 7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72" h="76098">
                  <a:moveTo>
                    <a:pt x="7630" y="66508"/>
                  </a:moveTo>
                  <a:lnTo>
                    <a:pt x="13154" y="76033"/>
                  </a:lnTo>
                  <a:lnTo>
                    <a:pt x="45253" y="76033"/>
                  </a:lnTo>
                  <a:lnTo>
                    <a:pt x="31252" y="51268"/>
                  </a:lnTo>
                  <a:cubicBezTo>
                    <a:pt x="24965" y="40124"/>
                    <a:pt x="27442" y="33075"/>
                    <a:pt x="35252" y="28694"/>
                  </a:cubicBezTo>
                  <a:cubicBezTo>
                    <a:pt x="43063" y="24312"/>
                    <a:pt x="50397" y="25646"/>
                    <a:pt x="56683" y="36885"/>
                  </a:cubicBezTo>
                  <a:lnTo>
                    <a:pt x="66208" y="53554"/>
                  </a:lnTo>
                  <a:lnTo>
                    <a:pt x="89354" y="40409"/>
                  </a:lnTo>
                  <a:lnTo>
                    <a:pt x="80782" y="25265"/>
                  </a:lnTo>
                  <a:cubicBezTo>
                    <a:pt x="66589" y="309"/>
                    <a:pt x="46015" y="-6930"/>
                    <a:pt x="21917" y="6786"/>
                  </a:cubicBezTo>
                  <a:cubicBezTo>
                    <a:pt x="16385" y="9769"/>
                    <a:pt x="11472" y="13777"/>
                    <a:pt x="7439" y="18597"/>
                  </a:cubicBezTo>
                  <a:cubicBezTo>
                    <a:pt x="12913" y="20356"/>
                    <a:pt x="18647" y="21161"/>
                    <a:pt x="24394" y="20979"/>
                  </a:cubicBezTo>
                  <a:lnTo>
                    <a:pt x="1534" y="29551"/>
                  </a:lnTo>
                  <a:cubicBezTo>
                    <a:pt x="-1856" y="42173"/>
                    <a:pt x="366" y="55643"/>
                    <a:pt x="7630" y="66508"/>
                  </a:cubicBezTo>
                  <a:close/>
                </a:path>
              </a:pathLst>
            </a:custGeom>
            <a:solidFill>
              <a:srgbClr val="FCB900"/>
            </a:solidFill>
            <a:ln w="9525" cap="flat">
              <a:noFill/>
              <a:prstDash val="solid"/>
              <a:miter/>
            </a:ln>
          </p:spPr>
          <p:txBody>
            <a:bodyPr rtlCol="0" anchor="ctr"/>
            <a:lstStyle/>
            <a:p>
              <a:endParaRPr lang="en-GB"/>
            </a:p>
          </p:txBody>
        </p:sp>
        <p:sp>
          <p:nvSpPr>
            <p:cNvPr id="294" name="Graphic 255">
              <a:extLst>
                <a:ext uri="{FF2B5EF4-FFF2-40B4-BE49-F238E27FC236}">
                  <a16:creationId xmlns:a16="http://schemas.microsoft.com/office/drawing/2014/main" id="{F0F26F96-CBD3-784C-B321-60049548DC5F}"/>
                </a:ext>
              </a:extLst>
            </p:cNvPr>
            <p:cNvSpPr/>
            <p:nvPr/>
          </p:nvSpPr>
          <p:spPr>
            <a:xfrm>
              <a:off x="10034562" y="4745439"/>
              <a:ext cx="46970" cy="56578"/>
            </a:xfrm>
            <a:custGeom>
              <a:avLst/>
              <a:gdLst>
                <a:gd name="connsiteX0" fmla="*/ 23223 w 46970"/>
                <a:gd name="connsiteY0" fmla="*/ 55085 h 56578"/>
                <a:gd name="connsiteX1" fmla="*/ 32748 w 46970"/>
                <a:gd name="connsiteY1" fmla="*/ 51370 h 56578"/>
                <a:gd name="connsiteX2" fmla="*/ 46750 w 46970"/>
                <a:gd name="connsiteY2" fmla="*/ 15651 h 56578"/>
                <a:gd name="connsiteX3" fmla="*/ 34082 w 46970"/>
                <a:gd name="connsiteY3" fmla="*/ -65 h 56578"/>
                <a:gd name="connsiteX4" fmla="*/ -18 w 46970"/>
                <a:gd name="connsiteY4" fmla="*/ 18985 h 56578"/>
                <a:gd name="connsiteX5" fmla="*/ 21318 w 46970"/>
                <a:gd name="connsiteY5" fmla="*/ 56513 h 56578"/>
                <a:gd name="connsiteX6" fmla="*/ 23223 w 46970"/>
                <a:gd name="connsiteY6" fmla="*/ 55085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70" h="56578">
                  <a:moveTo>
                    <a:pt x="23223" y="55085"/>
                  </a:moveTo>
                  <a:cubicBezTo>
                    <a:pt x="26278" y="53557"/>
                    <a:pt x="29466" y="52314"/>
                    <a:pt x="32748" y="51370"/>
                  </a:cubicBezTo>
                  <a:cubicBezTo>
                    <a:pt x="45035" y="45845"/>
                    <a:pt x="47798" y="28129"/>
                    <a:pt x="46750" y="15651"/>
                  </a:cubicBezTo>
                  <a:lnTo>
                    <a:pt x="34082" y="-65"/>
                  </a:lnTo>
                  <a:lnTo>
                    <a:pt x="-18" y="18985"/>
                  </a:lnTo>
                  <a:lnTo>
                    <a:pt x="21318" y="56513"/>
                  </a:lnTo>
                  <a:cubicBezTo>
                    <a:pt x="21875" y="55941"/>
                    <a:pt x="22518" y="55459"/>
                    <a:pt x="23223" y="55085"/>
                  </a:cubicBezTo>
                  <a:close/>
                </a:path>
              </a:pathLst>
            </a:custGeom>
            <a:solidFill>
              <a:srgbClr val="FCB900"/>
            </a:solidFill>
            <a:ln w="9525" cap="flat">
              <a:noFill/>
              <a:prstDash val="solid"/>
              <a:miter/>
            </a:ln>
          </p:spPr>
          <p:txBody>
            <a:bodyPr rtlCol="0" anchor="ctr"/>
            <a:lstStyle/>
            <a:p>
              <a:endParaRPr lang="en-GB"/>
            </a:p>
          </p:txBody>
        </p:sp>
        <p:sp>
          <p:nvSpPr>
            <p:cNvPr id="295" name="Graphic 255">
              <a:extLst>
                <a:ext uri="{FF2B5EF4-FFF2-40B4-BE49-F238E27FC236}">
                  <a16:creationId xmlns:a16="http://schemas.microsoft.com/office/drawing/2014/main" id="{F0F26F96-CBD3-784C-B321-60049548DC5F}"/>
                </a:ext>
              </a:extLst>
            </p:cNvPr>
            <p:cNvSpPr/>
            <p:nvPr/>
          </p:nvSpPr>
          <p:spPr>
            <a:xfrm>
              <a:off x="10060946" y="4706006"/>
              <a:ext cx="165258" cy="214217"/>
            </a:xfrm>
            <a:custGeom>
              <a:avLst/>
              <a:gdLst>
                <a:gd name="connsiteX0" fmla="*/ 142095 w 165258"/>
                <a:gd name="connsiteY0" fmla="*/ 169099 h 214217"/>
                <a:gd name="connsiteX1" fmla="*/ 165241 w 165258"/>
                <a:gd name="connsiteY1" fmla="*/ 155954 h 214217"/>
                <a:gd name="connsiteX2" fmla="*/ 76753 w 165258"/>
                <a:gd name="connsiteY2" fmla="*/ -65 h 214217"/>
                <a:gd name="connsiteX3" fmla="*/ 54751 w 165258"/>
                <a:gd name="connsiteY3" fmla="*/ 12317 h 214217"/>
                <a:gd name="connsiteX4" fmla="*/ 67038 w 165258"/>
                <a:gd name="connsiteY4" fmla="*/ 22509 h 214217"/>
                <a:gd name="connsiteX5" fmla="*/ 44369 w 165258"/>
                <a:gd name="connsiteY5" fmla="*/ 23843 h 214217"/>
                <a:gd name="connsiteX6" fmla="*/ 88945 w 165258"/>
                <a:gd name="connsiteY6" fmla="*/ 139381 h 214217"/>
                <a:gd name="connsiteX7" fmla="*/ 88945 w 165258"/>
                <a:gd name="connsiteY7" fmla="*/ 139381 h 214217"/>
                <a:gd name="connsiteX8" fmla="*/ 32557 w 165258"/>
                <a:gd name="connsiteY8" fmla="*/ 69086 h 214217"/>
                <a:gd name="connsiteX9" fmla="*/ 29128 w 165258"/>
                <a:gd name="connsiteY9" fmla="*/ 77373 h 214217"/>
                <a:gd name="connsiteX10" fmla="*/ 20842 w 165258"/>
                <a:gd name="connsiteY10" fmla="*/ 81564 h 214217"/>
                <a:gd name="connsiteX11" fmla="*/ 17413 w 165258"/>
                <a:gd name="connsiteY11" fmla="*/ 88898 h 214217"/>
                <a:gd name="connsiteX12" fmla="*/ 10936 w 165258"/>
                <a:gd name="connsiteY12" fmla="*/ 93089 h 214217"/>
                <a:gd name="connsiteX13" fmla="*/ 4173 w 165258"/>
                <a:gd name="connsiteY13" fmla="*/ 101090 h 214217"/>
                <a:gd name="connsiteX14" fmla="*/ -18 w 165258"/>
                <a:gd name="connsiteY14" fmla="*/ 103662 h 214217"/>
                <a:gd name="connsiteX15" fmla="*/ 62657 w 165258"/>
                <a:gd name="connsiteY15" fmla="*/ 214152 h 214217"/>
                <a:gd name="connsiteX16" fmla="*/ 83993 w 165258"/>
                <a:gd name="connsiteY16" fmla="*/ 201960 h 214217"/>
                <a:gd name="connsiteX17" fmla="*/ 21413 w 165258"/>
                <a:gd name="connsiteY17" fmla="*/ 91661 h 214217"/>
                <a:gd name="connsiteX18" fmla="*/ 21413 w 165258"/>
                <a:gd name="connsiteY18" fmla="*/ 91661 h 214217"/>
                <a:gd name="connsiteX19" fmla="*/ 101804 w 165258"/>
                <a:gd name="connsiteY19" fmla="*/ 191864 h 214217"/>
                <a:gd name="connsiteX20" fmla="*/ 125045 w 165258"/>
                <a:gd name="connsiteY20" fmla="*/ 178719 h 214217"/>
                <a:gd name="connsiteX21" fmla="*/ 78087 w 165258"/>
                <a:gd name="connsiteY21" fmla="*/ 57466 h 214217"/>
                <a:gd name="connsiteX22" fmla="*/ 78087 w 165258"/>
                <a:gd name="connsiteY22" fmla="*/ 57466 h 21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258" h="214217">
                  <a:moveTo>
                    <a:pt x="142095" y="169099"/>
                  </a:moveTo>
                  <a:lnTo>
                    <a:pt x="165241" y="155954"/>
                  </a:lnTo>
                  <a:lnTo>
                    <a:pt x="76753" y="-65"/>
                  </a:lnTo>
                  <a:lnTo>
                    <a:pt x="54751" y="12317"/>
                  </a:lnTo>
                  <a:cubicBezTo>
                    <a:pt x="60664" y="12586"/>
                    <a:pt x="65681" y="16747"/>
                    <a:pt x="67038" y="22509"/>
                  </a:cubicBezTo>
                  <a:cubicBezTo>
                    <a:pt x="60180" y="23462"/>
                    <a:pt x="51798" y="22509"/>
                    <a:pt x="44369" y="23843"/>
                  </a:cubicBezTo>
                  <a:lnTo>
                    <a:pt x="88945" y="139381"/>
                  </a:lnTo>
                  <a:lnTo>
                    <a:pt x="88945" y="139381"/>
                  </a:lnTo>
                  <a:lnTo>
                    <a:pt x="32557" y="69086"/>
                  </a:lnTo>
                  <a:cubicBezTo>
                    <a:pt x="32868" y="72247"/>
                    <a:pt x="31582" y="75355"/>
                    <a:pt x="29128" y="77373"/>
                  </a:cubicBezTo>
                  <a:cubicBezTo>
                    <a:pt x="26203" y="78421"/>
                    <a:pt x="23420" y="79829"/>
                    <a:pt x="20842" y="81564"/>
                  </a:cubicBezTo>
                  <a:cubicBezTo>
                    <a:pt x="18841" y="83945"/>
                    <a:pt x="19127" y="86803"/>
                    <a:pt x="17413" y="88898"/>
                  </a:cubicBezTo>
                  <a:cubicBezTo>
                    <a:pt x="15453" y="90582"/>
                    <a:pt x="13274" y="91992"/>
                    <a:pt x="10936" y="93089"/>
                  </a:cubicBezTo>
                  <a:cubicBezTo>
                    <a:pt x="8508" y="95605"/>
                    <a:pt x="6249" y="98278"/>
                    <a:pt x="4173" y="101090"/>
                  </a:cubicBezTo>
                  <a:cubicBezTo>
                    <a:pt x="3025" y="102300"/>
                    <a:pt x="1580" y="103186"/>
                    <a:pt x="-18" y="103662"/>
                  </a:cubicBezTo>
                  <a:lnTo>
                    <a:pt x="62657" y="214152"/>
                  </a:lnTo>
                  <a:lnTo>
                    <a:pt x="83993" y="201960"/>
                  </a:lnTo>
                  <a:lnTo>
                    <a:pt x="21413" y="91661"/>
                  </a:lnTo>
                  <a:lnTo>
                    <a:pt x="21413" y="91661"/>
                  </a:lnTo>
                  <a:lnTo>
                    <a:pt x="101804" y="191864"/>
                  </a:lnTo>
                  <a:lnTo>
                    <a:pt x="125045" y="178719"/>
                  </a:lnTo>
                  <a:lnTo>
                    <a:pt x="78087" y="57466"/>
                  </a:lnTo>
                  <a:lnTo>
                    <a:pt x="78087" y="57466"/>
                  </a:lnTo>
                  <a:close/>
                </a:path>
              </a:pathLst>
            </a:custGeom>
            <a:solidFill>
              <a:srgbClr val="FCB900"/>
            </a:solidFill>
            <a:ln w="9525" cap="flat">
              <a:noFill/>
              <a:prstDash val="solid"/>
              <a:miter/>
            </a:ln>
          </p:spPr>
          <p:txBody>
            <a:bodyPr rtlCol="0" anchor="ctr"/>
            <a:lstStyle/>
            <a:p>
              <a:endParaRPr lang="en-GB"/>
            </a:p>
          </p:txBody>
        </p:sp>
        <p:sp>
          <p:nvSpPr>
            <p:cNvPr id="296" name="Graphic 255">
              <a:extLst>
                <a:ext uri="{FF2B5EF4-FFF2-40B4-BE49-F238E27FC236}">
                  <a16:creationId xmlns:a16="http://schemas.microsoft.com/office/drawing/2014/main" id="{F0F26F96-CBD3-784C-B321-60049548DC5F}"/>
                </a:ext>
              </a:extLst>
            </p:cNvPr>
            <p:cNvSpPr/>
            <p:nvPr/>
          </p:nvSpPr>
          <p:spPr>
            <a:xfrm>
              <a:off x="10155530" y="4668602"/>
              <a:ext cx="113918" cy="183708"/>
            </a:xfrm>
            <a:custGeom>
              <a:avLst/>
              <a:gdLst>
                <a:gd name="connsiteX0" fmla="*/ 106090 w 113918"/>
                <a:gd name="connsiteY0" fmla="*/ 70676 h 183708"/>
                <a:gd name="connsiteX1" fmla="*/ 113234 w 113918"/>
                <a:gd name="connsiteY1" fmla="*/ 79059 h 183708"/>
                <a:gd name="connsiteX2" fmla="*/ 106090 w 113918"/>
                <a:gd name="connsiteY2" fmla="*/ 45245 h 183708"/>
                <a:gd name="connsiteX3" fmla="*/ 94565 w 113918"/>
                <a:gd name="connsiteY3" fmla="*/ 24861 h 183708"/>
                <a:gd name="connsiteX4" fmla="*/ 36082 w 113918"/>
                <a:gd name="connsiteY4" fmla="*/ 7049 h 183708"/>
                <a:gd name="connsiteX5" fmla="*/ -18 w 113918"/>
                <a:gd name="connsiteY5" fmla="*/ 27528 h 183708"/>
                <a:gd name="connsiteX6" fmla="*/ 88564 w 113918"/>
                <a:gd name="connsiteY6" fmla="*/ 183643 h 183708"/>
                <a:gd name="connsiteX7" fmla="*/ 111520 w 113918"/>
                <a:gd name="connsiteY7" fmla="*/ 170594 h 183708"/>
                <a:gd name="connsiteX8" fmla="*/ 88755 w 113918"/>
                <a:gd name="connsiteY8" fmla="*/ 156878 h 183708"/>
                <a:gd name="connsiteX9" fmla="*/ 80849 w 113918"/>
                <a:gd name="connsiteY9" fmla="*/ 148400 h 183708"/>
                <a:gd name="connsiteX10" fmla="*/ 81992 w 113918"/>
                <a:gd name="connsiteY10" fmla="*/ 137447 h 183708"/>
                <a:gd name="connsiteX11" fmla="*/ 93803 w 113918"/>
                <a:gd name="connsiteY11" fmla="*/ 135827 h 183708"/>
                <a:gd name="connsiteX12" fmla="*/ 79801 w 113918"/>
                <a:gd name="connsiteY12" fmla="*/ 111062 h 183708"/>
                <a:gd name="connsiteX13" fmla="*/ 91422 w 113918"/>
                <a:gd name="connsiteY13" fmla="*/ 104490 h 183708"/>
                <a:gd name="connsiteX14" fmla="*/ 107710 w 113918"/>
                <a:gd name="connsiteY14" fmla="*/ 90393 h 183708"/>
                <a:gd name="connsiteX15" fmla="*/ 106090 w 113918"/>
                <a:gd name="connsiteY15" fmla="*/ 70676 h 183708"/>
                <a:gd name="connsiteX16" fmla="*/ 78754 w 113918"/>
                <a:gd name="connsiteY16" fmla="*/ 82678 h 183708"/>
                <a:gd name="connsiteX17" fmla="*/ 67133 w 113918"/>
                <a:gd name="connsiteY17" fmla="*/ 89250 h 183708"/>
                <a:gd name="connsiteX18" fmla="*/ 37129 w 113918"/>
                <a:gd name="connsiteY18" fmla="*/ 36386 h 183708"/>
                <a:gd name="connsiteX19" fmla="*/ 48750 w 113918"/>
                <a:gd name="connsiteY19" fmla="*/ 29814 h 183708"/>
                <a:gd name="connsiteX20" fmla="*/ 69133 w 113918"/>
                <a:gd name="connsiteY20" fmla="*/ 37720 h 183708"/>
                <a:gd name="connsiteX21" fmla="*/ 82468 w 113918"/>
                <a:gd name="connsiteY21" fmla="*/ 61151 h 183708"/>
                <a:gd name="connsiteX22" fmla="*/ 78754 w 113918"/>
                <a:gd name="connsiteY22" fmla="*/ 82678 h 18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18" h="183708">
                  <a:moveTo>
                    <a:pt x="106090" y="70676"/>
                  </a:moveTo>
                  <a:cubicBezTo>
                    <a:pt x="109510" y="72386"/>
                    <a:pt x="112088" y="75411"/>
                    <a:pt x="113234" y="79059"/>
                  </a:cubicBezTo>
                  <a:cubicBezTo>
                    <a:pt x="115238" y="67289"/>
                    <a:pt x="112684" y="55198"/>
                    <a:pt x="106090" y="45245"/>
                  </a:cubicBezTo>
                  <a:lnTo>
                    <a:pt x="94565" y="24861"/>
                  </a:lnTo>
                  <a:cubicBezTo>
                    <a:pt x="80373" y="-94"/>
                    <a:pt x="60656" y="-6857"/>
                    <a:pt x="36082" y="7049"/>
                  </a:cubicBezTo>
                  <a:lnTo>
                    <a:pt x="-18" y="27528"/>
                  </a:lnTo>
                  <a:lnTo>
                    <a:pt x="88564" y="183643"/>
                  </a:lnTo>
                  <a:lnTo>
                    <a:pt x="111520" y="170594"/>
                  </a:lnTo>
                  <a:cubicBezTo>
                    <a:pt x="104090" y="165926"/>
                    <a:pt x="95803" y="161926"/>
                    <a:pt x="88755" y="156878"/>
                  </a:cubicBezTo>
                  <a:cubicBezTo>
                    <a:pt x="85446" y="154765"/>
                    <a:pt x="82726" y="151848"/>
                    <a:pt x="80849" y="148400"/>
                  </a:cubicBezTo>
                  <a:cubicBezTo>
                    <a:pt x="79030" y="144844"/>
                    <a:pt x="79478" y="140550"/>
                    <a:pt x="81992" y="137447"/>
                  </a:cubicBezTo>
                  <a:cubicBezTo>
                    <a:pt x="85285" y="134670"/>
                    <a:pt x="89884" y="134039"/>
                    <a:pt x="93803" y="135827"/>
                  </a:cubicBezTo>
                  <a:lnTo>
                    <a:pt x="79801" y="111062"/>
                  </a:lnTo>
                  <a:lnTo>
                    <a:pt x="91422" y="104490"/>
                  </a:lnTo>
                  <a:cubicBezTo>
                    <a:pt x="97809" y="101028"/>
                    <a:pt x="103367" y="96218"/>
                    <a:pt x="107710" y="90393"/>
                  </a:cubicBezTo>
                  <a:cubicBezTo>
                    <a:pt x="102852" y="82678"/>
                    <a:pt x="94375" y="66295"/>
                    <a:pt x="106090" y="70676"/>
                  </a:cubicBezTo>
                  <a:close/>
                  <a:moveTo>
                    <a:pt x="78754" y="82678"/>
                  </a:moveTo>
                  <a:lnTo>
                    <a:pt x="67133" y="89250"/>
                  </a:lnTo>
                  <a:lnTo>
                    <a:pt x="37129" y="36386"/>
                  </a:lnTo>
                  <a:lnTo>
                    <a:pt x="48750" y="29814"/>
                  </a:lnTo>
                  <a:cubicBezTo>
                    <a:pt x="56560" y="25433"/>
                    <a:pt x="62847" y="26576"/>
                    <a:pt x="69133" y="37720"/>
                  </a:cubicBezTo>
                  <a:lnTo>
                    <a:pt x="82468" y="61151"/>
                  </a:lnTo>
                  <a:cubicBezTo>
                    <a:pt x="88755" y="71819"/>
                    <a:pt x="86564" y="77820"/>
                    <a:pt x="78754" y="82678"/>
                  </a:cubicBezTo>
                  <a:close/>
                </a:path>
              </a:pathLst>
            </a:custGeom>
            <a:solidFill>
              <a:srgbClr val="FCB900"/>
            </a:solidFill>
            <a:ln w="9525" cap="flat">
              <a:noFill/>
              <a:prstDash val="solid"/>
              <a:miter/>
            </a:ln>
          </p:spPr>
          <p:txBody>
            <a:bodyPr rtlCol="0" anchor="ctr"/>
            <a:lstStyle/>
            <a:p>
              <a:endParaRPr lang="en-GB"/>
            </a:p>
          </p:txBody>
        </p:sp>
        <p:sp>
          <p:nvSpPr>
            <p:cNvPr id="297" name="Graphic 255">
              <a:extLst>
                <a:ext uri="{FF2B5EF4-FFF2-40B4-BE49-F238E27FC236}">
                  <a16:creationId xmlns:a16="http://schemas.microsoft.com/office/drawing/2014/main" id="{F0F26F96-CBD3-784C-B321-60049548DC5F}"/>
                </a:ext>
              </a:extLst>
            </p:cNvPr>
            <p:cNvSpPr/>
            <p:nvPr/>
          </p:nvSpPr>
          <p:spPr>
            <a:xfrm>
              <a:off x="10239540" y="4637521"/>
              <a:ext cx="153447" cy="167068"/>
            </a:xfrm>
            <a:custGeom>
              <a:avLst/>
              <a:gdLst>
                <a:gd name="connsiteX0" fmla="*/ 153430 w 153447"/>
                <a:gd name="connsiteY0" fmla="*/ 130237 h 167068"/>
                <a:gd name="connsiteX1" fmla="*/ 140857 w 153447"/>
                <a:gd name="connsiteY1" fmla="*/ 107948 h 167068"/>
                <a:gd name="connsiteX2" fmla="*/ 100471 w 153447"/>
                <a:gd name="connsiteY2" fmla="*/ 130808 h 167068"/>
                <a:gd name="connsiteX3" fmla="*/ 41416 w 153447"/>
                <a:gd name="connsiteY3" fmla="*/ 26700 h 167068"/>
                <a:gd name="connsiteX4" fmla="*/ 38749 w 153447"/>
                <a:gd name="connsiteY4" fmla="*/ 28796 h 167068"/>
                <a:gd name="connsiteX5" fmla="*/ 32653 w 153447"/>
                <a:gd name="connsiteY5" fmla="*/ 32129 h 167068"/>
                <a:gd name="connsiteX6" fmla="*/ 27033 w 153447"/>
                <a:gd name="connsiteY6" fmla="*/ 29081 h 167068"/>
                <a:gd name="connsiteX7" fmla="*/ 27033 w 153447"/>
                <a:gd name="connsiteY7" fmla="*/ 24605 h 167068"/>
                <a:gd name="connsiteX8" fmla="*/ 19032 w 153447"/>
                <a:gd name="connsiteY8" fmla="*/ -65 h 167068"/>
                <a:gd name="connsiteX9" fmla="*/ -18 w 153447"/>
                <a:gd name="connsiteY9" fmla="*/ 10984 h 167068"/>
                <a:gd name="connsiteX10" fmla="*/ 88469 w 153447"/>
                <a:gd name="connsiteY10" fmla="*/ 167003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47" h="167068">
                  <a:moveTo>
                    <a:pt x="153430" y="130237"/>
                  </a:moveTo>
                  <a:lnTo>
                    <a:pt x="140857" y="107948"/>
                  </a:lnTo>
                  <a:lnTo>
                    <a:pt x="100471" y="130808"/>
                  </a:lnTo>
                  <a:lnTo>
                    <a:pt x="41416" y="26700"/>
                  </a:lnTo>
                  <a:lnTo>
                    <a:pt x="38749" y="28796"/>
                  </a:lnTo>
                  <a:cubicBezTo>
                    <a:pt x="37024" y="30395"/>
                    <a:pt x="34930" y="31540"/>
                    <a:pt x="32653" y="32129"/>
                  </a:cubicBezTo>
                  <a:cubicBezTo>
                    <a:pt x="30281" y="32663"/>
                    <a:pt x="27880" y="31361"/>
                    <a:pt x="27033" y="29081"/>
                  </a:cubicBezTo>
                  <a:cubicBezTo>
                    <a:pt x="26704" y="27607"/>
                    <a:pt x="26704" y="26079"/>
                    <a:pt x="27033" y="24605"/>
                  </a:cubicBezTo>
                  <a:cubicBezTo>
                    <a:pt x="27048" y="15741"/>
                    <a:pt x="24246" y="7102"/>
                    <a:pt x="19032" y="-65"/>
                  </a:cubicBezTo>
                  <a:lnTo>
                    <a:pt x="-18" y="10984"/>
                  </a:lnTo>
                  <a:lnTo>
                    <a:pt x="88469" y="167003"/>
                  </a:lnTo>
                  <a:close/>
                </a:path>
              </a:pathLst>
            </a:custGeom>
            <a:solidFill>
              <a:srgbClr val="FCB900"/>
            </a:solidFill>
            <a:ln w="9525" cap="flat">
              <a:noFill/>
              <a:prstDash val="solid"/>
              <a:miter/>
            </a:ln>
          </p:spPr>
          <p:txBody>
            <a:bodyPr rtlCol="0" anchor="ctr"/>
            <a:lstStyle/>
            <a:p>
              <a:endParaRPr lang="en-GB"/>
            </a:p>
          </p:txBody>
        </p:sp>
        <p:sp>
          <p:nvSpPr>
            <p:cNvPr id="298" name="Graphic 255">
              <a:extLst>
                <a:ext uri="{FF2B5EF4-FFF2-40B4-BE49-F238E27FC236}">
                  <a16:creationId xmlns:a16="http://schemas.microsoft.com/office/drawing/2014/main" id="{F0F26F96-CBD3-784C-B321-60049548DC5F}"/>
                </a:ext>
              </a:extLst>
            </p:cNvPr>
            <p:cNvSpPr/>
            <p:nvPr/>
          </p:nvSpPr>
          <p:spPr>
            <a:xfrm>
              <a:off x="10314883" y="4567322"/>
              <a:ext cx="98393" cy="153638"/>
            </a:xfrm>
            <a:custGeom>
              <a:avLst/>
              <a:gdLst>
                <a:gd name="connsiteX0" fmla="*/ 67038 w 98393"/>
                <a:gd name="connsiteY0" fmla="*/ 145858 h 153638"/>
                <a:gd name="connsiteX1" fmla="*/ 82659 w 98393"/>
                <a:gd name="connsiteY1" fmla="*/ 130046 h 153638"/>
                <a:gd name="connsiteX2" fmla="*/ 83802 w 98393"/>
                <a:gd name="connsiteY2" fmla="*/ 128046 h 153638"/>
                <a:gd name="connsiteX3" fmla="*/ 74277 w 98393"/>
                <a:gd name="connsiteY3" fmla="*/ 112044 h 153638"/>
                <a:gd name="connsiteX4" fmla="*/ 98375 w 98393"/>
                <a:gd name="connsiteY4" fmla="*/ 98423 h 153638"/>
                <a:gd name="connsiteX5" fmla="*/ 96089 w 98393"/>
                <a:gd name="connsiteY5" fmla="*/ 94328 h 153638"/>
                <a:gd name="connsiteX6" fmla="*/ 85136 w 98393"/>
                <a:gd name="connsiteY6" fmla="*/ 90899 h 153638"/>
                <a:gd name="connsiteX7" fmla="*/ 88873 w 98393"/>
                <a:gd name="connsiteY7" fmla="*/ 79791 h 153638"/>
                <a:gd name="connsiteX8" fmla="*/ 91517 w 98393"/>
                <a:gd name="connsiteY8" fmla="*/ 78993 h 153638"/>
                <a:gd name="connsiteX9" fmla="*/ 96280 w 98393"/>
                <a:gd name="connsiteY9" fmla="*/ 78231 h 153638"/>
                <a:gd name="connsiteX10" fmla="*/ 97518 w 98393"/>
                <a:gd name="connsiteY10" fmla="*/ 74516 h 153638"/>
                <a:gd name="connsiteX11" fmla="*/ 95327 w 98393"/>
                <a:gd name="connsiteY11" fmla="*/ 70706 h 153638"/>
                <a:gd name="connsiteX12" fmla="*/ 61609 w 98393"/>
                <a:gd name="connsiteY12" fmla="*/ 89756 h 153638"/>
                <a:gd name="connsiteX13" fmla="*/ 37034 w 98393"/>
                <a:gd name="connsiteY13" fmla="*/ 46322 h 153638"/>
                <a:gd name="connsiteX14" fmla="*/ 79325 w 98393"/>
                <a:gd name="connsiteY14" fmla="*/ 22223 h 153638"/>
                <a:gd name="connsiteX15" fmla="*/ 66657 w 98393"/>
                <a:gd name="connsiteY15" fmla="*/ -65 h 153638"/>
                <a:gd name="connsiteX16" fmla="*/ -18 w 98393"/>
                <a:gd name="connsiteY16" fmla="*/ 38035 h 153638"/>
                <a:gd name="connsiteX17" fmla="*/ 65514 w 98393"/>
                <a:gd name="connsiteY17" fmla="*/ 153573 h 153638"/>
                <a:gd name="connsiteX18" fmla="*/ 67038 w 98393"/>
                <a:gd name="connsiteY18" fmla="*/ 145858 h 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93" h="153638">
                  <a:moveTo>
                    <a:pt x="67038" y="145858"/>
                  </a:moveTo>
                  <a:cubicBezTo>
                    <a:pt x="69705" y="138905"/>
                    <a:pt x="77992" y="136333"/>
                    <a:pt x="82659" y="130046"/>
                  </a:cubicBezTo>
                  <a:lnTo>
                    <a:pt x="83802" y="128046"/>
                  </a:lnTo>
                  <a:lnTo>
                    <a:pt x="74277" y="112044"/>
                  </a:lnTo>
                  <a:lnTo>
                    <a:pt x="98375" y="98423"/>
                  </a:lnTo>
                  <a:cubicBezTo>
                    <a:pt x="97933" y="96903"/>
                    <a:pt x="97151" y="95503"/>
                    <a:pt x="96089" y="94328"/>
                  </a:cubicBezTo>
                  <a:cubicBezTo>
                    <a:pt x="92632" y="92638"/>
                    <a:pt x="88939" y="91482"/>
                    <a:pt x="85136" y="90899"/>
                  </a:cubicBezTo>
                  <a:cubicBezTo>
                    <a:pt x="83100" y="86800"/>
                    <a:pt x="84773" y="81827"/>
                    <a:pt x="88873" y="79791"/>
                  </a:cubicBezTo>
                  <a:cubicBezTo>
                    <a:pt x="89703" y="79379"/>
                    <a:pt x="90597" y="79109"/>
                    <a:pt x="91517" y="78993"/>
                  </a:cubicBezTo>
                  <a:cubicBezTo>
                    <a:pt x="93144" y="79151"/>
                    <a:pt x="94784" y="78889"/>
                    <a:pt x="96280" y="78231"/>
                  </a:cubicBezTo>
                  <a:cubicBezTo>
                    <a:pt x="97149" y="77194"/>
                    <a:pt x="97591" y="75866"/>
                    <a:pt x="97518" y="74516"/>
                  </a:cubicBezTo>
                  <a:lnTo>
                    <a:pt x="95327" y="70706"/>
                  </a:lnTo>
                  <a:lnTo>
                    <a:pt x="61609" y="89756"/>
                  </a:lnTo>
                  <a:lnTo>
                    <a:pt x="37034" y="46322"/>
                  </a:lnTo>
                  <a:lnTo>
                    <a:pt x="79325" y="22223"/>
                  </a:lnTo>
                  <a:lnTo>
                    <a:pt x="66657" y="-65"/>
                  </a:lnTo>
                  <a:lnTo>
                    <a:pt x="-18" y="38035"/>
                  </a:lnTo>
                  <a:lnTo>
                    <a:pt x="65514" y="153573"/>
                  </a:lnTo>
                  <a:cubicBezTo>
                    <a:pt x="65628" y="150939"/>
                    <a:pt x="66142" y="148338"/>
                    <a:pt x="67038" y="145858"/>
                  </a:cubicBezTo>
                  <a:close/>
                </a:path>
              </a:pathLst>
            </a:custGeom>
            <a:solidFill>
              <a:srgbClr val="FCB900"/>
            </a:solidFill>
            <a:ln w="9525" cap="flat">
              <a:noFill/>
              <a:prstDash val="solid"/>
              <a:miter/>
            </a:ln>
          </p:spPr>
          <p:txBody>
            <a:bodyPr rtlCol="0" anchor="ctr"/>
            <a:lstStyle/>
            <a:p>
              <a:endParaRPr lang="en-GB"/>
            </a:p>
          </p:txBody>
        </p:sp>
        <p:sp>
          <p:nvSpPr>
            <p:cNvPr id="299" name="Graphic 255">
              <a:extLst>
                <a:ext uri="{FF2B5EF4-FFF2-40B4-BE49-F238E27FC236}">
                  <a16:creationId xmlns:a16="http://schemas.microsoft.com/office/drawing/2014/main" id="{F0F26F96-CBD3-784C-B321-60049548DC5F}"/>
                </a:ext>
              </a:extLst>
            </p:cNvPr>
            <p:cNvSpPr/>
            <p:nvPr/>
          </p:nvSpPr>
          <p:spPr>
            <a:xfrm>
              <a:off x="10381844" y="4701529"/>
              <a:ext cx="88772" cy="60674"/>
            </a:xfrm>
            <a:custGeom>
              <a:avLst/>
              <a:gdLst>
                <a:gd name="connsiteX0" fmla="*/ 88755 w 88772"/>
                <a:gd name="connsiteY0" fmla="*/ 22223 h 60674"/>
                <a:gd name="connsiteX1" fmla="*/ 76087 w 88772"/>
                <a:gd name="connsiteY1" fmla="*/ -65 h 60674"/>
                <a:gd name="connsiteX2" fmla="*/ 33700 w 88772"/>
                <a:gd name="connsiteY2" fmla="*/ 23938 h 60674"/>
                <a:gd name="connsiteX3" fmla="*/ 21032 w 88772"/>
                <a:gd name="connsiteY3" fmla="*/ 2126 h 60674"/>
                <a:gd name="connsiteX4" fmla="*/ 5411 w 88772"/>
                <a:gd name="connsiteY4" fmla="*/ 16794 h 60674"/>
                <a:gd name="connsiteX5" fmla="*/ -18 w 88772"/>
                <a:gd name="connsiteY5" fmla="*/ 22033 h 60674"/>
                <a:gd name="connsiteX6" fmla="*/ 21890 w 88772"/>
                <a:gd name="connsiteY6" fmla="*/ 60609 h 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72" h="60674">
                  <a:moveTo>
                    <a:pt x="88755" y="22223"/>
                  </a:moveTo>
                  <a:lnTo>
                    <a:pt x="76087" y="-65"/>
                  </a:lnTo>
                  <a:lnTo>
                    <a:pt x="33700" y="23938"/>
                  </a:lnTo>
                  <a:lnTo>
                    <a:pt x="21032" y="2126"/>
                  </a:lnTo>
                  <a:lnTo>
                    <a:pt x="5411" y="16794"/>
                  </a:lnTo>
                  <a:lnTo>
                    <a:pt x="-18" y="22033"/>
                  </a:lnTo>
                  <a:lnTo>
                    <a:pt x="21890" y="60609"/>
                  </a:lnTo>
                  <a:close/>
                </a:path>
              </a:pathLst>
            </a:custGeom>
            <a:solidFill>
              <a:srgbClr val="FCB900"/>
            </a:solidFill>
            <a:ln w="9525" cap="flat">
              <a:noFill/>
              <a:prstDash val="solid"/>
              <a:miter/>
            </a:ln>
          </p:spPr>
          <p:txBody>
            <a:bodyPr rtlCol="0" anchor="ctr"/>
            <a:lstStyle/>
            <a:p>
              <a:endParaRPr lang="en-GB"/>
            </a:p>
          </p:txBody>
        </p:sp>
        <p:sp>
          <p:nvSpPr>
            <p:cNvPr id="300" name="Graphic 255">
              <a:extLst>
                <a:ext uri="{FF2B5EF4-FFF2-40B4-BE49-F238E27FC236}">
                  <a16:creationId xmlns:a16="http://schemas.microsoft.com/office/drawing/2014/main" id="{F0F26F96-CBD3-784C-B321-60049548DC5F}"/>
                </a:ext>
              </a:extLst>
            </p:cNvPr>
            <p:cNvSpPr/>
            <p:nvPr/>
          </p:nvSpPr>
          <p:spPr>
            <a:xfrm>
              <a:off x="10390130" y="4520173"/>
              <a:ext cx="138969" cy="184118"/>
            </a:xfrm>
            <a:custGeom>
              <a:avLst/>
              <a:gdLst>
                <a:gd name="connsiteX0" fmla="*/ 48940 w 138969"/>
                <a:gd name="connsiteY0" fmla="*/ 22319 h 184118"/>
                <a:gd name="connsiteX1" fmla="*/ 43321 w 138969"/>
                <a:gd name="connsiteY1" fmla="*/ 29653 h 184118"/>
                <a:gd name="connsiteX2" fmla="*/ 38463 w 138969"/>
                <a:gd name="connsiteY2" fmla="*/ 28891 h 184118"/>
                <a:gd name="connsiteX3" fmla="*/ 29700 w 138969"/>
                <a:gd name="connsiteY3" fmla="*/ 28034 h 184118"/>
                <a:gd name="connsiteX4" fmla="*/ 27986 w 138969"/>
                <a:gd name="connsiteY4" fmla="*/ 26986 h 184118"/>
                <a:gd name="connsiteX5" fmla="*/ -18 w 138969"/>
                <a:gd name="connsiteY5" fmla="*/ 42893 h 184118"/>
                <a:gd name="connsiteX6" fmla="*/ 12650 w 138969"/>
                <a:gd name="connsiteY6" fmla="*/ 65276 h 184118"/>
                <a:gd name="connsiteX7" fmla="*/ 38273 w 138969"/>
                <a:gd name="connsiteY7" fmla="*/ 50703 h 184118"/>
                <a:gd name="connsiteX8" fmla="*/ 114473 w 138969"/>
                <a:gd name="connsiteY8" fmla="*/ 184053 h 184118"/>
                <a:gd name="connsiteX9" fmla="*/ 138952 w 138969"/>
                <a:gd name="connsiteY9" fmla="*/ 170147 h 184118"/>
                <a:gd name="connsiteX10" fmla="*/ 62752 w 138969"/>
                <a:gd name="connsiteY10" fmla="*/ 36797 h 184118"/>
                <a:gd name="connsiteX11" fmla="*/ 88469 w 138969"/>
                <a:gd name="connsiteY11" fmla="*/ 22223 h 184118"/>
                <a:gd name="connsiteX12" fmla="*/ 75801 w 138969"/>
                <a:gd name="connsiteY12" fmla="*/ -65 h 184118"/>
                <a:gd name="connsiteX13" fmla="*/ 49512 w 138969"/>
                <a:gd name="connsiteY13" fmla="*/ 14794 h 184118"/>
                <a:gd name="connsiteX14" fmla="*/ 48940 w 138969"/>
                <a:gd name="connsiteY14" fmla="*/ 22319 h 18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9" h="184118">
                  <a:moveTo>
                    <a:pt x="48940" y="22319"/>
                  </a:moveTo>
                  <a:cubicBezTo>
                    <a:pt x="49074" y="25796"/>
                    <a:pt x="46713" y="28877"/>
                    <a:pt x="43321" y="29653"/>
                  </a:cubicBezTo>
                  <a:cubicBezTo>
                    <a:pt x="41673" y="29632"/>
                    <a:pt x="40038" y="29376"/>
                    <a:pt x="38463" y="28891"/>
                  </a:cubicBezTo>
                  <a:cubicBezTo>
                    <a:pt x="35519" y="28945"/>
                    <a:pt x="32578" y="28657"/>
                    <a:pt x="29700" y="28034"/>
                  </a:cubicBezTo>
                  <a:cubicBezTo>
                    <a:pt x="29077" y="27777"/>
                    <a:pt x="28498" y="27424"/>
                    <a:pt x="27986" y="26986"/>
                  </a:cubicBezTo>
                  <a:lnTo>
                    <a:pt x="-18" y="42893"/>
                  </a:lnTo>
                  <a:lnTo>
                    <a:pt x="12650" y="65276"/>
                  </a:lnTo>
                  <a:lnTo>
                    <a:pt x="38273" y="50703"/>
                  </a:lnTo>
                  <a:lnTo>
                    <a:pt x="114473" y="184053"/>
                  </a:lnTo>
                  <a:lnTo>
                    <a:pt x="138952" y="170147"/>
                  </a:lnTo>
                  <a:lnTo>
                    <a:pt x="62752" y="36797"/>
                  </a:lnTo>
                  <a:lnTo>
                    <a:pt x="88469" y="22223"/>
                  </a:lnTo>
                  <a:lnTo>
                    <a:pt x="75801" y="-65"/>
                  </a:lnTo>
                  <a:lnTo>
                    <a:pt x="49512" y="14794"/>
                  </a:lnTo>
                  <a:cubicBezTo>
                    <a:pt x="49036" y="17270"/>
                    <a:pt x="49226" y="19842"/>
                    <a:pt x="48940" y="22319"/>
                  </a:cubicBezTo>
                  <a:close/>
                </a:path>
              </a:pathLst>
            </a:custGeom>
            <a:solidFill>
              <a:srgbClr val="FCB900"/>
            </a:solidFill>
            <a:ln w="9525" cap="flat">
              <a:noFill/>
              <a:prstDash val="solid"/>
              <a:miter/>
            </a:ln>
          </p:spPr>
          <p:txBody>
            <a:bodyPr rtlCol="0" anchor="ctr"/>
            <a:lstStyle/>
            <a:p>
              <a:endParaRPr lang="en-GB"/>
            </a:p>
          </p:txBody>
        </p:sp>
        <p:sp>
          <p:nvSpPr>
            <p:cNvPr id="301" name="Graphic 255">
              <a:extLst>
                <a:ext uri="{FF2B5EF4-FFF2-40B4-BE49-F238E27FC236}">
                  <a16:creationId xmlns:a16="http://schemas.microsoft.com/office/drawing/2014/main" id="{F0F26F96-CBD3-784C-B321-60049548DC5F}"/>
                </a:ext>
              </a:extLst>
            </p:cNvPr>
            <p:cNvSpPr/>
            <p:nvPr/>
          </p:nvSpPr>
          <p:spPr>
            <a:xfrm>
              <a:off x="10476808" y="4476453"/>
              <a:ext cx="150304" cy="194214"/>
            </a:xfrm>
            <a:custGeom>
              <a:avLst/>
              <a:gdLst>
                <a:gd name="connsiteX0" fmla="*/ 69229 w 150304"/>
                <a:gd name="connsiteY0" fmla="*/ 160526 h 194214"/>
                <a:gd name="connsiteX1" fmla="*/ 88279 w 150304"/>
                <a:gd name="connsiteY1" fmla="*/ 194150 h 194214"/>
                <a:gd name="connsiteX2" fmla="*/ 113996 w 150304"/>
                <a:gd name="connsiteY2" fmla="*/ 179576 h 194214"/>
                <a:gd name="connsiteX3" fmla="*/ 116282 w 150304"/>
                <a:gd name="connsiteY3" fmla="*/ 174719 h 194214"/>
                <a:gd name="connsiteX4" fmla="*/ 138475 w 150304"/>
                <a:gd name="connsiteY4" fmla="*/ 155097 h 194214"/>
                <a:gd name="connsiteX5" fmla="*/ 150286 w 150304"/>
                <a:gd name="connsiteY5" fmla="*/ 147763 h 194214"/>
                <a:gd name="connsiteX6" fmla="*/ 142476 w 150304"/>
                <a:gd name="connsiteY6" fmla="*/ 133856 h 194214"/>
                <a:gd name="connsiteX7" fmla="*/ 100090 w 150304"/>
                <a:gd name="connsiteY7" fmla="*/ 157955 h 194214"/>
                <a:gd name="connsiteX8" fmla="*/ 74182 w 150304"/>
                <a:gd name="connsiteY8" fmla="*/ 112235 h 194214"/>
                <a:gd name="connsiteX9" fmla="*/ 107900 w 150304"/>
                <a:gd name="connsiteY9" fmla="*/ 93185 h 194214"/>
                <a:gd name="connsiteX10" fmla="*/ 95232 w 150304"/>
                <a:gd name="connsiteY10" fmla="*/ 70896 h 194214"/>
                <a:gd name="connsiteX11" fmla="*/ 61513 w 150304"/>
                <a:gd name="connsiteY11" fmla="*/ 89946 h 194214"/>
                <a:gd name="connsiteX12" fmla="*/ 36939 w 150304"/>
                <a:gd name="connsiteY12" fmla="*/ 46226 h 194214"/>
                <a:gd name="connsiteX13" fmla="*/ 79325 w 150304"/>
                <a:gd name="connsiteY13" fmla="*/ 22223 h 194214"/>
                <a:gd name="connsiteX14" fmla="*/ 66657 w 150304"/>
                <a:gd name="connsiteY14" fmla="*/ -65 h 194214"/>
                <a:gd name="connsiteX15" fmla="*/ -18 w 150304"/>
                <a:gd name="connsiteY15" fmla="*/ 38035 h 194214"/>
                <a:gd name="connsiteX16" fmla="*/ 47607 w 150304"/>
                <a:gd name="connsiteY16" fmla="*/ 122903 h 194214"/>
                <a:gd name="connsiteX17" fmla="*/ 69229 w 150304"/>
                <a:gd name="connsiteY17" fmla="*/ 160526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304" h="194214">
                  <a:moveTo>
                    <a:pt x="69229" y="160526"/>
                  </a:moveTo>
                  <a:lnTo>
                    <a:pt x="88279" y="194150"/>
                  </a:lnTo>
                  <a:lnTo>
                    <a:pt x="113996" y="179576"/>
                  </a:lnTo>
                  <a:cubicBezTo>
                    <a:pt x="114604" y="177889"/>
                    <a:pt x="115369" y="176262"/>
                    <a:pt x="116282" y="174719"/>
                  </a:cubicBezTo>
                  <a:cubicBezTo>
                    <a:pt x="121945" y="166445"/>
                    <a:pt x="129570" y="159704"/>
                    <a:pt x="138475" y="155097"/>
                  </a:cubicBezTo>
                  <a:lnTo>
                    <a:pt x="150286" y="147763"/>
                  </a:lnTo>
                  <a:lnTo>
                    <a:pt x="142476" y="133856"/>
                  </a:lnTo>
                  <a:lnTo>
                    <a:pt x="100090" y="157955"/>
                  </a:lnTo>
                  <a:lnTo>
                    <a:pt x="74182" y="112235"/>
                  </a:lnTo>
                  <a:lnTo>
                    <a:pt x="107900" y="93185"/>
                  </a:lnTo>
                  <a:lnTo>
                    <a:pt x="95232" y="70896"/>
                  </a:lnTo>
                  <a:lnTo>
                    <a:pt x="61513" y="89946"/>
                  </a:lnTo>
                  <a:lnTo>
                    <a:pt x="36939" y="46226"/>
                  </a:lnTo>
                  <a:lnTo>
                    <a:pt x="79325" y="22223"/>
                  </a:lnTo>
                  <a:lnTo>
                    <a:pt x="66657" y="-65"/>
                  </a:lnTo>
                  <a:lnTo>
                    <a:pt x="-18" y="38035"/>
                  </a:lnTo>
                  <a:lnTo>
                    <a:pt x="47607" y="122903"/>
                  </a:lnTo>
                  <a:cubicBezTo>
                    <a:pt x="59704" y="116711"/>
                    <a:pt x="65514" y="139000"/>
                    <a:pt x="69229" y="160526"/>
                  </a:cubicBezTo>
                  <a:close/>
                </a:path>
              </a:pathLst>
            </a:custGeom>
            <a:solidFill>
              <a:srgbClr val="FCB900"/>
            </a:solidFill>
            <a:ln w="9525" cap="flat">
              <a:noFill/>
              <a:prstDash val="solid"/>
              <a:miter/>
            </a:ln>
          </p:spPr>
          <p:txBody>
            <a:bodyPr rtlCol="0" anchor="ctr"/>
            <a:lstStyle/>
            <a:p>
              <a:endParaRPr lang="en-GB"/>
            </a:p>
          </p:txBody>
        </p:sp>
        <p:sp>
          <p:nvSpPr>
            <p:cNvPr id="302" name="Graphic 255">
              <a:extLst>
                <a:ext uri="{FF2B5EF4-FFF2-40B4-BE49-F238E27FC236}">
                  <a16:creationId xmlns:a16="http://schemas.microsoft.com/office/drawing/2014/main" id="{F0F26F96-CBD3-784C-B321-60049548DC5F}"/>
                </a:ext>
              </a:extLst>
            </p:cNvPr>
            <p:cNvSpPr/>
            <p:nvPr/>
          </p:nvSpPr>
          <p:spPr>
            <a:xfrm>
              <a:off x="9958312" y="4786344"/>
              <a:ext cx="135956" cy="172931"/>
            </a:xfrm>
            <a:custGeom>
              <a:avLst/>
              <a:gdLst>
                <a:gd name="connsiteX0" fmla="*/ 94425 w 135956"/>
                <a:gd name="connsiteY0" fmla="*/ 158864 h 172931"/>
                <a:gd name="connsiteX1" fmla="*/ 103950 w 135956"/>
                <a:gd name="connsiteY1" fmla="*/ 166198 h 172931"/>
                <a:gd name="connsiteX2" fmla="*/ 107856 w 135956"/>
                <a:gd name="connsiteY2" fmla="*/ 168675 h 172931"/>
                <a:gd name="connsiteX3" fmla="*/ 113190 w 135956"/>
                <a:gd name="connsiteY3" fmla="*/ 166198 h 172931"/>
                <a:gd name="connsiteX4" fmla="*/ 128144 w 135956"/>
                <a:gd name="connsiteY4" fmla="*/ 105810 h 172931"/>
                <a:gd name="connsiteX5" fmla="*/ 126715 w 135956"/>
                <a:gd name="connsiteY5" fmla="*/ 103333 h 172931"/>
                <a:gd name="connsiteX6" fmla="*/ 93759 w 135956"/>
                <a:gd name="connsiteY6" fmla="*/ 102476 h 172931"/>
                <a:gd name="connsiteX7" fmla="*/ 104522 w 135956"/>
                <a:gd name="connsiteY7" fmla="*/ 121526 h 172931"/>
                <a:gd name="connsiteX8" fmla="*/ 100521 w 135956"/>
                <a:gd name="connsiteY8" fmla="*/ 144100 h 172931"/>
                <a:gd name="connsiteX9" fmla="*/ 79090 w 135956"/>
                <a:gd name="connsiteY9" fmla="*/ 135909 h 172931"/>
                <a:gd name="connsiteX10" fmla="*/ 31465 w 135956"/>
                <a:gd name="connsiteY10" fmla="*/ 51613 h 172931"/>
                <a:gd name="connsiteX11" fmla="*/ 35465 w 135956"/>
                <a:gd name="connsiteY11" fmla="*/ 29038 h 172931"/>
                <a:gd name="connsiteX12" fmla="*/ 56897 w 135956"/>
                <a:gd name="connsiteY12" fmla="*/ 37230 h 172931"/>
                <a:gd name="connsiteX13" fmla="*/ 89186 w 135956"/>
                <a:gd name="connsiteY13" fmla="*/ 94380 h 172931"/>
                <a:gd name="connsiteX14" fmla="*/ 119476 w 135956"/>
                <a:gd name="connsiteY14" fmla="*/ 90570 h 172931"/>
                <a:gd name="connsiteX15" fmla="*/ 82233 w 135956"/>
                <a:gd name="connsiteY15" fmla="*/ 24943 h 172931"/>
                <a:gd name="connsiteX16" fmla="*/ 22797 w 135956"/>
                <a:gd name="connsiteY16" fmla="*/ 6845 h 172931"/>
                <a:gd name="connsiteX17" fmla="*/ 7843 w 135956"/>
                <a:gd name="connsiteY17" fmla="*/ 67234 h 172931"/>
                <a:gd name="connsiteX18" fmla="*/ 53849 w 135956"/>
                <a:gd name="connsiteY18" fmla="*/ 148387 h 172931"/>
                <a:gd name="connsiteX19" fmla="*/ 85091 w 135956"/>
                <a:gd name="connsiteY19" fmla="*/ 172866 h 172931"/>
                <a:gd name="connsiteX20" fmla="*/ 85091 w 135956"/>
                <a:gd name="connsiteY20" fmla="*/ 171152 h 172931"/>
                <a:gd name="connsiteX21" fmla="*/ 91441 w 135956"/>
                <a:gd name="connsiteY21" fmla="*/ 159272 h 172931"/>
                <a:gd name="connsiteX22" fmla="*/ 94425 w 135956"/>
                <a:gd name="connsiteY22" fmla="*/ 158864 h 1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956" h="172931">
                  <a:moveTo>
                    <a:pt x="94425" y="158864"/>
                  </a:moveTo>
                  <a:cubicBezTo>
                    <a:pt x="98189" y="160431"/>
                    <a:pt x="101473" y="162961"/>
                    <a:pt x="103950" y="166198"/>
                  </a:cubicBezTo>
                  <a:cubicBezTo>
                    <a:pt x="105093" y="167251"/>
                    <a:pt x="106416" y="168090"/>
                    <a:pt x="107856" y="168675"/>
                  </a:cubicBezTo>
                  <a:cubicBezTo>
                    <a:pt x="109678" y="167949"/>
                    <a:pt x="111459" y="167123"/>
                    <a:pt x="113190" y="166198"/>
                  </a:cubicBezTo>
                  <a:cubicBezTo>
                    <a:pt x="137193" y="152578"/>
                    <a:pt x="142241" y="130861"/>
                    <a:pt x="128144" y="105810"/>
                  </a:cubicBezTo>
                  <a:lnTo>
                    <a:pt x="126715" y="103333"/>
                  </a:lnTo>
                  <a:lnTo>
                    <a:pt x="93759" y="102476"/>
                  </a:lnTo>
                  <a:lnTo>
                    <a:pt x="104522" y="121526"/>
                  </a:lnTo>
                  <a:cubicBezTo>
                    <a:pt x="110808" y="132670"/>
                    <a:pt x="108332" y="139719"/>
                    <a:pt x="100521" y="144100"/>
                  </a:cubicBezTo>
                  <a:cubicBezTo>
                    <a:pt x="92711" y="148482"/>
                    <a:pt x="85377" y="147053"/>
                    <a:pt x="79090" y="135909"/>
                  </a:cubicBezTo>
                  <a:lnTo>
                    <a:pt x="31465" y="51613"/>
                  </a:lnTo>
                  <a:cubicBezTo>
                    <a:pt x="25083" y="40468"/>
                    <a:pt x="27655" y="33515"/>
                    <a:pt x="35465" y="29038"/>
                  </a:cubicBezTo>
                  <a:cubicBezTo>
                    <a:pt x="43276" y="24562"/>
                    <a:pt x="50515" y="26086"/>
                    <a:pt x="56897" y="37230"/>
                  </a:cubicBezTo>
                  <a:lnTo>
                    <a:pt x="89186" y="94380"/>
                  </a:lnTo>
                  <a:cubicBezTo>
                    <a:pt x="99098" y="91925"/>
                    <a:pt x="109265" y="90646"/>
                    <a:pt x="119476" y="90570"/>
                  </a:cubicBezTo>
                  <a:lnTo>
                    <a:pt x="82233" y="24943"/>
                  </a:lnTo>
                  <a:cubicBezTo>
                    <a:pt x="68136" y="-13"/>
                    <a:pt x="46895" y="-6776"/>
                    <a:pt x="22797" y="6845"/>
                  </a:cubicBezTo>
                  <a:cubicBezTo>
                    <a:pt x="-1301" y="20466"/>
                    <a:pt x="-6349" y="42278"/>
                    <a:pt x="7843" y="67234"/>
                  </a:cubicBezTo>
                  <a:lnTo>
                    <a:pt x="53849" y="148387"/>
                  </a:lnTo>
                  <a:cubicBezTo>
                    <a:pt x="59746" y="161076"/>
                    <a:pt x="71360" y="170176"/>
                    <a:pt x="85091" y="172866"/>
                  </a:cubicBezTo>
                  <a:cubicBezTo>
                    <a:pt x="85039" y="172296"/>
                    <a:pt x="85039" y="171722"/>
                    <a:pt x="85091" y="171152"/>
                  </a:cubicBezTo>
                  <a:cubicBezTo>
                    <a:pt x="83564" y="166118"/>
                    <a:pt x="86407" y="160799"/>
                    <a:pt x="91441" y="159272"/>
                  </a:cubicBezTo>
                  <a:cubicBezTo>
                    <a:pt x="92408" y="158979"/>
                    <a:pt x="93415" y="158841"/>
                    <a:pt x="94425" y="158864"/>
                  </a:cubicBezTo>
                  <a:close/>
                </a:path>
              </a:pathLst>
            </a:custGeom>
            <a:solidFill>
              <a:srgbClr val="FCB900"/>
            </a:solidFill>
            <a:ln w="9525" cap="flat">
              <a:noFill/>
              <a:prstDash val="solid"/>
              <a:miter/>
            </a:ln>
          </p:spPr>
          <p:txBody>
            <a:bodyPr rtlCol="0" anchor="ctr"/>
            <a:lstStyle/>
            <a:p>
              <a:endParaRPr lang="en-GB"/>
            </a:p>
          </p:txBody>
        </p:sp>
        <p:sp>
          <p:nvSpPr>
            <p:cNvPr id="303" name="Graphic 255">
              <a:extLst>
                <a:ext uri="{FF2B5EF4-FFF2-40B4-BE49-F238E27FC236}">
                  <a16:creationId xmlns:a16="http://schemas.microsoft.com/office/drawing/2014/main" id="{F0F26F96-CBD3-784C-B321-60049548DC5F}"/>
                </a:ext>
              </a:extLst>
            </p:cNvPr>
            <p:cNvSpPr/>
            <p:nvPr/>
          </p:nvSpPr>
          <p:spPr>
            <a:xfrm>
              <a:off x="10376431" y="4454927"/>
              <a:ext cx="79993" cy="42386"/>
            </a:xfrm>
            <a:custGeom>
              <a:avLst/>
              <a:gdLst>
                <a:gd name="connsiteX0" fmla="*/ 5205 w 79993"/>
                <a:gd name="connsiteY0" fmla="*/ 42321 h 42386"/>
                <a:gd name="connsiteX1" fmla="*/ 79976 w 79993"/>
                <a:gd name="connsiteY1" fmla="*/ -65 h 42386"/>
                <a:gd name="connsiteX2" fmla="*/ 17587 w 79993"/>
                <a:gd name="connsiteY2" fmla="*/ 21271 h 42386"/>
                <a:gd name="connsiteX3" fmla="*/ 5395 w 79993"/>
                <a:gd name="connsiteY3" fmla="*/ 21271 h 42386"/>
                <a:gd name="connsiteX4" fmla="*/ 1395 w 79993"/>
                <a:gd name="connsiteY4" fmla="*/ 36797 h 42386"/>
                <a:gd name="connsiteX5" fmla="*/ 5205 w 79993"/>
                <a:gd name="connsiteY5" fmla="*/ 42321 h 4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93" h="42386">
                  <a:moveTo>
                    <a:pt x="5205" y="42321"/>
                  </a:moveTo>
                  <a:lnTo>
                    <a:pt x="79976" y="-65"/>
                  </a:lnTo>
                  <a:cubicBezTo>
                    <a:pt x="58545" y="5840"/>
                    <a:pt x="39685" y="23747"/>
                    <a:pt x="17587" y="21271"/>
                  </a:cubicBezTo>
                  <a:cubicBezTo>
                    <a:pt x="13591" y="20221"/>
                    <a:pt x="9391" y="20221"/>
                    <a:pt x="5395" y="21271"/>
                  </a:cubicBezTo>
                  <a:cubicBezTo>
                    <a:pt x="215" y="24610"/>
                    <a:pt x="-1527" y="31370"/>
                    <a:pt x="1395" y="36797"/>
                  </a:cubicBezTo>
                  <a:cubicBezTo>
                    <a:pt x="2360" y="38831"/>
                    <a:pt x="3646" y="40696"/>
                    <a:pt x="5205" y="42321"/>
                  </a:cubicBezTo>
                  <a:close/>
                </a:path>
              </a:pathLst>
            </a:custGeom>
            <a:solidFill>
              <a:srgbClr val="FCB900"/>
            </a:solidFill>
            <a:ln w="9525" cap="flat">
              <a:noFill/>
              <a:prstDash val="solid"/>
              <a:miter/>
            </a:ln>
          </p:spPr>
          <p:txBody>
            <a:bodyPr rtlCol="0" anchor="ctr"/>
            <a:lstStyle/>
            <a:p>
              <a:endParaRPr lang="en-GB"/>
            </a:p>
          </p:txBody>
        </p:sp>
        <p:sp>
          <p:nvSpPr>
            <p:cNvPr id="304" name="Graphic 255">
              <a:extLst>
                <a:ext uri="{FF2B5EF4-FFF2-40B4-BE49-F238E27FC236}">
                  <a16:creationId xmlns:a16="http://schemas.microsoft.com/office/drawing/2014/main" id="{F0F26F96-CBD3-784C-B321-60049548DC5F}"/>
                </a:ext>
              </a:extLst>
            </p:cNvPr>
            <p:cNvSpPr/>
            <p:nvPr/>
          </p:nvSpPr>
          <p:spPr>
            <a:xfrm>
              <a:off x="10059899" y="4520078"/>
              <a:ext cx="253555" cy="140493"/>
            </a:xfrm>
            <a:custGeom>
              <a:avLst/>
              <a:gdLst>
                <a:gd name="connsiteX0" fmla="*/ 134189 w 253555"/>
                <a:gd name="connsiteY0" fmla="*/ 83564 h 140493"/>
                <a:gd name="connsiteX1" fmla="*/ 135142 w 253555"/>
                <a:gd name="connsiteY1" fmla="*/ 78802 h 140493"/>
                <a:gd name="connsiteX2" fmla="*/ 140857 w 253555"/>
                <a:gd name="connsiteY2" fmla="*/ 79754 h 140493"/>
                <a:gd name="connsiteX3" fmla="*/ 166669 w 253555"/>
                <a:gd name="connsiteY3" fmla="*/ 65181 h 140493"/>
                <a:gd name="connsiteX4" fmla="*/ 180386 w 253555"/>
                <a:gd name="connsiteY4" fmla="*/ 53180 h 140493"/>
                <a:gd name="connsiteX5" fmla="*/ 195816 w 253555"/>
                <a:gd name="connsiteY5" fmla="*/ 47084 h 140493"/>
                <a:gd name="connsiteX6" fmla="*/ 201531 w 253555"/>
                <a:gd name="connsiteY6" fmla="*/ 45369 h 140493"/>
                <a:gd name="connsiteX7" fmla="*/ 249156 w 253555"/>
                <a:gd name="connsiteY7" fmla="*/ 18509 h 140493"/>
                <a:gd name="connsiteX8" fmla="*/ 251156 w 253555"/>
                <a:gd name="connsiteY8" fmla="*/ 15937 h 140493"/>
                <a:gd name="connsiteX9" fmla="*/ 253538 w 253555"/>
                <a:gd name="connsiteY9" fmla="*/ 14794 h 140493"/>
                <a:gd name="connsiteX10" fmla="*/ 204389 w 253555"/>
                <a:gd name="connsiteY10" fmla="*/ -65 h 140493"/>
                <a:gd name="connsiteX11" fmla="*/ 191149 w 253555"/>
                <a:gd name="connsiteY11" fmla="*/ 7364 h 140493"/>
                <a:gd name="connsiteX12" fmla="*/ 189720 w 253555"/>
                <a:gd name="connsiteY12" fmla="*/ 17842 h 140493"/>
                <a:gd name="connsiteX13" fmla="*/ 133046 w 253555"/>
                <a:gd name="connsiteY13" fmla="*/ 48131 h 140493"/>
                <a:gd name="connsiteX14" fmla="*/ 114663 w 253555"/>
                <a:gd name="connsiteY14" fmla="*/ 55085 h 140493"/>
                <a:gd name="connsiteX15" fmla="*/ 107329 w 253555"/>
                <a:gd name="connsiteY15" fmla="*/ 55085 h 140493"/>
                <a:gd name="connsiteX16" fmla="*/ 26557 w 253555"/>
                <a:gd name="connsiteY16" fmla="*/ 100900 h 140493"/>
                <a:gd name="connsiteX17" fmla="*/ 29795 w 253555"/>
                <a:gd name="connsiteY17" fmla="*/ 112044 h 140493"/>
                <a:gd name="connsiteX18" fmla="*/ 16556 w 253555"/>
                <a:gd name="connsiteY18" fmla="*/ 106615 h 140493"/>
                <a:gd name="connsiteX19" fmla="*/ -18 w 253555"/>
                <a:gd name="connsiteY19" fmla="*/ 116140 h 140493"/>
                <a:gd name="connsiteX20" fmla="*/ 34748 w 253555"/>
                <a:gd name="connsiteY20" fmla="*/ 140429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3555" h="140493">
                  <a:moveTo>
                    <a:pt x="134189" y="83564"/>
                  </a:moveTo>
                  <a:cubicBezTo>
                    <a:pt x="134024" y="81917"/>
                    <a:pt x="134356" y="80259"/>
                    <a:pt x="135142" y="78802"/>
                  </a:cubicBezTo>
                  <a:cubicBezTo>
                    <a:pt x="136979" y="79441"/>
                    <a:pt x="138912" y="79763"/>
                    <a:pt x="140857" y="79754"/>
                  </a:cubicBezTo>
                  <a:lnTo>
                    <a:pt x="166669" y="65181"/>
                  </a:lnTo>
                  <a:cubicBezTo>
                    <a:pt x="170710" y="60611"/>
                    <a:pt x="175319" y="56577"/>
                    <a:pt x="180386" y="53180"/>
                  </a:cubicBezTo>
                  <a:cubicBezTo>
                    <a:pt x="185278" y="50562"/>
                    <a:pt x="190456" y="48517"/>
                    <a:pt x="195816" y="47084"/>
                  </a:cubicBezTo>
                  <a:lnTo>
                    <a:pt x="201531" y="45369"/>
                  </a:lnTo>
                  <a:lnTo>
                    <a:pt x="249156" y="18509"/>
                  </a:lnTo>
                  <a:cubicBezTo>
                    <a:pt x="249658" y="17535"/>
                    <a:pt x="250336" y="16663"/>
                    <a:pt x="251156" y="15937"/>
                  </a:cubicBezTo>
                  <a:cubicBezTo>
                    <a:pt x="251893" y="15447"/>
                    <a:pt x="252695" y="15062"/>
                    <a:pt x="253538" y="14794"/>
                  </a:cubicBezTo>
                  <a:lnTo>
                    <a:pt x="204389" y="-65"/>
                  </a:lnTo>
                  <a:lnTo>
                    <a:pt x="191149" y="7364"/>
                  </a:lnTo>
                  <a:lnTo>
                    <a:pt x="189720" y="17842"/>
                  </a:lnTo>
                  <a:lnTo>
                    <a:pt x="133046" y="48131"/>
                  </a:lnTo>
                  <a:cubicBezTo>
                    <a:pt x="127435" y="51636"/>
                    <a:pt x="121188" y="53998"/>
                    <a:pt x="114663" y="55085"/>
                  </a:cubicBezTo>
                  <a:cubicBezTo>
                    <a:pt x="112227" y="55370"/>
                    <a:pt x="109765" y="55370"/>
                    <a:pt x="107329" y="55085"/>
                  </a:cubicBezTo>
                  <a:lnTo>
                    <a:pt x="26557" y="100900"/>
                  </a:lnTo>
                  <a:cubicBezTo>
                    <a:pt x="27199" y="104728"/>
                    <a:pt x="28286" y="108468"/>
                    <a:pt x="29795" y="112044"/>
                  </a:cubicBezTo>
                  <a:cubicBezTo>
                    <a:pt x="25056" y="111161"/>
                    <a:pt x="20550" y="109313"/>
                    <a:pt x="16556" y="106615"/>
                  </a:cubicBezTo>
                  <a:lnTo>
                    <a:pt x="-18" y="116140"/>
                  </a:lnTo>
                  <a:cubicBezTo>
                    <a:pt x="11793" y="123950"/>
                    <a:pt x="23414" y="131951"/>
                    <a:pt x="34748" y="140429"/>
                  </a:cubicBezTo>
                  <a:close/>
                </a:path>
              </a:pathLst>
            </a:custGeom>
            <a:solidFill>
              <a:srgbClr val="FCB900"/>
            </a:solidFill>
            <a:ln w="9525" cap="flat">
              <a:noFill/>
              <a:prstDash val="solid"/>
              <a:miter/>
            </a:ln>
          </p:spPr>
          <p:txBody>
            <a:bodyPr rtlCol="0" anchor="ctr"/>
            <a:lstStyle/>
            <a:p>
              <a:endParaRPr lang="en-GB"/>
            </a:p>
          </p:txBody>
        </p:sp>
        <p:sp>
          <p:nvSpPr>
            <p:cNvPr id="305" name="Graphic 255">
              <a:extLst>
                <a:ext uri="{FF2B5EF4-FFF2-40B4-BE49-F238E27FC236}">
                  <a16:creationId xmlns:a16="http://schemas.microsoft.com/office/drawing/2014/main" id="{F0F26F96-CBD3-784C-B321-60049548DC5F}"/>
                </a:ext>
              </a:extLst>
            </p:cNvPr>
            <p:cNvSpPr/>
            <p:nvPr/>
          </p:nvSpPr>
          <p:spPr>
            <a:xfrm>
              <a:off x="10482333" y="4385775"/>
              <a:ext cx="57530" cy="32194"/>
            </a:xfrm>
            <a:custGeom>
              <a:avLst/>
              <a:gdLst>
                <a:gd name="connsiteX0" fmla="*/ 57513 w 57530"/>
                <a:gd name="connsiteY0" fmla="*/ 21842 h 32194"/>
                <a:gd name="connsiteX1" fmla="*/ 18461 w 57530"/>
                <a:gd name="connsiteY1" fmla="*/ -65 h 32194"/>
                <a:gd name="connsiteX2" fmla="*/ -18 w 57530"/>
                <a:gd name="connsiteY2" fmla="*/ 10412 h 32194"/>
                <a:gd name="connsiteX3" fmla="*/ 40273 w 57530"/>
                <a:gd name="connsiteY3" fmla="*/ 32129 h 32194"/>
              </a:gdLst>
              <a:ahLst/>
              <a:cxnLst>
                <a:cxn ang="0">
                  <a:pos x="connsiteX0" y="connsiteY0"/>
                </a:cxn>
                <a:cxn ang="0">
                  <a:pos x="connsiteX1" y="connsiteY1"/>
                </a:cxn>
                <a:cxn ang="0">
                  <a:pos x="connsiteX2" y="connsiteY2"/>
                </a:cxn>
                <a:cxn ang="0">
                  <a:pos x="connsiteX3" y="connsiteY3"/>
                </a:cxn>
              </a:cxnLst>
              <a:rect l="l" t="t" r="r" b="b"/>
              <a:pathLst>
                <a:path w="57530" h="32194">
                  <a:moveTo>
                    <a:pt x="57513" y="21842"/>
                  </a:moveTo>
                  <a:lnTo>
                    <a:pt x="18461" y="-65"/>
                  </a:lnTo>
                  <a:lnTo>
                    <a:pt x="-18" y="10412"/>
                  </a:lnTo>
                  <a:cubicBezTo>
                    <a:pt x="10869" y="21609"/>
                    <a:pt x="24934" y="29190"/>
                    <a:pt x="40273" y="32129"/>
                  </a:cubicBezTo>
                  <a:close/>
                </a:path>
              </a:pathLst>
            </a:custGeom>
            <a:solidFill>
              <a:srgbClr val="FCB900"/>
            </a:solidFill>
            <a:ln w="9525" cap="flat">
              <a:noFill/>
              <a:prstDash val="solid"/>
              <a:miter/>
            </a:ln>
          </p:spPr>
          <p:txBody>
            <a:bodyPr rtlCol="0" anchor="ctr"/>
            <a:lstStyle/>
            <a:p>
              <a:endParaRPr lang="en-GB"/>
            </a:p>
          </p:txBody>
        </p:sp>
        <p:sp>
          <p:nvSpPr>
            <p:cNvPr id="306" name="Graphic 255">
              <a:extLst>
                <a:ext uri="{FF2B5EF4-FFF2-40B4-BE49-F238E27FC236}">
                  <a16:creationId xmlns:a16="http://schemas.microsoft.com/office/drawing/2014/main" id="{F0F26F96-CBD3-784C-B321-60049548DC5F}"/>
                </a:ext>
              </a:extLst>
            </p:cNvPr>
            <p:cNvSpPr/>
            <p:nvPr/>
          </p:nvSpPr>
          <p:spPr>
            <a:xfrm>
              <a:off x="10513860" y="4356236"/>
              <a:ext cx="242394" cy="426540"/>
            </a:xfrm>
            <a:custGeom>
              <a:avLst/>
              <a:gdLst>
                <a:gd name="connsiteX0" fmla="*/ 236011 w 242394"/>
                <a:gd name="connsiteY0" fmla="*/ 281982 h 426540"/>
                <a:gd name="connsiteX1" fmla="*/ 88565 w 242394"/>
                <a:gd name="connsiteY1" fmla="*/ 22044 h 426540"/>
                <a:gd name="connsiteX2" fmla="*/ 29033 w 242394"/>
                <a:gd name="connsiteY2" fmla="*/ 5566 h 426540"/>
                <a:gd name="connsiteX3" fmla="*/ 11317 w 242394"/>
                <a:gd name="connsiteY3" fmla="*/ 15662 h 426540"/>
                <a:gd name="connsiteX4" fmla="*/ 18080 w 242394"/>
                <a:gd name="connsiteY4" fmla="*/ 22235 h 426540"/>
                <a:gd name="connsiteX5" fmla="*/ 38939 w 242394"/>
                <a:gd name="connsiteY5" fmla="*/ 43952 h 426540"/>
                <a:gd name="connsiteX6" fmla="*/ 47893 w 242394"/>
                <a:gd name="connsiteY6" fmla="*/ 38903 h 426540"/>
                <a:gd name="connsiteX7" fmla="*/ 55227 w 242394"/>
                <a:gd name="connsiteY7" fmla="*/ 40904 h 426540"/>
                <a:gd name="connsiteX8" fmla="*/ 202769 w 242394"/>
                <a:gd name="connsiteY8" fmla="*/ 300936 h 426540"/>
                <a:gd name="connsiteX9" fmla="*/ 200674 w 242394"/>
                <a:gd name="connsiteY9" fmla="*/ 308270 h 426540"/>
                <a:gd name="connsiteX10" fmla="*/ -18 w 242394"/>
                <a:gd name="connsiteY10" fmla="*/ 422570 h 426540"/>
                <a:gd name="connsiteX11" fmla="*/ 52179 w 242394"/>
                <a:gd name="connsiteY11" fmla="*/ 423142 h 426540"/>
                <a:gd name="connsiteX12" fmla="*/ 71229 w 242394"/>
                <a:gd name="connsiteY12" fmla="*/ 426476 h 426540"/>
                <a:gd name="connsiteX13" fmla="*/ 220010 w 242394"/>
                <a:gd name="connsiteY13" fmla="*/ 342084 h 426540"/>
                <a:gd name="connsiteX14" fmla="*/ 236774 w 242394"/>
                <a:gd name="connsiteY14" fmla="*/ 282458 h 42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394" h="426540">
                  <a:moveTo>
                    <a:pt x="236011" y="281982"/>
                  </a:moveTo>
                  <a:lnTo>
                    <a:pt x="88565" y="22044"/>
                  </a:lnTo>
                  <a:cubicBezTo>
                    <a:pt x="76626" y="1119"/>
                    <a:pt x="50033" y="-6242"/>
                    <a:pt x="29033" y="5566"/>
                  </a:cubicBezTo>
                  <a:lnTo>
                    <a:pt x="11317" y="15662"/>
                  </a:lnTo>
                  <a:lnTo>
                    <a:pt x="18080" y="22235"/>
                  </a:lnTo>
                  <a:cubicBezTo>
                    <a:pt x="25128" y="29283"/>
                    <a:pt x="32367" y="36427"/>
                    <a:pt x="38939" y="43952"/>
                  </a:cubicBezTo>
                  <a:lnTo>
                    <a:pt x="47893" y="38903"/>
                  </a:lnTo>
                  <a:cubicBezTo>
                    <a:pt x="50474" y="37462"/>
                    <a:pt x="53735" y="38351"/>
                    <a:pt x="55227" y="40904"/>
                  </a:cubicBezTo>
                  <a:lnTo>
                    <a:pt x="202769" y="300936"/>
                  </a:lnTo>
                  <a:cubicBezTo>
                    <a:pt x="204195" y="303543"/>
                    <a:pt x="203261" y="306811"/>
                    <a:pt x="200674" y="308270"/>
                  </a:cubicBezTo>
                  <a:lnTo>
                    <a:pt x="-18" y="422570"/>
                  </a:lnTo>
                  <a:cubicBezTo>
                    <a:pt x="17318" y="423618"/>
                    <a:pt x="34844" y="421142"/>
                    <a:pt x="52179" y="423142"/>
                  </a:cubicBezTo>
                  <a:cubicBezTo>
                    <a:pt x="58584" y="423913"/>
                    <a:pt x="64943" y="425026"/>
                    <a:pt x="71229" y="426476"/>
                  </a:cubicBezTo>
                  <a:lnTo>
                    <a:pt x="220010" y="342084"/>
                  </a:lnTo>
                  <a:cubicBezTo>
                    <a:pt x="241096" y="330242"/>
                    <a:pt x="248599" y="303554"/>
                    <a:pt x="236774" y="282458"/>
                  </a:cubicBezTo>
                  <a:close/>
                </a:path>
              </a:pathLst>
            </a:custGeom>
            <a:solidFill>
              <a:srgbClr val="FCB900"/>
            </a:solidFill>
            <a:ln w="9525" cap="flat">
              <a:noFill/>
              <a:prstDash val="solid"/>
              <a:miter/>
            </a:ln>
          </p:spPr>
          <p:txBody>
            <a:bodyPr rtlCol="0" anchor="ctr"/>
            <a:lstStyle/>
            <a:p>
              <a:endParaRPr lang="en-GB"/>
            </a:p>
          </p:txBody>
        </p:sp>
        <p:sp>
          <p:nvSpPr>
            <p:cNvPr id="307" name="Graphic 255">
              <a:extLst>
                <a:ext uri="{FF2B5EF4-FFF2-40B4-BE49-F238E27FC236}">
                  <a16:creationId xmlns:a16="http://schemas.microsoft.com/office/drawing/2014/main" id="{F0F26F96-CBD3-784C-B321-60049548DC5F}"/>
                </a:ext>
              </a:extLst>
            </p:cNvPr>
            <p:cNvSpPr/>
            <p:nvPr/>
          </p:nvSpPr>
          <p:spPr>
            <a:xfrm>
              <a:off x="9738480" y="4658190"/>
              <a:ext cx="327705" cy="313372"/>
            </a:xfrm>
            <a:custGeom>
              <a:avLst/>
              <a:gdLst>
                <a:gd name="connsiteX0" fmla="*/ 107851 w 327705"/>
                <a:gd name="connsiteY0" fmla="*/ 310831 h 313372"/>
                <a:gd name="connsiteX1" fmla="*/ 38509 w 327705"/>
                <a:gd name="connsiteY1" fmla="*/ 188339 h 313372"/>
                <a:gd name="connsiteX2" fmla="*/ 40489 w 327705"/>
                <a:gd name="connsiteY2" fmla="*/ 180921 h 313372"/>
                <a:gd name="connsiteX3" fmla="*/ 40509 w 327705"/>
                <a:gd name="connsiteY3" fmla="*/ 180910 h 313372"/>
                <a:gd name="connsiteX4" fmla="*/ 40509 w 327705"/>
                <a:gd name="connsiteY4" fmla="*/ 180910 h 313372"/>
                <a:gd name="connsiteX5" fmla="*/ 240534 w 327705"/>
                <a:gd name="connsiteY5" fmla="*/ 67372 h 313372"/>
                <a:gd name="connsiteX6" fmla="*/ 238438 w 327705"/>
                <a:gd name="connsiteY6" fmla="*/ 62800 h 313372"/>
                <a:gd name="connsiteX7" fmla="*/ 246821 w 327705"/>
                <a:gd name="connsiteY7" fmla="*/ 63752 h 313372"/>
                <a:gd name="connsiteX8" fmla="*/ 327688 w 327705"/>
                <a:gd name="connsiteY8" fmla="*/ 17937 h 313372"/>
                <a:gd name="connsiteX9" fmla="*/ 319877 w 327705"/>
                <a:gd name="connsiteY9" fmla="*/ 15080 h 313372"/>
                <a:gd name="connsiteX10" fmla="*/ 281777 w 327705"/>
                <a:gd name="connsiteY10" fmla="*/ -65 h 313372"/>
                <a:gd name="connsiteX11" fmla="*/ 251297 w 327705"/>
                <a:gd name="connsiteY11" fmla="*/ 17270 h 313372"/>
                <a:gd name="connsiteX12" fmla="*/ 284444 w 327705"/>
                <a:gd name="connsiteY12" fmla="*/ 37559 h 313372"/>
                <a:gd name="connsiteX13" fmla="*/ 229104 w 327705"/>
                <a:gd name="connsiteY13" fmla="*/ 29843 h 313372"/>
                <a:gd name="connsiteX14" fmla="*/ 22126 w 327705"/>
                <a:gd name="connsiteY14" fmla="*/ 147668 h 313372"/>
                <a:gd name="connsiteX15" fmla="*/ 5647 w 327705"/>
                <a:gd name="connsiteY15" fmla="*/ 207199 h 313372"/>
                <a:gd name="connsiteX16" fmla="*/ 65845 w 327705"/>
                <a:gd name="connsiteY16" fmla="*/ 313307 h 313372"/>
                <a:gd name="connsiteX17" fmla="*/ 74227 w 327705"/>
                <a:gd name="connsiteY17" fmla="*/ 311402 h 313372"/>
                <a:gd name="connsiteX18" fmla="*/ 97278 w 327705"/>
                <a:gd name="connsiteY18" fmla="*/ 310259 h 313372"/>
                <a:gd name="connsiteX19" fmla="*/ 107851 w 327705"/>
                <a:gd name="connsiteY19" fmla="*/ 310831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705" h="313372">
                  <a:moveTo>
                    <a:pt x="107851" y="310831"/>
                  </a:moveTo>
                  <a:lnTo>
                    <a:pt x="38509" y="188339"/>
                  </a:lnTo>
                  <a:cubicBezTo>
                    <a:pt x="37007" y="185744"/>
                    <a:pt x="37894" y="182423"/>
                    <a:pt x="40489" y="180921"/>
                  </a:cubicBezTo>
                  <a:cubicBezTo>
                    <a:pt x="40496" y="180917"/>
                    <a:pt x="40502" y="180913"/>
                    <a:pt x="40509" y="180910"/>
                  </a:cubicBezTo>
                  <a:lnTo>
                    <a:pt x="40509" y="180910"/>
                  </a:lnTo>
                  <a:lnTo>
                    <a:pt x="240534" y="67372"/>
                  </a:lnTo>
                  <a:cubicBezTo>
                    <a:pt x="239867" y="65848"/>
                    <a:pt x="239010" y="64324"/>
                    <a:pt x="238438" y="62800"/>
                  </a:cubicBezTo>
                  <a:cubicBezTo>
                    <a:pt x="241265" y="62682"/>
                    <a:pt x="244093" y="63003"/>
                    <a:pt x="246821" y="63752"/>
                  </a:cubicBezTo>
                  <a:lnTo>
                    <a:pt x="327688" y="17937"/>
                  </a:lnTo>
                  <a:cubicBezTo>
                    <a:pt x="325021" y="17080"/>
                    <a:pt x="322449" y="16032"/>
                    <a:pt x="319877" y="15080"/>
                  </a:cubicBezTo>
                  <a:lnTo>
                    <a:pt x="281777" y="-65"/>
                  </a:lnTo>
                  <a:lnTo>
                    <a:pt x="251297" y="17270"/>
                  </a:lnTo>
                  <a:lnTo>
                    <a:pt x="284444" y="37559"/>
                  </a:lnTo>
                  <a:cubicBezTo>
                    <a:pt x="272919" y="30510"/>
                    <a:pt x="249392" y="29558"/>
                    <a:pt x="229104" y="29843"/>
                  </a:cubicBezTo>
                  <a:lnTo>
                    <a:pt x="22126" y="147668"/>
                  </a:lnTo>
                  <a:cubicBezTo>
                    <a:pt x="1156" y="159572"/>
                    <a:pt x="-6216" y="186206"/>
                    <a:pt x="5647" y="207199"/>
                  </a:cubicBezTo>
                  <a:lnTo>
                    <a:pt x="65845" y="313307"/>
                  </a:lnTo>
                  <a:cubicBezTo>
                    <a:pt x="68608" y="312545"/>
                    <a:pt x="71465" y="311879"/>
                    <a:pt x="74227" y="311402"/>
                  </a:cubicBezTo>
                  <a:cubicBezTo>
                    <a:pt x="81859" y="310305"/>
                    <a:pt x="89576" y="309922"/>
                    <a:pt x="97278" y="310259"/>
                  </a:cubicBezTo>
                  <a:cubicBezTo>
                    <a:pt x="100811" y="310234"/>
                    <a:pt x="104341" y="310425"/>
                    <a:pt x="107851" y="310831"/>
                  </a:cubicBezTo>
                  <a:close/>
                </a:path>
              </a:pathLst>
            </a:custGeom>
            <a:solidFill>
              <a:srgbClr val="FCB900"/>
            </a:solidFill>
            <a:ln w="9525" cap="flat">
              <a:noFill/>
              <a:prstDash val="solid"/>
              <a:miter/>
            </a:ln>
          </p:spPr>
          <p:txBody>
            <a:bodyPr rtlCol="0" anchor="ctr"/>
            <a:lstStyle/>
            <a:p>
              <a:endParaRPr lang="en-GB"/>
            </a:p>
          </p:txBody>
        </p:sp>
        <p:sp>
          <p:nvSpPr>
            <p:cNvPr id="308" name="Graphic 255">
              <a:extLst>
                <a:ext uri="{FF2B5EF4-FFF2-40B4-BE49-F238E27FC236}">
                  <a16:creationId xmlns:a16="http://schemas.microsoft.com/office/drawing/2014/main" id="{F0F26F96-CBD3-784C-B321-60049548DC5F}"/>
                </a:ext>
              </a:extLst>
            </p:cNvPr>
            <p:cNvSpPr/>
            <p:nvPr/>
          </p:nvSpPr>
          <p:spPr>
            <a:xfrm>
              <a:off x="10036753" y="4782396"/>
              <a:ext cx="494347" cy="294512"/>
            </a:xfrm>
            <a:custGeom>
              <a:avLst/>
              <a:gdLst>
                <a:gd name="connsiteX0" fmla="*/ 56656 w 494347"/>
                <a:gd name="connsiteY0" fmla="*/ 234440 h 294512"/>
                <a:gd name="connsiteX1" fmla="*/ 68086 w 494347"/>
                <a:gd name="connsiteY1" fmla="*/ 241775 h 294512"/>
                <a:gd name="connsiteX2" fmla="*/ 74753 w 494347"/>
                <a:gd name="connsiteY2" fmla="*/ 251299 h 294512"/>
                <a:gd name="connsiteX3" fmla="*/ 25128 w 494347"/>
                <a:gd name="connsiteY3" fmla="*/ 260824 h 294512"/>
                <a:gd name="connsiteX4" fmla="*/ -18 w 494347"/>
                <a:gd name="connsiteY4" fmla="*/ 270349 h 294512"/>
                <a:gd name="connsiteX5" fmla="*/ 28557 w 494347"/>
                <a:gd name="connsiteY5" fmla="*/ 294448 h 294512"/>
                <a:gd name="connsiteX6" fmla="*/ 406795 w 494347"/>
                <a:gd name="connsiteY6" fmla="*/ 79945 h 294512"/>
                <a:gd name="connsiteX7" fmla="*/ 407557 w 494347"/>
                <a:gd name="connsiteY7" fmla="*/ 75277 h 294512"/>
                <a:gd name="connsiteX8" fmla="*/ 427332 w 494347"/>
                <a:gd name="connsiteY8" fmla="*/ 55620 h 294512"/>
                <a:gd name="connsiteX9" fmla="*/ 432131 w 494347"/>
                <a:gd name="connsiteY9" fmla="*/ 56227 h 294512"/>
                <a:gd name="connsiteX10" fmla="*/ 446704 w 494347"/>
                <a:gd name="connsiteY10" fmla="*/ 57752 h 294512"/>
                <a:gd name="connsiteX11" fmla="*/ 494330 w 494347"/>
                <a:gd name="connsiteY11" fmla="*/ 30986 h 294512"/>
                <a:gd name="connsiteX12" fmla="*/ 471470 w 494347"/>
                <a:gd name="connsiteY12" fmla="*/ -65 h 29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347" h="294512">
                  <a:moveTo>
                    <a:pt x="56656" y="234440"/>
                  </a:moveTo>
                  <a:cubicBezTo>
                    <a:pt x="60049" y="237481"/>
                    <a:pt x="63908" y="239957"/>
                    <a:pt x="68086" y="241775"/>
                  </a:cubicBezTo>
                  <a:cubicBezTo>
                    <a:pt x="72372" y="243680"/>
                    <a:pt x="78087" y="248252"/>
                    <a:pt x="74753" y="251299"/>
                  </a:cubicBezTo>
                  <a:cubicBezTo>
                    <a:pt x="59323" y="258348"/>
                    <a:pt x="40273" y="253109"/>
                    <a:pt x="25128" y="260824"/>
                  </a:cubicBezTo>
                  <a:cubicBezTo>
                    <a:pt x="16841" y="264825"/>
                    <a:pt x="8840" y="272731"/>
                    <a:pt x="-18" y="270349"/>
                  </a:cubicBezTo>
                  <a:cubicBezTo>
                    <a:pt x="10697" y="276854"/>
                    <a:pt x="20337" y="284984"/>
                    <a:pt x="28557" y="294448"/>
                  </a:cubicBezTo>
                  <a:lnTo>
                    <a:pt x="406795" y="79945"/>
                  </a:lnTo>
                  <a:cubicBezTo>
                    <a:pt x="406917" y="78370"/>
                    <a:pt x="407172" y="76809"/>
                    <a:pt x="407557" y="75277"/>
                  </a:cubicBezTo>
                  <a:cubicBezTo>
                    <a:pt x="407589" y="64388"/>
                    <a:pt x="416443" y="55587"/>
                    <a:pt x="427332" y="55620"/>
                  </a:cubicBezTo>
                  <a:cubicBezTo>
                    <a:pt x="428951" y="55625"/>
                    <a:pt x="430563" y="55829"/>
                    <a:pt x="432131" y="56227"/>
                  </a:cubicBezTo>
                  <a:cubicBezTo>
                    <a:pt x="437037" y="56012"/>
                    <a:pt x="441949" y="56525"/>
                    <a:pt x="446704" y="57752"/>
                  </a:cubicBezTo>
                  <a:lnTo>
                    <a:pt x="494330" y="30986"/>
                  </a:lnTo>
                  <a:cubicBezTo>
                    <a:pt x="487860" y="19836"/>
                    <a:pt x="480195" y="9424"/>
                    <a:pt x="471470" y="-65"/>
                  </a:cubicBezTo>
                  <a:close/>
                </a:path>
              </a:pathLst>
            </a:custGeom>
            <a:solidFill>
              <a:srgbClr val="FCB900"/>
            </a:solidFill>
            <a:ln w="9525" cap="flat">
              <a:noFill/>
              <a:prstDash val="solid"/>
              <a:miter/>
            </a:ln>
          </p:spPr>
          <p:txBody>
            <a:bodyPr rtlCol="0" anchor="ctr"/>
            <a:lstStyle/>
            <a:p>
              <a:endParaRPr lang="en-GB"/>
            </a:p>
          </p:txBody>
        </p:sp>
        <p:sp>
          <p:nvSpPr>
            <p:cNvPr id="309" name="Graphic 255">
              <a:extLst>
                <a:ext uri="{FF2B5EF4-FFF2-40B4-BE49-F238E27FC236}">
                  <a16:creationId xmlns:a16="http://schemas.microsoft.com/office/drawing/2014/main" id="{F0F26F96-CBD3-784C-B321-60049548DC5F}"/>
                </a:ext>
              </a:extLst>
            </p:cNvPr>
            <p:cNvSpPr/>
            <p:nvPr/>
          </p:nvSpPr>
          <p:spPr>
            <a:xfrm>
              <a:off x="9827050" y="4987218"/>
              <a:ext cx="222942" cy="160780"/>
            </a:xfrm>
            <a:custGeom>
              <a:avLst/>
              <a:gdLst>
                <a:gd name="connsiteX0" fmla="*/ 205113 w 222942"/>
                <a:gd name="connsiteY0" fmla="*/ 92578 h 160780"/>
                <a:gd name="connsiteX1" fmla="*/ 180443 w 222942"/>
                <a:gd name="connsiteY1" fmla="*/ 78386 h 160780"/>
                <a:gd name="connsiteX2" fmla="*/ 105005 w 222942"/>
                <a:gd name="connsiteY2" fmla="*/ 121249 h 160780"/>
                <a:gd name="connsiteX3" fmla="*/ 97695 w 222942"/>
                <a:gd name="connsiteY3" fmla="*/ 119385 h 160780"/>
                <a:gd name="connsiteX4" fmla="*/ 97671 w 222942"/>
                <a:gd name="connsiteY4" fmla="*/ 119343 h 160780"/>
                <a:gd name="connsiteX5" fmla="*/ 97671 w 222942"/>
                <a:gd name="connsiteY5" fmla="*/ 119344 h 160780"/>
                <a:gd name="connsiteX6" fmla="*/ 30996 w 222942"/>
                <a:gd name="connsiteY6" fmla="*/ 2472 h 160780"/>
                <a:gd name="connsiteX7" fmla="*/ 11088 w 222942"/>
                <a:gd name="connsiteY7" fmla="*/ 186 h 160780"/>
                <a:gd name="connsiteX8" fmla="*/ 80 w 222942"/>
                <a:gd name="connsiteY8" fmla="*/ 14321 h 160780"/>
                <a:gd name="connsiteX9" fmla="*/ 801 w 222942"/>
                <a:gd name="connsiteY9" fmla="*/ 17236 h 160780"/>
                <a:gd name="connsiteX10" fmla="*/ 19851 w 222942"/>
                <a:gd name="connsiteY10" fmla="*/ 29047 h 160780"/>
                <a:gd name="connsiteX11" fmla="*/ 6421 w 222942"/>
                <a:gd name="connsiteY11" fmla="*/ 37143 h 160780"/>
                <a:gd name="connsiteX12" fmla="*/ 63571 w 222942"/>
                <a:gd name="connsiteY12" fmla="*/ 138203 h 160780"/>
                <a:gd name="connsiteX13" fmla="*/ 123165 w 222942"/>
                <a:gd name="connsiteY13" fmla="*/ 155176 h 160780"/>
                <a:gd name="connsiteX14" fmla="*/ 123197 w 222942"/>
                <a:gd name="connsiteY14" fmla="*/ 155158 h 160780"/>
                <a:gd name="connsiteX15" fmla="*/ 124055 w 222942"/>
                <a:gd name="connsiteY15" fmla="*/ 154586 h 160780"/>
                <a:gd name="connsiteX16" fmla="*/ 222924 w 222942"/>
                <a:gd name="connsiteY16" fmla="*/ 98484 h 160780"/>
                <a:gd name="connsiteX17" fmla="*/ 221781 w 222942"/>
                <a:gd name="connsiteY17" fmla="*/ 97817 h 160780"/>
                <a:gd name="connsiteX18" fmla="*/ 205113 w 222942"/>
                <a:gd name="connsiteY18" fmla="*/ 92578 h 16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42" h="160780">
                  <a:moveTo>
                    <a:pt x="205113" y="92578"/>
                  </a:moveTo>
                  <a:cubicBezTo>
                    <a:pt x="195990" y="89620"/>
                    <a:pt x="187586" y="84785"/>
                    <a:pt x="180443" y="78386"/>
                  </a:cubicBezTo>
                  <a:lnTo>
                    <a:pt x="105005" y="121249"/>
                  </a:lnTo>
                  <a:cubicBezTo>
                    <a:pt x="102472" y="122753"/>
                    <a:pt x="99199" y="121918"/>
                    <a:pt x="97695" y="119385"/>
                  </a:cubicBezTo>
                  <a:cubicBezTo>
                    <a:pt x="97687" y="119371"/>
                    <a:pt x="97679" y="119358"/>
                    <a:pt x="97671" y="119343"/>
                  </a:cubicBezTo>
                  <a:lnTo>
                    <a:pt x="97671" y="119344"/>
                  </a:lnTo>
                  <a:lnTo>
                    <a:pt x="30996" y="2472"/>
                  </a:lnTo>
                  <a:cubicBezTo>
                    <a:pt x="24607" y="263"/>
                    <a:pt x="17811" y="-518"/>
                    <a:pt x="11088" y="186"/>
                  </a:cubicBezTo>
                  <a:cubicBezTo>
                    <a:pt x="4145" y="1049"/>
                    <a:pt x="-783" y="7378"/>
                    <a:pt x="80" y="14321"/>
                  </a:cubicBezTo>
                  <a:cubicBezTo>
                    <a:pt x="204" y="15317"/>
                    <a:pt x="446" y="16296"/>
                    <a:pt x="801" y="17236"/>
                  </a:cubicBezTo>
                  <a:cubicBezTo>
                    <a:pt x="8819" y="17441"/>
                    <a:pt x="16102" y="21957"/>
                    <a:pt x="19851" y="29047"/>
                  </a:cubicBezTo>
                  <a:cubicBezTo>
                    <a:pt x="15743" y="32314"/>
                    <a:pt x="11229" y="35036"/>
                    <a:pt x="6421" y="37143"/>
                  </a:cubicBezTo>
                  <a:lnTo>
                    <a:pt x="63571" y="138203"/>
                  </a:lnTo>
                  <a:cubicBezTo>
                    <a:pt x="75341" y="159346"/>
                    <a:pt x="102022" y="166945"/>
                    <a:pt x="123165" y="155176"/>
                  </a:cubicBezTo>
                  <a:cubicBezTo>
                    <a:pt x="123176" y="155170"/>
                    <a:pt x="123187" y="155164"/>
                    <a:pt x="123197" y="155158"/>
                  </a:cubicBezTo>
                  <a:lnTo>
                    <a:pt x="124055" y="154586"/>
                  </a:lnTo>
                  <a:lnTo>
                    <a:pt x="222924" y="98484"/>
                  </a:lnTo>
                  <a:lnTo>
                    <a:pt x="221781" y="97817"/>
                  </a:lnTo>
                  <a:cubicBezTo>
                    <a:pt x="216323" y="95772"/>
                    <a:pt x="210759" y="94023"/>
                    <a:pt x="205113" y="92578"/>
                  </a:cubicBezTo>
                  <a:close/>
                </a:path>
              </a:pathLst>
            </a:custGeom>
            <a:solidFill>
              <a:srgbClr val="FCB900"/>
            </a:solidFill>
            <a:ln w="9525" cap="flat">
              <a:noFill/>
              <a:prstDash val="solid"/>
              <a:miter/>
            </a:ln>
          </p:spPr>
          <p:txBody>
            <a:bodyPr rtlCol="0" anchor="ctr"/>
            <a:lstStyle/>
            <a:p>
              <a:endParaRPr lang="en-GB"/>
            </a:p>
          </p:txBody>
        </p:sp>
        <p:grpSp>
          <p:nvGrpSpPr>
            <p:cNvPr id="310" name="Graphic 255">
              <a:extLst>
                <a:ext uri="{FF2B5EF4-FFF2-40B4-BE49-F238E27FC236}">
                  <a16:creationId xmlns:a16="http://schemas.microsoft.com/office/drawing/2014/main" id="{E75065A1-26B3-2545-B9C3-13FB3238C49F}"/>
                </a:ext>
              </a:extLst>
            </p:cNvPr>
            <p:cNvGrpSpPr/>
            <p:nvPr/>
          </p:nvGrpSpPr>
          <p:grpSpPr>
            <a:xfrm>
              <a:off x="9738480" y="4356236"/>
              <a:ext cx="1017775" cy="791762"/>
              <a:chOff x="9738480" y="4356236"/>
              <a:chExt cx="1017775" cy="791762"/>
            </a:xfrm>
            <a:solidFill>
              <a:srgbClr val="000000"/>
            </a:solidFill>
          </p:grpSpPr>
          <p:sp>
            <p:nvSpPr>
              <p:cNvPr id="311" name="Graphic 255">
                <a:extLst>
                  <a:ext uri="{FF2B5EF4-FFF2-40B4-BE49-F238E27FC236}">
                    <a16:creationId xmlns:a16="http://schemas.microsoft.com/office/drawing/2014/main" id="{FD63A3ED-8ECB-F346-AE8A-2F408B933167}"/>
                  </a:ext>
                </a:extLst>
              </p:cNvPr>
              <p:cNvSpPr/>
              <p:nvPr/>
            </p:nvSpPr>
            <p:spPr>
              <a:xfrm>
                <a:off x="9894735" y="4921080"/>
                <a:ext cx="111903" cy="87718"/>
              </a:xfrm>
              <a:custGeom>
                <a:avLst/>
                <a:gdLst>
                  <a:gd name="connsiteX0" fmla="*/ 111710 w 111903"/>
                  <a:gd name="connsiteY0" fmla="*/ 51846 h 87718"/>
                  <a:gd name="connsiteX1" fmla="*/ 103995 w 111903"/>
                  <a:gd name="connsiteY1" fmla="*/ 20699 h 87718"/>
                  <a:gd name="connsiteX2" fmla="*/ 92279 w 111903"/>
                  <a:gd name="connsiteY2" fmla="*/ -65 h 87718"/>
                  <a:gd name="connsiteX3" fmla="*/ 69038 w 111903"/>
                  <a:gd name="connsiteY3" fmla="*/ 13079 h 87718"/>
                  <a:gd name="connsiteX4" fmla="*/ 81707 w 111903"/>
                  <a:gd name="connsiteY4" fmla="*/ 35368 h 87718"/>
                  <a:gd name="connsiteX5" fmla="*/ 77611 w 111903"/>
                  <a:gd name="connsiteY5" fmla="*/ 57752 h 87718"/>
                  <a:gd name="connsiteX6" fmla="*/ 56275 w 111903"/>
                  <a:gd name="connsiteY6" fmla="*/ 49846 h 87718"/>
                  <a:gd name="connsiteX7" fmla="*/ 29128 w 111903"/>
                  <a:gd name="connsiteY7" fmla="*/ 1649 h 87718"/>
                  <a:gd name="connsiteX8" fmla="*/ -18 w 111903"/>
                  <a:gd name="connsiteY8" fmla="*/ 7364 h 87718"/>
                  <a:gd name="connsiteX9" fmla="*/ 31033 w 111903"/>
                  <a:gd name="connsiteY9" fmla="*/ 62133 h 87718"/>
                  <a:gd name="connsiteX10" fmla="*/ 89898 w 111903"/>
                  <a:gd name="connsiteY10" fmla="*/ 81183 h 87718"/>
                  <a:gd name="connsiteX11" fmla="*/ 100471 w 111903"/>
                  <a:gd name="connsiteY11" fmla="*/ 73277 h 87718"/>
                  <a:gd name="connsiteX12" fmla="*/ 105519 w 111903"/>
                  <a:gd name="connsiteY12" fmla="*/ 55180 h 87718"/>
                  <a:gd name="connsiteX13" fmla="*/ 111710 w 111903"/>
                  <a:gd name="connsiteY13" fmla="*/ 51846 h 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03" h="87718">
                    <a:moveTo>
                      <a:pt x="111710" y="51846"/>
                    </a:moveTo>
                    <a:cubicBezTo>
                      <a:pt x="112630" y="40898"/>
                      <a:pt x="109918" y="29952"/>
                      <a:pt x="103995" y="20699"/>
                    </a:cubicBezTo>
                    <a:lnTo>
                      <a:pt x="92279" y="-65"/>
                    </a:lnTo>
                    <a:lnTo>
                      <a:pt x="69038" y="13079"/>
                    </a:lnTo>
                    <a:lnTo>
                      <a:pt x="81707" y="35368"/>
                    </a:lnTo>
                    <a:cubicBezTo>
                      <a:pt x="87993" y="46512"/>
                      <a:pt x="85421" y="53370"/>
                      <a:pt x="77611" y="57752"/>
                    </a:cubicBezTo>
                    <a:cubicBezTo>
                      <a:pt x="69800" y="62133"/>
                      <a:pt x="62561" y="60990"/>
                      <a:pt x="56275" y="49846"/>
                    </a:cubicBezTo>
                    <a:lnTo>
                      <a:pt x="29128" y="1649"/>
                    </a:lnTo>
                    <a:lnTo>
                      <a:pt x="-18" y="7364"/>
                    </a:lnTo>
                    <a:lnTo>
                      <a:pt x="31033" y="62133"/>
                    </a:lnTo>
                    <a:cubicBezTo>
                      <a:pt x="45226" y="87184"/>
                      <a:pt x="65800" y="94327"/>
                      <a:pt x="89898" y="81183"/>
                    </a:cubicBezTo>
                    <a:cubicBezTo>
                      <a:pt x="93729" y="78985"/>
                      <a:pt x="97279" y="76330"/>
                      <a:pt x="100471" y="73277"/>
                    </a:cubicBezTo>
                    <a:cubicBezTo>
                      <a:pt x="97681" y="66809"/>
                      <a:pt x="99784" y="59270"/>
                      <a:pt x="105519" y="55180"/>
                    </a:cubicBezTo>
                    <a:cubicBezTo>
                      <a:pt x="107386" y="53737"/>
                      <a:pt x="109478" y="52611"/>
                      <a:pt x="111710" y="51846"/>
                    </a:cubicBezTo>
                    <a:close/>
                  </a:path>
                </a:pathLst>
              </a:custGeom>
              <a:solidFill>
                <a:srgbClr val="000000"/>
              </a:solidFill>
              <a:ln w="9525" cap="flat">
                <a:noFill/>
                <a:prstDash val="solid"/>
                <a:miter/>
              </a:ln>
            </p:spPr>
            <p:txBody>
              <a:bodyPr rtlCol="0" anchor="ctr"/>
              <a:lstStyle/>
              <a:p>
                <a:endParaRPr lang="en-GB"/>
              </a:p>
            </p:txBody>
          </p:sp>
          <p:sp>
            <p:nvSpPr>
              <p:cNvPr id="312" name="Graphic 255">
                <a:extLst>
                  <a:ext uri="{FF2B5EF4-FFF2-40B4-BE49-F238E27FC236}">
                    <a16:creationId xmlns:a16="http://schemas.microsoft.com/office/drawing/2014/main" id="{A5DBD8ED-8BA4-224F-9E81-73903A5E2117}"/>
                  </a:ext>
                </a:extLst>
              </p:cNvPr>
              <p:cNvSpPr/>
              <p:nvPr/>
            </p:nvSpPr>
            <p:spPr>
              <a:xfrm>
                <a:off x="9872133" y="4835552"/>
                <a:ext cx="89372" cy="76098"/>
              </a:xfrm>
              <a:custGeom>
                <a:avLst/>
                <a:gdLst>
                  <a:gd name="connsiteX0" fmla="*/ 7630 w 89372"/>
                  <a:gd name="connsiteY0" fmla="*/ 66508 h 76098"/>
                  <a:gd name="connsiteX1" fmla="*/ 13154 w 89372"/>
                  <a:gd name="connsiteY1" fmla="*/ 76033 h 76098"/>
                  <a:gd name="connsiteX2" fmla="*/ 45253 w 89372"/>
                  <a:gd name="connsiteY2" fmla="*/ 76033 h 76098"/>
                  <a:gd name="connsiteX3" fmla="*/ 31252 w 89372"/>
                  <a:gd name="connsiteY3" fmla="*/ 51268 h 76098"/>
                  <a:gd name="connsiteX4" fmla="*/ 35252 w 89372"/>
                  <a:gd name="connsiteY4" fmla="*/ 28694 h 76098"/>
                  <a:gd name="connsiteX5" fmla="*/ 56683 w 89372"/>
                  <a:gd name="connsiteY5" fmla="*/ 36885 h 76098"/>
                  <a:gd name="connsiteX6" fmla="*/ 66208 w 89372"/>
                  <a:gd name="connsiteY6" fmla="*/ 53554 h 76098"/>
                  <a:gd name="connsiteX7" fmla="*/ 89354 w 89372"/>
                  <a:gd name="connsiteY7" fmla="*/ 40409 h 76098"/>
                  <a:gd name="connsiteX8" fmla="*/ 80782 w 89372"/>
                  <a:gd name="connsiteY8" fmla="*/ 25265 h 76098"/>
                  <a:gd name="connsiteX9" fmla="*/ 21917 w 89372"/>
                  <a:gd name="connsiteY9" fmla="*/ 6786 h 76098"/>
                  <a:gd name="connsiteX10" fmla="*/ 7439 w 89372"/>
                  <a:gd name="connsiteY10" fmla="*/ 18597 h 76098"/>
                  <a:gd name="connsiteX11" fmla="*/ 24394 w 89372"/>
                  <a:gd name="connsiteY11" fmla="*/ 20979 h 76098"/>
                  <a:gd name="connsiteX12" fmla="*/ 1534 w 89372"/>
                  <a:gd name="connsiteY12" fmla="*/ 29551 h 76098"/>
                  <a:gd name="connsiteX13" fmla="*/ 7630 w 89372"/>
                  <a:gd name="connsiteY13" fmla="*/ 66508 h 7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72" h="76098">
                    <a:moveTo>
                      <a:pt x="7630" y="66508"/>
                    </a:moveTo>
                    <a:lnTo>
                      <a:pt x="13154" y="76033"/>
                    </a:lnTo>
                    <a:lnTo>
                      <a:pt x="45253" y="76033"/>
                    </a:lnTo>
                    <a:lnTo>
                      <a:pt x="31252" y="51268"/>
                    </a:lnTo>
                    <a:cubicBezTo>
                      <a:pt x="24965" y="40124"/>
                      <a:pt x="27442" y="33075"/>
                      <a:pt x="35252" y="28694"/>
                    </a:cubicBezTo>
                    <a:cubicBezTo>
                      <a:pt x="43063" y="24312"/>
                      <a:pt x="50397" y="25646"/>
                      <a:pt x="56683" y="36885"/>
                    </a:cubicBezTo>
                    <a:lnTo>
                      <a:pt x="66208" y="53554"/>
                    </a:lnTo>
                    <a:lnTo>
                      <a:pt x="89354" y="40409"/>
                    </a:lnTo>
                    <a:lnTo>
                      <a:pt x="80782" y="25265"/>
                    </a:lnTo>
                    <a:cubicBezTo>
                      <a:pt x="66589" y="309"/>
                      <a:pt x="46015" y="-6930"/>
                      <a:pt x="21917" y="6786"/>
                    </a:cubicBezTo>
                    <a:cubicBezTo>
                      <a:pt x="16385" y="9769"/>
                      <a:pt x="11472" y="13777"/>
                      <a:pt x="7439" y="18597"/>
                    </a:cubicBezTo>
                    <a:cubicBezTo>
                      <a:pt x="12913" y="20356"/>
                      <a:pt x="18647" y="21161"/>
                      <a:pt x="24394" y="20979"/>
                    </a:cubicBezTo>
                    <a:lnTo>
                      <a:pt x="1534" y="29551"/>
                    </a:lnTo>
                    <a:cubicBezTo>
                      <a:pt x="-1856" y="42173"/>
                      <a:pt x="366" y="55643"/>
                      <a:pt x="7630" y="66508"/>
                    </a:cubicBezTo>
                    <a:close/>
                  </a:path>
                </a:pathLst>
              </a:custGeom>
              <a:solidFill>
                <a:srgbClr val="000000"/>
              </a:solidFill>
              <a:ln w="9525" cap="flat">
                <a:noFill/>
                <a:prstDash val="solid"/>
                <a:miter/>
              </a:ln>
            </p:spPr>
            <p:txBody>
              <a:bodyPr rtlCol="0" anchor="ctr"/>
              <a:lstStyle/>
              <a:p>
                <a:endParaRPr lang="en-GB"/>
              </a:p>
            </p:txBody>
          </p:sp>
          <p:sp>
            <p:nvSpPr>
              <p:cNvPr id="313" name="Graphic 255">
                <a:extLst>
                  <a:ext uri="{FF2B5EF4-FFF2-40B4-BE49-F238E27FC236}">
                    <a16:creationId xmlns:a16="http://schemas.microsoft.com/office/drawing/2014/main" id="{571396D7-8C61-8242-A697-8C28FAFD1FFC}"/>
                  </a:ext>
                </a:extLst>
              </p:cNvPr>
              <p:cNvSpPr/>
              <p:nvPr/>
            </p:nvSpPr>
            <p:spPr>
              <a:xfrm>
                <a:off x="10034562" y="4745439"/>
                <a:ext cx="46970" cy="56578"/>
              </a:xfrm>
              <a:custGeom>
                <a:avLst/>
                <a:gdLst>
                  <a:gd name="connsiteX0" fmla="*/ 23223 w 46970"/>
                  <a:gd name="connsiteY0" fmla="*/ 55085 h 56578"/>
                  <a:gd name="connsiteX1" fmla="*/ 32748 w 46970"/>
                  <a:gd name="connsiteY1" fmla="*/ 51370 h 56578"/>
                  <a:gd name="connsiteX2" fmla="*/ 46750 w 46970"/>
                  <a:gd name="connsiteY2" fmla="*/ 15651 h 56578"/>
                  <a:gd name="connsiteX3" fmla="*/ 34082 w 46970"/>
                  <a:gd name="connsiteY3" fmla="*/ -65 h 56578"/>
                  <a:gd name="connsiteX4" fmla="*/ -18 w 46970"/>
                  <a:gd name="connsiteY4" fmla="*/ 18985 h 56578"/>
                  <a:gd name="connsiteX5" fmla="*/ 21318 w 46970"/>
                  <a:gd name="connsiteY5" fmla="*/ 56513 h 56578"/>
                  <a:gd name="connsiteX6" fmla="*/ 23223 w 46970"/>
                  <a:gd name="connsiteY6" fmla="*/ 55085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70" h="56578">
                    <a:moveTo>
                      <a:pt x="23223" y="55085"/>
                    </a:moveTo>
                    <a:cubicBezTo>
                      <a:pt x="26278" y="53557"/>
                      <a:pt x="29466" y="52314"/>
                      <a:pt x="32748" y="51370"/>
                    </a:cubicBezTo>
                    <a:cubicBezTo>
                      <a:pt x="45035" y="45845"/>
                      <a:pt x="47798" y="28129"/>
                      <a:pt x="46750" y="15651"/>
                    </a:cubicBezTo>
                    <a:lnTo>
                      <a:pt x="34082" y="-65"/>
                    </a:lnTo>
                    <a:lnTo>
                      <a:pt x="-18" y="18985"/>
                    </a:lnTo>
                    <a:lnTo>
                      <a:pt x="21318" y="56513"/>
                    </a:lnTo>
                    <a:cubicBezTo>
                      <a:pt x="21875" y="55941"/>
                      <a:pt x="22518" y="55459"/>
                      <a:pt x="23223" y="55085"/>
                    </a:cubicBezTo>
                    <a:close/>
                  </a:path>
                </a:pathLst>
              </a:custGeom>
              <a:solidFill>
                <a:srgbClr val="000000"/>
              </a:solidFill>
              <a:ln w="9525" cap="flat">
                <a:noFill/>
                <a:prstDash val="solid"/>
                <a:miter/>
              </a:ln>
            </p:spPr>
            <p:txBody>
              <a:bodyPr rtlCol="0" anchor="ctr"/>
              <a:lstStyle/>
              <a:p>
                <a:endParaRPr lang="en-GB"/>
              </a:p>
            </p:txBody>
          </p:sp>
          <p:sp>
            <p:nvSpPr>
              <p:cNvPr id="314" name="Graphic 255">
                <a:extLst>
                  <a:ext uri="{FF2B5EF4-FFF2-40B4-BE49-F238E27FC236}">
                    <a16:creationId xmlns:a16="http://schemas.microsoft.com/office/drawing/2014/main" id="{BAA23A02-902C-7C45-A773-5C48BB4AA522}"/>
                  </a:ext>
                </a:extLst>
              </p:cNvPr>
              <p:cNvSpPr/>
              <p:nvPr/>
            </p:nvSpPr>
            <p:spPr>
              <a:xfrm>
                <a:off x="10060946" y="4706006"/>
                <a:ext cx="165258" cy="214217"/>
              </a:xfrm>
              <a:custGeom>
                <a:avLst/>
                <a:gdLst>
                  <a:gd name="connsiteX0" fmla="*/ 142095 w 165258"/>
                  <a:gd name="connsiteY0" fmla="*/ 169099 h 214217"/>
                  <a:gd name="connsiteX1" fmla="*/ 165241 w 165258"/>
                  <a:gd name="connsiteY1" fmla="*/ 155954 h 214217"/>
                  <a:gd name="connsiteX2" fmla="*/ 76753 w 165258"/>
                  <a:gd name="connsiteY2" fmla="*/ -65 h 214217"/>
                  <a:gd name="connsiteX3" fmla="*/ 54751 w 165258"/>
                  <a:gd name="connsiteY3" fmla="*/ 12317 h 214217"/>
                  <a:gd name="connsiteX4" fmla="*/ 67038 w 165258"/>
                  <a:gd name="connsiteY4" fmla="*/ 22509 h 214217"/>
                  <a:gd name="connsiteX5" fmla="*/ 44369 w 165258"/>
                  <a:gd name="connsiteY5" fmla="*/ 23843 h 214217"/>
                  <a:gd name="connsiteX6" fmla="*/ 88945 w 165258"/>
                  <a:gd name="connsiteY6" fmla="*/ 139381 h 214217"/>
                  <a:gd name="connsiteX7" fmla="*/ 88945 w 165258"/>
                  <a:gd name="connsiteY7" fmla="*/ 139381 h 214217"/>
                  <a:gd name="connsiteX8" fmla="*/ 32557 w 165258"/>
                  <a:gd name="connsiteY8" fmla="*/ 69086 h 214217"/>
                  <a:gd name="connsiteX9" fmla="*/ 29128 w 165258"/>
                  <a:gd name="connsiteY9" fmla="*/ 77373 h 214217"/>
                  <a:gd name="connsiteX10" fmla="*/ 20842 w 165258"/>
                  <a:gd name="connsiteY10" fmla="*/ 81564 h 214217"/>
                  <a:gd name="connsiteX11" fmla="*/ 17413 w 165258"/>
                  <a:gd name="connsiteY11" fmla="*/ 88898 h 214217"/>
                  <a:gd name="connsiteX12" fmla="*/ 10936 w 165258"/>
                  <a:gd name="connsiteY12" fmla="*/ 93089 h 214217"/>
                  <a:gd name="connsiteX13" fmla="*/ 4173 w 165258"/>
                  <a:gd name="connsiteY13" fmla="*/ 101090 h 214217"/>
                  <a:gd name="connsiteX14" fmla="*/ -18 w 165258"/>
                  <a:gd name="connsiteY14" fmla="*/ 103662 h 214217"/>
                  <a:gd name="connsiteX15" fmla="*/ 62657 w 165258"/>
                  <a:gd name="connsiteY15" fmla="*/ 214152 h 214217"/>
                  <a:gd name="connsiteX16" fmla="*/ 83993 w 165258"/>
                  <a:gd name="connsiteY16" fmla="*/ 201960 h 214217"/>
                  <a:gd name="connsiteX17" fmla="*/ 21413 w 165258"/>
                  <a:gd name="connsiteY17" fmla="*/ 91661 h 214217"/>
                  <a:gd name="connsiteX18" fmla="*/ 21413 w 165258"/>
                  <a:gd name="connsiteY18" fmla="*/ 91661 h 214217"/>
                  <a:gd name="connsiteX19" fmla="*/ 101804 w 165258"/>
                  <a:gd name="connsiteY19" fmla="*/ 191864 h 214217"/>
                  <a:gd name="connsiteX20" fmla="*/ 125045 w 165258"/>
                  <a:gd name="connsiteY20" fmla="*/ 178719 h 214217"/>
                  <a:gd name="connsiteX21" fmla="*/ 78087 w 165258"/>
                  <a:gd name="connsiteY21" fmla="*/ 57466 h 214217"/>
                  <a:gd name="connsiteX22" fmla="*/ 78087 w 165258"/>
                  <a:gd name="connsiteY22" fmla="*/ 57466 h 21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258" h="214217">
                    <a:moveTo>
                      <a:pt x="142095" y="169099"/>
                    </a:moveTo>
                    <a:lnTo>
                      <a:pt x="165241" y="155954"/>
                    </a:lnTo>
                    <a:lnTo>
                      <a:pt x="76753" y="-65"/>
                    </a:lnTo>
                    <a:lnTo>
                      <a:pt x="54751" y="12317"/>
                    </a:lnTo>
                    <a:cubicBezTo>
                      <a:pt x="60664" y="12586"/>
                      <a:pt x="65681" y="16747"/>
                      <a:pt x="67038" y="22509"/>
                    </a:cubicBezTo>
                    <a:cubicBezTo>
                      <a:pt x="60180" y="23462"/>
                      <a:pt x="51798" y="22509"/>
                      <a:pt x="44369" y="23843"/>
                    </a:cubicBezTo>
                    <a:lnTo>
                      <a:pt x="88945" y="139381"/>
                    </a:lnTo>
                    <a:lnTo>
                      <a:pt x="88945" y="139381"/>
                    </a:lnTo>
                    <a:lnTo>
                      <a:pt x="32557" y="69086"/>
                    </a:lnTo>
                    <a:cubicBezTo>
                      <a:pt x="32868" y="72247"/>
                      <a:pt x="31582" y="75355"/>
                      <a:pt x="29128" y="77373"/>
                    </a:cubicBezTo>
                    <a:cubicBezTo>
                      <a:pt x="26203" y="78421"/>
                      <a:pt x="23420" y="79829"/>
                      <a:pt x="20842" y="81564"/>
                    </a:cubicBezTo>
                    <a:cubicBezTo>
                      <a:pt x="18841" y="83945"/>
                      <a:pt x="19127" y="86803"/>
                      <a:pt x="17413" y="88898"/>
                    </a:cubicBezTo>
                    <a:cubicBezTo>
                      <a:pt x="15453" y="90582"/>
                      <a:pt x="13274" y="91992"/>
                      <a:pt x="10936" y="93089"/>
                    </a:cubicBezTo>
                    <a:cubicBezTo>
                      <a:pt x="8508" y="95605"/>
                      <a:pt x="6249" y="98278"/>
                      <a:pt x="4173" y="101090"/>
                    </a:cubicBezTo>
                    <a:cubicBezTo>
                      <a:pt x="3025" y="102300"/>
                      <a:pt x="1580" y="103186"/>
                      <a:pt x="-18" y="103662"/>
                    </a:cubicBezTo>
                    <a:lnTo>
                      <a:pt x="62657" y="214152"/>
                    </a:lnTo>
                    <a:lnTo>
                      <a:pt x="83993" y="201960"/>
                    </a:lnTo>
                    <a:lnTo>
                      <a:pt x="21413" y="91661"/>
                    </a:lnTo>
                    <a:lnTo>
                      <a:pt x="21413" y="91661"/>
                    </a:lnTo>
                    <a:lnTo>
                      <a:pt x="101804" y="191864"/>
                    </a:lnTo>
                    <a:lnTo>
                      <a:pt x="125045" y="178719"/>
                    </a:lnTo>
                    <a:lnTo>
                      <a:pt x="78087" y="57466"/>
                    </a:lnTo>
                    <a:lnTo>
                      <a:pt x="78087" y="57466"/>
                    </a:lnTo>
                    <a:close/>
                  </a:path>
                </a:pathLst>
              </a:custGeom>
              <a:solidFill>
                <a:srgbClr val="000000"/>
              </a:solidFill>
              <a:ln w="9525" cap="flat">
                <a:noFill/>
                <a:prstDash val="solid"/>
                <a:miter/>
              </a:ln>
            </p:spPr>
            <p:txBody>
              <a:bodyPr rtlCol="0" anchor="ctr"/>
              <a:lstStyle/>
              <a:p>
                <a:endParaRPr lang="en-GB"/>
              </a:p>
            </p:txBody>
          </p:sp>
          <p:sp>
            <p:nvSpPr>
              <p:cNvPr id="315" name="Graphic 255">
                <a:extLst>
                  <a:ext uri="{FF2B5EF4-FFF2-40B4-BE49-F238E27FC236}">
                    <a16:creationId xmlns:a16="http://schemas.microsoft.com/office/drawing/2014/main" id="{654B181B-3B3F-A24F-B38B-8525BB8BCBB3}"/>
                  </a:ext>
                </a:extLst>
              </p:cNvPr>
              <p:cNvSpPr/>
              <p:nvPr/>
            </p:nvSpPr>
            <p:spPr>
              <a:xfrm>
                <a:off x="10155530" y="4668602"/>
                <a:ext cx="113918" cy="183708"/>
              </a:xfrm>
              <a:custGeom>
                <a:avLst/>
                <a:gdLst>
                  <a:gd name="connsiteX0" fmla="*/ 106090 w 113918"/>
                  <a:gd name="connsiteY0" fmla="*/ 70676 h 183708"/>
                  <a:gd name="connsiteX1" fmla="*/ 113234 w 113918"/>
                  <a:gd name="connsiteY1" fmla="*/ 79059 h 183708"/>
                  <a:gd name="connsiteX2" fmla="*/ 106090 w 113918"/>
                  <a:gd name="connsiteY2" fmla="*/ 45245 h 183708"/>
                  <a:gd name="connsiteX3" fmla="*/ 94565 w 113918"/>
                  <a:gd name="connsiteY3" fmla="*/ 24861 h 183708"/>
                  <a:gd name="connsiteX4" fmla="*/ 36082 w 113918"/>
                  <a:gd name="connsiteY4" fmla="*/ 7049 h 183708"/>
                  <a:gd name="connsiteX5" fmla="*/ -18 w 113918"/>
                  <a:gd name="connsiteY5" fmla="*/ 27528 h 183708"/>
                  <a:gd name="connsiteX6" fmla="*/ 88564 w 113918"/>
                  <a:gd name="connsiteY6" fmla="*/ 183643 h 183708"/>
                  <a:gd name="connsiteX7" fmla="*/ 111520 w 113918"/>
                  <a:gd name="connsiteY7" fmla="*/ 170594 h 183708"/>
                  <a:gd name="connsiteX8" fmla="*/ 88755 w 113918"/>
                  <a:gd name="connsiteY8" fmla="*/ 156878 h 183708"/>
                  <a:gd name="connsiteX9" fmla="*/ 80849 w 113918"/>
                  <a:gd name="connsiteY9" fmla="*/ 148400 h 183708"/>
                  <a:gd name="connsiteX10" fmla="*/ 81992 w 113918"/>
                  <a:gd name="connsiteY10" fmla="*/ 137447 h 183708"/>
                  <a:gd name="connsiteX11" fmla="*/ 93803 w 113918"/>
                  <a:gd name="connsiteY11" fmla="*/ 135827 h 183708"/>
                  <a:gd name="connsiteX12" fmla="*/ 79801 w 113918"/>
                  <a:gd name="connsiteY12" fmla="*/ 111062 h 183708"/>
                  <a:gd name="connsiteX13" fmla="*/ 91422 w 113918"/>
                  <a:gd name="connsiteY13" fmla="*/ 104490 h 183708"/>
                  <a:gd name="connsiteX14" fmla="*/ 107710 w 113918"/>
                  <a:gd name="connsiteY14" fmla="*/ 90393 h 183708"/>
                  <a:gd name="connsiteX15" fmla="*/ 106090 w 113918"/>
                  <a:gd name="connsiteY15" fmla="*/ 70676 h 183708"/>
                  <a:gd name="connsiteX16" fmla="*/ 78754 w 113918"/>
                  <a:gd name="connsiteY16" fmla="*/ 82678 h 183708"/>
                  <a:gd name="connsiteX17" fmla="*/ 67133 w 113918"/>
                  <a:gd name="connsiteY17" fmla="*/ 89250 h 183708"/>
                  <a:gd name="connsiteX18" fmla="*/ 37129 w 113918"/>
                  <a:gd name="connsiteY18" fmla="*/ 36386 h 183708"/>
                  <a:gd name="connsiteX19" fmla="*/ 48750 w 113918"/>
                  <a:gd name="connsiteY19" fmla="*/ 29814 h 183708"/>
                  <a:gd name="connsiteX20" fmla="*/ 69133 w 113918"/>
                  <a:gd name="connsiteY20" fmla="*/ 37720 h 183708"/>
                  <a:gd name="connsiteX21" fmla="*/ 82468 w 113918"/>
                  <a:gd name="connsiteY21" fmla="*/ 61151 h 183708"/>
                  <a:gd name="connsiteX22" fmla="*/ 78754 w 113918"/>
                  <a:gd name="connsiteY22" fmla="*/ 82678 h 18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18" h="183708">
                    <a:moveTo>
                      <a:pt x="106090" y="70676"/>
                    </a:moveTo>
                    <a:cubicBezTo>
                      <a:pt x="109510" y="72386"/>
                      <a:pt x="112088" y="75411"/>
                      <a:pt x="113234" y="79059"/>
                    </a:cubicBezTo>
                    <a:cubicBezTo>
                      <a:pt x="115238" y="67289"/>
                      <a:pt x="112684" y="55198"/>
                      <a:pt x="106090" y="45245"/>
                    </a:cubicBezTo>
                    <a:lnTo>
                      <a:pt x="94565" y="24861"/>
                    </a:lnTo>
                    <a:cubicBezTo>
                      <a:pt x="80373" y="-94"/>
                      <a:pt x="60656" y="-6857"/>
                      <a:pt x="36082" y="7049"/>
                    </a:cubicBezTo>
                    <a:lnTo>
                      <a:pt x="-18" y="27528"/>
                    </a:lnTo>
                    <a:lnTo>
                      <a:pt x="88564" y="183643"/>
                    </a:lnTo>
                    <a:lnTo>
                      <a:pt x="111520" y="170594"/>
                    </a:lnTo>
                    <a:cubicBezTo>
                      <a:pt x="104090" y="165926"/>
                      <a:pt x="95803" y="161926"/>
                      <a:pt x="88755" y="156878"/>
                    </a:cubicBezTo>
                    <a:cubicBezTo>
                      <a:pt x="85446" y="154765"/>
                      <a:pt x="82726" y="151848"/>
                      <a:pt x="80849" y="148400"/>
                    </a:cubicBezTo>
                    <a:cubicBezTo>
                      <a:pt x="79030" y="144844"/>
                      <a:pt x="79478" y="140550"/>
                      <a:pt x="81992" y="137447"/>
                    </a:cubicBezTo>
                    <a:cubicBezTo>
                      <a:pt x="85285" y="134670"/>
                      <a:pt x="89884" y="134039"/>
                      <a:pt x="93803" y="135827"/>
                    </a:cubicBezTo>
                    <a:lnTo>
                      <a:pt x="79801" y="111062"/>
                    </a:lnTo>
                    <a:lnTo>
                      <a:pt x="91422" y="104490"/>
                    </a:lnTo>
                    <a:cubicBezTo>
                      <a:pt x="97809" y="101028"/>
                      <a:pt x="103367" y="96218"/>
                      <a:pt x="107710" y="90393"/>
                    </a:cubicBezTo>
                    <a:cubicBezTo>
                      <a:pt x="102852" y="82678"/>
                      <a:pt x="94375" y="66295"/>
                      <a:pt x="106090" y="70676"/>
                    </a:cubicBezTo>
                    <a:close/>
                    <a:moveTo>
                      <a:pt x="78754" y="82678"/>
                    </a:moveTo>
                    <a:lnTo>
                      <a:pt x="67133" y="89250"/>
                    </a:lnTo>
                    <a:lnTo>
                      <a:pt x="37129" y="36386"/>
                    </a:lnTo>
                    <a:lnTo>
                      <a:pt x="48750" y="29814"/>
                    </a:lnTo>
                    <a:cubicBezTo>
                      <a:pt x="56560" y="25433"/>
                      <a:pt x="62847" y="26576"/>
                      <a:pt x="69133" y="37720"/>
                    </a:cubicBezTo>
                    <a:lnTo>
                      <a:pt x="82468" y="61151"/>
                    </a:lnTo>
                    <a:cubicBezTo>
                      <a:pt x="88755" y="71819"/>
                      <a:pt x="86564" y="77820"/>
                      <a:pt x="78754" y="82678"/>
                    </a:cubicBezTo>
                    <a:close/>
                  </a:path>
                </a:pathLst>
              </a:custGeom>
              <a:solidFill>
                <a:srgbClr val="000000"/>
              </a:solidFill>
              <a:ln w="9525" cap="flat">
                <a:noFill/>
                <a:prstDash val="solid"/>
                <a:miter/>
              </a:ln>
            </p:spPr>
            <p:txBody>
              <a:bodyPr rtlCol="0" anchor="ctr"/>
              <a:lstStyle/>
              <a:p>
                <a:endParaRPr lang="en-GB"/>
              </a:p>
            </p:txBody>
          </p:sp>
          <p:sp>
            <p:nvSpPr>
              <p:cNvPr id="316" name="Graphic 255">
                <a:extLst>
                  <a:ext uri="{FF2B5EF4-FFF2-40B4-BE49-F238E27FC236}">
                    <a16:creationId xmlns:a16="http://schemas.microsoft.com/office/drawing/2014/main" id="{2AE56567-BEF8-CF4E-958E-304AD3527DD8}"/>
                  </a:ext>
                </a:extLst>
              </p:cNvPr>
              <p:cNvSpPr/>
              <p:nvPr/>
            </p:nvSpPr>
            <p:spPr>
              <a:xfrm>
                <a:off x="10239540" y="4637521"/>
                <a:ext cx="153447" cy="167068"/>
              </a:xfrm>
              <a:custGeom>
                <a:avLst/>
                <a:gdLst>
                  <a:gd name="connsiteX0" fmla="*/ 153430 w 153447"/>
                  <a:gd name="connsiteY0" fmla="*/ 130237 h 167068"/>
                  <a:gd name="connsiteX1" fmla="*/ 140857 w 153447"/>
                  <a:gd name="connsiteY1" fmla="*/ 107948 h 167068"/>
                  <a:gd name="connsiteX2" fmla="*/ 100471 w 153447"/>
                  <a:gd name="connsiteY2" fmla="*/ 130808 h 167068"/>
                  <a:gd name="connsiteX3" fmla="*/ 41416 w 153447"/>
                  <a:gd name="connsiteY3" fmla="*/ 26700 h 167068"/>
                  <a:gd name="connsiteX4" fmla="*/ 38749 w 153447"/>
                  <a:gd name="connsiteY4" fmla="*/ 28796 h 167068"/>
                  <a:gd name="connsiteX5" fmla="*/ 32653 w 153447"/>
                  <a:gd name="connsiteY5" fmla="*/ 32129 h 167068"/>
                  <a:gd name="connsiteX6" fmla="*/ 27033 w 153447"/>
                  <a:gd name="connsiteY6" fmla="*/ 29081 h 167068"/>
                  <a:gd name="connsiteX7" fmla="*/ 27033 w 153447"/>
                  <a:gd name="connsiteY7" fmla="*/ 24605 h 167068"/>
                  <a:gd name="connsiteX8" fmla="*/ 19032 w 153447"/>
                  <a:gd name="connsiteY8" fmla="*/ -65 h 167068"/>
                  <a:gd name="connsiteX9" fmla="*/ -18 w 153447"/>
                  <a:gd name="connsiteY9" fmla="*/ 10984 h 167068"/>
                  <a:gd name="connsiteX10" fmla="*/ 88469 w 153447"/>
                  <a:gd name="connsiteY10" fmla="*/ 167003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47" h="167068">
                    <a:moveTo>
                      <a:pt x="153430" y="130237"/>
                    </a:moveTo>
                    <a:lnTo>
                      <a:pt x="140857" y="107948"/>
                    </a:lnTo>
                    <a:lnTo>
                      <a:pt x="100471" y="130808"/>
                    </a:lnTo>
                    <a:lnTo>
                      <a:pt x="41416" y="26700"/>
                    </a:lnTo>
                    <a:lnTo>
                      <a:pt x="38749" y="28796"/>
                    </a:lnTo>
                    <a:cubicBezTo>
                      <a:pt x="37024" y="30395"/>
                      <a:pt x="34930" y="31540"/>
                      <a:pt x="32653" y="32129"/>
                    </a:cubicBezTo>
                    <a:cubicBezTo>
                      <a:pt x="30281" y="32663"/>
                      <a:pt x="27880" y="31361"/>
                      <a:pt x="27033" y="29081"/>
                    </a:cubicBezTo>
                    <a:cubicBezTo>
                      <a:pt x="26704" y="27607"/>
                      <a:pt x="26704" y="26079"/>
                      <a:pt x="27033" y="24605"/>
                    </a:cubicBezTo>
                    <a:cubicBezTo>
                      <a:pt x="27048" y="15741"/>
                      <a:pt x="24246" y="7102"/>
                      <a:pt x="19032" y="-65"/>
                    </a:cubicBezTo>
                    <a:lnTo>
                      <a:pt x="-18" y="10984"/>
                    </a:lnTo>
                    <a:lnTo>
                      <a:pt x="88469" y="167003"/>
                    </a:lnTo>
                    <a:close/>
                  </a:path>
                </a:pathLst>
              </a:custGeom>
              <a:solidFill>
                <a:srgbClr val="000000"/>
              </a:solidFill>
              <a:ln w="9525" cap="flat">
                <a:noFill/>
                <a:prstDash val="solid"/>
                <a:miter/>
              </a:ln>
            </p:spPr>
            <p:txBody>
              <a:bodyPr rtlCol="0" anchor="ctr"/>
              <a:lstStyle/>
              <a:p>
                <a:endParaRPr lang="en-GB"/>
              </a:p>
            </p:txBody>
          </p:sp>
          <p:sp>
            <p:nvSpPr>
              <p:cNvPr id="317" name="Graphic 255">
                <a:extLst>
                  <a:ext uri="{FF2B5EF4-FFF2-40B4-BE49-F238E27FC236}">
                    <a16:creationId xmlns:a16="http://schemas.microsoft.com/office/drawing/2014/main" id="{B081C369-E443-AE42-86AA-3D0B49C70957}"/>
                  </a:ext>
                </a:extLst>
              </p:cNvPr>
              <p:cNvSpPr/>
              <p:nvPr/>
            </p:nvSpPr>
            <p:spPr>
              <a:xfrm>
                <a:off x="10314883" y="4567322"/>
                <a:ext cx="98393" cy="153638"/>
              </a:xfrm>
              <a:custGeom>
                <a:avLst/>
                <a:gdLst>
                  <a:gd name="connsiteX0" fmla="*/ 67038 w 98393"/>
                  <a:gd name="connsiteY0" fmla="*/ 145858 h 153638"/>
                  <a:gd name="connsiteX1" fmla="*/ 82659 w 98393"/>
                  <a:gd name="connsiteY1" fmla="*/ 130046 h 153638"/>
                  <a:gd name="connsiteX2" fmla="*/ 83802 w 98393"/>
                  <a:gd name="connsiteY2" fmla="*/ 128046 h 153638"/>
                  <a:gd name="connsiteX3" fmla="*/ 74277 w 98393"/>
                  <a:gd name="connsiteY3" fmla="*/ 112044 h 153638"/>
                  <a:gd name="connsiteX4" fmla="*/ 98375 w 98393"/>
                  <a:gd name="connsiteY4" fmla="*/ 98423 h 153638"/>
                  <a:gd name="connsiteX5" fmla="*/ 96089 w 98393"/>
                  <a:gd name="connsiteY5" fmla="*/ 94328 h 153638"/>
                  <a:gd name="connsiteX6" fmla="*/ 85136 w 98393"/>
                  <a:gd name="connsiteY6" fmla="*/ 90899 h 153638"/>
                  <a:gd name="connsiteX7" fmla="*/ 88873 w 98393"/>
                  <a:gd name="connsiteY7" fmla="*/ 79791 h 153638"/>
                  <a:gd name="connsiteX8" fmla="*/ 91517 w 98393"/>
                  <a:gd name="connsiteY8" fmla="*/ 78993 h 153638"/>
                  <a:gd name="connsiteX9" fmla="*/ 96280 w 98393"/>
                  <a:gd name="connsiteY9" fmla="*/ 78231 h 153638"/>
                  <a:gd name="connsiteX10" fmla="*/ 97518 w 98393"/>
                  <a:gd name="connsiteY10" fmla="*/ 74516 h 153638"/>
                  <a:gd name="connsiteX11" fmla="*/ 95327 w 98393"/>
                  <a:gd name="connsiteY11" fmla="*/ 70706 h 153638"/>
                  <a:gd name="connsiteX12" fmla="*/ 61609 w 98393"/>
                  <a:gd name="connsiteY12" fmla="*/ 89756 h 153638"/>
                  <a:gd name="connsiteX13" fmla="*/ 37034 w 98393"/>
                  <a:gd name="connsiteY13" fmla="*/ 46322 h 153638"/>
                  <a:gd name="connsiteX14" fmla="*/ 79325 w 98393"/>
                  <a:gd name="connsiteY14" fmla="*/ 22223 h 153638"/>
                  <a:gd name="connsiteX15" fmla="*/ 66657 w 98393"/>
                  <a:gd name="connsiteY15" fmla="*/ -65 h 153638"/>
                  <a:gd name="connsiteX16" fmla="*/ -18 w 98393"/>
                  <a:gd name="connsiteY16" fmla="*/ 38035 h 153638"/>
                  <a:gd name="connsiteX17" fmla="*/ 65514 w 98393"/>
                  <a:gd name="connsiteY17" fmla="*/ 153573 h 153638"/>
                  <a:gd name="connsiteX18" fmla="*/ 67038 w 98393"/>
                  <a:gd name="connsiteY18" fmla="*/ 145858 h 1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93" h="153638">
                    <a:moveTo>
                      <a:pt x="67038" y="145858"/>
                    </a:moveTo>
                    <a:cubicBezTo>
                      <a:pt x="69705" y="138905"/>
                      <a:pt x="77992" y="136333"/>
                      <a:pt x="82659" y="130046"/>
                    </a:cubicBezTo>
                    <a:lnTo>
                      <a:pt x="83802" y="128046"/>
                    </a:lnTo>
                    <a:lnTo>
                      <a:pt x="74277" y="112044"/>
                    </a:lnTo>
                    <a:lnTo>
                      <a:pt x="98375" y="98423"/>
                    </a:lnTo>
                    <a:cubicBezTo>
                      <a:pt x="97933" y="96903"/>
                      <a:pt x="97151" y="95503"/>
                      <a:pt x="96089" y="94328"/>
                    </a:cubicBezTo>
                    <a:cubicBezTo>
                      <a:pt x="92632" y="92638"/>
                      <a:pt x="88939" y="91482"/>
                      <a:pt x="85136" y="90899"/>
                    </a:cubicBezTo>
                    <a:cubicBezTo>
                      <a:pt x="83100" y="86800"/>
                      <a:pt x="84773" y="81827"/>
                      <a:pt x="88873" y="79791"/>
                    </a:cubicBezTo>
                    <a:cubicBezTo>
                      <a:pt x="89703" y="79379"/>
                      <a:pt x="90597" y="79109"/>
                      <a:pt x="91517" y="78993"/>
                    </a:cubicBezTo>
                    <a:cubicBezTo>
                      <a:pt x="93144" y="79151"/>
                      <a:pt x="94784" y="78889"/>
                      <a:pt x="96280" y="78231"/>
                    </a:cubicBezTo>
                    <a:cubicBezTo>
                      <a:pt x="97149" y="77194"/>
                      <a:pt x="97591" y="75866"/>
                      <a:pt x="97518" y="74516"/>
                    </a:cubicBezTo>
                    <a:lnTo>
                      <a:pt x="95327" y="70706"/>
                    </a:lnTo>
                    <a:lnTo>
                      <a:pt x="61609" y="89756"/>
                    </a:lnTo>
                    <a:lnTo>
                      <a:pt x="37034" y="46322"/>
                    </a:lnTo>
                    <a:lnTo>
                      <a:pt x="79325" y="22223"/>
                    </a:lnTo>
                    <a:lnTo>
                      <a:pt x="66657" y="-65"/>
                    </a:lnTo>
                    <a:lnTo>
                      <a:pt x="-18" y="38035"/>
                    </a:lnTo>
                    <a:lnTo>
                      <a:pt x="65514" y="153573"/>
                    </a:lnTo>
                    <a:cubicBezTo>
                      <a:pt x="65628" y="150939"/>
                      <a:pt x="66142" y="148338"/>
                      <a:pt x="67038" y="145858"/>
                    </a:cubicBezTo>
                    <a:close/>
                  </a:path>
                </a:pathLst>
              </a:custGeom>
              <a:solidFill>
                <a:srgbClr val="000000"/>
              </a:solidFill>
              <a:ln w="9525" cap="flat">
                <a:noFill/>
                <a:prstDash val="solid"/>
                <a:miter/>
              </a:ln>
            </p:spPr>
            <p:txBody>
              <a:bodyPr rtlCol="0" anchor="ctr"/>
              <a:lstStyle/>
              <a:p>
                <a:endParaRPr lang="en-GB"/>
              </a:p>
            </p:txBody>
          </p:sp>
          <p:sp>
            <p:nvSpPr>
              <p:cNvPr id="318" name="Graphic 255">
                <a:extLst>
                  <a:ext uri="{FF2B5EF4-FFF2-40B4-BE49-F238E27FC236}">
                    <a16:creationId xmlns:a16="http://schemas.microsoft.com/office/drawing/2014/main" id="{C18DA2C6-5DE2-FE4F-83EE-02766AB2BD7D}"/>
                  </a:ext>
                </a:extLst>
              </p:cNvPr>
              <p:cNvSpPr/>
              <p:nvPr/>
            </p:nvSpPr>
            <p:spPr>
              <a:xfrm>
                <a:off x="10381844" y="4701529"/>
                <a:ext cx="88772" cy="60674"/>
              </a:xfrm>
              <a:custGeom>
                <a:avLst/>
                <a:gdLst>
                  <a:gd name="connsiteX0" fmla="*/ 88755 w 88772"/>
                  <a:gd name="connsiteY0" fmla="*/ 22223 h 60674"/>
                  <a:gd name="connsiteX1" fmla="*/ 76087 w 88772"/>
                  <a:gd name="connsiteY1" fmla="*/ -65 h 60674"/>
                  <a:gd name="connsiteX2" fmla="*/ 33700 w 88772"/>
                  <a:gd name="connsiteY2" fmla="*/ 23938 h 60674"/>
                  <a:gd name="connsiteX3" fmla="*/ 21032 w 88772"/>
                  <a:gd name="connsiteY3" fmla="*/ 2126 h 60674"/>
                  <a:gd name="connsiteX4" fmla="*/ 5411 w 88772"/>
                  <a:gd name="connsiteY4" fmla="*/ 16794 h 60674"/>
                  <a:gd name="connsiteX5" fmla="*/ -18 w 88772"/>
                  <a:gd name="connsiteY5" fmla="*/ 22033 h 60674"/>
                  <a:gd name="connsiteX6" fmla="*/ 21890 w 88772"/>
                  <a:gd name="connsiteY6" fmla="*/ 60609 h 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72" h="60674">
                    <a:moveTo>
                      <a:pt x="88755" y="22223"/>
                    </a:moveTo>
                    <a:lnTo>
                      <a:pt x="76087" y="-65"/>
                    </a:lnTo>
                    <a:lnTo>
                      <a:pt x="33700" y="23938"/>
                    </a:lnTo>
                    <a:lnTo>
                      <a:pt x="21032" y="2126"/>
                    </a:lnTo>
                    <a:lnTo>
                      <a:pt x="5411" y="16794"/>
                    </a:lnTo>
                    <a:lnTo>
                      <a:pt x="-18" y="22033"/>
                    </a:lnTo>
                    <a:lnTo>
                      <a:pt x="21890" y="60609"/>
                    </a:lnTo>
                    <a:close/>
                  </a:path>
                </a:pathLst>
              </a:custGeom>
              <a:solidFill>
                <a:srgbClr val="000000"/>
              </a:solidFill>
              <a:ln w="9525" cap="flat">
                <a:noFill/>
                <a:prstDash val="solid"/>
                <a:miter/>
              </a:ln>
            </p:spPr>
            <p:txBody>
              <a:bodyPr rtlCol="0" anchor="ctr"/>
              <a:lstStyle/>
              <a:p>
                <a:endParaRPr lang="en-GB"/>
              </a:p>
            </p:txBody>
          </p:sp>
          <p:sp>
            <p:nvSpPr>
              <p:cNvPr id="319" name="Graphic 255">
                <a:extLst>
                  <a:ext uri="{FF2B5EF4-FFF2-40B4-BE49-F238E27FC236}">
                    <a16:creationId xmlns:a16="http://schemas.microsoft.com/office/drawing/2014/main" id="{635AC262-D0C7-3046-B5EF-BEDB5C427CC3}"/>
                  </a:ext>
                </a:extLst>
              </p:cNvPr>
              <p:cNvSpPr/>
              <p:nvPr/>
            </p:nvSpPr>
            <p:spPr>
              <a:xfrm>
                <a:off x="10390130" y="4520173"/>
                <a:ext cx="138969" cy="184118"/>
              </a:xfrm>
              <a:custGeom>
                <a:avLst/>
                <a:gdLst>
                  <a:gd name="connsiteX0" fmla="*/ 48940 w 138969"/>
                  <a:gd name="connsiteY0" fmla="*/ 22319 h 184118"/>
                  <a:gd name="connsiteX1" fmla="*/ 43321 w 138969"/>
                  <a:gd name="connsiteY1" fmla="*/ 29653 h 184118"/>
                  <a:gd name="connsiteX2" fmla="*/ 38463 w 138969"/>
                  <a:gd name="connsiteY2" fmla="*/ 28891 h 184118"/>
                  <a:gd name="connsiteX3" fmla="*/ 29700 w 138969"/>
                  <a:gd name="connsiteY3" fmla="*/ 28034 h 184118"/>
                  <a:gd name="connsiteX4" fmla="*/ 27986 w 138969"/>
                  <a:gd name="connsiteY4" fmla="*/ 26986 h 184118"/>
                  <a:gd name="connsiteX5" fmla="*/ -18 w 138969"/>
                  <a:gd name="connsiteY5" fmla="*/ 42893 h 184118"/>
                  <a:gd name="connsiteX6" fmla="*/ 12650 w 138969"/>
                  <a:gd name="connsiteY6" fmla="*/ 65276 h 184118"/>
                  <a:gd name="connsiteX7" fmla="*/ 38273 w 138969"/>
                  <a:gd name="connsiteY7" fmla="*/ 50703 h 184118"/>
                  <a:gd name="connsiteX8" fmla="*/ 114473 w 138969"/>
                  <a:gd name="connsiteY8" fmla="*/ 184053 h 184118"/>
                  <a:gd name="connsiteX9" fmla="*/ 138952 w 138969"/>
                  <a:gd name="connsiteY9" fmla="*/ 170147 h 184118"/>
                  <a:gd name="connsiteX10" fmla="*/ 62752 w 138969"/>
                  <a:gd name="connsiteY10" fmla="*/ 36797 h 184118"/>
                  <a:gd name="connsiteX11" fmla="*/ 88469 w 138969"/>
                  <a:gd name="connsiteY11" fmla="*/ 22223 h 184118"/>
                  <a:gd name="connsiteX12" fmla="*/ 75801 w 138969"/>
                  <a:gd name="connsiteY12" fmla="*/ -65 h 184118"/>
                  <a:gd name="connsiteX13" fmla="*/ 49512 w 138969"/>
                  <a:gd name="connsiteY13" fmla="*/ 14794 h 184118"/>
                  <a:gd name="connsiteX14" fmla="*/ 48940 w 138969"/>
                  <a:gd name="connsiteY14" fmla="*/ 22319 h 18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9" h="184118">
                    <a:moveTo>
                      <a:pt x="48940" y="22319"/>
                    </a:moveTo>
                    <a:cubicBezTo>
                      <a:pt x="49074" y="25796"/>
                      <a:pt x="46713" y="28877"/>
                      <a:pt x="43321" y="29653"/>
                    </a:cubicBezTo>
                    <a:cubicBezTo>
                      <a:pt x="41673" y="29632"/>
                      <a:pt x="40038" y="29376"/>
                      <a:pt x="38463" y="28891"/>
                    </a:cubicBezTo>
                    <a:cubicBezTo>
                      <a:pt x="35519" y="28945"/>
                      <a:pt x="32578" y="28657"/>
                      <a:pt x="29700" y="28034"/>
                    </a:cubicBezTo>
                    <a:cubicBezTo>
                      <a:pt x="29077" y="27777"/>
                      <a:pt x="28498" y="27424"/>
                      <a:pt x="27986" y="26986"/>
                    </a:cubicBezTo>
                    <a:lnTo>
                      <a:pt x="-18" y="42893"/>
                    </a:lnTo>
                    <a:lnTo>
                      <a:pt x="12650" y="65276"/>
                    </a:lnTo>
                    <a:lnTo>
                      <a:pt x="38273" y="50703"/>
                    </a:lnTo>
                    <a:lnTo>
                      <a:pt x="114473" y="184053"/>
                    </a:lnTo>
                    <a:lnTo>
                      <a:pt x="138952" y="170147"/>
                    </a:lnTo>
                    <a:lnTo>
                      <a:pt x="62752" y="36797"/>
                    </a:lnTo>
                    <a:lnTo>
                      <a:pt x="88469" y="22223"/>
                    </a:lnTo>
                    <a:lnTo>
                      <a:pt x="75801" y="-65"/>
                    </a:lnTo>
                    <a:lnTo>
                      <a:pt x="49512" y="14794"/>
                    </a:lnTo>
                    <a:cubicBezTo>
                      <a:pt x="49036" y="17270"/>
                      <a:pt x="49226" y="19842"/>
                      <a:pt x="48940" y="22319"/>
                    </a:cubicBezTo>
                    <a:close/>
                  </a:path>
                </a:pathLst>
              </a:custGeom>
              <a:solidFill>
                <a:srgbClr val="000000"/>
              </a:solidFill>
              <a:ln w="9525" cap="flat">
                <a:noFill/>
                <a:prstDash val="solid"/>
                <a:miter/>
              </a:ln>
            </p:spPr>
            <p:txBody>
              <a:bodyPr rtlCol="0" anchor="ctr"/>
              <a:lstStyle/>
              <a:p>
                <a:endParaRPr lang="en-GB"/>
              </a:p>
            </p:txBody>
          </p:sp>
          <p:sp>
            <p:nvSpPr>
              <p:cNvPr id="320" name="Graphic 255">
                <a:extLst>
                  <a:ext uri="{FF2B5EF4-FFF2-40B4-BE49-F238E27FC236}">
                    <a16:creationId xmlns:a16="http://schemas.microsoft.com/office/drawing/2014/main" id="{97A41934-33BC-D543-884C-D7D2D318479A}"/>
                  </a:ext>
                </a:extLst>
              </p:cNvPr>
              <p:cNvSpPr/>
              <p:nvPr/>
            </p:nvSpPr>
            <p:spPr>
              <a:xfrm>
                <a:off x="10476808" y="4476453"/>
                <a:ext cx="150304" cy="194214"/>
              </a:xfrm>
              <a:custGeom>
                <a:avLst/>
                <a:gdLst>
                  <a:gd name="connsiteX0" fmla="*/ 69229 w 150304"/>
                  <a:gd name="connsiteY0" fmla="*/ 160526 h 194214"/>
                  <a:gd name="connsiteX1" fmla="*/ 88279 w 150304"/>
                  <a:gd name="connsiteY1" fmla="*/ 194150 h 194214"/>
                  <a:gd name="connsiteX2" fmla="*/ 113996 w 150304"/>
                  <a:gd name="connsiteY2" fmla="*/ 179576 h 194214"/>
                  <a:gd name="connsiteX3" fmla="*/ 116282 w 150304"/>
                  <a:gd name="connsiteY3" fmla="*/ 174719 h 194214"/>
                  <a:gd name="connsiteX4" fmla="*/ 138475 w 150304"/>
                  <a:gd name="connsiteY4" fmla="*/ 155097 h 194214"/>
                  <a:gd name="connsiteX5" fmla="*/ 150286 w 150304"/>
                  <a:gd name="connsiteY5" fmla="*/ 147763 h 194214"/>
                  <a:gd name="connsiteX6" fmla="*/ 142476 w 150304"/>
                  <a:gd name="connsiteY6" fmla="*/ 133856 h 194214"/>
                  <a:gd name="connsiteX7" fmla="*/ 100090 w 150304"/>
                  <a:gd name="connsiteY7" fmla="*/ 157955 h 194214"/>
                  <a:gd name="connsiteX8" fmla="*/ 74182 w 150304"/>
                  <a:gd name="connsiteY8" fmla="*/ 112235 h 194214"/>
                  <a:gd name="connsiteX9" fmla="*/ 107900 w 150304"/>
                  <a:gd name="connsiteY9" fmla="*/ 93185 h 194214"/>
                  <a:gd name="connsiteX10" fmla="*/ 95232 w 150304"/>
                  <a:gd name="connsiteY10" fmla="*/ 70896 h 194214"/>
                  <a:gd name="connsiteX11" fmla="*/ 61513 w 150304"/>
                  <a:gd name="connsiteY11" fmla="*/ 89946 h 194214"/>
                  <a:gd name="connsiteX12" fmla="*/ 36939 w 150304"/>
                  <a:gd name="connsiteY12" fmla="*/ 46226 h 194214"/>
                  <a:gd name="connsiteX13" fmla="*/ 79325 w 150304"/>
                  <a:gd name="connsiteY13" fmla="*/ 22223 h 194214"/>
                  <a:gd name="connsiteX14" fmla="*/ 66657 w 150304"/>
                  <a:gd name="connsiteY14" fmla="*/ -65 h 194214"/>
                  <a:gd name="connsiteX15" fmla="*/ -18 w 150304"/>
                  <a:gd name="connsiteY15" fmla="*/ 38035 h 194214"/>
                  <a:gd name="connsiteX16" fmla="*/ 47607 w 150304"/>
                  <a:gd name="connsiteY16" fmla="*/ 122903 h 194214"/>
                  <a:gd name="connsiteX17" fmla="*/ 69229 w 150304"/>
                  <a:gd name="connsiteY17" fmla="*/ 160526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304" h="194214">
                    <a:moveTo>
                      <a:pt x="69229" y="160526"/>
                    </a:moveTo>
                    <a:lnTo>
                      <a:pt x="88279" y="194150"/>
                    </a:lnTo>
                    <a:lnTo>
                      <a:pt x="113996" y="179576"/>
                    </a:lnTo>
                    <a:cubicBezTo>
                      <a:pt x="114604" y="177889"/>
                      <a:pt x="115369" y="176262"/>
                      <a:pt x="116282" y="174719"/>
                    </a:cubicBezTo>
                    <a:cubicBezTo>
                      <a:pt x="121945" y="166445"/>
                      <a:pt x="129570" y="159704"/>
                      <a:pt x="138475" y="155097"/>
                    </a:cubicBezTo>
                    <a:lnTo>
                      <a:pt x="150286" y="147763"/>
                    </a:lnTo>
                    <a:lnTo>
                      <a:pt x="142476" y="133856"/>
                    </a:lnTo>
                    <a:lnTo>
                      <a:pt x="100090" y="157955"/>
                    </a:lnTo>
                    <a:lnTo>
                      <a:pt x="74182" y="112235"/>
                    </a:lnTo>
                    <a:lnTo>
                      <a:pt x="107900" y="93185"/>
                    </a:lnTo>
                    <a:lnTo>
                      <a:pt x="95232" y="70896"/>
                    </a:lnTo>
                    <a:lnTo>
                      <a:pt x="61513" y="89946"/>
                    </a:lnTo>
                    <a:lnTo>
                      <a:pt x="36939" y="46226"/>
                    </a:lnTo>
                    <a:lnTo>
                      <a:pt x="79325" y="22223"/>
                    </a:lnTo>
                    <a:lnTo>
                      <a:pt x="66657" y="-65"/>
                    </a:lnTo>
                    <a:lnTo>
                      <a:pt x="-18" y="38035"/>
                    </a:lnTo>
                    <a:lnTo>
                      <a:pt x="47607" y="122903"/>
                    </a:lnTo>
                    <a:cubicBezTo>
                      <a:pt x="59704" y="116711"/>
                      <a:pt x="65514" y="139000"/>
                      <a:pt x="69229" y="160526"/>
                    </a:cubicBezTo>
                    <a:close/>
                  </a:path>
                </a:pathLst>
              </a:custGeom>
              <a:solidFill>
                <a:srgbClr val="000000"/>
              </a:solidFill>
              <a:ln w="9525" cap="flat">
                <a:noFill/>
                <a:prstDash val="solid"/>
                <a:miter/>
              </a:ln>
            </p:spPr>
            <p:txBody>
              <a:bodyPr rtlCol="0" anchor="ctr"/>
              <a:lstStyle/>
              <a:p>
                <a:endParaRPr lang="en-GB"/>
              </a:p>
            </p:txBody>
          </p:sp>
          <p:sp>
            <p:nvSpPr>
              <p:cNvPr id="321" name="Graphic 255">
                <a:extLst>
                  <a:ext uri="{FF2B5EF4-FFF2-40B4-BE49-F238E27FC236}">
                    <a16:creationId xmlns:a16="http://schemas.microsoft.com/office/drawing/2014/main" id="{6A99EB3D-EC37-0644-BFB9-62EACBF036CC}"/>
                  </a:ext>
                </a:extLst>
              </p:cNvPr>
              <p:cNvSpPr/>
              <p:nvPr/>
            </p:nvSpPr>
            <p:spPr>
              <a:xfrm>
                <a:off x="9958312" y="4786344"/>
                <a:ext cx="135956" cy="172931"/>
              </a:xfrm>
              <a:custGeom>
                <a:avLst/>
                <a:gdLst>
                  <a:gd name="connsiteX0" fmla="*/ 94425 w 135956"/>
                  <a:gd name="connsiteY0" fmla="*/ 158864 h 172931"/>
                  <a:gd name="connsiteX1" fmla="*/ 103950 w 135956"/>
                  <a:gd name="connsiteY1" fmla="*/ 166198 h 172931"/>
                  <a:gd name="connsiteX2" fmla="*/ 107856 w 135956"/>
                  <a:gd name="connsiteY2" fmla="*/ 168675 h 172931"/>
                  <a:gd name="connsiteX3" fmla="*/ 113190 w 135956"/>
                  <a:gd name="connsiteY3" fmla="*/ 166198 h 172931"/>
                  <a:gd name="connsiteX4" fmla="*/ 128144 w 135956"/>
                  <a:gd name="connsiteY4" fmla="*/ 105810 h 172931"/>
                  <a:gd name="connsiteX5" fmla="*/ 126715 w 135956"/>
                  <a:gd name="connsiteY5" fmla="*/ 103333 h 172931"/>
                  <a:gd name="connsiteX6" fmla="*/ 93759 w 135956"/>
                  <a:gd name="connsiteY6" fmla="*/ 102476 h 172931"/>
                  <a:gd name="connsiteX7" fmla="*/ 104522 w 135956"/>
                  <a:gd name="connsiteY7" fmla="*/ 121526 h 172931"/>
                  <a:gd name="connsiteX8" fmla="*/ 100521 w 135956"/>
                  <a:gd name="connsiteY8" fmla="*/ 144100 h 172931"/>
                  <a:gd name="connsiteX9" fmla="*/ 79090 w 135956"/>
                  <a:gd name="connsiteY9" fmla="*/ 135909 h 172931"/>
                  <a:gd name="connsiteX10" fmla="*/ 31465 w 135956"/>
                  <a:gd name="connsiteY10" fmla="*/ 51613 h 172931"/>
                  <a:gd name="connsiteX11" fmla="*/ 35465 w 135956"/>
                  <a:gd name="connsiteY11" fmla="*/ 29038 h 172931"/>
                  <a:gd name="connsiteX12" fmla="*/ 56897 w 135956"/>
                  <a:gd name="connsiteY12" fmla="*/ 37230 h 172931"/>
                  <a:gd name="connsiteX13" fmla="*/ 89186 w 135956"/>
                  <a:gd name="connsiteY13" fmla="*/ 94380 h 172931"/>
                  <a:gd name="connsiteX14" fmla="*/ 119476 w 135956"/>
                  <a:gd name="connsiteY14" fmla="*/ 90570 h 172931"/>
                  <a:gd name="connsiteX15" fmla="*/ 82233 w 135956"/>
                  <a:gd name="connsiteY15" fmla="*/ 24943 h 172931"/>
                  <a:gd name="connsiteX16" fmla="*/ 22797 w 135956"/>
                  <a:gd name="connsiteY16" fmla="*/ 6845 h 172931"/>
                  <a:gd name="connsiteX17" fmla="*/ 7843 w 135956"/>
                  <a:gd name="connsiteY17" fmla="*/ 67234 h 172931"/>
                  <a:gd name="connsiteX18" fmla="*/ 53849 w 135956"/>
                  <a:gd name="connsiteY18" fmla="*/ 148387 h 172931"/>
                  <a:gd name="connsiteX19" fmla="*/ 85091 w 135956"/>
                  <a:gd name="connsiteY19" fmla="*/ 172866 h 172931"/>
                  <a:gd name="connsiteX20" fmla="*/ 85091 w 135956"/>
                  <a:gd name="connsiteY20" fmla="*/ 171152 h 172931"/>
                  <a:gd name="connsiteX21" fmla="*/ 91441 w 135956"/>
                  <a:gd name="connsiteY21" fmla="*/ 159272 h 172931"/>
                  <a:gd name="connsiteX22" fmla="*/ 94425 w 135956"/>
                  <a:gd name="connsiteY22" fmla="*/ 158864 h 1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956" h="172931">
                    <a:moveTo>
                      <a:pt x="94425" y="158864"/>
                    </a:moveTo>
                    <a:cubicBezTo>
                      <a:pt x="98189" y="160431"/>
                      <a:pt x="101473" y="162961"/>
                      <a:pt x="103950" y="166198"/>
                    </a:cubicBezTo>
                    <a:cubicBezTo>
                      <a:pt x="105093" y="167251"/>
                      <a:pt x="106416" y="168090"/>
                      <a:pt x="107856" y="168675"/>
                    </a:cubicBezTo>
                    <a:cubicBezTo>
                      <a:pt x="109678" y="167949"/>
                      <a:pt x="111459" y="167123"/>
                      <a:pt x="113190" y="166198"/>
                    </a:cubicBezTo>
                    <a:cubicBezTo>
                      <a:pt x="137193" y="152578"/>
                      <a:pt x="142241" y="130861"/>
                      <a:pt x="128144" y="105810"/>
                    </a:cubicBezTo>
                    <a:lnTo>
                      <a:pt x="126715" y="103333"/>
                    </a:lnTo>
                    <a:lnTo>
                      <a:pt x="93759" y="102476"/>
                    </a:lnTo>
                    <a:lnTo>
                      <a:pt x="104522" y="121526"/>
                    </a:lnTo>
                    <a:cubicBezTo>
                      <a:pt x="110808" y="132670"/>
                      <a:pt x="108332" y="139719"/>
                      <a:pt x="100521" y="144100"/>
                    </a:cubicBezTo>
                    <a:cubicBezTo>
                      <a:pt x="92711" y="148482"/>
                      <a:pt x="85377" y="147053"/>
                      <a:pt x="79090" y="135909"/>
                    </a:cubicBezTo>
                    <a:lnTo>
                      <a:pt x="31465" y="51613"/>
                    </a:lnTo>
                    <a:cubicBezTo>
                      <a:pt x="25083" y="40468"/>
                      <a:pt x="27655" y="33515"/>
                      <a:pt x="35465" y="29038"/>
                    </a:cubicBezTo>
                    <a:cubicBezTo>
                      <a:pt x="43276" y="24562"/>
                      <a:pt x="50515" y="26086"/>
                      <a:pt x="56897" y="37230"/>
                    </a:cubicBezTo>
                    <a:lnTo>
                      <a:pt x="89186" y="94380"/>
                    </a:lnTo>
                    <a:cubicBezTo>
                      <a:pt x="99098" y="91925"/>
                      <a:pt x="109265" y="90646"/>
                      <a:pt x="119476" y="90570"/>
                    </a:cubicBezTo>
                    <a:lnTo>
                      <a:pt x="82233" y="24943"/>
                    </a:lnTo>
                    <a:cubicBezTo>
                      <a:pt x="68136" y="-13"/>
                      <a:pt x="46895" y="-6776"/>
                      <a:pt x="22797" y="6845"/>
                    </a:cubicBezTo>
                    <a:cubicBezTo>
                      <a:pt x="-1301" y="20466"/>
                      <a:pt x="-6349" y="42278"/>
                      <a:pt x="7843" y="67234"/>
                    </a:cubicBezTo>
                    <a:lnTo>
                      <a:pt x="53849" y="148387"/>
                    </a:lnTo>
                    <a:cubicBezTo>
                      <a:pt x="59746" y="161076"/>
                      <a:pt x="71360" y="170176"/>
                      <a:pt x="85091" y="172866"/>
                    </a:cubicBezTo>
                    <a:cubicBezTo>
                      <a:pt x="85039" y="172296"/>
                      <a:pt x="85039" y="171722"/>
                      <a:pt x="85091" y="171152"/>
                    </a:cubicBezTo>
                    <a:cubicBezTo>
                      <a:pt x="83564" y="166118"/>
                      <a:pt x="86407" y="160799"/>
                      <a:pt x="91441" y="159272"/>
                    </a:cubicBezTo>
                    <a:cubicBezTo>
                      <a:pt x="92408" y="158979"/>
                      <a:pt x="93415" y="158841"/>
                      <a:pt x="94425" y="158864"/>
                    </a:cubicBezTo>
                    <a:close/>
                  </a:path>
                </a:pathLst>
              </a:custGeom>
              <a:solidFill>
                <a:srgbClr val="000000"/>
              </a:solidFill>
              <a:ln w="9525" cap="flat">
                <a:noFill/>
                <a:prstDash val="solid"/>
                <a:miter/>
              </a:ln>
            </p:spPr>
            <p:txBody>
              <a:bodyPr rtlCol="0" anchor="ctr"/>
              <a:lstStyle/>
              <a:p>
                <a:endParaRPr lang="en-GB"/>
              </a:p>
            </p:txBody>
          </p:sp>
          <p:sp>
            <p:nvSpPr>
              <p:cNvPr id="322" name="Graphic 255">
                <a:extLst>
                  <a:ext uri="{FF2B5EF4-FFF2-40B4-BE49-F238E27FC236}">
                    <a16:creationId xmlns:a16="http://schemas.microsoft.com/office/drawing/2014/main" id="{2646715A-1C3F-2A41-9613-3A9856E7E383}"/>
                  </a:ext>
                </a:extLst>
              </p:cNvPr>
              <p:cNvSpPr/>
              <p:nvPr/>
            </p:nvSpPr>
            <p:spPr>
              <a:xfrm>
                <a:off x="10376431" y="4454927"/>
                <a:ext cx="79993" cy="42386"/>
              </a:xfrm>
              <a:custGeom>
                <a:avLst/>
                <a:gdLst>
                  <a:gd name="connsiteX0" fmla="*/ 5205 w 79993"/>
                  <a:gd name="connsiteY0" fmla="*/ 42321 h 42386"/>
                  <a:gd name="connsiteX1" fmla="*/ 79976 w 79993"/>
                  <a:gd name="connsiteY1" fmla="*/ -65 h 42386"/>
                  <a:gd name="connsiteX2" fmla="*/ 17587 w 79993"/>
                  <a:gd name="connsiteY2" fmla="*/ 21271 h 42386"/>
                  <a:gd name="connsiteX3" fmla="*/ 5395 w 79993"/>
                  <a:gd name="connsiteY3" fmla="*/ 21271 h 42386"/>
                  <a:gd name="connsiteX4" fmla="*/ 1395 w 79993"/>
                  <a:gd name="connsiteY4" fmla="*/ 36797 h 42386"/>
                  <a:gd name="connsiteX5" fmla="*/ 5205 w 79993"/>
                  <a:gd name="connsiteY5" fmla="*/ 42321 h 4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93" h="42386">
                    <a:moveTo>
                      <a:pt x="5205" y="42321"/>
                    </a:moveTo>
                    <a:lnTo>
                      <a:pt x="79976" y="-65"/>
                    </a:lnTo>
                    <a:cubicBezTo>
                      <a:pt x="58545" y="5840"/>
                      <a:pt x="39685" y="23747"/>
                      <a:pt x="17587" y="21271"/>
                    </a:cubicBezTo>
                    <a:cubicBezTo>
                      <a:pt x="13591" y="20221"/>
                      <a:pt x="9391" y="20221"/>
                      <a:pt x="5395" y="21271"/>
                    </a:cubicBezTo>
                    <a:cubicBezTo>
                      <a:pt x="215" y="24610"/>
                      <a:pt x="-1527" y="31370"/>
                      <a:pt x="1395" y="36797"/>
                    </a:cubicBezTo>
                    <a:cubicBezTo>
                      <a:pt x="2360" y="38831"/>
                      <a:pt x="3646" y="40696"/>
                      <a:pt x="5205" y="42321"/>
                    </a:cubicBezTo>
                    <a:close/>
                  </a:path>
                </a:pathLst>
              </a:custGeom>
              <a:solidFill>
                <a:srgbClr val="000000"/>
              </a:solidFill>
              <a:ln w="9525" cap="flat">
                <a:noFill/>
                <a:prstDash val="solid"/>
                <a:miter/>
              </a:ln>
            </p:spPr>
            <p:txBody>
              <a:bodyPr rtlCol="0" anchor="ctr"/>
              <a:lstStyle/>
              <a:p>
                <a:endParaRPr lang="en-GB"/>
              </a:p>
            </p:txBody>
          </p:sp>
          <p:sp>
            <p:nvSpPr>
              <p:cNvPr id="323" name="Graphic 255">
                <a:extLst>
                  <a:ext uri="{FF2B5EF4-FFF2-40B4-BE49-F238E27FC236}">
                    <a16:creationId xmlns:a16="http://schemas.microsoft.com/office/drawing/2014/main" id="{DCB5A75D-0E0C-D441-BADF-EA4FE70D0C9B}"/>
                  </a:ext>
                </a:extLst>
              </p:cNvPr>
              <p:cNvSpPr/>
              <p:nvPr/>
            </p:nvSpPr>
            <p:spPr>
              <a:xfrm>
                <a:off x="10059899" y="4520078"/>
                <a:ext cx="253555" cy="140493"/>
              </a:xfrm>
              <a:custGeom>
                <a:avLst/>
                <a:gdLst>
                  <a:gd name="connsiteX0" fmla="*/ 134189 w 253555"/>
                  <a:gd name="connsiteY0" fmla="*/ 83564 h 140493"/>
                  <a:gd name="connsiteX1" fmla="*/ 135142 w 253555"/>
                  <a:gd name="connsiteY1" fmla="*/ 78802 h 140493"/>
                  <a:gd name="connsiteX2" fmla="*/ 140857 w 253555"/>
                  <a:gd name="connsiteY2" fmla="*/ 79754 h 140493"/>
                  <a:gd name="connsiteX3" fmla="*/ 166669 w 253555"/>
                  <a:gd name="connsiteY3" fmla="*/ 65181 h 140493"/>
                  <a:gd name="connsiteX4" fmla="*/ 180386 w 253555"/>
                  <a:gd name="connsiteY4" fmla="*/ 53180 h 140493"/>
                  <a:gd name="connsiteX5" fmla="*/ 195816 w 253555"/>
                  <a:gd name="connsiteY5" fmla="*/ 47084 h 140493"/>
                  <a:gd name="connsiteX6" fmla="*/ 201531 w 253555"/>
                  <a:gd name="connsiteY6" fmla="*/ 45369 h 140493"/>
                  <a:gd name="connsiteX7" fmla="*/ 249156 w 253555"/>
                  <a:gd name="connsiteY7" fmla="*/ 18509 h 140493"/>
                  <a:gd name="connsiteX8" fmla="*/ 251156 w 253555"/>
                  <a:gd name="connsiteY8" fmla="*/ 15937 h 140493"/>
                  <a:gd name="connsiteX9" fmla="*/ 253538 w 253555"/>
                  <a:gd name="connsiteY9" fmla="*/ 14794 h 140493"/>
                  <a:gd name="connsiteX10" fmla="*/ 204389 w 253555"/>
                  <a:gd name="connsiteY10" fmla="*/ -65 h 140493"/>
                  <a:gd name="connsiteX11" fmla="*/ 191149 w 253555"/>
                  <a:gd name="connsiteY11" fmla="*/ 7364 h 140493"/>
                  <a:gd name="connsiteX12" fmla="*/ 189720 w 253555"/>
                  <a:gd name="connsiteY12" fmla="*/ 17842 h 140493"/>
                  <a:gd name="connsiteX13" fmla="*/ 133046 w 253555"/>
                  <a:gd name="connsiteY13" fmla="*/ 48131 h 140493"/>
                  <a:gd name="connsiteX14" fmla="*/ 114663 w 253555"/>
                  <a:gd name="connsiteY14" fmla="*/ 55085 h 140493"/>
                  <a:gd name="connsiteX15" fmla="*/ 107329 w 253555"/>
                  <a:gd name="connsiteY15" fmla="*/ 55085 h 140493"/>
                  <a:gd name="connsiteX16" fmla="*/ 26557 w 253555"/>
                  <a:gd name="connsiteY16" fmla="*/ 100900 h 140493"/>
                  <a:gd name="connsiteX17" fmla="*/ 29795 w 253555"/>
                  <a:gd name="connsiteY17" fmla="*/ 112044 h 140493"/>
                  <a:gd name="connsiteX18" fmla="*/ 16556 w 253555"/>
                  <a:gd name="connsiteY18" fmla="*/ 106615 h 140493"/>
                  <a:gd name="connsiteX19" fmla="*/ -18 w 253555"/>
                  <a:gd name="connsiteY19" fmla="*/ 116140 h 140493"/>
                  <a:gd name="connsiteX20" fmla="*/ 34748 w 253555"/>
                  <a:gd name="connsiteY20" fmla="*/ 140429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3555" h="140493">
                    <a:moveTo>
                      <a:pt x="134189" y="83564"/>
                    </a:moveTo>
                    <a:cubicBezTo>
                      <a:pt x="134024" y="81917"/>
                      <a:pt x="134356" y="80259"/>
                      <a:pt x="135142" y="78802"/>
                    </a:cubicBezTo>
                    <a:cubicBezTo>
                      <a:pt x="136979" y="79441"/>
                      <a:pt x="138912" y="79763"/>
                      <a:pt x="140857" y="79754"/>
                    </a:cubicBezTo>
                    <a:lnTo>
                      <a:pt x="166669" y="65181"/>
                    </a:lnTo>
                    <a:cubicBezTo>
                      <a:pt x="170710" y="60611"/>
                      <a:pt x="175319" y="56577"/>
                      <a:pt x="180386" y="53180"/>
                    </a:cubicBezTo>
                    <a:cubicBezTo>
                      <a:pt x="185278" y="50562"/>
                      <a:pt x="190456" y="48517"/>
                      <a:pt x="195816" y="47084"/>
                    </a:cubicBezTo>
                    <a:lnTo>
                      <a:pt x="201531" y="45369"/>
                    </a:lnTo>
                    <a:lnTo>
                      <a:pt x="249156" y="18509"/>
                    </a:lnTo>
                    <a:cubicBezTo>
                      <a:pt x="249658" y="17535"/>
                      <a:pt x="250336" y="16663"/>
                      <a:pt x="251156" y="15937"/>
                    </a:cubicBezTo>
                    <a:cubicBezTo>
                      <a:pt x="251893" y="15447"/>
                      <a:pt x="252695" y="15062"/>
                      <a:pt x="253538" y="14794"/>
                    </a:cubicBezTo>
                    <a:lnTo>
                      <a:pt x="204389" y="-65"/>
                    </a:lnTo>
                    <a:lnTo>
                      <a:pt x="191149" y="7364"/>
                    </a:lnTo>
                    <a:lnTo>
                      <a:pt x="189720" y="17842"/>
                    </a:lnTo>
                    <a:lnTo>
                      <a:pt x="133046" y="48131"/>
                    </a:lnTo>
                    <a:cubicBezTo>
                      <a:pt x="127435" y="51636"/>
                      <a:pt x="121188" y="53998"/>
                      <a:pt x="114663" y="55085"/>
                    </a:cubicBezTo>
                    <a:cubicBezTo>
                      <a:pt x="112227" y="55370"/>
                      <a:pt x="109765" y="55370"/>
                      <a:pt x="107329" y="55085"/>
                    </a:cubicBezTo>
                    <a:lnTo>
                      <a:pt x="26557" y="100900"/>
                    </a:lnTo>
                    <a:cubicBezTo>
                      <a:pt x="27199" y="104728"/>
                      <a:pt x="28286" y="108468"/>
                      <a:pt x="29795" y="112044"/>
                    </a:cubicBezTo>
                    <a:cubicBezTo>
                      <a:pt x="25056" y="111161"/>
                      <a:pt x="20550" y="109313"/>
                      <a:pt x="16556" y="106615"/>
                    </a:cubicBezTo>
                    <a:lnTo>
                      <a:pt x="-18" y="116140"/>
                    </a:lnTo>
                    <a:cubicBezTo>
                      <a:pt x="11793" y="123950"/>
                      <a:pt x="23414" y="131951"/>
                      <a:pt x="34748" y="140429"/>
                    </a:cubicBezTo>
                    <a:close/>
                  </a:path>
                </a:pathLst>
              </a:custGeom>
              <a:solidFill>
                <a:srgbClr val="000000"/>
              </a:solidFill>
              <a:ln w="9525" cap="flat">
                <a:noFill/>
                <a:prstDash val="solid"/>
                <a:miter/>
              </a:ln>
            </p:spPr>
            <p:txBody>
              <a:bodyPr rtlCol="0" anchor="ctr"/>
              <a:lstStyle/>
              <a:p>
                <a:endParaRPr lang="en-GB"/>
              </a:p>
            </p:txBody>
          </p:sp>
          <p:sp>
            <p:nvSpPr>
              <p:cNvPr id="324" name="Graphic 255">
                <a:extLst>
                  <a:ext uri="{FF2B5EF4-FFF2-40B4-BE49-F238E27FC236}">
                    <a16:creationId xmlns:a16="http://schemas.microsoft.com/office/drawing/2014/main" id="{61AE1F24-CDE7-414A-81F3-FEC3CD27A9A7}"/>
                  </a:ext>
                </a:extLst>
              </p:cNvPr>
              <p:cNvSpPr/>
              <p:nvPr/>
            </p:nvSpPr>
            <p:spPr>
              <a:xfrm>
                <a:off x="10482333" y="4385775"/>
                <a:ext cx="57530" cy="32194"/>
              </a:xfrm>
              <a:custGeom>
                <a:avLst/>
                <a:gdLst>
                  <a:gd name="connsiteX0" fmla="*/ 57513 w 57530"/>
                  <a:gd name="connsiteY0" fmla="*/ 21842 h 32194"/>
                  <a:gd name="connsiteX1" fmla="*/ 18461 w 57530"/>
                  <a:gd name="connsiteY1" fmla="*/ -65 h 32194"/>
                  <a:gd name="connsiteX2" fmla="*/ -18 w 57530"/>
                  <a:gd name="connsiteY2" fmla="*/ 10412 h 32194"/>
                  <a:gd name="connsiteX3" fmla="*/ 40273 w 57530"/>
                  <a:gd name="connsiteY3" fmla="*/ 32129 h 32194"/>
                </a:gdLst>
                <a:ahLst/>
                <a:cxnLst>
                  <a:cxn ang="0">
                    <a:pos x="connsiteX0" y="connsiteY0"/>
                  </a:cxn>
                  <a:cxn ang="0">
                    <a:pos x="connsiteX1" y="connsiteY1"/>
                  </a:cxn>
                  <a:cxn ang="0">
                    <a:pos x="connsiteX2" y="connsiteY2"/>
                  </a:cxn>
                  <a:cxn ang="0">
                    <a:pos x="connsiteX3" y="connsiteY3"/>
                  </a:cxn>
                </a:cxnLst>
                <a:rect l="l" t="t" r="r" b="b"/>
                <a:pathLst>
                  <a:path w="57530" h="32194">
                    <a:moveTo>
                      <a:pt x="57513" y="21842"/>
                    </a:moveTo>
                    <a:lnTo>
                      <a:pt x="18461" y="-65"/>
                    </a:lnTo>
                    <a:lnTo>
                      <a:pt x="-18" y="10412"/>
                    </a:lnTo>
                    <a:cubicBezTo>
                      <a:pt x="10869" y="21609"/>
                      <a:pt x="24934" y="29190"/>
                      <a:pt x="40273" y="32129"/>
                    </a:cubicBezTo>
                    <a:close/>
                  </a:path>
                </a:pathLst>
              </a:custGeom>
              <a:solidFill>
                <a:srgbClr val="000000"/>
              </a:solidFill>
              <a:ln w="9525" cap="flat">
                <a:noFill/>
                <a:prstDash val="solid"/>
                <a:miter/>
              </a:ln>
            </p:spPr>
            <p:txBody>
              <a:bodyPr rtlCol="0" anchor="ctr"/>
              <a:lstStyle/>
              <a:p>
                <a:endParaRPr lang="en-GB"/>
              </a:p>
            </p:txBody>
          </p:sp>
          <p:sp>
            <p:nvSpPr>
              <p:cNvPr id="325" name="Graphic 255">
                <a:extLst>
                  <a:ext uri="{FF2B5EF4-FFF2-40B4-BE49-F238E27FC236}">
                    <a16:creationId xmlns:a16="http://schemas.microsoft.com/office/drawing/2014/main" id="{8ED757A0-4DB2-314A-AE6F-145430009E65}"/>
                  </a:ext>
                </a:extLst>
              </p:cNvPr>
              <p:cNvSpPr/>
              <p:nvPr/>
            </p:nvSpPr>
            <p:spPr>
              <a:xfrm>
                <a:off x="10513860" y="4356236"/>
                <a:ext cx="242394" cy="426540"/>
              </a:xfrm>
              <a:custGeom>
                <a:avLst/>
                <a:gdLst>
                  <a:gd name="connsiteX0" fmla="*/ 236011 w 242394"/>
                  <a:gd name="connsiteY0" fmla="*/ 281982 h 426540"/>
                  <a:gd name="connsiteX1" fmla="*/ 88565 w 242394"/>
                  <a:gd name="connsiteY1" fmla="*/ 22044 h 426540"/>
                  <a:gd name="connsiteX2" fmla="*/ 29033 w 242394"/>
                  <a:gd name="connsiteY2" fmla="*/ 5566 h 426540"/>
                  <a:gd name="connsiteX3" fmla="*/ 11317 w 242394"/>
                  <a:gd name="connsiteY3" fmla="*/ 15662 h 426540"/>
                  <a:gd name="connsiteX4" fmla="*/ 18080 w 242394"/>
                  <a:gd name="connsiteY4" fmla="*/ 22235 h 426540"/>
                  <a:gd name="connsiteX5" fmla="*/ 38939 w 242394"/>
                  <a:gd name="connsiteY5" fmla="*/ 43952 h 426540"/>
                  <a:gd name="connsiteX6" fmla="*/ 47893 w 242394"/>
                  <a:gd name="connsiteY6" fmla="*/ 38903 h 426540"/>
                  <a:gd name="connsiteX7" fmla="*/ 55227 w 242394"/>
                  <a:gd name="connsiteY7" fmla="*/ 40904 h 426540"/>
                  <a:gd name="connsiteX8" fmla="*/ 202769 w 242394"/>
                  <a:gd name="connsiteY8" fmla="*/ 300936 h 426540"/>
                  <a:gd name="connsiteX9" fmla="*/ 200674 w 242394"/>
                  <a:gd name="connsiteY9" fmla="*/ 308270 h 426540"/>
                  <a:gd name="connsiteX10" fmla="*/ -18 w 242394"/>
                  <a:gd name="connsiteY10" fmla="*/ 422570 h 426540"/>
                  <a:gd name="connsiteX11" fmla="*/ 52179 w 242394"/>
                  <a:gd name="connsiteY11" fmla="*/ 423142 h 426540"/>
                  <a:gd name="connsiteX12" fmla="*/ 71229 w 242394"/>
                  <a:gd name="connsiteY12" fmla="*/ 426476 h 426540"/>
                  <a:gd name="connsiteX13" fmla="*/ 220010 w 242394"/>
                  <a:gd name="connsiteY13" fmla="*/ 342084 h 426540"/>
                  <a:gd name="connsiteX14" fmla="*/ 236774 w 242394"/>
                  <a:gd name="connsiteY14" fmla="*/ 282458 h 42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394" h="426540">
                    <a:moveTo>
                      <a:pt x="236011" y="281982"/>
                    </a:moveTo>
                    <a:lnTo>
                      <a:pt x="88565" y="22044"/>
                    </a:lnTo>
                    <a:cubicBezTo>
                      <a:pt x="76626" y="1119"/>
                      <a:pt x="50033" y="-6242"/>
                      <a:pt x="29033" y="5566"/>
                    </a:cubicBezTo>
                    <a:lnTo>
                      <a:pt x="11317" y="15662"/>
                    </a:lnTo>
                    <a:lnTo>
                      <a:pt x="18080" y="22235"/>
                    </a:lnTo>
                    <a:cubicBezTo>
                      <a:pt x="25128" y="29283"/>
                      <a:pt x="32367" y="36427"/>
                      <a:pt x="38939" y="43952"/>
                    </a:cubicBezTo>
                    <a:lnTo>
                      <a:pt x="47893" y="38903"/>
                    </a:lnTo>
                    <a:cubicBezTo>
                      <a:pt x="50474" y="37462"/>
                      <a:pt x="53735" y="38351"/>
                      <a:pt x="55227" y="40904"/>
                    </a:cubicBezTo>
                    <a:lnTo>
                      <a:pt x="202769" y="300936"/>
                    </a:lnTo>
                    <a:cubicBezTo>
                      <a:pt x="204195" y="303543"/>
                      <a:pt x="203261" y="306811"/>
                      <a:pt x="200674" y="308270"/>
                    </a:cubicBezTo>
                    <a:lnTo>
                      <a:pt x="-18" y="422570"/>
                    </a:lnTo>
                    <a:cubicBezTo>
                      <a:pt x="17318" y="423618"/>
                      <a:pt x="34844" y="421142"/>
                      <a:pt x="52179" y="423142"/>
                    </a:cubicBezTo>
                    <a:cubicBezTo>
                      <a:pt x="58584" y="423913"/>
                      <a:pt x="64943" y="425026"/>
                      <a:pt x="71229" y="426476"/>
                    </a:cubicBezTo>
                    <a:lnTo>
                      <a:pt x="220010" y="342084"/>
                    </a:lnTo>
                    <a:cubicBezTo>
                      <a:pt x="241096" y="330242"/>
                      <a:pt x="248599" y="303554"/>
                      <a:pt x="236774" y="282458"/>
                    </a:cubicBezTo>
                    <a:close/>
                  </a:path>
                </a:pathLst>
              </a:custGeom>
              <a:solidFill>
                <a:srgbClr val="000000"/>
              </a:solidFill>
              <a:ln w="9525" cap="flat">
                <a:noFill/>
                <a:prstDash val="solid"/>
                <a:miter/>
              </a:ln>
            </p:spPr>
            <p:txBody>
              <a:bodyPr rtlCol="0" anchor="ctr"/>
              <a:lstStyle/>
              <a:p>
                <a:endParaRPr lang="en-GB"/>
              </a:p>
            </p:txBody>
          </p:sp>
          <p:sp>
            <p:nvSpPr>
              <p:cNvPr id="326" name="Graphic 255">
                <a:extLst>
                  <a:ext uri="{FF2B5EF4-FFF2-40B4-BE49-F238E27FC236}">
                    <a16:creationId xmlns:a16="http://schemas.microsoft.com/office/drawing/2014/main" id="{F9FC465B-39FF-1A45-84C9-71FBC98915E7}"/>
                  </a:ext>
                </a:extLst>
              </p:cNvPr>
              <p:cNvSpPr/>
              <p:nvPr/>
            </p:nvSpPr>
            <p:spPr>
              <a:xfrm>
                <a:off x="9738480" y="4658190"/>
                <a:ext cx="327705" cy="313372"/>
              </a:xfrm>
              <a:custGeom>
                <a:avLst/>
                <a:gdLst>
                  <a:gd name="connsiteX0" fmla="*/ 107851 w 327705"/>
                  <a:gd name="connsiteY0" fmla="*/ 310831 h 313372"/>
                  <a:gd name="connsiteX1" fmla="*/ 38509 w 327705"/>
                  <a:gd name="connsiteY1" fmla="*/ 188339 h 313372"/>
                  <a:gd name="connsiteX2" fmla="*/ 40489 w 327705"/>
                  <a:gd name="connsiteY2" fmla="*/ 180921 h 313372"/>
                  <a:gd name="connsiteX3" fmla="*/ 40509 w 327705"/>
                  <a:gd name="connsiteY3" fmla="*/ 180910 h 313372"/>
                  <a:gd name="connsiteX4" fmla="*/ 40509 w 327705"/>
                  <a:gd name="connsiteY4" fmla="*/ 180910 h 313372"/>
                  <a:gd name="connsiteX5" fmla="*/ 240534 w 327705"/>
                  <a:gd name="connsiteY5" fmla="*/ 67372 h 313372"/>
                  <a:gd name="connsiteX6" fmla="*/ 238438 w 327705"/>
                  <a:gd name="connsiteY6" fmla="*/ 62800 h 313372"/>
                  <a:gd name="connsiteX7" fmla="*/ 246821 w 327705"/>
                  <a:gd name="connsiteY7" fmla="*/ 63752 h 313372"/>
                  <a:gd name="connsiteX8" fmla="*/ 327688 w 327705"/>
                  <a:gd name="connsiteY8" fmla="*/ 17937 h 313372"/>
                  <a:gd name="connsiteX9" fmla="*/ 319877 w 327705"/>
                  <a:gd name="connsiteY9" fmla="*/ 15080 h 313372"/>
                  <a:gd name="connsiteX10" fmla="*/ 281777 w 327705"/>
                  <a:gd name="connsiteY10" fmla="*/ -65 h 313372"/>
                  <a:gd name="connsiteX11" fmla="*/ 251297 w 327705"/>
                  <a:gd name="connsiteY11" fmla="*/ 17270 h 313372"/>
                  <a:gd name="connsiteX12" fmla="*/ 284444 w 327705"/>
                  <a:gd name="connsiteY12" fmla="*/ 37559 h 313372"/>
                  <a:gd name="connsiteX13" fmla="*/ 229104 w 327705"/>
                  <a:gd name="connsiteY13" fmla="*/ 29843 h 313372"/>
                  <a:gd name="connsiteX14" fmla="*/ 22126 w 327705"/>
                  <a:gd name="connsiteY14" fmla="*/ 147668 h 313372"/>
                  <a:gd name="connsiteX15" fmla="*/ 5647 w 327705"/>
                  <a:gd name="connsiteY15" fmla="*/ 207199 h 313372"/>
                  <a:gd name="connsiteX16" fmla="*/ 65845 w 327705"/>
                  <a:gd name="connsiteY16" fmla="*/ 313307 h 313372"/>
                  <a:gd name="connsiteX17" fmla="*/ 74227 w 327705"/>
                  <a:gd name="connsiteY17" fmla="*/ 311402 h 313372"/>
                  <a:gd name="connsiteX18" fmla="*/ 97278 w 327705"/>
                  <a:gd name="connsiteY18" fmla="*/ 310259 h 313372"/>
                  <a:gd name="connsiteX19" fmla="*/ 107851 w 327705"/>
                  <a:gd name="connsiteY19" fmla="*/ 310831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705" h="313372">
                    <a:moveTo>
                      <a:pt x="107851" y="310831"/>
                    </a:moveTo>
                    <a:lnTo>
                      <a:pt x="38509" y="188339"/>
                    </a:lnTo>
                    <a:cubicBezTo>
                      <a:pt x="37007" y="185744"/>
                      <a:pt x="37894" y="182423"/>
                      <a:pt x="40489" y="180921"/>
                    </a:cubicBezTo>
                    <a:cubicBezTo>
                      <a:pt x="40496" y="180917"/>
                      <a:pt x="40502" y="180913"/>
                      <a:pt x="40509" y="180910"/>
                    </a:cubicBezTo>
                    <a:lnTo>
                      <a:pt x="40509" y="180910"/>
                    </a:lnTo>
                    <a:lnTo>
                      <a:pt x="240534" y="67372"/>
                    </a:lnTo>
                    <a:cubicBezTo>
                      <a:pt x="239867" y="65848"/>
                      <a:pt x="239010" y="64324"/>
                      <a:pt x="238438" y="62800"/>
                    </a:cubicBezTo>
                    <a:cubicBezTo>
                      <a:pt x="241265" y="62682"/>
                      <a:pt x="244093" y="63003"/>
                      <a:pt x="246821" y="63752"/>
                    </a:cubicBezTo>
                    <a:lnTo>
                      <a:pt x="327688" y="17937"/>
                    </a:lnTo>
                    <a:cubicBezTo>
                      <a:pt x="325021" y="17080"/>
                      <a:pt x="322449" y="16032"/>
                      <a:pt x="319877" y="15080"/>
                    </a:cubicBezTo>
                    <a:lnTo>
                      <a:pt x="281777" y="-65"/>
                    </a:lnTo>
                    <a:lnTo>
                      <a:pt x="251297" y="17270"/>
                    </a:lnTo>
                    <a:lnTo>
                      <a:pt x="284444" y="37559"/>
                    </a:lnTo>
                    <a:cubicBezTo>
                      <a:pt x="272919" y="30510"/>
                      <a:pt x="249392" y="29558"/>
                      <a:pt x="229104" y="29843"/>
                    </a:cubicBezTo>
                    <a:lnTo>
                      <a:pt x="22126" y="147668"/>
                    </a:lnTo>
                    <a:cubicBezTo>
                      <a:pt x="1156" y="159572"/>
                      <a:pt x="-6216" y="186206"/>
                      <a:pt x="5647" y="207199"/>
                    </a:cubicBezTo>
                    <a:lnTo>
                      <a:pt x="65845" y="313307"/>
                    </a:lnTo>
                    <a:cubicBezTo>
                      <a:pt x="68608" y="312545"/>
                      <a:pt x="71465" y="311879"/>
                      <a:pt x="74227" y="311402"/>
                    </a:cubicBezTo>
                    <a:cubicBezTo>
                      <a:pt x="81859" y="310305"/>
                      <a:pt x="89576" y="309922"/>
                      <a:pt x="97278" y="310259"/>
                    </a:cubicBezTo>
                    <a:cubicBezTo>
                      <a:pt x="100811" y="310234"/>
                      <a:pt x="104341" y="310425"/>
                      <a:pt x="107851" y="310831"/>
                    </a:cubicBezTo>
                    <a:close/>
                  </a:path>
                </a:pathLst>
              </a:custGeom>
              <a:solidFill>
                <a:srgbClr val="000000"/>
              </a:solidFill>
              <a:ln w="9525" cap="flat">
                <a:noFill/>
                <a:prstDash val="solid"/>
                <a:miter/>
              </a:ln>
            </p:spPr>
            <p:txBody>
              <a:bodyPr rtlCol="0" anchor="ctr"/>
              <a:lstStyle/>
              <a:p>
                <a:endParaRPr lang="en-GB"/>
              </a:p>
            </p:txBody>
          </p:sp>
          <p:sp>
            <p:nvSpPr>
              <p:cNvPr id="327" name="Graphic 255">
                <a:extLst>
                  <a:ext uri="{FF2B5EF4-FFF2-40B4-BE49-F238E27FC236}">
                    <a16:creationId xmlns:a16="http://schemas.microsoft.com/office/drawing/2014/main" id="{75855D92-63C9-2D45-B380-304B1E20CC30}"/>
                  </a:ext>
                </a:extLst>
              </p:cNvPr>
              <p:cNvSpPr/>
              <p:nvPr/>
            </p:nvSpPr>
            <p:spPr>
              <a:xfrm>
                <a:off x="10036753" y="4782396"/>
                <a:ext cx="494347" cy="294512"/>
              </a:xfrm>
              <a:custGeom>
                <a:avLst/>
                <a:gdLst>
                  <a:gd name="connsiteX0" fmla="*/ 56656 w 494347"/>
                  <a:gd name="connsiteY0" fmla="*/ 234440 h 294512"/>
                  <a:gd name="connsiteX1" fmla="*/ 68086 w 494347"/>
                  <a:gd name="connsiteY1" fmla="*/ 241775 h 294512"/>
                  <a:gd name="connsiteX2" fmla="*/ 74753 w 494347"/>
                  <a:gd name="connsiteY2" fmla="*/ 251299 h 294512"/>
                  <a:gd name="connsiteX3" fmla="*/ 25128 w 494347"/>
                  <a:gd name="connsiteY3" fmla="*/ 260824 h 294512"/>
                  <a:gd name="connsiteX4" fmla="*/ -18 w 494347"/>
                  <a:gd name="connsiteY4" fmla="*/ 270349 h 294512"/>
                  <a:gd name="connsiteX5" fmla="*/ 28557 w 494347"/>
                  <a:gd name="connsiteY5" fmla="*/ 294448 h 294512"/>
                  <a:gd name="connsiteX6" fmla="*/ 406795 w 494347"/>
                  <a:gd name="connsiteY6" fmla="*/ 79945 h 294512"/>
                  <a:gd name="connsiteX7" fmla="*/ 407557 w 494347"/>
                  <a:gd name="connsiteY7" fmla="*/ 75277 h 294512"/>
                  <a:gd name="connsiteX8" fmla="*/ 427332 w 494347"/>
                  <a:gd name="connsiteY8" fmla="*/ 55620 h 294512"/>
                  <a:gd name="connsiteX9" fmla="*/ 432131 w 494347"/>
                  <a:gd name="connsiteY9" fmla="*/ 56227 h 294512"/>
                  <a:gd name="connsiteX10" fmla="*/ 446704 w 494347"/>
                  <a:gd name="connsiteY10" fmla="*/ 57752 h 294512"/>
                  <a:gd name="connsiteX11" fmla="*/ 494330 w 494347"/>
                  <a:gd name="connsiteY11" fmla="*/ 30986 h 294512"/>
                  <a:gd name="connsiteX12" fmla="*/ 471470 w 494347"/>
                  <a:gd name="connsiteY12" fmla="*/ -65 h 29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347" h="294512">
                    <a:moveTo>
                      <a:pt x="56656" y="234440"/>
                    </a:moveTo>
                    <a:cubicBezTo>
                      <a:pt x="60049" y="237481"/>
                      <a:pt x="63908" y="239957"/>
                      <a:pt x="68086" y="241775"/>
                    </a:cubicBezTo>
                    <a:cubicBezTo>
                      <a:pt x="72372" y="243680"/>
                      <a:pt x="78087" y="248252"/>
                      <a:pt x="74753" y="251299"/>
                    </a:cubicBezTo>
                    <a:cubicBezTo>
                      <a:pt x="59323" y="258348"/>
                      <a:pt x="40273" y="253109"/>
                      <a:pt x="25128" y="260824"/>
                    </a:cubicBezTo>
                    <a:cubicBezTo>
                      <a:pt x="16841" y="264825"/>
                      <a:pt x="8840" y="272731"/>
                      <a:pt x="-18" y="270349"/>
                    </a:cubicBezTo>
                    <a:cubicBezTo>
                      <a:pt x="10697" y="276854"/>
                      <a:pt x="20337" y="284984"/>
                      <a:pt x="28557" y="294448"/>
                    </a:cubicBezTo>
                    <a:lnTo>
                      <a:pt x="406795" y="79945"/>
                    </a:lnTo>
                    <a:cubicBezTo>
                      <a:pt x="406917" y="78370"/>
                      <a:pt x="407172" y="76809"/>
                      <a:pt x="407557" y="75277"/>
                    </a:cubicBezTo>
                    <a:cubicBezTo>
                      <a:pt x="407589" y="64388"/>
                      <a:pt x="416443" y="55587"/>
                      <a:pt x="427332" y="55620"/>
                    </a:cubicBezTo>
                    <a:cubicBezTo>
                      <a:pt x="428951" y="55625"/>
                      <a:pt x="430563" y="55829"/>
                      <a:pt x="432131" y="56227"/>
                    </a:cubicBezTo>
                    <a:cubicBezTo>
                      <a:pt x="437037" y="56012"/>
                      <a:pt x="441949" y="56525"/>
                      <a:pt x="446704" y="57752"/>
                    </a:cubicBezTo>
                    <a:lnTo>
                      <a:pt x="494330" y="30986"/>
                    </a:lnTo>
                    <a:cubicBezTo>
                      <a:pt x="487860" y="19836"/>
                      <a:pt x="480195" y="9424"/>
                      <a:pt x="471470" y="-65"/>
                    </a:cubicBezTo>
                    <a:close/>
                  </a:path>
                </a:pathLst>
              </a:custGeom>
              <a:solidFill>
                <a:srgbClr val="000000"/>
              </a:solidFill>
              <a:ln w="9525" cap="flat">
                <a:noFill/>
                <a:prstDash val="solid"/>
                <a:miter/>
              </a:ln>
            </p:spPr>
            <p:txBody>
              <a:bodyPr rtlCol="0" anchor="ctr"/>
              <a:lstStyle/>
              <a:p>
                <a:endParaRPr lang="en-GB"/>
              </a:p>
            </p:txBody>
          </p:sp>
          <p:sp>
            <p:nvSpPr>
              <p:cNvPr id="328" name="Graphic 255">
                <a:extLst>
                  <a:ext uri="{FF2B5EF4-FFF2-40B4-BE49-F238E27FC236}">
                    <a16:creationId xmlns:a16="http://schemas.microsoft.com/office/drawing/2014/main" id="{69011DBE-002D-0A4B-B97D-0D1B1938822D}"/>
                  </a:ext>
                </a:extLst>
              </p:cNvPr>
              <p:cNvSpPr/>
              <p:nvPr/>
            </p:nvSpPr>
            <p:spPr>
              <a:xfrm>
                <a:off x="9827050" y="4987218"/>
                <a:ext cx="222942" cy="160780"/>
              </a:xfrm>
              <a:custGeom>
                <a:avLst/>
                <a:gdLst>
                  <a:gd name="connsiteX0" fmla="*/ 205113 w 222942"/>
                  <a:gd name="connsiteY0" fmla="*/ 92578 h 160780"/>
                  <a:gd name="connsiteX1" fmla="*/ 180443 w 222942"/>
                  <a:gd name="connsiteY1" fmla="*/ 78386 h 160780"/>
                  <a:gd name="connsiteX2" fmla="*/ 105005 w 222942"/>
                  <a:gd name="connsiteY2" fmla="*/ 121249 h 160780"/>
                  <a:gd name="connsiteX3" fmla="*/ 97695 w 222942"/>
                  <a:gd name="connsiteY3" fmla="*/ 119385 h 160780"/>
                  <a:gd name="connsiteX4" fmla="*/ 97671 w 222942"/>
                  <a:gd name="connsiteY4" fmla="*/ 119343 h 160780"/>
                  <a:gd name="connsiteX5" fmla="*/ 97671 w 222942"/>
                  <a:gd name="connsiteY5" fmla="*/ 119344 h 160780"/>
                  <a:gd name="connsiteX6" fmla="*/ 30996 w 222942"/>
                  <a:gd name="connsiteY6" fmla="*/ 2472 h 160780"/>
                  <a:gd name="connsiteX7" fmla="*/ 11088 w 222942"/>
                  <a:gd name="connsiteY7" fmla="*/ 186 h 160780"/>
                  <a:gd name="connsiteX8" fmla="*/ 80 w 222942"/>
                  <a:gd name="connsiteY8" fmla="*/ 14321 h 160780"/>
                  <a:gd name="connsiteX9" fmla="*/ 801 w 222942"/>
                  <a:gd name="connsiteY9" fmla="*/ 17236 h 160780"/>
                  <a:gd name="connsiteX10" fmla="*/ 19851 w 222942"/>
                  <a:gd name="connsiteY10" fmla="*/ 29047 h 160780"/>
                  <a:gd name="connsiteX11" fmla="*/ 6421 w 222942"/>
                  <a:gd name="connsiteY11" fmla="*/ 37143 h 160780"/>
                  <a:gd name="connsiteX12" fmla="*/ 63571 w 222942"/>
                  <a:gd name="connsiteY12" fmla="*/ 138203 h 160780"/>
                  <a:gd name="connsiteX13" fmla="*/ 123165 w 222942"/>
                  <a:gd name="connsiteY13" fmla="*/ 155176 h 160780"/>
                  <a:gd name="connsiteX14" fmla="*/ 123197 w 222942"/>
                  <a:gd name="connsiteY14" fmla="*/ 155158 h 160780"/>
                  <a:gd name="connsiteX15" fmla="*/ 124055 w 222942"/>
                  <a:gd name="connsiteY15" fmla="*/ 154586 h 160780"/>
                  <a:gd name="connsiteX16" fmla="*/ 222924 w 222942"/>
                  <a:gd name="connsiteY16" fmla="*/ 98484 h 160780"/>
                  <a:gd name="connsiteX17" fmla="*/ 221781 w 222942"/>
                  <a:gd name="connsiteY17" fmla="*/ 97817 h 160780"/>
                  <a:gd name="connsiteX18" fmla="*/ 205113 w 222942"/>
                  <a:gd name="connsiteY18" fmla="*/ 92578 h 16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42" h="160780">
                    <a:moveTo>
                      <a:pt x="205113" y="92578"/>
                    </a:moveTo>
                    <a:cubicBezTo>
                      <a:pt x="195990" y="89620"/>
                      <a:pt x="187586" y="84785"/>
                      <a:pt x="180443" y="78386"/>
                    </a:cubicBezTo>
                    <a:lnTo>
                      <a:pt x="105005" y="121249"/>
                    </a:lnTo>
                    <a:cubicBezTo>
                      <a:pt x="102472" y="122753"/>
                      <a:pt x="99199" y="121918"/>
                      <a:pt x="97695" y="119385"/>
                    </a:cubicBezTo>
                    <a:cubicBezTo>
                      <a:pt x="97687" y="119371"/>
                      <a:pt x="97679" y="119358"/>
                      <a:pt x="97671" y="119343"/>
                    </a:cubicBezTo>
                    <a:lnTo>
                      <a:pt x="97671" y="119344"/>
                    </a:lnTo>
                    <a:lnTo>
                      <a:pt x="30996" y="2472"/>
                    </a:lnTo>
                    <a:cubicBezTo>
                      <a:pt x="24607" y="263"/>
                      <a:pt x="17811" y="-518"/>
                      <a:pt x="11088" y="186"/>
                    </a:cubicBezTo>
                    <a:cubicBezTo>
                      <a:pt x="4145" y="1049"/>
                      <a:pt x="-783" y="7378"/>
                      <a:pt x="80" y="14321"/>
                    </a:cubicBezTo>
                    <a:cubicBezTo>
                      <a:pt x="204" y="15317"/>
                      <a:pt x="446" y="16296"/>
                      <a:pt x="801" y="17236"/>
                    </a:cubicBezTo>
                    <a:cubicBezTo>
                      <a:pt x="8819" y="17441"/>
                      <a:pt x="16102" y="21957"/>
                      <a:pt x="19851" y="29047"/>
                    </a:cubicBezTo>
                    <a:cubicBezTo>
                      <a:pt x="15743" y="32314"/>
                      <a:pt x="11229" y="35036"/>
                      <a:pt x="6421" y="37143"/>
                    </a:cubicBezTo>
                    <a:lnTo>
                      <a:pt x="63571" y="138203"/>
                    </a:lnTo>
                    <a:cubicBezTo>
                      <a:pt x="75341" y="159346"/>
                      <a:pt x="102022" y="166945"/>
                      <a:pt x="123165" y="155176"/>
                    </a:cubicBezTo>
                    <a:cubicBezTo>
                      <a:pt x="123176" y="155170"/>
                      <a:pt x="123187" y="155164"/>
                      <a:pt x="123197" y="155158"/>
                    </a:cubicBezTo>
                    <a:lnTo>
                      <a:pt x="124055" y="154586"/>
                    </a:lnTo>
                    <a:lnTo>
                      <a:pt x="222924" y="98484"/>
                    </a:lnTo>
                    <a:lnTo>
                      <a:pt x="221781" y="97817"/>
                    </a:lnTo>
                    <a:cubicBezTo>
                      <a:pt x="216323" y="95772"/>
                      <a:pt x="210759" y="94023"/>
                      <a:pt x="205113" y="92578"/>
                    </a:cubicBezTo>
                    <a:close/>
                  </a:path>
                </a:pathLst>
              </a:custGeom>
              <a:solidFill>
                <a:srgbClr val="000000"/>
              </a:solidFill>
              <a:ln w="9525" cap="flat">
                <a:noFill/>
                <a:prstDash val="solid"/>
                <a:miter/>
              </a:ln>
            </p:spPr>
            <p:txBody>
              <a:bodyPr rtlCol="0" anchor="ctr"/>
              <a:lstStyle/>
              <a:p>
                <a:endParaRPr lang="en-GB"/>
              </a:p>
            </p:txBody>
          </p:sp>
        </p:grpSp>
        <p:sp>
          <p:nvSpPr>
            <p:cNvPr id="329" name="Graphic 255">
              <a:extLst>
                <a:ext uri="{FF2B5EF4-FFF2-40B4-BE49-F238E27FC236}">
                  <a16:creationId xmlns:a16="http://schemas.microsoft.com/office/drawing/2014/main" id="{D3375DEA-5F29-0D43-B5E9-FBEA19EA537D}"/>
                </a:ext>
              </a:extLst>
            </p:cNvPr>
            <p:cNvSpPr/>
            <p:nvPr/>
          </p:nvSpPr>
          <p:spPr>
            <a:xfrm>
              <a:off x="9008148" y="4739724"/>
              <a:ext cx="1258739" cy="2308955"/>
            </a:xfrm>
            <a:custGeom>
              <a:avLst/>
              <a:gdLst>
                <a:gd name="connsiteX0" fmla="*/ 595104 w 1258739"/>
                <a:gd name="connsiteY0" fmla="*/ -65 h 2308955"/>
                <a:gd name="connsiteX1" fmla="*/ 706166 w 1258739"/>
                <a:gd name="connsiteY1" fmla="*/ 435513 h 2308955"/>
                <a:gd name="connsiteX2" fmla="*/ 812274 w 1258739"/>
                <a:gd name="connsiteY2" fmla="*/ 992249 h 2308955"/>
                <a:gd name="connsiteX3" fmla="*/ 886569 w 1258739"/>
                <a:gd name="connsiteY3" fmla="*/ 1014824 h 2308955"/>
                <a:gd name="connsiteX4" fmla="*/ 1233470 w 1258739"/>
                <a:gd name="connsiteY4" fmla="*/ 789843 h 2308955"/>
                <a:gd name="connsiteX5" fmla="*/ 1102310 w 1258739"/>
                <a:gd name="connsiteY5" fmla="*/ 1160747 h 2308955"/>
                <a:gd name="connsiteX6" fmla="*/ 929908 w 1258739"/>
                <a:gd name="connsiteY6" fmla="*/ 1580990 h 2308955"/>
                <a:gd name="connsiteX7" fmla="*/ 670923 w 1258739"/>
                <a:gd name="connsiteY7" fmla="*/ 1879217 h 2308955"/>
                <a:gd name="connsiteX8" fmla="*/ -18 w 1258739"/>
                <a:gd name="connsiteY8" fmla="*/ 2308890 h 2308955"/>
                <a:gd name="connsiteX9" fmla="*/ 11412 w 1258739"/>
                <a:gd name="connsiteY9" fmla="*/ 1716530 h 2308955"/>
                <a:gd name="connsiteX10" fmla="*/ 535287 w 1258739"/>
                <a:gd name="connsiteY10" fmla="*/ 859280 h 230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739" h="2308955">
                  <a:moveTo>
                    <a:pt x="595104" y="-65"/>
                  </a:moveTo>
                  <a:cubicBezTo>
                    <a:pt x="653207" y="42607"/>
                    <a:pt x="701784" y="247585"/>
                    <a:pt x="706166" y="435513"/>
                  </a:cubicBezTo>
                  <a:cubicBezTo>
                    <a:pt x="710547" y="623441"/>
                    <a:pt x="801416" y="940338"/>
                    <a:pt x="812274" y="992249"/>
                  </a:cubicBezTo>
                  <a:cubicBezTo>
                    <a:pt x="823133" y="1044161"/>
                    <a:pt x="819132" y="1119027"/>
                    <a:pt x="886569" y="1014824"/>
                  </a:cubicBezTo>
                  <a:cubicBezTo>
                    <a:pt x="954006" y="910620"/>
                    <a:pt x="1151269" y="729740"/>
                    <a:pt x="1233470" y="789843"/>
                  </a:cubicBezTo>
                  <a:cubicBezTo>
                    <a:pt x="1315670" y="849946"/>
                    <a:pt x="1177272" y="1051971"/>
                    <a:pt x="1102310" y="1160747"/>
                  </a:cubicBezTo>
                  <a:cubicBezTo>
                    <a:pt x="1027349" y="1269522"/>
                    <a:pt x="1019728" y="1461070"/>
                    <a:pt x="929908" y="1580990"/>
                  </a:cubicBezTo>
                  <a:cubicBezTo>
                    <a:pt x="840087" y="1700909"/>
                    <a:pt x="758934" y="1881980"/>
                    <a:pt x="670923" y="1879217"/>
                  </a:cubicBezTo>
                  <a:cubicBezTo>
                    <a:pt x="582912" y="1876455"/>
                    <a:pt x="-18" y="2308890"/>
                    <a:pt x="-18" y="2308890"/>
                  </a:cubicBezTo>
                  <a:lnTo>
                    <a:pt x="11412" y="1716530"/>
                  </a:lnTo>
                  <a:lnTo>
                    <a:pt x="535287" y="859280"/>
                  </a:lnTo>
                  <a:close/>
                </a:path>
              </a:pathLst>
            </a:custGeom>
            <a:solidFill>
              <a:srgbClr val="000000">
                <a:alpha val="70000"/>
              </a:srgbClr>
            </a:solidFill>
            <a:ln w="9525" cap="flat">
              <a:noFill/>
              <a:prstDash val="solid"/>
              <a:miter/>
            </a:ln>
          </p:spPr>
          <p:txBody>
            <a:bodyPr rtlCol="0" anchor="ctr"/>
            <a:lstStyle/>
            <a:p>
              <a:endParaRPr lang="en-GB"/>
            </a:p>
          </p:txBody>
        </p:sp>
        <p:sp>
          <p:nvSpPr>
            <p:cNvPr id="330" name="Graphic 255">
              <a:extLst>
                <a:ext uri="{FF2B5EF4-FFF2-40B4-BE49-F238E27FC236}">
                  <a16:creationId xmlns:a16="http://schemas.microsoft.com/office/drawing/2014/main" id="{AA2EA69B-48D8-FB43-BFE5-49F877B367AB}"/>
                </a:ext>
              </a:extLst>
            </p:cNvPr>
            <p:cNvSpPr/>
            <p:nvPr/>
          </p:nvSpPr>
          <p:spPr>
            <a:xfrm>
              <a:off x="8250815" y="4573651"/>
              <a:ext cx="2039311" cy="2507223"/>
            </a:xfrm>
            <a:custGeom>
              <a:avLst/>
              <a:gdLst>
                <a:gd name="connsiteX0" fmla="*/ 2038618 w 2039311"/>
                <a:gd name="connsiteY0" fmla="*/ 984968 h 2507223"/>
                <a:gd name="connsiteX1" fmla="*/ 1872788 w 2039311"/>
                <a:gd name="connsiteY1" fmla="*/ 1241191 h 2507223"/>
                <a:gd name="connsiteX2" fmla="*/ 1740866 w 2039311"/>
                <a:gd name="connsiteY2" fmla="*/ 1545991 h 2507223"/>
                <a:gd name="connsiteX3" fmla="*/ 1490168 w 2039311"/>
                <a:gd name="connsiteY3" fmla="*/ 1802308 h 2507223"/>
                <a:gd name="connsiteX4" fmla="*/ 1258616 w 2039311"/>
                <a:gd name="connsiteY4" fmla="*/ 1964233 h 2507223"/>
                <a:gd name="connsiteX5" fmla="*/ 897428 w 2039311"/>
                <a:gd name="connsiteY5" fmla="*/ 2364283 h 2507223"/>
                <a:gd name="connsiteX6" fmla="*/ 779984 w 2039311"/>
                <a:gd name="connsiteY6" fmla="*/ 2507158 h 2507223"/>
                <a:gd name="connsiteX7" fmla="*/ -18 w 2039311"/>
                <a:gd name="connsiteY7" fmla="*/ 2303800 h 2507223"/>
                <a:gd name="connsiteX8" fmla="*/ 149524 w 2039311"/>
                <a:gd name="connsiteY8" fmla="*/ 2178736 h 2507223"/>
                <a:gd name="connsiteX9" fmla="*/ 150096 w 2039311"/>
                <a:gd name="connsiteY9" fmla="*/ 2178736 h 2507223"/>
                <a:gd name="connsiteX10" fmla="*/ 150953 w 2039311"/>
                <a:gd name="connsiteY10" fmla="*/ 2178070 h 2507223"/>
                <a:gd name="connsiteX11" fmla="*/ 538907 w 2039311"/>
                <a:gd name="connsiteY11" fmla="*/ 1828978 h 2507223"/>
                <a:gd name="connsiteX12" fmla="*/ 746075 w 2039311"/>
                <a:gd name="connsiteY12" fmla="*/ 1606379 h 2507223"/>
                <a:gd name="connsiteX13" fmla="*/ 740456 w 2039311"/>
                <a:gd name="connsiteY13" fmla="*/ 1280434 h 2507223"/>
                <a:gd name="connsiteX14" fmla="*/ 711881 w 2039311"/>
                <a:gd name="connsiteY14" fmla="*/ 1056215 h 2507223"/>
                <a:gd name="connsiteX15" fmla="*/ 576721 w 2039311"/>
                <a:gd name="connsiteY15" fmla="*/ 765893 h 2507223"/>
                <a:gd name="connsiteX16" fmla="*/ 497377 w 2039311"/>
                <a:gd name="connsiteY16" fmla="*/ 472904 h 2507223"/>
                <a:gd name="connsiteX17" fmla="*/ 537002 w 2039311"/>
                <a:gd name="connsiteY17" fmla="*/ 464236 h 2507223"/>
                <a:gd name="connsiteX18" fmla="*/ 746552 w 2039311"/>
                <a:gd name="connsiteY18" fmla="*/ 741890 h 2507223"/>
                <a:gd name="connsiteX19" fmla="*/ 804273 w 2039311"/>
                <a:gd name="connsiteY19" fmla="*/ 823043 h 2507223"/>
                <a:gd name="connsiteX20" fmla="*/ 881997 w 2039311"/>
                <a:gd name="connsiteY20" fmla="*/ 955155 h 2507223"/>
                <a:gd name="connsiteX21" fmla="*/ 757601 w 2039311"/>
                <a:gd name="connsiteY21" fmla="*/ 476619 h 2507223"/>
                <a:gd name="connsiteX22" fmla="*/ 757601 w 2039311"/>
                <a:gd name="connsiteY22" fmla="*/ 151340 h 2507223"/>
                <a:gd name="connsiteX23" fmla="*/ 786176 w 2039311"/>
                <a:gd name="connsiteY23" fmla="*/ 153817 h 2507223"/>
                <a:gd name="connsiteX24" fmla="*/ 953149 w 2039311"/>
                <a:gd name="connsiteY24" fmla="*/ 514338 h 2507223"/>
                <a:gd name="connsiteX25" fmla="*/ 1024301 w 2039311"/>
                <a:gd name="connsiteY25" fmla="*/ 723888 h 2507223"/>
                <a:gd name="connsiteX26" fmla="*/ 1024301 w 2039311"/>
                <a:gd name="connsiteY26" fmla="*/ 723888 h 2507223"/>
                <a:gd name="connsiteX27" fmla="*/ 1058591 w 2039311"/>
                <a:gd name="connsiteY27" fmla="*/ 823615 h 2507223"/>
                <a:gd name="connsiteX28" fmla="*/ 1024682 w 2039311"/>
                <a:gd name="connsiteY28" fmla="*/ 529673 h 2507223"/>
                <a:gd name="connsiteX29" fmla="*/ 1019348 w 2039311"/>
                <a:gd name="connsiteY29" fmla="*/ 190583 h 2507223"/>
                <a:gd name="connsiteX30" fmla="*/ 1062115 w 2039311"/>
                <a:gd name="connsiteY30" fmla="*/ 1893 h 2507223"/>
                <a:gd name="connsiteX31" fmla="*/ 1094405 w 2039311"/>
                <a:gd name="connsiteY31" fmla="*/ 369 h 2507223"/>
                <a:gd name="connsiteX32" fmla="*/ 1211181 w 2039311"/>
                <a:gd name="connsiteY32" fmla="*/ 324219 h 2507223"/>
                <a:gd name="connsiteX33" fmla="*/ 1227469 w 2039311"/>
                <a:gd name="connsiteY33" fmla="*/ 553486 h 2507223"/>
                <a:gd name="connsiteX34" fmla="*/ 1237565 w 2039311"/>
                <a:gd name="connsiteY34" fmla="*/ 650164 h 2507223"/>
                <a:gd name="connsiteX35" fmla="*/ 1241375 w 2039311"/>
                <a:gd name="connsiteY35" fmla="*/ 251734 h 2507223"/>
                <a:gd name="connsiteX36" fmla="*/ 1266140 w 2039311"/>
                <a:gd name="connsiteY36" fmla="*/ 132195 h 2507223"/>
                <a:gd name="connsiteX37" fmla="*/ 1324243 w 2039311"/>
                <a:gd name="connsiteY37" fmla="*/ 128290 h 2507223"/>
                <a:gd name="connsiteX38" fmla="*/ 1424065 w 2039311"/>
                <a:gd name="connsiteY38" fmla="*/ 533388 h 2507223"/>
                <a:gd name="connsiteX39" fmla="*/ 1495693 w 2039311"/>
                <a:gd name="connsiteY39" fmla="*/ 962013 h 2507223"/>
                <a:gd name="connsiteX40" fmla="*/ 1556367 w 2039311"/>
                <a:gd name="connsiteY40" fmla="*/ 1279195 h 2507223"/>
                <a:gd name="connsiteX41" fmla="*/ 1603039 w 2039311"/>
                <a:gd name="connsiteY41" fmla="*/ 1286815 h 2507223"/>
                <a:gd name="connsiteX42" fmla="*/ 1751915 w 2039311"/>
                <a:gd name="connsiteY42" fmla="*/ 1090886 h 2507223"/>
                <a:gd name="connsiteX43" fmla="*/ 1994612 w 2039311"/>
                <a:gd name="connsiteY43" fmla="*/ 934200 h 2507223"/>
                <a:gd name="connsiteX44" fmla="*/ 2038618 w 2039311"/>
                <a:gd name="connsiteY44" fmla="*/ 984968 h 250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39311" h="2507223">
                  <a:moveTo>
                    <a:pt x="2038618" y="984968"/>
                  </a:moveTo>
                  <a:cubicBezTo>
                    <a:pt x="2035665" y="1004018"/>
                    <a:pt x="1933081" y="1139464"/>
                    <a:pt x="1872788" y="1241191"/>
                  </a:cubicBezTo>
                  <a:cubicBezTo>
                    <a:pt x="1812494" y="1342918"/>
                    <a:pt x="1756011" y="1519987"/>
                    <a:pt x="1740866" y="1545991"/>
                  </a:cubicBezTo>
                  <a:cubicBezTo>
                    <a:pt x="1725722" y="1571994"/>
                    <a:pt x="1540841" y="1734395"/>
                    <a:pt x="1490168" y="1802308"/>
                  </a:cubicBezTo>
                  <a:cubicBezTo>
                    <a:pt x="1439495" y="1870222"/>
                    <a:pt x="1349008" y="1900225"/>
                    <a:pt x="1258616" y="1964233"/>
                  </a:cubicBezTo>
                  <a:cubicBezTo>
                    <a:pt x="1200513" y="2005381"/>
                    <a:pt x="1019443" y="2217694"/>
                    <a:pt x="897428" y="2364283"/>
                  </a:cubicBezTo>
                  <a:cubicBezTo>
                    <a:pt x="829609" y="2445722"/>
                    <a:pt x="779984" y="2507158"/>
                    <a:pt x="779984" y="2507158"/>
                  </a:cubicBezTo>
                  <a:lnTo>
                    <a:pt x="-18" y="2303800"/>
                  </a:lnTo>
                  <a:cubicBezTo>
                    <a:pt x="-18" y="2303800"/>
                    <a:pt x="64561" y="2250555"/>
                    <a:pt x="149524" y="2178736"/>
                  </a:cubicBezTo>
                  <a:lnTo>
                    <a:pt x="150096" y="2178736"/>
                  </a:lnTo>
                  <a:lnTo>
                    <a:pt x="150953" y="2178070"/>
                  </a:lnTo>
                  <a:cubicBezTo>
                    <a:pt x="290590" y="2059483"/>
                    <a:pt x="485186" y="1892129"/>
                    <a:pt x="538907" y="1828978"/>
                  </a:cubicBezTo>
                  <a:cubicBezTo>
                    <a:pt x="625489" y="1727251"/>
                    <a:pt x="746075" y="1606379"/>
                    <a:pt x="746075" y="1606379"/>
                  </a:cubicBezTo>
                  <a:cubicBezTo>
                    <a:pt x="738741" y="1465123"/>
                    <a:pt x="753695" y="1331297"/>
                    <a:pt x="740456" y="1280434"/>
                  </a:cubicBezTo>
                  <a:cubicBezTo>
                    <a:pt x="733598" y="1253859"/>
                    <a:pt x="721406" y="1102697"/>
                    <a:pt x="711881" y="1056215"/>
                  </a:cubicBezTo>
                  <a:cubicBezTo>
                    <a:pt x="688735" y="937438"/>
                    <a:pt x="588056" y="814375"/>
                    <a:pt x="576721" y="765893"/>
                  </a:cubicBezTo>
                  <a:cubicBezTo>
                    <a:pt x="565386" y="717411"/>
                    <a:pt x="432512" y="511004"/>
                    <a:pt x="497377" y="472904"/>
                  </a:cubicBezTo>
                  <a:cubicBezTo>
                    <a:pt x="509170" y="465481"/>
                    <a:pt x="523187" y="462415"/>
                    <a:pt x="537002" y="464236"/>
                  </a:cubicBezTo>
                  <a:cubicBezTo>
                    <a:pt x="624632" y="476333"/>
                    <a:pt x="696831" y="687978"/>
                    <a:pt x="746552" y="741890"/>
                  </a:cubicBezTo>
                  <a:cubicBezTo>
                    <a:pt x="767856" y="767412"/>
                    <a:pt x="787155" y="794544"/>
                    <a:pt x="804273" y="823043"/>
                  </a:cubicBezTo>
                  <a:cubicBezTo>
                    <a:pt x="843516" y="885241"/>
                    <a:pt x="881997" y="955155"/>
                    <a:pt x="881997" y="955155"/>
                  </a:cubicBezTo>
                  <a:cubicBezTo>
                    <a:pt x="897047" y="894861"/>
                    <a:pt x="787795" y="680073"/>
                    <a:pt x="757601" y="476619"/>
                  </a:cubicBezTo>
                  <a:cubicBezTo>
                    <a:pt x="727406" y="273165"/>
                    <a:pt x="640824" y="163913"/>
                    <a:pt x="757601" y="151340"/>
                  </a:cubicBezTo>
                  <a:cubicBezTo>
                    <a:pt x="767195" y="150264"/>
                    <a:pt x="776909" y="151106"/>
                    <a:pt x="786176" y="153817"/>
                  </a:cubicBezTo>
                  <a:cubicBezTo>
                    <a:pt x="868376" y="177820"/>
                    <a:pt x="904000" y="348603"/>
                    <a:pt x="953149" y="514338"/>
                  </a:cubicBezTo>
                  <a:cubicBezTo>
                    <a:pt x="957721" y="529578"/>
                    <a:pt x="995154" y="639020"/>
                    <a:pt x="1024301" y="723888"/>
                  </a:cubicBezTo>
                  <a:lnTo>
                    <a:pt x="1024301" y="723888"/>
                  </a:lnTo>
                  <a:cubicBezTo>
                    <a:pt x="1043351" y="779133"/>
                    <a:pt x="1058591" y="823615"/>
                    <a:pt x="1058591" y="823615"/>
                  </a:cubicBezTo>
                  <a:cubicBezTo>
                    <a:pt x="1062305" y="719983"/>
                    <a:pt x="1030015" y="623590"/>
                    <a:pt x="1024682" y="529673"/>
                  </a:cubicBezTo>
                  <a:cubicBezTo>
                    <a:pt x="1022396" y="492049"/>
                    <a:pt x="1034207" y="341268"/>
                    <a:pt x="1019348" y="190583"/>
                  </a:cubicBezTo>
                  <a:cubicBezTo>
                    <a:pt x="1006584" y="63424"/>
                    <a:pt x="1012394" y="11894"/>
                    <a:pt x="1062115" y="1893"/>
                  </a:cubicBezTo>
                  <a:cubicBezTo>
                    <a:pt x="1072765" y="-24"/>
                    <a:pt x="1083621" y="-536"/>
                    <a:pt x="1094405" y="369"/>
                  </a:cubicBezTo>
                  <a:cubicBezTo>
                    <a:pt x="1180606" y="5798"/>
                    <a:pt x="1211181" y="234874"/>
                    <a:pt x="1211181" y="324219"/>
                  </a:cubicBezTo>
                  <a:cubicBezTo>
                    <a:pt x="1211181" y="376130"/>
                    <a:pt x="1220039" y="477476"/>
                    <a:pt x="1227469" y="553486"/>
                  </a:cubicBezTo>
                  <a:cubicBezTo>
                    <a:pt x="1232898" y="608445"/>
                    <a:pt x="1237565" y="650164"/>
                    <a:pt x="1237565" y="650164"/>
                  </a:cubicBezTo>
                  <a:cubicBezTo>
                    <a:pt x="1237565" y="650164"/>
                    <a:pt x="1252615" y="523958"/>
                    <a:pt x="1241375" y="251734"/>
                  </a:cubicBezTo>
                  <a:cubicBezTo>
                    <a:pt x="1238804" y="192107"/>
                    <a:pt x="1242709" y="149435"/>
                    <a:pt x="1266140" y="132195"/>
                  </a:cubicBezTo>
                  <a:cubicBezTo>
                    <a:pt x="1278999" y="122670"/>
                    <a:pt x="1297573" y="121050"/>
                    <a:pt x="1324243" y="128290"/>
                  </a:cubicBezTo>
                  <a:cubicBezTo>
                    <a:pt x="1399585" y="148673"/>
                    <a:pt x="1424065" y="427851"/>
                    <a:pt x="1424065" y="533388"/>
                  </a:cubicBezTo>
                  <a:cubicBezTo>
                    <a:pt x="1424065" y="638925"/>
                    <a:pt x="1484358" y="819709"/>
                    <a:pt x="1495693" y="962013"/>
                  </a:cubicBezTo>
                  <a:cubicBezTo>
                    <a:pt x="1507028" y="1104316"/>
                    <a:pt x="1556367" y="1279195"/>
                    <a:pt x="1556367" y="1279195"/>
                  </a:cubicBezTo>
                  <a:cubicBezTo>
                    <a:pt x="1556367" y="1279195"/>
                    <a:pt x="1584275" y="1290530"/>
                    <a:pt x="1603039" y="1286815"/>
                  </a:cubicBezTo>
                  <a:cubicBezTo>
                    <a:pt x="1621804" y="1283101"/>
                    <a:pt x="1751915" y="1090886"/>
                    <a:pt x="1751915" y="1090886"/>
                  </a:cubicBezTo>
                  <a:cubicBezTo>
                    <a:pt x="1812494" y="959346"/>
                    <a:pt x="1930414" y="919436"/>
                    <a:pt x="1994612" y="934200"/>
                  </a:cubicBezTo>
                  <a:cubicBezTo>
                    <a:pt x="2024140" y="940486"/>
                    <a:pt x="2043190" y="958679"/>
                    <a:pt x="2038618" y="984968"/>
                  </a:cubicBezTo>
                  <a:close/>
                </a:path>
              </a:pathLst>
            </a:custGeom>
            <a:solidFill>
              <a:srgbClr val="FFFFFF"/>
            </a:solidFill>
            <a:ln w="9525" cap="flat">
              <a:noFill/>
              <a:prstDash val="solid"/>
              <a:miter/>
            </a:ln>
          </p:spPr>
          <p:txBody>
            <a:bodyPr rtlCol="0" anchor="ctr"/>
            <a:lstStyle/>
            <a:p>
              <a:endParaRPr lang="en-GB"/>
            </a:p>
          </p:txBody>
        </p:sp>
        <p:sp>
          <p:nvSpPr>
            <p:cNvPr id="331" name="Graphic 255">
              <a:extLst>
                <a:ext uri="{FF2B5EF4-FFF2-40B4-BE49-F238E27FC236}">
                  <a16:creationId xmlns:a16="http://schemas.microsoft.com/office/drawing/2014/main" id="{FE8F68F9-883C-6741-90D7-7365EFA8B72F}"/>
                </a:ext>
              </a:extLst>
            </p:cNvPr>
            <p:cNvSpPr/>
            <p:nvPr/>
          </p:nvSpPr>
          <p:spPr>
            <a:xfrm>
              <a:off x="9148261" y="5507439"/>
              <a:ext cx="1141866" cy="1430559"/>
            </a:xfrm>
            <a:custGeom>
              <a:avLst/>
              <a:gdLst>
                <a:gd name="connsiteX0" fmla="*/ 1141172 w 1141866"/>
                <a:gd name="connsiteY0" fmla="*/ 51179 h 1430559"/>
                <a:gd name="connsiteX1" fmla="*/ 975342 w 1141866"/>
                <a:gd name="connsiteY1" fmla="*/ 307402 h 1430559"/>
                <a:gd name="connsiteX2" fmla="*/ 843421 w 1141866"/>
                <a:gd name="connsiteY2" fmla="*/ 612202 h 1430559"/>
                <a:gd name="connsiteX3" fmla="*/ 592723 w 1141866"/>
                <a:gd name="connsiteY3" fmla="*/ 868520 h 1430559"/>
                <a:gd name="connsiteX4" fmla="*/ 361170 w 1141866"/>
                <a:gd name="connsiteY4" fmla="*/ 1030445 h 1430559"/>
                <a:gd name="connsiteX5" fmla="*/ -18 w 1141866"/>
                <a:gd name="connsiteY5" fmla="*/ 1430495 h 1430559"/>
                <a:gd name="connsiteX6" fmla="*/ 122188 w 1141866"/>
                <a:gd name="connsiteY6" fmla="*/ 1244186 h 1430559"/>
                <a:gd name="connsiteX7" fmla="*/ 340405 w 1141866"/>
                <a:gd name="connsiteY7" fmla="*/ 966437 h 1430559"/>
                <a:gd name="connsiteX8" fmla="*/ 589675 w 1141866"/>
                <a:gd name="connsiteY8" fmla="*/ 823562 h 1430559"/>
                <a:gd name="connsiteX9" fmla="*/ 832181 w 1141866"/>
                <a:gd name="connsiteY9" fmla="*/ 571054 h 1430559"/>
                <a:gd name="connsiteX10" fmla="*/ 858566 w 1141866"/>
                <a:gd name="connsiteY10" fmla="*/ 379887 h 1430559"/>
                <a:gd name="connsiteX11" fmla="*/ 968770 w 1141866"/>
                <a:gd name="connsiteY11" fmla="*/ 224153 h 1430559"/>
                <a:gd name="connsiteX12" fmla="*/ 987153 w 1141866"/>
                <a:gd name="connsiteY12" fmla="*/ 83088 h 1430559"/>
                <a:gd name="connsiteX13" fmla="*/ 1097452 w 1141866"/>
                <a:gd name="connsiteY13" fmla="*/ -65 h 1430559"/>
                <a:gd name="connsiteX14" fmla="*/ 1141172 w 1141866"/>
                <a:gd name="connsiteY14" fmla="*/ 51179 h 143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1866" h="1430559">
                  <a:moveTo>
                    <a:pt x="1141172" y="51179"/>
                  </a:moveTo>
                  <a:cubicBezTo>
                    <a:pt x="1138220" y="70229"/>
                    <a:pt x="1035635" y="205675"/>
                    <a:pt x="975342" y="307402"/>
                  </a:cubicBezTo>
                  <a:cubicBezTo>
                    <a:pt x="915049" y="409129"/>
                    <a:pt x="858566" y="586199"/>
                    <a:pt x="843421" y="612202"/>
                  </a:cubicBezTo>
                  <a:cubicBezTo>
                    <a:pt x="828276" y="638205"/>
                    <a:pt x="643396" y="800606"/>
                    <a:pt x="592723" y="868520"/>
                  </a:cubicBezTo>
                  <a:cubicBezTo>
                    <a:pt x="542050" y="936433"/>
                    <a:pt x="451562" y="966437"/>
                    <a:pt x="361170" y="1030445"/>
                  </a:cubicBezTo>
                  <a:cubicBezTo>
                    <a:pt x="303068" y="1071593"/>
                    <a:pt x="121997" y="1283905"/>
                    <a:pt x="-18" y="1430495"/>
                  </a:cubicBezTo>
                  <a:cubicBezTo>
                    <a:pt x="13412" y="1377345"/>
                    <a:pt x="43511" y="1309432"/>
                    <a:pt x="122188" y="1244186"/>
                  </a:cubicBezTo>
                  <a:cubicBezTo>
                    <a:pt x="258776" y="1130743"/>
                    <a:pt x="266968" y="1041779"/>
                    <a:pt x="340405" y="966437"/>
                  </a:cubicBezTo>
                  <a:cubicBezTo>
                    <a:pt x="413843" y="891094"/>
                    <a:pt x="543193" y="913668"/>
                    <a:pt x="589675" y="823562"/>
                  </a:cubicBezTo>
                  <a:cubicBezTo>
                    <a:pt x="636157" y="733455"/>
                    <a:pt x="798272" y="650207"/>
                    <a:pt x="832181" y="571054"/>
                  </a:cubicBezTo>
                  <a:cubicBezTo>
                    <a:pt x="866090" y="491901"/>
                    <a:pt x="798272" y="475137"/>
                    <a:pt x="858566" y="379887"/>
                  </a:cubicBezTo>
                  <a:cubicBezTo>
                    <a:pt x="918859" y="284637"/>
                    <a:pt x="977342" y="261491"/>
                    <a:pt x="968770" y="224153"/>
                  </a:cubicBezTo>
                  <a:cubicBezTo>
                    <a:pt x="960197" y="186815"/>
                    <a:pt x="934861" y="130237"/>
                    <a:pt x="987153" y="83088"/>
                  </a:cubicBezTo>
                  <a:cubicBezTo>
                    <a:pt x="1019824" y="53751"/>
                    <a:pt x="1058210" y="16413"/>
                    <a:pt x="1097452" y="-65"/>
                  </a:cubicBezTo>
                  <a:cubicBezTo>
                    <a:pt x="1126694" y="6698"/>
                    <a:pt x="1145744" y="24890"/>
                    <a:pt x="1141172" y="51179"/>
                  </a:cubicBezTo>
                  <a:close/>
                </a:path>
              </a:pathLst>
            </a:custGeom>
            <a:solidFill>
              <a:srgbClr val="FCB900">
                <a:alpha val="40000"/>
              </a:srgbClr>
            </a:solidFill>
            <a:ln w="9525" cap="flat">
              <a:noFill/>
              <a:prstDash val="solid"/>
              <a:miter/>
            </a:ln>
          </p:spPr>
          <p:txBody>
            <a:bodyPr rtlCol="0" anchor="ctr"/>
            <a:lstStyle/>
            <a:p>
              <a:endParaRPr lang="en-GB"/>
            </a:p>
          </p:txBody>
        </p:sp>
        <p:sp>
          <p:nvSpPr>
            <p:cNvPr id="332" name="Graphic 255">
              <a:extLst>
                <a:ext uri="{FF2B5EF4-FFF2-40B4-BE49-F238E27FC236}">
                  <a16:creationId xmlns:a16="http://schemas.microsoft.com/office/drawing/2014/main" id="{87F8DC74-A6A3-8D40-AA1E-960B09D20E34}"/>
                </a:ext>
              </a:extLst>
            </p:cNvPr>
            <p:cNvSpPr/>
            <p:nvPr/>
          </p:nvSpPr>
          <p:spPr>
            <a:xfrm>
              <a:off x="8401787" y="4725554"/>
              <a:ext cx="952260" cy="2026040"/>
            </a:xfrm>
            <a:custGeom>
              <a:avLst/>
              <a:gdLst>
                <a:gd name="connsiteX0" fmla="*/ 910382 w 952260"/>
                <a:gd name="connsiteY0" fmla="*/ 1280168 h 2026040"/>
                <a:gd name="connsiteX1" fmla="*/ 887807 w 952260"/>
                <a:gd name="connsiteY1" fmla="*/ 1221684 h 2026040"/>
                <a:gd name="connsiteX2" fmla="*/ 821132 w 952260"/>
                <a:gd name="connsiteY2" fmla="*/ 1335984 h 2026040"/>
                <a:gd name="connsiteX3" fmla="*/ 774650 w 952260"/>
                <a:gd name="connsiteY3" fmla="*/ 1260641 h 2026040"/>
                <a:gd name="connsiteX4" fmla="*/ 742551 w 952260"/>
                <a:gd name="connsiteY4" fmla="*/ 1335984 h 2026040"/>
                <a:gd name="connsiteX5" fmla="*/ 639491 w 952260"/>
                <a:gd name="connsiteY5" fmla="*/ 1454475 h 2026040"/>
                <a:gd name="connsiteX6" fmla="*/ 365266 w 952260"/>
                <a:gd name="connsiteY6" fmla="*/ 1777563 h 2026040"/>
                <a:gd name="connsiteX7" fmla="*/ -18 w 952260"/>
                <a:gd name="connsiteY7" fmla="*/ 2025975 h 2026040"/>
                <a:gd name="connsiteX8" fmla="*/ 387935 w 952260"/>
                <a:gd name="connsiteY8" fmla="*/ 1677074 h 2026040"/>
                <a:gd name="connsiteX9" fmla="*/ 595104 w 952260"/>
                <a:gd name="connsiteY9" fmla="*/ 1454475 h 2026040"/>
                <a:gd name="connsiteX10" fmla="*/ 589484 w 952260"/>
                <a:gd name="connsiteY10" fmla="*/ 1128530 h 2026040"/>
                <a:gd name="connsiteX11" fmla="*/ 560909 w 952260"/>
                <a:gd name="connsiteY11" fmla="*/ 904311 h 2026040"/>
                <a:gd name="connsiteX12" fmla="*/ 425750 w 952260"/>
                <a:gd name="connsiteY12" fmla="*/ 613989 h 2026040"/>
                <a:gd name="connsiteX13" fmla="*/ 346406 w 952260"/>
                <a:gd name="connsiteY13" fmla="*/ 321000 h 2026040"/>
                <a:gd name="connsiteX14" fmla="*/ 386030 w 952260"/>
                <a:gd name="connsiteY14" fmla="*/ 312332 h 2026040"/>
                <a:gd name="connsiteX15" fmla="*/ 370314 w 952260"/>
                <a:gd name="connsiteY15" fmla="*/ 359957 h 2026040"/>
                <a:gd name="connsiteX16" fmla="*/ 420511 w 952260"/>
                <a:gd name="connsiteY16" fmla="*/ 482068 h 2026040"/>
                <a:gd name="connsiteX17" fmla="*/ 521666 w 952260"/>
                <a:gd name="connsiteY17" fmla="*/ 624943 h 2026040"/>
                <a:gd name="connsiteX18" fmla="*/ 542431 w 952260"/>
                <a:gd name="connsiteY18" fmla="*/ 705429 h 2026040"/>
                <a:gd name="connsiteX19" fmla="*/ 595104 w 952260"/>
                <a:gd name="connsiteY19" fmla="*/ 803918 h 2026040"/>
                <a:gd name="connsiteX20" fmla="*/ 659207 w 952260"/>
                <a:gd name="connsiteY20" fmla="*/ 963271 h 2026040"/>
                <a:gd name="connsiteX21" fmla="*/ 689306 w 952260"/>
                <a:gd name="connsiteY21" fmla="*/ 1127958 h 2026040"/>
                <a:gd name="connsiteX22" fmla="*/ 710071 w 952260"/>
                <a:gd name="connsiteY22" fmla="*/ 985083 h 2026040"/>
                <a:gd name="connsiteX23" fmla="*/ 700546 w 952260"/>
                <a:gd name="connsiteY23" fmla="*/ 855067 h 2026040"/>
                <a:gd name="connsiteX24" fmla="*/ 652921 w 952260"/>
                <a:gd name="connsiteY24" fmla="*/ 672092 h 2026040"/>
                <a:gd name="connsiteX25" fmla="*/ 730645 w 952260"/>
                <a:gd name="connsiteY25" fmla="*/ 804204 h 2026040"/>
                <a:gd name="connsiteX26" fmla="*/ 606248 w 952260"/>
                <a:gd name="connsiteY26" fmla="*/ 325667 h 2026040"/>
                <a:gd name="connsiteX27" fmla="*/ 606248 w 952260"/>
                <a:gd name="connsiteY27" fmla="*/ 389 h 2026040"/>
                <a:gd name="connsiteX28" fmla="*/ 634823 w 952260"/>
                <a:gd name="connsiteY28" fmla="*/ 2865 h 2026040"/>
                <a:gd name="connsiteX29" fmla="*/ 638919 w 952260"/>
                <a:gd name="connsiteY29" fmla="*/ 205176 h 2026040"/>
                <a:gd name="connsiteX30" fmla="*/ 709499 w 952260"/>
                <a:gd name="connsiteY30" fmla="*/ 439967 h 2026040"/>
                <a:gd name="connsiteX31" fmla="*/ 741218 w 952260"/>
                <a:gd name="connsiteY31" fmla="*/ 503785 h 2026040"/>
                <a:gd name="connsiteX32" fmla="*/ 731693 w 952260"/>
                <a:gd name="connsiteY32" fmla="*/ 578651 h 2026040"/>
                <a:gd name="connsiteX33" fmla="*/ 826943 w 952260"/>
                <a:gd name="connsiteY33" fmla="*/ 809442 h 2026040"/>
                <a:gd name="connsiteX34" fmla="*/ 820085 w 952260"/>
                <a:gd name="connsiteY34" fmla="*/ 928219 h 2026040"/>
                <a:gd name="connsiteX35" fmla="*/ 894761 w 952260"/>
                <a:gd name="connsiteY35" fmla="*/ 1102717 h 2026040"/>
                <a:gd name="connsiteX36" fmla="*/ 909810 w 952260"/>
                <a:gd name="connsiteY36" fmla="*/ 1007467 h 2026040"/>
                <a:gd name="connsiteX37" fmla="*/ 940004 w 952260"/>
                <a:gd name="connsiteY37" fmla="*/ 866116 h 2026040"/>
                <a:gd name="connsiteX38" fmla="*/ 910382 w 952260"/>
                <a:gd name="connsiteY38" fmla="*/ 1280168 h 202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52260" h="2026040">
                  <a:moveTo>
                    <a:pt x="910382" y="1280168"/>
                  </a:moveTo>
                  <a:cubicBezTo>
                    <a:pt x="885331" y="1267595"/>
                    <a:pt x="905428" y="1242068"/>
                    <a:pt x="887807" y="1221684"/>
                  </a:cubicBezTo>
                  <a:cubicBezTo>
                    <a:pt x="870186" y="1201301"/>
                    <a:pt x="829991" y="1335984"/>
                    <a:pt x="821132" y="1335984"/>
                  </a:cubicBezTo>
                  <a:cubicBezTo>
                    <a:pt x="812274" y="1335984"/>
                    <a:pt x="785318" y="1267499"/>
                    <a:pt x="774650" y="1260641"/>
                  </a:cubicBezTo>
                  <a:cubicBezTo>
                    <a:pt x="763982" y="1253783"/>
                    <a:pt x="757696" y="1282644"/>
                    <a:pt x="742551" y="1335984"/>
                  </a:cubicBezTo>
                  <a:cubicBezTo>
                    <a:pt x="727406" y="1389324"/>
                    <a:pt x="671780" y="1416375"/>
                    <a:pt x="639491" y="1454475"/>
                  </a:cubicBezTo>
                  <a:cubicBezTo>
                    <a:pt x="607201" y="1492575"/>
                    <a:pt x="412986" y="1699744"/>
                    <a:pt x="365266" y="1777563"/>
                  </a:cubicBezTo>
                  <a:cubicBezTo>
                    <a:pt x="317546" y="1855382"/>
                    <a:pt x="22366" y="2009402"/>
                    <a:pt x="-18" y="2025975"/>
                  </a:cubicBezTo>
                  <a:cubicBezTo>
                    <a:pt x="139618" y="1907580"/>
                    <a:pt x="334214" y="1740225"/>
                    <a:pt x="387935" y="1677074"/>
                  </a:cubicBezTo>
                  <a:cubicBezTo>
                    <a:pt x="474518" y="1575347"/>
                    <a:pt x="595104" y="1454475"/>
                    <a:pt x="595104" y="1454475"/>
                  </a:cubicBezTo>
                  <a:cubicBezTo>
                    <a:pt x="587770" y="1313220"/>
                    <a:pt x="602724" y="1179393"/>
                    <a:pt x="589484" y="1128530"/>
                  </a:cubicBezTo>
                  <a:cubicBezTo>
                    <a:pt x="582626" y="1101955"/>
                    <a:pt x="570434" y="950793"/>
                    <a:pt x="560909" y="904311"/>
                  </a:cubicBezTo>
                  <a:cubicBezTo>
                    <a:pt x="537764" y="785534"/>
                    <a:pt x="437084" y="662471"/>
                    <a:pt x="425750" y="613989"/>
                  </a:cubicBezTo>
                  <a:cubicBezTo>
                    <a:pt x="414415" y="565507"/>
                    <a:pt x="281541" y="359100"/>
                    <a:pt x="346406" y="321000"/>
                  </a:cubicBezTo>
                  <a:cubicBezTo>
                    <a:pt x="358199" y="313577"/>
                    <a:pt x="372215" y="310511"/>
                    <a:pt x="386030" y="312332"/>
                  </a:cubicBezTo>
                  <a:cubicBezTo>
                    <a:pt x="371267" y="322810"/>
                    <a:pt x="356884" y="337859"/>
                    <a:pt x="370314" y="359957"/>
                  </a:cubicBezTo>
                  <a:cubicBezTo>
                    <a:pt x="394222" y="398629"/>
                    <a:pt x="420511" y="439301"/>
                    <a:pt x="420511" y="482068"/>
                  </a:cubicBezTo>
                  <a:cubicBezTo>
                    <a:pt x="420511" y="524835"/>
                    <a:pt x="493377" y="585033"/>
                    <a:pt x="521666" y="624943"/>
                  </a:cubicBezTo>
                  <a:cubicBezTo>
                    <a:pt x="549956" y="664853"/>
                    <a:pt x="523571" y="650756"/>
                    <a:pt x="542431" y="705429"/>
                  </a:cubicBezTo>
                  <a:cubicBezTo>
                    <a:pt x="561290" y="760103"/>
                    <a:pt x="583865" y="748673"/>
                    <a:pt x="595104" y="803918"/>
                  </a:cubicBezTo>
                  <a:cubicBezTo>
                    <a:pt x="606344" y="859163"/>
                    <a:pt x="669209" y="894405"/>
                    <a:pt x="659207" y="963271"/>
                  </a:cubicBezTo>
                  <a:cubicBezTo>
                    <a:pt x="649206" y="1032137"/>
                    <a:pt x="689306" y="1127958"/>
                    <a:pt x="689306" y="1127958"/>
                  </a:cubicBezTo>
                  <a:cubicBezTo>
                    <a:pt x="689306" y="1127958"/>
                    <a:pt x="721977" y="1035089"/>
                    <a:pt x="710071" y="985083"/>
                  </a:cubicBezTo>
                  <a:cubicBezTo>
                    <a:pt x="698165" y="935077"/>
                    <a:pt x="711976" y="872021"/>
                    <a:pt x="700546" y="855067"/>
                  </a:cubicBezTo>
                  <a:cubicBezTo>
                    <a:pt x="691021" y="839827"/>
                    <a:pt x="664922" y="736385"/>
                    <a:pt x="652921" y="672092"/>
                  </a:cubicBezTo>
                  <a:cubicBezTo>
                    <a:pt x="692164" y="734290"/>
                    <a:pt x="730645" y="804204"/>
                    <a:pt x="730645" y="804204"/>
                  </a:cubicBezTo>
                  <a:cubicBezTo>
                    <a:pt x="745694" y="743910"/>
                    <a:pt x="636443" y="529121"/>
                    <a:pt x="606248" y="325667"/>
                  </a:cubicBezTo>
                  <a:cubicBezTo>
                    <a:pt x="576054" y="122213"/>
                    <a:pt x="489472" y="12962"/>
                    <a:pt x="606248" y="389"/>
                  </a:cubicBezTo>
                  <a:cubicBezTo>
                    <a:pt x="615843" y="-687"/>
                    <a:pt x="625556" y="155"/>
                    <a:pt x="634823" y="2865"/>
                  </a:cubicBezTo>
                  <a:cubicBezTo>
                    <a:pt x="684639" y="95924"/>
                    <a:pt x="649968" y="164790"/>
                    <a:pt x="638919" y="205176"/>
                  </a:cubicBezTo>
                  <a:cubicBezTo>
                    <a:pt x="626822" y="249182"/>
                    <a:pt x="698831" y="362148"/>
                    <a:pt x="709499" y="439967"/>
                  </a:cubicBezTo>
                  <a:cubicBezTo>
                    <a:pt x="719024" y="512643"/>
                    <a:pt x="738646" y="505118"/>
                    <a:pt x="741218" y="503785"/>
                  </a:cubicBezTo>
                  <a:cubicBezTo>
                    <a:pt x="739027" y="505785"/>
                    <a:pt x="720453" y="524740"/>
                    <a:pt x="731693" y="578651"/>
                  </a:cubicBezTo>
                  <a:cubicBezTo>
                    <a:pt x="743408" y="635801"/>
                    <a:pt x="826943" y="771533"/>
                    <a:pt x="826943" y="809442"/>
                  </a:cubicBezTo>
                  <a:cubicBezTo>
                    <a:pt x="826943" y="847352"/>
                    <a:pt x="820085" y="909740"/>
                    <a:pt x="820085" y="928219"/>
                  </a:cubicBezTo>
                  <a:cubicBezTo>
                    <a:pt x="820085" y="946697"/>
                    <a:pt x="886760" y="1070332"/>
                    <a:pt x="894761" y="1102717"/>
                  </a:cubicBezTo>
                  <a:cubicBezTo>
                    <a:pt x="902761" y="1135102"/>
                    <a:pt x="891617" y="1040328"/>
                    <a:pt x="909810" y="1007467"/>
                  </a:cubicBezTo>
                  <a:cubicBezTo>
                    <a:pt x="928003" y="974606"/>
                    <a:pt x="937623" y="859925"/>
                    <a:pt x="940004" y="866116"/>
                  </a:cubicBezTo>
                  <a:cubicBezTo>
                    <a:pt x="971342" y="945745"/>
                    <a:pt x="935527" y="1292550"/>
                    <a:pt x="910382" y="1280168"/>
                  </a:cubicBezTo>
                  <a:close/>
                </a:path>
              </a:pathLst>
            </a:custGeom>
            <a:solidFill>
              <a:srgbClr val="FCB900">
                <a:alpha val="40000"/>
              </a:srgbClr>
            </a:solidFill>
            <a:ln w="9525" cap="flat">
              <a:noFill/>
              <a:prstDash val="solid"/>
              <a:miter/>
            </a:ln>
          </p:spPr>
          <p:txBody>
            <a:bodyPr rtlCol="0" anchor="ctr"/>
            <a:lstStyle/>
            <a:p>
              <a:endParaRPr lang="en-GB"/>
            </a:p>
          </p:txBody>
        </p:sp>
        <p:sp>
          <p:nvSpPr>
            <p:cNvPr id="333" name="Graphic 255">
              <a:extLst>
                <a:ext uri="{FF2B5EF4-FFF2-40B4-BE49-F238E27FC236}">
                  <a16:creationId xmlns:a16="http://schemas.microsoft.com/office/drawing/2014/main" id="{AE523000-7E1C-3E40-81DF-F4CD03DADC84}"/>
                </a:ext>
              </a:extLst>
            </p:cNvPr>
            <p:cNvSpPr/>
            <p:nvPr/>
          </p:nvSpPr>
          <p:spPr>
            <a:xfrm>
              <a:off x="9264952" y="4574942"/>
              <a:ext cx="107924" cy="864870"/>
            </a:xfrm>
            <a:custGeom>
              <a:avLst/>
              <a:gdLst>
                <a:gd name="connsiteX0" fmla="*/ 101223 w 107924"/>
                <a:gd name="connsiteY0" fmla="*/ 579626 h 864870"/>
                <a:gd name="connsiteX1" fmla="*/ 44073 w 107924"/>
                <a:gd name="connsiteY1" fmla="*/ 864805 h 864870"/>
                <a:gd name="connsiteX2" fmla="*/ 10736 w 107924"/>
                <a:gd name="connsiteY2" fmla="*/ 721930 h 864870"/>
                <a:gd name="connsiteX3" fmla="*/ 45026 w 107924"/>
                <a:gd name="connsiteY3" fmla="*/ 821657 h 864870"/>
                <a:gd name="connsiteX4" fmla="*/ 11117 w 107924"/>
                <a:gd name="connsiteY4" fmla="*/ 527715 h 864870"/>
                <a:gd name="connsiteX5" fmla="*/ 5783 w 107924"/>
                <a:gd name="connsiteY5" fmla="*/ 188625 h 864870"/>
                <a:gd name="connsiteX6" fmla="*/ 48550 w 107924"/>
                <a:gd name="connsiteY6" fmla="*/ -65 h 864870"/>
                <a:gd name="connsiteX7" fmla="*/ 91317 w 107924"/>
                <a:gd name="connsiteY7" fmla="*/ 110996 h 864870"/>
                <a:gd name="connsiteX8" fmla="*/ 67695 w 107924"/>
                <a:gd name="connsiteY8" fmla="*/ 211009 h 864870"/>
                <a:gd name="connsiteX9" fmla="*/ 68933 w 107924"/>
                <a:gd name="connsiteY9" fmla="*/ 255300 h 864870"/>
                <a:gd name="connsiteX10" fmla="*/ 77696 w 107924"/>
                <a:gd name="connsiteY10" fmla="*/ 531525 h 864870"/>
                <a:gd name="connsiteX11" fmla="*/ 101223 w 107924"/>
                <a:gd name="connsiteY11" fmla="*/ 579626 h 86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24" h="864870">
                  <a:moveTo>
                    <a:pt x="101223" y="579626"/>
                  </a:moveTo>
                  <a:cubicBezTo>
                    <a:pt x="79887" y="611916"/>
                    <a:pt x="80459" y="863948"/>
                    <a:pt x="44073" y="864805"/>
                  </a:cubicBezTo>
                  <a:cubicBezTo>
                    <a:pt x="26452" y="864805"/>
                    <a:pt x="17879" y="801464"/>
                    <a:pt x="10736" y="721930"/>
                  </a:cubicBezTo>
                  <a:cubicBezTo>
                    <a:pt x="29786" y="777175"/>
                    <a:pt x="45026" y="821657"/>
                    <a:pt x="45026" y="821657"/>
                  </a:cubicBezTo>
                  <a:cubicBezTo>
                    <a:pt x="48740" y="718025"/>
                    <a:pt x="16451" y="621632"/>
                    <a:pt x="11117" y="527715"/>
                  </a:cubicBezTo>
                  <a:cubicBezTo>
                    <a:pt x="8831" y="490091"/>
                    <a:pt x="20642" y="339311"/>
                    <a:pt x="5783" y="188625"/>
                  </a:cubicBezTo>
                  <a:cubicBezTo>
                    <a:pt x="-6981" y="61466"/>
                    <a:pt x="-1171" y="9936"/>
                    <a:pt x="48550" y="-65"/>
                  </a:cubicBezTo>
                  <a:cubicBezTo>
                    <a:pt x="59027" y="33844"/>
                    <a:pt x="84745" y="73849"/>
                    <a:pt x="91317" y="110996"/>
                  </a:cubicBezTo>
                  <a:cubicBezTo>
                    <a:pt x="100271" y="162241"/>
                    <a:pt x="82745" y="204627"/>
                    <a:pt x="67695" y="211009"/>
                  </a:cubicBezTo>
                  <a:cubicBezTo>
                    <a:pt x="52646" y="217391"/>
                    <a:pt x="50074" y="250442"/>
                    <a:pt x="68933" y="255300"/>
                  </a:cubicBezTo>
                  <a:cubicBezTo>
                    <a:pt x="87793" y="260158"/>
                    <a:pt x="68933" y="500664"/>
                    <a:pt x="77696" y="531525"/>
                  </a:cubicBezTo>
                  <a:cubicBezTo>
                    <a:pt x="86459" y="562386"/>
                    <a:pt x="122654" y="547813"/>
                    <a:pt x="101223" y="579626"/>
                  </a:cubicBezTo>
                  <a:close/>
                </a:path>
              </a:pathLst>
            </a:custGeom>
            <a:solidFill>
              <a:srgbClr val="FCB900">
                <a:alpha val="40000"/>
              </a:srgbClr>
            </a:solidFill>
            <a:ln w="9525" cap="flat">
              <a:noFill/>
              <a:prstDash val="solid"/>
              <a:miter/>
            </a:ln>
          </p:spPr>
          <p:txBody>
            <a:bodyPr rtlCol="0" anchor="ctr"/>
            <a:lstStyle/>
            <a:p>
              <a:endParaRPr lang="en-GB"/>
            </a:p>
          </p:txBody>
        </p:sp>
        <p:sp>
          <p:nvSpPr>
            <p:cNvPr id="334" name="Graphic 255">
              <a:extLst>
                <a:ext uri="{FF2B5EF4-FFF2-40B4-BE49-F238E27FC236}">
                  <a16:creationId xmlns:a16="http://schemas.microsoft.com/office/drawing/2014/main" id="{DE44645C-25A8-FF41-9CB8-4B058DBB8201}"/>
                </a:ext>
              </a:extLst>
            </p:cNvPr>
            <p:cNvSpPr/>
            <p:nvPr/>
          </p:nvSpPr>
          <p:spPr>
            <a:xfrm>
              <a:off x="9476230" y="4705339"/>
              <a:ext cx="98498" cy="784064"/>
            </a:xfrm>
            <a:custGeom>
              <a:avLst/>
              <a:gdLst>
                <a:gd name="connsiteX0" fmla="*/ 85684 w 98498"/>
                <a:gd name="connsiteY0" fmla="*/ 167099 h 784064"/>
                <a:gd name="connsiteX1" fmla="*/ 32725 w 98498"/>
                <a:gd name="connsiteY1" fmla="*/ 259491 h 784064"/>
                <a:gd name="connsiteX2" fmla="*/ 32725 w 98498"/>
                <a:gd name="connsiteY2" fmla="*/ 470089 h 784064"/>
                <a:gd name="connsiteX3" fmla="*/ 32725 w 98498"/>
                <a:gd name="connsiteY3" fmla="*/ 750981 h 784064"/>
                <a:gd name="connsiteX4" fmla="*/ 1769 w 98498"/>
                <a:gd name="connsiteY4" fmla="*/ 560481 h 784064"/>
                <a:gd name="connsiteX5" fmla="*/ 2340 w 98498"/>
                <a:gd name="connsiteY5" fmla="*/ 421226 h 784064"/>
                <a:gd name="connsiteX6" fmla="*/ 12437 w 98498"/>
                <a:gd name="connsiteY6" fmla="*/ 517904 h 784064"/>
                <a:gd name="connsiteX7" fmla="*/ 16247 w 98498"/>
                <a:gd name="connsiteY7" fmla="*/ 119474 h 784064"/>
                <a:gd name="connsiteX8" fmla="*/ 41012 w 98498"/>
                <a:gd name="connsiteY8" fmla="*/ -65 h 784064"/>
                <a:gd name="connsiteX9" fmla="*/ 85684 w 98498"/>
                <a:gd name="connsiteY9" fmla="*/ 167099 h 7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498" h="784064">
                  <a:moveTo>
                    <a:pt x="85684" y="167099"/>
                  </a:moveTo>
                  <a:cubicBezTo>
                    <a:pt x="46536" y="184339"/>
                    <a:pt x="44441" y="215200"/>
                    <a:pt x="32725" y="259491"/>
                  </a:cubicBezTo>
                  <a:cubicBezTo>
                    <a:pt x="21009" y="303782"/>
                    <a:pt x="49489" y="368457"/>
                    <a:pt x="32725" y="470089"/>
                  </a:cubicBezTo>
                  <a:cubicBezTo>
                    <a:pt x="15961" y="571721"/>
                    <a:pt x="77112" y="637253"/>
                    <a:pt x="32725" y="750981"/>
                  </a:cubicBezTo>
                  <a:cubicBezTo>
                    <a:pt x="-11661" y="864710"/>
                    <a:pt x="9198" y="655731"/>
                    <a:pt x="1769" y="560481"/>
                  </a:cubicBezTo>
                  <a:cubicBezTo>
                    <a:pt x="-791" y="514092"/>
                    <a:pt x="-600" y="467592"/>
                    <a:pt x="2340" y="421226"/>
                  </a:cubicBezTo>
                  <a:cubicBezTo>
                    <a:pt x="7770" y="476185"/>
                    <a:pt x="12437" y="517904"/>
                    <a:pt x="12437" y="517904"/>
                  </a:cubicBezTo>
                  <a:cubicBezTo>
                    <a:pt x="12437" y="517904"/>
                    <a:pt x="27486" y="391698"/>
                    <a:pt x="16247" y="119474"/>
                  </a:cubicBezTo>
                  <a:cubicBezTo>
                    <a:pt x="13675" y="59847"/>
                    <a:pt x="17580" y="17175"/>
                    <a:pt x="41012" y="-65"/>
                  </a:cubicBezTo>
                  <a:cubicBezTo>
                    <a:pt x="81207" y="36416"/>
                    <a:pt x="119022" y="152430"/>
                    <a:pt x="85684" y="167099"/>
                  </a:cubicBezTo>
                  <a:close/>
                </a:path>
              </a:pathLst>
            </a:custGeom>
            <a:solidFill>
              <a:srgbClr val="FCB900">
                <a:alpha val="40000"/>
              </a:srgbClr>
            </a:solidFill>
            <a:ln w="9525" cap="flat">
              <a:noFill/>
              <a:prstDash val="solid"/>
              <a:miter/>
            </a:ln>
          </p:spPr>
          <p:txBody>
            <a:bodyPr rtlCol="0" anchor="ctr"/>
            <a:lstStyle/>
            <a:p>
              <a:endParaRPr lang="en-GB"/>
            </a:p>
          </p:txBody>
        </p:sp>
        <p:sp>
          <p:nvSpPr>
            <p:cNvPr id="335" name="Graphic 255">
              <a:extLst>
                <a:ext uri="{FF2B5EF4-FFF2-40B4-BE49-F238E27FC236}">
                  <a16:creationId xmlns:a16="http://schemas.microsoft.com/office/drawing/2014/main" id="{8C4FD4AE-1E74-A241-81B4-1E559C56687A}"/>
                </a:ext>
              </a:extLst>
            </p:cNvPr>
            <p:cNvSpPr/>
            <p:nvPr/>
          </p:nvSpPr>
          <p:spPr>
            <a:xfrm>
              <a:off x="8251006" y="4573801"/>
              <a:ext cx="2039032" cy="2507168"/>
            </a:xfrm>
            <a:custGeom>
              <a:avLst/>
              <a:gdLst>
                <a:gd name="connsiteX0" fmla="*/ 779794 w 2039032"/>
                <a:gd name="connsiteY0" fmla="*/ 2507103 h 2507168"/>
                <a:gd name="connsiteX1" fmla="*/ 1258425 w 2039032"/>
                <a:gd name="connsiteY1" fmla="*/ 1964178 h 2507168"/>
                <a:gd name="connsiteX2" fmla="*/ 1489978 w 2039032"/>
                <a:gd name="connsiteY2" fmla="*/ 1802253 h 2507168"/>
                <a:gd name="connsiteX3" fmla="*/ 1740676 w 2039032"/>
                <a:gd name="connsiteY3" fmla="*/ 1545936 h 2507168"/>
                <a:gd name="connsiteX4" fmla="*/ 1872597 w 2039032"/>
                <a:gd name="connsiteY4" fmla="*/ 1241136 h 2507168"/>
                <a:gd name="connsiteX5" fmla="*/ 2038427 w 2039032"/>
                <a:gd name="connsiteY5" fmla="*/ 984913 h 2507168"/>
                <a:gd name="connsiteX6" fmla="*/ 1752011 w 2039032"/>
                <a:gd name="connsiteY6" fmla="*/ 1090450 h 2507168"/>
                <a:gd name="connsiteX7" fmla="*/ 1603135 w 2039032"/>
                <a:gd name="connsiteY7" fmla="*/ 1286379 h 2507168"/>
                <a:gd name="connsiteX8" fmla="*/ 1556462 w 2039032"/>
                <a:gd name="connsiteY8" fmla="*/ 1278759 h 2507168"/>
                <a:gd name="connsiteX9" fmla="*/ 1495788 w 2039032"/>
                <a:gd name="connsiteY9" fmla="*/ 961577 h 2507168"/>
                <a:gd name="connsiteX10" fmla="*/ 1424160 w 2039032"/>
                <a:gd name="connsiteY10" fmla="*/ 532952 h 2507168"/>
                <a:gd name="connsiteX11" fmla="*/ 1324338 w 2039032"/>
                <a:gd name="connsiteY11" fmla="*/ 127853 h 2507168"/>
                <a:gd name="connsiteX12" fmla="*/ 1241471 w 2039032"/>
                <a:gd name="connsiteY12" fmla="*/ 251678 h 2507168"/>
                <a:gd name="connsiteX13" fmla="*/ 1237661 w 2039032"/>
                <a:gd name="connsiteY13" fmla="*/ 650109 h 2507168"/>
                <a:gd name="connsiteX14" fmla="*/ 1211276 w 2039032"/>
                <a:gd name="connsiteY14" fmla="*/ 324164 h 2507168"/>
                <a:gd name="connsiteX15" fmla="*/ 1094500 w 2039032"/>
                <a:gd name="connsiteY15" fmla="*/ 314 h 2507168"/>
                <a:gd name="connsiteX16" fmla="*/ 1019443 w 2039032"/>
                <a:gd name="connsiteY16" fmla="*/ 190814 h 2507168"/>
                <a:gd name="connsiteX17" fmla="*/ 1024777 w 2039032"/>
                <a:gd name="connsiteY17" fmla="*/ 529904 h 2507168"/>
                <a:gd name="connsiteX18" fmla="*/ 1058686 w 2039032"/>
                <a:gd name="connsiteY18" fmla="*/ 823845 h 2507168"/>
                <a:gd name="connsiteX19" fmla="*/ 953149 w 2039032"/>
                <a:gd name="connsiteY19" fmla="*/ 514854 h 2507168"/>
                <a:gd name="connsiteX20" fmla="*/ 757124 w 2039032"/>
                <a:gd name="connsiteY20" fmla="*/ 150809 h 2507168"/>
                <a:gd name="connsiteX21" fmla="*/ 757124 w 2039032"/>
                <a:gd name="connsiteY21" fmla="*/ 476087 h 2507168"/>
                <a:gd name="connsiteX22" fmla="*/ 881521 w 2039032"/>
                <a:gd name="connsiteY22" fmla="*/ 954623 h 2507168"/>
                <a:gd name="connsiteX23" fmla="*/ 746075 w 2039032"/>
                <a:gd name="connsiteY23" fmla="*/ 741359 h 2507168"/>
                <a:gd name="connsiteX24" fmla="*/ 497092 w 2039032"/>
                <a:gd name="connsiteY24" fmla="*/ 472373 h 2507168"/>
                <a:gd name="connsiteX25" fmla="*/ 576721 w 2039032"/>
                <a:gd name="connsiteY25" fmla="*/ 766028 h 2507168"/>
                <a:gd name="connsiteX26" fmla="*/ 711881 w 2039032"/>
                <a:gd name="connsiteY26" fmla="*/ 1056350 h 2507168"/>
                <a:gd name="connsiteX27" fmla="*/ 740456 w 2039032"/>
                <a:gd name="connsiteY27" fmla="*/ 1280569 h 2507168"/>
                <a:gd name="connsiteX28" fmla="*/ 746075 w 2039032"/>
                <a:gd name="connsiteY28" fmla="*/ 1606514 h 2507168"/>
                <a:gd name="connsiteX29" fmla="*/ 538906 w 2039032"/>
                <a:gd name="connsiteY29" fmla="*/ 1828828 h 2507168"/>
                <a:gd name="connsiteX30" fmla="*/ -18 w 2039032"/>
                <a:gd name="connsiteY30" fmla="*/ 2303649 h 25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9032" h="2507168">
                  <a:moveTo>
                    <a:pt x="779794" y="2507103"/>
                  </a:moveTo>
                  <a:cubicBezTo>
                    <a:pt x="779794" y="2507103"/>
                    <a:pt x="1167938" y="2028567"/>
                    <a:pt x="1258425" y="1964178"/>
                  </a:cubicBezTo>
                  <a:cubicBezTo>
                    <a:pt x="1348913" y="1899789"/>
                    <a:pt x="1439400" y="1869976"/>
                    <a:pt x="1489978" y="1802253"/>
                  </a:cubicBezTo>
                  <a:cubicBezTo>
                    <a:pt x="1540556" y="1734530"/>
                    <a:pt x="1725626" y="1572320"/>
                    <a:pt x="1740676" y="1545936"/>
                  </a:cubicBezTo>
                  <a:cubicBezTo>
                    <a:pt x="1755725" y="1519551"/>
                    <a:pt x="1812304" y="1342481"/>
                    <a:pt x="1872597" y="1241136"/>
                  </a:cubicBezTo>
                  <a:cubicBezTo>
                    <a:pt x="1932890" y="1139789"/>
                    <a:pt x="2035475" y="1003010"/>
                    <a:pt x="2038427" y="984913"/>
                  </a:cubicBezTo>
                  <a:cubicBezTo>
                    <a:pt x="2051572" y="901950"/>
                    <a:pt x="1840593" y="898235"/>
                    <a:pt x="1752011" y="1090450"/>
                  </a:cubicBezTo>
                  <a:cubicBezTo>
                    <a:pt x="1752011" y="1090450"/>
                    <a:pt x="1621994" y="1282569"/>
                    <a:pt x="1603135" y="1286379"/>
                  </a:cubicBezTo>
                  <a:cubicBezTo>
                    <a:pt x="1584275" y="1290189"/>
                    <a:pt x="1556462" y="1278759"/>
                    <a:pt x="1556462" y="1278759"/>
                  </a:cubicBezTo>
                  <a:cubicBezTo>
                    <a:pt x="1556462" y="1278759"/>
                    <a:pt x="1507123" y="1103975"/>
                    <a:pt x="1495788" y="961577"/>
                  </a:cubicBezTo>
                  <a:cubicBezTo>
                    <a:pt x="1484453" y="819178"/>
                    <a:pt x="1424160" y="637727"/>
                    <a:pt x="1424160" y="532952"/>
                  </a:cubicBezTo>
                  <a:cubicBezTo>
                    <a:pt x="1424160" y="428177"/>
                    <a:pt x="1399681" y="148237"/>
                    <a:pt x="1324338" y="127853"/>
                  </a:cubicBezTo>
                  <a:cubicBezTo>
                    <a:pt x="1248995" y="107470"/>
                    <a:pt x="1237565" y="159095"/>
                    <a:pt x="1241471" y="251678"/>
                  </a:cubicBezTo>
                  <a:cubicBezTo>
                    <a:pt x="1252710" y="523903"/>
                    <a:pt x="1237661" y="650109"/>
                    <a:pt x="1237661" y="650109"/>
                  </a:cubicBezTo>
                  <a:cubicBezTo>
                    <a:pt x="1237661" y="650109"/>
                    <a:pt x="1211276" y="413603"/>
                    <a:pt x="1211276" y="324164"/>
                  </a:cubicBezTo>
                  <a:cubicBezTo>
                    <a:pt x="1211276" y="234724"/>
                    <a:pt x="1180701" y="5648"/>
                    <a:pt x="1094500" y="314"/>
                  </a:cubicBezTo>
                  <a:cubicBezTo>
                    <a:pt x="1015347" y="-4735"/>
                    <a:pt x="1004298" y="39747"/>
                    <a:pt x="1019443" y="190814"/>
                  </a:cubicBezTo>
                  <a:cubicBezTo>
                    <a:pt x="1034587" y="341880"/>
                    <a:pt x="1022491" y="492280"/>
                    <a:pt x="1024777" y="529904"/>
                  </a:cubicBezTo>
                  <a:cubicBezTo>
                    <a:pt x="1030397" y="624106"/>
                    <a:pt x="1062877" y="720404"/>
                    <a:pt x="1058686" y="823845"/>
                  </a:cubicBezTo>
                  <a:cubicBezTo>
                    <a:pt x="1058686" y="823845"/>
                    <a:pt x="960674" y="540095"/>
                    <a:pt x="953149" y="514854"/>
                  </a:cubicBezTo>
                  <a:cubicBezTo>
                    <a:pt x="898571" y="329879"/>
                    <a:pt x="860756" y="139379"/>
                    <a:pt x="757124" y="150809"/>
                  </a:cubicBezTo>
                  <a:cubicBezTo>
                    <a:pt x="640348" y="163382"/>
                    <a:pt x="727025" y="272633"/>
                    <a:pt x="757124" y="476087"/>
                  </a:cubicBezTo>
                  <a:cubicBezTo>
                    <a:pt x="787223" y="679541"/>
                    <a:pt x="896570" y="894330"/>
                    <a:pt x="881521" y="954623"/>
                  </a:cubicBezTo>
                  <a:cubicBezTo>
                    <a:pt x="881521" y="954623"/>
                    <a:pt x="791129" y="790507"/>
                    <a:pt x="746075" y="741359"/>
                  </a:cubicBezTo>
                  <a:cubicBezTo>
                    <a:pt x="688925" y="679541"/>
                    <a:pt x="602629" y="410174"/>
                    <a:pt x="497092" y="472373"/>
                  </a:cubicBezTo>
                  <a:cubicBezTo>
                    <a:pt x="432226" y="510473"/>
                    <a:pt x="565481" y="717546"/>
                    <a:pt x="576721" y="766028"/>
                  </a:cubicBezTo>
                  <a:cubicBezTo>
                    <a:pt x="587960" y="814511"/>
                    <a:pt x="688735" y="937478"/>
                    <a:pt x="711881" y="1056350"/>
                  </a:cubicBezTo>
                  <a:cubicBezTo>
                    <a:pt x="721406" y="1102832"/>
                    <a:pt x="733312" y="1253994"/>
                    <a:pt x="740456" y="1280569"/>
                  </a:cubicBezTo>
                  <a:cubicBezTo>
                    <a:pt x="753695" y="1331432"/>
                    <a:pt x="738741" y="1465259"/>
                    <a:pt x="746075" y="1606514"/>
                  </a:cubicBezTo>
                  <a:cubicBezTo>
                    <a:pt x="746075" y="1606514"/>
                    <a:pt x="625489" y="1727101"/>
                    <a:pt x="538906" y="1828828"/>
                  </a:cubicBezTo>
                  <a:cubicBezTo>
                    <a:pt x="452324" y="1930555"/>
                    <a:pt x="-18" y="2303649"/>
                    <a:pt x="-18" y="2303649"/>
                  </a:cubicBezTo>
                </a:path>
              </a:pathLst>
            </a:custGeom>
            <a:noFill/>
            <a:ln w="9525" cap="rnd">
              <a:solidFill>
                <a:srgbClr val="263238"/>
              </a:solidFill>
              <a:prstDash val="solid"/>
              <a:round/>
            </a:ln>
          </p:spPr>
          <p:txBody>
            <a:bodyPr rtlCol="0" anchor="ctr"/>
            <a:lstStyle/>
            <a:p>
              <a:endParaRPr lang="en-GB"/>
            </a:p>
          </p:txBody>
        </p:sp>
        <p:sp>
          <p:nvSpPr>
            <p:cNvPr id="336" name="Graphic 255">
              <a:extLst>
                <a:ext uri="{FF2B5EF4-FFF2-40B4-BE49-F238E27FC236}">
                  <a16:creationId xmlns:a16="http://schemas.microsoft.com/office/drawing/2014/main" id="{D261C522-BB82-E34F-BE9F-37CD135C362E}"/>
                </a:ext>
              </a:extLst>
            </p:cNvPr>
            <p:cNvSpPr/>
            <p:nvPr/>
          </p:nvSpPr>
          <p:spPr>
            <a:xfrm>
              <a:off x="9807486" y="5852530"/>
              <a:ext cx="12942" cy="133350"/>
            </a:xfrm>
            <a:custGeom>
              <a:avLst/>
              <a:gdLst>
                <a:gd name="connsiteX0" fmla="*/ -18 w 12942"/>
                <a:gd name="connsiteY0" fmla="*/ -65 h 133350"/>
                <a:gd name="connsiteX1" fmla="*/ -18 w 12942"/>
                <a:gd name="connsiteY1" fmla="*/ 133285 h 133350"/>
              </a:gdLst>
              <a:ahLst/>
              <a:cxnLst>
                <a:cxn ang="0">
                  <a:pos x="connsiteX0" y="connsiteY0"/>
                </a:cxn>
                <a:cxn ang="0">
                  <a:pos x="connsiteX1" y="connsiteY1"/>
                </a:cxn>
              </a:cxnLst>
              <a:rect l="l" t="t" r="r" b="b"/>
              <a:pathLst>
                <a:path w="12942" h="133350">
                  <a:moveTo>
                    <a:pt x="-18" y="-65"/>
                  </a:moveTo>
                  <a:cubicBezTo>
                    <a:pt x="17239" y="42710"/>
                    <a:pt x="17239" y="90510"/>
                    <a:pt x="-18" y="133285"/>
                  </a:cubicBezTo>
                </a:path>
              </a:pathLst>
            </a:custGeom>
            <a:noFill/>
            <a:ln w="9525" cap="rnd">
              <a:solidFill>
                <a:srgbClr val="263238"/>
              </a:solidFill>
              <a:prstDash val="solid"/>
              <a:round/>
            </a:ln>
          </p:spPr>
          <p:txBody>
            <a:bodyPr rtlCol="0" anchor="ctr"/>
            <a:lstStyle/>
            <a:p>
              <a:endParaRPr lang="en-GB"/>
            </a:p>
          </p:txBody>
        </p:sp>
        <p:sp>
          <p:nvSpPr>
            <p:cNvPr id="337" name="Graphic 255">
              <a:extLst>
                <a:ext uri="{FF2B5EF4-FFF2-40B4-BE49-F238E27FC236}">
                  <a16:creationId xmlns:a16="http://schemas.microsoft.com/office/drawing/2014/main" id="{558A96EC-F730-0045-AD6F-9B495F234AE3}"/>
                </a:ext>
              </a:extLst>
            </p:cNvPr>
            <p:cNvSpPr/>
            <p:nvPr/>
          </p:nvSpPr>
          <p:spPr>
            <a:xfrm>
              <a:off x="9839205" y="5860531"/>
              <a:ext cx="25852" cy="71151"/>
            </a:xfrm>
            <a:custGeom>
              <a:avLst/>
              <a:gdLst>
                <a:gd name="connsiteX0" fmla="*/ -18 w 25852"/>
                <a:gd name="connsiteY0" fmla="*/ -65 h 71151"/>
                <a:gd name="connsiteX1" fmla="*/ 22556 w 25852"/>
                <a:gd name="connsiteY1" fmla="*/ 71087 h 71151"/>
              </a:gdLst>
              <a:ahLst/>
              <a:cxnLst>
                <a:cxn ang="0">
                  <a:pos x="connsiteX0" y="connsiteY0"/>
                </a:cxn>
                <a:cxn ang="0">
                  <a:pos x="connsiteX1" y="connsiteY1"/>
                </a:cxn>
              </a:cxnLst>
              <a:rect l="l" t="t" r="r" b="b"/>
              <a:pathLst>
                <a:path w="25852" h="71151">
                  <a:moveTo>
                    <a:pt x="-18" y="-65"/>
                  </a:moveTo>
                  <a:cubicBezTo>
                    <a:pt x="22167" y="16228"/>
                    <a:pt x="31291" y="44984"/>
                    <a:pt x="22556" y="71087"/>
                  </a:cubicBezTo>
                </a:path>
              </a:pathLst>
            </a:custGeom>
            <a:noFill/>
            <a:ln w="9525" cap="rnd">
              <a:solidFill>
                <a:srgbClr val="263238"/>
              </a:solidFill>
              <a:prstDash val="solid"/>
              <a:round/>
            </a:ln>
          </p:spPr>
          <p:txBody>
            <a:bodyPr rtlCol="0" anchor="ctr"/>
            <a:lstStyle/>
            <a:p>
              <a:endParaRPr lang="en-GB"/>
            </a:p>
          </p:txBody>
        </p:sp>
        <p:sp>
          <p:nvSpPr>
            <p:cNvPr id="338" name="Graphic 255">
              <a:extLst>
                <a:ext uri="{FF2B5EF4-FFF2-40B4-BE49-F238E27FC236}">
                  <a16:creationId xmlns:a16="http://schemas.microsoft.com/office/drawing/2014/main" id="{D2EAC5F0-7891-A341-91E4-D5C5289209B2}"/>
                </a:ext>
              </a:extLst>
            </p:cNvPr>
            <p:cNvSpPr/>
            <p:nvPr/>
          </p:nvSpPr>
          <p:spPr>
            <a:xfrm>
              <a:off x="9488684" y="5223308"/>
              <a:ext cx="20311" cy="252412"/>
            </a:xfrm>
            <a:custGeom>
              <a:avLst/>
              <a:gdLst>
                <a:gd name="connsiteX0" fmla="*/ -18 w 20311"/>
                <a:gd name="connsiteY0" fmla="*/ -65 h 252412"/>
                <a:gd name="connsiteX1" fmla="*/ 16936 w 20311"/>
                <a:gd name="connsiteY1" fmla="*/ 252347 h 252412"/>
              </a:gdLst>
              <a:ahLst/>
              <a:cxnLst>
                <a:cxn ang="0">
                  <a:pos x="connsiteX0" y="connsiteY0"/>
                </a:cxn>
                <a:cxn ang="0">
                  <a:pos x="connsiteX1" y="connsiteY1"/>
                </a:cxn>
              </a:cxnLst>
              <a:rect l="l" t="t" r="r" b="b"/>
              <a:pathLst>
                <a:path w="20311" h="252412">
                  <a:moveTo>
                    <a:pt x="-18" y="-65"/>
                  </a:moveTo>
                  <a:cubicBezTo>
                    <a:pt x="-18" y="-65"/>
                    <a:pt x="30176" y="212819"/>
                    <a:pt x="16936" y="252347"/>
                  </a:cubicBezTo>
                </a:path>
              </a:pathLst>
            </a:custGeom>
            <a:noFill/>
            <a:ln w="9525" cap="rnd">
              <a:solidFill>
                <a:srgbClr val="263238"/>
              </a:solidFill>
              <a:prstDash val="solid"/>
              <a:round/>
            </a:ln>
          </p:spPr>
          <p:txBody>
            <a:bodyPr rtlCol="0" anchor="ctr"/>
            <a:lstStyle/>
            <a:p>
              <a:endParaRPr lang="en-GB"/>
            </a:p>
          </p:txBody>
        </p:sp>
        <p:sp>
          <p:nvSpPr>
            <p:cNvPr id="339" name="Graphic 255">
              <a:extLst>
                <a:ext uri="{FF2B5EF4-FFF2-40B4-BE49-F238E27FC236}">
                  <a16:creationId xmlns:a16="http://schemas.microsoft.com/office/drawing/2014/main" id="{748259DB-C38A-9A4F-A4D0-DC9A6FD76CEC}"/>
                </a:ext>
              </a:extLst>
            </p:cNvPr>
            <p:cNvSpPr/>
            <p:nvPr/>
          </p:nvSpPr>
          <p:spPr>
            <a:xfrm>
              <a:off x="9309710" y="5396664"/>
              <a:ext cx="2424" cy="62102"/>
            </a:xfrm>
            <a:custGeom>
              <a:avLst/>
              <a:gdLst>
                <a:gd name="connsiteX0" fmla="*/ -18 w 2424"/>
                <a:gd name="connsiteY0" fmla="*/ -65 h 62102"/>
                <a:gd name="connsiteX1" fmla="*/ -18 w 2424"/>
                <a:gd name="connsiteY1" fmla="*/ 62038 h 62102"/>
              </a:gdLst>
              <a:ahLst/>
              <a:cxnLst>
                <a:cxn ang="0">
                  <a:pos x="connsiteX0" y="connsiteY0"/>
                </a:cxn>
                <a:cxn ang="0">
                  <a:pos x="connsiteX1" y="connsiteY1"/>
                </a:cxn>
              </a:cxnLst>
              <a:rect l="l" t="t" r="r" b="b"/>
              <a:pathLst>
                <a:path w="2424" h="62102">
                  <a:moveTo>
                    <a:pt x="-18" y="-65"/>
                  </a:moveTo>
                  <a:cubicBezTo>
                    <a:pt x="3215" y="20509"/>
                    <a:pt x="3215" y="41463"/>
                    <a:pt x="-18" y="62038"/>
                  </a:cubicBezTo>
                </a:path>
              </a:pathLst>
            </a:custGeom>
            <a:noFill/>
            <a:ln w="9525" cap="rnd">
              <a:solidFill>
                <a:srgbClr val="263238"/>
              </a:solidFill>
              <a:prstDash val="solid"/>
              <a:round/>
            </a:ln>
          </p:spPr>
          <p:txBody>
            <a:bodyPr rtlCol="0" anchor="ctr"/>
            <a:lstStyle/>
            <a:p>
              <a:endParaRPr lang="en-GB"/>
            </a:p>
          </p:txBody>
        </p:sp>
        <p:sp>
          <p:nvSpPr>
            <p:cNvPr id="340" name="Graphic 255">
              <a:extLst>
                <a:ext uri="{FF2B5EF4-FFF2-40B4-BE49-F238E27FC236}">
                  <a16:creationId xmlns:a16="http://schemas.microsoft.com/office/drawing/2014/main" id="{704F1159-4272-104F-B881-5277F61B8B9E}"/>
                </a:ext>
              </a:extLst>
            </p:cNvPr>
            <p:cNvSpPr/>
            <p:nvPr/>
          </p:nvSpPr>
          <p:spPr>
            <a:xfrm>
              <a:off x="9132640" y="5528489"/>
              <a:ext cx="2497" cy="39624"/>
            </a:xfrm>
            <a:custGeom>
              <a:avLst/>
              <a:gdLst>
                <a:gd name="connsiteX0" fmla="*/ -18 w 2497"/>
                <a:gd name="connsiteY0" fmla="*/ -65 h 39624"/>
                <a:gd name="connsiteX1" fmla="*/ -18 w 2497"/>
                <a:gd name="connsiteY1" fmla="*/ 39559 h 39624"/>
              </a:gdLst>
              <a:ahLst/>
              <a:cxnLst>
                <a:cxn ang="0">
                  <a:pos x="connsiteX0" y="connsiteY0"/>
                </a:cxn>
                <a:cxn ang="0">
                  <a:pos x="connsiteX1" y="connsiteY1"/>
                </a:cxn>
              </a:cxnLst>
              <a:rect l="l" t="t" r="r" b="b"/>
              <a:pathLst>
                <a:path w="2497" h="39624">
                  <a:moveTo>
                    <a:pt x="-18" y="-65"/>
                  </a:moveTo>
                  <a:cubicBezTo>
                    <a:pt x="-18" y="-65"/>
                    <a:pt x="5602" y="32034"/>
                    <a:pt x="-18" y="39559"/>
                  </a:cubicBezTo>
                </a:path>
              </a:pathLst>
            </a:custGeom>
            <a:noFill/>
            <a:ln w="9525" cap="rnd">
              <a:solidFill>
                <a:srgbClr val="263238"/>
              </a:solidFill>
              <a:prstDash val="solid"/>
              <a:round/>
            </a:ln>
          </p:spPr>
          <p:txBody>
            <a:bodyPr rtlCol="0" anchor="ctr"/>
            <a:lstStyle/>
            <a:p>
              <a:endParaRPr lang="en-GB"/>
            </a:p>
          </p:txBody>
        </p:sp>
        <p:sp>
          <p:nvSpPr>
            <p:cNvPr id="341" name="Graphic 255">
              <a:extLst>
                <a:ext uri="{FF2B5EF4-FFF2-40B4-BE49-F238E27FC236}">
                  <a16:creationId xmlns:a16="http://schemas.microsoft.com/office/drawing/2014/main" id="{670BB65C-447D-F545-9B73-6AF3AAA602EE}"/>
                </a:ext>
              </a:extLst>
            </p:cNvPr>
            <p:cNvSpPr/>
            <p:nvPr/>
          </p:nvSpPr>
          <p:spPr>
            <a:xfrm>
              <a:off x="10087807" y="5709369"/>
              <a:ext cx="45243" cy="45243"/>
            </a:xfrm>
            <a:custGeom>
              <a:avLst/>
              <a:gdLst>
                <a:gd name="connsiteX0" fmla="*/ -18 w 45243"/>
                <a:gd name="connsiteY0" fmla="*/ -65 h 45243"/>
                <a:gd name="connsiteX1" fmla="*/ 45226 w 45243"/>
                <a:gd name="connsiteY1" fmla="*/ 45179 h 45243"/>
              </a:gdLst>
              <a:ahLst/>
              <a:cxnLst>
                <a:cxn ang="0">
                  <a:pos x="connsiteX0" y="connsiteY0"/>
                </a:cxn>
                <a:cxn ang="0">
                  <a:pos x="connsiteX1" y="connsiteY1"/>
                </a:cxn>
              </a:cxnLst>
              <a:rect l="l" t="t" r="r" b="b"/>
              <a:pathLst>
                <a:path w="45243" h="45243">
                  <a:moveTo>
                    <a:pt x="-18" y="-65"/>
                  </a:moveTo>
                  <a:cubicBezTo>
                    <a:pt x="-18" y="-65"/>
                    <a:pt x="34081" y="18413"/>
                    <a:pt x="45226" y="45179"/>
                  </a:cubicBezTo>
                </a:path>
              </a:pathLst>
            </a:custGeom>
            <a:noFill/>
            <a:ln w="9525" cap="rnd">
              <a:solidFill>
                <a:srgbClr val="263238"/>
              </a:solidFill>
              <a:prstDash val="solid"/>
              <a:round/>
            </a:ln>
          </p:spPr>
          <p:txBody>
            <a:bodyPr rtlCol="0" anchor="ctr"/>
            <a:lstStyle/>
            <a:p>
              <a:endParaRPr lang="en-GB"/>
            </a:p>
          </p:txBody>
        </p:sp>
        <p:sp>
          <p:nvSpPr>
            <p:cNvPr id="342" name="Graphic 255">
              <a:extLst>
                <a:ext uri="{FF2B5EF4-FFF2-40B4-BE49-F238E27FC236}">
                  <a16:creationId xmlns:a16="http://schemas.microsoft.com/office/drawing/2014/main" id="{8F5074C8-3164-F94F-A095-59926A20B324}"/>
                </a:ext>
              </a:extLst>
            </p:cNvPr>
            <p:cNvSpPr/>
            <p:nvPr/>
          </p:nvSpPr>
          <p:spPr>
            <a:xfrm>
              <a:off x="9310948" y="4807828"/>
              <a:ext cx="62769" cy="18923"/>
            </a:xfrm>
            <a:custGeom>
              <a:avLst/>
              <a:gdLst>
                <a:gd name="connsiteX0" fmla="*/ -18 w 62769"/>
                <a:gd name="connsiteY0" fmla="*/ 16985 h 18923"/>
                <a:gd name="connsiteX1" fmla="*/ 62752 w 62769"/>
                <a:gd name="connsiteY1" fmla="*/ -65 h 18923"/>
              </a:gdLst>
              <a:ahLst/>
              <a:cxnLst>
                <a:cxn ang="0">
                  <a:pos x="connsiteX0" y="connsiteY0"/>
                </a:cxn>
                <a:cxn ang="0">
                  <a:pos x="connsiteX1" y="connsiteY1"/>
                </a:cxn>
              </a:cxnLst>
              <a:rect l="l" t="t" r="r" b="b"/>
              <a:pathLst>
                <a:path w="62769" h="18923">
                  <a:moveTo>
                    <a:pt x="-18" y="16985"/>
                  </a:moveTo>
                  <a:cubicBezTo>
                    <a:pt x="22444" y="22379"/>
                    <a:pt x="46106" y="15951"/>
                    <a:pt x="62752" y="-65"/>
                  </a:cubicBezTo>
                </a:path>
              </a:pathLst>
            </a:custGeom>
            <a:noFill/>
            <a:ln w="9525" cap="rnd">
              <a:solidFill>
                <a:srgbClr val="263238"/>
              </a:solidFill>
              <a:prstDash val="solid"/>
              <a:round/>
            </a:ln>
          </p:spPr>
          <p:txBody>
            <a:bodyPr rtlCol="0" anchor="ctr"/>
            <a:lstStyle/>
            <a:p>
              <a:endParaRPr lang="en-GB"/>
            </a:p>
          </p:txBody>
        </p:sp>
        <p:sp>
          <p:nvSpPr>
            <p:cNvPr id="343" name="Graphic 255">
              <a:extLst>
                <a:ext uri="{FF2B5EF4-FFF2-40B4-BE49-F238E27FC236}">
                  <a16:creationId xmlns:a16="http://schemas.microsoft.com/office/drawing/2014/main" id="{E380F7DD-1EDB-1A44-8AEB-A0CBD65CCEC8}"/>
                </a:ext>
              </a:extLst>
            </p:cNvPr>
            <p:cNvSpPr/>
            <p:nvPr/>
          </p:nvSpPr>
          <p:spPr>
            <a:xfrm>
              <a:off x="9322473" y="5131011"/>
              <a:ext cx="92392" cy="10032"/>
            </a:xfrm>
            <a:custGeom>
              <a:avLst/>
              <a:gdLst>
                <a:gd name="connsiteX0" fmla="*/ -18 w 92392"/>
                <a:gd name="connsiteY0" fmla="*/ -65 h 10032"/>
                <a:gd name="connsiteX1" fmla="*/ 92374 w 92392"/>
                <a:gd name="connsiteY1" fmla="*/ -65 h 10032"/>
              </a:gdLst>
              <a:ahLst/>
              <a:cxnLst>
                <a:cxn ang="0">
                  <a:pos x="connsiteX0" y="connsiteY0"/>
                </a:cxn>
                <a:cxn ang="0">
                  <a:pos x="connsiteX1" y="connsiteY1"/>
                </a:cxn>
              </a:cxnLst>
              <a:rect l="l" t="t" r="r" b="b"/>
              <a:pathLst>
                <a:path w="92392" h="10032">
                  <a:moveTo>
                    <a:pt x="-18" y="-65"/>
                  </a:moveTo>
                  <a:cubicBezTo>
                    <a:pt x="-18" y="-65"/>
                    <a:pt x="67800" y="22509"/>
                    <a:pt x="92374" y="-65"/>
                  </a:cubicBezTo>
                </a:path>
              </a:pathLst>
            </a:custGeom>
            <a:noFill/>
            <a:ln w="9525" cap="rnd">
              <a:solidFill>
                <a:srgbClr val="263238"/>
              </a:solidFill>
              <a:prstDash val="solid"/>
              <a:round/>
            </a:ln>
          </p:spPr>
          <p:txBody>
            <a:bodyPr rtlCol="0" anchor="ctr"/>
            <a:lstStyle/>
            <a:p>
              <a:endParaRPr lang="en-GB"/>
            </a:p>
          </p:txBody>
        </p:sp>
        <p:sp>
          <p:nvSpPr>
            <p:cNvPr id="344" name="Graphic 255">
              <a:extLst>
                <a:ext uri="{FF2B5EF4-FFF2-40B4-BE49-F238E27FC236}">
                  <a16:creationId xmlns:a16="http://schemas.microsoft.com/office/drawing/2014/main" id="{F47396CA-1C3D-5A45-8FF7-1362AA6A5F57}"/>
                </a:ext>
              </a:extLst>
            </p:cNvPr>
            <p:cNvSpPr/>
            <p:nvPr/>
          </p:nvSpPr>
          <p:spPr>
            <a:xfrm>
              <a:off x="9543358" y="5186545"/>
              <a:ext cx="75342" cy="10379"/>
            </a:xfrm>
            <a:custGeom>
              <a:avLst/>
              <a:gdLst>
                <a:gd name="connsiteX0" fmla="*/ -18 w 75342"/>
                <a:gd name="connsiteY0" fmla="*/ 10314 h 10379"/>
                <a:gd name="connsiteX1" fmla="*/ 75325 w 75342"/>
                <a:gd name="connsiteY1" fmla="*/ 2789 h 10379"/>
              </a:gdLst>
              <a:ahLst/>
              <a:cxnLst>
                <a:cxn ang="0">
                  <a:pos x="connsiteX0" y="connsiteY0"/>
                </a:cxn>
                <a:cxn ang="0">
                  <a:pos x="connsiteX1" y="connsiteY1"/>
                </a:cxn>
              </a:cxnLst>
              <a:rect l="l" t="t" r="r" b="b"/>
              <a:pathLst>
                <a:path w="75342" h="10379">
                  <a:moveTo>
                    <a:pt x="-18" y="10314"/>
                  </a:moveTo>
                  <a:cubicBezTo>
                    <a:pt x="-18" y="10314"/>
                    <a:pt x="45130" y="-6641"/>
                    <a:pt x="75325" y="2789"/>
                  </a:cubicBezTo>
                </a:path>
              </a:pathLst>
            </a:custGeom>
            <a:noFill/>
            <a:ln w="9525" cap="rnd">
              <a:solidFill>
                <a:srgbClr val="263238"/>
              </a:solidFill>
              <a:prstDash val="solid"/>
              <a:round/>
            </a:ln>
          </p:spPr>
          <p:txBody>
            <a:bodyPr rtlCol="0" anchor="ctr"/>
            <a:lstStyle/>
            <a:p>
              <a:endParaRPr lang="en-GB"/>
            </a:p>
          </p:txBody>
        </p:sp>
        <p:sp>
          <p:nvSpPr>
            <p:cNvPr id="345" name="Graphic 255">
              <a:extLst>
                <a:ext uri="{FF2B5EF4-FFF2-40B4-BE49-F238E27FC236}">
                  <a16:creationId xmlns:a16="http://schemas.microsoft.com/office/drawing/2014/main" id="{66C26B2E-30E7-374F-B402-E653FA97F2F7}"/>
                </a:ext>
              </a:extLst>
            </p:cNvPr>
            <p:cNvSpPr/>
            <p:nvPr/>
          </p:nvSpPr>
          <p:spPr>
            <a:xfrm>
              <a:off x="9111875" y="5220827"/>
              <a:ext cx="64103" cy="36390"/>
            </a:xfrm>
            <a:custGeom>
              <a:avLst/>
              <a:gdLst>
                <a:gd name="connsiteX0" fmla="*/ -18 w 64103"/>
                <a:gd name="connsiteY0" fmla="*/ 36325 h 36390"/>
                <a:gd name="connsiteX1" fmla="*/ 64085 w 64103"/>
                <a:gd name="connsiteY1" fmla="*/ 2416 h 36390"/>
              </a:gdLst>
              <a:ahLst/>
              <a:cxnLst>
                <a:cxn ang="0">
                  <a:pos x="connsiteX0" y="connsiteY0"/>
                </a:cxn>
                <a:cxn ang="0">
                  <a:pos x="connsiteX1" y="connsiteY1"/>
                </a:cxn>
              </a:cxnLst>
              <a:rect l="l" t="t" r="r" b="b"/>
              <a:pathLst>
                <a:path w="64103" h="36390">
                  <a:moveTo>
                    <a:pt x="-18" y="36325"/>
                  </a:moveTo>
                  <a:cubicBezTo>
                    <a:pt x="-18" y="36325"/>
                    <a:pt x="35796" y="-11300"/>
                    <a:pt x="64085" y="2416"/>
                  </a:cubicBezTo>
                </a:path>
              </a:pathLst>
            </a:custGeom>
            <a:noFill/>
            <a:ln w="9525" cap="rnd">
              <a:solidFill>
                <a:srgbClr val="263238"/>
              </a:solidFill>
              <a:prstDash val="solid"/>
              <a:round/>
            </a:ln>
          </p:spPr>
          <p:txBody>
            <a:bodyPr rtlCol="0" anchor="ctr"/>
            <a:lstStyle/>
            <a:p>
              <a:endParaRPr lang="en-GB"/>
            </a:p>
          </p:txBody>
        </p:sp>
        <p:sp>
          <p:nvSpPr>
            <p:cNvPr id="346" name="Graphic 255">
              <a:extLst>
                <a:ext uri="{FF2B5EF4-FFF2-40B4-BE49-F238E27FC236}">
                  <a16:creationId xmlns:a16="http://schemas.microsoft.com/office/drawing/2014/main" id="{BB8D44E4-1E93-1941-889F-8FE9C53986B2}"/>
                </a:ext>
              </a:extLst>
            </p:cNvPr>
            <p:cNvSpPr/>
            <p:nvPr/>
          </p:nvSpPr>
          <p:spPr>
            <a:xfrm>
              <a:off x="8923471" y="5396664"/>
              <a:ext cx="41433" cy="31051"/>
            </a:xfrm>
            <a:custGeom>
              <a:avLst/>
              <a:gdLst>
                <a:gd name="connsiteX0" fmla="*/ 41416 w 41433"/>
                <a:gd name="connsiteY0" fmla="*/ -65 h 31051"/>
                <a:gd name="connsiteX1" fmla="*/ -18 w 41433"/>
                <a:gd name="connsiteY1" fmla="*/ 30986 h 31051"/>
              </a:gdLst>
              <a:ahLst/>
              <a:cxnLst>
                <a:cxn ang="0">
                  <a:pos x="connsiteX0" y="connsiteY0"/>
                </a:cxn>
                <a:cxn ang="0">
                  <a:pos x="connsiteX1" y="connsiteY1"/>
                </a:cxn>
              </a:cxnLst>
              <a:rect l="l" t="t" r="r" b="b"/>
              <a:pathLst>
                <a:path w="41433" h="31051">
                  <a:moveTo>
                    <a:pt x="41416" y="-65"/>
                  </a:moveTo>
                  <a:cubicBezTo>
                    <a:pt x="41416" y="-65"/>
                    <a:pt x="9412" y="14984"/>
                    <a:pt x="-18" y="30986"/>
                  </a:cubicBezTo>
                </a:path>
              </a:pathLst>
            </a:custGeom>
            <a:noFill/>
            <a:ln w="9525" cap="rnd">
              <a:solidFill>
                <a:srgbClr val="263238"/>
              </a:solidFill>
              <a:prstDash val="solid"/>
              <a:round/>
            </a:ln>
          </p:spPr>
          <p:txBody>
            <a:bodyPr rtlCol="0" anchor="ctr"/>
            <a:lstStyle/>
            <a:p>
              <a:endParaRPr lang="en-GB"/>
            </a:p>
          </p:txBody>
        </p:sp>
        <p:sp>
          <p:nvSpPr>
            <p:cNvPr id="347" name="Graphic 255">
              <a:extLst>
                <a:ext uri="{FF2B5EF4-FFF2-40B4-BE49-F238E27FC236}">
                  <a16:creationId xmlns:a16="http://schemas.microsoft.com/office/drawing/2014/main" id="{0B5F9215-BC88-754E-BF4F-E377E4A01C3E}"/>
                </a:ext>
              </a:extLst>
            </p:cNvPr>
            <p:cNvSpPr/>
            <p:nvPr/>
          </p:nvSpPr>
          <p:spPr>
            <a:xfrm>
              <a:off x="8996909" y="5941970"/>
              <a:ext cx="22889" cy="238125"/>
            </a:xfrm>
            <a:custGeom>
              <a:avLst/>
              <a:gdLst>
                <a:gd name="connsiteX0" fmla="*/ -18 w 22889"/>
                <a:gd name="connsiteY0" fmla="*/ 238060 h 238125"/>
                <a:gd name="connsiteX1" fmla="*/ 20746 w 22889"/>
                <a:gd name="connsiteY1" fmla="*/ 209485 h 238125"/>
                <a:gd name="connsiteX2" fmla="*/ 20746 w 22889"/>
                <a:gd name="connsiteY2" fmla="*/ -65 h 238125"/>
              </a:gdLst>
              <a:ahLst/>
              <a:cxnLst>
                <a:cxn ang="0">
                  <a:pos x="connsiteX0" y="connsiteY0"/>
                </a:cxn>
                <a:cxn ang="0">
                  <a:pos x="connsiteX1" y="connsiteY1"/>
                </a:cxn>
                <a:cxn ang="0">
                  <a:pos x="connsiteX2" y="connsiteY2"/>
                </a:cxn>
              </a:cxnLst>
              <a:rect l="l" t="t" r="r" b="b"/>
              <a:pathLst>
                <a:path w="22889" h="238125">
                  <a:moveTo>
                    <a:pt x="-18" y="238060"/>
                  </a:moveTo>
                  <a:cubicBezTo>
                    <a:pt x="7834" y="229247"/>
                    <a:pt x="14789" y="219675"/>
                    <a:pt x="20746" y="209485"/>
                  </a:cubicBezTo>
                  <a:cubicBezTo>
                    <a:pt x="26366" y="198150"/>
                    <a:pt x="18842" y="77564"/>
                    <a:pt x="20746" y="-65"/>
                  </a:cubicBezTo>
                </a:path>
              </a:pathLst>
            </a:custGeom>
            <a:noFill/>
            <a:ln w="9525" cap="rnd">
              <a:solidFill>
                <a:srgbClr val="263238"/>
              </a:solidFill>
              <a:prstDash val="solid"/>
              <a:round/>
            </a:ln>
          </p:spPr>
          <p:txBody>
            <a:bodyPr rtlCol="0" anchor="ctr"/>
            <a:lstStyle/>
            <a:p>
              <a:endParaRPr lang="en-GB"/>
            </a:p>
          </p:txBody>
        </p:sp>
        <p:sp>
          <p:nvSpPr>
            <p:cNvPr id="348" name="Graphic 255">
              <a:extLst>
                <a:ext uri="{FF2B5EF4-FFF2-40B4-BE49-F238E27FC236}">
                  <a16:creationId xmlns:a16="http://schemas.microsoft.com/office/drawing/2014/main" id="{AAAD6EBE-1334-CF48-9309-933FB41D0ED6}"/>
                </a:ext>
              </a:extLst>
            </p:cNvPr>
            <p:cNvSpPr/>
            <p:nvPr/>
          </p:nvSpPr>
          <p:spPr>
            <a:xfrm>
              <a:off x="9157119" y="6654821"/>
              <a:ext cx="235077" cy="194405"/>
            </a:xfrm>
            <a:custGeom>
              <a:avLst/>
              <a:gdLst>
                <a:gd name="connsiteX0" fmla="*/ 235059 w 235077"/>
                <a:gd name="connsiteY0" fmla="*/ -65 h 194405"/>
                <a:gd name="connsiteX1" fmla="*/ -18 w 235077"/>
                <a:gd name="connsiteY1" fmla="*/ 194340 h 194405"/>
              </a:gdLst>
              <a:ahLst/>
              <a:cxnLst>
                <a:cxn ang="0">
                  <a:pos x="connsiteX0" y="connsiteY0"/>
                </a:cxn>
                <a:cxn ang="0">
                  <a:pos x="connsiteX1" y="connsiteY1"/>
                </a:cxn>
              </a:cxnLst>
              <a:rect l="l" t="t" r="r" b="b"/>
              <a:pathLst>
                <a:path w="235077" h="194405">
                  <a:moveTo>
                    <a:pt x="235059" y="-65"/>
                  </a:moveTo>
                  <a:cubicBezTo>
                    <a:pt x="190673" y="49655"/>
                    <a:pt x="54560" y="139762"/>
                    <a:pt x="-18" y="194340"/>
                  </a:cubicBezTo>
                </a:path>
              </a:pathLst>
            </a:custGeom>
            <a:noFill/>
            <a:ln w="9525" cap="rnd">
              <a:solidFill>
                <a:srgbClr val="263238"/>
              </a:solidFill>
              <a:prstDash val="solid"/>
              <a:round/>
            </a:ln>
          </p:spPr>
          <p:txBody>
            <a:bodyPr rtlCol="0" anchor="ctr"/>
            <a:lstStyle/>
            <a:p>
              <a:endParaRPr lang="en-GB"/>
            </a:p>
          </p:txBody>
        </p:sp>
        <p:sp>
          <p:nvSpPr>
            <p:cNvPr id="349" name="Graphic 255">
              <a:extLst>
                <a:ext uri="{FF2B5EF4-FFF2-40B4-BE49-F238E27FC236}">
                  <a16:creationId xmlns:a16="http://schemas.microsoft.com/office/drawing/2014/main" id="{408DB0D6-E42F-4940-91EA-C4014BB97C1F}"/>
                </a:ext>
              </a:extLst>
            </p:cNvPr>
            <p:cNvSpPr/>
            <p:nvPr/>
          </p:nvSpPr>
          <p:spPr>
            <a:xfrm>
              <a:off x="9561929" y="5528489"/>
              <a:ext cx="9729" cy="381000"/>
            </a:xfrm>
            <a:custGeom>
              <a:avLst/>
              <a:gdLst>
                <a:gd name="connsiteX0" fmla="*/ 9605 w 9729"/>
                <a:gd name="connsiteY0" fmla="*/ -65 h 381000"/>
                <a:gd name="connsiteX1" fmla="*/ 9605 w 9729"/>
                <a:gd name="connsiteY1" fmla="*/ 180910 h 381000"/>
                <a:gd name="connsiteX2" fmla="*/ 80 w 9729"/>
                <a:gd name="connsiteY2" fmla="*/ 380935 h 381000"/>
              </a:gdLst>
              <a:ahLst/>
              <a:cxnLst>
                <a:cxn ang="0">
                  <a:pos x="connsiteX0" y="connsiteY0"/>
                </a:cxn>
                <a:cxn ang="0">
                  <a:pos x="connsiteX1" y="connsiteY1"/>
                </a:cxn>
                <a:cxn ang="0">
                  <a:pos x="connsiteX2" y="connsiteY2"/>
                </a:cxn>
              </a:cxnLst>
              <a:rect l="l" t="t" r="r" b="b"/>
              <a:pathLst>
                <a:path w="9729" h="381000">
                  <a:moveTo>
                    <a:pt x="9605" y="-65"/>
                  </a:moveTo>
                  <a:cubicBezTo>
                    <a:pt x="-12969" y="64038"/>
                    <a:pt x="11510" y="145001"/>
                    <a:pt x="9605" y="180910"/>
                  </a:cubicBezTo>
                  <a:cubicBezTo>
                    <a:pt x="7700" y="216819"/>
                    <a:pt x="80" y="380935"/>
                    <a:pt x="80" y="380935"/>
                  </a:cubicBezTo>
                </a:path>
              </a:pathLst>
            </a:custGeom>
            <a:noFill/>
            <a:ln w="9525" cap="rnd">
              <a:solidFill>
                <a:srgbClr val="263238"/>
              </a:solidFill>
              <a:prstDash val="solid"/>
              <a:round/>
            </a:ln>
          </p:spPr>
          <p:txBody>
            <a:bodyPr rtlCol="0" anchor="ctr"/>
            <a:lstStyle/>
            <a:p>
              <a:endParaRPr lang="en-GB"/>
            </a:p>
          </p:txBody>
        </p:sp>
        <p:sp>
          <p:nvSpPr>
            <p:cNvPr id="350" name="Graphic 255">
              <a:extLst>
                <a:ext uri="{FF2B5EF4-FFF2-40B4-BE49-F238E27FC236}">
                  <a16:creationId xmlns:a16="http://schemas.microsoft.com/office/drawing/2014/main" id="{01FDD5E3-6399-AD48-A75F-327B704BE584}"/>
                </a:ext>
              </a:extLst>
            </p:cNvPr>
            <p:cNvSpPr/>
            <p:nvPr/>
          </p:nvSpPr>
          <p:spPr>
            <a:xfrm>
              <a:off x="9345742" y="5528489"/>
              <a:ext cx="20450" cy="323850"/>
            </a:xfrm>
            <a:custGeom>
              <a:avLst/>
              <a:gdLst>
                <a:gd name="connsiteX0" fmla="*/ 20433 w 20450"/>
                <a:gd name="connsiteY0" fmla="*/ -65 h 323850"/>
                <a:gd name="connsiteX1" fmla="*/ 9193 w 20450"/>
                <a:gd name="connsiteY1" fmla="*/ 152335 h 323850"/>
                <a:gd name="connsiteX2" fmla="*/ 10241 w 20450"/>
                <a:gd name="connsiteY2" fmla="*/ 323785 h 323850"/>
              </a:gdLst>
              <a:ahLst/>
              <a:cxnLst>
                <a:cxn ang="0">
                  <a:pos x="connsiteX0" y="connsiteY0"/>
                </a:cxn>
                <a:cxn ang="0">
                  <a:pos x="connsiteX1" y="connsiteY1"/>
                </a:cxn>
                <a:cxn ang="0">
                  <a:pos x="connsiteX2" y="connsiteY2"/>
                </a:cxn>
              </a:cxnLst>
              <a:rect l="l" t="t" r="r" b="b"/>
              <a:pathLst>
                <a:path w="20450" h="323850">
                  <a:moveTo>
                    <a:pt x="20433" y="-65"/>
                  </a:moveTo>
                  <a:cubicBezTo>
                    <a:pt x="-9666" y="50798"/>
                    <a:pt x="-236" y="118616"/>
                    <a:pt x="9193" y="152335"/>
                  </a:cubicBezTo>
                  <a:cubicBezTo>
                    <a:pt x="18623" y="186053"/>
                    <a:pt x="10241" y="323785"/>
                    <a:pt x="10241" y="323785"/>
                  </a:cubicBezTo>
                </a:path>
              </a:pathLst>
            </a:custGeom>
            <a:noFill/>
            <a:ln w="9525" cap="rnd">
              <a:solidFill>
                <a:srgbClr val="263238"/>
              </a:solidFill>
              <a:prstDash val="solid"/>
              <a:round/>
            </a:ln>
          </p:spPr>
          <p:txBody>
            <a:bodyPr rtlCol="0" anchor="ctr"/>
            <a:lstStyle/>
            <a:p>
              <a:endParaRPr lang="en-GB"/>
            </a:p>
          </p:txBody>
        </p:sp>
        <p:sp>
          <p:nvSpPr>
            <p:cNvPr id="351" name="Graphic 255">
              <a:extLst>
                <a:ext uri="{FF2B5EF4-FFF2-40B4-BE49-F238E27FC236}">
                  <a16:creationId xmlns:a16="http://schemas.microsoft.com/office/drawing/2014/main" id="{39A812AB-B298-B647-AA16-533F9EA948E5}"/>
                </a:ext>
              </a:extLst>
            </p:cNvPr>
            <p:cNvSpPr/>
            <p:nvPr/>
          </p:nvSpPr>
          <p:spPr>
            <a:xfrm>
              <a:off x="9041637" y="5690510"/>
              <a:ext cx="19565" cy="96107"/>
            </a:xfrm>
            <a:custGeom>
              <a:avLst/>
              <a:gdLst>
                <a:gd name="connsiteX0" fmla="*/ 498 w 19565"/>
                <a:gd name="connsiteY0" fmla="*/ -65 h 96107"/>
                <a:gd name="connsiteX1" fmla="*/ 19548 w 19565"/>
                <a:gd name="connsiteY1" fmla="*/ 96042 h 96107"/>
              </a:gdLst>
              <a:ahLst/>
              <a:cxnLst>
                <a:cxn ang="0">
                  <a:pos x="connsiteX0" y="connsiteY0"/>
                </a:cxn>
                <a:cxn ang="0">
                  <a:pos x="connsiteX1" y="connsiteY1"/>
                </a:cxn>
              </a:cxnLst>
              <a:rect l="l" t="t" r="r" b="b"/>
              <a:pathLst>
                <a:path w="19565" h="96107">
                  <a:moveTo>
                    <a:pt x="498" y="-65"/>
                  </a:moveTo>
                  <a:cubicBezTo>
                    <a:pt x="-1997" y="33106"/>
                    <a:pt x="4589" y="66331"/>
                    <a:pt x="19548" y="96042"/>
                  </a:cubicBezTo>
                </a:path>
              </a:pathLst>
            </a:custGeom>
            <a:noFill/>
            <a:ln w="9525" cap="rnd">
              <a:solidFill>
                <a:srgbClr val="263238"/>
              </a:solidFill>
              <a:prstDash val="solid"/>
              <a:round/>
            </a:ln>
          </p:spPr>
          <p:txBody>
            <a:bodyPr rtlCol="0" anchor="ctr"/>
            <a:lstStyle/>
            <a:p>
              <a:endParaRPr lang="en-GB"/>
            </a:p>
          </p:txBody>
        </p:sp>
        <p:sp>
          <p:nvSpPr>
            <p:cNvPr id="352" name="Graphic 255">
              <a:extLst>
                <a:ext uri="{FF2B5EF4-FFF2-40B4-BE49-F238E27FC236}">
                  <a16:creationId xmlns:a16="http://schemas.microsoft.com/office/drawing/2014/main" id="{C3C28CB0-3337-8344-87F9-3104D2DAC3A7}"/>
                </a:ext>
              </a:extLst>
            </p:cNvPr>
            <p:cNvSpPr/>
            <p:nvPr/>
          </p:nvSpPr>
          <p:spPr>
            <a:xfrm>
              <a:off x="9222396" y="5590688"/>
              <a:ext cx="13876" cy="99822"/>
            </a:xfrm>
            <a:custGeom>
              <a:avLst/>
              <a:gdLst>
                <a:gd name="connsiteX0" fmla="*/ 6238 w 13876"/>
                <a:gd name="connsiteY0" fmla="*/ -65 h 99822"/>
                <a:gd name="connsiteX1" fmla="*/ 13858 w 13876"/>
                <a:gd name="connsiteY1" fmla="*/ 99757 h 99822"/>
              </a:gdLst>
              <a:ahLst/>
              <a:cxnLst>
                <a:cxn ang="0">
                  <a:pos x="connsiteX0" y="connsiteY0"/>
                </a:cxn>
                <a:cxn ang="0">
                  <a:pos x="connsiteX1" y="connsiteY1"/>
                </a:cxn>
              </a:cxnLst>
              <a:rect l="l" t="t" r="r" b="b"/>
              <a:pathLst>
                <a:path w="13876" h="99822">
                  <a:moveTo>
                    <a:pt x="6238" y="-65"/>
                  </a:moveTo>
                  <a:cubicBezTo>
                    <a:pt x="-10716" y="62133"/>
                    <a:pt x="11953" y="90327"/>
                    <a:pt x="13858" y="99757"/>
                  </a:cubicBezTo>
                </a:path>
              </a:pathLst>
            </a:custGeom>
            <a:noFill/>
            <a:ln w="9525" cap="rnd">
              <a:solidFill>
                <a:srgbClr val="263238"/>
              </a:solidFill>
              <a:prstDash val="solid"/>
              <a:round/>
            </a:ln>
          </p:spPr>
          <p:txBody>
            <a:bodyPr rtlCol="0" anchor="ctr"/>
            <a:lstStyle/>
            <a:p>
              <a:endParaRPr lang="en-GB"/>
            </a:p>
          </p:txBody>
        </p:sp>
        <p:sp>
          <p:nvSpPr>
            <p:cNvPr id="353" name="Graphic 255">
              <a:extLst>
                <a:ext uri="{FF2B5EF4-FFF2-40B4-BE49-F238E27FC236}">
                  <a16:creationId xmlns:a16="http://schemas.microsoft.com/office/drawing/2014/main" id="{D0BCBCEA-A9EF-ED40-ADFA-CCD8F804A5E4}"/>
                </a:ext>
              </a:extLst>
            </p:cNvPr>
            <p:cNvSpPr/>
            <p:nvPr/>
          </p:nvSpPr>
          <p:spPr>
            <a:xfrm>
              <a:off x="10726030" y="4480671"/>
              <a:ext cx="1448513" cy="2277781"/>
            </a:xfrm>
            <a:custGeom>
              <a:avLst/>
              <a:gdLst>
                <a:gd name="connsiteX0" fmla="*/ 32986 w 1448513"/>
                <a:gd name="connsiteY0" fmla="*/ 699233 h 2277781"/>
                <a:gd name="connsiteX1" fmla="*/ 886 w 1448513"/>
                <a:gd name="connsiteY1" fmla="*/ 512924 h 2277781"/>
                <a:gd name="connsiteX2" fmla="*/ 51750 w 1448513"/>
                <a:gd name="connsiteY2" fmla="*/ 441010 h 2277781"/>
                <a:gd name="connsiteX3" fmla="*/ 54321 w 1448513"/>
                <a:gd name="connsiteY3" fmla="*/ 441010 h 2277781"/>
                <a:gd name="connsiteX4" fmla="*/ 126235 w 1448513"/>
                <a:gd name="connsiteY4" fmla="*/ 431485 h 2277781"/>
                <a:gd name="connsiteX5" fmla="*/ 179480 w 1448513"/>
                <a:gd name="connsiteY5" fmla="*/ 240985 h 2277781"/>
                <a:gd name="connsiteX6" fmla="*/ 909666 w 1448513"/>
                <a:gd name="connsiteY6" fmla="*/ 355285 h 2277781"/>
                <a:gd name="connsiteX7" fmla="*/ 1448496 w 1448513"/>
                <a:gd name="connsiteY7" fmla="*/ 2277716 h 2277781"/>
                <a:gd name="connsiteX8" fmla="*/ 664303 w 1448513"/>
                <a:gd name="connsiteY8" fmla="*/ 1346933 h 2277781"/>
                <a:gd name="connsiteX9" fmla="*/ 355312 w 1448513"/>
                <a:gd name="connsiteY9" fmla="*/ 1207106 h 2277781"/>
                <a:gd name="connsiteX10" fmla="*/ 189672 w 1448513"/>
                <a:gd name="connsiteY10" fmla="*/ 738381 h 2277781"/>
                <a:gd name="connsiteX11" fmla="*/ 102804 w 1448513"/>
                <a:gd name="connsiteY11" fmla="*/ 750287 h 2277781"/>
                <a:gd name="connsiteX12" fmla="*/ 32986 w 1448513"/>
                <a:gd name="connsiteY12" fmla="*/ 699233 h 227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8513" h="2277781">
                  <a:moveTo>
                    <a:pt x="32986" y="699233"/>
                  </a:moveTo>
                  <a:lnTo>
                    <a:pt x="886" y="512924"/>
                  </a:lnTo>
                  <a:cubicBezTo>
                    <a:pt x="-4921" y="479021"/>
                    <a:pt x="17849" y="446828"/>
                    <a:pt x="51750" y="441010"/>
                  </a:cubicBezTo>
                  <a:lnTo>
                    <a:pt x="54321" y="441010"/>
                  </a:lnTo>
                  <a:lnTo>
                    <a:pt x="126235" y="431485"/>
                  </a:lnTo>
                  <a:cubicBezTo>
                    <a:pt x="126235" y="431485"/>
                    <a:pt x="102232" y="382813"/>
                    <a:pt x="179480" y="240985"/>
                  </a:cubicBezTo>
                  <a:cubicBezTo>
                    <a:pt x="256728" y="99158"/>
                    <a:pt x="628107" y="-277556"/>
                    <a:pt x="909666" y="355285"/>
                  </a:cubicBezTo>
                  <a:cubicBezTo>
                    <a:pt x="1191226" y="988126"/>
                    <a:pt x="1448496" y="2277716"/>
                    <a:pt x="1448496" y="2277716"/>
                  </a:cubicBezTo>
                  <a:cubicBezTo>
                    <a:pt x="1448496" y="2277716"/>
                    <a:pt x="688496" y="1392272"/>
                    <a:pt x="664303" y="1346933"/>
                  </a:cubicBezTo>
                  <a:cubicBezTo>
                    <a:pt x="640109" y="1301594"/>
                    <a:pt x="408747" y="1328740"/>
                    <a:pt x="355312" y="1207106"/>
                  </a:cubicBezTo>
                  <a:cubicBezTo>
                    <a:pt x="301876" y="1085472"/>
                    <a:pt x="189672" y="738381"/>
                    <a:pt x="189672" y="738381"/>
                  </a:cubicBezTo>
                  <a:lnTo>
                    <a:pt x="102804" y="750287"/>
                  </a:lnTo>
                  <a:cubicBezTo>
                    <a:pt x="69597" y="754781"/>
                    <a:pt x="38771" y="732240"/>
                    <a:pt x="32986" y="699233"/>
                  </a:cubicBezTo>
                  <a:close/>
                </a:path>
              </a:pathLst>
            </a:custGeom>
            <a:solidFill>
              <a:srgbClr val="000000">
                <a:alpha val="70000"/>
              </a:srgbClr>
            </a:solidFill>
            <a:ln w="9525" cap="flat">
              <a:noFill/>
              <a:prstDash val="solid"/>
              <a:miter/>
            </a:ln>
          </p:spPr>
          <p:txBody>
            <a:bodyPr rtlCol="0" anchor="ctr"/>
            <a:lstStyle/>
            <a:p>
              <a:endParaRPr lang="en-GB"/>
            </a:p>
          </p:txBody>
        </p:sp>
        <p:sp>
          <p:nvSpPr>
            <p:cNvPr id="354" name="Graphic 255">
              <a:extLst>
                <a:ext uri="{FF2B5EF4-FFF2-40B4-BE49-F238E27FC236}">
                  <a16:creationId xmlns:a16="http://schemas.microsoft.com/office/drawing/2014/main" id="{17C27402-2DF3-3947-9DB3-EBD28788E7C6}"/>
                </a:ext>
              </a:extLst>
            </p:cNvPr>
            <p:cNvSpPr/>
            <p:nvPr/>
          </p:nvSpPr>
          <p:spPr>
            <a:xfrm>
              <a:off x="10710120" y="4353401"/>
              <a:ext cx="751176" cy="511375"/>
            </a:xfrm>
            <a:custGeom>
              <a:avLst/>
              <a:gdLst>
                <a:gd name="connsiteX0" fmla="*/ 718694 w 751176"/>
                <a:gd name="connsiteY0" fmla="*/ 399022 h 511375"/>
                <a:gd name="connsiteX1" fmla="*/ 572866 w 751176"/>
                <a:gd name="connsiteY1" fmla="*/ 425501 h 511375"/>
                <a:gd name="connsiteX2" fmla="*/ 370174 w 751176"/>
                <a:gd name="connsiteY2" fmla="*/ 462363 h 511375"/>
                <a:gd name="connsiteX3" fmla="*/ 104712 w 751176"/>
                <a:gd name="connsiteY3" fmla="*/ 510655 h 511375"/>
                <a:gd name="connsiteX4" fmla="*/ 58906 w 751176"/>
                <a:gd name="connsiteY4" fmla="*/ 479082 h 511375"/>
                <a:gd name="connsiteX5" fmla="*/ 58897 w 751176"/>
                <a:gd name="connsiteY5" fmla="*/ 479032 h 511375"/>
                <a:gd name="connsiteX6" fmla="*/ 58897 w 751176"/>
                <a:gd name="connsiteY6" fmla="*/ 479032 h 511375"/>
                <a:gd name="connsiteX7" fmla="*/ 604 w 751176"/>
                <a:gd name="connsiteY7" fmla="*/ 158515 h 511375"/>
                <a:gd name="connsiteX8" fmla="*/ 32322 w 751176"/>
                <a:gd name="connsiteY8" fmla="*/ 112700 h 511375"/>
                <a:gd name="connsiteX9" fmla="*/ 186722 w 751176"/>
                <a:gd name="connsiteY9" fmla="*/ 84125 h 511375"/>
                <a:gd name="connsiteX10" fmla="*/ 411322 w 751176"/>
                <a:gd name="connsiteY10" fmla="*/ 43358 h 511375"/>
                <a:gd name="connsiteX11" fmla="*/ 646304 w 751176"/>
                <a:gd name="connsiteY11" fmla="*/ 591 h 511375"/>
                <a:gd name="connsiteX12" fmla="*/ 692110 w 751176"/>
                <a:gd name="connsiteY12" fmla="*/ 32163 h 511375"/>
                <a:gd name="connsiteX13" fmla="*/ 692119 w 751176"/>
                <a:gd name="connsiteY13" fmla="*/ 32214 h 511375"/>
                <a:gd name="connsiteX14" fmla="*/ 692119 w 751176"/>
                <a:gd name="connsiteY14" fmla="*/ 32214 h 511375"/>
                <a:gd name="connsiteX15" fmla="*/ 750412 w 751176"/>
                <a:gd name="connsiteY15" fmla="*/ 352730 h 511375"/>
                <a:gd name="connsiteX16" fmla="*/ 719401 w 751176"/>
                <a:gd name="connsiteY16" fmla="*/ 398918 h 511375"/>
                <a:gd name="connsiteX17" fmla="*/ 719361 w 751176"/>
                <a:gd name="connsiteY17" fmla="*/ 398926 h 511375"/>
                <a:gd name="connsiteX18" fmla="*/ 718694 w 751176"/>
                <a:gd name="connsiteY18" fmla="*/ 398926 h 51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1176" h="511375">
                  <a:moveTo>
                    <a:pt x="718694" y="399022"/>
                  </a:moveTo>
                  <a:lnTo>
                    <a:pt x="572866" y="425501"/>
                  </a:lnTo>
                  <a:lnTo>
                    <a:pt x="370174" y="462363"/>
                  </a:lnTo>
                  <a:lnTo>
                    <a:pt x="104712" y="510655"/>
                  </a:lnTo>
                  <a:cubicBezTo>
                    <a:pt x="83345" y="514585"/>
                    <a:pt x="62837" y="500450"/>
                    <a:pt x="58906" y="479082"/>
                  </a:cubicBezTo>
                  <a:cubicBezTo>
                    <a:pt x="58903" y="479065"/>
                    <a:pt x="58900" y="479048"/>
                    <a:pt x="58897" y="479032"/>
                  </a:cubicBezTo>
                  <a:lnTo>
                    <a:pt x="58897" y="479032"/>
                  </a:lnTo>
                  <a:lnTo>
                    <a:pt x="604" y="158515"/>
                  </a:lnTo>
                  <a:cubicBezTo>
                    <a:pt x="-3215" y="137121"/>
                    <a:pt x="10953" y="116656"/>
                    <a:pt x="32322" y="112700"/>
                  </a:cubicBezTo>
                  <a:lnTo>
                    <a:pt x="186722" y="84125"/>
                  </a:lnTo>
                  <a:lnTo>
                    <a:pt x="411322" y="43358"/>
                  </a:lnTo>
                  <a:lnTo>
                    <a:pt x="646304" y="591"/>
                  </a:lnTo>
                  <a:cubicBezTo>
                    <a:pt x="667671" y="-3340"/>
                    <a:pt x="688179" y="10796"/>
                    <a:pt x="692110" y="32163"/>
                  </a:cubicBezTo>
                  <a:cubicBezTo>
                    <a:pt x="692113" y="32180"/>
                    <a:pt x="692116" y="32197"/>
                    <a:pt x="692119" y="32214"/>
                  </a:cubicBezTo>
                  <a:lnTo>
                    <a:pt x="692119" y="32214"/>
                  </a:lnTo>
                  <a:lnTo>
                    <a:pt x="750412" y="352730"/>
                  </a:lnTo>
                  <a:cubicBezTo>
                    <a:pt x="754603" y="374048"/>
                    <a:pt x="740719" y="394727"/>
                    <a:pt x="719401" y="398918"/>
                  </a:cubicBezTo>
                  <a:cubicBezTo>
                    <a:pt x="719388" y="398921"/>
                    <a:pt x="719374" y="398924"/>
                    <a:pt x="719361" y="398926"/>
                  </a:cubicBezTo>
                  <a:lnTo>
                    <a:pt x="718694" y="398926"/>
                  </a:lnTo>
                  <a:close/>
                </a:path>
              </a:pathLst>
            </a:custGeom>
            <a:solidFill>
              <a:schemeClr val="accent2"/>
            </a:solidFill>
            <a:ln w="9525" cap="flat">
              <a:noFill/>
              <a:prstDash val="solid"/>
              <a:miter/>
            </a:ln>
          </p:spPr>
          <p:txBody>
            <a:bodyPr rtlCol="0" anchor="ctr"/>
            <a:lstStyle/>
            <a:p>
              <a:endParaRPr lang="en-GB"/>
            </a:p>
          </p:txBody>
        </p:sp>
        <p:grpSp>
          <p:nvGrpSpPr>
            <p:cNvPr id="355" name="Graphic 255">
              <a:extLst>
                <a:ext uri="{FF2B5EF4-FFF2-40B4-BE49-F238E27FC236}">
                  <a16:creationId xmlns:a16="http://schemas.microsoft.com/office/drawing/2014/main" id="{DB0F61A3-F3F3-E341-AA74-6D06F50B0AA1}"/>
                </a:ext>
              </a:extLst>
            </p:cNvPr>
            <p:cNvGrpSpPr/>
            <p:nvPr/>
          </p:nvGrpSpPr>
          <p:grpSpPr>
            <a:xfrm>
              <a:off x="10710120" y="4396729"/>
              <a:ext cx="615555" cy="468047"/>
              <a:chOff x="10710120" y="4396729"/>
              <a:chExt cx="615555" cy="468047"/>
            </a:xfrm>
            <a:solidFill>
              <a:srgbClr val="000000">
                <a:alpha val="70000"/>
              </a:srgbClr>
            </a:solidFill>
          </p:grpSpPr>
          <p:sp>
            <p:nvSpPr>
              <p:cNvPr id="356" name="Graphic 255">
                <a:extLst>
                  <a:ext uri="{FF2B5EF4-FFF2-40B4-BE49-F238E27FC236}">
                    <a16:creationId xmlns:a16="http://schemas.microsoft.com/office/drawing/2014/main" id="{CA1F370C-5A9F-6D4F-AB7A-7B260DCB52F1}"/>
                  </a:ext>
                </a:extLst>
              </p:cNvPr>
              <p:cNvSpPr/>
              <p:nvPr/>
            </p:nvSpPr>
            <p:spPr>
              <a:xfrm>
                <a:off x="10888289" y="4396729"/>
                <a:ext cx="437386" cy="419100"/>
              </a:xfrm>
              <a:custGeom>
                <a:avLst/>
                <a:gdLst>
                  <a:gd name="connsiteX0" fmla="*/ 437369 w 437386"/>
                  <a:gd name="connsiteY0" fmla="*/ 142905 h 419100"/>
                  <a:gd name="connsiteX1" fmla="*/ 394697 w 437386"/>
                  <a:gd name="connsiteY1" fmla="*/ 382173 h 419100"/>
                  <a:gd name="connsiteX2" fmla="*/ 192005 w 437386"/>
                  <a:gd name="connsiteY2" fmla="*/ 419035 h 419100"/>
                  <a:gd name="connsiteX3" fmla="*/ 17221 w 437386"/>
                  <a:gd name="connsiteY3" fmla="*/ 323785 h 419100"/>
                  <a:gd name="connsiteX4" fmla="*/ 8553 w 437386"/>
                  <a:gd name="connsiteY4" fmla="*/ 40702 h 419100"/>
                  <a:gd name="connsiteX5" fmla="*/ 233153 w 437386"/>
                  <a:gd name="connsiteY5" fmla="*/ -65 h 419100"/>
                  <a:gd name="connsiteX6" fmla="*/ 437369 w 437386"/>
                  <a:gd name="connsiteY6" fmla="*/ 14290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86" h="419100">
                    <a:moveTo>
                      <a:pt x="437369" y="142905"/>
                    </a:moveTo>
                    <a:lnTo>
                      <a:pt x="394697" y="382173"/>
                    </a:lnTo>
                    <a:lnTo>
                      <a:pt x="192005" y="419035"/>
                    </a:lnTo>
                    <a:cubicBezTo>
                      <a:pt x="133331" y="393222"/>
                      <a:pt x="36557" y="348264"/>
                      <a:pt x="17221" y="323785"/>
                    </a:cubicBezTo>
                    <a:cubicBezTo>
                      <a:pt x="-5830" y="295210"/>
                      <a:pt x="-2591" y="126808"/>
                      <a:pt x="8553" y="40702"/>
                    </a:cubicBezTo>
                    <a:lnTo>
                      <a:pt x="233153" y="-65"/>
                    </a:lnTo>
                    <a:cubicBezTo>
                      <a:pt x="312305" y="54513"/>
                      <a:pt x="437369" y="142905"/>
                      <a:pt x="437369" y="142905"/>
                    </a:cubicBezTo>
                    <a:close/>
                  </a:path>
                </a:pathLst>
              </a:custGeom>
              <a:solidFill>
                <a:srgbClr val="000000">
                  <a:alpha val="70000"/>
                </a:srgbClr>
              </a:solidFill>
              <a:ln w="9525" cap="flat">
                <a:noFill/>
                <a:prstDash val="solid"/>
                <a:miter/>
              </a:ln>
            </p:spPr>
            <p:txBody>
              <a:bodyPr rtlCol="0" anchor="ctr"/>
              <a:lstStyle/>
              <a:p>
                <a:endParaRPr lang="en-GB"/>
              </a:p>
            </p:txBody>
          </p:sp>
          <p:sp>
            <p:nvSpPr>
              <p:cNvPr id="357" name="Graphic 255">
                <a:extLst>
                  <a:ext uri="{FF2B5EF4-FFF2-40B4-BE49-F238E27FC236}">
                    <a16:creationId xmlns:a16="http://schemas.microsoft.com/office/drawing/2014/main" id="{CE45BC57-E686-5145-8230-280FF63321DF}"/>
                  </a:ext>
                </a:extLst>
              </p:cNvPr>
              <p:cNvSpPr/>
              <p:nvPr/>
            </p:nvSpPr>
            <p:spPr>
              <a:xfrm>
                <a:off x="10710120" y="4458832"/>
                <a:ext cx="145020" cy="405944"/>
              </a:xfrm>
              <a:custGeom>
                <a:avLst/>
                <a:gdLst>
                  <a:gd name="connsiteX0" fmla="*/ 145003 w 145020"/>
                  <a:gd name="connsiteY0" fmla="*/ 397889 h 405944"/>
                  <a:gd name="connsiteX1" fmla="*/ 104712 w 145020"/>
                  <a:gd name="connsiteY1" fmla="*/ 405224 h 405944"/>
                  <a:gd name="connsiteX2" fmla="*/ 58906 w 145020"/>
                  <a:gd name="connsiteY2" fmla="*/ 373651 h 405944"/>
                  <a:gd name="connsiteX3" fmla="*/ 58897 w 145020"/>
                  <a:gd name="connsiteY3" fmla="*/ 373601 h 405944"/>
                  <a:gd name="connsiteX4" fmla="*/ 58897 w 145020"/>
                  <a:gd name="connsiteY4" fmla="*/ 373601 h 405944"/>
                  <a:gd name="connsiteX5" fmla="*/ 604 w 145020"/>
                  <a:gd name="connsiteY5" fmla="*/ 53084 h 405944"/>
                  <a:gd name="connsiteX6" fmla="*/ 32322 w 145020"/>
                  <a:gd name="connsiteY6" fmla="*/ 7269 h 405944"/>
                  <a:gd name="connsiteX7" fmla="*/ 72517 w 145020"/>
                  <a:gd name="connsiteY7" fmla="*/ -65 h 405944"/>
                  <a:gd name="connsiteX8" fmla="*/ 40894 w 145020"/>
                  <a:gd name="connsiteY8" fmla="*/ 45750 h 405944"/>
                  <a:gd name="connsiteX9" fmla="*/ 99188 w 145020"/>
                  <a:gd name="connsiteY9" fmla="*/ 366266 h 405944"/>
                  <a:gd name="connsiteX10" fmla="*/ 144890 w 145020"/>
                  <a:gd name="connsiteY10" fmla="*/ 397988 h 405944"/>
                  <a:gd name="connsiteX11" fmla="*/ 144907 w 145020"/>
                  <a:gd name="connsiteY11" fmla="*/ 397985 h 405944"/>
                  <a:gd name="connsiteX12" fmla="*/ 144907 w 145020"/>
                  <a:gd name="connsiteY12" fmla="*/ 397985 h 4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020" h="405944">
                    <a:moveTo>
                      <a:pt x="145003" y="397889"/>
                    </a:moveTo>
                    <a:lnTo>
                      <a:pt x="104712" y="405224"/>
                    </a:lnTo>
                    <a:cubicBezTo>
                      <a:pt x="83345" y="409154"/>
                      <a:pt x="62837" y="395019"/>
                      <a:pt x="58906" y="373651"/>
                    </a:cubicBezTo>
                    <a:cubicBezTo>
                      <a:pt x="58903" y="373634"/>
                      <a:pt x="58900" y="373617"/>
                      <a:pt x="58897" y="373601"/>
                    </a:cubicBezTo>
                    <a:lnTo>
                      <a:pt x="58897" y="373601"/>
                    </a:lnTo>
                    <a:lnTo>
                      <a:pt x="604" y="53084"/>
                    </a:lnTo>
                    <a:cubicBezTo>
                      <a:pt x="-3215" y="31690"/>
                      <a:pt x="10953" y="11225"/>
                      <a:pt x="32322" y="7269"/>
                    </a:cubicBezTo>
                    <a:lnTo>
                      <a:pt x="72517" y="-65"/>
                    </a:lnTo>
                    <a:cubicBezTo>
                      <a:pt x="51156" y="3889"/>
                      <a:pt x="37016" y="24375"/>
                      <a:pt x="40894" y="45750"/>
                    </a:cubicBezTo>
                    <a:lnTo>
                      <a:pt x="99188" y="366266"/>
                    </a:lnTo>
                    <a:cubicBezTo>
                      <a:pt x="103048" y="387647"/>
                      <a:pt x="123510" y="401849"/>
                      <a:pt x="144890" y="397988"/>
                    </a:cubicBezTo>
                    <a:cubicBezTo>
                      <a:pt x="144896" y="397987"/>
                      <a:pt x="144902" y="397986"/>
                      <a:pt x="144907" y="397985"/>
                    </a:cubicBezTo>
                    <a:lnTo>
                      <a:pt x="144907" y="397985"/>
                    </a:lnTo>
                    <a:close/>
                  </a:path>
                </a:pathLst>
              </a:custGeom>
              <a:solidFill>
                <a:srgbClr val="000000">
                  <a:alpha val="70000"/>
                </a:srgbClr>
              </a:solidFill>
              <a:ln w="9525" cap="flat">
                <a:noFill/>
                <a:prstDash val="solid"/>
                <a:miter/>
              </a:ln>
            </p:spPr>
            <p:txBody>
              <a:bodyPr rtlCol="0" anchor="ctr"/>
              <a:lstStyle/>
              <a:p>
                <a:endParaRPr lang="en-GB"/>
              </a:p>
            </p:txBody>
          </p:sp>
        </p:grpSp>
        <p:sp>
          <p:nvSpPr>
            <p:cNvPr id="358" name="Graphic 255">
              <a:extLst>
                <a:ext uri="{FF2B5EF4-FFF2-40B4-BE49-F238E27FC236}">
                  <a16:creationId xmlns:a16="http://schemas.microsoft.com/office/drawing/2014/main" id="{F3D049E9-3D51-D244-B9FC-42EEBA0B11E7}"/>
                </a:ext>
              </a:extLst>
            </p:cNvPr>
            <p:cNvSpPr/>
            <p:nvPr/>
          </p:nvSpPr>
          <p:spPr>
            <a:xfrm>
              <a:off x="10710120" y="4353401"/>
              <a:ext cx="751176" cy="511375"/>
            </a:xfrm>
            <a:custGeom>
              <a:avLst/>
              <a:gdLst>
                <a:gd name="connsiteX0" fmla="*/ 718694 w 751176"/>
                <a:gd name="connsiteY0" fmla="*/ 399022 h 511375"/>
                <a:gd name="connsiteX1" fmla="*/ 572866 w 751176"/>
                <a:gd name="connsiteY1" fmla="*/ 425501 h 511375"/>
                <a:gd name="connsiteX2" fmla="*/ 370174 w 751176"/>
                <a:gd name="connsiteY2" fmla="*/ 462363 h 511375"/>
                <a:gd name="connsiteX3" fmla="*/ 104712 w 751176"/>
                <a:gd name="connsiteY3" fmla="*/ 510655 h 511375"/>
                <a:gd name="connsiteX4" fmla="*/ 58906 w 751176"/>
                <a:gd name="connsiteY4" fmla="*/ 479082 h 511375"/>
                <a:gd name="connsiteX5" fmla="*/ 58897 w 751176"/>
                <a:gd name="connsiteY5" fmla="*/ 479032 h 511375"/>
                <a:gd name="connsiteX6" fmla="*/ 58897 w 751176"/>
                <a:gd name="connsiteY6" fmla="*/ 479032 h 511375"/>
                <a:gd name="connsiteX7" fmla="*/ 604 w 751176"/>
                <a:gd name="connsiteY7" fmla="*/ 158515 h 511375"/>
                <a:gd name="connsiteX8" fmla="*/ 32322 w 751176"/>
                <a:gd name="connsiteY8" fmla="*/ 112700 h 511375"/>
                <a:gd name="connsiteX9" fmla="*/ 186722 w 751176"/>
                <a:gd name="connsiteY9" fmla="*/ 84125 h 511375"/>
                <a:gd name="connsiteX10" fmla="*/ 411322 w 751176"/>
                <a:gd name="connsiteY10" fmla="*/ 43358 h 511375"/>
                <a:gd name="connsiteX11" fmla="*/ 646304 w 751176"/>
                <a:gd name="connsiteY11" fmla="*/ 591 h 511375"/>
                <a:gd name="connsiteX12" fmla="*/ 692110 w 751176"/>
                <a:gd name="connsiteY12" fmla="*/ 32163 h 511375"/>
                <a:gd name="connsiteX13" fmla="*/ 692119 w 751176"/>
                <a:gd name="connsiteY13" fmla="*/ 32214 h 511375"/>
                <a:gd name="connsiteX14" fmla="*/ 692119 w 751176"/>
                <a:gd name="connsiteY14" fmla="*/ 32214 h 511375"/>
                <a:gd name="connsiteX15" fmla="*/ 750412 w 751176"/>
                <a:gd name="connsiteY15" fmla="*/ 352730 h 511375"/>
                <a:gd name="connsiteX16" fmla="*/ 719401 w 751176"/>
                <a:gd name="connsiteY16" fmla="*/ 398918 h 511375"/>
                <a:gd name="connsiteX17" fmla="*/ 719361 w 751176"/>
                <a:gd name="connsiteY17" fmla="*/ 398926 h 511375"/>
                <a:gd name="connsiteX18" fmla="*/ 718694 w 751176"/>
                <a:gd name="connsiteY18" fmla="*/ 398926 h 51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1176" h="511375">
                  <a:moveTo>
                    <a:pt x="718694" y="399022"/>
                  </a:moveTo>
                  <a:lnTo>
                    <a:pt x="572866" y="425501"/>
                  </a:lnTo>
                  <a:lnTo>
                    <a:pt x="370174" y="462363"/>
                  </a:lnTo>
                  <a:lnTo>
                    <a:pt x="104712" y="510655"/>
                  </a:lnTo>
                  <a:cubicBezTo>
                    <a:pt x="83345" y="514585"/>
                    <a:pt x="62837" y="500450"/>
                    <a:pt x="58906" y="479082"/>
                  </a:cubicBezTo>
                  <a:cubicBezTo>
                    <a:pt x="58903" y="479065"/>
                    <a:pt x="58900" y="479048"/>
                    <a:pt x="58897" y="479032"/>
                  </a:cubicBezTo>
                  <a:lnTo>
                    <a:pt x="58897" y="479032"/>
                  </a:lnTo>
                  <a:lnTo>
                    <a:pt x="604" y="158515"/>
                  </a:lnTo>
                  <a:cubicBezTo>
                    <a:pt x="-3215" y="137121"/>
                    <a:pt x="10953" y="116656"/>
                    <a:pt x="32322" y="112700"/>
                  </a:cubicBezTo>
                  <a:lnTo>
                    <a:pt x="186722" y="84125"/>
                  </a:lnTo>
                  <a:lnTo>
                    <a:pt x="411322" y="43358"/>
                  </a:lnTo>
                  <a:lnTo>
                    <a:pt x="646304" y="591"/>
                  </a:lnTo>
                  <a:cubicBezTo>
                    <a:pt x="667671" y="-3340"/>
                    <a:pt x="688179" y="10796"/>
                    <a:pt x="692110" y="32163"/>
                  </a:cubicBezTo>
                  <a:cubicBezTo>
                    <a:pt x="692113" y="32180"/>
                    <a:pt x="692116" y="32197"/>
                    <a:pt x="692119" y="32214"/>
                  </a:cubicBezTo>
                  <a:lnTo>
                    <a:pt x="692119" y="32214"/>
                  </a:lnTo>
                  <a:lnTo>
                    <a:pt x="750412" y="352730"/>
                  </a:lnTo>
                  <a:cubicBezTo>
                    <a:pt x="754603" y="374048"/>
                    <a:pt x="740719" y="394727"/>
                    <a:pt x="719401" y="398918"/>
                  </a:cubicBezTo>
                  <a:cubicBezTo>
                    <a:pt x="719388" y="398921"/>
                    <a:pt x="719374" y="398924"/>
                    <a:pt x="719361" y="398926"/>
                  </a:cubicBezTo>
                  <a:lnTo>
                    <a:pt x="718694" y="398926"/>
                  </a:lnTo>
                  <a:close/>
                </a:path>
              </a:pathLst>
            </a:custGeom>
            <a:noFill/>
            <a:ln w="9525" cap="rnd">
              <a:solidFill>
                <a:srgbClr val="263238"/>
              </a:solidFill>
              <a:prstDash val="solid"/>
              <a:round/>
            </a:ln>
          </p:spPr>
          <p:txBody>
            <a:bodyPr rtlCol="0" anchor="ctr"/>
            <a:lstStyle/>
            <a:p>
              <a:endParaRPr lang="en-GB"/>
            </a:p>
          </p:txBody>
        </p:sp>
        <p:sp>
          <p:nvSpPr>
            <p:cNvPr id="359" name="Graphic 255">
              <a:extLst>
                <a:ext uri="{FF2B5EF4-FFF2-40B4-BE49-F238E27FC236}">
                  <a16:creationId xmlns:a16="http://schemas.microsoft.com/office/drawing/2014/main" id="{07DA637B-F5FC-BF4E-BF36-700854933789}"/>
                </a:ext>
              </a:extLst>
            </p:cNvPr>
            <p:cNvSpPr/>
            <p:nvPr/>
          </p:nvSpPr>
          <p:spPr>
            <a:xfrm rot="-624600">
              <a:off x="10766025" y="4389836"/>
              <a:ext cx="700277" cy="403097"/>
            </a:xfrm>
            <a:custGeom>
              <a:avLst/>
              <a:gdLst>
                <a:gd name="connsiteX0" fmla="*/ 660922 w 700277"/>
                <a:gd name="connsiteY0" fmla="*/ -65 h 403097"/>
                <a:gd name="connsiteX1" fmla="*/ 700260 w 700277"/>
                <a:gd name="connsiteY1" fmla="*/ 39273 h 403097"/>
                <a:gd name="connsiteX2" fmla="*/ 700260 w 700277"/>
                <a:gd name="connsiteY2" fmla="*/ 363695 h 403097"/>
                <a:gd name="connsiteX3" fmla="*/ 660922 w 700277"/>
                <a:gd name="connsiteY3" fmla="*/ 403033 h 403097"/>
                <a:gd name="connsiteX4" fmla="*/ 39320 w 700277"/>
                <a:gd name="connsiteY4" fmla="*/ 403033 h 403097"/>
                <a:gd name="connsiteX5" fmla="*/ -18 w 700277"/>
                <a:gd name="connsiteY5" fmla="*/ 363695 h 403097"/>
                <a:gd name="connsiteX6" fmla="*/ -18 w 700277"/>
                <a:gd name="connsiteY6" fmla="*/ 39273 h 403097"/>
                <a:gd name="connsiteX7" fmla="*/ 39320 w 700277"/>
                <a:gd name="connsiteY7" fmla="*/ -65 h 40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277" h="403097">
                  <a:moveTo>
                    <a:pt x="660922" y="-65"/>
                  </a:moveTo>
                  <a:cubicBezTo>
                    <a:pt x="682648" y="-65"/>
                    <a:pt x="700260" y="17547"/>
                    <a:pt x="700260" y="39273"/>
                  </a:cubicBezTo>
                  <a:lnTo>
                    <a:pt x="700260" y="363695"/>
                  </a:lnTo>
                  <a:cubicBezTo>
                    <a:pt x="700260" y="385421"/>
                    <a:pt x="682648" y="403033"/>
                    <a:pt x="660922" y="403033"/>
                  </a:cubicBezTo>
                  <a:lnTo>
                    <a:pt x="39320" y="403033"/>
                  </a:lnTo>
                  <a:cubicBezTo>
                    <a:pt x="17594" y="403033"/>
                    <a:pt x="-18" y="385421"/>
                    <a:pt x="-18" y="363695"/>
                  </a:cubicBezTo>
                  <a:lnTo>
                    <a:pt x="-18" y="39273"/>
                  </a:lnTo>
                  <a:cubicBezTo>
                    <a:pt x="-18" y="17547"/>
                    <a:pt x="17594" y="-65"/>
                    <a:pt x="39320" y="-65"/>
                  </a:cubicBezTo>
                  <a:close/>
                </a:path>
              </a:pathLst>
            </a:custGeom>
            <a:noFill/>
            <a:ln w="9525" cap="rnd">
              <a:solidFill>
                <a:srgbClr val="263238"/>
              </a:solidFill>
              <a:prstDash val="solid"/>
              <a:round/>
            </a:ln>
          </p:spPr>
          <p:txBody>
            <a:bodyPr rtlCol="0" anchor="ctr"/>
            <a:lstStyle/>
            <a:p>
              <a:endParaRPr lang="en-GB"/>
            </a:p>
          </p:txBody>
        </p:sp>
        <p:sp>
          <p:nvSpPr>
            <p:cNvPr id="360" name="Graphic 255">
              <a:extLst>
                <a:ext uri="{FF2B5EF4-FFF2-40B4-BE49-F238E27FC236}">
                  <a16:creationId xmlns:a16="http://schemas.microsoft.com/office/drawing/2014/main" id="{5794578D-6197-F647-A28A-1C6FD1AE14BE}"/>
                </a:ext>
              </a:extLst>
            </p:cNvPr>
            <p:cNvSpPr/>
            <p:nvPr/>
          </p:nvSpPr>
          <p:spPr>
            <a:xfrm rot="-624463">
              <a:off x="10791952" y="4414936"/>
              <a:ext cx="621542" cy="357797"/>
            </a:xfrm>
            <a:custGeom>
              <a:avLst/>
              <a:gdLst>
                <a:gd name="connsiteX0" fmla="*/ 602542 w 621542"/>
                <a:gd name="connsiteY0" fmla="*/ -66 h 357797"/>
                <a:gd name="connsiteX1" fmla="*/ 621524 w 621542"/>
                <a:gd name="connsiteY1" fmla="*/ 18915 h 357797"/>
                <a:gd name="connsiteX2" fmla="*/ 621524 w 621542"/>
                <a:gd name="connsiteY2" fmla="*/ 338750 h 357797"/>
                <a:gd name="connsiteX3" fmla="*/ 602542 w 621542"/>
                <a:gd name="connsiteY3" fmla="*/ 357731 h 357797"/>
                <a:gd name="connsiteX4" fmla="*/ 18962 w 621542"/>
                <a:gd name="connsiteY4" fmla="*/ 357731 h 357797"/>
                <a:gd name="connsiteX5" fmla="*/ -19 w 621542"/>
                <a:gd name="connsiteY5" fmla="*/ 338750 h 357797"/>
                <a:gd name="connsiteX6" fmla="*/ -19 w 621542"/>
                <a:gd name="connsiteY6" fmla="*/ 18915 h 357797"/>
                <a:gd name="connsiteX7" fmla="*/ 18962 w 621542"/>
                <a:gd name="connsiteY7" fmla="*/ -66 h 35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542" h="357797">
                  <a:moveTo>
                    <a:pt x="602542" y="-66"/>
                  </a:moveTo>
                  <a:cubicBezTo>
                    <a:pt x="613026" y="-66"/>
                    <a:pt x="621524" y="8432"/>
                    <a:pt x="621524" y="18915"/>
                  </a:cubicBezTo>
                  <a:lnTo>
                    <a:pt x="621524" y="338750"/>
                  </a:lnTo>
                  <a:cubicBezTo>
                    <a:pt x="621524" y="349233"/>
                    <a:pt x="613026" y="357731"/>
                    <a:pt x="602542" y="357731"/>
                  </a:cubicBezTo>
                  <a:lnTo>
                    <a:pt x="18962" y="357731"/>
                  </a:lnTo>
                  <a:cubicBezTo>
                    <a:pt x="8479" y="357731"/>
                    <a:pt x="-19" y="349233"/>
                    <a:pt x="-19" y="338750"/>
                  </a:cubicBezTo>
                  <a:lnTo>
                    <a:pt x="-19" y="18915"/>
                  </a:lnTo>
                  <a:cubicBezTo>
                    <a:pt x="-19" y="8432"/>
                    <a:pt x="8479" y="-66"/>
                    <a:pt x="18962" y="-66"/>
                  </a:cubicBezTo>
                  <a:close/>
                </a:path>
              </a:pathLst>
            </a:custGeom>
            <a:noFill/>
            <a:ln w="9491" cap="rnd">
              <a:solidFill>
                <a:srgbClr val="263238"/>
              </a:solidFill>
              <a:prstDash val="solid"/>
              <a:round/>
            </a:ln>
          </p:spPr>
          <p:txBody>
            <a:bodyPr rtlCol="0" anchor="ctr"/>
            <a:lstStyle/>
            <a:p>
              <a:endParaRPr lang="en-GB"/>
            </a:p>
          </p:txBody>
        </p:sp>
        <p:sp>
          <p:nvSpPr>
            <p:cNvPr id="361" name="Graphic 255">
              <a:extLst>
                <a:ext uri="{FF2B5EF4-FFF2-40B4-BE49-F238E27FC236}">
                  <a16:creationId xmlns:a16="http://schemas.microsoft.com/office/drawing/2014/main" id="{31FADE50-3DF7-0A48-B722-C3C227EE40BB}"/>
                </a:ext>
              </a:extLst>
            </p:cNvPr>
            <p:cNvSpPr/>
            <p:nvPr/>
          </p:nvSpPr>
          <p:spPr>
            <a:xfrm>
              <a:off x="11356537" y="4346482"/>
              <a:ext cx="145017" cy="405910"/>
            </a:xfrm>
            <a:custGeom>
              <a:avLst/>
              <a:gdLst>
                <a:gd name="connsiteX0" fmla="*/ 112568 w 145017"/>
                <a:gd name="connsiteY0" fmla="*/ 398607 h 405910"/>
                <a:gd name="connsiteX1" fmla="*/ 72563 w 145017"/>
                <a:gd name="connsiteY1" fmla="*/ 405845 h 405910"/>
                <a:gd name="connsiteX2" fmla="*/ 103995 w 145017"/>
                <a:gd name="connsiteY2" fmla="*/ 360125 h 405910"/>
                <a:gd name="connsiteX3" fmla="*/ 45702 w 145017"/>
                <a:gd name="connsiteY3" fmla="*/ 39609 h 405910"/>
                <a:gd name="connsiteX4" fmla="*/ -1 w 145017"/>
                <a:gd name="connsiteY4" fmla="*/ 7888 h 405910"/>
                <a:gd name="connsiteX5" fmla="*/ -18 w 145017"/>
                <a:gd name="connsiteY5" fmla="*/ 7891 h 405910"/>
                <a:gd name="connsiteX6" fmla="*/ -18 w 145017"/>
                <a:gd name="connsiteY6" fmla="*/ 7891 h 405910"/>
                <a:gd name="connsiteX7" fmla="*/ 40273 w 145017"/>
                <a:gd name="connsiteY7" fmla="*/ 557 h 405910"/>
                <a:gd name="connsiteX8" fmla="*/ 86088 w 145017"/>
                <a:gd name="connsiteY8" fmla="*/ 32275 h 405910"/>
                <a:gd name="connsiteX9" fmla="*/ 144381 w 145017"/>
                <a:gd name="connsiteY9" fmla="*/ 352791 h 405910"/>
                <a:gd name="connsiteX10" fmla="*/ 112568 w 145017"/>
                <a:gd name="connsiteY10" fmla="*/ 398606 h 4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017" h="405910">
                  <a:moveTo>
                    <a:pt x="112568" y="398607"/>
                  </a:moveTo>
                  <a:lnTo>
                    <a:pt x="72563" y="405845"/>
                  </a:lnTo>
                  <a:cubicBezTo>
                    <a:pt x="93834" y="401847"/>
                    <a:pt x="107879" y="381417"/>
                    <a:pt x="103995" y="360125"/>
                  </a:cubicBezTo>
                  <a:lnTo>
                    <a:pt x="45702" y="39609"/>
                  </a:lnTo>
                  <a:cubicBezTo>
                    <a:pt x="41841" y="18229"/>
                    <a:pt x="21380" y="4027"/>
                    <a:pt x="-1" y="7888"/>
                  </a:cubicBezTo>
                  <a:cubicBezTo>
                    <a:pt x="-6" y="7889"/>
                    <a:pt x="-12" y="7890"/>
                    <a:pt x="-18" y="7891"/>
                  </a:cubicBezTo>
                  <a:lnTo>
                    <a:pt x="-18" y="7891"/>
                  </a:lnTo>
                  <a:lnTo>
                    <a:pt x="40273" y="557"/>
                  </a:lnTo>
                  <a:cubicBezTo>
                    <a:pt x="61667" y="-3263"/>
                    <a:pt x="82132" y="10905"/>
                    <a:pt x="86088" y="32275"/>
                  </a:cubicBezTo>
                  <a:lnTo>
                    <a:pt x="144381" y="352791"/>
                  </a:lnTo>
                  <a:cubicBezTo>
                    <a:pt x="148196" y="374217"/>
                    <a:pt x="133976" y="394696"/>
                    <a:pt x="112568" y="398606"/>
                  </a:cubicBezTo>
                  <a:close/>
                </a:path>
              </a:pathLst>
            </a:custGeom>
            <a:noFill/>
            <a:ln w="9525" cap="rnd">
              <a:solidFill>
                <a:srgbClr val="263238"/>
              </a:solidFill>
              <a:prstDash val="solid"/>
              <a:round/>
            </a:ln>
          </p:spPr>
          <p:txBody>
            <a:bodyPr rtlCol="0" anchor="ctr"/>
            <a:lstStyle/>
            <a:p>
              <a:endParaRPr lang="en-GB"/>
            </a:p>
          </p:txBody>
        </p:sp>
        <p:sp>
          <p:nvSpPr>
            <p:cNvPr id="362" name="Graphic 255">
              <a:extLst>
                <a:ext uri="{FF2B5EF4-FFF2-40B4-BE49-F238E27FC236}">
                  <a16:creationId xmlns:a16="http://schemas.microsoft.com/office/drawing/2014/main" id="{38AD1341-D644-1F47-BB01-50F6ACFD8ACC}"/>
                </a:ext>
              </a:extLst>
            </p:cNvPr>
            <p:cNvSpPr/>
            <p:nvPr/>
          </p:nvSpPr>
          <p:spPr>
            <a:xfrm>
              <a:off x="10953248" y="4004884"/>
              <a:ext cx="1674399" cy="2825006"/>
            </a:xfrm>
            <a:custGeom>
              <a:avLst/>
              <a:gdLst>
                <a:gd name="connsiteX0" fmla="*/ 1674382 w 1674399"/>
                <a:gd name="connsiteY0" fmla="*/ 1766905 h 2825006"/>
                <a:gd name="connsiteX1" fmla="*/ 1279952 w 1674399"/>
                <a:gd name="connsiteY1" fmla="*/ 2824942 h 2825006"/>
                <a:gd name="connsiteX2" fmla="*/ 962578 w 1674399"/>
                <a:gd name="connsiteY2" fmla="*/ 2219723 h 2825006"/>
                <a:gd name="connsiteX3" fmla="*/ 711785 w 1674399"/>
                <a:gd name="connsiteY3" fmla="*/ 1736901 h 2825006"/>
                <a:gd name="connsiteX4" fmla="*/ 559957 w 1674399"/>
                <a:gd name="connsiteY4" fmla="*/ 1513159 h 2825006"/>
                <a:gd name="connsiteX5" fmla="*/ 384316 w 1674399"/>
                <a:gd name="connsiteY5" fmla="*/ 1324087 h 2825006"/>
                <a:gd name="connsiteX6" fmla="*/ 268492 w 1674399"/>
                <a:gd name="connsiteY6" fmla="*/ 774304 h 2825006"/>
                <a:gd name="connsiteX7" fmla="*/ 72277 w 1674399"/>
                <a:gd name="connsiteY7" fmla="*/ 688579 h 2825006"/>
                <a:gd name="connsiteX8" fmla="*/ -18 w 1674399"/>
                <a:gd name="connsiteY8" fmla="*/ 393781 h 2825006"/>
                <a:gd name="connsiteX9" fmla="*/ 38082 w 1674399"/>
                <a:gd name="connsiteY9" fmla="*/ 311104 h 2825006"/>
                <a:gd name="connsiteX10" fmla="*/ 77992 w 1674399"/>
                <a:gd name="connsiteY10" fmla="*/ 229951 h 2825006"/>
                <a:gd name="connsiteX11" fmla="*/ 130094 w 1674399"/>
                <a:gd name="connsiteY11" fmla="*/ 198042 h 2825006"/>
                <a:gd name="connsiteX12" fmla="*/ 131332 w 1674399"/>
                <a:gd name="connsiteY12" fmla="*/ 198042 h 2825006"/>
                <a:gd name="connsiteX13" fmla="*/ 172480 w 1674399"/>
                <a:gd name="connsiteY13" fmla="*/ 80313 h 2825006"/>
                <a:gd name="connsiteX14" fmla="*/ 179528 w 1674399"/>
                <a:gd name="connsiteY14" fmla="*/ 76979 h 2825006"/>
                <a:gd name="connsiteX15" fmla="*/ 360503 w 1674399"/>
                <a:gd name="connsiteY15" fmla="*/ 39641 h 2825006"/>
                <a:gd name="connsiteX16" fmla="*/ 427178 w 1674399"/>
                <a:gd name="connsiteY16" fmla="*/ 874 h 2825006"/>
                <a:gd name="connsiteX17" fmla="*/ 661970 w 1674399"/>
                <a:gd name="connsiteY17" fmla="*/ 44023 h 2825006"/>
                <a:gd name="connsiteX18" fmla="*/ 712928 w 1674399"/>
                <a:gd name="connsiteY18" fmla="*/ 56786 h 2825006"/>
                <a:gd name="connsiteX19" fmla="*/ 864471 w 1674399"/>
                <a:gd name="connsiteY19" fmla="*/ 76979 h 2825006"/>
                <a:gd name="connsiteX20" fmla="*/ 910191 w 1674399"/>
                <a:gd name="connsiteY20" fmla="*/ 115936 h 2825006"/>
                <a:gd name="connsiteX21" fmla="*/ 910191 w 1674399"/>
                <a:gd name="connsiteY21" fmla="*/ 115936 h 2825006"/>
                <a:gd name="connsiteX22" fmla="*/ 912382 w 1674399"/>
                <a:gd name="connsiteY22" fmla="*/ 118699 h 2825006"/>
                <a:gd name="connsiteX23" fmla="*/ 1050113 w 1674399"/>
                <a:gd name="connsiteY23" fmla="*/ 183945 h 2825006"/>
                <a:gd name="connsiteX24" fmla="*/ 1067354 w 1674399"/>
                <a:gd name="connsiteY24" fmla="*/ 566278 h 2825006"/>
                <a:gd name="connsiteX25" fmla="*/ 1080975 w 1674399"/>
                <a:gd name="connsiteY25" fmla="*/ 928228 h 2825006"/>
                <a:gd name="connsiteX26" fmla="*/ 1144030 w 1674399"/>
                <a:gd name="connsiteY26" fmla="*/ 1170925 h 2825006"/>
                <a:gd name="connsiteX27" fmla="*/ 1674382 w 1674399"/>
                <a:gd name="connsiteY27" fmla="*/ 1766905 h 282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74399" h="2825006">
                  <a:moveTo>
                    <a:pt x="1674382" y="1766905"/>
                  </a:moveTo>
                  <a:lnTo>
                    <a:pt x="1279952" y="2824942"/>
                  </a:lnTo>
                  <a:cubicBezTo>
                    <a:pt x="1279952" y="2824942"/>
                    <a:pt x="1114979" y="2510617"/>
                    <a:pt x="962578" y="2219723"/>
                  </a:cubicBezTo>
                  <a:cubicBezTo>
                    <a:pt x="840849" y="1987123"/>
                    <a:pt x="727120" y="1769000"/>
                    <a:pt x="711785" y="1736901"/>
                  </a:cubicBezTo>
                  <a:cubicBezTo>
                    <a:pt x="677400" y="1664606"/>
                    <a:pt x="559957" y="1513159"/>
                    <a:pt x="559957" y="1513159"/>
                  </a:cubicBezTo>
                  <a:cubicBezTo>
                    <a:pt x="559957" y="1513159"/>
                    <a:pt x="439466" y="1444198"/>
                    <a:pt x="384316" y="1324087"/>
                  </a:cubicBezTo>
                  <a:cubicBezTo>
                    <a:pt x="329166" y="1203977"/>
                    <a:pt x="268492" y="774304"/>
                    <a:pt x="268492" y="774304"/>
                  </a:cubicBezTo>
                  <a:cubicBezTo>
                    <a:pt x="268492" y="774304"/>
                    <a:pt x="110091" y="714678"/>
                    <a:pt x="72277" y="688579"/>
                  </a:cubicBezTo>
                  <a:cubicBezTo>
                    <a:pt x="34462" y="662481"/>
                    <a:pt x="-18" y="421308"/>
                    <a:pt x="-18" y="393781"/>
                  </a:cubicBezTo>
                  <a:cubicBezTo>
                    <a:pt x="-18" y="366253"/>
                    <a:pt x="38082" y="311104"/>
                    <a:pt x="38082" y="311104"/>
                  </a:cubicBezTo>
                  <a:cubicBezTo>
                    <a:pt x="38082" y="311104"/>
                    <a:pt x="29605" y="270718"/>
                    <a:pt x="77992" y="229951"/>
                  </a:cubicBezTo>
                  <a:cubicBezTo>
                    <a:pt x="93808" y="216967"/>
                    <a:pt x="111341" y="206230"/>
                    <a:pt x="130094" y="198042"/>
                  </a:cubicBezTo>
                  <a:lnTo>
                    <a:pt x="131332" y="198042"/>
                  </a:lnTo>
                  <a:cubicBezTo>
                    <a:pt x="131332" y="198042"/>
                    <a:pt x="125045" y="106888"/>
                    <a:pt x="172480" y="80313"/>
                  </a:cubicBezTo>
                  <a:cubicBezTo>
                    <a:pt x="174745" y="79031"/>
                    <a:pt x="177101" y="77917"/>
                    <a:pt x="179528" y="76979"/>
                  </a:cubicBezTo>
                  <a:cubicBezTo>
                    <a:pt x="221819" y="60691"/>
                    <a:pt x="360503" y="39641"/>
                    <a:pt x="360503" y="39641"/>
                  </a:cubicBezTo>
                  <a:cubicBezTo>
                    <a:pt x="379968" y="22468"/>
                    <a:pt x="402624" y="9295"/>
                    <a:pt x="427178" y="874"/>
                  </a:cubicBezTo>
                  <a:cubicBezTo>
                    <a:pt x="451753" y="-5888"/>
                    <a:pt x="586627" y="25449"/>
                    <a:pt x="661970" y="44023"/>
                  </a:cubicBezTo>
                  <a:cubicBezTo>
                    <a:pt x="692259" y="51452"/>
                    <a:pt x="712928" y="56786"/>
                    <a:pt x="712928" y="56786"/>
                  </a:cubicBezTo>
                  <a:cubicBezTo>
                    <a:pt x="712928" y="56786"/>
                    <a:pt x="840373" y="62596"/>
                    <a:pt x="864471" y="76979"/>
                  </a:cubicBezTo>
                  <a:cubicBezTo>
                    <a:pt x="881282" y="88000"/>
                    <a:pt x="896642" y="101088"/>
                    <a:pt x="910191" y="115936"/>
                  </a:cubicBezTo>
                  <a:lnTo>
                    <a:pt x="910191" y="115936"/>
                  </a:lnTo>
                  <a:lnTo>
                    <a:pt x="912382" y="118699"/>
                  </a:lnTo>
                  <a:cubicBezTo>
                    <a:pt x="912382" y="118699"/>
                    <a:pt x="1026015" y="142321"/>
                    <a:pt x="1050113" y="183945"/>
                  </a:cubicBezTo>
                  <a:cubicBezTo>
                    <a:pt x="1074212" y="225569"/>
                    <a:pt x="1084499" y="432071"/>
                    <a:pt x="1067354" y="566278"/>
                  </a:cubicBezTo>
                  <a:cubicBezTo>
                    <a:pt x="1050209" y="700486"/>
                    <a:pt x="1080975" y="928228"/>
                    <a:pt x="1080975" y="928228"/>
                  </a:cubicBezTo>
                  <a:cubicBezTo>
                    <a:pt x="1080975" y="928228"/>
                    <a:pt x="1116503" y="1104155"/>
                    <a:pt x="1144030" y="1170925"/>
                  </a:cubicBezTo>
                  <a:cubicBezTo>
                    <a:pt x="1171557" y="1237695"/>
                    <a:pt x="1674382" y="1766905"/>
                    <a:pt x="1674382" y="1766905"/>
                  </a:cubicBezTo>
                  <a:close/>
                </a:path>
              </a:pathLst>
            </a:custGeom>
            <a:solidFill>
              <a:srgbClr val="FFFFFF"/>
            </a:solidFill>
            <a:ln w="9525" cap="flat">
              <a:noFill/>
              <a:prstDash val="solid"/>
              <a:miter/>
            </a:ln>
          </p:spPr>
          <p:txBody>
            <a:bodyPr rtlCol="0" anchor="ctr"/>
            <a:lstStyle/>
            <a:p>
              <a:endParaRPr lang="en-GB"/>
            </a:p>
          </p:txBody>
        </p:sp>
        <p:sp>
          <p:nvSpPr>
            <p:cNvPr id="363" name="Graphic 255">
              <a:extLst>
                <a:ext uri="{FF2B5EF4-FFF2-40B4-BE49-F238E27FC236}">
                  <a16:creationId xmlns:a16="http://schemas.microsoft.com/office/drawing/2014/main" id="{25123F22-EB7F-6642-A6B1-052FCF5096EB}"/>
                </a:ext>
              </a:extLst>
            </p:cNvPr>
            <p:cNvSpPr/>
            <p:nvPr/>
          </p:nvSpPr>
          <p:spPr>
            <a:xfrm>
              <a:off x="10953248" y="4085262"/>
              <a:ext cx="962596" cy="2139410"/>
            </a:xfrm>
            <a:custGeom>
              <a:avLst/>
              <a:gdLst>
                <a:gd name="connsiteX0" fmla="*/ 962578 w 962596"/>
                <a:gd name="connsiteY0" fmla="*/ 2139345 h 2139410"/>
                <a:gd name="connsiteX1" fmla="*/ 711785 w 962596"/>
                <a:gd name="connsiteY1" fmla="*/ 1656523 h 2139410"/>
                <a:gd name="connsiteX2" fmla="*/ 559957 w 962596"/>
                <a:gd name="connsiteY2" fmla="*/ 1432781 h 2139410"/>
                <a:gd name="connsiteX3" fmla="*/ 384316 w 962596"/>
                <a:gd name="connsiteY3" fmla="*/ 1243709 h 2139410"/>
                <a:gd name="connsiteX4" fmla="*/ 268492 w 962596"/>
                <a:gd name="connsiteY4" fmla="*/ 693926 h 2139410"/>
                <a:gd name="connsiteX5" fmla="*/ 72277 w 962596"/>
                <a:gd name="connsiteY5" fmla="*/ 608201 h 2139410"/>
                <a:gd name="connsiteX6" fmla="*/ -18 w 962596"/>
                <a:gd name="connsiteY6" fmla="*/ 313403 h 2139410"/>
                <a:gd name="connsiteX7" fmla="*/ 38082 w 962596"/>
                <a:gd name="connsiteY7" fmla="*/ 230726 h 2139410"/>
                <a:gd name="connsiteX8" fmla="*/ 77992 w 962596"/>
                <a:gd name="connsiteY8" fmla="*/ 149573 h 2139410"/>
                <a:gd name="connsiteX9" fmla="*/ 77992 w 962596"/>
                <a:gd name="connsiteY9" fmla="*/ 207485 h 2139410"/>
                <a:gd name="connsiteX10" fmla="*/ 157049 w 962596"/>
                <a:gd name="connsiteY10" fmla="*/ 581150 h 2139410"/>
                <a:gd name="connsiteX11" fmla="*/ 191053 w 962596"/>
                <a:gd name="connsiteY11" fmla="*/ 525810 h 2139410"/>
                <a:gd name="connsiteX12" fmla="*/ 130475 w 962596"/>
                <a:gd name="connsiteY12" fmla="*/ 117664 h 2139410"/>
                <a:gd name="connsiteX13" fmla="*/ 131332 w 962596"/>
                <a:gd name="connsiteY13" fmla="*/ 117664 h 2139410"/>
                <a:gd name="connsiteX14" fmla="*/ 172480 w 962596"/>
                <a:gd name="connsiteY14" fmla="*/ -65 h 2139410"/>
                <a:gd name="connsiteX15" fmla="*/ 156954 w 962596"/>
                <a:gd name="connsiteY15" fmla="*/ 61752 h 2139410"/>
                <a:gd name="connsiteX16" fmla="*/ 229344 w 962596"/>
                <a:gd name="connsiteY16" fmla="*/ 496092 h 2139410"/>
                <a:gd name="connsiteX17" fmla="*/ 302401 w 962596"/>
                <a:gd name="connsiteY17" fmla="*/ 455039 h 2139410"/>
                <a:gd name="connsiteX18" fmla="*/ 290876 w 962596"/>
                <a:gd name="connsiteY18" fmla="*/ 301115 h 2139410"/>
                <a:gd name="connsiteX19" fmla="*/ 454991 w 962596"/>
                <a:gd name="connsiteY19" fmla="*/ 508570 h 2139410"/>
                <a:gd name="connsiteX20" fmla="*/ 486043 w 962596"/>
                <a:gd name="connsiteY20" fmla="*/ 693545 h 2139410"/>
                <a:gd name="connsiteX21" fmla="*/ 488900 w 962596"/>
                <a:gd name="connsiteY21" fmla="*/ 1192655 h 2139410"/>
                <a:gd name="connsiteX22" fmla="*/ 400794 w 962596"/>
                <a:gd name="connsiteY22" fmla="*/ 1082165 h 2139410"/>
                <a:gd name="connsiteX23" fmla="*/ 527095 w 962596"/>
                <a:gd name="connsiteY23" fmla="*/ 1386965 h 2139410"/>
                <a:gd name="connsiteX24" fmla="*/ 736645 w 962596"/>
                <a:gd name="connsiteY24" fmla="*/ 1270284 h 2139410"/>
                <a:gd name="connsiteX25" fmla="*/ 668828 w 962596"/>
                <a:gd name="connsiteY25" fmla="*/ 1332101 h 2139410"/>
                <a:gd name="connsiteX26" fmla="*/ 589675 w 962596"/>
                <a:gd name="connsiteY26" fmla="*/ 1411540 h 2139410"/>
                <a:gd name="connsiteX27" fmla="*/ 725406 w 962596"/>
                <a:gd name="connsiteY27" fmla="*/ 1332101 h 2139410"/>
                <a:gd name="connsiteX28" fmla="*/ 665113 w 962596"/>
                <a:gd name="connsiteY28" fmla="*/ 1419065 h 2139410"/>
                <a:gd name="connsiteX29" fmla="*/ 906953 w 962596"/>
                <a:gd name="connsiteY29" fmla="*/ 1944749 h 2139410"/>
                <a:gd name="connsiteX30" fmla="*/ 962578 w 962596"/>
                <a:gd name="connsiteY30" fmla="*/ 2139345 h 21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62596" h="2139410">
                  <a:moveTo>
                    <a:pt x="962578" y="2139345"/>
                  </a:moveTo>
                  <a:cubicBezTo>
                    <a:pt x="840849" y="1906745"/>
                    <a:pt x="727120" y="1688622"/>
                    <a:pt x="711785" y="1656523"/>
                  </a:cubicBezTo>
                  <a:cubicBezTo>
                    <a:pt x="677400" y="1584228"/>
                    <a:pt x="559957" y="1432781"/>
                    <a:pt x="559957" y="1432781"/>
                  </a:cubicBezTo>
                  <a:cubicBezTo>
                    <a:pt x="559957" y="1432781"/>
                    <a:pt x="439466" y="1363820"/>
                    <a:pt x="384316" y="1243709"/>
                  </a:cubicBezTo>
                  <a:cubicBezTo>
                    <a:pt x="329166" y="1123599"/>
                    <a:pt x="268492" y="693926"/>
                    <a:pt x="268492" y="693926"/>
                  </a:cubicBezTo>
                  <a:cubicBezTo>
                    <a:pt x="268492" y="693926"/>
                    <a:pt x="110091" y="634300"/>
                    <a:pt x="72277" y="608201"/>
                  </a:cubicBezTo>
                  <a:cubicBezTo>
                    <a:pt x="34462" y="582103"/>
                    <a:pt x="-18" y="340930"/>
                    <a:pt x="-18" y="313403"/>
                  </a:cubicBezTo>
                  <a:cubicBezTo>
                    <a:pt x="-18" y="285875"/>
                    <a:pt x="38082" y="230726"/>
                    <a:pt x="38082" y="230726"/>
                  </a:cubicBezTo>
                  <a:cubicBezTo>
                    <a:pt x="38082" y="230726"/>
                    <a:pt x="29605" y="190340"/>
                    <a:pt x="77992" y="149573"/>
                  </a:cubicBezTo>
                  <a:lnTo>
                    <a:pt x="77992" y="207485"/>
                  </a:lnTo>
                  <a:cubicBezTo>
                    <a:pt x="76849" y="262063"/>
                    <a:pt x="141143" y="591152"/>
                    <a:pt x="157049" y="581150"/>
                  </a:cubicBezTo>
                  <a:cubicBezTo>
                    <a:pt x="172956" y="571149"/>
                    <a:pt x="197531" y="547051"/>
                    <a:pt x="191053" y="525810"/>
                  </a:cubicBezTo>
                  <a:cubicBezTo>
                    <a:pt x="191053" y="525810"/>
                    <a:pt x="159907" y="398080"/>
                    <a:pt x="130475" y="117664"/>
                  </a:cubicBezTo>
                  <a:lnTo>
                    <a:pt x="131332" y="117664"/>
                  </a:lnTo>
                  <a:cubicBezTo>
                    <a:pt x="131332" y="117664"/>
                    <a:pt x="125045" y="26510"/>
                    <a:pt x="172480" y="-65"/>
                  </a:cubicBezTo>
                  <a:cubicBezTo>
                    <a:pt x="164319" y="19674"/>
                    <a:pt x="159088" y="40500"/>
                    <a:pt x="156954" y="61752"/>
                  </a:cubicBezTo>
                  <a:cubicBezTo>
                    <a:pt x="155906" y="106139"/>
                    <a:pt x="208675" y="486472"/>
                    <a:pt x="229344" y="496092"/>
                  </a:cubicBezTo>
                  <a:cubicBezTo>
                    <a:pt x="250013" y="505712"/>
                    <a:pt x="302401" y="455039"/>
                    <a:pt x="302401" y="455039"/>
                  </a:cubicBezTo>
                  <a:cubicBezTo>
                    <a:pt x="302401" y="455039"/>
                    <a:pt x="284494" y="347121"/>
                    <a:pt x="290876" y="301115"/>
                  </a:cubicBezTo>
                  <a:cubicBezTo>
                    <a:pt x="290876" y="301115"/>
                    <a:pt x="450229" y="398270"/>
                    <a:pt x="454991" y="508570"/>
                  </a:cubicBezTo>
                  <a:cubicBezTo>
                    <a:pt x="454991" y="520667"/>
                    <a:pt x="486043" y="693545"/>
                    <a:pt x="486043" y="693545"/>
                  </a:cubicBezTo>
                  <a:cubicBezTo>
                    <a:pt x="486043" y="693545"/>
                    <a:pt x="348978" y="954530"/>
                    <a:pt x="488900" y="1192655"/>
                  </a:cubicBezTo>
                  <a:cubicBezTo>
                    <a:pt x="488900" y="1192655"/>
                    <a:pt x="417749" y="1149983"/>
                    <a:pt x="400794" y="1082165"/>
                  </a:cubicBezTo>
                  <a:cubicBezTo>
                    <a:pt x="400794" y="1082165"/>
                    <a:pt x="380125" y="1281619"/>
                    <a:pt x="527095" y="1386965"/>
                  </a:cubicBezTo>
                  <a:cubicBezTo>
                    <a:pt x="527095" y="1386965"/>
                    <a:pt x="632537" y="1283429"/>
                    <a:pt x="736645" y="1270284"/>
                  </a:cubicBezTo>
                  <a:cubicBezTo>
                    <a:pt x="736645" y="1270284"/>
                    <a:pt x="738551" y="1277142"/>
                    <a:pt x="668828" y="1332101"/>
                  </a:cubicBezTo>
                  <a:cubicBezTo>
                    <a:pt x="599104" y="1387061"/>
                    <a:pt x="589675" y="1411540"/>
                    <a:pt x="589675" y="1411540"/>
                  </a:cubicBezTo>
                  <a:cubicBezTo>
                    <a:pt x="589675" y="1411540"/>
                    <a:pt x="665113" y="1335340"/>
                    <a:pt x="725406" y="1332101"/>
                  </a:cubicBezTo>
                  <a:cubicBezTo>
                    <a:pt x="725406" y="1332101"/>
                    <a:pt x="663208" y="1404015"/>
                    <a:pt x="665113" y="1419065"/>
                  </a:cubicBezTo>
                  <a:cubicBezTo>
                    <a:pt x="667018" y="1434114"/>
                    <a:pt x="842945" y="1734914"/>
                    <a:pt x="906953" y="1944749"/>
                  </a:cubicBezTo>
                  <a:cubicBezTo>
                    <a:pt x="933146" y="2032379"/>
                    <a:pt x="950482" y="2095625"/>
                    <a:pt x="962578" y="2139345"/>
                  </a:cubicBezTo>
                  <a:close/>
                </a:path>
              </a:pathLst>
            </a:custGeom>
            <a:solidFill>
              <a:srgbClr val="FCB900">
                <a:alpha val="40000"/>
              </a:srgbClr>
            </a:solidFill>
            <a:ln w="9525" cap="flat">
              <a:noFill/>
              <a:prstDash val="solid"/>
              <a:miter/>
            </a:ln>
          </p:spPr>
          <p:txBody>
            <a:bodyPr rtlCol="0" anchor="ctr"/>
            <a:lstStyle/>
            <a:p>
              <a:endParaRPr lang="en-GB"/>
            </a:p>
          </p:txBody>
        </p:sp>
        <p:sp>
          <p:nvSpPr>
            <p:cNvPr id="364" name="Graphic 255">
              <a:extLst>
                <a:ext uri="{FF2B5EF4-FFF2-40B4-BE49-F238E27FC236}">
                  <a16:creationId xmlns:a16="http://schemas.microsoft.com/office/drawing/2014/main" id="{3202F86F-8C96-8F45-9FC7-6C1ED13F74F5}"/>
                </a:ext>
              </a:extLst>
            </p:cNvPr>
            <p:cNvSpPr/>
            <p:nvPr/>
          </p:nvSpPr>
          <p:spPr>
            <a:xfrm>
              <a:off x="11421879" y="4163734"/>
              <a:ext cx="515735" cy="591656"/>
            </a:xfrm>
            <a:custGeom>
              <a:avLst/>
              <a:gdLst>
                <a:gd name="connsiteX0" fmla="*/ -18 w 515735"/>
                <a:gd name="connsiteY0" fmla="*/ 64623 h 591656"/>
                <a:gd name="connsiteX1" fmla="*/ 65800 w 515735"/>
                <a:gd name="connsiteY1" fmla="*/ 64623 h 591656"/>
                <a:gd name="connsiteX2" fmla="*/ 82087 w 515735"/>
                <a:gd name="connsiteY2" fmla="*/ 615 h 591656"/>
                <a:gd name="connsiteX3" fmla="*/ 120187 w 515735"/>
                <a:gd name="connsiteY3" fmla="*/ 38715 h 591656"/>
                <a:gd name="connsiteX4" fmla="*/ 368599 w 515735"/>
                <a:gd name="connsiteY4" fmla="*/ 121868 h 591656"/>
                <a:gd name="connsiteX5" fmla="*/ 429560 w 515735"/>
                <a:gd name="connsiteY5" fmla="*/ 121868 h 591656"/>
                <a:gd name="connsiteX6" fmla="*/ 443847 w 515735"/>
                <a:gd name="connsiteY6" fmla="*/ 192639 h 591656"/>
                <a:gd name="connsiteX7" fmla="*/ 505855 w 515735"/>
                <a:gd name="connsiteY7" fmla="*/ 208070 h 591656"/>
                <a:gd name="connsiteX8" fmla="*/ 453658 w 515735"/>
                <a:gd name="connsiteY8" fmla="*/ 312845 h 591656"/>
                <a:gd name="connsiteX9" fmla="*/ 418320 w 515735"/>
                <a:gd name="connsiteY9" fmla="*/ 404380 h 591656"/>
                <a:gd name="connsiteX10" fmla="*/ 449657 w 515735"/>
                <a:gd name="connsiteY10" fmla="*/ 404380 h 591656"/>
                <a:gd name="connsiteX11" fmla="*/ 344025 w 515735"/>
                <a:gd name="connsiteY11" fmla="*/ 474198 h 591656"/>
                <a:gd name="connsiteX12" fmla="*/ 407176 w 515735"/>
                <a:gd name="connsiteY12" fmla="*/ 522680 h 591656"/>
                <a:gd name="connsiteX13" fmla="*/ 332690 w 515735"/>
                <a:gd name="connsiteY13" fmla="*/ 529824 h 591656"/>
                <a:gd name="connsiteX14" fmla="*/ 368599 w 515735"/>
                <a:gd name="connsiteY14" fmla="*/ 570782 h 591656"/>
                <a:gd name="connsiteX15" fmla="*/ 344025 w 515735"/>
                <a:gd name="connsiteY15" fmla="*/ 585736 h 591656"/>
                <a:gd name="connsiteX16" fmla="*/ 243727 w 515735"/>
                <a:gd name="connsiteY16" fmla="*/ 304939 h 591656"/>
                <a:gd name="connsiteX17" fmla="*/ -18 w 515735"/>
                <a:gd name="connsiteY17" fmla="*/ 64623 h 59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735" h="591656">
                  <a:moveTo>
                    <a:pt x="-18" y="64623"/>
                  </a:moveTo>
                  <a:cubicBezTo>
                    <a:pt x="-18" y="64623"/>
                    <a:pt x="50750" y="102723"/>
                    <a:pt x="65800" y="64623"/>
                  </a:cubicBezTo>
                  <a:cubicBezTo>
                    <a:pt x="74441" y="44236"/>
                    <a:pt x="79933" y="22653"/>
                    <a:pt x="82087" y="615"/>
                  </a:cubicBezTo>
                  <a:cubicBezTo>
                    <a:pt x="82087" y="615"/>
                    <a:pt x="101137" y="-8338"/>
                    <a:pt x="120187" y="38715"/>
                  </a:cubicBezTo>
                  <a:cubicBezTo>
                    <a:pt x="139237" y="85769"/>
                    <a:pt x="324975" y="97770"/>
                    <a:pt x="368599" y="121868"/>
                  </a:cubicBezTo>
                  <a:cubicBezTo>
                    <a:pt x="412224" y="145967"/>
                    <a:pt x="429560" y="121868"/>
                    <a:pt x="429560" y="121868"/>
                  </a:cubicBezTo>
                  <a:cubicBezTo>
                    <a:pt x="450507" y="139083"/>
                    <a:pt x="456475" y="168646"/>
                    <a:pt x="443847" y="192639"/>
                  </a:cubicBezTo>
                  <a:cubicBezTo>
                    <a:pt x="422702" y="236359"/>
                    <a:pt x="482614" y="240264"/>
                    <a:pt x="505855" y="208070"/>
                  </a:cubicBezTo>
                  <a:cubicBezTo>
                    <a:pt x="529096" y="175875"/>
                    <a:pt x="511094" y="300176"/>
                    <a:pt x="453658" y="312845"/>
                  </a:cubicBezTo>
                  <a:cubicBezTo>
                    <a:pt x="453658" y="312845"/>
                    <a:pt x="455277" y="367137"/>
                    <a:pt x="418320" y="404380"/>
                  </a:cubicBezTo>
                  <a:lnTo>
                    <a:pt x="449657" y="404380"/>
                  </a:lnTo>
                  <a:cubicBezTo>
                    <a:pt x="449657" y="404380"/>
                    <a:pt x="366218" y="470579"/>
                    <a:pt x="344025" y="474198"/>
                  </a:cubicBezTo>
                  <a:cubicBezTo>
                    <a:pt x="321832" y="477818"/>
                    <a:pt x="426607" y="514870"/>
                    <a:pt x="407176" y="522680"/>
                  </a:cubicBezTo>
                  <a:cubicBezTo>
                    <a:pt x="387745" y="530491"/>
                    <a:pt x="332690" y="529824"/>
                    <a:pt x="332690" y="529824"/>
                  </a:cubicBezTo>
                  <a:cubicBezTo>
                    <a:pt x="332690" y="529824"/>
                    <a:pt x="368314" y="554494"/>
                    <a:pt x="368599" y="570782"/>
                  </a:cubicBezTo>
                  <a:cubicBezTo>
                    <a:pt x="368885" y="587069"/>
                    <a:pt x="351740" y="599357"/>
                    <a:pt x="344025" y="585736"/>
                  </a:cubicBezTo>
                  <a:cubicBezTo>
                    <a:pt x="336310" y="572115"/>
                    <a:pt x="274778" y="377043"/>
                    <a:pt x="243727" y="304939"/>
                  </a:cubicBezTo>
                  <a:cubicBezTo>
                    <a:pt x="212675" y="232835"/>
                    <a:pt x="86755" y="175780"/>
                    <a:pt x="-18" y="64623"/>
                  </a:cubicBezTo>
                  <a:close/>
                </a:path>
              </a:pathLst>
            </a:custGeom>
            <a:solidFill>
              <a:srgbClr val="FCB900">
                <a:alpha val="40000"/>
              </a:srgbClr>
            </a:solidFill>
            <a:ln w="9525" cap="flat">
              <a:noFill/>
              <a:prstDash val="solid"/>
              <a:miter/>
            </a:ln>
          </p:spPr>
          <p:txBody>
            <a:bodyPr rtlCol="0" anchor="ctr"/>
            <a:lstStyle/>
            <a:p>
              <a:endParaRPr lang="en-GB"/>
            </a:p>
          </p:txBody>
        </p:sp>
        <p:sp>
          <p:nvSpPr>
            <p:cNvPr id="365" name="Graphic 255">
              <a:extLst>
                <a:ext uri="{FF2B5EF4-FFF2-40B4-BE49-F238E27FC236}">
                  <a16:creationId xmlns:a16="http://schemas.microsoft.com/office/drawing/2014/main" id="{DED84FFA-1C2E-794B-89EB-B5CD9D19C46D}"/>
                </a:ext>
              </a:extLst>
            </p:cNvPr>
            <p:cNvSpPr/>
            <p:nvPr/>
          </p:nvSpPr>
          <p:spPr>
            <a:xfrm>
              <a:off x="11613331" y="4048305"/>
              <a:ext cx="250221" cy="71913"/>
            </a:xfrm>
            <a:custGeom>
              <a:avLst/>
              <a:gdLst>
                <a:gd name="connsiteX0" fmla="*/ 250204 w 250221"/>
                <a:gd name="connsiteY0" fmla="*/ 71849 h 71913"/>
                <a:gd name="connsiteX1" fmla="*/ -18 w 250221"/>
                <a:gd name="connsiteY1" fmla="*/ 983 h 71913"/>
                <a:gd name="connsiteX2" fmla="*/ 1982 w 250221"/>
                <a:gd name="connsiteY2" fmla="*/ -65 h 71913"/>
                <a:gd name="connsiteX3" fmla="*/ 52941 w 250221"/>
                <a:gd name="connsiteY3" fmla="*/ 12698 h 71913"/>
                <a:gd name="connsiteX4" fmla="*/ 204484 w 250221"/>
                <a:gd name="connsiteY4" fmla="*/ 32891 h 71913"/>
                <a:gd name="connsiteX5" fmla="*/ 250204 w 250221"/>
                <a:gd name="connsiteY5" fmla="*/ 71848 h 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21" h="71913">
                  <a:moveTo>
                    <a:pt x="250204" y="71849"/>
                  </a:moveTo>
                  <a:cubicBezTo>
                    <a:pt x="143333" y="42607"/>
                    <a:pt x="-18" y="983"/>
                    <a:pt x="-18" y="983"/>
                  </a:cubicBezTo>
                  <a:lnTo>
                    <a:pt x="1982" y="-65"/>
                  </a:lnTo>
                  <a:cubicBezTo>
                    <a:pt x="32272" y="7364"/>
                    <a:pt x="52941" y="12698"/>
                    <a:pt x="52941" y="12698"/>
                  </a:cubicBezTo>
                  <a:cubicBezTo>
                    <a:pt x="52941" y="12698"/>
                    <a:pt x="180386" y="18509"/>
                    <a:pt x="204484" y="32891"/>
                  </a:cubicBezTo>
                  <a:cubicBezTo>
                    <a:pt x="221294" y="43912"/>
                    <a:pt x="236654" y="57000"/>
                    <a:pt x="250204" y="71848"/>
                  </a:cubicBezTo>
                  <a:close/>
                </a:path>
              </a:pathLst>
            </a:custGeom>
            <a:solidFill>
              <a:srgbClr val="FCB900">
                <a:alpha val="40000"/>
              </a:srgbClr>
            </a:solidFill>
            <a:ln w="9525" cap="flat">
              <a:noFill/>
              <a:prstDash val="solid"/>
              <a:miter/>
            </a:ln>
          </p:spPr>
          <p:txBody>
            <a:bodyPr rtlCol="0" anchor="ctr"/>
            <a:lstStyle/>
            <a:p>
              <a:endParaRPr lang="en-GB"/>
            </a:p>
          </p:txBody>
        </p:sp>
        <p:sp>
          <p:nvSpPr>
            <p:cNvPr id="366" name="Graphic 255">
              <a:extLst>
                <a:ext uri="{FF2B5EF4-FFF2-40B4-BE49-F238E27FC236}">
                  <a16:creationId xmlns:a16="http://schemas.microsoft.com/office/drawing/2014/main" id="{17DBD437-40DB-FD40-9DAF-0C485F021D77}"/>
                </a:ext>
              </a:extLst>
            </p:cNvPr>
            <p:cNvSpPr/>
            <p:nvPr/>
          </p:nvSpPr>
          <p:spPr>
            <a:xfrm>
              <a:off x="11553895" y="4285384"/>
              <a:ext cx="298293" cy="340481"/>
            </a:xfrm>
            <a:custGeom>
              <a:avLst/>
              <a:gdLst>
                <a:gd name="connsiteX0" fmla="*/ 159335 w 298293"/>
                <a:gd name="connsiteY0" fmla="*/ 2885 h 340481"/>
                <a:gd name="connsiteX1" fmla="*/ -18 w 298293"/>
                <a:gd name="connsiteY1" fmla="*/ 63274 h 340481"/>
                <a:gd name="connsiteX2" fmla="*/ 112853 w 298293"/>
                <a:gd name="connsiteY2" fmla="*/ 182812 h 340481"/>
                <a:gd name="connsiteX3" fmla="*/ 167336 w 298293"/>
                <a:gd name="connsiteY3" fmla="*/ 339784 h 340481"/>
                <a:gd name="connsiteX4" fmla="*/ 295352 w 298293"/>
                <a:gd name="connsiteY4" fmla="*/ 199195 h 340481"/>
                <a:gd name="connsiteX5" fmla="*/ 159335 w 298293"/>
                <a:gd name="connsiteY5" fmla="*/ 2885 h 3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93" h="340481">
                  <a:moveTo>
                    <a:pt x="159335" y="2885"/>
                  </a:moveTo>
                  <a:cubicBezTo>
                    <a:pt x="66371" y="-16165"/>
                    <a:pt x="-18" y="63274"/>
                    <a:pt x="-18" y="63274"/>
                  </a:cubicBezTo>
                  <a:cubicBezTo>
                    <a:pt x="-18" y="63274"/>
                    <a:pt x="92375" y="146903"/>
                    <a:pt x="112853" y="182812"/>
                  </a:cubicBezTo>
                  <a:cubicBezTo>
                    <a:pt x="133332" y="218722"/>
                    <a:pt x="167336" y="339784"/>
                    <a:pt x="167336" y="339784"/>
                  </a:cubicBezTo>
                  <a:cubicBezTo>
                    <a:pt x="206294" y="346071"/>
                    <a:pt x="278112" y="305875"/>
                    <a:pt x="295352" y="199195"/>
                  </a:cubicBezTo>
                  <a:cubicBezTo>
                    <a:pt x="312593" y="92515"/>
                    <a:pt x="251823" y="21840"/>
                    <a:pt x="159335" y="2885"/>
                  </a:cubicBezTo>
                  <a:close/>
                </a:path>
              </a:pathLst>
            </a:custGeom>
            <a:solidFill>
              <a:schemeClr val="accent2"/>
            </a:solidFill>
            <a:ln w="9525" cap="flat">
              <a:noFill/>
              <a:prstDash val="solid"/>
              <a:miter/>
            </a:ln>
          </p:spPr>
          <p:txBody>
            <a:bodyPr rtlCol="0" anchor="ctr"/>
            <a:lstStyle/>
            <a:p>
              <a:endParaRPr lang="en-GB"/>
            </a:p>
          </p:txBody>
        </p:sp>
        <p:sp>
          <p:nvSpPr>
            <p:cNvPr id="367" name="Graphic 255">
              <a:extLst>
                <a:ext uri="{FF2B5EF4-FFF2-40B4-BE49-F238E27FC236}">
                  <a16:creationId xmlns:a16="http://schemas.microsoft.com/office/drawing/2014/main" id="{AB65D9CE-0E94-5A4B-B420-B0D9ECE8C784}"/>
                </a:ext>
              </a:extLst>
            </p:cNvPr>
            <p:cNvSpPr/>
            <p:nvPr/>
          </p:nvSpPr>
          <p:spPr>
            <a:xfrm>
              <a:off x="10953248" y="4004399"/>
              <a:ext cx="1674399" cy="2825490"/>
            </a:xfrm>
            <a:custGeom>
              <a:avLst/>
              <a:gdLst>
                <a:gd name="connsiteX0" fmla="*/ 1279952 w 1674399"/>
                <a:gd name="connsiteY0" fmla="*/ 2825426 h 2825490"/>
                <a:gd name="connsiteX1" fmla="*/ 711785 w 1674399"/>
                <a:gd name="connsiteY1" fmla="*/ 1737385 h 2825490"/>
                <a:gd name="connsiteX2" fmla="*/ 559957 w 1674399"/>
                <a:gd name="connsiteY2" fmla="*/ 1513643 h 2825490"/>
                <a:gd name="connsiteX3" fmla="*/ 384316 w 1674399"/>
                <a:gd name="connsiteY3" fmla="*/ 1324572 h 2825490"/>
                <a:gd name="connsiteX4" fmla="*/ 268492 w 1674399"/>
                <a:gd name="connsiteY4" fmla="*/ 774789 h 2825490"/>
                <a:gd name="connsiteX5" fmla="*/ 72277 w 1674399"/>
                <a:gd name="connsiteY5" fmla="*/ 689064 h 2825490"/>
                <a:gd name="connsiteX6" fmla="*/ -18 w 1674399"/>
                <a:gd name="connsiteY6" fmla="*/ 394265 h 2825490"/>
                <a:gd name="connsiteX7" fmla="*/ 38082 w 1674399"/>
                <a:gd name="connsiteY7" fmla="*/ 311588 h 2825490"/>
                <a:gd name="connsiteX8" fmla="*/ 131046 w 1674399"/>
                <a:gd name="connsiteY8" fmla="*/ 198050 h 2825490"/>
                <a:gd name="connsiteX9" fmla="*/ 179243 w 1674399"/>
                <a:gd name="connsiteY9" fmla="*/ 76987 h 2825490"/>
                <a:gd name="connsiteX10" fmla="*/ 360218 w 1674399"/>
                <a:gd name="connsiteY10" fmla="*/ 39649 h 2825490"/>
                <a:gd name="connsiteX11" fmla="*/ 426893 w 1674399"/>
                <a:gd name="connsiteY11" fmla="*/ 882 h 2825490"/>
                <a:gd name="connsiteX12" fmla="*/ 712643 w 1674399"/>
                <a:gd name="connsiteY12" fmla="*/ 56794 h 2825490"/>
                <a:gd name="connsiteX13" fmla="*/ 864185 w 1674399"/>
                <a:gd name="connsiteY13" fmla="*/ 76987 h 2825490"/>
                <a:gd name="connsiteX14" fmla="*/ 911810 w 1674399"/>
                <a:gd name="connsiteY14" fmla="*/ 118230 h 2825490"/>
                <a:gd name="connsiteX15" fmla="*/ 1049542 w 1674399"/>
                <a:gd name="connsiteY15" fmla="*/ 183477 h 2825490"/>
                <a:gd name="connsiteX16" fmla="*/ 1066782 w 1674399"/>
                <a:gd name="connsiteY16" fmla="*/ 565810 h 2825490"/>
                <a:gd name="connsiteX17" fmla="*/ 1080403 w 1674399"/>
                <a:gd name="connsiteY17" fmla="*/ 927760 h 2825490"/>
                <a:gd name="connsiteX18" fmla="*/ 1143458 w 1674399"/>
                <a:gd name="connsiteY18" fmla="*/ 1170457 h 2825490"/>
                <a:gd name="connsiteX19" fmla="*/ 1674382 w 1674399"/>
                <a:gd name="connsiteY19" fmla="*/ 1767389 h 282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4399" h="2825490">
                  <a:moveTo>
                    <a:pt x="1279952" y="2825426"/>
                  </a:moveTo>
                  <a:cubicBezTo>
                    <a:pt x="1279952" y="2825426"/>
                    <a:pt x="746552" y="1809680"/>
                    <a:pt x="711785" y="1737385"/>
                  </a:cubicBezTo>
                  <a:cubicBezTo>
                    <a:pt x="677019" y="1665090"/>
                    <a:pt x="559957" y="1513643"/>
                    <a:pt x="559957" y="1513643"/>
                  </a:cubicBezTo>
                  <a:cubicBezTo>
                    <a:pt x="559957" y="1513643"/>
                    <a:pt x="439466" y="1444682"/>
                    <a:pt x="384316" y="1324572"/>
                  </a:cubicBezTo>
                  <a:cubicBezTo>
                    <a:pt x="329166" y="1204461"/>
                    <a:pt x="268492" y="774789"/>
                    <a:pt x="268492" y="774789"/>
                  </a:cubicBezTo>
                  <a:cubicBezTo>
                    <a:pt x="268492" y="774789"/>
                    <a:pt x="110091" y="715162"/>
                    <a:pt x="72277" y="689064"/>
                  </a:cubicBezTo>
                  <a:cubicBezTo>
                    <a:pt x="34462" y="662965"/>
                    <a:pt x="-18" y="421792"/>
                    <a:pt x="-18" y="394265"/>
                  </a:cubicBezTo>
                  <a:cubicBezTo>
                    <a:pt x="-18" y="366738"/>
                    <a:pt x="38082" y="311588"/>
                    <a:pt x="38082" y="311588"/>
                  </a:cubicBezTo>
                  <a:cubicBezTo>
                    <a:pt x="38082" y="311588"/>
                    <a:pt x="24366" y="246342"/>
                    <a:pt x="131046" y="198050"/>
                  </a:cubicBezTo>
                  <a:cubicBezTo>
                    <a:pt x="131046" y="198050"/>
                    <a:pt x="124188" y="98133"/>
                    <a:pt x="179243" y="76987"/>
                  </a:cubicBezTo>
                  <a:cubicBezTo>
                    <a:pt x="221534" y="60699"/>
                    <a:pt x="360218" y="39649"/>
                    <a:pt x="360218" y="39649"/>
                  </a:cubicBezTo>
                  <a:cubicBezTo>
                    <a:pt x="379683" y="22476"/>
                    <a:pt x="402339" y="9303"/>
                    <a:pt x="426893" y="882"/>
                  </a:cubicBezTo>
                  <a:cubicBezTo>
                    <a:pt x="461278" y="-8643"/>
                    <a:pt x="712643" y="56794"/>
                    <a:pt x="712643" y="56794"/>
                  </a:cubicBezTo>
                  <a:cubicBezTo>
                    <a:pt x="712643" y="56794"/>
                    <a:pt x="840087" y="62604"/>
                    <a:pt x="864185" y="76987"/>
                  </a:cubicBezTo>
                  <a:cubicBezTo>
                    <a:pt x="881776" y="88619"/>
                    <a:pt x="897784" y="102482"/>
                    <a:pt x="911810" y="118230"/>
                  </a:cubicBezTo>
                  <a:cubicBezTo>
                    <a:pt x="911810" y="118230"/>
                    <a:pt x="1025444" y="141852"/>
                    <a:pt x="1049542" y="183477"/>
                  </a:cubicBezTo>
                  <a:cubicBezTo>
                    <a:pt x="1073640" y="225101"/>
                    <a:pt x="1083927" y="431603"/>
                    <a:pt x="1066782" y="565810"/>
                  </a:cubicBezTo>
                  <a:cubicBezTo>
                    <a:pt x="1049637" y="700017"/>
                    <a:pt x="1080403" y="927760"/>
                    <a:pt x="1080403" y="927760"/>
                  </a:cubicBezTo>
                  <a:cubicBezTo>
                    <a:pt x="1080403" y="927760"/>
                    <a:pt x="1115931" y="1103687"/>
                    <a:pt x="1143458" y="1170457"/>
                  </a:cubicBezTo>
                  <a:cubicBezTo>
                    <a:pt x="1170986" y="1237227"/>
                    <a:pt x="1674382" y="1767389"/>
                    <a:pt x="1674382" y="1767389"/>
                  </a:cubicBezTo>
                </a:path>
              </a:pathLst>
            </a:custGeom>
            <a:noFill/>
            <a:ln w="9525" cap="rnd">
              <a:solidFill>
                <a:srgbClr val="263238"/>
              </a:solidFill>
              <a:prstDash val="solid"/>
              <a:round/>
            </a:ln>
          </p:spPr>
          <p:txBody>
            <a:bodyPr rtlCol="0" anchor="ctr"/>
            <a:lstStyle/>
            <a:p>
              <a:endParaRPr lang="en-GB"/>
            </a:p>
          </p:txBody>
        </p:sp>
        <p:sp>
          <p:nvSpPr>
            <p:cNvPr id="368" name="Graphic 255">
              <a:extLst>
                <a:ext uri="{FF2B5EF4-FFF2-40B4-BE49-F238E27FC236}">
                  <a16:creationId xmlns:a16="http://schemas.microsoft.com/office/drawing/2014/main" id="{334FC5E2-1F00-D649-9A71-23659098B263}"/>
                </a:ext>
              </a:extLst>
            </p:cNvPr>
            <p:cNvSpPr/>
            <p:nvPr/>
          </p:nvSpPr>
          <p:spPr>
            <a:xfrm>
              <a:off x="11226384" y="4146249"/>
              <a:ext cx="555253" cy="1156689"/>
            </a:xfrm>
            <a:custGeom>
              <a:avLst/>
              <a:gdLst>
                <a:gd name="connsiteX0" fmla="*/ 555235 w 555253"/>
                <a:gd name="connsiteY0" fmla="*/ 618938 h 1156689"/>
                <a:gd name="connsiteX1" fmla="*/ 500181 w 555253"/>
                <a:gd name="connsiteY1" fmla="*/ 500161 h 1156689"/>
                <a:gd name="connsiteX2" fmla="*/ 396835 w 555253"/>
                <a:gd name="connsiteY2" fmla="*/ 266036 h 1156689"/>
                <a:gd name="connsiteX3" fmla="*/ 195476 w 555253"/>
                <a:gd name="connsiteY3" fmla="*/ 82109 h 1156689"/>
                <a:gd name="connsiteX4" fmla="*/ 42219 w 555253"/>
                <a:gd name="connsiteY4" fmla="*/ 12576 h 1156689"/>
                <a:gd name="connsiteX5" fmla="*/ 14692 w 555253"/>
                <a:gd name="connsiteY5" fmla="*/ 229841 h 1156689"/>
                <a:gd name="connsiteX6" fmla="*/ 182046 w 555253"/>
                <a:gd name="connsiteY6" fmla="*/ 446916 h 1156689"/>
                <a:gd name="connsiteX7" fmla="*/ 213098 w 555253"/>
                <a:gd name="connsiteY7" fmla="*/ 631892 h 1156689"/>
                <a:gd name="connsiteX8" fmla="*/ 230242 w 555253"/>
                <a:gd name="connsiteY8" fmla="*/ 1156624 h 115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253" h="1156689">
                  <a:moveTo>
                    <a:pt x="555235" y="618938"/>
                  </a:moveTo>
                  <a:cubicBezTo>
                    <a:pt x="555235" y="618938"/>
                    <a:pt x="531137" y="613794"/>
                    <a:pt x="500181" y="500161"/>
                  </a:cubicBezTo>
                  <a:cubicBezTo>
                    <a:pt x="469225" y="386528"/>
                    <a:pt x="461033" y="333378"/>
                    <a:pt x="396835" y="266036"/>
                  </a:cubicBezTo>
                  <a:cubicBezTo>
                    <a:pt x="351305" y="218411"/>
                    <a:pt x="247102" y="140592"/>
                    <a:pt x="195476" y="82109"/>
                  </a:cubicBezTo>
                  <a:cubicBezTo>
                    <a:pt x="143851" y="23625"/>
                    <a:pt x="86796" y="-23619"/>
                    <a:pt x="42219" y="12576"/>
                  </a:cubicBezTo>
                  <a:cubicBezTo>
                    <a:pt x="6595" y="41151"/>
                    <a:pt x="-16645" y="115351"/>
                    <a:pt x="14692" y="229841"/>
                  </a:cubicBezTo>
                  <a:cubicBezTo>
                    <a:pt x="54982" y="376431"/>
                    <a:pt x="182046" y="446916"/>
                    <a:pt x="182046" y="446916"/>
                  </a:cubicBezTo>
                  <a:lnTo>
                    <a:pt x="213098" y="631892"/>
                  </a:lnTo>
                  <a:cubicBezTo>
                    <a:pt x="213098" y="631892"/>
                    <a:pt x="78319" y="901830"/>
                    <a:pt x="230242" y="1156624"/>
                  </a:cubicBezTo>
                </a:path>
              </a:pathLst>
            </a:custGeom>
            <a:noFill/>
            <a:ln w="9525" cap="rnd">
              <a:solidFill>
                <a:srgbClr val="263238"/>
              </a:solidFill>
              <a:prstDash val="solid"/>
              <a:round/>
            </a:ln>
          </p:spPr>
          <p:txBody>
            <a:bodyPr rtlCol="0" anchor="ctr"/>
            <a:lstStyle/>
            <a:p>
              <a:endParaRPr lang="en-GB"/>
            </a:p>
          </p:txBody>
        </p:sp>
        <p:sp>
          <p:nvSpPr>
            <p:cNvPr id="369" name="Graphic 255">
              <a:extLst>
                <a:ext uri="{FF2B5EF4-FFF2-40B4-BE49-F238E27FC236}">
                  <a16:creationId xmlns:a16="http://schemas.microsoft.com/office/drawing/2014/main" id="{656C38B3-C55E-164F-8FBD-FC986A20E4E9}"/>
                </a:ext>
              </a:extLst>
            </p:cNvPr>
            <p:cNvSpPr/>
            <p:nvPr/>
          </p:nvSpPr>
          <p:spPr>
            <a:xfrm>
              <a:off x="11553419" y="4285409"/>
              <a:ext cx="298071" cy="340457"/>
            </a:xfrm>
            <a:custGeom>
              <a:avLst/>
              <a:gdLst>
                <a:gd name="connsiteX0" fmla="*/ -18 w 298071"/>
                <a:gd name="connsiteY0" fmla="*/ 63249 h 340457"/>
                <a:gd name="connsiteX1" fmla="*/ 159335 w 298071"/>
                <a:gd name="connsiteY1" fmla="*/ 2861 h 340457"/>
                <a:gd name="connsiteX2" fmla="*/ 295352 w 298071"/>
                <a:gd name="connsiteY2" fmla="*/ 199171 h 340457"/>
                <a:gd name="connsiteX3" fmla="*/ 167336 w 298071"/>
                <a:gd name="connsiteY3" fmla="*/ 339760 h 340457"/>
              </a:gdLst>
              <a:ahLst/>
              <a:cxnLst>
                <a:cxn ang="0">
                  <a:pos x="connsiteX0" y="connsiteY0"/>
                </a:cxn>
                <a:cxn ang="0">
                  <a:pos x="connsiteX1" y="connsiteY1"/>
                </a:cxn>
                <a:cxn ang="0">
                  <a:pos x="connsiteX2" y="connsiteY2"/>
                </a:cxn>
                <a:cxn ang="0">
                  <a:pos x="connsiteX3" y="connsiteY3"/>
                </a:cxn>
              </a:cxnLst>
              <a:rect l="l" t="t" r="r" b="b"/>
              <a:pathLst>
                <a:path w="298071" h="340457">
                  <a:moveTo>
                    <a:pt x="-18" y="63249"/>
                  </a:moveTo>
                  <a:cubicBezTo>
                    <a:pt x="-18" y="63249"/>
                    <a:pt x="66657" y="-16094"/>
                    <a:pt x="159335" y="2861"/>
                  </a:cubicBezTo>
                  <a:cubicBezTo>
                    <a:pt x="252013" y="21816"/>
                    <a:pt x="311735" y="92396"/>
                    <a:pt x="295352" y="199171"/>
                  </a:cubicBezTo>
                  <a:cubicBezTo>
                    <a:pt x="278969" y="305946"/>
                    <a:pt x="206294" y="346046"/>
                    <a:pt x="167336" y="339760"/>
                  </a:cubicBezTo>
                </a:path>
              </a:pathLst>
            </a:custGeom>
            <a:noFill/>
            <a:ln w="9525" cap="rnd">
              <a:solidFill>
                <a:srgbClr val="263238"/>
              </a:solidFill>
              <a:prstDash val="solid"/>
              <a:round/>
            </a:ln>
          </p:spPr>
          <p:txBody>
            <a:bodyPr rtlCol="0" anchor="ctr"/>
            <a:lstStyle/>
            <a:p>
              <a:endParaRPr lang="en-GB"/>
            </a:p>
          </p:txBody>
        </p:sp>
        <p:sp>
          <p:nvSpPr>
            <p:cNvPr id="370" name="Graphic 255">
              <a:extLst>
                <a:ext uri="{FF2B5EF4-FFF2-40B4-BE49-F238E27FC236}">
                  <a16:creationId xmlns:a16="http://schemas.microsoft.com/office/drawing/2014/main" id="{EC76D9A3-0C90-5C41-88F8-74AB81C89A51}"/>
                </a:ext>
              </a:extLst>
            </p:cNvPr>
            <p:cNvSpPr/>
            <p:nvPr/>
          </p:nvSpPr>
          <p:spPr>
            <a:xfrm>
              <a:off x="11281194" y="4043923"/>
              <a:ext cx="32003" cy="108108"/>
            </a:xfrm>
            <a:custGeom>
              <a:avLst/>
              <a:gdLst>
                <a:gd name="connsiteX0" fmla="*/ 31986 w 32003"/>
                <a:gd name="connsiteY0" fmla="*/ -65 h 108108"/>
                <a:gd name="connsiteX1" fmla="*/ -18 w 32003"/>
                <a:gd name="connsiteY1" fmla="*/ 108044 h 108108"/>
              </a:gdLst>
              <a:ahLst/>
              <a:cxnLst>
                <a:cxn ang="0">
                  <a:pos x="connsiteX0" y="connsiteY0"/>
                </a:cxn>
                <a:cxn ang="0">
                  <a:pos x="connsiteX1" y="connsiteY1"/>
                </a:cxn>
              </a:cxnLst>
              <a:rect l="l" t="t" r="r" b="b"/>
              <a:pathLst>
                <a:path w="32003" h="108108">
                  <a:moveTo>
                    <a:pt x="31986" y="-65"/>
                  </a:moveTo>
                  <a:cubicBezTo>
                    <a:pt x="18067" y="34928"/>
                    <a:pt x="7355" y="71113"/>
                    <a:pt x="-18" y="108044"/>
                  </a:cubicBezTo>
                </a:path>
              </a:pathLst>
            </a:custGeom>
            <a:noFill/>
            <a:ln w="9525" cap="rnd">
              <a:solidFill>
                <a:srgbClr val="263238"/>
              </a:solidFill>
              <a:prstDash val="solid"/>
              <a:round/>
            </a:ln>
          </p:spPr>
          <p:txBody>
            <a:bodyPr rtlCol="0" anchor="ctr"/>
            <a:lstStyle/>
            <a:p>
              <a:endParaRPr lang="en-GB"/>
            </a:p>
          </p:txBody>
        </p:sp>
        <p:sp>
          <p:nvSpPr>
            <p:cNvPr id="371" name="Graphic 255">
              <a:extLst>
                <a:ext uri="{FF2B5EF4-FFF2-40B4-BE49-F238E27FC236}">
                  <a16:creationId xmlns:a16="http://schemas.microsoft.com/office/drawing/2014/main" id="{B85696DE-C9C4-B84D-850F-C8EA67C62E5A}"/>
                </a:ext>
              </a:extLst>
            </p:cNvPr>
            <p:cNvSpPr/>
            <p:nvPr/>
          </p:nvSpPr>
          <p:spPr>
            <a:xfrm>
              <a:off x="11256810" y="4416922"/>
              <a:ext cx="177831" cy="407882"/>
            </a:xfrm>
            <a:custGeom>
              <a:avLst/>
              <a:gdLst>
                <a:gd name="connsiteX0" fmla="*/ -18 w 177831"/>
                <a:gd name="connsiteY0" fmla="*/ -65 h 407882"/>
                <a:gd name="connsiteX1" fmla="*/ 24557 w 177831"/>
                <a:gd name="connsiteY1" fmla="*/ 153668 h 407882"/>
                <a:gd name="connsiteX2" fmla="*/ 80659 w 177831"/>
                <a:gd name="connsiteY2" fmla="*/ 265587 h 407882"/>
                <a:gd name="connsiteX3" fmla="*/ 97899 w 177831"/>
                <a:gd name="connsiteY3" fmla="*/ 394746 h 407882"/>
                <a:gd name="connsiteX4" fmla="*/ 121235 w 177831"/>
                <a:gd name="connsiteY4" fmla="*/ 407795 h 407882"/>
                <a:gd name="connsiteX5" fmla="*/ 177814 w 177831"/>
                <a:gd name="connsiteY5" fmla="*/ 370934 h 4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31" h="407882">
                  <a:moveTo>
                    <a:pt x="-18" y="-65"/>
                  </a:moveTo>
                  <a:cubicBezTo>
                    <a:pt x="-18" y="-65"/>
                    <a:pt x="7983" y="117569"/>
                    <a:pt x="24557" y="153668"/>
                  </a:cubicBezTo>
                  <a:cubicBezTo>
                    <a:pt x="41130" y="189768"/>
                    <a:pt x="68657" y="219105"/>
                    <a:pt x="80659" y="265587"/>
                  </a:cubicBezTo>
                  <a:cubicBezTo>
                    <a:pt x="92660" y="312069"/>
                    <a:pt x="94470" y="384364"/>
                    <a:pt x="97899" y="394746"/>
                  </a:cubicBezTo>
                  <a:cubicBezTo>
                    <a:pt x="101328" y="405128"/>
                    <a:pt x="121235" y="407795"/>
                    <a:pt x="121235" y="407795"/>
                  </a:cubicBezTo>
                  <a:cubicBezTo>
                    <a:pt x="149810" y="408462"/>
                    <a:pt x="161336" y="393603"/>
                    <a:pt x="177814" y="370934"/>
                  </a:cubicBezTo>
                </a:path>
              </a:pathLst>
            </a:custGeom>
            <a:noFill/>
            <a:ln w="9525" cap="rnd">
              <a:solidFill>
                <a:srgbClr val="263238"/>
              </a:solidFill>
              <a:prstDash val="solid"/>
              <a:round/>
            </a:ln>
          </p:spPr>
          <p:txBody>
            <a:bodyPr rtlCol="0" anchor="ctr"/>
            <a:lstStyle/>
            <a:p>
              <a:endParaRPr lang="en-GB"/>
            </a:p>
          </p:txBody>
        </p:sp>
        <p:sp>
          <p:nvSpPr>
            <p:cNvPr id="372" name="Graphic 255">
              <a:extLst>
                <a:ext uri="{FF2B5EF4-FFF2-40B4-BE49-F238E27FC236}">
                  <a16:creationId xmlns:a16="http://schemas.microsoft.com/office/drawing/2014/main" id="{A2C32523-468C-FA48-B413-B16BE249B334}"/>
                </a:ext>
              </a:extLst>
            </p:cNvPr>
            <p:cNvSpPr/>
            <p:nvPr/>
          </p:nvSpPr>
          <p:spPr>
            <a:xfrm>
              <a:off x="11084598" y="4202324"/>
              <a:ext cx="342042" cy="641794"/>
            </a:xfrm>
            <a:custGeom>
              <a:avLst/>
              <a:gdLst>
                <a:gd name="connsiteX0" fmla="*/ -18 w 342042"/>
                <a:gd name="connsiteY0" fmla="*/ -65 h 641794"/>
                <a:gd name="connsiteX1" fmla="*/ 46464 w 342042"/>
                <a:gd name="connsiteY1" fmla="*/ 357980 h 641794"/>
                <a:gd name="connsiteX2" fmla="*/ 163526 w 342042"/>
                <a:gd name="connsiteY2" fmla="*/ 514666 h 641794"/>
                <a:gd name="connsiteX3" fmla="*/ 261729 w 342042"/>
                <a:gd name="connsiteY3" fmla="*/ 630014 h 641794"/>
                <a:gd name="connsiteX4" fmla="*/ 286589 w 342042"/>
                <a:gd name="connsiteY4" fmla="*/ 641729 h 641794"/>
                <a:gd name="connsiteX5" fmla="*/ 342025 w 342042"/>
                <a:gd name="connsiteY5" fmla="*/ 605439 h 64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042" h="641794">
                  <a:moveTo>
                    <a:pt x="-18" y="-65"/>
                  </a:moveTo>
                  <a:cubicBezTo>
                    <a:pt x="-18" y="-65"/>
                    <a:pt x="25795" y="251204"/>
                    <a:pt x="46464" y="357980"/>
                  </a:cubicBezTo>
                  <a:cubicBezTo>
                    <a:pt x="67133" y="464755"/>
                    <a:pt x="103614" y="480185"/>
                    <a:pt x="163526" y="514666"/>
                  </a:cubicBezTo>
                  <a:cubicBezTo>
                    <a:pt x="223438" y="549146"/>
                    <a:pt x="256490" y="619441"/>
                    <a:pt x="261729" y="630014"/>
                  </a:cubicBezTo>
                  <a:cubicBezTo>
                    <a:pt x="266968" y="640586"/>
                    <a:pt x="286589" y="641729"/>
                    <a:pt x="286589" y="641729"/>
                  </a:cubicBezTo>
                  <a:cubicBezTo>
                    <a:pt x="310014" y="639780"/>
                    <a:pt x="330868" y="626128"/>
                    <a:pt x="342025" y="605439"/>
                  </a:cubicBezTo>
                </a:path>
              </a:pathLst>
            </a:custGeom>
            <a:noFill/>
            <a:ln w="9525" cap="rnd">
              <a:solidFill>
                <a:srgbClr val="263238"/>
              </a:solidFill>
              <a:prstDash val="solid"/>
              <a:round/>
            </a:ln>
          </p:spPr>
          <p:txBody>
            <a:bodyPr rtlCol="0" anchor="ctr"/>
            <a:lstStyle/>
            <a:p>
              <a:endParaRPr lang="en-GB"/>
            </a:p>
          </p:txBody>
        </p:sp>
        <p:sp>
          <p:nvSpPr>
            <p:cNvPr id="373" name="Graphic 255">
              <a:extLst>
                <a:ext uri="{FF2B5EF4-FFF2-40B4-BE49-F238E27FC236}">
                  <a16:creationId xmlns:a16="http://schemas.microsoft.com/office/drawing/2014/main" id="{6AD4E88A-626D-2A4F-B242-55F26991C0D3}"/>
                </a:ext>
              </a:extLst>
            </p:cNvPr>
            <p:cNvSpPr/>
            <p:nvPr/>
          </p:nvSpPr>
          <p:spPr>
            <a:xfrm>
              <a:off x="10990920" y="4315862"/>
              <a:ext cx="340660" cy="491951"/>
            </a:xfrm>
            <a:custGeom>
              <a:avLst/>
              <a:gdLst>
                <a:gd name="connsiteX0" fmla="*/ 505 w 340660"/>
                <a:gd name="connsiteY0" fmla="*/ -65 h 491951"/>
                <a:gd name="connsiteX1" fmla="*/ 78039 w 340660"/>
                <a:gd name="connsiteY1" fmla="*/ 339120 h 491951"/>
                <a:gd name="connsiteX2" fmla="*/ 186147 w 340660"/>
                <a:gd name="connsiteY2" fmla="*/ 445800 h 491951"/>
                <a:gd name="connsiteX3" fmla="*/ 340643 w 340660"/>
                <a:gd name="connsiteY3" fmla="*/ 489329 h 491951"/>
              </a:gdLst>
              <a:ahLst/>
              <a:cxnLst>
                <a:cxn ang="0">
                  <a:pos x="connsiteX0" y="connsiteY0"/>
                </a:cxn>
                <a:cxn ang="0">
                  <a:pos x="connsiteX1" y="connsiteY1"/>
                </a:cxn>
                <a:cxn ang="0">
                  <a:pos x="connsiteX2" y="connsiteY2"/>
                </a:cxn>
                <a:cxn ang="0">
                  <a:pos x="connsiteX3" y="connsiteY3"/>
                </a:cxn>
              </a:cxnLst>
              <a:rect l="l" t="t" r="r" b="b"/>
              <a:pathLst>
                <a:path w="340660" h="491951">
                  <a:moveTo>
                    <a:pt x="505" y="-65"/>
                  </a:moveTo>
                  <a:cubicBezTo>
                    <a:pt x="-5972" y="9936"/>
                    <a:pt x="49273" y="265111"/>
                    <a:pt x="78039" y="339120"/>
                  </a:cubicBezTo>
                  <a:cubicBezTo>
                    <a:pt x="106804" y="413129"/>
                    <a:pt x="110043" y="424845"/>
                    <a:pt x="186147" y="445800"/>
                  </a:cubicBezTo>
                  <a:cubicBezTo>
                    <a:pt x="262252" y="466755"/>
                    <a:pt x="320069" y="501617"/>
                    <a:pt x="340643" y="489329"/>
                  </a:cubicBezTo>
                </a:path>
              </a:pathLst>
            </a:custGeom>
            <a:noFill/>
            <a:ln w="9525" cap="rnd">
              <a:solidFill>
                <a:srgbClr val="263238"/>
              </a:solidFill>
              <a:prstDash val="solid"/>
              <a:round/>
            </a:ln>
          </p:spPr>
          <p:txBody>
            <a:bodyPr rtlCol="0" anchor="ctr"/>
            <a:lstStyle/>
            <a:p>
              <a:endParaRPr lang="en-GB"/>
            </a:p>
          </p:txBody>
        </p:sp>
        <p:sp>
          <p:nvSpPr>
            <p:cNvPr id="374" name="Graphic 255">
              <a:extLst>
                <a:ext uri="{FF2B5EF4-FFF2-40B4-BE49-F238E27FC236}">
                  <a16:creationId xmlns:a16="http://schemas.microsoft.com/office/drawing/2014/main" id="{FFC19DE5-ED50-BA4C-A00C-6FB2C5B7AF5F}"/>
                </a:ext>
              </a:extLst>
            </p:cNvPr>
            <p:cNvSpPr/>
            <p:nvPr/>
          </p:nvSpPr>
          <p:spPr>
            <a:xfrm>
              <a:off x="11519986" y="4174701"/>
              <a:ext cx="22342" cy="156971"/>
            </a:xfrm>
            <a:custGeom>
              <a:avLst/>
              <a:gdLst>
                <a:gd name="connsiteX0" fmla="*/ -18 w 22342"/>
                <a:gd name="connsiteY0" fmla="*/ -65 h 156971"/>
                <a:gd name="connsiteX1" fmla="*/ 13412 w 22342"/>
                <a:gd name="connsiteY1" fmla="*/ 156907 h 156971"/>
              </a:gdLst>
              <a:ahLst/>
              <a:cxnLst>
                <a:cxn ang="0">
                  <a:pos x="connsiteX0" y="connsiteY0"/>
                </a:cxn>
                <a:cxn ang="0">
                  <a:pos x="connsiteX1" y="connsiteY1"/>
                </a:cxn>
              </a:cxnLst>
              <a:rect l="l" t="t" r="r" b="b"/>
              <a:pathLst>
                <a:path w="22342" h="156971">
                  <a:moveTo>
                    <a:pt x="-18" y="-65"/>
                  </a:moveTo>
                  <a:cubicBezTo>
                    <a:pt x="-18" y="-65"/>
                    <a:pt x="39511" y="94613"/>
                    <a:pt x="13412" y="156907"/>
                  </a:cubicBezTo>
                </a:path>
              </a:pathLst>
            </a:custGeom>
            <a:noFill/>
            <a:ln w="9525" cap="rnd">
              <a:solidFill>
                <a:srgbClr val="263238"/>
              </a:solidFill>
              <a:prstDash val="solid"/>
              <a:round/>
            </a:ln>
          </p:spPr>
          <p:txBody>
            <a:bodyPr rtlCol="0" anchor="ctr"/>
            <a:lstStyle/>
            <a:p>
              <a:endParaRPr lang="en-GB"/>
            </a:p>
          </p:txBody>
        </p:sp>
        <p:sp>
          <p:nvSpPr>
            <p:cNvPr id="375" name="Graphic 255">
              <a:extLst>
                <a:ext uri="{FF2B5EF4-FFF2-40B4-BE49-F238E27FC236}">
                  <a16:creationId xmlns:a16="http://schemas.microsoft.com/office/drawing/2014/main" id="{EA67ECFF-3669-3148-944C-0E7802EC6B47}"/>
                </a:ext>
              </a:extLst>
            </p:cNvPr>
            <p:cNvSpPr/>
            <p:nvPr/>
          </p:nvSpPr>
          <p:spPr>
            <a:xfrm>
              <a:off x="11666290" y="4061068"/>
              <a:ext cx="199358" cy="61626"/>
            </a:xfrm>
            <a:custGeom>
              <a:avLst/>
              <a:gdLst>
                <a:gd name="connsiteX0" fmla="*/ -18 w 199358"/>
                <a:gd name="connsiteY0" fmla="*/ -65 h 61626"/>
                <a:gd name="connsiteX1" fmla="*/ 199340 w 199358"/>
                <a:gd name="connsiteY1" fmla="*/ 61562 h 61626"/>
              </a:gdLst>
              <a:ahLst/>
              <a:cxnLst>
                <a:cxn ang="0">
                  <a:pos x="connsiteX0" y="connsiteY0"/>
                </a:cxn>
                <a:cxn ang="0">
                  <a:pos x="connsiteX1" y="connsiteY1"/>
                </a:cxn>
              </a:cxnLst>
              <a:rect l="l" t="t" r="r" b="b"/>
              <a:pathLst>
                <a:path w="199358" h="61626">
                  <a:moveTo>
                    <a:pt x="-18" y="-65"/>
                  </a:moveTo>
                  <a:cubicBezTo>
                    <a:pt x="64761" y="25545"/>
                    <a:pt x="131409" y="46147"/>
                    <a:pt x="199340" y="61562"/>
                  </a:cubicBezTo>
                </a:path>
              </a:pathLst>
            </a:custGeom>
            <a:noFill/>
            <a:ln w="9525" cap="rnd">
              <a:solidFill>
                <a:srgbClr val="263238"/>
              </a:solidFill>
              <a:prstDash val="solid"/>
              <a:round/>
            </a:ln>
          </p:spPr>
          <p:txBody>
            <a:bodyPr rtlCol="0" anchor="ctr"/>
            <a:lstStyle/>
            <a:p>
              <a:endParaRPr lang="en-GB"/>
            </a:p>
          </p:txBody>
        </p:sp>
        <p:sp>
          <p:nvSpPr>
            <p:cNvPr id="376" name="Graphic 255">
              <a:extLst>
                <a:ext uri="{FF2B5EF4-FFF2-40B4-BE49-F238E27FC236}">
                  <a16:creationId xmlns:a16="http://schemas.microsoft.com/office/drawing/2014/main" id="{AA63F3B4-8A19-364A-BD6A-4AD5A6AC5161}"/>
                </a:ext>
              </a:extLst>
            </p:cNvPr>
            <p:cNvSpPr/>
            <p:nvPr/>
          </p:nvSpPr>
          <p:spPr>
            <a:xfrm>
              <a:off x="11851837" y="4388252"/>
              <a:ext cx="76200" cy="67246"/>
            </a:xfrm>
            <a:custGeom>
              <a:avLst/>
              <a:gdLst>
                <a:gd name="connsiteX0" fmla="*/ 76182 w 76200"/>
                <a:gd name="connsiteY0" fmla="*/ -65 h 67246"/>
                <a:gd name="connsiteX1" fmla="*/ -18 w 76200"/>
                <a:gd name="connsiteY1" fmla="*/ 67181 h 67246"/>
              </a:gdLst>
              <a:ahLst/>
              <a:cxnLst>
                <a:cxn ang="0">
                  <a:pos x="connsiteX0" y="connsiteY0"/>
                </a:cxn>
                <a:cxn ang="0">
                  <a:pos x="connsiteX1" y="connsiteY1"/>
                </a:cxn>
              </a:cxnLst>
              <a:rect l="l" t="t" r="r" b="b"/>
              <a:pathLst>
                <a:path w="76200" h="67246">
                  <a:moveTo>
                    <a:pt x="76182" y="-65"/>
                  </a:moveTo>
                  <a:cubicBezTo>
                    <a:pt x="76182" y="-65"/>
                    <a:pt x="45893" y="55275"/>
                    <a:pt x="-18" y="67181"/>
                  </a:cubicBezTo>
                </a:path>
              </a:pathLst>
            </a:custGeom>
            <a:noFill/>
            <a:ln w="9525" cap="rnd">
              <a:solidFill>
                <a:srgbClr val="263238"/>
              </a:solidFill>
              <a:prstDash val="solid"/>
              <a:round/>
            </a:ln>
          </p:spPr>
          <p:txBody>
            <a:bodyPr rtlCol="0" anchor="ctr"/>
            <a:lstStyle/>
            <a:p>
              <a:endParaRPr lang="en-GB"/>
            </a:p>
          </p:txBody>
        </p:sp>
        <p:sp>
          <p:nvSpPr>
            <p:cNvPr id="377" name="Graphic 255">
              <a:extLst>
                <a:ext uri="{FF2B5EF4-FFF2-40B4-BE49-F238E27FC236}">
                  <a16:creationId xmlns:a16="http://schemas.microsoft.com/office/drawing/2014/main" id="{610A37AA-7747-8541-A552-84280E730499}"/>
                </a:ext>
              </a:extLst>
            </p:cNvPr>
            <p:cNvSpPr/>
            <p:nvPr/>
          </p:nvSpPr>
          <p:spPr>
            <a:xfrm>
              <a:off x="11829358" y="4327959"/>
              <a:ext cx="22383" cy="36480"/>
            </a:xfrm>
            <a:custGeom>
              <a:avLst/>
              <a:gdLst>
                <a:gd name="connsiteX0" fmla="*/ 22366 w 22383"/>
                <a:gd name="connsiteY0" fmla="*/ -65 h 36480"/>
                <a:gd name="connsiteX1" fmla="*/ -18 w 22383"/>
                <a:gd name="connsiteY1" fmla="*/ 36416 h 36480"/>
              </a:gdLst>
              <a:ahLst/>
              <a:cxnLst>
                <a:cxn ang="0">
                  <a:pos x="connsiteX0" y="connsiteY0"/>
                </a:cxn>
                <a:cxn ang="0">
                  <a:pos x="connsiteX1" y="connsiteY1"/>
                </a:cxn>
              </a:cxnLst>
              <a:rect l="l" t="t" r="r" b="b"/>
              <a:pathLst>
                <a:path w="22383" h="36480">
                  <a:moveTo>
                    <a:pt x="22366" y="-65"/>
                  </a:moveTo>
                  <a:cubicBezTo>
                    <a:pt x="22366" y="-65"/>
                    <a:pt x="11507" y="28510"/>
                    <a:pt x="-18" y="36416"/>
                  </a:cubicBezTo>
                </a:path>
              </a:pathLst>
            </a:custGeom>
            <a:noFill/>
            <a:ln w="9525" cap="rnd">
              <a:solidFill>
                <a:srgbClr val="263238"/>
              </a:solidFill>
              <a:prstDash val="solid"/>
              <a:round/>
            </a:ln>
          </p:spPr>
          <p:txBody>
            <a:bodyPr rtlCol="0" anchor="ctr"/>
            <a:lstStyle/>
            <a:p>
              <a:endParaRPr lang="en-GB"/>
            </a:p>
          </p:txBody>
        </p:sp>
        <p:sp>
          <p:nvSpPr>
            <p:cNvPr id="378" name="Graphic 255">
              <a:extLst>
                <a:ext uri="{FF2B5EF4-FFF2-40B4-BE49-F238E27FC236}">
                  <a16:creationId xmlns:a16="http://schemas.microsoft.com/office/drawing/2014/main" id="{D2ED7969-E74D-5C4E-BE91-3BAD521A185F}"/>
                </a:ext>
              </a:extLst>
            </p:cNvPr>
            <p:cNvSpPr/>
            <p:nvPr/>
          </p:nvSpPr>
          <p:spPr>
            <a:xfrm>
              <a:off x="11754872" y="4555225"/>
              <a:ext cx="134969" cy="65627"/>
            </a:xfrm>
            <a:custGeom>
              <a:avLst/>
              <a:gdLst>
                <a:gd name="connsiteX0" fmla="*/ 134951 w 134969"/>
                <a:gd name="connsiteY0" fmla="*/ -65 h 65627"/>
                <a:gd name="connsiteX1" fmla="*/ -18 w 134969"/>
                <a:gd name="connsiteY1" fmla="*/ 65562 h 65627"/>
              </a:gdLst>
              <a:ahLst/>
              <a:cxnLst>
                <a:cxn ang="0">
                  <a:pos x="connsiteX0" y="connsiteY0"/>
                </a:cxn>
                <a:cxn ang="0">
                  <a:pos x="connsiteX1" y="connsiteY1"/>
                </a:cxn>
              </a:cxnLst>
              <a:rect l="l" t="t" r="r" b="b"/>
              <a:pathLst>
                <a:path w="134969" h="65627">
                  <a:moveTo>
                    <a:pt x="134951" y="-65"/>
                  </a:moveTo>
                  <a:cubicBezTo>
                    <a:pt x="134951" y="-65"/>
                    <a:pt x="66086" y="52037"/>
                    <a:pt x="-18" y="65562"/>
                  </a:cubicBezTo>
                </a:path>
              </a:pathLst>
            </a:custGeom>
            <a:noFill/>
            <a:ln w="9525" cap="rnd">
              <a:solidFill>
                <a:srgbClr val="263238"/>
              </a:solidFill>
              <a:prstDash val="solid"/>
              <a:round/>
            </a:ln>
          </p:spPr>
          <p:txBody>
            <a:bodyPr rtlCol="0" anchor="ctr"/>
            <a:lstStyle/>
            <a:p>
              <a:endParaRPr lang="en-GB"/>
            </a:p>
          </p:txBody>
        </p:sp>
        <p:sp>
          <p:nvSpPr>
            <p:cNvPr id="379" name="Graphic 255">
              <a:extLst>
                <a:ext uri="{FF2B5EF4-FFF2-40B4-BE49-F238E27FC236}">
                  <a16:creationId xmlns:a16="http://schemas.microsoft.com/office/drawing/2014/main" id="{BA1A8C73-F802-4844-936A-0EFFD1EFAB24}"/>
                </a:ext>
              </a:extLst>
            </p:cNvPr>
            <p:cNvSpPr/>
            <p:nvPr/>
          </p:nvSpPr>
          <p:spPr>
            <a:xfrm>
              <a:off x="11726583" y="4646570"/>
              <a:ext cx="102774" cy="39528"/>
            </a:xfrm>
            <a:custGeom>
              <a:avLst/>
              <a:gdLst>
                <a:gd name="connsiteX0" fmla="*/ -18 w 102774"/>
                <a:gd name="connsiteY0" fmla="*/ -65 h 39528"/>
                <a:gd name="connsiteX1" fmla="*/ 102757 w 102774"/>
                <a:gd name="connsiteY1" fmla="*/ 39464 h 39528"/>
              </a:gdLst>
              <a:ahLst/>
              <a:cxnLst>
                <a:cxn ang="0">
                  <a:pos x="connsiteX0" y="connsiteY0"/>
                </a:cxn>
                <a:cxn ang="0">
                  <a:pos x="connsiteX1" y="connsiteY1"/>
                </a:cxn>
              </a:cxnLst>
              <a:rect l="l" t="t" r="r" b="b"/>
              <a:pathLst>
                <a:path w="102774" h="39528">
                  <a:moveTo>
                    <a:pt x="-18" y="-65"/>
                  </a:moveTo>
                  <a:cubicBezTo>
                    <a:pt x="-18" y="-65"/>
                    <a:pt x="28557" y="36035"/>
                    <a:pt x="102757" y="39464"/>
                  </a:cubicBezTo>
                </a:path>
              </a:pathLst>
            </a:custGeom>
            <a:noFill/>
            <a:ln w="9525" cap="rnd">
              <a:solidFill>
                <a:srgbClr val="263238"/>
              </a:solidFill>
              <a:prstDash val="solid"/>
              <a:round/>
            </a:ln>
          </p:spPr>
          <p:txBody>
            <a:bodyPr rtlCol="0" anchor="ctr"/>
            <a:lstStyle/>
            <a:p>
              <a:endParaRPr lang="en-GB"/>
            </a:p>
          </p:txBody>
        </p:sp>
        <p:sp>
          <p:nvSpPr>
            <p:cNvPr id="380" name="Graphic 255">
              <a:extLst>
                <a:ext uri="{FF2B5EF4-FFF2-40B4-BE49-F238E27FC236}">
                  <a16:creationId xmlns:a16="http://schemas.microsoft.com/office/drawing/2014/main" id="{1363B501-A77F-2543-9E20-D05DDDDF1E68}"/>
                </a:ext>
              </a:extLst>
            </p:cNvPr>
            <p:cNvSpPr/>
            <p:nvPr/>
          </p:nvSpPr>
          <p:spPr>
            <a:xfrm>
              <a:off x="11503698" y="4431884"/>
              <a:ext cx="105917" cy="56666"/>
            </a:xfrm>
            <a:custGeom>
              <a:avLst/>
              <a:gdLst>
                <a:gd name="connsiteX0" fmla="*/ -18 w 105917"/>
                <a:gd name="connsiteY0" fmla="*/ 56601 h 56666"/>
                <a:gd name="connsiteX1" fmla="*/ 105900 w 105917"/>
                <a:gd name="connsiteY1" fmla="*/ 784 h 56666"/>
              </a:gdLst>
              <a:ahLst/>
              <a:cxnLst>
                <a:cxn ang="0">
                  <a:pos x="connsiteX0" y="connsiteY0"/>
                </a:cxn>
                <a:cxn ang="0">
                  <a:pos x="connsiteX1" y="connsiteY1"/>
                </a:cxn>
              </a:cxnLst>
              <a:rect l="l" t="t" r="r" b="b"/>
              <a:pathLst>
                <a:path w="105917" h="56666">
                  <a:moveTo>
                    <a:pt x="-18" y="56601"/>
                  </a:moveTo>
                  <a:cubicBezTo>
                    <a:pt x="-18" y="56601"/>
                    <a:pt x="67419" y="-8169"/>
                    <a:pt x="105900" y="784"/>
                  </a:cubicBezTo>
                </a:path>
              </a:pathLst>
            </a:custGeom>
            <a:noFill/>
            <a:ln w="9525" cap="rnd">
              <a:solidFill>
                <a:srgbClr val="263238"/>
              </a:solidFill>
              <a:prstDash val="solid"/>
              <a:round/>
            </a:ln>
          </p:spPr>
          <p:txBody>
            <a:bodyPr rtlCol="0" anchor="ctr"/>
            <a:lstStyle/>
            <a:p>
              <a:endParaRPr lang="en-GB"/>
            </a:p>
          </p:txBody>
        </p:sp>
        <p:sp>
          <p:nvSpPr>
            <p:cNvPr id="381" name="Graphic 255">
              <a:extLst>
                <a:ext uri="{FF2B5EF4-FFF2-40B4-BE49-F238E27FC236}">
                  <a16:creationId xmlns:a16="http://schemas.microsoft.com/office/drawing/2014/main" id="{D1518EC0-1B4B-C948-B370-5E395F1AAA1C}"/>
                </a:ext>
              </a:extLst>
            </p:cNvPr>
            <p:cNvSpPr/>
            <p:nvPr/>
          </p:nvSpPr>
          <p:spPr>
            <a:xfrm>
              <a:off x="11575326" y="4501694"/>
              <a:ext cx="60388" cy="38100"/>
            </a:xfrm>
            <a:custGeom>
              <a:avLst/>
              <a:gdLst>
                <a:gd name="connsiteX0" fmla="*/ 60370 w 60388"/>
                <a:gd name="connsiteY0" fmla="*/ -65 h 38100"/>
                <a:gd name="connsiteX1" fmla="*/ -18 w 60388"/>
                <a:gd name="connsiteY1" fmla="*/ 38035 h 38100"/>
              </a:gdLst>
              <a:ahLst/>
              <a:cxnLst>
                <a:cxn ang="0">
                  <a:pos x="connsiteX0" y="connsiteY0"/>
                </a:cxn>
                <a:cxn ang="0">
                  <a:pos x="connsiteX1" y="connsiteY1"/>
                </a:cxn>
              </a:cxnLst>
              <a:rect l="l" t="t" r="r" b="b"/>
              <a:pathLst>
                <a:path w="60388" h="38100">
                  <a:moveTo>
                    <a:pt x="60370" y="-65"/>
                  </a:moveTo>
                  <a:cubicBezTo>
                    <a:pt x="60370" y="-65"/>
                    <a:pt x="9317" y="38035"/>
                    <a:pt x="-18" y="38035"/>
                  </a:cubicBezTo>
                </a:path>
              </a:pathLst>
            </a:custGeom>
            <a:noFill/>
            <a:ln w="9525" cap="rnd">
              <a:solidFill>
                <a:srgbClr val="263238"/>
              </a:solidFill>
              <a:prstDash val="solid"/>
              <a:round/>
            </a:ln>
          </p:spPr>
          <p:txBody>
            <a:bodyPr rtlCol="0" anchor="ctr"/>
            <a:lstStyle/>
            <a:p>
              <a:endParaRPr lang="en-GB"/>
            </a:p>
          </p:txBody>
        </p:sp>
        <p:sp>
          <p:nvSpPr>
            <p:cNvPr id="382" name="Graphic 255">
              <a:extLst>
                <a:ext uri="{FF2B5EF4-FFF2-40B4-BE49-F238E27FC236}">
                  <a16:creationId xmlns:a16="http://schemas.microsoft.com/office/drawing/2014/main" id="{EBA21203-5140-2746-8531-294663FC7245}"/>
                </a:ext>
              </a:extLst>
            </p:cNvPr>
            <p:cNvSpPr/>
            <p:nvPr/>
          </p:nvSpPr>
          <p:spPr>
            <a:xfrm>
              <a:off x="11110030" y="4686384"/>
              <a:ext cx="30194" cy="17508"/>
            </a:xfrm>
            <a:custGeom>
              <a:avLst/>
              <a:gdLst>
                <a:gd name="connsiteX0" fmla="*/ -18 w 30194"/>
                <a:gd name="connsiteY0" fmla="*/ 17270 h 17508"/>
                <a:gd name="connsiteX1" fmla="*/ 30176 w 30194"/>
                <a:gd name="connsiteY1" fmla="*/ -65 h 17508"/>
              </a:gdLst>
              <a:ahLst/>
              <a:cxnLst>
                <a:cxn ang="0">
                  <a:pos x="connsiteX0" y="connsiteY0"/>
                </a:cxn>
                <a:cxn ang="0">
                  <a:pos x="connsiteX1" y="connsiteY1"/>
                </a:cxn>
              </a:cxnLst>
              <a:rect l="l" t="t" r="r" b="b"/>
              <a:pathLst>
                <a:path w="30194" h="17508">
                  <a:moveTo>
                    <a:pt x="-18" y="17270"/>
                  </a:moveTo>
                  <a:cubicBezTo>
                    <a:pt x="-18" y="17270"/>
                    <a:pt x="16936" y="20414"/>
                    <a:pt x="30176" y="-65"/>
                  </a:cubicBezTo>
                </a:path>
              </a:pathLst>
            </a:custGeom>
            <a:noFill/>
            <a:ln w="9525" cap="rnd">
              <a:solidFill>
                <a:srgbClr val="263238"/>
              </a:solidFill>
              <a:prstDash val="solid"/>
              <a:round/>
            </a:ln>
          </p:spPr>
          <p:txBody>
            <a:bodyPr rtlCol="0" anchor="ctr"/>
            <a:lstStyle/>
            <a:p>
              <a:endParaRPr lang="en-GB"/>
            </a:p>
          </p:txBody>
        </p:sp>
        <p:sp>
          <p:nvSpPr>
            <p:cNvPr id="383" name="Graphic 255">
              <a:extLst>
                <a:ext uri="{FF2B5EF4-FFF2-40B4-BE49-F238E27FC236}">
                  <a16:creationId xmlns:a16="http://schemas.microsoft.com/office/drawing/2014/main" id="{53FDA498-CD74-6B4B-A240-F93BF28F4A68}"/>
                </a:ext>
              </a:extLst>
            </p:cNvPr>
            <p:cNvSpPr/>
            <p:nvPr/>
          </p:nvSpPr>
          <p:spPr>
            <a:xfrm>
              <a:off x="11170323" y="4580752"/>
              <a:ext cx="67722" cy="30194"/>
            </a:xfrm>
            <a:custGeom>
              <a:avLst/>
              <a:gdLst>
                <a:gd name="connsiteX0" fmla="*/ -18 w 67722"/>
                <a:gd name="connsiteY0" fmla="*/ 30129 h 30194"/>
                <a:gd name="connsiteX1" fmla="*/ 67705 w 67722"/>
                <a:gd name="connsiteY1" fmla="*/ -65 h 30194"/>
              </a:gdLst>
              <a:ahLst/>
              <a:cxnLst>
                <a:cxn ang="0">
                  <a:pos x="connsiteX0" y="connsiteY0"/>
                </a:cxn>
                <a:cxn ang="0">
                  <a:pos x="connsiteX1" y="connsiteY1"/>
                </a:cxn>
              </a:cxnLst>
              <a:rect l="l" t="t" r="r" b="b"/>
              <a:pathLst>
                <a:path w="67722" h="30194">
                  <a:moveTo>
                    <a:pt x="-18" y="30129"/>
                  </a:moveTo>
                  <a:cubicBezTo>
                    <a:pt x="-18" y="30129"/>
                    <a:pt x="40939" y="4793"/>
                    <a:pt x="67705" y="-65"/>
                  </a:cubicBezTo>
                </a:path>
              </a:pathLst>
            </a:custGeom>
            <a:noFill/>
            <a:ln w="9525" cap="rnd">
              <a:solidFill>
                <a:srgbClr val="263238"/>
              </a:solidFill>
              <a:prstDash val="solid"/>
              <a:round/>
            </a:ln>
          </p:spPr>
          <p:txBody>
            <a:bodyPr rtlCol="0" anchor="ctr"/>
            <a:lstStyle/>
            <a:p>
              <a:endParaRPr lang="en-GB"/>
            </a:p>
          </p:txBody>
        </p:sp>
        <p:sp>
          <p:nvSpPr>
            <p:cNvPr id="384" name="Graphic 255">
              <a:extLst>
                <a:ext uri="{FF2B5EF4-FFF2-40B4-BE49-F238E27FC236}">
                  <a16:creationId xmlns:a16="http://schemas.microsoft.com/office/drawing/2014/main" id="{15B46CA1-47D6-4240-B478-1BCCEA8E9E9E}"/>
                </a:ext>
              </a:extLst>
            </p:cNvPr>
            <p:cNvSpPr/>
            <p:nvPr/>
          </p:nvSpPr>
          <p:spPr>
            <a:xfrm>
              <a:off x="11531130" y="5375899"/>
              <a:ext cx="136588" cy="94202"/>
            </a:xfrm>
            <a:custGeom>
              <a:avLst/>
              <a:gdLst>
                <a:gd name="connsiteX0" fmla="*/ -18 w 136588"/>
                <a:gd name="connsiteY0" fmla="*/ 94137 h 94202"/>
                <a:gd name="connsiteX1" fmla="*/ 136570 w 136588"/>
                <a:gd name="connsiteY1" fmla="*/ -65 h 94202"/>
              </a:gdLst>
              <a:ahLst/>
              <a:cxnLst>
                <a:cxn ang="0">
                  <a:pos x="connsiteX0" y="connsiteY0"/>
                </a:cxn>
                <a:cxn ang="0">
                  <a:pos x="connsiteX1" y="connsiteY1"/>
                </a:cxn>
              </a:cxnLst>
              <a:rect l="l" t="t" r="r" b="b"/>
              <a:pathLst>
                <a:path w="136588" h="94202">
                  <a:moveTo>
                    <a:pt x="-18" y="94137"/>
                  </a:moveTo>
                  <a:cubicBezTo>
                    <a:pt x="8459" y="86612"/>
                    <a:pt x="87612" y="22604"/>
                    <a:pt x="136570" y="-65"/>
                  </a:cubicBezTo>
                </a:path>
              </a:pathLst>
            </a:custGeom>
            <a:noFill/>
            <a:ln w="9525" cap="rnd">
              <a:solidFill>
                <a:srgbClr val="263238"/>
              </a:solidFill>
              <a:prstDash val="solid"/>
              <a:round/>
            </a:ln>
          </p:spPr>
          <p:txBody>
            <a:bodyPr rtlCol="0" anchor="ctr"/>
            <a:lstStyle/>
            <a:p>
              <a:endParaRPr lang="en-GB"/>
            </a:p>
          </p:txBody>
        </p:sp>
        <p:sp>
          <p:nvSpPr>
            <p:cNvPr id="385" name="Graphic 255">
              <a:extLst>
                <a:ext uri="{FF2B5EF4-FFF2-40B4-BE49-F238E27FC236}">
                  <a16:creationId xmlns:a16="http://schemas.microsoft.com/office/drawing/2014/main" id="{1F78A68D-D1D0-AB45-B398-D05F8FBDA0A7}"/>
                </a:ext>
              </a:extLst>
            </p:cNvPr>
            <p:cNvSpPr/>
            <p:nvPr/>
          </p:nvSpPr>
          <p:spPr>
            <a:xfrm>
              <a:off x="11559515" y="5439766"/>
              <a:ext cx="74295" cy="64244"/>
            </a:xfrm>
            <a:custGeom>
              <a:avLst/>
              <a:gdLst>
                <a:gd name="connsiteX0" fmla="*/ 74277 w 74295"/>
                <a:gd name="connsiteY0" fmla="*/ -20 h 64244"/>
                <a:gd name="connsiteX1" fmla="*/ -18 w 74295"/>
                <a:gd name="connsiteY1" fmla="*/ 64179 h 64244"/>
              </a:gdLst>
              <a:ahLst/>
              <a:cxnLst>
                <a:cxn ang="0">
                  <a:pos x="connsiteX0" y="connsiteY0"/>
                </a:cxn>
                <a:cxn ang="0">
                  <a:pos x="connsiteX1" y="connsiteY1"/>
                </a:cxn>
              </a:cxnLst>
              <a:rect l="l" t="t" r="r" b="b"/>
              <a:pathLst>
                <a:path w="74295" h="64244">
                  <a:moveTo>
                    <a:pt x="74277" y="-20"/>
                  </a:moveTo>
                  <a:cubicBezTo>
                    <a:pt x="68657" y="-1734"/>
                    <a:pt x="23699" y="45320"/>
                    <a:pt x="-18" y="64179"/>
                  </a:cubicBezTo>
                </a:path>
              </a:pathLst>
            </a:custGeom>
            <a:noFill/>
            <a:ln w="9525" cap="rnd">
              <a:solidFill>
                <a:srgbClr val="263238"/>
              </a:solidFill>
              <a:prstDash val="solid"/>
              <a:round/>
            </a:ln>
          </p:spPr>
          <p:txBody>
            <a:bodyPr rtlCol="0" anchor="ctr"/>
            <a:lstStyle/>
            <a:p>
              <a:endParaRPr lang="en-GB"/>
            </a:p>
          </p:txBody>
        </p:sp>
        <p:sp>
          <p:nvSpPr>
            <p:cNvPr id="386" name="Graphic 255">
              <a:extLst>
                <a:ext uri="{FF2B5EF4-FFF2-40B4-BE49-F238E27FC236}">
                  <a16:creationId xmlns:a16="http://schemas.microsoft.com/office/drawing/2014/main" id="{3F418048-96DE-4745-AB36-6906BE49F66F}"/>
                </a:ext>
              </a:extLst>
            </p:cNvPr>
            <p:cNvSpPr/>
            <p:nvPr/>
          </p:nvSpPr>
          <p:spPr>
            <a:xfrm>
              <a:off x="11656098" y="5579353"/>
              <a:ext cx="184689" cy="400050"/>
            </a:xfrm>
            <a:custGeom>
              <a:avLst/>
              <a:gdLst>
                <a:gd name="connsiteX0" fmla="*/ -18 w 184689"/>
                <a:gd name="connsiteY0" fmla="*/ -65 h 400050"/>
                <a:gd name="connsiteX1" fmla="*/ 184672 w 184689"/>
                <a:gd name="connsiteY1" fmla="*/ 399985 h 400050"/>
              </a:gdLst>
              <a:ahLst/>
              <a:cxnLst>
                <a:cxn ang="0">
                  <a:pos x="connsiteX0" y="connsiteY0"/>
                </a:cxn>
                <a:cxn ang="0">
                  <a:pos x="connsiteX1" y="connsiteY1"/>
                </a:cxn>
              </a:cxnLst>
              <a:rect l="l" t="t" r="r" b="b"/>
              <a:pathLst>
                <a:path w="184689" h="400050">
                  <a:moveTo>
                    <a:pt x="-18" y="-65"/>
                  </a:moveTo>
                  <a:cubicBezTo>
                    <a:pt x="-18" y="-65"/>
                    <a:pt x="150763" y="285685"/>
                    <a:pt x="184672" y="399985"/>
                  </a:cubicBezTo>
                </a:path>
              </a:pathLst>
            </a:custGeom>
            <a:noFill/>
            <a:ln w="9525" cap="rnd">
              <a:solidFill>
                <a:srgbClr val="263238"/>
              </a:solidFill>
              <a:prstDash val="solid"/>
              <a:round/>
            </a:ln>
          </p:spPr>
          <p:txBody>
            <a:bodyPr rtlCol="0" anchor="ctr"/>
            <a:lstStyle/>
            <a:p>
              <a:endParaRPr lang="en-GB"/>
            </a:p>
          </p:txBody>
        </p:sp>
        <p:sp>
          <p:nvSpPr>
            <p:cNvPr id="387" name="Graphic 255">
              <a:extLst>
                <a:ext uri="{FF2B5EF4-FFF2-40B4-BE49-F238E27FC236}">
                  <a16:creationId xmlns:a16="http://schemas.microsoft.com/office/drawing/2014/main" id="{4B53601B-C009-F94B-845C-7A3296B68A01}"/>
                </a:ext>
              </a:extLst>
            </p:cNvPr>
            <p:cNvSpPr/>
            <p:nvPr/>
          </p:nvSpPr>
          <p:spPr>
            <a:xfrm>
              <a:off x="12097677" y="5175302"/>
              <a:ext cx="76866" cy="149923"/>
            </a:xfrm>
            <a:custGeom>
              <a:avLst/>
              <a:gdLst>
                <a:gd name="connsiteX0" fmla="*/ -18 w 76866"/>
                <a:gd name="connsiteY0" fmla="*/ -65 h 149923"/>
                <a:gd name="connsiteX1" fmla="*/ 76849 w 76866"/>
                <a:gd name="connsiteY1" fmla="*/ 149858 h 149923"/>
              </a:gdLst>
              <a:ahLst/>
              <a:cxnLst>
                <a:cxn ang="0">
                  <a:pos x="connsiteX0" y="connsiteY0"/>
                </a:cxn>
                <a:cxn ang="0">
                  <a:pos x="connsiteX1" y="connsiteY1"/>
                </a:cxn>
              </a:cxnLst>
              <a:rect l="l" t="t" r="r" b="b"/>
              <a:pathLst>
                <a:path w="76866" h="149923">
                  <a:moveTo>
                    <a:pt x="-18" y="-65"/>
                  </a:moveTo>
                  <a:cubicBezTo>
                    <a:pt x="12746" y="70134"/>
                    <a:pt x="54179" y="121855"/>
                    <a:pt x="76849" y="149858"/>
                  </a:cubicBezTo>
                </a:path>
              </a:pathLst>
            </a:custGeom>
            <a:noFill/>
            <a:ln w="9525" cap="rnd">
              <a:solidFill>
                <a:srgbClr val="263238"/>
              </a:solidFill>
              <a:prstDash val="solid"/>
              <a:round/>
            </a:ln>
          </p:spPr>
          <p:txBody>
            <a:bodyPr rtlCol="0" anchor="ctr"/>
            <a:lstStyle/>
            <a:p>
              <a:endParaRPr lang="en-GB"/>
            </a:p>
          </p:txBody>
        </p:sp>
        <p:sp>
          <p:nvSpPr>
            <p:cNvPr id="388" name="Graphic 255">
              <a:extLst>
                <a:ext uri="{FF2B5EF4-FFF2-40B4-BE49-F238E27FC236}">
                  <a16:creationId xmlns:a16="http://schemas.microsoft.com/office/drawing/2014/main" id="{CD9FEDAF-68FC-FC4D-8D0F-BBAD0F694113}"/>
                </a:ext>
              </a:extLst>
            </p:cNvPr>
            <p:cNvSpPr/>
            <p:nvPr/>
          </p:nvSpPr>
          <p:spPr>
            <a:xfrm>
              <a:off x="11613295" y="4301453"/>
              <a:ext cx="217709" cy="212172"/>
            </a:xfrm>
            <a:custGeom>
              <a:avLst/>
              <a:gdLst>
                <a:gd name="connsiteX0" fmla="*/ 9067 w 217709"/>
                <a:gd name="connsiteY0" fmla="*/ 14343 h 212172"/>
                <a:gd name="connsiteX1" fmla="*/ 22402 w 217709"/>
                <a:gd name="connsiteY1" fmla="*/ 94639 h 212172"/>
                <a:gd name="connsiteX2" fmla="*/ 100412 w 217709"/>
                <a:gd name="connsiteY2" fmla="*/ 187032 h 212172"/>
                <a:gd name="connsiteX3" fmla="*/ 205187 w 217709"/>
                <a:gd name="connsiteY3" fmla="*/ 187032 h 212172"/>
                <a:gd name="connsiteX4" fmla="*/ 164801 w 217709"/>
                <a:gd name="connsiteY4" fmla="*/ 38156 h 212172"/>
                <a:gd name="connsiteX5" fmla="*/ 9067 w 217709"/>
                <a:gd name="connsiteY5" fmla="*/ 14343 h 2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709" h="212172">
                  <a:moveTo>
                    <a:pt x="9067" y="14343"/>
                  </a:moveTo>
                  <a:cubicBezTo>
                    <a:pt x="-12840" y="27869"/>
                    <a:pt x="10210" y="72065"/>
                    <a:pt x="22402" y="94639"/>
                  </a:cubicBezTo>
                  <a:cubicBezTo>
                    <a:pt x="34594" y="117213"/>
                    <a:pt x="89077" y="153123"/>
                    <a:pt x="100412" y="187032"/>
                  </a:cubicBezTo>
                  <a:cubicBezTo>
                    <a:pt x="111747" y="220940"/>
                    <a:pt x="183375" y="219988"/>
                    <a:pt x="205187" y="187032"/>
                  </a:cubicBezTo>
                  <a:cubicBezTo>
                    <a:pt x="226999" y="154075"/>
                    <a:pt x="224237" y="88257"/>
                    <a:pt x="164801" y="38156"/>
                  </a:cubicBezTo>
                  <a:cubicBezTo>
                    <a:pt x="105365" y="-11946"/>
                    <a:pt x="40214" y="-4707"/>
                    <a:pt x="9067" y="14343"/>
                  </a:cubicBezTo>
                  <a:close/>
                </a:path>
              </a:pathLst>
            </a:custGeom>
            <a:solidFill>
              <a:srgbClr val="FFFFFF">
                <a:alpha val="40000"/>
              </a:srgbClr>
            </a:solidFill>
            <a:ln w="9525" cap="flat">
              <a:noFill/>
              <a:prstDash val="solid"/>
              <a:miter/>
            </a:ln>
          </p:spPr>
          <p:txBody>
            <a:bodyPr rtlCol="0" anchor="ctr"/>
            <a:lstStyle/>
            <a:p>
              <a:endParaRPr lang="en-GB"/>
            </a:p>
          </p:txBody>
        </p:sp>
      </p:grpSp>
      <p:grpSp>
        <p:nvGrpSpPr>
          <p:cNvPr id="429" name="TECH">
            <a:extLst>
              <a:ext uri="{FF2B5EF4-FFF2-40B4-BE49-F238E27FC236}">
                <a16:creationId xmlns:a16="http://schemas.microsoft.com/office/drawing/2014/main" id="{82E4CC72-0688-A747-81DB-6CC1A6B95F57}"/>
              </a:ext>
            </a:extLst>
          </p:cNvPr>
          <p:cNvGrpSpPr/>
          <p:nvPr/>
        </p:nvGrpSpPr>
        <p:grpSpPr>
          <a:xfrm>
            <a:off x="8215746" y="1926555"/>
            <a:ext cx="3634060" cy="4931445"/>
            <a:chOff x="8326582" y="1905858"/>
            <a:chExt cx="3634060" cy="4931445"/>
          </a:xfrm>
        </p:grpSpPr>
        <p:grpSp>
          <p:nvGrpSpPr>
            <p:cNvPr id="428" name="Group 427">
              <a:extLst>
                <a:ext uri="{FF2B5EF4-FFF2-40B4-BE49-F238E27FC236}">
                  <a16:creationId xmlns:a16="http://schemas.microsoft.com/office/drawing/2014/main" id="{3BCB3DD4-4609-9D48-8C52-8BF9096F2C6D}"/>
                </a:ext>
              </a:extLst>
            </p:cNvPr>
            <p:cNvGrpSpPr/>
            <p:nvPr/>
          </p:nvGrpSpPr>
          <p:grpSpPr>
            <a:xfrm>
              <a:off x="8326582" y="1905858"/>
              <a:ext cx="1595851" cy="1739042"/>
              <a:chOff x="7086401" y="2690505"/>
              <a:chExt cx="2406541" cy="2622473"/>
            </a:xfrm>
          </p:grpSpPr>
          <p:sp>
            <p:nvSpPr>
              <p:cNvPr id="392" name="Graphic 390">
                <a:extLst>
                  <a:ext uri="{FF2B5EF4-FFF2-40B4-BE49-F238E27FC236}">
                    <a16:creationId xmlns:a16="http://schemas.microsoft.com/office/drawing/2014/main" id="{347D9FCF-4C2A-FC4C-A0A8-4C63BEAD91CE}"/>
                  </a:ext>
                </a:extLst>
              </p:cNvPr>
              <p:cNvSpPr/>
              <p:nvPr/>
            </p:nvSpPr>
            <p:spPr>
              <a:xfrm>
                <a:off x="8246149" y="3930201"/>
                <a:ext cx="43778" cy="98368"/>
              </a:xfrm>
              <a:custGeom>
                <a:avLst/>
                <a:gdLst>
                  <a:gd name="connsiteX0" fmla="*/ 0 w 43778"/>
                  <a:gd name="connsiteY0" fmla="*/ 98368 h 98368"/>
                  <a:gd name="connsiteX1" fmla="*/ 6912 w 43778"/>
                  <a:gd name="connsiteY1" fmla="*/ 82527 h 98368"/>
                  <a:gd name="connsiteX2" fmla="*/ 14081 w 43778"/>
                  <a:gd name="connsiteY2" fmla="*/ 66686 h 98368"/>
                  <a:gd name="connsiteX3" fmla="*/ 15873 w 43778"/>
                  <a:gd name="connsiteY3" fmla="*/ 62854 h 98368"/>
                  <a:gd name="connsiteX4" fmla="*/ 43779 w 43778"/>
                  <a:gd name="connsiteY4" fmla="*/ 0 h 98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8" h="98368">
                    <a:moveTo>
                      <a:pt x="0" y="98368"/>
                    </a:moveTo>
                    <a:lnTo>
                      <a:pt x="6912" y="82527"/>
                    </a:lnTo>
                    <a:lnTo>
                      <a:pt x="14081" y="66686"/>
                    </a:lnTo>
                    <a:lnTo>
                      <a:pt x="15873" y="62854"/>
                    </a:lnTo>
                    <a:lnTo>
                      <a:pt x="43779" y="0"/>
                    </a:lnTo>
                  </a:path>
                </a:pathLst>
              </a:custGeom>
              <a:noFill/>
              <a:ln w="14838" cap="rnd">
                <a:solidFill>
                  <a:srgbClr val="808080"/>
                </a:solidFill>
                <a:prstDash val="solid"/>
                <a:round/>
              </a:ln>
            </p:spPr>
            <p:txBody>
              <a:bodyPr rtlCol="0" anchor="ctr"/>
              <a:lstStyle/>
              <a:p>
                <a:endParaRPr lang="en-GB"/>
              </a:p>
            </p:txBody>
          </p:sp>
          <p:sp>
            <p:nvSpPr>
              <p:cNvPr id="394" name="Graphic 390">
                <a:extLst>
                  <a:ext uri="{FF2B5EF4-FFF2-40B4-BE49-F238E27FC236}">
                    <a16:creationId xmlns:a16="http://schemas.microsoft.com/office/drawing/2014/main" id="{347D9FCF-4C2A-FC4C-A0A8-4C63BEAD91CE}"/>
                  </a:ext>
                </a:extLst>
              </p:cNvPr>
              <p:cNvSpPr/>
              <p:nvPr/>
            </p:nvSpPr>
            <p:spPr>
              <a:xfrm>
                <a:off x="7086401" y="2690505"/>
                <a:ext cx="1203270" cy="2622473"/>
              </a:xfrm>
              <a:custGeom>
                <a:avLst/>
                <a:gdLst>
                  <a:gd name="connsiteX0" fmla="*/ 1203114 w 1203270"/>
                  <a:gd name="connsiteY0" fmla="*/ -155 h 2622473"/>
                  <a:gd name="connsiteX1" fmla="*/ -157 w 1203270"/>
                  <a:gd name="connsiteY1" fmla="*/ 709119 h 2622473"/>
                  <a:gd name="connsiteX2" fmla="*/ 1203114 w 1203270"/>
                  <a:gd name="connsiteY2" fmla="*/ 2622319 h 2622473"/>
                  <a:gd name="connsiteX3" fmla="*/ 1203114 w 1203270"/>
                  <a:gd name="connsiteY3" fmla="*/ -155 h 2622473"/>
                </a:gdLst>
                <a:ahLst/>
                <a:cxnLst>
                  <a:cxn ang="0">
                    <a:pos x="connsiteX0" y="connsiteY0"/>
                  </a:cxn>
                  <a:cxn ang="0">
                    <a:pos x="connsiteX1" y="connsiteY1"/>
                  </a:cxn>
                  <a:cxn ang="0">
                    <a:pos x="connsiteX2" y="connsiteY2"/>
                  </a:cxn>
                  <a:cxn ang="0">
                    <a:pos x="connsiteX3" y="connsiteY3"/>
                  </a:cxn>
                </a:cxnLst>
                <a:rect l="l" t="t" r="r" b="b"/>
                <a:pathLst>
                  <a:path w="1203270" h="2622473">
                    <a:moveTo>
                      <a:pt x="1203114" y="-155"/>
                    </a:moveTo>
                    <a:cubicBezTo>
                      <a:pt x="1019295" y="170776"/>
                      <a:pt x="549251" y="343240"/>
                      <a:pt x="-157" y="709119"/>
                    </a:cubicBezTo>
                    <a:cubicBezTo>
                      <a:pt x="-157" y="709119"/>
                      <a:pt x="34149" y="1946260"/>
                      <a:pt x="1203114" y="2622319"/>
                    </a:cubicBezTo>
                    <a:lnTo>
                      <a:pt x="1203114" y="-155"/>
                    </a:lnTo>
                    <a:close/>
                  </a:path>
                </a:pathLst>
              </a:custGeom>
              <a:solidFill>
                <a:schemeClr val="accent4"/>
              </a:solidFill>
              <a:ln w="14838" cap="rnd">
                <a:solidFill>
                  <a:srgbClr val="263238"/>
                </a:solidFill>
                <a:prstDash val="solid"/>
                <a:round/>
              </a:ln>
            </p:spPr>
            <p:txBody>
              <a:bodyPr rtlCol="0" anchor="ctr"/>
              <a:lstStyle/>
              <a:p>
                <a:endParaRPr lang="en-GB"/>
              </a:p>
            </p:txBody>
          </p:sp>
          <p:sp>
            <p:nvSpPr>
              <p:cNvPr id="395" name="Graphic 390">
                <a:extLst>
                  <a:ext uri="{FF2B5EF4-FFF2-40B4-BE49-F238E27FC236}">
                    <a16:creationId xmlns:a16="http://schemas.microsoft.com/office/drawing/2014/main" id="{347D9FCF-4C2A-FC4C-A0A8-4C63BEAD91CE}"/>
                  </a:ext>
                </a:extLst>
              </p:cNvPr>
              <p:cNvSpPr/>
              <p:nvPr/>
            </p:nvSpPr>
            <p:spPr>
              <a:xfrm>
                <a:off x="8289672" y="2690505"/>
                <a:ext cx="1203270" cy="2622473"/>
              </a:xfrm>
              <a:custGeom>
                <a:avLst/>
                <a:gdLst>
                  <a:gd name="connsiteX0" fmla="*/ -157 w 1203270"/>
                  <a:gd name="connsiteY0" fmla="*/ -155 h 2622473"/>
                  <a:gd name="connsiteX1" fmla="*/ 1203114 w 1203270"/>
                  <a:gd name="connsiteY1" fmla="*/ 709119 h 2622473"/>
                  <a:gd name="connsiteX2" fmla="*/ -157 w 1203270"/>
                  <a:gd name="connsiteY2" fmla="*/ 2622319 h 2622473"/>
                  <a:gd name="connsiteX3" fmla="*/ -157 w 1203270"/>
                  <a:gd name="connsiteY3" fmla="*/ -155 h 2622473"/>
                </a:gdLst>
                <a:ahLst/>
                <a:cxnLst>
                  <a:cxn ang="0">
                    <a:pos x="connsiteX0" y="connsiteY0"/>
                  </a:cxn>
                  <a:cxn ang="0">
                    <a:pos x="connsiteX1" y="connsiteY1"/>
                  </a:cxn>
                  <a:cxn ang="0">
                    <a:pos x="connsiteX2" y="connsiteY2"/>
                  </a:cxn>
                  <a:cxn ang="0">
                    <a:pos x="connsiteX3" y="connsiteY3"/>
                  </a:cxn>
                </a:cxnLst>
                <a:rect l="l" t="t" r="r" b="b"/>
                <a:pathLst>
                  <a:path w="1203270" h="2622473">
                    <a:moveTo>
                      <a:pt x="-157" y="-155"/>
                    </a:moveTo>
                    <a:cubicBezTo>
                      <a:pt x="183661" y="170776"/>
                      <a:pt x="653705" y="343240"/>
                      <a:pt x="1203114" y="709119"/>
                    </a:cubicBezTo>
                    <a:cubicBezTo>
                      <a:pt x="1203114" y="709119"/>
                      <a:pt x="1168808" y="1946260"/>
                      <a:pt x="-157" y="2622319"/>
                    </a:cubicBezTo>
                    <a:lnTo>
                      <a:pt x="-157" y="-155"/>
                    </a:lnTo>
                    <a:close/>
                  </a:path>
                </a:pathLst>
              </a:custGeom>
              <a:solidFill>
                <a:schemeClr val="accent1"/>
              </a:solidFill>
              <a:ln w="14838" cap="rnd">
                <a:solidFill>
                  <a:srgbClr val="263238"/>
                </a:solidFill>
                <a:prstDash val="solid"/>
                <a:round/>
              </a:ln>
            </p:spPr>
            <p:txBody>
              <a:bodyPr rtlCol="0" anchor="ctr"/>
              <a:lstStyle/>
              <a:p>
                <a:endParaRPr lang="en-GB"/>
              </a:p>
            </p:txBody>
          </p:sp>
          <p:sp>
            <p:nvSpPr>
              <p:cNvPr id="396" name="Graphic 390">
                <a:extLst>
                  <a:ext uri="{FF2B5EF4-FFF2-40B4-BE49-F238E27FC236}">
                    <a16:creationId xmlns:a16="http://schemas.microsoft.com/office/drawing/2014/main" id="{347D9FCF-4C2A-FC4C-A0A8-4C63BEAD91CE}"/>
                  </a:ext>
                </a:extLst>
              </p:cNvPr>
              <p:cNvSpPr/>
              <p:nvPr/>
            </p:nvSpPr>
            <p:spPr>
              <a:xfrm>
                <a:off x="7175494" y="2795772"/>
                <a:ext cx="2228098" cy="2411684"/>
              </a:xfrm>
              <a:custGeom>
                <a:avLst/>
                <a:gdLst>
                  <a:gd name="connsiteX0" fmla="*/ 1114020 w 2228098"/>
                  <a:gd name="connsiteY0" fmla="*/ -155 h 2411684"/>
                  <a:gd name="connsiteX1" fmla="*/ -157 w 2228098"/>
                  <a:gd name="connsiteY1" fmla="*/ 638601 h 2411684"/>
                  <a:gd name="connsiteX2" fmla="*/ 1114020 w 2228098"/>
                  <a:gd name="connsiteY2" fmla="*/ 2411530 h 2411684"/>
                  <a:gd name="connsiteX3" fmla="*/ 2227942 w 2228098"/>
                  <a:gd name="connsiteY3" fmla="*/ 639367 h 2411684"/>
                  <a:gd name="connsiteX4" fmla="*/ 1114020 w 2228098"/>
                  <a:gd name="connsiteY4" fmla="*/ -155 h 241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98" h="2411684">
                    <a:moveTo>
                      <a:pt x="1114020" y="-155"/>
                    </a:moveTo>
                    <a:cubicBezTo>
                      <a:pt x="892311" y="153147"/>
                      <a:pt x="508033" y="299805"/>
                      <a:pt x="-157" y="638601"/>
                    </a:cubicBezTo>
                    <a:cubicBezTo>
                      <a:pt x="-157" y="638601"/>
                      <a:pt x="31589" y="1784783"/>
                      <a:pt x="1114020" y="2411530"/>
                    </a:cubicBezTo>
                    <a:cubicBezTo>
                      <a:pt x="2196452" y="1785038"/>
                      <a:pt x="2227942" y="639367"/>
                      <a:pt x="2227942" y="639367"/>
                    </a:cubicBezTo>
                    <a:cubicBezTo>
                      <a:pt x="1719240" y="299805"/>
                      <a:pt x="1337521" y="153657"/>
                      <a:pt x="1114020" y="-155"/>
                    </a:cubicBezTo>
                    <a:close/>
                  </a:path>
                </a:pathLst>
              </a:custGeom>
              <a:solidFill>
                <a:schemeClr val="accent1"/>
              </a:solidFill>
              <a:ln w="14838" cap="rnd">
                <a:solidFill>
                  <a:srgbClr val="263238"/>
                </a:solidFill>
                <a:prstDash val="solid"/>
                <a:round/>
              </a:ln>
            </p:spPr>
            <p:txBody>
              <a:bodyPr rtlCol="0" anchor="ctr"/>
              <a:lstStyle/>
              <a:p>
                <a:endParaRPr lang="en-GB"/>
              </a:p>
            </p:txBody>
          </p:sp>
          <p:sp>
            <p:nvSpPr>
              <p:cNvPr id="397" name="Graphic 390">
                <a:extLst>
                  <a:ext uri="{FF2B5EF4-FFF2-40B4-BE49-F238E27FC236}">
                    <a16:creationId xmlns:a16="http://schemas.microsoft.com/office/drawing/2014/main" id="{347D9FCF-4C2A-FC4C-A0A8-4C63BEAD91CE}"/>
                  </a:ext>
                </a:extLst>
              </p:cNvPr>
              <p:cNvSpPr/>
              <p:nvPr/>
            </p:nvSpPr>
            <p:spPr>
              <a:xfrm>
                <a:off x="8289672" y="2797049"/>
                <a:ext cx="1113921" cy="2411173"/>
              </a:xfrm>
              <a:custGeom>
                <a:avLst/>
                <a:gdLst>
                  <a:gd name="connsiteX0" fmla="*/ 1113764 w 1113921"/>
                  <a:gd name="connsiteY0" fmla="*/ 638601 h 2411173"/>
                  <a:gd name="connsiteX1" fmla="*/ -157 w 1113921"/>
                  <a:gd name="connsiteY1" fmla="*/ -155 h 2411173"/>
                  <a:gd name="connsiteX2" fmla="*/ -157 w 1113921"/>
                  <a:gd name="connsiteY2" fmla="*/ 2411019 h 2411173"/>
                  <a:gd name="connsiteX3" fmla="*/ 1113764 w 1113921"/>
                  <a:gd name="connsiteY3" fmla="*/ 638601 h 2411173"/>
                </a:gdLst>
                <a:ahLst/>
                <a:cxnLst>
                  <a:cxn ang="0">
                    <a:pos x="connsiteX0" y="connsiteY0"/>
                  </a:cxn>
                  <a:cxn ang="0">
                    <a:pos x="connsiteX1" y="connsiteY1"/>
                  </a:cxn>
                  <a:cxn ang="0">
                    <a:pos x="connsiteX2" y="connsiteY2"/>
                  </a:cxn>
                  <a:cxn ang="0">
                    <a:pos x="connsiteX3" y="connsiteY3"/>
                  </a:cxn>
                </a:cxnLst>
                <a:rect l="l" t="t" r="r" b="b"/>
                <a:pathLst>
                  <a:path w="1113921" h="2411173">
                    <a:moveTo>
                      <a:pt x="1113764" y="638601"/>
                    </a:moveTo>
                    <a:cubicBezTo>
                      <a:pt x="605062" y="299294"/>
                      <a:pt x="223344" y="153147"/>
                      <a:pt x="-157" y="-155"/>
                    </a:cubicBezTo>
                    <a:lnTo>
                      <a:pt x="-157" y="2411019"/>
                    </a:lnTo>
                    <a:cubicBezTo>
                      <a:pt x="1082274" y="1784272"/>
                      <a:pt x="1113764" y="638601"/>
                      <a:pt x="1113764" y="638601"/>
                    </a:cubicBezTo>
                    <a:close/>
                  </a:path>
                </a:pathLst>
              </a:custGeom>
              <a:solidFill>
                <a:schemeClr val="accent4"/>
              </a:solidFill>
              <a:ln w="14838" cap="rnd">
                <a:solidFill>
                  <a:srgbClr val="263238"/>
                </a:solidFill>
                <a:prstDash val="solid"/>
                <a:round/>
              </a:ln>
            </p:spPr>
            <p:txBody>
              <a:bodyPr rtlCol="0" anchor="ctr"/>
              <a:lstStyle/>
              <a:p>
                <a:endParaRPr lang="en-GB"/>
              </a:p>
            </p:txBody>
          </p:sp>
          <p:sp>
            <p:nvSpPr>
              <p:cNvPr id="398" name="Graphic 390">
                <a:extLst>
                  <a:ext uri="{FF2B5EF4-FFF2-40B4-BE49-F238E27FC236}">
                    <a16:creationId xmlns:a16="http://schemas.microsoft.com/office/drawing/2014/main" id="{347D9FCF-4C2A-FC4C-A0A8-4C63BEAD91CE}"/>
                  </a:ext>
                </a:extLst>
              </p:cNvPr>
              <p:cNvSpPr/>
              <p:nvPr/>
            </p:nvSpPr>
            <p:spPr>
              <a:xfrm>
                <a:off x="7812460" y="3028405"/>
                <a:ext cx="969017" cy="923262"/>
              </a:xfrm>
              <a:custGeom>
                <a:avLst/>
                <a:gdLst>
                  <a:gd name="connsiteX0" fmla="*/ 899224 w 969017"/>
                  <a:gd name="connsiteY0" fmla="*/ 923103 h 923262"/>
                  <a:gd name="connsiteX1" fmla="*/ 68711 w 969017"/>
                  <a:gd name="connsiteY1" fmla="*/ 923103 h 923262"/>
                  <a:gd name="connsiteX2" fmla="*/ -155 w 969017"/>
                  <a:gd name="connsiteY2" fmla="*/ 855912 h 923262"/>
                  <a:gd name="connsiteX3" fmla="*/ -157 w 969017"/>
                  <a:gd name="connsiteY3" fmla="*/ 855651 h 923262"/>
                  <a:gd name="connsiteX4" fmla="*/ -157 w 969017"/>
                  <a:gd name="connsiteY4" fmla="*/ 855651 h 923262"/>
                  <a:gd name="connsiteX5" fmla="*/ -157 w 969017"/>
                  <a:gd name="connsiteY5" fmla="*/ 472398 h 923262"/>
                  <a:gd name="connsiteX6" fmla="*/ 495490 w 969017"/>
                  <a:gd name="connsiteY6" fmla="*/ -24 h 923262"/>
                  <a:gd name="connsiteX7" fmla="*/ 968860 w 969017"/>
                  <a:gd name="connsiteY7" fmla="*/ 472398 h 923262"/>
                  <a:gd name="connsiteX8" fmla="*/ 968860 w 969017"/>
                  <a:gd name="connsiteY8" fmla="*/ 854118 h 923262"/>
                  <a:gd name="connsiteX9" fmla="*/ 899996 w 969017"/>
                  <a:gd name="connsiteY9" fmla="*/ 921826 h 923262"/>
                  <a:gd name="connsiteX10" fmla="*/ 899992 w 969017"/>
                  <a:gd name="connsiteY10" fmla="*/ 921826 h 923262"/>
                  <a:gd name="connsiteX11" fmla="*/ 899992 w 969017"/>
                  <a:gd name="connsiteY11" fmla="*/ 921826 h 923262"/>
                  <a:gd name="connsiteX12" fmla="*/ 137835 w 969017"/>
                  <a:gd name="connsiteY12" fmla="*/ 788709 h 923262"/>
                  <a:gd name="connsiteX13" fmla="*/ 829076 w 969017"/>
                  <a:gd name="connsiteY13" fmla="*/ 788709 h 923262"/>
                  <a:gd name="connsiteX14" fmla="*/ 829076 w 969017"/>
                  <a:gd name="connsiteY14" fmla="*/ 473675 h 923262"/>
                  <a:gd name="connsiteX15" fmla="*/ 460401 w 969017"/>
                  <a:gd name="connsiteY15" fmla="*/ 151755 h 923262"/>
                  <a:gd name="connsiteX16" fmla="*/ 137835 w 969017"/>
                  <a:gd name="connsiteY16" fmla="*/ 473675 h 923262"/>
                  <a:gd name="connsiteX17" fmla="*/ 137835 w 969017"/>
                  <a:gd name="connsiteY17" fmla="*/ 788709 h 92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9017" h="923262">
                    <a:moveTo>
                      <a:pt x="899224" y="923103"/>
                    </a:moveTo>
                    <a:lnTo>
                      <a:pt x="68711" y="923103"/>
                    </a:lnTo>
                    <a:cubicBezTo>
                      <a:pt x="31103" y="923528"/>
                      <a:pt x="271" y="893445"/>
                      <a:pt x="-155" y="855912"/>
                    </a:cubicBezTo>
                    <a:cubicBezTo>
                      <a:pt x="-156" y="855825"/>
                      <a:pt x="-157" y="855738"/>
                      <a:pt x="-157" y="855651"/>
                    </a:cubicBezTo>
                    <a:lnTo>
                      <a:pt x="-157" y="855651"/>
                    </a:lnTo>
                    <a:lnTo>
                      <a:pt x="-157" y="472398"/>
                    </a:lnTo>
                    <a:cubicBezTo>
                      <a:pt x="5994" y="205347"/>
                      <a:pt x="227903" y="-6164"/>
                      <a:pt x="495490" y="-24"/>
                    </a:cubicBezTo>
                    <a:cubicBezTo>
                      <a:pt x="754419" y="5916"/>
                      <a:pt x="962908" y="213987"/>
                      <a:pt x="968860" y="472398"/>
                    </a:cubicBezTo>
                    <a:lnTo>
                      <a:pt x="968860" y="854118"/>
                    </a:lnTo>
                    <a:cubicBezTo>
                      <a:pt x="968578" y="891793"/>
                      <a:pt x="937747" y="922107"/>
                      <a:pt x="899996" y="921826"/>
                    </a:cubicBezTo>
                    <a:cubicBezTo>
                      <a:pt x="899995" y="921826"/>
                      <a:pt x="899993" y="921826"/>
                      <a:pt x="899992" y="921826"/>
                    </a:cubicBezTo>
                    <a:lnTo>
                      <a:pt x="899992" y="921826"/>
                    </a:lnTo>
                    <a:close/>
                    <a:moveTo>
                      <a:pt x="137835" y="788709"/>
                    </a:moveTo>
                    <a:lnTo>
                      <a:pt x="829076" y="788709"/>
                    </a:lnTo>
                    <a:lnTo>
                      <a:pt x="829076" y="473675"/>
                    </a:lnTo>
                    <a:cubicBezTo>
                      <a:pt x="816343" y="283177"/>
                      <a:pt x="651282" y="139048"/>
                      <a:pt x="460401" y="151755"/>
                    </a:cubicBezTo>
                    <a:cubicBezTo>
                      <a:pt x="287262" y="163281"/>
                      <a:pt x="149384" y="300883"/>
                      <a:pt x="137835" y="473675"/>
                    </a:cubicBezTo>
                    <a:lnTo>
                      <a:pt x="137835" y="788709"/>
                    </a:lnTo>
                    <a:close/>
                  </a:path>
                </a:pathLst>
              </a:custGeom>
              <a:solidFill>
                <a:srgbClr val="FFFFFF"/>
              </a:solidFill>
              <a:ln w="14838" cap="rnd">
                <a:solidFill>
                  <a:srgbClr val="263238"/>
                </a:solidFill>
                <a:prstDash val="solid"/>
                <a:round/>
              </a:ln>
            </p:spPr>
            <p:txBody>
              <a:bodyPr rtlCol="0" anchor="ctr"/>
              <a:lstStyle/>
              <a:p>
                <a:endParaRPr lang="en-GB"/>
              </a:p>
            </p:txBody>
          </p:sp>
          <p:sp>
            <p:nvSpPr>
              <p:cNvPr id="399" name="Graphic 390">
                <a:extLst>
                  <a:ext uri="{FF2B5EF4-FFF2-40B4-BE49-F238E27FC236}">
                    <a16:creationId xmlns:a16="http://schemas.microsoft.com/office/drawing/2014/main" id="{347D9FCF-4C2A-FC4C-A0A8-4C63BEAD91CE}"/>
                  </a:ext>
                </a:extLst>
              </p:cNvPr>
              <p:cNvSpPr/>
              <p:nvPr/>
            </p:nvSpPr>
            <p:spPr>
              <a:xfrm>
                <a:off x="7761256" y="3767446"/>
                <a:ext cx="1057086" cy="872795"/>
              </a:xfrm>
              <a:custGeom>
                <a:avLst/>
                <a:gdLst>
                  <a:gd name="connsiteX0" fmla="*/ 0 w 1057086"/>
                  <a:gd name="connsiteY0" fmla="*/ 0 h 872795"/>
                  <a:gd name="connsiteX1" fmla="*/ 1057086 w 1057086"/>
                  <a:gd name="connsiteY1" fmla="*/ 0 h 872795"/>
                  <a:gd name="connsiteX2" fmla="*/ 1057086 w 1057086"/>
                  <a:gd name="connsiteY2" fmla="*/ 872795 h 872795"/>
                  <a:gd name="connsiteX3" fmla="*/ 0 w 1057086"/>
                  <a:gd name="connsiteY3" fmla="*/ 872795 h 872795"/>
                </a:gdLst>
                <a:ahLst/>
                <a:cxnLst>
                  <a:cxn ang="0">
                    <a:pos x="connsiteX0" y="connsiteY0"/>
                  </a:cxn>
                  <a:cxn ang="0">
                    <a:pos x="connsiteX1" y="connsiteY1"/>
                  </a:cxn>
                  <a:cxn ang="0">
                    <a:pos x="connsiteX2" y="connsiteY2"/>
                  </a:cxn>
                  <a:cxn ang="0">
                    <a:pos x="connsiteX3" y="connsiteY3"/>
                  </a:cxn>
                </a:cxnLst>
                <a:rect l="l" t="t" r="r" b="b"/>
                <a:pathLst>
                  <a:path w="1057086" h="872795">
                    <a:moveTo>
                      <a:pt x="0" y="0"/>
                    </a:moveTo>
                    <a:lnTo>
                      <a:pt x="1057086" y="0"/>
                    </a:lnTo>
                    <a:lnTo>
                      <a:pt x="1057086" y="872795"/>
                    </a:lnTo>
                    <a:lnTo>
                      <a:pt x="0" y="872795"/>
                    </a:lnTo>
                    <a:close/>
                  </a:path>
                </a:pathLst>
              </a:custGeom>
              <a:solidFill>
                <a:srgbClr val="FFFFFF"/>
              </a:solidFill>
              <a:ln w="14838" cap="rnd">
                <a:solidFill>
                  <a:srgbClr val="263238"/>
                </a:solidFill>
                <a:prstDash val="solid"/>
                <a:round/>
              </a:ln>
            </p:spPr>
            <p:txBody>
              <a:bodyPr rtlCol="0" anchor="ctr"/>
              <a:lstStyle/>
              <a:p>
                <a:endParaRPr lang="en-GB"/>
              </a:p>
            </p:txBody>
          </p:sp>
          <p:sp>
            <p:nvSpPr>
              <p:cNvPr id="400" name="Graphic 390">
                <a:extLst>
                  <a:ext uri="{FF2B5EF4-FFF2-40B4-BE49-F238E27FC236}">
                    <a16:creationId xmlns:a16="http://schemas.microsoft.com/office/drawing/2014/main" id="{347D9FCF-4C2A-FC4C-A0A8-4C63BEAD91CE}"/>
                  </a:ext>
                </a:extLst>
              </p:cNvPr>
              <p:cNvSpPr/>
              <p:nvPr/>
            </p:nvSpPr>
            <p:spPr>
              <a:xfrm>
                <a:off x="8169345" y="4014772"/>
                <a:ext cx="230413" cy="412380"/>
              </a:xfrm>
              <a:custGeom>
                <a:avLst/>
                <a:gdLst>
                  <a:gd name="connsiteX0" fmla="*/ 230256 w 230413"/>
                  <a:gd name="connsiteY0" fmla="*/ 114821 h 412380"/>
                  <a:gd name="connsiteX1" fmla="*/ 115050 w 230413"/>
                  <a:gd name="connsiteY1" fmla="*/ -155 h 412380"/>
                  <a:gd name="connsiteX2" fmla="*/ -157 w 230413"/>
                  <a:gd name="connsiteY2" fmla="*/ 114821 h 412380"/>
                  <a:gd name="connsiteX3" fmla="*/ 59750 w 230413"/>
                  <a:gd name="connsiteY3" fmla="*/ 213956 h 412380"/>
                  <a:gd name="connsiteX4" fmla="*/ 40549 w 230413"/>
                  <a:gd name="connsiteY4" fmla="*/ 412226 h 412380"/>
                  <a:gd name="connsiteX5" fmla="*/ 187758 w 230413"/>
                  <a:gd name="connsiteY5" fmla="*/ 412226 h 412380"/>
                  <a:gd name="connsiteX6" fmla="*/ 168557 w 230413"/>
                  <a:gd name="connsiteY6" fmla="*/ 213956 h 412380"/>
                  <a:gd name="connsiteX7" fmla="*/ 230256 w 230413"/>
                  <a:gd name="connsiteY7" fmla="*/ 114821 h 41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413" h="412380">
                    <a:moveTo>
                      <a:pt x="230256" y="114821"/>
                    </a:moveTo>
                    <a:cubicBezTo>
                      <a:pt x="230256" y="51322"/>
                      <a:pt x="178676" y="-155"/>
                      <a:pt x="115050" y="-155"/>
                    </a:cubicBezTo>
                    <a:cubicBezTo>
                      <a:pt x="51423" y="-155"/>
                      <a:pt x="-157" y="51322"/>
                      <a:pt x="-157" y="114821"/>
                    </a:cubicBezTo>
                    <a:cubicBezTo>
                      <a:pt x="-138" y="156392"/>
                      <a:pt x="22917" y="194544"/>
                      <a:pt x="59750" y="213956"/>
                    </a:cubicBezTo>
                    <a:lnTo>
                      <a:pt x="40549" y="412226"/>
                    </a:lnTo>
                    <a:lnTo>
                      <a:pt x="187758" y="412226"/>
                    </a:lnTo>
                    <a:lnTo>
                      <a:pt x="168557" y="213956"/>
                    </a:lnTo>
                    <a:cubicBezTo>
                      <a:pt x="206085" y="195031"/>
                      <a:pt x="229890" y="156783"/>
                      <a:pt x="230256" y="114821"/>
                    </a:cubicBezTo>
                    <a:close/>
                  </a:path>
                </a:pathLst>
              </a:custGeom>
              <a:solidFill>
                <a:srgbClr val="263238"/>
              </a:solidFill>
              <a:ln w="14838" cap="rnd">
                <a:solidFill>
                  <a:srgbClr val="263238"/>
                </a:solidFill>
                <a:prstDash val="solid"/>
                <a:round/>
              </a:ln>
            </p:spPr>
            <p:txBody>
              <a:bodyPr rtlCol="0" anchor="ctr"/>
              <a:lstStyle/>
              <a:p>
                <a:endParaRPr lang="en-GB"/>
              </a:p>
            </p:txBody>
          </p:sp>
        </p:grpSp>
        <p:sp>
          <p:nvSpPr>
            <p:cNvPr id="405" name="Graphic 390">
              <a:extLst>
                <a:ext uri="{FF2B5EF4-FFF2-40B4-BE49-F238E27FC236}">
                  <a16:creationId xmlns:a16="http://schemas.microsoft.com/office/drawing/2014/main" id="{347D9FCF-4C2A-FC4C-A0A8-4C63BEAD91CE}"/>
                </a:ext>
              </a:extLst>
            </p:cNvPr>
            <p:cNvSpPr/>
            <p:nvPr/>
          </p:nvSpPr>
          <p:spPr>
            <a:xfrm>
              <a:off x="10767032" y="3556146"/>
              <a:ext cx="1193610" cy="2315068"/>
            </a:xfrm>
            <a:custGeom>
              <a:avLst/>
              <a:gdLst>
                <a:gd name="connsiteX0" fmla="*/ 207824 w 1193610"/>
                <a:gd name="connsiteY0" fmla="*/ 404561 h 2315068"/>
                <a:gd name="connsiteX1" fmla="*/ 114123 w 1193610"/>
                <a:gd name="connsiteY1" fmla="*/ 899724 h 2315068"/>
                <a:gd name="connsiteX2" fmla="*/ 39110 w 1193610"/>
                <a:gd name="connsiteY2" fmla="*/ 1955203 h 2315068"/>
                <a:gd name="connsiteX3" fmla="*/ 39110 w 1193610"/>
                <a:gd name="connsiteY3" fmla="*/ 2249541 h 2315068"/>
                <a:gd name="connsiteX4" fmla="*/ 582118 w 1193610"/>
                <a:gd name="connsiteY4" fmla="*/ 2310351 h 2315068"/>
                <a:gd name="connsiteX5" fmla="*/ 1186058 w 1193610"/>
                <a:gd name="connsiteY5" fmla="*/ 2157049 h 2315068"/>
                <a:gd name="connsiteX6" fmla="*/ 1176585 w 1193610"/>
                <a:gd name="connsiteY6" fmla="*/ 2003748 h 2315068"/>
                <a:gd name="connsiteX7" fmla="*/ 1087748 w 1193610"/>
                <a:gd name="connsiteY7" fmla="*/ 868808 h 2315068"/>
                <a:gd name="connsiteX8" fmla="*/ 783346 w 1193610"/>
                <a:gd name="connsiteY8" fmla="*/ 65254 h 2315068"/>
                <a:gd name="connsiteX9" fmla="*/ 717807 w 1193610"/>
                <a:gd name="connsiteY9" fmla="*/ -155 h 231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610" h="2315068">
                  <a:moveTo>
                    <a:pt x="207824" y="404561"/>
                  </a:moveTo>
                  <a:cubicBezTo>
                    <a:pt x="149482" y="563339"/>
                    <a:pt x="117821" y="730646"/>
                    <a:pt x="114123" y="899724"/>
                  </a:cubicBezTo>
                  <a:cubicBezTo>
                    <a:pt x="114123" y="1156503"/>
                    <a:pt x="76745" y="1712476"/>
                    <a:pt x="39110" y="1955203"/>
                  </a:cubicBezTo>
                  <a:cubicBezTo>
                    <a:pt x="1476" y="2197930"/>
                    <a:pt x="-26174" y="2212238"/>
                    <a:pt x="39110" y="2249541"/>
                  </a:cubicBezTo>
                  <a:cubicBezTo>
                    <a:pt x="104394" y="2286845"/>
                    <a:pt x="296662" y="2329002"/>
                    <a:pt x="582118" y="2310351"/>
                  </a:cubicBezTo>
                  <a:cubicBezTo>
                    <a:pt x="867575" y="2291699"/>
                    <a:pt x="1170953" y="2198186"/>
                    <a:pt x="1186058" y="2157049"/>
                  </a:cubicBezTo>
                  <a:cubicBezTo>
                    <a:pt x="1201162" y="2115914"/>
                    <a:pt x="1190666" y="2058937"/>
                    <a:pt x="1176585" y="2003748"/>
                  </a:cubicBezTo>
                  <a:cubicBezTo>
                    <a:pt x="1162505" y="1948559"/>
                    <a:pt x="1227788" y="1359117"/>
                    <a:pt x="1087748" y="868808"/>
                  </a:cubicBezTo>
                  <a:cubicBezTo>
                    <a:pt x="947708" y="378499"/>
                    <a:pt x="848886" y="130662"/>
                    <a:pt x="783346" y="65254"/>
                  </a:cubicBezTo>
                  <a:lnTo>
                    <a:pt x="717807" y="-155"/>
                  </a:lnTo>
                  <a:close/>
                </a:path>
              </a:pathLst>
            </a:custGeom>
            <a:solidFill>
              <a:srgbClr val="FCB900"/>
            </a:solidFill>
            <a:ln w="25583" cap="rnd">
              <a:solidFill>
                <a:srgbClr val="263238"/>
              </a:solidFill>
              <a:prstDash val="solid"/>
              <a:round/>
            </a:ln>
          </p:spPr>
          <p:txBody>
            <a:bodyPr rtlCol="0" anchor="ctr"/>
            <a:lstStyle/>
            <a:p>
              <a:endParaRPr lang="en-GB"/>
            </a:p>
          </p:txBody>
        </p:sp>
        <p:sp>
          <p:nvSpPr>
            <p:cNvPr id="406" name="Graphic 390">
              <a:extLst>
                <a:ext uri="{FF2B5EF4-FFF2-40B4-BE49-F238E27FC236}">
                  <a16:creationId xmlns:a16="http://schemas.microsoft.com/office/drawing/2014/main" id="{347D9FCF-4C2A-FC4C-A0A8-4C63BEAD91CE}"/>
                </a:ext>
              </a:extLst>
            </p:cNvPr>
            <p:cNvSpPr/>
            <p:nvPr/>
          </p:nvSpPr>
          <p:spPr>
            <a:xfrm>
              <a:off x="10509615" y="2484466"/>
              <a:ext cx="971027" cy="1387736"/>
            </a:xfrm>
            <a:custGeom>
              <a:avLst/>
              <a:gdLst>
                <a:gd name="connsiteX0" fmla="*/ 25151 w 971027"/>
                <a:gd name="connsiteY0" fmla="*/ 233478 h 1387736"/>
                <a:gd name="connsiteX1" fmla="*/ 39231 w 971027"/>
                <a:gd name="connsiteY1" fmla="*/ 467263 h 1387736"/>
                <a:gd name="connsiteX2" fmla="*/ 48704 w 971027"/>
                <a:gd name="connsiteY2" fmla="*/ 644581 h 1387736"/>
                <a:gd name="connsiteX3" fmla="*/ 11070 w 971027"/>
                <a:gd name="connsiteY3" fmla="*/ 775398 h 1387736"/>
                <a:gd name="connsiteX4" fmla="*/ 81218 w 971027"/>
                <a:gd name="connsiteY4" fmla="*/ 822155 h 1387736"/>
                <a:gd name="connsiteX5" fmla="*/ 221770 w 971027"/>
                <a:gd name="connsiteY5" fmla="*/ 1083789 h 1387736"/>
                <a:gd name="connsiteX6" fmla="*/ 338769 w 971027"/>
                <a:gd name="connsiteY6" fmla="*/ 1181902 h 1387736"/>
                <a:gd name="connsiteX7" fmla="*/ 437079 w 971027"/>
                <a:gd name="connsiteY7" fmla="*/ 1130802 h 1387736"/>
                <a:gd name="connsiteX8" fmla="*/ 586848 w 971027"/>
                <a:gd name="connsiteY8" fmla="*/ 1317574 h 1387736"/>
                <a:gd name="connsiteX9" fmla="*/ 652387 w 971027"/>
                <a:gd name="connsiteY9" fmla="*/ 1387582 h 1387736"/>
                <a:gd name="connsiteX10" fmla="*/ 970870 w 971027"/>
                <a:gd name="connsiteY10" fmla="*/ 1041632 h 1387736"/>
                <a:gd name="connsiteX11" fmla="*/ 858479 w 971027"/>
                <a:gd name="connsiteY11" fmla="*/ 826754 h 1387736"/>
                <a:gd name="connsiteX12" fmla="*/ 849263 w 971027"/>
                <a:gd name="connsiteY12" fmla="*/ 611877 h 1387736"/>
                <a:gd name="connsiteX13" fmla="*/ 909939 w 971027"/>
                <a:gd name="connsiteY13" fmla="*/ 397000 h 1387736"/>
                <a:gd name="connsiteX14" fmla="*/ 788331 w 971027"/>
                <a:gd name="connsiteY14" fmla="*/ 107516 h 1387736"/>
                <a:gd name="connsiteX15" fmla="*/ 320336 w 971027"/>
                <a:gd name="connsiteY15" fmla="*/ -51 h 1387736"/>
                <a:gd name="connsiteX16" fmla="*/ 151878 w 971027"/>
                <a:gd name="connsiteY16" fmla="*/ 51050 h 1387736"/>
                <a:gd name="connsiteX17" fmla="*/ 25151 w 971027"/>
                <a:gd name="connsiteY17" fmla="*/ 233478 h 13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027" h="1387736">
                  <a:moveTo>
                    <a:pt x="25151" y="233478"/>
                  </a:moveTo>
                  <a:cubicBezTo>
                    <a:pt x="25151" y="233478"/>
                    <a:pt x="15934" y="406453"/>
                    <a:pt x="39231" y="467263"/>
                  </a:cubicBezTo>
                  <a:cubicBezTo>
                    <a:pt x="62529" y="528072"/>
                    <a:pt x="72002" y="597824"/>
                    <a:pt x="48704" y="644581"/>
                  </a:cubicBezTo>
                  <a:cubicBezTo>
                    <a:pt x="25407" y="691338"/>
                    <a:pt x="-21700" y="746782"/>
                    <a:pt x="11070" y="775398"/>
                  </a:cubicBezTo>
                  <a:cubicBezTo>
                    <a:pt x="32689" y="793471"/>
                    <a:pt x="56209" y="809149"/>
                    <a:pt x="81218" y="822155"/>
                  </a:cubicBezTo>
                  <a:cubicBezTo>
                    <a:pt x="81218" y="822155"/>
                    <a:pt x="174920" y="990275"/>
                    <a:pt x="221770" y="1083789"/>
                  </a:cubicBezTo>
                  <a:cubicBezTo>
                    <a:pt x="268621" y="1177303"/>
                    <a:pt x="291919" y="1200554"/>
                    <a:pt x="338769" y="1181902"/>
                  </a:cubicBezTo>
                  <a:cubicBezTo>
                    <a:pt x="372834" y="1167474"/>
                    <a:pt x="405706" y="1150388"/>
                    <a:pt x="437079" y="1130802"/>
                  </a:cubicBezTo>
                  <a:cubicBezTo>
                    <a:pt x="437079" y="1130802"/>
                    <a:pt x="568158" y="1280270"/>
                    <a:pt x="586848" y="1317574"/>
                  </a:cubicBezTo>
                  <a:cubicBezTo>
                    <a:pt x="603664" y="1345139"/>
                    <a:pt x="625971" y="1368967"/>
                    <a:pt x="652387" y="1387582"/>
                  </a:cubicBezTo>
                  <a:lnTo>
                    <a:pt x="970870" y="1041632"/>
                  </a:lnTo>
                  <a:cubicBezTo>
                    <a:pt x="915923" y="980560"/>
                    <a:pt x="877271" y="906662"/>
                    <a:pt x="858479" y="826754"/>
                  </a:cubicBezTo>
                  <a:cubicBezTo>
                    <a:pt x="825709" y="691338"/>
                    <a:pt x="816493" y="673453"/>
                    <a:pt x="849263" y="611877"/>
                  </a:cubicBezTo>
                  <a:cubicBezTo>
                    <a:pt x="882033" y="550301"/>
                    <a:pt x="947573" y="546468"/>
                    <a:pt x="909939" y="397000"/>
                  </a:cubicBezTo>
                  <a:cubicBezTo>
                    <a:pt x="872304" y="247531"/>
                    <a:pt x="924020" y="200774"/>
                    <a:pt x="788331" y="107516"/>
                  </a:cubicBezTo>
                  <a:cubicBezTo>
                    <a:pt x="652644" y="14258"/>
                    <a:pt x="395093" y="-51"/>
                    <a:pt x="320336" y="-51"/>
                  </a:cubicBezTo>
                  <a:cubicBezTo>
                    <a:pt x="260117" y="-1698"/>
                    <a:pt x="200993" y="16237"/>
                    <a:pt x="151878" y="51050"/>
                  </a:cubicBezTo>
                  <a:cubicBezTo>
                    <a:pt x="113988" y="79411"/>
                    <a:pt x="25151" y="233478"/>
                    <a:pt x="25151" y="233478"/>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07" name="Graphic 390">
              <a:extLst>
                <a:ext uri="{FF2B5EF4-FFF2-40B4-BE49-F238E27FC236}">
                  <a16:creationId xmlns:a16="http://schemas.microsoft.com/office/drawing/2014/main" id="{347D9FCF-4C2A-FC4C-A0A8-4C63BEAD91CE}"/>
                </a:ext>
              </a:extLst>
            </p:cNvPr>
            <p:cNvSpPr/>
            <p:nvPr/>
          </p:nvSpPr>
          <p:spPr>
            <a:xfrm>
              <a:off x="10443905" y="2322935"/>
              <a:ext cx="1212225" cy="1001958"/>
            </a:xfrm>
            <a:custGeom>
              <a:avLst/>
              <a:gdLst>
                <a:gd name="connsiteX0" fmla="*/ 395007 w 1212225"/>
                <a:gd name="connsiteY0" fmla="*/ 49571 h 1001958"/>
                <a:gd name="connsiteX1" fmla="*/ 10984 w 1212225"/>
                <a:gd name="connsiteY1" fmla="*/ 199040 h 1001958"/>
                <a:gd name="connsiteX2" fmla="*/ 81388 w 1212225"/>
                <a:gd name="connsiteY2" fmla="*/ 497977 h 1001958"/>
                <a:gd name="connsiteX3" fmla="*/ 315386 w 1212225"/>
                <a:gd name="connsiteY3" fmla="*/ 362306 h 1001958"/>
                <a:gd name="connsiteX4" fmla="*/ 217332 w 1212225"/>
                <a:gd name="connsiteY4" fmla="*/ 480092 h 1001958"/>
                <a:gd name="connsiteX5" fmla="*/ 348412 w 1212225"/>
                <a:gd name="connsiteY5" fmla="*/ 484691 h 1001958"/>
                <a:gd name="connsiteX6" fmla="*/ 619788 w 1212225"/>
                <a:gd name="connsiteY6" fmla="*/ 409829 h 1001958"/>
                <a:gd name="connsiteX7" fmla="*/ 512261 w 1212225"/>
                <a:gd name="connsiteY7" fmla="*/ 577950 h 1001958"/>
                <a:gd name="connsiteX8" fmla="*/ 605708 w 1212225"/>
                <a:gd name="connsiteY8" fmla="*/ 704168 h 1001958"/>
                <a:gd name="connsiteX9" fmla="*/ 652558 w 1212225"/>
                <a:gd name="connsiteY9" fmla="*/ 694970 h 1001958"/>
                <a:gd name="connsiteX10" fmla="*/ 689936 w 1212225"/>
                <a:gd name="connsiteY10" fmla="*/ 783629 h 1001958"/>
                <a:gd name="connsiteX11" fmla="*/ 708625 w 1212225"/>
                <a:gd name="connsiteY11" fmla="*/ 657411 h 1001958"/>
                <a:gd name="connsiteX12" fmla="*/ 811031 w 1212225"/>
                <a:gd name="connsiteY12" fmla="*/ 587403 h 1001958"/>
                <a:gd name="connsiteX13" fmla="*/ 862234 w 1212225"/>
                <a:gd name="connsiteY13" fmla="*/ 830386 h 1001958"/>
                <a:gd name="connsiteX14" fmla="*/ 745235 w 1212225"/>
                <a:gd name="connsiteY14" fmla="*/ 914446 h 1001958"/>
                <a:gd name="connsiteX15" fmla="*/ 871450 w 1212225"/>
                <a:gd name="connsiteY15" fmla="*/ 998506 h 1001958"/>
                <a:gd name="connsiteX16" fmla="*/ 927774 w 1212225"/>
                <a:gd name="connsiteY16" fmla="*/ 904992 h 1001958"/>
                <a:gd name="connsiteX17" fmla="*/ 1209391 w 1212225"/>
                <a:gd name="connsiteY17" fmla="*/ 536047 h 1001958"/>
                <a:gd name="connsiteX18" fmla="*/ 863002 w 1212225"/>
                <a:gd name="connsiteY18" fmla="*/ 8180 h 1001958"/>
                <a:gd name="connsiteX19" fmla="*/ 395007 w 1212225"/>
                <a:gd name="connsiteY19" fmla="*/ 49571 h 100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2225" h="1001958">
                  <a:moveTo>
                    <a:pt x="395007" y="49571"/>
                  </a:moveTo>
                  <a:cubicBezTo>
                    <a:pt x="395007" y="49571"/>
                    <a:pt x="58091" y="156882"/>
                    <a:pt x="10984" y="199040"/>
                  </a:cubicBezTo>
                  <a:cubicBezTo>
                    <a:pt x="-36122" y="241198"/>
                    <a:pt x="81388" y="497977"/>
                    <a:pt x="81388" y="497977"/>
                  </a:cubicBezTo>
                  <a:lnTo>
                    <a:pt x="315386" y="362306"/>
                  </a:lnTo>
                  <a:lnTo>
                    <a:pt x="217332" y="480092"/>
                  </a:lnTo>
                  <a:cubicBezTo>
                    <a:pt x="217332" y="480092"/>
                    <a:pt x="166129" y="493889"/>
                    <a:pt x="348412" y="484691"/>
                  </a:cubicBezTo>
                  <a:cubicBezTo>
                    <a:pt x="530695" y="475493"/>
                    <a:pt x="619788" y="409829"/>
                    <a:pt x="619788" y="409829"/>
                  </a:cubicBezTo>
                  <a:cubicBezTo>
                    <a:pt x="619788" y="409829"/>
                    <a:pt x="502789" y="540646"/>
                    <a:pt x="512261" y="577950"/>
                  </a:cubicBezTo>
                  <a:cubicBezTo>
                    <a:pt x="521735" y="615253"/>
                    <a:pt x="587018" y="676062"/>
                    <a:pt x="605708" y="704168"/>
                  </a:cubicBezTo>
                  <a:cubicBezTo>
                    <a:pt x="624396" y="732273"/>
                    <a:pt x="652558" y="694970"/>
                    <a:pt x="652558" y="694970"/>
                  </a:cubicBezTo>
                  <a:cubicBezTo>
                    <a:pt x="652558" y="694970"/>
                    <a:pt x="680720" y="811734"/>
                    <a:pt x="689936" y="783629"/>
                  </a:cubicBezTo>
                  <a:cubicBezTo>
                    <a:pt x="698837" y="741994"/>
                    <a:pt x="705079" y="699836"/>
                    <a:pt x="708625" y="657411"/>
                  </a:cubicBezTo>
                  <a:cubicBezTo>
                    <a:pt x="708625" y="657411"/>
                    <a:pt x="750868" y="564152"/>
                    <a:pt x="811031" y="587403"/>
                  </a:cubicBezTo>
                  <a:cubicBezTo>
                    <a:pt x="871195" y="610654"/>
                    <a:pt x="904477" y="760123"/>
                    <a:pt x="862234" y="830386"/>
                  </a:cubicBezTo>
                  <a:cubicBezTo>
                    <a:pt x="835817" y="872660"/>
                    <a:pt x="793787" y="902857"/>
                    <a:pt x="745235" y="914446"/>
                  </a:cubicBezTo>
                  <a:cubicBezTo>
                    <a:pt x="745235" y="914446"/>
                    <a:pt x="843545" y="1021757"/>
                    <a:pt x="871450" y="998506"/>
                  </a:cubicBezTo>
                  <a:cubicBezTo>
                    <a:pt x="899357" y="975255"/>
                    <a:pt x="909085" y="928498"/>
                    <a:pt x="927774" y="904992"/>
                  </a:cubicBezTo>
                  <a:cubicBezTo>
                    <a:pt x="946463" y="881486"/>
                    <a:pt x="1180461" y="680917"/>
                    <a:pt x="1209391" y="536047"/>
                  </a:cubicBezTo>
                  <a:cubicBezTo>
                    <a:pt x="1238320" y="391178"/>
                    <a:pt x="1026852" y="40884"/>
                    <a:pt x="863002" y="8180"/>
                  </a:cubicBezTo>
                  <a:cubicBezTo>
                    <a:pt x="699153" y="-24524"/>
                    <a:pt x="395007" y="49571"/>
                    <a:pt x="395007" y="49571"/>
                  </a:cubicBezTo>
                  <a:close/>
                </a:path>
              </a:pathLst>
            </a:custGeom>
            <a:solidFill>
              <a:schemeClr val="accent4"/>
            </a:solidFill>
            <a:ln w="25583" cap="rnd">
              <a:solidFill>
                <a:srgbClr val="263238"/>
              </a:solidFill>
              <a:prstDash val="solid"/>
              <a:round/>
            </a:ln>
          </p:spPr>
          <p:txBody>
            <a:bodyPr rtlCol="0" anchor="ctr"/>
            <a:lstStyle/>
            <a:p>
              <a:endParaRPr lang="en-GB"/>
            </a:p>
          </p:txBody>
        </p:sp>
        <p:sp>
          <p:nvSpPr>
            <p:cNvPr id="408" name="Graphic 390">
              <a:extLst>
                <a:ext uri="{FF2B5EF4-FFF2-40B4-BE49-F238E27FC236}">
                  <a16:creationId xmlns:a16="http://schemas.microsoft.com/office/drawing/2014/main" id="{347D9FCF-4C2A-FC4C-A0A8-4C63BEAD91CE}"/>
                </a:ext>
              </a:extLst>
            </p:cNvPr>
            <p:cNvSpPr/>
            <p:nvPr/>
          </p:nvSpPr>
          <p:spPr>
            <a:xfrm>
              <a:off x="10558204" y="2893637"/>
              <a:ext cx="209689" cy="270309"/>
            </a:xfrm>
            <a:custGeom>
              <a:avLst/>
              <a:gdLst>
                <a:gd name="connsiteX0" fmla="*/ 627 w 209689"/>
                <a:gd name="connsiteY0" fmla="*/ 83131 h 270309"/>
                <a:gd name="connsiteX1" fmla="*/ 38773 w 209689"/>
                <a:gd name="connsiteY1" fmla="*/ 236433 h 270309"/>
                <a:gd name="connsiteX2" fmla="*/ 73591 w 209689"/>
                <a:gd name="connsiteY2" fmla="*/ 267093 h 270309"/>
                <a:gd name="connsiteX3" fmla="*/ 204672 w 209689"/>
                <a:gd name="connsiteY3" fmla="*/ 254573 h 270309"/>
                <a:gd name="connsiteX4" fmla="*/ 176510 w 209689"/>
                <a:gd name="connsiteY4" fmla="*/ 16445 h 270309"/>
                <a:gd name="connsiteX5" fmla="*/ 50806 w 209689"/>
                <a:gd name="connsiteY5" fmla="*/ 24621 h 270309"/>
                <a:gd name="connsiteX6" fmla="*/ 13684 w 209689"/>
                <a:gd name="connsiteY6" fmla="*/ 48383 h 270309"/>
                <a:gd name="connsiteX7" fmla="*/ 627 w 209689"/>
                <a:gd name="connsiteY7" fmla="*/ 83131 h 2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89" h="270309">
                  <a:moveTo>
                    <a:pt x="627" y="83131"/>
                  </a:moveTo>
                  <a:lnTo>
                    <a:pt x="38773" y="236433"/>
                  </a:lnTo>
                  <a:cubicBezTo>
                    <a:pt x="42478" y="253113"/>
                    <a:pt x="56546" y="265501"/>
                    <a:pt x="73591" y="267093"/>
                  </a:cubicBezTo>
                  <a:cubicBezTo>
                    <a:pt x="116346" y="270925"/>
                    <a:pt x="194431" y="274758"/>
                    <a:pt x="204672" y="254573"/>
                  </a:cubicBezTo>
                  <a:cubicBezTo>
                    <a:pt x="218752" y="226723"/>
                    <a:pt x="200063" y="44550"/>
                    <a:pt x="176510" y="16445"/>
                  </a:cubicBezTo>
                  <a:cubicBezTo>
                    <a:pt x="147836" y="-18048"/>
                    <a:pt x="82553" y="9547"/>
                    <a:pt x="50806" y="24621"/>
                  </a:cubicBezTo>
                  <a:cubicBezTo>
                    <a:pt x="37952" y="31768"/>
                    <a:pt x="25554" y="39704"/>
                    <a:pt x="13684" y="48383"/>
                  </a:cubicBezTo>
                  <a:cubicBezTo>
                    <a:pt x="2873" y="56403"/>
                    <a:pt x="-2234" y="69994"/>
                    <a:pt x="627" y="83131"/>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09" name="Graphic 390">
              <a:extLst>
                <a:ext uri="{FF2B5EF4-FFF2-40B4-BE49-F238E27FC236}">
                  <a16:creationId xmlns:a16="http://schemas.microsoft.com/office/drawing/2014/main" id="{347D9FCF-4C2A-FC4C-A0A8-4C63BEAD91CE}"/>
                </a:ext>
              </a:extLst>
            </p:cNvPr>
            <p:cNvSpPr/>
            <p:nvPr/>
          </p:nvSpPr>
          <p:spPr>
            <a:xfrm>
              <a:off x="10768921" y="2947029"/>
              <a:ext cx="388631" cy="79461"/>
            </a:xfrm>
            <a:custGeom>
              <a:avLst/>
              <a:gdLst>
                <a:gd name="connsiteX0" fmla="*/ 0 w 388631"/>
                <a:gd name="connsiteY0" fmla="*/ 37303 h 79461"/>
                <a:gd name="connsiteX1" fmla="*/ 388631 w 388631"/>
                <a:gd name="connsiteY1" fmla="*/ 0 h 79461"/>
                <a:gd name="connsiteX2" fmla="*/ 1792 w 388631"/>
                <a:gd name="connsiteY2" fmla="*/ 79461 h 79461"/>
                <a:gd name="connsiteX3" fmla="*/ 0 w 388631"/>
                <a:gd name="connsiteY3" fmla="*/ 37303 h 79461"/>
              </a:gdLst>
              <a:ahLst/>
              <a:cxnLst>
                <a:cxn ang="0">
                  <a:pos x="connsiteX0" y="connsiteY0"/>
                </a:cxn>
                <a:cxn ang="0">
                  <a:pos x="connsiteX1" y="connsiteY1"/>
                </a:cxn>
                <a:cxn ang="0">
                  <a:pos x="connsiteX2" y="connsiteY2"/>
                </a:cxn>
                <a:cxn ang="0">
                  <a:pos x="connsiteX3" y="connsiteY3"/>
                </a:cxn>
              </a:cxnLst>
              <a:rect l="l" t="t" r="r" b="b"/>
              <a:pathLst>
                <a:path w="388631" h="79461">
                  <a:moveTo>
                    <a:pt x="0" y="37303"/>
                  </a:moveTo>
                  <a:lnTo>
                    <a:pt x="388631" y="0"/>
                  </a:lnTo>
                  <a:lnTo>
                    <a:pt x="1792" y="79461"/>
                  </a:lnTo>
                  <a:lnTo>
                    <a:pt x="0" y="37303"/>
                  </a:lnTo>
                  <a:close/>
                </a:path>
              </a:pathLst>
            </a:custGeom>
            <a:solidFill>
              <a:srgbClr val="263238"/>
            </a:solidFill>
            <a:ln w="25583" cap="rnd">
              <a:solidFill>
                <a:srgbClr val="263238"/>
              </a:solidFill>
              <a:prstDash val="solid"/>
              <a:round/>
            </a:ln>
          </p:spPr>
          <p:txBody>
            <a:bodyPr rtlCol="0" anchor="ctr"/>
            <a:lstStyle/>
            <a:p>
              <a:endParaRPr lang="en-GB"/>
            </a:p>
          </p:txBody>
        </p:sp>
        <p:sp>
          <p:nvSpPr>
            <p:cNvPr id="410" name="Graphic 390">
              <a:extLst>
                <a:ext uri="{FF2B5EF4-FFF2-40B4-BE49-F238E27FC236}">
                  <a16:creationId xmlns:a16="http://schemas.microsoft.com/office/drawing/2014/main" id="{347D9FCF-4C2A-FC4C-A0A8-4C63BEAD91CE}"/>
                </a:ext>
              </a:extLst>
            </p:cNvPr>
            <p:cNvSpPr/>
            <p:nvPr/>
          </p:nvSpPr>
          <p:spPr>
            <a:xfrm>
              <a:off x="11026472" y="3237535"/>
              <a:ext cx="171941" cy="331641"/>
            </a:xfrm>
            <a:custGeom>
              <a:avLst/>
              <a:gdLst>
                <a:gd name="connsiteX0" fmla="*/ 140139 w 171941"/>
                <a:gd name="connsiteY0" fmla="*/ -155 h 331641"/>
                <a:gd name="connsiteX1" fmla="*/ 158828 w 171941"/>
                <a:gd name="connsiteY1" fmla="*/ 209868 h 331641"/>
                <a:gd name="connsiteX2" fmla="*/ -157 w 171941"/>
                <a:gd name="connsiteY2" fmla="*/ 331487 h 331641"/>
              </a:gdLst>
              <a:ahLst/>
              <a:cxnLst>
                <a:cxn ang="0">
                  <a:pos x="connsiteX0" y="connsiteY0"/>
                </a:cxn>
                <a:cxn ang="0">
                  <a:pos x="connsiteX1" y="connsiteY1"/>
                </a:cxn>
                <a:cxn ang="0">
                  <a:pos x="connsiteX2" y="connsiteY2"/>
                </a:cxn>
              </a:cxnLst>
              <a:rect l="l" t="t" r="r" b="b"/>
              <a:pathLst>
                <a:path w="171941" h="331641">
                  <a:moveTo>
                    <a:pt x="140139" y="-155"/>
                  </a:moveTo>
                  <a:cubicBezTo>
                    <a:pt x="140139" y="-155"/>
                    <a:pt x="196462" y="163366"/>
                    <a:pt x="158828" y="209868"/>
                  </a:cubicBezTo>
                  <a:cubicBezTo>
                    <a:pt x="121194" y="256369"/>
                    <a:pt x="-157" y="331487"/>
                    <a:pt x="-157" y="331487"/>
                  </a:cubicBezTo>
                </a:path>
              </a:pathLst>
            </a:custGeom>
            <a:solidFill>
              <a:srgbClr val="FFFFFF"/>
            </a:solidFill>
            <a:ln w="25583" cap="rnd">
              <a:solidFill>
                <a:srgbClr val="263238"/>
              </a:solidFill>
              <a:prstDash val="solid"/>
              <a:round/>
            </a:ln>
          </p:spPr>
          <p:txBody>
            <a:bodyPr rtlCol="0" anchor="ctr"/>
            <a:lstStyle/>
            <a:p>
              <a:endParaRPr lang="en-GB"/>
            </a:p>
          </p:txBody>
        </p:sp>
        <p:sp>
          <p:nvSpPr>
            <p:cNvPr id="411" name="Graphic 390">
              <a:extLst>
                <a:ext uri="{FF2B5EF4-FFF2-40B4-BE49-F238E27FC236}">
                  <a16:creationId xmlns:a16="http://schemas.microsoft.com/office/drawing/2014/main" id="{347D9FCF-4C2A-FC4C-A0A8-4C63BEAD91CE}"/>
                </a:ext>
              </a:extLst>
            </p:cNvPr>
            <p:cNvSpPr/>
            <p:nvPr/>
          </p:nvSpPr>
          <p:spPr>
            <a:xfrm>
              <a:off x="10895404" y="3432994"/>
              <a:ext cx="697629" cy="736868"/>
            </a:xfrm>
            <a:custGeom>
              <a:avLst/>
              <a:gdLst>
                <a:gd name="connsiteX0" fmla="*/ 585082 w 697629"/>
                <a:gd name="connsiteY0" fmla="*/ -155 h 736868"/>
                <a:gd name="connsiteX1" fmla="*/ 87 w 697629"/>
                <a:gd name="connsiteY1" fmla="*/ 560417 h 736868"/>
                <a:gd name="connsiteX2" fmla="*/ 120926 w 697629"/>
                <a:gd name="connsiteY2" fmla="*/ 736714 h 736868"/>
                <a:gd name="connsiteX3" fmla="*/ 385390 w 697629"/>
                <a:gd name="connsiteY3" fmla="*/ 384632 h 736868"/>
                <a:gd name="connsiteX4" fmla="*/ 697472 w 697629"/>
                <a:gd name="connsiteY4" fmla="*/ 88505 h 7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629" h="736868">
                  <a:moveTo>
                    <a:pt x="585082" y="-155"/>
                  </a:moveTo>
                  <a:cubicBezTo>
                    <a:pt x="585082" y="-155"/>
                    <a:pt x="-13993" y="545342"/>
                    <a:pt x="87" y="560417"/>
                  </a:cubicBezTo>
                  <a:cubicBezTo>
                    <a:pt x="14169" y="575491"/>
                    <a:pt x="120926" y="736714"/>
                    <a:pt x="120926" y="736714"/>
                  </a:cubicBezTo>
                  <a:cubicBezTo>
                    <a:pt x="202814" y="614792"/>
                    <a:pt x="291092" y="497268"/>
                    <a:pt x="385390" y="384632"/>
                  </a:cubicBezTo>
                  <a:cubicBezTo>
                    <a:pt x="484109" y="280497"/>
                    <a:pt x="588282" y="181650"/>
                    <a:pt x="697472" y="88505"/>
                  </a:cubicBezTo>
                  <a:close/>
                </a:path>
              </a:pathLst>
            </a:custGeom>
            <a:solidFill>
              <a:schemeClr val="accent4"/>
            </a:solidFill>
            <a:ln w="25583" cap="rnd">
              <a:solidFill>
                <a:srgbClr val="263238"/>
              </a:solidFill>
              <a:prstDash val="solid"/>
              <a:round/>
            </a:ln>
          </p:spPr>
          <p:txBody>
            <a:bodyPr rtlCol="0" anchor="ctr"/>
            <a:lstStyle/>
            <a:p>
              <a:endParaRPr lang="en-GB"/>
            </a:p>
          </p:txBody>
        </p:sp>
        <p:sp>
          <p:nvSpPr>
            <p:cNvPr id="412" name="Graphic 390">
              <a:extLst>
                <a:ext uri="{FF2B5EF4-FFF2-40B4-BE49-F238E27FC236}">
                  <a16:creationId xmlns:a16="http://schemas.microsoft.com/office/drawing/2014/main" id="{347D9FCF-4C2A-FC4C-A0A8-4C63BEAD91CE}"/>
                </a:ext>
              </a:extLst>
            </p:cNvPr>
            <p:cNvSpPr/>
            <p:nvPr/>
          </p:nvSpPr>
          <p:spPr>
            <a:xfrm>
              <a:off x="9864194" y="4898299"/>
              <a:ext cx="217838" cy="116764"/>
            </a:xfrm>
            <a:custGeom>
              <a:avLst/>
              <a:gdLst>
                <a:gd name="connsiteX0" fmla="*/ 208209 w 217838"/>
                <a:gd name="connsiteY0" fmla="*/ -155 h 116764"/>
                <a:gd name="connsiteX1" fmla="*/ 6981 w 217838"/>
                <a:gd name="connsiteY1" fmla="*/ 37404 h 116764"/>
                <a:gd name="connsiteX2" fmla="*/ 95818 w 217838"/>
                <a:gd name="connsiteY2" fmla="*/ 116610 h 116764"/>
                <a:gd name="connsiteX3" fmla="*/ 217681 w 217838"/>
                <a:gd name="connsiteY3" fmla="*/ 102813 h 116764"/>
              </a:gdLst>
              <a:ahLst/>
              <a:cxnLst>
                <a:cxn ang="0">
                  <a:pos x="connsiteX0" y="connsiteY0"/>
                </a:cxn>
                <a:cxn ang="0">
                  <a:pos x="connsiteX1" y="connsiteY1"/>
                </a:cxn>
                <a:cxn ang="0">
                  <a:pos x="connsiteX2" y="connsiteY2"/>
                </a:cxn>
                <a:cxn ang="0">
                  <a:pos x="connsiteX3" y="connsiteY3"/>
                </a:cxn>
              </a:cxnLst>
              <a:rect l="l" t="t" r="r" b="b"/>
              <a:pathLst>
                <a:path w="217838" h="116764">
                  <a:moveTo>
                    <a:pt x="208209" y="-155"/>
                  </a:moveTo>
                  <a:cubicBezTo>
                    <a:pt x="208209" y="-155"/>
                    <a:pt x="39751" y="-155"/>
                    <a:pt x="6981" y="37404"/>
                  </a:cubicBezTo>
                  <a:cubicBezTo>
                    <a:pt x="-25789" y="74963"/>
                    <a:pt x="63048" y="112011"/>
                    <a:pt x="95818" y="116610"/>
                  </a:cubicBezTo>
                  <a:cubicBezTo>
                    <a:pt x="136820" y="116421"/>
                    <a:pt x="177679" y="111795"/>
                    <a:pt x="217681" y="102813"/>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3" name="Graphic 390">
              <a:extLst>
                <a:ext uri="{FF2B5EF4-FFF2-40B4-BE49-F238E27FC236}">
                  <a16:creationId xmlns:a16="http://schemas.microsoft.com/office/drawing/2014/main" id="{347D9FCF-4C2A-FC4C-A0A8-4C63BEAD91CE}"/>
                </a:ext>
              </a:extLst>
            </p:cNvPr>
            <p:cNvSpPr/>
            <p:nvPr/>
          </p:nvSpPr>
          <p:spPr>
            <a:xfrm>
              <a:off x="10048564" y="4851189"/>
              <a:ext cx="102593" cy="287501"/>
            </a:xfrm>
            <a:custGeom>
              <a:avLst/>
              <a:gdLst>
                <a:gd name="connsiteX0" fmla="*/ 97828 w 102593"/>
                <a:gd name="connsiteY0" fmla="*/ 6330 h 287501"/>
                <a:gd name="connsiteX1" fmla="*/ 4127 w 102593"/>
                <a:gd name="connsiteY1" fmla="*/ 39034 h 287501"/>
                <a:gd name="connsiteX2" fmla="*/ 60194 w 102593"/>
                <a:gd name="connsiteY2" fmla="*/ 286616 h 287501"/>
                <a:gd name="connsiteX3" fmla="*/ 102436 w 102593"/>
                <a:gd name="connsiteY3" fmla="*/ 216609 h 287501"/>
                <a:gd name="connsiteX4" fmla="*/ 97828 w 102593"/>
                <a:gd name="connsiteY4" fmla="*/ 6330 h 28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93" h="287501">
                  <a:moveTo>
                    <a:pt x="97828" y="6330"/>
                  </a:moveTo>
                  <a:cubicBezTo>
                    <a:pt x="97828" y="6330"/>
                    <a:pt x="22815" y="-21775"/>
                    <a:pt x="4127" y="39034"/>
                  </a:cubicBezTo>
                  <a:cubicBezTo>
                    <a:pt x="-14563" y="99844"/>
                    <a:pt x="32288" y="281761"/>
                    <a:pt x="60194" y="286616"/>
                  </a:cubicBezTo>
                  <a:cubicBezTo>
                    <a:pt x="88099" y="291471"/>
                    <a:pt x="102436" y="272563"/>
                    <a:pt x="102436" y="216609"/>
                  </a:cubicBezTo>
                  <a:cubicBezTo>
                    <a:pt x="102436" y="160654"/>
                    <a:pt x="97828" y="6330"/>
                    <a:pt x="97828" y="6330"/>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4" name="Graphic 390">
              <a:extLst>
                <a:ext uri="{FF2B5EF4-FFF2-40B4-BE49-F238E27FC236}">
                  <a16:creationId xmlns:a16="http://schemas.microsoft.com/office/drawing/2014/main" id="{347D9FCF-4C2A-FC4C-A0A8-4C63BEAD91CE}"/>
                </a:ext>
              </a:extLst>
            </p:cNvPr>
            <p:cNvSpPr/>
            <p:nvPr/>
          </p:nvSpPr>
          <p:spPr>
            <a:xfrm>
              <a:off x="10125876" y="4817577"/>
              <a:ext cx="188618" cy="306160"/>
            </a:xfrm>
            <a:custGeom>
              <a:avLst/>
              <a:gdLst>
                <a:gd name="connsiteX0" fmla="*/ 151339 w 188618"/>
                <a:gd name="connsiteY0" fmla="*/ 29466 h 306160"/>
                <a:gd name="connsiteX1" fmla="*/ 15395 w 188618"/>
                <a:gd name="connsiteY1" fmla="*/ 15413 h 306160"/>
                <a:gd name="connsiteX2" fmla="*/ 20259 w 188618"/>
                <a:gd name="connsiteY2" fmla="*/ 305153 h 306160"/>
                <a:gd name="connsiteX3" fmla="*/ 137258 w 188618"/>
                <a:gd name="connsiteY3" fmla="*/ 104328 h 306160"/>
                <a:gd name="connsiteX4" fmla="*/ 188461 w 188618"/>
                <a:gd name="connsiteY4" fmla="*/ 34320 h 30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18" h="306160">
                  <a:moveTo>
                    <a:pt x="151339" y="29466"/>
                  </a:moveTo>
                  <a:cubicBezTo>
                    <a:pt x="151339" y="29466"/>
                    <a:pt x="53029" y="-26489"/>
                    <a:pt x="15395" y="15413"/>
                  </a:cubicBezTo>
                  <a:cubicBezTo>
                    <a:pt x="-22239" y="57316"/>
                    <a:pt x="20259" y="305153"/>
                    <a:pt x="20259" y="305153"/>
                  </a:cubicBezTo>
                  <a:cubicBezTo>
                    <a:pt x="48165" y="319205"/>
                    <a:pt x="95015" y="155684"/>
                    <a:pt x="137258" y="104328"/>
                  </a:cubicBezTo>
                  <a:cubicBezTo>
                    <a:pt x="156335" y="82524"/>
                    <a:pt x="173468" y="59099"/>
                    <a:pt x="188461" y="34320"/>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5" name="Graphic 390">
              <a:extLst>
                <a:ext uri="{FF2B5EF4-FFF2-40B4-BE49-F238E27FC236}">
                  <a16:creationId xmlns:a16="http://schemas.microsoft.com/office/drawing/2014/main" id="{347D9FCF-4C2A-FC4C-A0A8-4C63BEAD91CE}"/>
                </a:ext>
              </a:extLst>
            </p:cNvPr>
            <p:cNvSpPr/>
            <p:nvPr/>
          </p:nvSpPr>
          <p:spPr>
            <a:xfrm>
              <a:off x="10213368" y="4850323"/>
              <a:ext cx="672551" cy="303148"/>
            </a:xfrm>
            <a:custGeom>
              <a:avLst/>
              <a:gdLst>
                <a:gd name="connsiteX0" fmla="*/ 672394 w 672551"/>
                <a:gd name="connsiteY0" fmla="*/ 2596 h 303148"/>
                <a:gd name="connsiteX1" fmla="*/ 386938 w 672551"/>
                <a:gd name="connsiteY1" fmla="*/ 226672 h 303148"/>
                <a:gd name="connsiteX2" fmla="*/ 130922 w 672551"/>
                <a:gd name="connsiteY2" fmla="*/ 2596 h 303148"/>
                <a:gd name="connsiteX3" fmla="*/ 18532 w 672551"/>
                <a:gd name="connsiteY3" fmla="*/ 152065 h 303148"/>
                <a:gd name="connsiteX4" fmla="*/ -157 w 672551"/>
                <a:gd name="connsiteY4" fmla="*/ 292080 h 303148"/>
                <a:gd name="connsiteX5" fmla="*/ 38200 w 672551"/>
                <a:gd name="connsiteY5" fmla="*/ 297507 h 303148"/>
                <a:gd name="connsiteX6" fmla="*/ 46438 w 672551"/>
                <a:gd name="connsiteY6" fmla="*/ 287481 h 303148"/>
                <a:gd name="connsiteX7" fmla="*/ 126058 w 672551"/>
                <a:gd name="connsiteY7" fmla="*/ 134180 h 303148"/>
                <a:gd name="connsiteX8" fmla="*/ 154220 w 672551"/>
                <a:gd name="connsiteY8" fmla="*/ 171739 h 30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51" h="303148">
                  <a:moveTo>
                    <a:pt x="672394" y="2596"/>
                  </a:moveTo>
                  <a:cubicBezTo>
                    <a:pt x="672394" y="2596"/>
                    <a:pt x="429180" y="226672"/>
                    <a:pt x="386938" y="226672"/>
                  </a:cubicBezTo>
                  <a:cubicBezTo>
                    <a:pt x="344695" y="226672"/>
                    <a:pt x="171629" y="25847"/>
                    <a:pt x="130922" y="2596"/>
                  </a:cubicBezTo>
                  <a:cubicBezTo>
                    <a:pt x="90216" y="-20654"/>
                    <a:pt x="32613" y="109907"/>
                    <a:pt x="18532" y="152065"/>
                  </a:cubicBezTo>
                  <a:cubicBezTo>
                    <a:pt x="7913" y="198048"/>
                    <a:pt x="1655" y="244926"/>
                    <a:pt x="-157" y="292080"/>
                  </a:cubicBezTo>
                  <a:cubicBezTo>
                    <a:pt x="8933" y="304150"/>
                    <a:pt x="26106" y="306579"/>
                    <a:pt x="38200" y="297507"/>
                  </a:cubicBezTo>
                  <a:cubicBezTo>
                    <a:pt x="41712" y="294873"/>
                    <a:pt x="44537" y="291434"/>
                    <a:pt x="46438" y="287481"/>
                  </a:cubicBezTo>
                  <a:cubicBezTo>
                    <a:pt x="75648" y="237807"/>
                    <a:pt x="102225" y="186636"/>
                    <a:pt x="126058" y="134180"/>
                  </a:cubicBezTo>
                  <a:lnTo>
                    <a:pt x="154220" y="171739"/>
                  </a:lnTo>
                </a:path>
              </a:pathLst>
            </a:custGeom>
            <a:solidFill>
              <a:srgbClr val="FFFFFF"/>
            </a:solidFill>
            <a:ln w="25583" cap="rnd">
              <a:solidFill>
                <a:srgbClr val="263238"/>
              </a:solidFill>
              <a:prstDash val="solid"/>
              <a:round/>
            </a:ln>
          </p:spPr>
          <p:txBody>
            <a:bodyPr rtlCol="0" anchor="ctr"/>
            <a:lstStyle/>
            <a:p>
              <a:endParaRPr lang="en-GB"/>
            </a:p>
          </p:txBody>
        </p:sp>
        <p:sp>
          <p:nvSpPr>
            <p:cNvPr id="416" name="Graphic 390">
              <a:extLst>
                <a:ext uri="{FF2B5EF4-FFF2-40B4-BE49-F238E27FC236}">
                  <a16:creationId xmlns:a16="http://schemas.microsoft.com/office/drawing/2014/main" id="{347D9FCF-4C2A-FC4C-A0A8-4C63BEAD91CE}"/>
                </a:ext>
              </a:extLst>
            </p:cNvPr>
            <p:cNvSpPr/>
            <p:nvPr/>
          </p:nvSpPr>
          <p:spPr>
            <a:xfrm>
              <a:off x="10312267" y="5011742"/>
              <a:ext cx="236450" cy="124851"/>
            </a:xfrm>
            <a:custGeom>
              <a:avLst/>
              <a:gdLst>
                <a:gd name="connsiteX0" fmla="*/ 185121 w 236450"/>
                <a:gd name="connsiteY0" fmla="*/ -155 h 124851"/>
                <a:gd name="connsiteX1" fmla="*/ 16663 w 236450"/>
                <a:gd name="connsiteY1" fmla="*/ 65254 h 124851"/>
                <a:gd name="connsiteX2" fmla="*/ 39961 w 236450"/>
                <a:gd name="connsiteY2" fmla="*/ 116354 h 124851"/>
                <a:gd name="connsiteX3" fmla="*/ 231972 w 236450"/>
                <a:gd name="connsiteY3" fmla="*/ 111755 h 124851"/>
                <a:gd name="connsiteX4" fmla="*/ 185121 w 236450"/>
                <a:gd name="connsiteY4" fmla="*/ -155 h 12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50" h="124851">
                  <a:moveTo>
                    <a:pt x="185121" y="-155"/>
                  </a:moveTo>
                  <a:cubicBezTo>
                    <a:pt x="185121" y="-155"/>
                    <a:pt x="39961" y="23351"/>
                    <a:pt x="16663" y="65254"/>
                  </a:cubicBezTo>
                  <a:cubicBezTo>
                    <a:pt x="-6634" y="107156"/>
                    <a:pt x="-11498" y="112010"/>
                    <a:pt x="39961" y="116354"/>
                  </a:cubicBezTo>
                  <a:cubicBezTo>
                    <a:pt x="91420" y="120698"/>
                    <a:pt x="213283" y="135006"/>
                    <a:pt x="231972" y="111755"/>
                  </a:cubicBezTo>
                  <a:cubicBezTo>
                    <a:pt x="250661" y="88505"/>
                    <a:pt x="203810" y="4444"/>
                    <a:pt x="185121" y="-155"/>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17" name="Graphic 390">
              <a:extLst>
                <a:ext uri="{FF2B5EF4-FFF2-40B4-BE49-F238E27FC236}">
                  <a16:creationId xmlns:a16="http://schemas.microsoft.com/office/drawing/2014/main" id="{347D9FCF-4C2A-FC4C-A0A8-4C63BEAD91CE}"/>
                </a:ext>
              </a:extLst>
            </p:cNvPr>
            <p:cNvSpPr/>
            <p:nvPr/>
          </p:nvSpPr>
          <p:spPr>
            <a:xfrm>
              <a:off x="9074614" y="4030869"/>
              <a:ext cx="856626" cy="1265757"/>
            </a:xfrm>
            <a:custGeom>
              <a:avLst/>
              <a:gdLst>
                <a:gd name="connsiteX0" fmla="*/ 580386 w 856626"/>
                <a:gd name="connsiteY0" fmla="*/ 1265757 h 1265757"/>
                <a:gd name="connsiteX1" fmla="*/ 0 w 856626"/>
                <a:gd name="connsiteY1" fmla="*/ 0 h 1265757"/>
                <a:gd name="connsiteX2" fmla="*/ 355605 w 856626"/>
                <a:gd name="connsiteY2" fmla="*/ 18652 h 1265757"/>
                <a:gd name="connsiteX3" fmla="*/ 856626 w 856626"/>
                <a:gd name="connsiteY3" fmla="*/ 1205203 h 1265757"/>
                <a:gd name="connsiteX4" fmla="*/ 580386 w 856626"/>
                <a:gd name="connsiteY4" fmla="*/ 1265757 h 126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26" h="1265757">
                  <a:moveTo>
                    <a:pt x="580386" y="1265757"/>
                  </a:moveTo>
                  <a:lnTo>
                    <a:pt x="0" y="0"/>
                  </a:lnTo>
                  <a:lnTo>
                    <a:pt x="355605" y="18652"/>
                  </a:lnTo>
                  <a:lnTo>
                    <a:pt x="856626" y="1205203"/>
                  </a:lnTo>
                  <a:lnTo>
                    <a:pt x="580386" y="1265757"/>
                  </a:lnTo>
                  <a:close/>
                </a:path>
              </a:pathLst>
            </a:custGeom>
            <a:solidFill>
              <a:srgbClr val="7D7D7D"/>
            </a:solidFill>
            <a:ln w="25583" cap="rnd">
              <a:solidFill>
                <a:srgbClr val="263238"/>
              </a:solidFill>
              <a:prstDash val="solid"/>
              <a:round/>
            </a:ln>
          </p:spPr>
          <p:txBody>
            <a:bodyPr rtlCol="0" anchor="ctr"/>
            <a:lstStyle/>
            <a:p>
              <a:endParaRPr lang="en-GB"/>
            </a:p>
          </p:txBody>
        </p:sp>
        <p:sp>
          <p:nvSpPr>
            <p:cNvPr id="418" name="Graphic 390">
              <a:extLst>
                <a:ext uri="{FF2B5EF4-FFF2-40B4-BE49-F238E27FC236}">
                  <a16:creationId xmlns:a16="http://schemas.microsoft.com/office/drawing/2014/main" id="{347D9FCF-4C2A-FC4C-A0A8-4C63BEAD91CE}"/>
                </a:ext>
              </a:extLst>
            </p:cNvPr>
            <p:cNvSpPr/>
            <p:nvPr/>
          </p:nvSpPr>
          <p:spPr>
            <a:xfrm>
              <a:off x="9640919" y="5137960"/>
              <a:ext cx="1408850" cy="121363"/>
            </a:xfrm>
            <a:custGeom>
              <a:avLst/>
              <a:gdLst>
                <a:gd name="connsiteX0" fmla="*/ 257551 w 1408850"/>
                <a:gd name="connsiteY0" fmla="*/ 9198 h 121363"/>
                <a:gd name="connsiteX1" fmla="*/ 0 w 1408850"/>
                <a:gd name="connsiteY1" fmla="*/ 121363 h 121363"/>
                <a:gd name="connsiteX2" fmla="*/ 1408851 w 1408850"/>
                <a:gd name="connsiteY2" fmla="*/ 121363 h 121363"/>
                <a:gd name="connsiteX3" fmla="*/ 1217096 w 1408850"/>
                <a:gd name="connsiteY3" fmla="*/ 0 h 121363"/>
                <a:gd name="connsiteX4" fmla="*/ 257551 w 1408850"/>
                <a:gd name="connsiteY4" fmla="*/ 9198 h 121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850" h="121363">
                  <a:moveTo>
                    <a:pt x="257551" y="9198"/>
                  </a:moveTo>
                  <a:lnTo>
                    <a:pt x="0" y="121363"/>
                  </a:lnTo>
                  <a:lnTo>
                    <a:pt x="1408851" y="121363"/>
                  </a:lnTo>
                  <a:lnTo>
                    <a:pt x="1217096" y="0"/>
                  </a:lnTo>
                  <a:lnTo>
                    <a:pt x="257551" y="9198"/>
                  </a:lnTo>
                  <a:close/>
                </a:path>
              </a:pathLst>
            </a:custGeom>
            <a:solidFill>
              <a:srgbClr val="7D7D7D"/>
            </a:solidFill>
            <a:ln w="25583" cap="rnd">
              <a:solidFill>
                <a:srgbClr val="263238"/>
              </a:solidFill>
              <a:prstDash val="solid"/>
              <a:round/>
            </a:ln>
          </p:spPr>
          <p:txBody>
            <a:bodyPr rtlCol="0" anchor="ctr"/>
            <a:lstStyle/>
            <a:p>
              <a:endParaRPr lang="en-GB"/>
            </a:p>
          </p:txBody>
        </p:sp>
        <p:sp>
          <p:nvSpPr>
            <p:cNvPr id="419" name="Graphic 390">
              <a:extLst>
                <a:ext uri="{FF2B5EF4-FFF2-40B4-BE49-F238E27FC236}">
                  <a16:creationId xmlns:a16="http://schemas.microsoft.com/office/drawing/2014/main" id="{347D9FCF-4C2A-FC4C-A0A8-4C63BEAD91CE}"/>
                </a:ext>
              </a:extLst>
            </p:cNvPr>
            <p:cNvSpPr/>
            <p:nvPr/>
          </p:nvSpPr>
          <p:spPr>
            <a:xfrm>
              <a:off x="11214282" y="3951408"/>
              <a:ext cx="510598" cy="1274081"/>
            </a:xfrm>
            <a:custGeom>
              <a:avLst/>
              <a:gdLst>
                <a:gd name="connsiteX0" fmla="*/ 209880 w 510598"/>
                <a:gd name="connsiteY0" fmla="*/ -155 h 1274081"/>
                <a:gd name="connsiteX1" fmla="*/ 5068 w 510598"/>
                <a:gd name="connsiteY1" fmla="*/ 191472 h 1274081"/>
                <a:gd name="connsiteX2" fmla="*/ 56271 w 510598"/>
                <a:gd name="connsiteY2" fmla="*/ 971520 h 1274081"/>
                <a:gd name="connsiteX3" fmla="*/ 56271 w 510598"/>
                <a:gd name="connsiteY3" fmla="*/ 1083685 h 1274081"/>
                <a:gd name="connsiteX4" fmla="*/ 299741 w 510598"/>
                <a:gd name="connsiteY4" fmla="*/ 1162891 h 1274081"/>
                <a:gd name="connsiteX5" fmla="*/ 510442 w 510598"/>
                <a:gd name="connsiteY5" fmla="*/ 1246951 h 1274081"/>
                <a:gd name="connsiteX6" fmla="*/ 491753 w 510598"/>
                <a:gd name="connsiteY6" fmla="*/ 276043 h 12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8" h="1274081">
                  <a:moveTo>
                    <a:pt x="209880" y="-155"/>
                  </a:moveTo>
                  <a:cubicBezTo>
                    <a:pt x="209880" y="-155"/>
                    <a:pt x="30669" y="32550"/>
                    <a:pt x="5068" y="191472"/>
                  </a:cubicBezTo>
                  <a:cubicBezTo>
                    <a:pt x="-20534" y="350394"/>
                    <a:pt x="56271" y="957978"/>
                    <a:pt x="56271" y="971520"/>
                  </a:cubicBezTo>
                  <a:lnTo>
                    <a:pt x="56271" y="1083685"/>
                  </a:lnTo>
                  <a:cubicBezTo>
                    <a:pt x="56271" y="1111535"/>
                    <a:pt x="168662" y="1102337"/>
                    <a:pt x="299741" y="1162891"/>
                  </a:cubicBezTo>
                  <a:cubicBezTo>
                    <a:pt x="430821" y="1223444"/>
                    <a:pt x="510442" y="1321813"/>
                    <a:pt x="510442" y="1246951"/>
                  </a:cubicBezTo>
                  <a:cubicBezTo>
                    <a:pt x="510442" y="1172089"/>
                    <a:pt x="491753" y="276043"/>
                    <a:pt x="491753" y="276043"/>
                  </a:cubicBezTo>
                </a:path>
              </a:pathLst>
            </a:custGeom>
            <a:solidFill>
              <a:srgbClr val="FCB900"/>
            </a:solidFill>
            <a:ln w="25583" cap="rnd">
              <a:solidFill>
                <a:srgbClr val="263238"/>
              </a:solidFill>
              <a:prstDash val="solid"/>
              <a:round/>
            </a:ln>
          </p:spPr>
          <p:txBody>
            <a:bodyPr rtlCol="0" anchor="ctr"/>
            <a:lstStyle/>
            <a:p>
              <a:endParaRPr lang="en-GB"/>
            </a:p>
          </p:txBody>
        </p:sp>
        <p:sp>
          <p:nvSpPr>
            <p:cNvPr id="420" name="Graphic 390">
              <a:extLst>
                <a:ext uri="{FF2B5EF4-FFF2-40B4-BE49-F238E27FC236}">
                  <a16:creationId xmlns:a16="http://schemas.microsoft.com/office/drawing/2014/main" id="{347D9FCF-4C2A-FC4C-A0A8-4C63BEAD91CE}"/>
                </a:ext>
              </a:extLst>
            </p:cNvPr>
            <p:cNvSpPr/>
            <p:nvPr/>
          </p:nvSpPr>
          <p:spPr>
            <a:xfrm>
              <a:off x="11714385" y="4329806"/>
              <a:ext cx="75012" cy="256779"/>
            </a:xfrm>
            <a:custGeom>
              <a:avLst/>
              <a:gdLst>
                <a:gd name="connsiteX0" fmla="*/ 0 w 75012"/>
                <a:gd name="connsiteY0" fmla="*/ 256780 h 256779"/>
                <a:gd name="connsiteX1" fmla="*/ 75012 w 75012"/>
                <a:gd name="connsiteY1" fmla="*/ 0 h 256779"/>
              </a:gdLst>
              <a:ahLst/>
              <a:cxnLst>
                <a:cxn ang="0">
                  <a:pos x="connsiteX0" y="connsiteY0"/>
                </a:cxn>
                <a:cxn ang="0">
                  <a:pos x="connsiteX1" y="connsiteY1"/>
                </a:cxn>
              </a:cxnLst>
              <a:rect l="l" t="t" r="r" b="b"/>
              <a:pathLst>
                <a:path w="75012" h="256779">
                  <a:moveTo>
                    <a:pt x="0" y="256780"/>
                  </a:moveTo>
                  <a:lnTo>
                    <a:pt x="75012" y="0"/>
                  </a:lnTo>
                </a:path>
              </a:pathLst>
            </a:custGeom>
            <a:ln w="25583" cap="rnd">
              <a:solidFill>
                <a:srgbClr val="263238"/>
              </a:solidFill>
              <a:prstDash val="solid"/>
              <a:round/>
            </a:ln>
          </p:spPr>
          <p:txBody>
            <a:bodyPr rtlCol="0" anchor="ctr"/>
            <a:lstStyle/>
            <a:p>
              <a:endParaRPr lang="en-GB"/>
            </a:p>
          </p:txBody>
        </p:sp>
        <p:sp>
          <p:nvSpPr>
            <p:cNvPr id="421" name="Graphic 390">
              <a:extLst>
                <a:ext uri="{FF2B5EF4-FFF2-40B4-BE49-F238E27FC236}">
                  <a16:creationId xmlns:a16="http://schemas.microsoft.com/office/drawing/2014/main" id="{347D9FCF-4C2A-FC4C-A0A8-4C63BEAD91CE}"/>
                </a:ext>
              </a:extLst>
            </p:cNvPr>
            <p:cNvSpPr/>
            <p:nvPr/>
          </p:nvSpPr>
          <p:spPr>
            <a:xfrm>
              <a:off x="11180849" y="4948708"/>
              <a:ext cx="605193" cy="502449"/>
            </a:xfrm>
            <a:custGeom>
              <a:avLst/>
              <a:gdLst>
                <a:gd name="connsiteX0" fmla="*/ -157 w 605193"/>
                <a:gd name="connsiteY0" fmla="*/ 11523 h 502449"/>
                <a:gd name="connsiteX1" fmla="*/ 23140 w 605193"/>
                <a:gd name="connsiteY1" fmla="*/ 212348 h 502449"/>
                <a:gd name="connsiteX2" fmla="*/ 547459 w 605193"/>
                <a:gd name="connsiteY2" fmla="*/ 502087 h 502449"/>
                <a:gd name="connsiteX3" fmla="*/ 575620 w 605193"/>
                <a:gd name="connsiteY3" fmla="*/ 418026 h 502449"/>
                <a:gd name="connsiteX4" fmla="*/ 561540 w 605193"/>
                <a:gd name="connsiteY4" fmla="*/ 72332 h 502449"/>
                <a:gd name="connsiteX5" fmla="*/ 146027 w 605193"/>
                <a:gd name="connsiteY5" fmla="*/ 6924 h 502449"/>
                <a:gd name="connsiteX6" fmla="*/ -157 w 605193"/>
                <a:gd name="connsiteY6" fmla="*/ 11523 h 50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193" h="502449">
                  <a:moveTo>
                    <a:pt x="-157" y="11523"/>
                  </a:moveTo>
                  <a:lnTo>
                    <a:pt x="23140" y="212348"/>
                  </a:lnTo>
                  <a:cubicBezTo>
                    <a:pt x="23140" y="212348"/>
                    <a:pt x="533378" y="511285"/>
                    <a:pt x="547459" y="502087"/>
                  </a:cubicBezTo>
                  <a:cubicBezTo>
                    <a:pt x="561540" y="492888"/>
                    <a:pt x="575620" y="464528"/>
                    <a:pt x="575620" y="418026"/>
                  </a:cubicBezTo>
                  <a:cubicBezTo>
                    <a:pt x="575620" y="371525"/>
                    <a:pt x="650377" y="128287"/>
                    <a:pt x="561540" y="72332"/>
                  </a:cubicBezTo>
                  <a:cubicBezTo>
                    <a:pt x="472703" y="16377"/>
                    <a:pt x="146027" y="6924"/>
                    <a:pt x="146027" y="6924"/>
                  </a:cubicBezTo>
                  <a:cubicBezTo>
                    <a:pt x="146027" y="6924"/>
                    <a:pt x="51301" y="-11728"/>
                    <a:pt x="-157" y="11523"/>
                  </a:cubicBezTo>
                  <a:close/>
                </a:path>
              </a:pathLst>
            </a:custGeom>
            <a:solidFill>
              <a:schemeClr val="accent4"/>
            </a:solidFill>
            <a:ln w="25583" cap="rnd">
              <a:solidFill>
                <a:srgbClr val="263238"/>
              </a:solidFill>
              <a:prstDash val="solid"/>
              <a:round/>
            </a:ln>
          </p:spPr>
          <p:txBody>
            <a:bodyPr rtlCol="0" anchor="ctr"/>
            <a:lstStyle/>
            <a:p>
              <a:endParaRPr lang="en-GB"/>
            </a:p>
          </p:txBody>
        </p:sp>
        <p:sp>
          <p:nvSpPr>
            <p:cNvPr id="422" name="Graphic 390">
              <a:extLst>
                <a:ext uri="{FF2B5EF4-FFF2-40B4-BE49-F238E27FC236}">
                  <a16:creationId xmlns:a16="http://schemas.microsoft.com/office/drawing/2014/main" id="{347D9FCF-4C2A-FC4C-A0A8-4C63BEAD91CE}"/>
                </a:ext>
              </a:extLst>
            </p:cNvPr>
            <p:cNvSpPr/>
            <p:nvPr/>
          </p:nvSpPr>
          <p:spPr>
            <a:xfrm>
              <a:off x="9594134" y="5070059"/>
              <a:ext cx="2093676" cy="457950"/>
            </a:xfrm>
            <a:custGeom>
              <a:avLst/>
              <a:gdLst>
                <a:gd name="connsiteX0" fmla="*/ 1647490 w 2093676"/>
                <a:gd name="connsiteY0" fmla="*/ 81799 h 457950"/>
                <a:gd name="connsiteX1" fmla="*/ 851795 w 2093676"/>
                <a:gd name="connsiteY1" fmla="*/ 273170 h 457950"/>
                <a:gd name="connsiteX2" fmla="*/ 500799 w 2093676"/>
                <a:gd name="connsiteY2" fmla="*/ 273170 h 457950"/>
                <a:gd name="connsiteX3" fmla="*/ 425787 w 2093676"/>
                <a:gd name="connsiteY3" fmla="*/ 133155 h 457950"/>
                <a:gd name="connsiteX4" fmla="*/ 201006 w 2093676"/>
                <a:gd name="connsiteY4" fmla="*/ 109648 h 457950"/>
                <a:gd name="connsiteX5" fmla="*/ 154411 w 2093676"/>
                <a:gd name="connsiteY5" fmla="*/ 11536 h 457950"/>
                <a:gd name="connsiteX6" fmla="*/ 52005 w 2093676"/>
                <a:gd name="connsiteY6" fmla="*/ 2338 h 457950"/>
                <a:gd name="connsiteX7" fmla="*/ 10018 w 2093676"/>
                <a:gd name="connsiteY7" fmla="*/ 58293 h 457950"/>
                <a:gd name="connsiteX8" fmla="*/ 19235 w 2093676"/>
                <a:gd name="connsiteY8" fmla="*/ 319927 h 457950"/>
                <a:gd name="connsiteX9" fmla="*/ 726092 w 2093676"/>
                <a:gd name="connsiteY9" fmla="*/ 432093 h 457950"/>
                <a:gd name="connsiteX10" fmla="*/ 1723014 w 2093676"/>
                <a:gd name="connsiteY10" fmla="*/ 441290 h 457950"/>
                <a:gd name="connsiteX11" fmla="*/ 2092956 w 2093676"/>
                <a:gd name="connsiteY11" fmla="*/ 291821 h 457950"/>
                <a:gd name="connsiteX12" fmla="*/ 1647490 w 2093676"/>
                <a:gd name="connsiteY12" fmla="*/ 81799 h 4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3676" h="457950">
                  <a:moveTo>
                    <a:pt x="1647490" y="81799"/>
                  </a:moveTo>
                  <a:cubicBezTo>
                    <a:pt x="1647490" y="81799"/>
                    <a:pt x="1165414" y="254518"/>
                    <a:pt x="851795" y="273170"/>
                  </a:cubicBezTo>
                  <a:cubicBezTo>
                    <a:pt x="538177" y="291821"/>
                    <a:pt x="500799" y="273170"/>
                    <a:pt x="500799" y="273170"/>
                  </a:cubicBezTo>
                  <a:cubicBezTo>
                    <a:pt x="500799" y="273170"/>
                    <a:pt x="472637" y="161004"/>
                    <a:pt x="425787" y="133155"/>
                  </a:cubicBezTo>
                  <a:cubicBezTo>
                    <a:pt x="378935" y="105305"/>
                    <a:pt x="229167" y="128300"/>
                    <a:pt x="201006" y="109648"/>
                  </a:cubicBezTo>
                  <a:cubicBezTo>
                    <a:pt x="172844" y="90997"/>
                    <a:pt x="173099" y="30443"/>
                    <a:pt x="154411" y="11536"/>
                  </a:cubicBezTo>
                  <a:cubicBezTo>
                    <a:pt x="135721" y="-7371"/>
                    <a:pt x="52005" y="2338"/>
                    <a:pt x="52005" y="2338"/>
                  </a:cubicBezTo>
                  <a:cubicBezTo>
                    <a:pt x="52005" y="2338"/>
                    <a:pt x="10018" y="25589"/>
                    <a:pt x="10018" y="58293"/>
                  </a:cubicBezTo>
                  <a:cubicBezTo>
                    <a:pt x="10018" y="90997"/>
                    <a:pt x="-18144" y="301275"/>
                    <a:pt x="19235" y="319927"/>
                  </a:cubicBezTo>
                  <a:cubicBezTo>
                    <a:pt x="56613" y="338579"/>
                    <a:pt x="543553" y="432093"/>
                    <a:pt x="726092" y="432093"/>
                  </a:cubicBezTo>
                  <a:cubicBezTo>
                    <a:pt x="908631" y="432093"/>
                    <a:pt x="1447030" y="483193"/>
                    <a:pt x="1723014" y="441290"/>
                  </a:cubicBezTo>
                  <a:cubicBezTo>
                    <a:pt x="1998999" y="399388"/>
                    <a:pt x="2102173" y="366683"/>
                    <a:pt x="2092956" y="291821"/>
                  </a:cubicBezTo>
                  <a:cubicBezTo>
                    <a:pt x="2083740" y="216959"/>
                    <a:pt x="1736328" y="62892"/>
                    <a:pt x="1647490" y="81799"/>
                  </a:cubicBezTo>
                  <a:close/>
                </a:path>
              </a:pathLst>
            </a:custGeom>
            <a:solidFill>
              <a:srgbClr val="FFFFFF"/>
            </a:solidFill>
            <a:ln w="25583" cap="rnd">
              <a:solidFill>
                <a:srgbClr val="263238"/>
              </a:solidFill>
              <a:prstDash val="solid"/>
              <a:round/>
            </a:ln>
          </p:spPr>
          <p:txBody>
            <a:bodyPr rtlCol="0" anchor="ctr"/>
            <a:lstStyle/>
            <a:p>
              <a:endParaRPr lang="en-GB"/>
            </a:p>
          </p:txBody>
        </p:sp>
        <p:sp>
          <p:nvSpPr>
            <p:cNvPr id="423" name="Graphic 390">
              <a:extLst>
                <a:ext uri="{FF2B5EF4-FFF2-40B4-BE49-F238E27FC236}">
                  <a16:creationId xmlns:a16="http://schemas.microsoft.com/office/drawing/2014/main" id="{347D9FCF-4C2A-FC4C-A0A8-4C63BEAD91CE}"/>
                </a:ext>
              </a:extLst>
            </p:cNvPr>
            <p:cNvSpPr/>
            <p:nvPr/>
          </p:nvSpPr>
          <p:spPr>
            <a:xfrm>
              <a:off x="9622230" y="5100656"/>
              <a:ext cx="9472" cy="247326"/>
            </a:xfrm>
            <a:custGeom>
              <a:avLst/>
              <a:gdLst>
                <a:gd name="connsiteX0" fmla="*/ 0 w 9472"/>
                <a:gd name="connsiteY0" fmla="*/ 0 h 247326"/>
                <a:gd name="connsiteX1" fmla="*/ 9473 w 9472"/>
                <a:gd name="connsiteY1" fmla="*/ 247326 h 247326"/>
              </a:gdLst>
              <a:ahLst/>
              <a:cxnLst>
                <a:cxn ang="0">
                  <a:pos x="connsiteX0" y="connsiteY0"/>
                </a:cxn>
                <a:cxn ang="0">
                  <a:pos x="connsiteX1" y="connsiteY1"/>
                </a:cxn>
              </a:cxnLst>
              <a:rect l="l" t="t" r="r" b="b"/>
              <a:pathLst>
                <a:path w="9472" h="247326">
                  <a:moveTo>
                    <a:pt x="0" y="0"/>
                  </a:moveTo>
                  <a:lnTo>
                    <a:pt x="9473" y="247326"/>
                  </a:lnTo>
                </a:path>
              </a:pathLst>
            </a:custGeom>
            <a:ln w="25583" cap="rnd">
              <a:solidFill>
                <a:srgbClr val="263238"/>
              </a:solidFill>
              <a:prstDash val="solid"/>
              <a:round/>
            </a:ln>
          </p:spPr>
          <p:txBody>
            <a:bodyPr rtlCol="0" anchor="ctr"/>
            <a:lstStyle/>
            <a:p>
              <a:endParaRPr lang="en-GB"/>
            </a:p>
          </p:txBody>
        </p:sp>
        <p:sp>
          <p:nvSpPr>
            <p:cNvPr id="424" name="Graphic 390">
              <a:extLst>
                <a:ext uri="{FF2B5EF4-FFF2-40B4-BE49-F238E27FC236}">
                  <a16:creationId xmlns:a16="http://schemas.microsoft.com/office/drawing/2014/main" id="{347D9FCF-4C2A-FC4C-A0A8-4C63BEAD91CE}"/>
                </a:ext>
              </a:extLst>
            </p:cNvPr>
            <p:cNvSpPr/>
            <p:nvPr/>
          </p:nvSpPr>
          <p:spPr>
            <a:xfrm>
              <a:off x="9697242" y="5077150"/>
              <a:ext cx="13824" cy="242982"/>
            </a:xfrm>
            <a:custGeom>
              <a:avLst/>
              <a:gdLst>
                <a:gd name="connsiteX0" fmla="*/ 0 w 13824"/>
                <a:gd name="connsiteY0" fmla="*/ 0 h 242982"/>
                <a:gd name="connsiteX1" fmla="*/ 13825 w 13824"/>
                <a:gd name="connsiteY1" fmla="*/ 242982 h 242982"/>
              </a:gdLst>
              <a:ahLst/>
              <a:cxnLst>
                <a:cxn ang="0">
                  <a:pos x="connsiteX0" y="connsiteY0"/>
                </a:cxn>
                <a:cxn ang="0">
                  <a:pos x="connsiteX1" y="connsiteY1"/>
                </a:cxn>
              </a:cxnLst>
              <a:rect l="l" t="t" r="r" b="b"/>
              <a:pathLst>
                <a:path w="13824" h="242982">
                  <a:moveTo>
                    <a:pt x="0" y="0"/>
                  </a:moveTo>
                  <a:lnTo>
                    <a:pt x="13825" y="242982"/>
                  </a:lnTo>
                </a:path>
              </a:pathLst>
            </a:custGeom>
            <a:ln w="25583" cap="rnd">
              <a:solidFill>
                <a:srgbClr val="263238"/>
              </a:solidFill>
              <a:prstDash val="solid"/>
              <a:round/>
            </a:ln>
          </p:spPr>
          <p:txBody>
            <a:bodyPr rtlCol="0" anchor="ctr"/>
            <a:lstStyle/>
            <a:p>
              <a:endParaRPr lang="en-GB"/>
            </a:p>
          </p:txBody>
        </p:sp>
        <p:sp>
          <p:nvSpPr>
            <p:cNvPr id="425" name="Graphic 390">
              <a:extLst>
                <a:ext uri="{FF2B5EF4-FFF2-40B4-BE49-F238E27FC236}">
                  <a16:creationId xmlns:a16="http://schemas.microsoft.com/office/drawing/2014/main" id="{347D9FCF-4C2A-FC4C-A0A8-4C63BEAD91CE}"/>
                </a:ext>
              </a:extLst>
            </p:cNvPr>
            <p:cNvSpPr/>
            <p:nvPr/>
          </p:nvSpPr>
          <p:spPr>
            <a:xfrm>
              <a:off x="9789990" y="5179351"/>
              <a:ext cx="178628" cy="121619"/>
            </a:xfrm>
            <a:custGeom>
              <a:avLst/>
              <a:gdLst>
                <a:gd name="connsiteX0" fmla="*/ 5149 w 178628"/>
                <a:gd name="connsiteY0" fmla="*/ -155 h 121619"/>
                <a:gd name="connsiteX1" fmla="*/ 19230 w 178628"/>
                <a:gd name="connsiteY1" fmla="*/ 79306 h 121619"/>
                <a:gd name="connsiteX2" fmla="*/ 178471 w 178628"/>
                <a:gd name="connsiteY2" fmla="*/ 121465 h 121619"/>
              </a:gdLst>
              <a:ahLst/>
              <a:cxnLst>
                <a:cxn ang="0">
                  <a:pos x="connsiteX0" y="connsiteY0"/>
                </a:cxn>
                <a:cxn ang="0">
                  <a:pos x="connsiteX1" y="connsiteY1"/>
                </a:cxn>
                <a:cxn ang="0">
                  <a:pos x="connsiteX2" y="connsiteY2"/>
                </a:cxn>
              </a:cxnLst>
              <a:rect l="l" t="t" r="r" b="b"/>
              <a:pathLst>
                <a:path w="178628" h="121619">
                  <a:moveTo>
                    <a:pt x="5149" y="-155"/>
                  </a:moveTo>
                  <a:cubicBezTo>
                    <a:pt x="5149" y="-155"/>
                    <a:pt x="-13540" y="56056"/>
                    <a:pt x="19230" y="79306"/>
                  </a:cubicBezTo>
                  <a:cubicBezTo>
                    <a:pt x="52000" y="102557"/>
                    <a:pt x="178471" y="121465"/>
                    <a:pt x="178471" y="121465"/>
                  </a:cubicBezTo>
                </a:path>
              </a:pathLst>
            </a:custGeom>
            <a:solidFill>
              <a:srgbClr val="FFFFFF"/>
            </a:solidFill>
            <a:ln w="25583" cap="rnd">
              <a:solidFill>
                <a:srgbClr val="263238"/>
              </a:solidFill>
              <a:prstDash val="solid"/>
              <a:round/>
            </a:ln>
          </p:spPr>
          <p:txBody>
            <a:bodyPr rtlCol="0" anchor="ctr"/>
            <a:lstStyle/>
            <a:p>
              <a:endParaRPr lang="en-GB"/>
            </a:p>
          </p:txBody>
        </p:sp>
        <p:sp>
          <p:nvSpPr>
            <p:cNvPr id="426" name="Graphic 390">
              <a:extLst>
                <a:ext uri="{FF2B5EF4-FFF2-40B4-BE49-F238E27FC236}">
                  <a16:creationId xmlns:a16="http://schemas.microsoft.com/office/drawing/2014/main" id="{347D9FCF-4C2A-FC4C-A0A8-4C63BEAD91CE}"/>
                </a:ext>
              </a:extLst>
            </p:cNvPr>
            <p:cNvSpPr/>
            <p:nvPr/>
          </p:nvSpPr>
          <p:spPr>
            <a:xfrm>
              <a:off x="10965541" y="4493328"/>
              <a:ext cx="224781" cy="368945"/>
            </a:xfrm>
            <a:custGeom>
              <a:avLst/>
              <a:gdLst>
                <a:gd name="connsiteX0" fmla="*/ 0 w 224781"/>
                <a:gd name="connsiteY0" fmla="*/ 0 h 368945"/>
                <a:gd name="connsiteX1" fmla="*/ 224781 w 224781"/>
                <a:gd name="connsiteY1" fmla="*/ 0 h 368945"/>
                <a:gd name="connsiteX2" fmla="*/ 224781 w 224781"/>
                <a:gd name="connsiteY2" fmla="*/ 368945 h 368945"/>
                <a:gd name="connsiteX3" fmla="*/ 0 w 224781"/>
                <a:gd name="connsiteY3" fmla="*/ 368945 h 368945"/>
              </a:gdLst>
              <a:ahLst/>
              <a:cxnLst>
                <a:cxn ang="0">
                  <a:pos x="connsiteX0" y="connsiteY0"/>
                </a:cxn>
                <a:cxn ang="0">
                  <a:pos x="connsiteX1" y="connsiteY1"/>
                </a:cxn>
                <a:cxn ang="0">
                  <a:pos x="connsiteX2" y="connsiteY2"/>
                </a:cxn>
                <a:cxn ang="0">
                  <a:pos x="connsiteX3" y="connsiteY3"/>
                </a:cxn>
              </a:cxnLst>
              <a:rect l="l" t="t" r="r" b="b"/>
              <a:pathLst>
                <a:path w="224781" h="368945">
                  <a:moveTo>
                    <a:pt x="0" y="0"/>
                  </a:moveTo>
                  <a:lnTo>
                    <a:pt x="224781" y="0"/>
                  </a:lnTo>
                  <a:lnTo>
                    <a:pt x="224781" y="368945"/>
                  </a:lnTo>
                  <a:lnTo>
                    <a:pt x="0" y="368945"/>
                  </a:lnTo>
                  <a:close/>
                </a:path>
              </a:pathLst>
            </a:custGeom>
            <a:solidFill>
              <a:srgbClr val="FFFFFF"/>
            </a:solidFill>
            <a:ln w="25583" cap="rnd">
              <a:solidFill>
                <a:srgbClr val="263238"/>
              </a:solidFill>
              <a:prstDash val="solid"/>
              <a:round/>
            </a:ln>
          </p:spPr>
          <p:txBody>
            <a:bodyPr rtlCol="0" anchor="ctr"/>
            <a:lstStyle/>
            <a:p>
              <a:endParaRPr lang="en-GB"/>
            </a:p>
          </p:txBody>
        </p:sp>
        <p:sp>
          <p:nvSpPr>
            <p:cNvPr id="427" name="Graphic 390">
              <a:extLst>
                <a:ext uri="{FF2B5EF4-FFF2-40B4-BE49-F238E27FC236}">
                  <a16:creationId xmlns:a16="http://schemas.microsoft.com/office/drawing/2014/main" id="{347D9FCF-4C2A-FC4C-A0A8-4C63BEAD91CE}"/>
                </a:ext>
              </a:extLst>
            </p:cNvPr>
            <p:cNvSpPr/>
            <p:nvPr/>
          </p:nvSpPr>
          <p:spPr>
            <a:xfrm>
              <a:off x="10843166" y="5675536"/>
              <a:ext cx="1025986" cy="1161767"/>
            </a:xfrm>
            <a:custGeom>
              <a:avLst/>
              <a:gdLst>
                <a:gd name="connsiteX0" fmla="*/ 851093 w 1025986"/>
                <a:gd name="connsiteY0" fmla="*/ 823840 h 1161767"/>
                <a:gd name="connsiteX1" fmla="*/ 1023903 w 1025986"/>
                <a:gd name="connsiteY1" fmla="*/ 351161 h 1161767"/>
                <a:gd name="connsiteX2" fmla="*/ 1017503 w 1025986"/>
                <a:gd name="connsiteY2" fmla="*/ -155 h 1161767"/>
                <a:gd name="connsiteX3" fmla="*/ -157 w 1025986"/>
                <a:gd name="connsiteY3" fmla="*/ 63721 h 1161767"/>
                <a:gd name="connsiteX4" fmla="*/ 121450 w 1025986"/>
                <a:gd name="connsiteY4" fmla="*/ 951591 h 1161767"/>
                <a:gd name="connsiteX5" fmla="*/ 163692 w 1025986"/>
                <a:gd name="connsiteY5" fmla="*/ 1161613 h 1161767"/>
                <a:gd name="connsiteX6" fmla="*/ 811410 w 1025986"/>
                <a:gd name="connsiteY6" fmla="*/ 1161613 h 1161767"/>
                <a:gd name="connsiteX7" fmla="*/ 851093 w 1025986"/>
                <a:gd name="connsiteY7" fmla="*/ 823840 h 116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986" h="1161767">
                  <a:moveTo>
                    <a:pt x="851093" y="823840"/>
                  </a:moveTo>
                  <a:cubicBezTo>
                    <a:pt x="851093" y="823840"/>
                    <a:pt x="1017503" y="549175"/>
                    <a:pt x="1023903" y="351161"/>
                  </a:cubicBezTo>
                  <a:cubicBezTo>
                    <a:pt x="1027858" y="234024"/>
                    <a:pt x="1025722" y="116761"/>
                    <a:pt x="1017503" y="-155"/>
                  </a:cubicBezTo>
                  <a:cubicBezTo>
                    <a:pt x="1017503" y="-155"/>
                    <a:pt x="262258" y="108434"/>
                    <a:pt x="-157" y="63721"/>
                  </a:cubicBezTo>
                  <a:cubicBezTo>
                    <a:pt x="-157" y="63721"/>
                    <a:pt x="31845" y="561950"/>
                    <a:pt x="121450" y="951591"/>
                  </a:cubicBezTo>
                  <a:cubicBezTo>
                    <a:pt x="136811" y="1018276"/>
                    <a:pt x="150635" y="1089050"/>
                    <a:pt x="163692" y="1161613"/>
                  </a:cubicBezTo>
                  <a:lnTo>
                    <a:pt x="811410" y="1161613"/>
                  </a:lnTo>
                  <a:cubicBezTo>
                    <a:pt x="829588" y="989916"/>
                    <a:pt x="851093" y="823840"/>
                    <a:pt x="851093" y="823840"/>
                  </a:cubicBezTo>
                  <a:close/>
                </a:path>
              </a:pathLst>
            </a:custGeom>
            <a:solidFill>
              <a:schemeClr val="accent4"/>
            </a:solidFill>
            <a:ln w="25583" cap="rnd">
              <a:solidFill>
                <a:srgbClr val="263238"/>
              </a:solidFill>
              <a:prstDash val="solid"/>
              <a:round/>
            </a:ln>
          </p:spPr>
          <p:txBody>
            <a:bodyPr rtlCol="0" anchor="ctr"/>
            <a:lstStyle/>
            <a:p>
              <a:endParaRPr lang="en-GB"/>
            </a:p>
          </p:txBody>
        </p:sp>
      </p:grpSp>
      <p:grpSp>
        <p:nvGrpSpPr>
          <p:cNvPr id="760" name="JUSTICE">
            <a:extLst>
              <a:ext uri="{FF2B5EF4-FFF2-40B4-BE49-F238E27FC236}">
                <a16:creationId xmlns:a16="http://schemas.microsoft.com/office/drawing/2014/main" id="{81D74EFF-CA27-0547-846B-4899BBA76615}"/>
              </a:ext>
            </a:extLst>
          </p:cNvPr>
          <p:cNvGrpSpPr/>
          <p:nvPr/>
        </p:nvGrpSpPr>
        <p:grpSpPr>
          <a:xfrm flipH="1">
            <a:off x="7768416" y="2434443"/>
            <a:ext cx="4152290" cy="4423558"/>
            <a:chOff x="7982172" y="3124298"/>
            <a:chExt cx="2757898" cy="2938071"/>
          </a:xfrm>
        </p:grpSpPr>
        <p:sp>
          <p:nvSpPr>
            <p:cNvPr id="707" name="Graphic 705">
              <a:extLst>
                <a:ext uri="{FF2B5EF4-FFF2-40B4-BE49-F238E27FC236}">
                  <a16:creationId xmlns:a16="http://schemas.microsoft.com/office/drawing/2014/main" id="{1F0BB629-A91D-E64C-B8C1-22EEB53B1E8A}"/>
                </a:ext>
              </a:extLst>
            </p:cNvPr>
            <p:cNvSpPr/>
            <p:nvPr/>
          </p:nvSpPr>
          <p:spPr>
            <a:xfrm>
              <a:off x="10300803" y="3280840"/>
              <a:ext cx="439267" cy="545587"/>
            </a:xfrm>
            <a:custGeom>
              <a:avLst/>
              <a:gdLst>
                <a:gd name="connsiteX0" fmla="*/ 13263 w 439267"/>
                <a:gd name="connsiteY0" fmla="*/ 143308 h 545587"/>
                <a:gd name="connsiteX1" fmla="*/ 78149 w 439267"/>
                <a:gd name="connsiteY1" fmla="*/ 5588 h 545587"/>
                <a:gd name="connsiteX2" fmla="*/ 143606 w 439267"/>
                <a:gd name="connsiteY2" fmla="*/ 75636 h 545587"/>
                <a:gd name="connsiteX3" fmla="*/ 316001 w 439267"/>
                <a:gd name="connsiteY3" fmla="*/ 53871 h 545587"/>
                <a:gd name="connsiteX4" fmla="*/ 303823 w 439267"/>
                <a:gd name="connsiteY4" fmla="*/ 154999 h 545587"/>
                <a:gd name="connsiteX5" fmla="*/ 438353 w 439267"/>
                <a:gd name="connsiteY5" fmla="*/ 219534 h 545587"/>
                <a:gd name="connsiteX6" fmla="*/ 382124 w 439267"/>
                <a:gd name="connsiteY6" fmla="*/ 322183 h 545587"/>
                <a:gd name="connsiteX7" fmla="*/ 432549 w 439267"/>
                <a:gd name="connsiteY7" fmla="*/ 414852 h 545587"/>
                <a:gd name="connsiteX8" fmla="*/ 345495 w 439267"/>
                <a:gd name="connsiteY8" fmla="*/ 446217 h 545587"/>
                <a:gd name="connsiteX9" fmla="*/ 320283 w 439267"/>
                <a:gd name="connsiteY9" fmla="*/ 538316 h 545587"/>
                <a:gd name="connsiteX10" fmla="*/ 193650 w 439267"/>
                <a:gd name="connsiteY10" fmla="*/ 517501 h 545587"/>
                <a:gd name="connsiteX11" fmla="*/ 159780 w 439267"/>
                <a:gd name="connsiteY11" fmla="*/ 540787 h 545587"/>
                <a:gd name="connsiteX12" fmla="*/ 43137 w 439267"/>
                <a:gd name="connsiteY12" fmla="*/ 447262 h 545587"/>
                <a:gd name="connsiteX13" fmla="*/ 13263 w 439267"/>
                <a:gd name="connsiteY13" fmla="*/ 143308 h 5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67" h="545587">
                  <a:moveTo>
                    <a:pt x="13263" y="143308"/>
                  </a:moveTo>
                  <a:cubicBezTo>
                    <a:pt x="13263" y="143308"/>
                    <a:pt x="16213" y="36002"/>
                    <a:pt x="78149" y="5588"/>
                  </a:cubicBezTo>
                  <a:cubicBezTo>
                    <a:pt x="140086" y="-24827"/>
                    <a:pt x="143606" y="75636"/>
                    <a:pt x="143606" y="75636"/>
                  </a:cubicBezTo>
                  <a:cubicBezTo>
                    <a:pt x="143606" y="75636"/>
                    <a:pt x="285271" y="-14277"/>
                    <a:pt x="316001" y="53871"/>
                  </a:cubicBezTo>
                  <a:cubicBezTo>
                    <a:pt x="346732" y="122018"/>
                    <a:pt x="303823" y="154999"/>
                    <a:pt x="303823" y="154999"/>
                  </a:cubicBezTo>
                  <a:cubicBezTo>
                    <a:pt x="303823" y="154999"/>
                    <a:pt x="429600" y="150626"/>
                    <a:pt x="438353" y="219534"/>
                  </a:cubicBezTo>
                  <a:cubicBezTo>
                    <a:pt x="447105" y="288442"/>
                    <a:pt x="382124" y="322183"/>
                    <a:pt x="382124" y="322183"/>
                  </a:cubicBezTo>
                  <a:cubicBezTo>
                    <a:pt x="382124" y="322183"/>
                    <a:pt x="459854" y="385578"/>
                    <a:pt x="432549" y="414852"/>
                  </a:cubicBezTo>
                  <a:cubicBezTo>
                    <a:pt x="405244" y="444126"/>
                    <a:pt x="345495" y="446217"/>
                    <a:pt x="345495" y="446217"/>
                  </a:cubicBezTo>
                  <a:cubicBezTo>
                    <a:pt x="345495" y="446217"/>
                    <a:pt x="379365" y="514174"/>
                    <a:pt x="320283" y="538316"/>
                  </a:cubicBezTo>
                  <a:cubicBezTo>
                    <a:pt x="261200" y="562457"/>
                    <a:pt x="193650" y="517501"/>
                    <a:pt x="193650" y="517501"/>
                  </a:cubicBezTo>
                  <a:cubicBezTo>
                    <a:pt x="193650" y="517501"/>
                    <a:pt x="204116" y="548676"/>
                    <a:pt x="159780" y="540787"/>
                  </a:cubicBezTo>
                  <a:cubicBezTo>
                    <a:pt x="115444" y="532898"/>
                    <a:pt x="70633" y="512273"/>
                    <a:pt x="43137" y="447262"/>
                  </a:cubicBezTo>
                  <a:cubicBezTo>
                    <a:pt x="15641" y="382252"/>
                    <a:pt x="-19846" y="198149"/>
                    <a:pt x="13263" y="143308"/>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08" name="Graphic 705">
              <a:extLst>
                <a:ext uri="{FF2B5EF4-FFF2-40B4-BE49-F238E27FC236}">
                  <a16:creationId xmlns:a16="http://schemas.microsoft.com/office/drawing/2014/main" id="{1F0BB629-A91D-E64C-B8C1-22EEB53B1E8A}"/>
                </a:ext>
              </a:extLst>
            </p:cNvPr>
            <p:cNvSpPr/>
            <p:nvPr/>
          </p:nvSpPr>
          <p:spPr>
            <a:xfrm>
              <a:off x="9619935" y="5496755"/>
              <a:ext cx="135567" cy="250729"/>
            </a:xfrm>
            <a:custGeom>
              <a:avLst/>
              <a:gdLst>
                <a:gd name="connsiteX0" fmla="*/ 40132 w 135567"/>
                <a:gd name="connsiteY0" fmla="*/ -148 h 250729"/>
                <a:gd name="connsiteX1" fmla="*/ 5406 w 135567"/>
                <a:gd name="connsiteY1" fmla="*/ 149359 h 250729"/>
                <a:gd name="connsiteX2" fmla="*/ 4074 w 135567"/>
                <a:gd name="connsiteY2" fmla="*/ 207716 h 250729"/>
                <a:gd name="connsiteX3" fmla="*/ 65630 w 135567"/>
                <a:gd name="connsiteY3" fmla="*/ 250582 h 250729"/>
                <a:gd name="connsiteX4" fmla="*/ 90367 w 135567"/>
                <a:gd name="connsiteY4" fmla="*/ 243073 h 250729"/>
                <a:gd name="connsiteX5" fmla="*/ 98073 w 135567"/>
                <a:gd name="connsiteY5" fmla="*/ 226155 h 250729"/>
                <a:gd name="connsiteX6" fmla="*/ 81994 w 135567"/>
                <a:gd name="connsiteY6" fmla="*/ 195075 h 250729"/>
                <a:gd name="connsiteX7" fmla="*/ 118528 w 135567"/>
                <a:gd name="connsiteY7" fmla="*/ 93757 h 250729"/>
                <a:gd name="connsiteX8" fmla="*/ 135464 w 135567"/>
                <a:gd name="connsiteY8" fmla="*/ 6506 h 25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67" h="250729">
                  <a:moveTo>
                    <a:pt x="40132" y="-148"/>
                  </a:moveTo>
                  <a:cubicBezTo>
                    <a:pt x="40132" y="-148"/>
                    <a:pt x="4835" y="134436"/>
                    <a:pt x="5406" y="149359"/>
                  </a:cubicBezTo>
                  <a:cubicBezTo>
                    <a:pt x="5977" y="164281"/>
                    <a:pt x="-6296" y="198117"/>
                    <a:pt x="4074" y="207716"/>
                  </a:cubicBezTo>
                  <a:cubicBezTo>
                    <a:pt x="23484" y="223531"/>
                    <a:pt x="44061" y="237860"/>
                    <a:pt x="65630" y="250582"/>
                  </a:cubicBezTo>
                  <a:cubicBezTo>
                    <a:pt x="74420" y="250464"/>
                    <a:pt x="82997" y="247860"/>
                    <a:pt x="90367" y="243073"/>
                  </a:cubicBezTo>
                  <a:cubicBezTo>
                    <a:pt x="95185" y="238754"/>
                    <a:pt x="97978" y="232621"/>
                    <a:pt x="98073" y="226155"/>
                  </a:cubicBezTo>
                  <a:cubicBezTo>
                    <a:pt x="98073" y="221118"/>
                    <a:pt x="83897" y="200018"/>
                    <a:pt x="81994" y="195075"/>
                  </a:cubicBezTo>
                  <a:cubicBezTo>
                    <a:pt x="80092" y="190133"/>
                    <a:pt x="107968" y="125787"/>
                    <a:pt x="118528" y="93757"/>
                  </a:cubicBezTo>
                  <a:cubicBezTo>
                    <a:pt x="126437" y="65158"/>
                    <a:pt x="132099" y="35985"/>
                    <a:pt x="135464" y="6506"/>
                  </a:cubicBezTo>
                  <a:close/>
                </a:path>
              </a:pathLst>
            </a:custGeom>
            <a:solidFill>
              <a:srgbClr val="BDBDBD"/>
            </a:solidFill>
            <a:ln w="9492" cap="flat">
              <a:solidFill>
                <a:srgbClr val="263238"/>
              </a:solidFill>
              <a:prstDash val="solid"/>
              <a:miter/>
            </a:ln>
          </p:spPr>
          <p:txBody>
            <a:bodyPr rtlCol="0" anchor="ctr"/>
            <a:lstStyle/>
            <a:p>
              <a:endParaRPr lang="en-GB"/>
            </a:p>
          </p:txBody>
        </p:sp>
        <p:sp>
          <p:nvSpPr>
            <p:cNvPr id="709" name="Graphic 705">
              <a:extLst>
                <a:ext uri="{FF2B5EF4-FFF2-40B4-BE49-F238E27FC236}">
                  <a16:creationId xmlns:a16="http://schemas.microsoft.com/office/drawing/2014/main" id="{1F0BB629-A91D-E64C-B8C1-22EEB53B1E8A}"/>
                </a:ext>
              </a:extLst>
            </p:cNvPr>
            <p:cNvSpPr/>
            <p:nvPr/>
          </p:nvSpPr>
          <p:spPr>
            <a:xfrm>
              <a:off x="9651849" y="5590470"/>
              <a:ext cx="63884" cy="114515"/>
            </a:xfrm>
            <a:custGeom>
              <a:avLst/>
              <a:gdLst>
                <a:gd name="connsiteX0" fmla="*/ 46560 w 63884"/>
                <a:gd name="connsiteY0" fmla="*/ -148 h 114515"/>
                <a:gd name="connsiteX1" fmla="*/ 25154 w 63884"/>
                <a:gd name="connsiteY1" fmla="*/ 55549 h 114515"/>
                <a:gd name="connsiteX2" fmla="*/ 227 w 63884"/>
                <a:gd name="connsiteY2" fmla="*/ 104782 h 114515"/>
                <a:gd name="connsiteX3" fmla="*/ 63781 w 63884"/>
                <a:gd name="connsiteY3" fmla="*/ 64198 h 114515"/>
              </a:gdLst>
              <a:ahLst/>
              <a:cxnLst>
                <a:cxn ang="0">
                  <a:pos x="connsiteX0" y="connsiteY0"/>
                </a:cxn>
                <a:cxn ang="0">
                  <a:pos x="connsiteX1" y="connsiteY1"/>
                </a:cxn>
                <a:cxn ang="0">
                  <a:pos x="connsiteX2" y="connsiteY2"/>
                </a:cxn>
                <a:cxn ang="0">
                  <a:pos x="connsiteX3" y="connsiteY3"/>
                </a:cxn>
              </a:cxnLst>
              <a:rect l="l" t="t" r="r" b="b"/>
              <a:pathLst>
                <a:path w="63884" h="114515">
                  <a:moveTo>
                    <a:pt x="46560" y="-148"/>
                  </a:moveTo>
                  <a:cubicBezTo>
                    <a:pt x="46560" y="-148"/>
                    <a:pt x="26486" y="47375"/>
                    <a:pt x="25154" y="55549"/>
                  </a:cubicBezTo>
                  <a:cubicBezTo>
                    <a:pt x="23822" y="63723"/>
                    <a:pt x="-3389" y="86534"/>
                    <a:pt x="227" y="104782"/>
                  </a:cubicBezTo>
                  <a:cubicBezTo>
                    <a:pt x="3842" y="123031"/>
                    <a:pt x="43992" y="118184"/>
                    <a:pt x="63781" y="64198"/>
                  </a:cubicBezTo>
                </a:path>
              </a:pathLst>
            </a:custGeom>
            <a:solidFill>
              <a:srgbClr val="BDBDBD"/>
            </a:solidFill>
            <a:ln w="9492" cap="flat">
              <a:solidFill>
                <a:srgbClr val="263238"/>
              </a:solidFill>
              <a:prstDash val="solid"/>
              <a:miter/>
            </a:ln>
          </p:spPr>
          <p:txBody>
            <a:bodyPr rtlCol="0" anchor="ctr"/>
            <a:lstStyle/>
            <a:p>
              <a:endParaRPr lang="en-GB"/>
            </a:p>
          </p:txBody>
        </p:sp>
        <p:sp>
          <p:nvSpPr>
            <p:cNvPr id="710" name="Graphic 705">
              <a:extLst>
                <a:ext uri="{FF2B5EF4-FFF2-40B4-BE49-F238E27FC236}">
                  <a16:creationId xmlns:a16="http://schemas.microsoft.com/office/drawing/2014/main" id="{1F0BB629-A91D-E64C-B8C1-22EEB53B1E8A}"/>
                </a:ext>
              </a:extLst>
            </p:cNvPr>
            <p:cNvSpPr/>
            <p:nvPr/>
          </p:nvSpPr>
          <p:spPr>
            <a:xfrm>
              <a:off x="9643522" y="4765668"/>
              <a:ext cx="222401" cy="762072"/>
            </a:xfrm>
            <a:custGeom>
              <a:avLst/>
              <a:gdLst>
                <a:gd name="connsiteX0" fmla="*/ 144796 w 222401"/>
                <a:gd name="connsiteY0" fmla="*/ -148 h 762072"/>
                <a:gd name="connsiteX1" fmla="*/ 121582 w 222401"/>
                <a:gd name="connsiteY1" fmla="*/ 298579 h 762072"/>
                <a:gd name="connsiteX2" fmla="*/ 21874 w 222401"/>
                <a:gd name="connsiteY2" fmla="*/ 612228 h 762072"/>
                <a:gd name="connsiteX3" fmla="*/ -104 w 222401"/>
                <a:gd name="connsiteY3" fmla="*/ 740349 h 762072"/>
                <a:gd name="connsiteX4" fmla="*/ 102553 w 222401"/>
                <a:gd name="connsiteY4" fmla="*/ 761925 h 762072"/>
                <a:gd name="connsiteX5" fmla="*/ 160209 w 222401"/>
                <a:gd name="connsiteY5" fmla="*/ 508914 h 762072"/>
                <a:gd name="connsiteX6" fmla="*/ 220243 w 222401"/>
                <a:gd name="connsiteY6" fmla="*/ 170268 h 762072"/>
                <a:gd name="connsiteX7" fmla="*/ 144796 w 222401"/>
                <a:gd name="connsiteY7" fmla="*/ -148 h 76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1" h="762072">
                  <a:moveTo>
                    <a:pt x="144796" y="-148"/>
                  </a:moveTo>
                  <a:cubicBezTo>
                    <a:pt x="144796" y="-148"/>
                    <a:pt x="127956" y="274343"/>
                    <a:pt x="121582" y="298579"/>
                  </a:cubicBezTo>
                  <a:cubicBezTo>
                    <a:pt x="115207" y="322816"/>
                    <a:pt x="38714" y="544176"/>
                    <a:pt x="21874" y="612228"/>
                  </a:cubicBezTo>
                  <a:cubicBezTo>
                    <a:pt x="11544" y="654367"/>
                    <a:pt x="4200" y="697180"/>
                    <a:pt x="-104" y="740349"/>
                  </a:cubicBezTo>
                  <a:lnTo>
                    <a:pt x="102553" y="761925"/>
                  </a:lnTo>
                  <a:lnTo>
                    <a:pt x="160209" y="508914"/>
                  </a:lnTo>
                  <a:cubicBezTo>
                    <a:pt x="160209" y="508914"/>
                    <a:pt x="235560" y="278335"/>
                    <a:pt x="220243" y="170268"/>
                  </a:cubicBezTo>
                  <a:cubicBezTo>
                    <a:pt x="212389" y="107295"/>
                    <a:pt x="186149" y="48025"/>
                    <a:pt x="144796" y="-148"/>
                  </a:cubicBezTo>
                  <a:close/>
                </a:path>
              </a:pathLst>
            </a:custGeom>
            <a:solidFill>
              <a:srgbClr val="FCB900"/>
            </a:solidFill>
            <a:ln w="9492" cap="flat">
              <a:solidFill>
                <a:srgbClr val="263238"/>
              </a:solidFill>
              <a:prstDash val="solid"/>
              <a:miter/>
            </a:ln>
          </p:spPr>
          <p:txBody>
            <a:bodyPr rtlCol="0" anchor="ctr"/>
            <a:lstStyle/>
            <a:p>
              <a:endParaRPr lang="en-GB"/>
            </a:p>
          </p:txBody>
        </p:sp>
        <p:sp>
          <p:nvSpPr>
            <p:cNvPr id="711" name="Graphic 705">
              <a:extLst>
                <a:ext uri="{FF2B5EF4-FFF2-40B4-BE49-F238E27FC236}">
                  <a16:creationId xmlns:a16="http://schemas.microsoft.com/office/drawing/2014/main" id="{1F0BB629-A91D-E64C-B8C1-22EEB53B1E8A}"/>
                </a:ext>
              </a:extLst>
            </p:cNvPr>
            <p:cNvSpPr/>
            <p:nvPr/>
          </p:nvSpPr>
          <p:spPr>
            <a:xfrm>
              <a:off x="9684813" y="5418343"/>
              <a:ext cx="764552" cy="644026"/>
            </a:xfrm>
            <a:custGeom>
              <a:avLst/>
              <a:gdLst>
                <a:gd name="connsiteX0" fmla="*/ 638292 w 764552"/>
                <a:gd name="connsiteY0" fmla="*/ 643879 h 644026"/>
                <a:gd name="connsiteX1" fmla="*/ 647806 w 764552"/>
                <a:gd name="connsiteY1" fmla="*/ 457590 h 644026"/>
                <a:gd name="connsiteX2" fmla="*/ 726392 w 764552"/>
                <a:gd name="connsiteY2" fmla="*/ 229482 h 644026"/>
                <a:gd name="connsiteX3" fmla="*/ 764449 w 764552"/>
                <a:gd name="connsiteY3" fmla="*/ -148 h 644026"/>
                <a:gd name="connsiteX4" fmla="*/ 137470 w 764552"/>
                <a:gd name="connsiteY4" fmla="*/ 21713 h 644026"/>
                <a:gd name="connsiteX5" fmla="*/ 20732 w 764552"/>
                <a:gd name="connsiteY5" fmla="*/ 489050 h 644026"/>
                <a:gd name="connsiteX6" fmla="*/ -104 w 764552"/>
                <a:gd name="connsiteY6" fmla="*/ 643879 h 64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552" h="644026">
                  <a:moveTo>
                    <a:pt x="638292" y="643879"/>
                  </a:moveTo>
                  <a:cubicBezTo>
                    <a:pt x="639529" y="584190"/>
                    <a:pt x="642002" y="503687"/>
                    <a:pt x="647806" y="457590"/>
                  </a:cubicBezTo>
                  <a:cubicBezTo>
                    <a:pt x="657320" y="377942"/>
                    <a:pt x="691380" y="328709"/>
                    <a:pt x="726392" y="229482"/>
                  </a:cubicBezTo>
                  <a:cubicBezTo>
                    <a:pt x="761404" y="130254"/>
                    <a:pt x="764449" y="-148"/>
                    <a:pt x="764449" y="-148"/>
                  </a:cubicBezTo>
                  <a:lnTo>
                    <a:pt x="137470" y="21713"/>
                  </a:lnTo>
                  <a:cubicBezTo>
                    <a:pt x="137470" y="21713"/>
                    <a:pt x="64782" y="290976"/>
                    <a:pt x="20732" y="489050"/>
                  </a:cubicBezTo>
                  <a:cubicBezTo>
                    <a:pt x="8772" y="539861"/>
                    <a:pt x="1794" y="591716"/>
                    <a:pt x="-104" y="643879"/>
                  </a:cubicBezTo>
                </a:path>
              </a:pathLst>
            </a:custGeom>
            <a:solidFill>
              <a:srgbClr val="FCB900"/>
            </a:solidFill>
            <a:ln w="9492" cap="flat">
              <a:solidFill>
                <a:srgbClr val="263238"/>
              </a:solidFill>
              <a:prstDash val="solid"/>
              <a:miter/>
            </a:ln>
          </p:spPr>
          <p:txBody>
            <a:bodyPr rtlCol="0" anchor="ctr"/>
            <a:lstStyle/>
            <a:p>
              <a:endParaRPr lang="en-GB"/>
            </a:p>
          </p:txBody>
        </p:sp>
        <p:sp>
          <p:nvSpPr>
            <p:cNvPr id="712" name="Graphic 705">
              <a:extLst>
                <a:ext uri="{FF2B5EF4-FFF2-40B4-BE49-F238E27FC236}">
                  <a16:creationId xmlns:a16="http://schemas.microsoft.com/office/drawing/2014/main" id="{1F0BB629-A91D-E64C-B8C1-22EEB53B1E8A}"/>
                </a:ext>
              </a:extLst>
            </p:cNvPr>
            <p:cNvSpPr/>
            <p:nvPr/>
          </p:nvSpPr>
          <p:spPr>
            <a:xfrm>
              <a:off x="9904493" y="5515479"/>
              <a:ext cx="532693" cy="40299"/>
            </a:xfrm>
            <a:custGeom>
              <a:avLst/>
              <a:gdLst>
                <a:gd name="connsiteX0" fmla="*/ 0 w 532693"/>
                <a:gd name="connsiteY0" fmla="*/ 25662 h 40299"/>
                <a:gd name="connsiteX1" fmla="*/ 521658 w 532693"/>
                <a:gd name="connsiteY1" fmla="*/ 40299 h 40299"/>
                <a:gd name="connsiteX2" fmla="*/ 532694 w 532693"/>
                <a:gd name="connsiteY2" fmla="*/ 0 h 40299"/>
                <a:gd name="connsiteX3" fmla="*/ 0 w 532693"/>
                <a:gd name="connsiteY3" fmla="*/ 25662 h 40299"/>
              </a:gdLst>
              <a:ahLst/>
              <a:cxnLst>
                <a:cxn ang="0">
                  <a:pos x="connsiteX0" y="connsiteY0"/>
                </a:cxn>
                <a:cxn ang="0">
                  <a:pos x="connsiteX1" y="connsiteY1"/>
                </a:cxn>
                <a:cxn ang="0">
                  <a:pos x="connsiteX2" y="connsiteY2"/>
                </a:cxn>
                <a:cxn ang="0">
                  <a:pos x="connsiteX3" y="connsiteY3"/>
                </a:cxn>
              </a:cxnLst>
              <a:rect l="l" t="t" r="r" b="b"/>
              <a:pathLst>
                <a:path w="532693" h="40299">
                  <a:moveTo>
                    <a:pt x="0" y="25662"/>
                  </a:moveTo>
                  <a:lnTo>
                    <a:pt x="521658" y="40299"/>
                  </a:lnTo>
                  <a:lnTo>
                    <a:pt x="532694" y="0"/>
                  </a:lnTo>
                  <a:lnTo>
                    <a:pt x="0" y="25662"/>
                  </a:lnTo>
                  <a:close/>
                </a:path>
              </a:pathLst>
            </a:custGeom>
            <a:solidFill>
              <a:srgbClr val="263238"/>
            </a:solidFill>
            <a:ln w="9492" cap="rnd">
              <a:solidFill>
                <a:srgbClr val="263238"/>
              </a:solidFill>
              <a:prstDash val="solid"/>
              <a:round/>
            </a:ln>
          </p:spPr>
          <p:txBody>
            <a:bodyPr rtlCol="0" anchor="ctr"/>
            <a:lstStyle/>
            <a:p>
              <a:endParaRPr lang="en-GB"/>
            </a:p>
          </p:txBody>
        </p:sp>
        <p:sp>
          <p:nvSpPr>
            <p:cNvPr id="713" name="Graphic 705">
              <a:extLst>
                <a:ext uri="{FF2B5EF4-FFF2-40B4-BE49-F238E27FC236}">
                  <a16:creationId xmlns:a16="http://schemas.microsoft.com/office/drawing/2014/main" id="{1F0BB629-A91D-E64C-B8C1-22EEB53B1E8A}"/>
                </a:ext>
              </a:extLst>
            </p:cNvPr>
            <p:cNvSpPr/>
            <p:nvPr/>
          </p:nvSpPr>
          <p:spPr>
            <a:xfrm>
              <a:off x="9867579" y="5550075"/>
              <a:ext cx="10560" cy="502788"/>
            </a:xfrm>
            <a:custGeom>
              <a:avLst/>
              <a:gdLst>
                <a:gd name="connsiteX0" fmla="*/ 10457 w 10560"/>
                <a:gd name="connsiteY0" fmla="*/ 502641 h 502788"/>
                <a:gd name="connsiteX1" fmla="*/ -104 w 10560"/>
                <a:gd name="connsiteY1" fmla="*/ -148 h 502788"/>
              </a:gdLst>
              <a:ahLst/>
              <a:cxnLst>
                <a:cxn ang="0">
                  <a:pos x="connsiteX0" y="connsiteY0"/>
                </a:cxn>
                <a:cxn ang="0">
                  <a:pos x="connsiteX1" y="connsiteY1"/>
                </a:cxn>
              </a:cxnLst>
              <a:rect l="l" t="t" r="r" b="b"/>
              <a:pathLst>
                <a:path w="10560" h="502788">
                  <a:moveTo>
                    <a:pt x="10457" y="502641"/>
                  </a:moveTo>
                  <a:cubicBezTo>
                    <a:pt x="10457" y="502641"/>
                    <a:pt x="182" y="176731"/>
                    <a:pt x="-104" y="-148"/>
                  </a:cubicBezTo>
                </a:path>
              </a:pathLst>
            </a:custGeom>
            <a:solidFill>
              <a:srgbClr val="FFFFFF"/>
            </a:solidFill>
            <a:ln w="9492" cap="flat">
              <a:solidFill>
                <a:srgbClr val="263238"/>
              </a:solidFill>
              <a:prstDash val="solid"/>
              <a:miter/>
            </a:ln>
          </p:spPr>
          <p:txBody>
            <a:bodyPr rtlCol="0" anchor="ctr"/>
            <a:lstStyle/>
            <a:p>
              <a:endParaRPr lang="en-GB"/>
            </a:p>
          </p:txBody>
        </p:sp>
        <p:sp>
          <p:nvSpPr>
            <p:cNvPr id="714" name="Graphic 705">
              <a:extLst>
                <a:ext uri="{FF2B5EF4-FFF2-40B4-BE49-F238E27FC236}">
                  <a16:creationId xmlns:a16="http://schemas.microsoft.com/office/drawing/2014/main" id="{1F0BB629-A91D-E64C-B8C1-22EEB53B1E8A}"/>
                </a:ext>
              </a:extLst>
            </p:cNvPr>
            <p:cNvSpPr/>
            <p:nvPr/>
          </p:nvSpPr>
          <p:spPr>
            <a:xfrm>
              <a:off x="9746560" y="4070851"/>
              <a:ext cx="785633" cy="1484071"/>
            </a:xfrm>
            <a:custGeom>
              <a:avLst/>
              <a:gdLst>
                <a:gd name="connsiteX0" fmla="*/ 531353 w 785633"/>
                <a:gd name="connsiteY0" fmla="*/ 5212 h 1484071"/>
                <a:gd name="connsiteX1" fmla="*/ 607466 w 785633"/>
                <a:gd name="connsiteY1" fmla="*/ 56346 h 1484071"/>
                <a:gd name="connsiteX2" fmla="*/ 719732 w 785633"/>
                <a:gd name="connsiteY2" fmla="*/ 203286 h 1484071"/>
                <a:gd name="connsiteX3" fmla="*/ 703463 w 785633"/>
                <a:gd name="connsiteY3" fmla="*/ 792566 h 1484071"/>
                <a:gd name="connsiteX4" fmla="*/ 756837 w 785633"/>
                <a:gd name="connsiteY4" fmla="*/ 1168945 h 1484071"/>
                <a:gd name="connsiteX5" fmla="*/ 785380 w 785633"/>
                <a:gd name="connsiteY5" fmla="*/ 1425567 h 1484071"/>
                <a:gd name="connsiteX6" fmla="*/ 555138 w 785633"/>
                <a:gd name="connsiteY6" fmla="*/ 1454080 h 1484071"/>
                <a:gd name="connsiteX7" fmla="*/ 120440 w 785633"/>
                <a:gd name="connsiteY7" fmla="*/ 1479267 h 1484071"/>
                <a:gd name="connsiteX8" fmla="*/ 83810 w 785633"/>
                <a:gd name="connsiteY8" fmla="*/ 1483924 h 1484071"/>
                <a:gd name="connsiteX9" fmla="*/ 74296 w 785633"/>
                <a:gd name="connsiteY9" fmla="*/ 1397243 h 1484071"/>
                <a:gd name="connsiteX10" fmla="*/ 50606 w 785633"/>
                <a:gd name="connsiteY10" fmla="*/ 1468147 h 1484071"/>
                <a:gd name="connsiteX11" fmla="*/ -104 w 785633"/>
                <a:gd name="connsiteY11" fmla="*/ 1456551 h 1484071"/>
                <a:gd name="connsiteX12" fmla="*/ 39284 w 785633"/>
                <a:gd name="connsiteY12" fmla="*/ 1240989 h 1484071"/>
                <a:gd name="connsiteX13" fmla="*/ 97701 w 785633"/>
                <a:gd name="connsiteY13" fmla="*/ 897496 h 1484071"/>
                <a:gd name="connsiteX14" fmla="*/ 21018 w 785633"/>
                <a:gd name="connsiteY14" fmla="*/ 619013 h 1484071"/>
                <a:gd name="connsiteX15" fmla="*/ 97130 w 785633"/>
                <a:gd name="connsiteY15" fmla="*/ 311827 h 1484071"/>
                <a:gd name="connsiteX16" fmla="*/ 326515 w 785633"/>
                <a:gd name="connsiteY16" fmla="*/ 72884 h 1484071"/>
                <a:gd name="connsiteX17" fmla="*/ 531353 w 785633"/>
                <a:gd name="connsiteY17" fmla="*/ 5212 h 14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5633" h="1484071">
                  <a:moveTo>
                    <a:pt x="531353" y="5212"/>
                  </a:moveTo>
                  <a:lnTo>
                    <a:pt x="607466" y="56346"/>
                  </a:lnTo>
                  <a:cubicBezTo>
                    <a:pt x="607466" y="56346"/>
                    <a:pt x="697564" y="136754"/>
                    <a:pt x="719732" y="203286"/>
                  </a:cubicBezTo>
                  <a:cubicBezTo>
                    <a:pt x="741900" y="269817"/>
                    <a:pt x="725821" y="664920"/>
                    <a:pt x="703463" y="792566"/>
                  </a:cubicBezTo>
                  <a:cubicBezTo>
                    <a:pt x="681105" y="920211"/>
                    <a:pt x="736953" y="1079222"/>
                    <a:pt x="756837" y="1168945"/>
                  </a:cubicBezTo>
                  <a:cubicBezTo>
                    <a:pt x="776722" y="1258667"/>
                    <a:pt x="785380" y="1425567"/>
                    <a:pt x="785380" y="1425567"/>
                  </a:cubicBezTo>
                  <a:cubicBezTo>
                    <a:pt x="785380" y="1425567"/>
                    <a:pt x="799460" y="1445146"/>
                    <a:pt x="555138" y="1454080"/>
                  </a:cubicBezTo>
                  <a:cubicBezTo>
                    <a:pt x="310817" y="1463014"/>
                    <a:pt x="140419" y="1475275"/>
                    <a:pt x="120440" y="1479267"/>
                  </a:cubicBezTo>
                  <a:cubicBezTo>
                    <a:pt x="108365" y="1481740"/>
                    <a:pt x="96120" y="1483297"/>
                    <a:pt x="83810" y="1483924"/>
                  </a:cubicBezTo>
                  <a:lnTo>
                    <a:pt x="74296" y="1397243"/>
                  </a:lnTo>
                  <a:lnTo>
                    <a:pt x="50606" y="1468147"/>
                  </a:lnTo>
                  <a:lnTo>
                    <a:pt x="-104" y="1456551"/>
                  </a:lnTo>
                  <a:cubicBezTo>
                    <a:pt x="-104" y="1456551"/>
                    <a:pt x="31388" y="1301438"/>
                    <a:pt x="39284" y="1240989"/>
                  </a:cubicBezTo>
                  <a:cubicBezTo>
                    <a:pt x="47181" y="1180540"/>
                    <a:pt x="97035" y="974862"/>
                    <a:pt x="97701" y="897496"/>
                  </a:cubicBezTo>
                  <a:cubicBezTo>
                    <a:pt x="98367" y="820129"/>
                    <a:pt x="33671" y="695620"/>
                    <a:pt x="21018" y="619013"/>
                  </a:cubicBezTo>
                  <a:cubicBezTo>
                    <a:pt x="8364" y="542407"/>
                    <a:pt x="33861" y="411054"/>
                    <a:pt x="97130" y="311827"/>
                  </a:cubicBezTo>
                  <a:cubicBezTo>
                    <a:pt x="160399" y="212600"/>
                    <a:pt x="202832" y="174202"/>
                    <a:pt x="326515" y="72884"/>
                  </a:cubicBezTo>
                  <a:cubicBezTo>
                    <a:pt x="450198" y="-28434"/>
                    <a:pt x="531353" y="5212"/>
                    <a:pt x="531353" y="5212"/>
                  </a:cubicBezTo>
                  <a:close/>
                </a:path>
              </a:pathLst>
            </a:custGeom>
            <a:solidFill>
              <a:srgbClr val="FCB900"/>
            </a:solidFill>
            <a:ln w="9492" cap="flat">
              <a:solidFill>
                <a:srgbClr val="263238"/>
              </a:solidFill>
              <a:prstDash val="solid"/>
              <a:miter/>
            </a:ln>
          </p:spPr>
          <p:txBody>
            <a:bodyPr rtlCol="0" anchor="ctr"/>
            <a:lstStyle/>
            <a:p>
              <a:endParaRPr lang="en-GB"/>
            </a:p>
          </p:txBody>
        </p:sp>
        <p:sp>
          <p:nvSpPr>
            <p:cNvPr id="715" name="Graphic 705">
              <a:extLst>
                <a:ext uri="{FF2B5EF4-FFF2-40B4-BE49-F238E27FC236}">
                  <a16:creationId xmlns:a16="http://schemas.microsoft.com/office/drawing/2014/main" id="{1F0BB629-A91D-E64C-B8C1-22EEB53B1E8A}"/>
                </a:ext>
              </a:extLst>
            </p:cNvPr>
            <p:cNvSpPr/>
            <p:nvPr/>
          </p:nvSpPr>
          <p:spPr>
            <a:xfrm>
              <a:off x="10079743" y="5182821"/>
              <a:ext cx="255263" cy="80408"/>
            </a:xfrm>
            <a:custGeom>
              <a:avLst/>
              <a:gdLst>
                <a:gd name="connsiteX0" fmla="*/ 0 w 255263"/>
                <a:gd name="connsiteY0" fmla="*/ 51514 h 80408"/>
                <a:gd name="connsiteX1" fmla="*/ 255263 w 255263"/>
                <a:gd name="connsiteY1" fmla="*/ 80408 h 80408"/>
                <a:gd name="connsiteX2" fmla="*/ 240897 w 255263"/>
                <a:gd name="connsiteY2" fmla="*/ 13687 h 80408"/>
                <a:gd name="connsiteX3" fmla="*/ 81631 w 255263"/>
                <a:gd name="connsiteY3" fmla="*/ 0 h 80408"/>
              </a:gdLst>
              <a:ahLst/>
              <a:cxnLst>
                <a:cxn ang="0">
                  <a:pos x="connsiteX0" y="connsiteY0"/>
                </a:cxn>
                <a:cxn ang="0">
                  <a:pos x="connsiteX1" y="connsiteY1"/>
                </a:cxn>
                <a:cxn ang="0">
                  <a:pos x="connsiteX2" y="connsiteY2"/>
                </a:cxn>
                <a:cxn ang="0">
                  <a:pos x="connsiteX3" y="connsiteY3"/>
                </a:cxn>
              </a:cxnLst>
              <a:rect l="l" t="t" r="r" b="b"/>
              <a:pathLst>
                <a:path w="255263" h="80408">
                  <a:moveTo>
                    <a:pt x="0" y="51514"/>
                  </a:moveTo>
                  <a:lnTo>
                    <a:pt x="255263" y="80408"/>
                  </a:lnTo>
                  <a:lnTo>
                    <a:pt x="240897" y="13687"/>
                  </a:lnTo>
                  <a:lnTo>
                    <a:pt x="81631" y="0"/>
                  </a:lnTo>
                </a:path>
              </a:pathLst>
            </a:custGeom>
            <a:noFill/>
            <a:ln w="9492" cap="flat">
              <a:solidFill>
                <a:srgbClr val="263238"/>
              </a:solidFill>
              <a:prstDash val="solid"/>
              <a:miter/>
            </a:ln>
          </p:spPr>
          <p:txBody>
            <a:bodyPr rtlCol="0" anchor="ctr"/>
            <a:lstStyle/>
            <a:p>
              <a:endParaRPr lang="en-GB"/>
            </a:p>
          </p:txBody>
        </p:sp>
        <p:sp>
          <p:nvSpPr>
            <p:cNvPr id="716" name="Graphic 705">
              <a:extLst>
                <a:ext uri="{FF2B5EF4-FFF2-40B4-BE49-F238E27FC236}">
                  <a16:creationId xmlns:a16="http://schemas.microsoft.com/office/drawing/2014/main" id="{1F0BB629-A91D-E64C-B8C1-22EEB53B1E8A}"/>
                </a:ext>
              </a:extLst>
            </p:cNvPr>
            <p:cNvSpPr/>
            <p:nvPr/>
          </p:nvSpPr>
          <p:spPr>
            <a:xfrm>
              <a:off x="9977561" y="5179114"/>
              <a:ext cx="64029" cy="50944"/>
            </a:xfrm>
            <a:custGeom>
              <a:avLst/>
              <a:gdLst>
                <a:gd name="connsiteX0" fmla="*/ 12939 w 64029"/>
                <a:gd name="connsiteY0" fmla="*/ 0 h 50944"/>
                <a:gd name="connsiteX1" fmla="*/ 0 w 64029"/>
                <a:gd name="connsiteY1" fmla="*/ 43721 h 50944"/>
                <a:gd name="connsiteX2" fmla="*/ 64030 w 64029"/>
                <a:gd name="connsiteY2" fmla="*/ 50944 h 50944"/>
              </a:gdLst>
              <a:ahLst/>
              <a:cxnLst>
                <a:cxn ang="0">
                  <a:pos x="connsiteX0" y="connsiteY0"/>
                </a:cxn>
                <a:cxn ang="0">
                  <a:pos x="connsiteX1" y="connsiteY1"/>
                </a:cxn>
                <a:cxn ang="0">
                  <a:pos x="connsiteX2" y="connsiteY2"/>
                </a:cxn>
              </a:cxnLst>
              <a:rect l="l" t="t" r="r" b="b"/>
              <a:pathLst>
                <a:path w="64029" h="50944">
                  <a:moveTo>
                    <a:pt x="12939" y="0"/>
                  </a:moveTo>
                  <a:lnTo>
                    <a:pt x="0" y="43721"/>
                  </a:lnTo>
                  <a:lnTo>
                    <a:pt x="64030" y="50944"/>
                  </a:lnTo>
                </a:path>
              </a:pathLst>
            </a:custGeom>
            <a:noFill/>
            <a:ln w="9492" cap="flat">
              <a:solidFill>
                <a:srgbClr val="263238"/>
              </a:solidFill>
              <a:prstDash val="solid"/>
              <a:miter/>
            </a:ln>
          </p:spPr>
          <p:txBody>
            <a:bodyPr rtlCol="0" anchor="ctr"/>
            <a:lstStyle/>
            <a:p>
              <a:endParaRPr lang="en-GB"/>
            </a:p>
          </p:txBody>
        </p:sp>
        <p:sp>
          <p:nvSpPr>
            <p:cNvPr id="717" name="Graphic 705">
              <a:extLst>
                <a:ext uri="{FF2B5EF4-FFF2-40B4-BE49-F238E27FC236}">
                  <a16:creationId xmlns:a16="http://schemas.microsoft.com/office/drawing/2014/main" id="{1F0BB629-A91D-E64C-B8C1-22EEB53B1E8A}"/>
                </a:ext>
              </a:extLst>
            </p:cNvPr>
            <p:cNvSpPr/>
            <p:nvPr/>
          </p:nvSpPr>
          <p:spPr>
            <a:xfrm>
              <a:off x="10053389" y="4705979"/>
              <a:ext cx="32918" cy="36212"/>
            </a:xfrm>
            <a:custGeom>
              <a:avLst/>
              <a:gdLst>
                <a:gd name="connsiteX0" fmla="*/ 32815 w 32918"/>
                <a:gd name="connsiteY0" fmla="*/ 36065 h 36212"/>
                <a:gd name="connsiteX1" fmla="*/ -104 w 32918"/>
                <a:gd name="connsiteY1" fmla="*/ -148 h 36212"/>
              </a:gdLst>
              <a:ahLst/>
              <a:cxnLst>
                <a:cxn ang="0">
                  <a:pos x="connsiteX0" y="connsiteY0"/>
                </a:cxn>
                <a:cxn ang="0">
                  <a:pos x="connsiteX1" y="connsiteY1"/>
                </a:cxn>
              </a:cxnLst>
              <a:rect l="l" t="t" r="r" b="b"/>
              <a:pathLst>
                <a:path w="32918" h="36212">
                  <a:moveTo>
                    <a:pt x="32815" y="36065"/>
                  </a:moveTo>
                  <a:cubicBezTo>
                    <a:pt x="20818" y="24965"/>
                    <a:pt x="9803" y="12849"/>
                    <a:pt x="-104" y="-148"/>
                  </a:cubicBezTo>
                </a:path>
              </a:pathLst>
            </a:custGeom>
            <a:noFill/>
            <a:ln w="9492" cap="flat">
              <a:solidFill>
                <a:srgbClr val="263238"/>
              </a:solidFill>
              <a:prstDash val="solid"/>
              <a:miter/>
            </a:ln>
          </p:spPr>
          <p:txBody>
            <a:bodyPr rtlCol="0" anchor="ctr"/>
            <a:lstStyle/>
            <a:p>
              <a:endParaRPr lang="en-GB"/>
            </a:p>
          </p:txBody>
        </p:sp>
        <p:sp>
          <p:nvSpPr>
            <p:cNvPr id="718" name="Graphic 705">
              <a:extLst>
                <a:ext uri="{FF2B5EF4-FFF2-40B4-BE49-F238E27FC236}">
                  <a16:creationId xmlns:a16="http://schemas.microsoft.com/office/drawing/2014/main" id="{1F0BB629-A91D-E64C-B8C1-22EEB53B1E8A}"/>
                </a:ext>
              </a:extLst>
            </p:cNvPr>
            <p:cNvSpPr/>
            <p:nvPr/>
          </p:nvSpPr>
          <p:spPr>
            <a:xfrm>
              <a:off x="10118655" y="4771465"/>
              <a:ext cx="56418" cy="45621"/>
            </a:xfrm>
            <a:custGeom>
              <a:avLst/>
              <a:gdLst>
                <a:gd name="connsiteX0" fmla="*/ 56315 w 56418"/>
                <a:gd name="connsiteY0" fmla="*/ 45474 h 45621"/>
                <a:gd name="connsiteX1" fmla="*/ -104 w 56418"/>
                <a:gd name="connsiteY1" fmla="*/ -148 h 45621"/>
              </a:gdLst>
              <a:ahLst/>
              <a:cxnLst>
                <a:cxn ang="0">
                  <a:pos x="connsiteX0" y="connsiteY0"/>
                </a:cxn>
                <a:cxn ang="0">
                  <a:pos x="connsiteX1" y="connsiteY1"/>
                </a:cxn>
              </a:cxnLst>
              <a:rect l="l" t="t" r="r" b="b"/>
              <a:pathLst>
                <a:path w="56418" h="45621">
                  <a:moveTo>
                    <a:pt x="56315" y="45474"/>
                  </a:moveTo>
                  <a:cubicBezTo>
                    <a:pt x="56315" y="45474"/>
                    <a:pt x="29390" y="25135"/>
                    <a:pt x="-104" y="-148"/>
                  </a:cubicBezTo>
                </a:path>
              </a:pathLst>
            </a:custGeom>
            <a:noFill/>
            <a:ln w="9492" cap="flat">
              <a:solidFill>
                <a:srgbClr val="263238"/>
              </a:solidFill>
              <a:prstDash val="solid"/>
              <a:miter/>
            </a:ln>
          </p:spPr>
          <p:txBody>
            <a:bodyPr rtlCol="0" anchor="ctr"/>
            <a:lstStyle/>
            <a:p>
              <a:endParaRPr lang="en-GB"/>
            </a:p>
          </p:txBody>
        </p:sp>
        <p:sp>
          <p:nvSpPr>
            <p:cNvPr id="719" name="Graphic 705">
              <a:extLst>
                <a:ext uri="{FF2B5EF4-FFF2-40B4-BE49-F238E27FC236}">
                  <a16:creationId xmlns:a16="http://schemas.microsoft.com/office/drawing/2014/main" id="{1F0BB629-A91D-E64C-B8C1-22EEB53B1E8A}"/>
                </a:ext>
              </a:extLst>
            </p:cNvPr>
            <p:cNvSpPr/>
            <p:nvPr/>
          </p:nvSpPr>
          <p:spPr>
            <a:xfrm>
              <a:off x="9769393" y="4070824"/>
              <a:ext cx="584640" cy="756908"/>
            </a:xfrm>
            <a:custGeom>
              <a:avLst/>
              <a:gdLst>
                <a:gd name="connsiteX0" fmla="*/ 508519 w 584640"/>
                <a:gd name="connsiteY0" fmla="*/ 5239 h 756908"/>
                <a:gd name="connsiteX1" fmla="*/ 303681 w 584640"/>
                <a:gd name="connsiteY1" fmla="*/ 72911 h 756908"/>
                <a:gd name="connsiteX2" fmla="*/ 74106 w 584640"/>
                <a:gd name="connsiteY2" fmla="*/ 311855 h 756908"/>
                <a:gd name="connsiteX3" fmla="*/ -104 w 584640"/>
                <a:gd name="connsiteY3" fmla="*/ 512495 h 756908"/>
                <a:gd name="connsiteX4" fmla="*/ 4844 w 584640"/>
                <a:gd name="connsiteY4" fmla="*/ 535116 h 756908"/>
                <a:gd name="connsiteX5" fmla="*/ 79624 w 584640"/>
                <a:gd name="connsiteY5" fmla="*/ 756761 h 756908"/>
                <a:gd name="connsiteX6" fmla="*/ 267337 w 584640"/>
                <a:gd name="connsiteY6" fmla="*/ 278304 h 756908"/>
                <a:gd name="connsiteX7" fmla="*/ 584537 w 584640"/>
                <a:gd name="connsiteY7" fmla="*/ 56373 h 75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40" h="756908">
                  <a:moveTo>
                    <a:pt x="508519" y="5239"/>
                  </a:moveTo>
                  <a:cubicBezTo>
                    <a:pt x="508519" y="5239"/>
                    <a:pt x="427364" y="-28502"/>
                    <a:pt x="303681" y="72911"/>
                  </a:cubicBezTo>
                  <a:cubicBezTo>
                    <a:pt x="179998" y="174324"/>
                    <a:pt x="137660" y="212818"/>
                    <a:pt x="74106" y="311855"/>
                  </a:cubicBezTo>
                  <a:cubicBezTo>
                    <a:pt x="36140" y="373081"/>
                    <a:pt x="10902" y="441317"/>
                    <a:pt x="-104" y="512495"/>
                  </a:cubicBezTo>
                  <a:cubicBezTo>
                    <a:pt x="1419" y="519908"/>
                    <a:pt x="3036" y="527417"/>
                    <a:pt x="4844" y="535116"/>
                  </a:cubicBezTo>
                  <a:cubicBezTo>
                    <a:pt x="40236" y="684527"/>
                    <a:pt x="79624" y="756761"/>
                    <a:pt x="79624" y="756761"/>
                  </a:cubicBezTo>
                  <a:cubicBezTo>
                    <a:pt x="79624" y="756761"/>
                    <a:pt x="148126" y="416309"/>
                    <a:pt x="267337" y="278304"/>
                  </a:cubicBezTo>
                  <a:cubicBezTo>
                    <a:pt x="386549" y="140298"/>
                    <a:pt x="584537" y="56373"/>
                    <a:pt x="584537" y="56373"/>
                  </a:cubicBezTo>
                  <a:close/>
                </a:path>
              </a:pathLst>
            </a:custGeom>
            <a:solidFill>
              <a:srgbClr val="FCB900"/>
            </a:solidFill>
            <a:ln w="9492" cap="flat">
              <a:solidFill>
                <a:srgbClr val="263238"/>
              </a:solidFill>
              <a:prstDash val="solid"/>
              <a:miter/>
            </a:ln>
          </p:spPr>
          <p:txBody>
            <a:bodyPr rtlCol="0" anchor="ctr"/>
            <a:lstStyle/>
            <a:p>
              <a:endParaRPr lang="en-GB"/>
            </a:p>
          </p:txBody>
        </p:sp>
        <p:sp>
          <p:nvSpPr>
            <p:cNvPr id="720" name="Graphic 705">
              <a:extLst>
                <a:ext uri="{FF2B5EF4-FFF2-40B4-BE49-F238E27FC236}">
                  <a16:creationId xmlns:a16="http://schemas.microsoft.com/office/drawing/2014/main" id="{1F0BB629-A91D-E64C-B8C1-22EEB53B1E8A}"/>
                </a:ext>
              </a:extLst>
            </p:cNvPr>
            <p:cNvSpPr/>
            <p:nvPr/>
          </p:nvSpPr>
          <p:spPr>
            <a:xfrm>
              <a:off x="9807637" y="3367573"/>
              <a:ext cx="594542" cy="1425562"/>
            </a:xfrm>
            <a:custGeom>
              <a:avLst/>
              <a:gdLst>
                <a:gd name="connsiteX0" fmla="*/ 172770 w 594542"/>
                <a:gd name="connsiteY0" fmla="*/ 44409 h 1425562"/>
                <a:gd name="connsiteX1" fmla="*/ 76773 w 594542"/>
                <a:gd name="connsiteY1" fmla="*/ 193440 h 1425562"/>
                <a:gd name="connsiteX2" fmla="*/ 52036 w 594542"/>
                <a:gd name="connsiteY2" fmla="*/ 336958 h 1425562"/>
                <a:gd name="connsiteX3" fmla="*/ 3800 w 594542"/>
                <a:gd name="connsiteY3" fmla="*/ 404060 h 1425562"/>
                <a:gd name="connsiteX4" fmla="*/ 40619 w 594542"/>
                <a:gd name="connsiteY4" fmla="*/ 435425 h 1425562"/>
                <a:gd name="connsiteX5" fmla="*/ 90854 w 594542"/>
                <a:gd name="connsiteY5" fmla="*/ 597001 h 1425562"/>
                <a:gd name="connsiteX6" fmla="*/ 189325 w 594542"/>
                <a:gd name="connsiteY6" fmla="*/ 605461 h 1425562"/>
                <a:gd name="connsiteX7" fmla="*/ 213110 w 594542"/>
                <a:gd name="connsiteY7" fmla="*/ 777302 h 1425562"/>
                <a:gd name="connsiteX8" fmla="*/ 22257 w 594542"/>
                <a:gd name="connsiteY8" fmla="*/ 1115663 h 1425562"/>
                <a:gd name="connsiteX9" fmla="*/ 26729 w 594542"/>
                <a:gd name="connsiteY9" fmla="*/ 1425415 h 1425562"/>
                <a:gd name="connsiteX10" fmla="*/ 119491 w 594542"/>
                <a:gd name="connsiteY10" fmla="*/ 998377 h 1425562"/>
                <a:gd name="connsiteX11" fmla="*/ 383127 w 594542"/>
                <a:gd name="connsiteY11" fmla="*/ 752020 h 1425562"/>
                <a:gd name="connsiteX12" fmla="*/ 470276 w 594542"/>
                <a:gd name="connsiteY12" fmla="*/ 707919 h 1425562"/>
                <a:gd name="connsiteX13" fmla="*/ 436596 w 594542"/>
                <a:gd name="connsiteY13" fmla="*/ 611353 h 1425562"/>
                <a:gd name="connsiteX14" fmla="*/ 439545 w 594542"/>
                <a:gd name="connsiteY14" fmla="*/ 525052 h 1425562"/>
                <a:gd name="connsiteX15" fmla="*/ 582256 w 594542"/>
                <a:gd name="connsiteY15" fmla="*/ 362525 h 1425562"/>
                <a:gd name="connsiteX16" fmla="*/ 506144 w 594542"/>
                <a:gd name="connsiteY16" fmla="*/ 56004 h 1425562"/>
                <a:gd name="connsiteX17" fmla="*/ 172770 w 594542"/>
                <a:gd name="connsiteY17" fmla="*/ 44409 h 142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542" h="1425562">
                  <a:moveTo>
                    <a:pt x="172770" y="44409"/>
                  </a:moveTo>
                  <a:cubicBezTo>
                    <a:pt x="172770" y="44409"/>
                    <a:pt x="83433" y="127763"/>
                    <a:pt x="76773" y="193440"/>
                  </a:cubicBezTo>
                  <a:cubicBezTo>
                    <a:pt x="70113" y="259116"/>
                    <a:pt x="63168" y="315763"/>
                    <a:pt x="52036" y="336958"/>
                  </a:cubicBezTo>
                  <a:cubicBezTo>
                    <a:pt x="40905" y="358153"/>
                    <a:pt x="-15228" y="372029"/>
                    <a:pt x="3800" y="404060"/>
                  </a:cubicBezTo>
                  <a:cubicBezTo>
                    <a:pt x="22828" y="436090"/>
                    <a:pt x="40619" y="435425"/>
                    <a:pt x="40619" y="435425"/>
                  </a:cubicBezTo>
                  <a:cubicBezTo>
                    <a:pt x="40619" y="435425"/>
                    <a:pt x="69162" y="577137"/>
                    <a:pt x="90854" y="597001"/>
                  </a:cubicBezTo>
                  <a:cubicBezTo>
                    <a:pt x="112546" y="616866"/>
                    <a:pt x="189325" y="605461"/>
                    <a:pt x="189325" y="605461"/>
                  </a:cubicBezTo>
                  <a:lnTo>
                    <a:pt x="213110" y="777302"/>
                  </a:lnTo>
                  <a:cubicBezTo>
                    <a:pt x="213110" y="777302"/>
                    <a:pt x="53368" y="918824"/>
                    <a:pt x="22257" y="1115663"/>
                  </a:cubicBezTo>
                  <a:cubicBezTo>
                    <a:pt x="-8854" y="1312501"/>
                    <a:pt x="26729" y="1425415"/>
                    <a:pt x="26729" y="1425415"/>
                  </a:cubicBezTo>
                  <a:cubicBezTo>
                    <a:pt x="26729" y="1425415"/>
                    <a:pt x="47565" y="1114712"/>
                    <a:pt x="119491" y="998377"/>
                  </a:cubicBezTo>
                  <a:cubicBezTo>
                    <a:pt x="191418" y="882042"/>
                    <a:pt x="358485" y="771885"/>
                    <a:pt x="383127" y="752020"/>
                  </a:cubicBezTo>
                  <a:cubicBezTo>
                    <a:pt x="407768" y="732156"/>
                    <a:pt x="470276" y="707919"/>
                    <a:pt x="470276" y="707919"/>
                  </a:cubicBezTo>
                  <a:cubicBezTo>
                    <a:pt x="470276" y="707919"/>
                    <a:pt x="440592" y="641388"/>
                    <a:pt x="436596" y="611353"/>
                  </a:cubicBezTo>
                  <a:cubicBezTo>
                    <a:pt x="432600" y="581319"/>
                    <a:pt x="433932" y="537123"/>
                    <a:pt x="439545" y="525052"/>
                  </a:cubicBezTo>
                  <a:cubicBezTo>
                    <a:pt x="445159" y="512981"/>
                    <a:pt x="544961" y="476769"/>
                    <a:pt x="582256" y="362525"/>
                  </a:cubicBezTo>
                  <a:cubicBezTo>
                    <a:pt x="619552" y="248281"/>
                    <a:pt x="564656" y="113412"/>
                    <a:pt x="506144" y="56004"/>
                  </a:cubicBezTo>
                  <a:cubicBezTo>
                    <a:pt x="447632" y="-1403"/>
                    <a:pt x="247551" y="-29536"/>
                    <a:pt x="172770" y="44409"/>
                  </a:cubicBezTo>
                  <a:close/>
                </a:path>
              </a:pathLst>
            </a:custGeom>
            <a:solidFill>
              <a:srgbClr val="BDBDBD"/>
            </a:solidFill>
            <a:ln w="9492" cap="flat">
              <a:solidFill>
                <a:srgbClr val="263238"/>
              </a:solidFill>
              <a:prstDash val="solid"/>
              <a:miter/>
            </a:ln>
          </p:spPr>
          <p:txBody>
            <a:bodyPr rtlCol="0" anchor="ctr"/>
            <a:lstStyle/>
            <a:p>
              <a:endParaRPr lang="en-GB"/>
            </a:p>
          </p:txBody>
        </p:sp>
        <p:sp>
          <p:nvSpPr>
            <p:cNvPr id="721" name="Graphic 705">
              <a:extLst>
                <a:ext uri="{FF2B5EF4-FFF2-40B4-BE49-F238E27FC236}">
                  <a16:creationId xmlns:a16="http://schemas.microsoft.com/office/drawing/2014/main" id="{1F0BB629-A91D-E64C-B8C1-22EEB53B1E8A}"/>
                </a:ext>
              </a:extLst>
            </p:cNvPr>
            <p:cNvSpPr/>
            <p:nvPr/>
          </p:nvSpPr>
          <p:spPr>
            <a:xfrm>
              <a:off x="9968428" y="3367796"/>
              <a:ext cx="434442" cy="520795"/>
            </a:xfrm>
            <a:custGeom>
              <a:avLst/>
              <a:gdLst>
                <a:gd name="connsiteX0" fmla="*/ 421846 w 434442"/>
                <a:gd name="connsiteY0" fmla="*/ 362873 h 520795"/>
                <a:gd name="connsiteX1" fmla="*/ 345734 w 434442"/>
                <a:gd name="connsiteY1" fmla="*/ 56352 h 520795"/>
                <a:gd name="connsiteX2" fmla="*/ 12074 w 434442"/>
                <a:gd name="connsiteY2" fmla="*/ 44186 h 520795"/>
                <a:gd name="connsiteX3" fmla="*/ -104 w 434442"/>
                <a:gd name="connsiteY3" fmla="*/ 56352 h 520795"/>
                <a:gd name="connsiteX4" fmla="*/ 86760 w 434442"/>
                <a:gd name="connsiteY4" fmla="*/ 53501 h 520795"/>
                <a:gd name="connsiteX5" fmla="*/ 129003 w 434442"/>
                <a:gd name="connsiteY5" fmla="*/ 156054 h 520795"/>
                <a:gd name="connsiteX6" fmla="*/ 155547 w 434442"/>
                <a:gd name="connsiteY6" fmla="*/ 232091 h 520795"/>
                <a:gd name="connsiteX7" fmla="*/ 176288 w 434442"/>
                <a:gd name="connsiteY7" fmla="*/ 314685 h 520795"/>
                <a:gd name="connsiteX8" fmla="*/ 261914 w 434442"/>
                <a:gd name="connsiteY8" fmla="*/ 305751 h 520795"/>
                <a:gd name="connsiteX9" fmla="*/ 248119 w 434442"/>
                <a:gd name="connsiteY9" fmla="*/ 422086 h 520795"/>
                <a:gd name="connsiteX10" fmla="*/ 195506 w 434442"/>
                <a:gd name="connsiteY10" fmla="*/ 447748 h 520795"/>
                <a:gd name="connsiteX11" fmla="*/ 283036 w 434442"/>
                <a:gd name="connsiteY11" fmla="*/ 520648 h 520795"/>
                <a:gd name="connsiteX12" fmla="*/ 421846 w 434442"/>
                <a:gd name="connsiteY12" fmla="*/ 362873 h 5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442" h="520795">
                  <a:moveTo>
                    <a:pt x="421846" y="362873"/>
                  </a:moveTo>
                  <a:cubicBezTo>
                    <a:pt x="459903" y="248819"/>
                    <a:pt x="404245" y="113759"/>
                    <a:pt x="345734" y="56352"/>
                  </a:cubicBezTo>
                  <a:cubicBezTo>
                    <a:pt x="287222" y="-1055"/>
                    <a:pt x="86855" y="-29759"/>
                    <a:pt x="12074" y="44186"/>
                  </a:cubicBezTo>
                  <a:cubicBezTo>
                    <a:pt x="12074" y="44186"/>
                    <a:pt x="7317" y="48653"/>
                    <a:pt x="-104" y="56352"/>
                  </a:cubicBezTo>
                  <a:cubicBezTo>
                    <a:pt x="28320" y="49252"/>
                    <a:pt x="57931" y="48280"/>
                    <a:pt x="86760" y="53501"/>
                  </a:cubicBezTo>
                  <a:cubicBezTo>
                    <a:pt x="146604" y="63005"/>
                    <a:pt x="145272" y="110528"/>
                    <a:pt x="129003" y="156054"/>
                  </a:cubicBezTo>
                  <a:cubicBezTo>
                    <a:pt x="112734" y="201581"/>
                    <a:pt x="125007" y="209660"/>
                    <a:pt x="155547" y="232091"/>
                  </a:cubicBezTo>
                  <a:cubicBezTo>
                    <a:pt x="186087" y="254521"/>
                    <a:pt x="154786" y="297577"/>
                    <a:pt x="176288" y="314685"/>
                  </a:cubicBezTo>
                  <a:cubicBezTo>
                    <a:pt x="197790" y="331793"/>
                    <a:pt x="215295" y="238649"/>
                    <a:pt x="261914" y="305751"/>
                  </a:cubicBezTo>
                  <a:cubicBezTo>
                    <a:pt x="308533" y="372852"/>
                    <a:pt x="277232" y="403267"/>
                    <a:pt x="248119" y="422086"/>
                  </a:cubicBezTo>
                  <a:cubicBezTo>
                    <a:pt x="231815" y="432963"/>
                    <a:pt x="214118" y="441594"/>
                    <a:pt x="195506" y="447748"/>
                  </a:cubicBezTo>
                  <a:cubicBezTo>
                    <a:pt x="195506" y="447748"/>
                    <a:pt x="239556" y="499357"/>
                    <a:pt x="283036" y="520648"/>
                  </a:cubicBezTo>
                  <a:cubicBezTo>
                    <a:pt x="303872" y="505155"/>
                    <a:pt x="387976" y="465521"/>
                    <a:pt x="421846" y="362873"/>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22" name="Graphic 705">
              <a:extLst>
                <a:ext uri="{FF2B5EF4-FFF2-40B4-BE49-F238E27FC236}">
                  <a16:creationId xmlns:a16="http://schemas.microsoft.com/office/drawing/2014/main" id="{1F0BB629-A91D-E64C-B8C1-22EEB53B1E8A}"/>
                </a:ext>
              </a:extLst>
            </p:cNvPr>
            <p:cNvSpPr/>
            <p:nvPr/>
          </p:nvSpPr>
          <p:spPr>
            <a:xfrm>
              <a:off x="9896787" y="3795352"/>
              <a:ext cx="91145" cy="32885"/>
            </a:xfrm>
            <a:custGeom>
              <a:avLst/>
              <a:gdLst>
                <a:gd name="connsiteX0" fmla="*/ -104 w 91145"/>
                <a:gd name="connsiteY0" fmla="*/ 32738 h 32885"/>
                <a:gd name="connsiteX1" fmla="*/ 91041 w 91145"/>
                <a:gd name="connsiteY1" fmla="*/ -148 h 32885"/>
              </a:gdLst>
              <a:ahLst/>
              <a:cxnLst>
                <a:cxn ang="0">
                  <a:pos x="connsiteX0" y="connsiteY0"/>
                </a:cxn>
                <a:cxn ang="0">
                  <a:pos x="connsiteX1" y="connsiteY1"/>
                </a:cxn>
              </a:cxnLst>
              <a:rect l="l" t="t" r="r" b="b"/>
              <a:pathLst>
                <a:path w="91145" h="32885">
                  <a:moveTo>
                    <a:pt x="-104" y="32738"/>
                  </a:moveTo>
                  <a:cubicBezTo>
                    <a:pt x="-104" y="32738"/>
                    <a:pt x="62214" y="27606"/>
                    <a:pt x="91041" y="-148"/>
                  </a:cubicBezTo>
                </a:path>
              </a:pathLst>
            </a:custGeom>
            <a:noFill/>
            <a:ln w="9492" cap="flat">
              <a:solidFill>
                <a:srgbClr val="263238"/>
              </a:solidFill>
              <a:prstDash val="solid"/>
              <a:miter/>
            </a:ln>
          </p:spPr>
          <p:txBody>
            <a:bodyPr rtlCol="0" anchor="ctr"/>
            <a:lstStyle/>
            <a:p>
              <a:endParaRPr lang="en-GB"/>
            </a:p>
          </p:txBody>
        </p:sp>
        <p:sp>
          <p:nvSpPr>
            <p:cNvPr id="723" name="Graphic 705">
              <a:extLst>
                <a:ext uri="{FF2B5EF4-FFF2-40B4-BE49-F238E27FC236}">
                  <a16:creationId xmlns:a16="http://schemas.microsoft.com/office/drawing/2014/main" id="{1F0BB629-A91D-E64C-B8C1-22EEB53B1E8A}"/>
                </a:ext>
              </a:extLst>
            </p:cNvPr>
            <p:cNvSpPr/>
            <p:nvPr/>
          </p:nvSpPr>
          <p:spPr>
            <a:xfrm>
              <a:off x="9909496" y="3654965"/>
              <a:ext cx="26869" cy="53425"/>
            </a:xfrm>
            <a:custGeom>
              <a:avLst/>
              <a:gdLst>
                <a:gd name="connsiteX0" fmla="*/ 26765 w 26869"/>
                <a:gd name="connsiteY0" fmla="*/ 26090 h 53425"/>
                <a:gd name="connsiteX1" fmla="*/ 14302 w 26869"/>
                <a:gd name="connsiteY1" fmla="*/ 53273 h 53425"/>
                <a:gd name="connsiteX2" fmla="*/ -64 w 26869"/>
                <a:gd name="connsiteY2" fmla="*/ 27041 h 53425"/>
                <a:gd name="connsiteX3" fmla="*/ 12399 w 26869"/>
                <a:gd name="connsiteY3" fmla="*/ -142 h 53425"/>
                <a:gd name="connsiteX4" fmla="*/ 26765 w 26869"/>
                <a:gd name="connsiteY4" fmla="*/ 26090 h 5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9" h="53425">
                  <a:moveTo>
                    <a:pt x="26765" y="26090"/>
                  </a:moveTo>
                  <a:cubicBezTo>
                    <a:pt x="26765" y="40822"/>
                    <a:pt x="21628" y="52988"/>
                    <a:pt x="14302" y="53273"/>
                  </a:cubicBezTo>
                  <a:cubicBezTo>
                    <a:pt x="6976" y="53558"/>
                    <a:pt x="506" y="41773"/>
                    <a:pt x="-64" y="27041"/>
                  </a:cubicBezTo>
                  <a:cubicBezTo>
                    <a:pt x="-635" y="12309"/>
                    <a:pt x="5073" y="143"/>
                    <a:pt x="12399" y="-142"/>
                  </a:cubicBezTo>
                  <a:cubicBezTo>
                    <a:pt x="19725" y="-427"/>
                    <a:pt x="26195" y="10883"/>
                    <a:pt x="26765" y="26090"/>
                  </a:cubicBezTo>
                  <a:close/>
                </a:path>
              </a:pathLst>
            </a:custGeom>
            <a:solidFill>
              <a:srgbClr val="263238"/>
            </a:solidFill>
            <a:ln w="9492" cap="flat">
              <a:noFill/>
              <a:prstDash val="solid"/>
              <a:miter/>
            </a:ln>
          </p:spPr>
          <p:txBody>
            <a:bodyPr rtlCol="0" anchor="ctr"/>
            <a:lstStyle/>
            <a:p>
              <a:endParaRPr lang="en-GB"/>
            </a:p>
          </p:txBody>
        </p:sp>
        <p:sp>
          <p:nvSpPr>
            <p:cNvPr id="724" name="Graphic 705">
              <a:extLst>
                <a:ext uri="{FF2B5EF4-FFF2-40B4-BE49-F238E27FC236}">
                  <a16:creationId xmlns:a16="http://schemas.microsoft.com/office/drawing/2014/main" id="{1F0BB629-A91D-E64C-B8C1-22EEB53B1E8A}"/>
                </a:ext>
              </a:extLst>
            </p:cNvPr>
            <p:cNvSpPr/>
            <p:nvPr/>
          </p:nvSpPr>
          <p:spPr>
            <a:xfrm>
              <a:off x="9909536" y="3610359"/>
              <a:ext cx="48807" cy="15527"/>
            </a:xfrm>
            <a:custGeom>
              <a:avLst/>
              <a:gdLst>
                <a:gd name="connsiteX0" fmla="*/ -104 w 48807"/>
                <a:gd name="connsiteY0" fmla="*/ 10533 h 15527"/>
                <a:gd name="connsiteX1" fmla="*/ 48704 w 48807"/>
                <a:gd name="connsiteY1" fmla="*/ 15380 h 15527"/>
              </a:gdLst>
              <a:ahLst/>
              <a:cxnLst>
                <a:cxn ang="0">
                  <a:pos x="connsiteX0" y="connsiteY0"/>
                </a:cxn>
                <a:cxn ang="0">
                  <a:pos x="connsiteX1" y="connsiteY1"/>
                </a:cxn>
              </a:cxnLst>
              <a:rect l="l" t="t" r="r" b="b"/>
              <a:pathLst>
                <a:path w="48807" h="15527">
                  <a:moveTo>
                    <a:pt x="-104" y="10533"/>
                  </a:moveTo>
                  <a:cubicBezTo>
                    <a:pt x="-104" y="10533"/>
                    <a:pt x="19971" y="-16460"/>
                    <a:pt x="48704" y="15380"/>
                  </a:cubicBezTo>
                </a:path>
              </a:pathLst>
            </a:custGeom>
            <a:noFill/>
            <a:ln w="9492" cap="flat">
              <a:solidFill>
                <a:srgbClr val="263238"/>
              </a:solidFill>
              <a:prstDash val="solid"/>
              <a:miter/>
            </a:ln>
          </p:spPr>
          <p:txBody>
            <a:bodyPr rtlCol="0" anchor="ctr"/>
            <a:lstStyle/>
            <a:p>
              <a:endParaRPr lang="en-GB"/>
            </a:p>
          </p:txBody>
        </p:sp>
        <p:sp>
          <p:nvSpPr>
            <p:cNvPr id="725" name="Graphic 705">
              <a:extLst>
                <a:ext uri="{FF2B5EF4-FFF2-40B4-BE49-F238E27FC236}">
                  <a16:creationId xmlns:a16="http://schemas.microsoft.com/office/drawing/2014/main" id="{1F0BB629-A91D-E64C-B8C1-22EEB53B1E8A}"/>
                </a:ext>
              </a:extLst>
            </p:cNvPr>
            <p:cNvSpPr/>
            <p:nvPr/>
          </p:nvSpPr>
          <p:spPr>
            <a:xfrm>
              <a:off x="9997065" y="3945428"/>
              <a:ext cx="74305" cy="92859"/>
            </a:xfrm>
            <a:custGeom>
              <a:avLst/>
              <a:gdLst>
                <a:gd name="connsiteX0" fmla="*/ 0 w 74305"/>
                <a:gd name="connsiteY0" fmla="*/ 27943 h 92859"/>
                <a:gd name="connsiteX1" fmla="*/ 74305 w 74305"/>
                <a:gd name="connsiteY1" fmla="*/ 0 h 92859"/>
                <a:gd name="connsiteX2" fmla="*/ 22548 w 74305"/>
                <a:gd name="connsiteY2" fmla="*/ 92859 h 92859"/>
                <a:gd name="connsiteX3" fmla="*/ 0 w 74305"/>
                <a:gd name="connsiteY3" fmla="*/ 27943 h 92859"/>
              </a:gdLst>
              <a:ahLst/>
              <a:cxnLst>
                <a:cxn ang="0">
                  <a:pos x="connsiteX0" y="connsiteY0"/>
                </a:cxn>
                <a:cxn ang="0">
                  <a:pos x="connsiteX1" y="connsiteY1"/>
                </a:cxn>
                <a:cxn ang="0">
                  <a:pos x="connsiteX2" y="connsiteY2"/>
                </a:cxn>
                <a:cxn ang="0">
                  <a:pos x="connsiteX3" y="connsiteY3"/>
                </a:cxn>
              </a:cxnLst>
              <a:rect l="l" t="t" r="r" b="b"/>
              <a:pathLst>
                <a:path w="74305" h="92859">
                  <a:moveTo>
                    <a:pt x="0" y="27943"/>
                  </a:moveTo>
                  <a:lnTo>
                    <a:pt x="74305" y="0"/>
                  </a:lnTo>
                  <a:lnTo>
                    <a:pt x="22548" y="92859"/>
                  </a:lnTo>
                  <a:lnTo>
                    <a:pt x="0" y="27943"/>
                  </a:lnTo>
                  <a:close/>
                </a:path>
              </a:pathLst>
            </a:custGeom>
            <a:solidFill>
              <a:srgbClr val="263238"/>
            </a:solidFill>
            <a:ln w="9492" cap="flat">
              <a:solidFill>
                <a:srgbClr val="263238"/>
              </a:solidFill>
              <a:prstDash val="solid"/>
              <a:miter/>
            </a:ln>
          </p:spPr>
          <p:txBody>
            <a:bodyPr rtlCol="0" anchor="ctr"/>
            <a:lstStyle/>
            <a:p>
              <a:endParaRPr lang="en-GB"/>
            </a:p>
          </p:txBody>
        </p:sp>
        <p:sp>
          <p:nvSpPr>
            <p:cNvPr id="726" name="Graphic 705">
              <a:extLst>
                <a:ext uri="{FF2B5EF4-FFF2-40B4-BE49-F238E27FC236}">
                  <a16:creationId xmlns:a16="http://schemas.microsoft.com/office/drawing/2014/main" id="{1F0BB629-A91D-E64C-B8C1-22EEB53B1E8A}"/>
                </a:ext>
              </a:extLst>
            </p:cNvPr>
            <p:cNvSpPr/>
            <p:nvPr/>
          </p:nvSpPr>
          <p:spPr>
            <a:xfrm>
              <a:off x="9685669" y="5337554"/>
              <a:ext cx="135575" cy="430269"/>
            </a:xfrm>
            <a:custGeom>
              <a:avLst/>
              <a:gdLst>
                <a:gd name="connsiteX0" fmla="*/ 97424 w 135575"/>
                <a:gd name="connsiteY0" fmla="*/ 0 h 430269"/>
                <a:gd name="connsiteX1" fmla="*/ 0 w 135575"/>
                <a:gd name="connsiteY1" fmla="*/ 409930 h 430269"/>
                <a:gd name="connsiteX2" fmla="*/ 87435 w 135575"/>
                <a:gd name="connsiteY2" fmla="*/ 430270 h 430269"/>
                <a:gd name="connsiteX3" fmla="*/ 135576 w 135575"/>
                <a:gd name="connsiteY3" fmla="*/ 130497 h 430269"/>
                <a:gd name="connsiteX4" fmla="*/ 97424 w 135575"/>
                <a:gd name="connsiteY4" fmla="*/ 0 h 430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5" h="430269">
                  <a:moveTo>
                    <a:pt x="97424" y="0"/>
                  </a:moveTo>
                  <a:lnTo>
                    <a:pt x="0" y="409930"/>
                  </a:lnTo>
                  <a:lnTo>
                    <a:pt x="87435" y="430270"/>
                  </a:lnTo>
                  <a:lnTo>
                    <a:pt x="135576" y="130497"/>
                  </a:lnTo>
                  <a:lnTo>
                    <a:pt x="97424" y="0"/>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27" name="Graphic 705">
              <a:extLst>
                <a:ext uri="{FF2B5EF4-FFF2-40B4-BE49-F238E27FC236}">
                  <a16:creationId xmlns:a16="http://schemas.microsoft.com/office/drawing/2014/main" id="{1F0BB629-A91D-E64C-B8C1-22EEB53B1E8A}"/>
                </a:ext>
              </a:extLst>
            </p:cNvPr>
            <p:cNvSpPr/>
            <p:nvPr/>
          </p:nvSpPr>
          <p:spPr>
            <a:xfrm>
              <a:off x="9817242" y="4356118"/>
              <a:ext cx="108562" cy="437588"/>
            </a:xfrm>
            <a:custGeom>
              <a:avLst/>
              <a:gdLst>
                <a:gd name="connsiteX0" fmla="*/ 51850 w 108562"/>
                <a:gd name="connsiteY0" fmla="*/ -148 h 437588"/>
                <a:gd name="connsiteX1" fmla="*/ 12652 w 108562"/>
                <a:gd name="connsiteY1" fmla="*/ 127688 h 437588"/>
                <a:gd name="connsiteX2" fmla="*/ 17124 w 108562"/>
                <a:gd name="connsiteY2" fmla="*/ 437441 h 437588"/>
                <a:gd name="connsiteX3" fmla="*/ 108459 w 108562"/>
                <a:gd name="connsiteY3" fmla="*/ 12874 h 437588"/>
                <a:gd name="connsiteX4" fmla="*/ 51850 w 108562"/>
                <a:gd name="connsiteY4" fmla="*/ -147 h 43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62" h="437588">
                  <a:moveTo>
                    <a:pt x="51850" y="-148"/>
                  </a:moveTo>
                  <a:cubicBezTo>
                    <a:pt x="33144" y="40530"/>
                    <a:pt x="19961" y="83523"/>
                    <a:pt x="12652" y="127688"/>
                  </a:cubicBezTo>
                  <a:cubicBezTo>
                    <a:pt x="-18459" y="324812"/>
                    <a:pt x="17124" y="437441"/>
                    <a:pt x="17124" y="437441"/>
                  </a:cubicBezTo>
                  <a:cubicBezTo>
                    <a:pt x="17124" y="437441"/>
                    <a:pt x="37769" y="130920"/>
                    <a:pt x="108459" y="12874"/>
                  </a:cubicBezTo>
                  <a:cubicBezTo>
                    <a:pt x="89155" y="10697"/>
                    <a:pt x="70163" y="6329"/>
                    <a:pt x="51850" y="-147"/>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28" name="Graphic 705">
              <a:extLst>
                <a:ext uri="{FF2B5EF4-FFF2-40B4-BE49-F238E27FC236}">
                  <a16:creationId xmlns:a16="http://schemas.microsoft.com/office/drawing/2014/main" id="{1F0BB629-A91D-E64C-B8C1-22EEB53B1E8A}"/>
                </a:ext>
              </a:extLst>
            </p:cNvPr>
            <p:cNvSpPr/>
            <p:nvPr/>
          </p:nvSpPr>
          <p:spPr>
            <a:xfrm>
              <a:off x="9554660" y="4189421"/>
              <a:ext cx="930162" cy="908465"/>
            </a:xfrm>
            <a:custGeom>
              <a:avLst/>
              <a:gdLst>
                <a:gd name="connsiteX0" fmla="*/ 615458 w 930162"/>
                <a:gd name="connsiteY0" fmla="*/ 294481 h 908465"/>
                <a:gd name="connsiteX1" fmla="*/ 608798 w 930162"/>
                <a:gd name="connsiteY1" fmla="*/ 642346 h 908465"/>
                <a:gd name="connsiteX2" fmla="*/ -104 w 930162"/>
                <a:gd name="connsiteY2" fmla="*/ 742714 h 908465"/>
                <a:gd name="connsiteX3" fmla="*/ 13216 w 930162"/>
                <a:gd name="connsiteY3" fmla="*/ 906666 h 908465"/>
                <a:gd name="connsiteX4" fmla="*/ 508805 w 930162"/>
                <a:gd name="connsiteY4" fmla="*/ 899918 h 908465"/>
                <a:gd name="connsiteX5" fmla="*/ 823531 w 930162"/>
                <a:gd name="connsiteY5" fmla="*/ 859809 h 908465"/>
                <a:gd name="connsiteX6" fmla="*/ 924095 w 930162"/>
                <a:gd name="connsiteY6" fmla="*/ 292294 h 908465"/>
                <a:gd name="connsiteX7" fmla="*/ 806976 w 930162"/>
                <a:gd name="connsiteY7" fmla="*/ 1266 h 90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162" h="908465">
                  <a:moveTo>
                    <a:pt x="615458" y="294481"/>
                  </a:moveTo>
                  <a:lnTo>
                    <a:pt x="608798" y="642346"/>
                  </a:lnTo>
                  <a:lnTo>
                    <a:pt x="-104" y="742714"/>
                  </a:lnTo>
                  <a:lnTo>
                    <a:pt x="13216" y="906666"/>
                  </a:lnTo>
                  <a:cubicBezTo>
                    <a:pt x="13216" y="906666"/>
                    <a:pt x="351442" y="913319"/>
                    <a:pt x="508805" y="899918"/>
                  </a:cubicBezTo>
                  <a:cubicBezTo>
                    <a:pt x="666168" y="886517"/>
                    <a:pt x="803742" y="876537"/>
                    <a:pt x="823531" y="859809"/>
                  </a:cubicBezTo>
                  <a:cubicBezTo>
                    <a:pt x="843320" y="843081"/>
                    <a:pt x="900690" y="519737"/>
                    <a:pt x="924095" y="292294"/>
                  </a:cubicBezTo>
                  <a:cubicBezTo>
                    <a:pt x="947500" y="64851"/>
                    <a:pt x="900690" y="-11850"/>
                    <a:pt x="806976" y="1266"/>
                  </a:cubicBezTo>
                </a:path>
              </a:pathLst>
            </a:custGeom>
            <a:solidFill>
              <a:srgbClr val="FCB900"/>
            </a:solidFill>
            <a:ln w="9492" cap="flat">
              <a:solidFill>
                <a:srgbClr val="263238"/>
              </a:solidFill>
              <a:prstDash val="solid"/>
              <a:miter/>
            </a:ln>
          </p:spPr>
          <p:txBody>
            <a:bodyPr rtlCol="0" anchor="ctr"/>
            <a:lstStyle/>
            <a:p>
              <a:endParaRPr lang="en-GB"/>
            </a:p>
          </p:txBody>
        </p:sp>
        <p:sp>
          <p:nvSpPr>
            <p:cNvPr id="729" name="Graphic 705">
              <a:extLst>
                <a:ext uri="{FF2B5EF4-FFF2-40B4-BE49-F238E27FC236}">
                  <a16:creationId xmlns:a16="http://schemas.microsoft.com/office/drawing/2014/main" id="{1F0BB629-A91D-E64C-B8C1-22EEB53B1E8A}"/>
                </a:ext>
              </a:extLst>
            </p:cNvPr>
            <p:cNvSpPr/>
            <p:nvPr/>
          </p:nvSpPr>
          <p:spPr>
            <a:xfrm>
              <a:off x="9140797" y="4901524"/>
              <a:ext cx="325625" cy="283872"/>
            </a:xfrm>
            <a:custGeom>
              <a:avLst/>
              <a:gdLst>
                <a:gd name="connsiteX0" fmla="*/ 48704 w 325625"/>
                <a:gd name="connsiteY0" fmla="*/ 15879 h 283872"/>
                <a:gd name="connsiteX1" fmla="*/ -104 w 325625"/>
                <a:gd name="connsiteY1" fmla="*/ 163769 h 283872"/>
                <a:gd name="connsiteX2" fmla="*/ 47467 w 325625"/>
                <a:gd name="connsiteY2" fmla="*/ 189621 h 283872"/>
                <a:gd name="connsiteX3" fmla="*/ 140990 w 325625"/>
                <a:gd name="connsiteY3" fmla="*/ 261665 h 283872"/>
                <a:gd name="connsiteX4" fmla="*/ 217103 w 325625"/>
                <a:gd name="connsiteY4" fmla="*/ 279154 h 283872"/>
                <a:gd name="connsiteX5" fmla="*/ 324232 w 325625"/>
                <a:gd name="connsiteY5" fmla="*/ 136586 h 283872"/>
                <a:gd name="connsiteX6" fmla="*/ 240508 w 325625"/>
                <a:gd name="connsiteY6" fmla="*/ 23672 h 283872"/>
                <a:gd name="connsiteX7" fmla="*/ 127480 w 325625"/>
                <a:gd name="connsiteY7" fmla="*/ 4663 h 283872"/>
                <a:gd name="connsiteX8" fmla="*/ 48704 w 325625"/>
                <a:gd name="connsiteY8" fmla="*/ 15879 h 2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625" h="283872">
                  <a:moveTo>
                    <a:pt x="48704" y="15879"/>
                  </a:moveTo>
                  <a:lnTo>
                    <a:pt x="-104" y="163769"/>
                  </a:lnTo>
                  <a:lnTo>
                    <a:pt x="47467" y="189621"/>
                  </a:lnTo>
                  <a:cubicBezTo>
                    <a:pt x="47467" y="189621"/>
                    <a:pt x="107881" y="236383"/>
                    <a:pt x="140990" y="261665"/>
                  </a:cubicBezTo>
                  <a:cubicBezTo>
                    <a:pt x="174099" y="286948"/>
                    <a:pt x="199502" y="286948"/>
                    <a:pt x="217103" y="279154"/>
                  </a:cubicBezTo>
                  <a:cubicBezTo>
                    <a:pt x="234704" y="271360"/>
                    <a:pt x="314527" y="158446"/>
                    <a:pt x="324232" y="136586"/>
                  </a:cubicBezTo>
                  <a:cubicBezTo>
                    <a:pt x="333936" y="114725"/>
                    <a:pt x="287222" y="51045"/>
                    <a:pt x="240508" y="23672"/>
                  </a:cubicBezTo>
                  <a:cubicBezTo>
                    <a:pt x="193793" y="-3701"/>
                    <a:pt x="154881" y="-3510"/>
                    <a:pt x="127480" y="4663"/>
                  </a:cubicBezTo>
                  <a:cubicBezTo>
                    <a:pt x="101557" y="10462"/>
                    <a:pt x="75216" y="14212"/>
                    <a:pt x="48704" y="15879"/>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30" name="Graphic 705">
              <a:extLst>
                <a:ext uri="{FF2B5EF4-FFF2-40B4-BE49-F238E27FC236}">
                  <a16:creationId xmlns:a16="http://schemas.microsoft.com/office/drawing/2014/main" id="{1F0BB629-A91D-E64C-B8C1-22EEB53B1E8A}"/>
                </a:ext>
              </a:extLst>
            </p:cNvPr>
            <p:cNvSpPr/>
            <p:nvPr/>
          </p:nvSpPr>
          <p:spPr>
            <a:xfrm>
              <a:off x="9182469" y="4912227"/>
              <a:ext cx="381800" cy="282276"/>
            </a:xfrm>
            <a:custGeom>
              <a:avLst/>
              <a:gdLst>
                <a:gd name="connsiteX0" fmla="*/ 371612 w 381800"/>
                <a:gd name="connsiteY0" fmla="*/ 19907 h 282276"/>
                <a:gd name="connsiteX1" fmla="*/ 294548 w 381800"/>
                <a:gd name="connsiteY1" fmla="*/ 13254 h 282276"/>
                <a:gd name="connsiteX2" fmla="*/ 220909 w 381800"/>
                <a:gd name="connsiteY2" fmla="*/ -148 h 282276"/>
                <a:gd name="connsiteX3" fmla="*/ 160589 w 381800"/>
                <a:gd name="connsiteY3" fmla="*/ 29982 h 282276"/>
                <a:gd name="connsiteX4" fmla="*/ -104 w 381800"/>
                <a:gd name="connsiteY4" fmla="*/ 201063 h 282276"/>
                <a:gd name="connsiteX5" fmla="*/ 33386 w 381800"/>
                <a:gd name="connsiteY5" fmla="*/ 221118 h 282276"/>
                <a:gd name="connsiteX6" fmla="*/ 90470 w 381800"/>
                <a:gd name="connsiteY6" fmla="*/ 197641 h 282276"/>
                <a:gd name="connsiteX7" fmla="*/ 70396 w 381800"/>
                <a:gd name="connsiteY7" fmla="*/ 257900 h 282276"/>
                <a:gd name="connsiteX8" fmla="*/ 123960 w 381800"/>
                <a:gd name="connsiteY8" fmla="*/ 277955 h 282276"/>
                <a:gd name="connsiteX9" fmla="*/ 147460 w 381800"/>
                <a:gd name="connsiteY9" fmla="*/ 264553 h 282276"/>
                <a:gd name="connsiteX10" fmla="*/ 180854 w 381800"/>
                <a:gd name="connsiteY10" fmla="*/ 281281 h 282276"/>
                <a:gd name="connsiteX11" fmla="*/ 247453 w 381800"/>
                <a:gd name="connsiteY11" fmla="*/ 264553 h 282276"/>
                <a:gd name="connsiteX12" fmla="*/ 330320 w 381800"/>
                <a:gd name="connsiteY12" fmla="*/ 181389 h 282276"/>
                <a:gd name="connsiteX13" fmla="*/ 381697 w 381800"/>
                <a:gd name="connsiteY13" fmla="*/ 161524 h 2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800" h="282276">
                  <a:moveTo>
                    <a:pt x="371612" y="19907"/>
                  </a:moveTo>
                  <a:lnTo>
                    <a:pt x="294548" y="13254"/>
                  </a:lnTo>
                  <a:cubicBezTo>
                    <a:pt x="270371" y="6953"/>
                    <a:pt x="245756" y="2473"/>
                    <a:pt x="220909" y="-148"/>
                  </a:cubicBezTo>
                  <a:cubicBezTo>
                    <a:pt x="200834" y="-148"/>
                    <a:pt x="174004" y="19907"/>
                    <a:pt x="160589" y="29982"/>
                  </a:cubicBezTo>
                  <a:cubicBezTo>
                    <a:pt x="147174" y="40057"/>
                    <a:pt x="-104" y="201063"/>
                    <a:pt x="-104" y="201063"/>
                  </a:cubicBezTo>
                  <a:cubicBezTo>
                    <a:pt x="-104" y="201063"/>
                    <a:pt x="13311" y="227771"/>
                    <a:pt x="33386" y="221118"/>
                  </a:cubicBezTo>
                  <a:cubicBezTo>
                    <a:pt x="53461" y="214465"/>
                    <a:pt x="90470" y="197641"/>
                    <a:pt x="90470" y="197641"/>
                  </a:cubicBezTo>
                  <a:cubicBezTo>
                    <a:pt x="90470" y="197641"/>
                    <a:pt x="50321" y="237846"/>
                    <a:pt x="70396" y="257900"/>
                  </a:cubicBezTo>
                  <a:cubicBezTo>
                    <a:pt x="90470" y="277955"/>
                    <a:pt x="123960" y="277955"/>
                    <a:pt x="123960" y="277955"/>
                  </a:cubicBezTo>
                  <a:lnTo>
                    <a:pt x="147460" y="264553"/>
                  </a:lnTo>
                  <a:cubicBezTo>
                    <a:pt x="157338" y="272338"/>
                    <a:pt x="168701" y="278030"/>
                    <a:pt x="180854" y="281281"/>
                  </a:cubicBezTo>
                  <a:cubicBezTo>
                    <a:pt x="197599" y="284608"/>
                    <a:pt x="224429" y="277955"/>
                    <a:pt x="247453" y="264553"/>
                  </a:cubicBezTo>
                  <a:cubicBezTo>
                    <a:pt x="270477" y="251152"/>
                    <a:pt x="330320" y="181389"/>
                    <a:pt x="330320" y="181389"/>
                  </a:cubicBezTo>
                  <a:lnTo>
                    <a:pt x="381697" y="161524"/>
                  </a:lnTo>
                  <a:close/>
                </a:path>
              </a:pathLst>
            </a:custGeom>
            <a:solidFill>
              <a:srgbClr val="BDBDBD"/>
            </a:solidFill>
            <a:ln w="9492" cap="flat">
              <a:solidFill>
                <a:srgbClr val="263238"/>
              </a:solidFill>
              <a:prstDash val="solid"/>
              <a:miter/>
            </a:ln>
          </p:spPr>
          <p:txBody>
            <a:bodyPr rtlCol="0" anchor="ctr"/>
            <a:lstStyle/>
            <a:p>
              <a:endParaRPr lang="en-GB"/>
            </a:p>
          </p:txBody>
        </p:sp>
        <p:sp>
          <p:nvSpPr>
            <p:cNvPr id="731" name="Graphic 705">
              <a:extLst>
                <a:ext uri="{FF2B5EF4-FFF2-40B4-BE49-F238E27FC236}">
                  <a16:creationId xmlns:a16="http://schemas.microsoft.com/office/drawing/2014/main" id="{1F0BB629-A91D-E64C-B8C1-22EEB53B1E8A}"/>
                </a:ext>
              </a:extLst>
            </p:cNvPr>
            <p:cNvSpPr/>
            <p:nvPr/>
          </p:nvSpPr>
          <p:spPr>
            <a:xfrm>
              <a:off x="9216149" y="4880327"/>
              <a:ext cx="226705" cy="135079"/>
            </a:xfrm>
            <a:custGeom>
              <a:avLst/>
              <a:gdLst>
                <a:gd name="connsiteX0" fmla="*/ -104 w 226705"/>
                <a:gd name="connsiteY0" fmla="*/ 43444 h 135079"/>
                <a:gd name="connsiteX1" fmla="*/ 140134 w 226705"/>
                <a:gd name="connsiteY1" fmla="*/ 2574 h 135079"/>
                <a:gd name="connsiteX2" fmla="*/ 223953 w 226705"/>
                <a:gd name="connsiteY2" fmla="*/ 127178 h 135079"/>
                <a:gd name="connsiteX3" fmla="*/ 169437 w 226705"/>
                <a:gd name="connsiteY3" fmla="*/ 121286 h 135079"/>
                <a:gd name="connsiteX4" fmla="*/ 132428 w 226705"/>
                <a:gd name="connsiteY4" fmla="*/ 94008 h 135079"/>
                <a:gd name="connsiteX5" fmla="*/ 48609 w 226705"/>
                <a:gd name="connsiteY5" fmla="*/ 117389 h 13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705" h="135079">
                  <a:moveTo>
                    <a:pt x="-104" y="43444"/>
                  </a:moveTo>
                  <a:cubicBezTo>
                    <a:pt x="-104" y="43444"/>
                    <a:pt x="97321" y="-13013"/>
                    <a:pt x="140134" y="2574"/>
                  </a:cubicBezTo>
                  <a:cubicBezTo>
                    <a:pt x="182947" y="18161"/>
                    <a:pt x="239556" y="113492"/>
                    <a:pt x="223953" y="127178"/>
                  </a:cubicBezTo>
                  <a:cubicBezTo>
                    <a:pt x="208350" y="140865"/>
                    <a:pt x="183043" y="134877"/>
                    <a:pt x="169437" y="121286"/>
                  </a:cubicBezTo>
                  <a:cubicBezTo>
                    <a:pt x="158057" y="110964"/>
                    <a:pt x="145657" y="101825"/>
                    <a:pt x="132428" y="94008"/>
                  </a:cubicBezTo>
                  <a:cubicBezTo>
                    <a:pt x="106770" y="108405"/>
                    <a:pt x="78021" y="116425"/>
                    <a:pt x="48609" y="117389"/>
                  </a:cubicBezTo>
                </a:path>
              </a:pathLst>
            </a:custGeom>
            <a:solidFill>
              <a:srgbClr val="FFFFFF"/>
            </a:solidFill>
            <a:ln w="9492" cap="flat">
              <a:solidFill>
                <a:srgbClr val="263238"/>
              </a:solidFill>
              <a:prstDash val="solid"/>
              <a:miter/>
            </a:ln>
          </p:spPr>
          <p:txBody>
            <a:bodyPr rtlCol="0" anchor="ctr"/>
            <a:lstStyle/>
            <a:p>
              <a:endParaRPr lang="en-GB"/>
            </a:p>
          </p:txBody>
        </p:sp>
        <p:sp>
          <p:nvSpPr>
            <p:cNvPr id="732" name="Graphic 705">
              <a:extLst>
                <a:ext uri="{FF2B5EF4-FFF2-40B4-BE49-F238E27FC236}">
                  <a16:creationId xmlns:a16="http://schemas.microsoft.com/office/drawing/2014/main" id="{1F0BB629-A91D-E64C-B8C1-22EEB53B1E8A}"/>
                </a:ext>
              </a:extLst>
            </p:cNvPr>
            <p:cNvSpPr/>
            <p:nvPr/>
          </p:nvSpPr>
          <p:spPr>
            <a:xfrm>
              <a:off x="9464596" y="5088740"/>
              <a:ext cx="72967" cy="58468"/>
            </a:xfrm>
            <a:custGeom>
              <a:avLst/>
              <a:gdLst>
                <a:gd name="connsiteX0" fmla="*/ 42009 w 72967"/>
                <a:gd name="connsiteY0" fmla="*/ 56011 h 58468"/>
                <a:gd name="connsiteX1" fmla="*/ 11088 w 72967"/>
                <a:gd name="connsiteY1" fmla="*/ 39473 h 58468"/>
                <a:gd name="connsiteX2" fmla="*/ 2240 w 72967"/>
                <a:gd name="connsiteY2" fmla="*/ 10959 h 58468"/>
                <a:gd name="connsiteX3" fmla="*/ 2240 w 72967"/>
                <a:gd name="connsiteY3" fmla="*/ 10959 h 58468"/>
                <a:gd name="connsiteX4" fmla="*/ 30783 w 72967"/>
                <a:gd name="connsiteY4" fmla="*/ 2215 h 58468"/>
                <a:gd name="connsiteX5" fmla="*/ 30783 w 72967"/>
                <a:gd name="connsiteY5" fmla="*/ 2215 h 58468"/>
                <a:gd name="connsiteX6" fmla="*/ 61703 w 72967"/>
                <a:gd name="connsiteY6" fmla="*/ 18658 h 58468"/>
                <a:gd name="connsiteX7" fmla="*/ 70551 w 72967"/>
                <a:gd name="connsiteY7" fmla="*/ 47172 h 58468"/>
                <a:gd name="connsiteX8" fmla="*/ 70551 w 72967"/>
                <a:gd name="connsiteY8" fmla="*/ 47172 h 58468"/>
                <a:gd name="connsiteX9" fmla="*/ 42009 w 72967"/>
                <a:gd name="connsiteY9" fmla="*/ 56011 h 5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967" h="58468">
                  <a:moveTo>
                    <a:pt x="42009" y="56011"/>
                  </a:moveTo>
                  <a:lnTo>
                    <a:pt x="11088" y="39473"/>
                  </a:lnTo>
                  <a:cubicBezTo>
                    <a:pt x="888" y="33937"/>
                    <a:pt x="-3037" y="21288"/>
                    <a:pt x="2240" y="10959"/>
                  </a:cubicBezTo>
                  <a:lnTo>
                    <a:pt x="2240" y="10959"/>
                  </a:lnTo>
                  <a:cubicBezTo>
                    <a:pt x="7815" y="804"/>
                    <a:pt x="20468" y="-3072"/>
                    <a:pt x="30783" y="2215"/>
                  </a:cubicBezTo>
                  <a:lnTo>
                    <a:pt x="30783" y="2215"/>
                  </a:lnTo>
                  <a:lnTo>
                    <a:pt x="61703" y="18658"/>
                  </a:lnTo>
                  <a:cubicBezTo>
                    <a:pt x="71862" y="24228"/>
                    <a:pt x="75775" y="36838"/>
                    <a:pt x="70551" y="47172"/>
                  </a:cubicBezTo>
                  <a:lnTo>
                    <a:pt x="70551" y="47172"/>
                  </a:lnTo>
                  <a:cubicBezTo>
                    <a:pt x="64976" y="57320"/>
                    <a:pt x="52353" y="61229"/>
                    <a:pt x="42009" y="56011"/>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33" name="Graphic 705">
              <a:extLst>
                <a:ext uri="{FF2B5EF4-FFF2-40B4-BE49-F238E27FC236}">
                  <a16:creationId xmlns:a16="http://schemas.microsoft.com/office/drawing/2014/main" id="{1F0BB629-A91D-E64C-B8C1-22EEB53B1E8A}"/>
                </a:ext>
              </a:extLst>
            </p:cNvPr>
            <p:cNvSpPr/>
            <p:nvPr/>
          </p:nvSpPr>
          <p:spPr>
            <a:xfrm>
              <a:off x="9437322" y="5121847"/>
              <a:ext cx="72967" cy="58468"/>
            </a:xfrm>
            <a:custGeom>
              <a:avLst/>
              <a:gdLst>
                <a:gd name="connsiteX0" fmla="*/ 41978 w 72967"/>
                <a:gd name="connsiteY0" fmla="*/ 55979 h 58468"/>
                <a:gd name="connsiteX1" fmla="*/ 11057 w 72967"/>
                <a:gd name="connsiteY1" fmla="*/ 39441 h 58468"/>
                <a:gd name="connsiteX2" fmla="*/ 2209 w 72967"/>
                <a:gd name="connsiteY2" fmla="*/ 10928 h 58468"/>
                <a:gd name="connsiteX3" fmla="*/ 2209 w 72967"/>
                <a:gd name="connsiteY3" fmla="*/ 10928 h 58468"/>
                <a:gd name="connsiteX4" fmla="*/ 30751 w 72967"/>
                <a:gd name="connsiteY4" fmla="*/ 2183 h 58468"/>
                <a:gd name="connsiteX5" fmla="*/ 61672 w 72967"/>
                <a:gd name="connsiteY5" fmla="*/ 18626 h 58468"/>
                <a:gd name="connsiteX6" fmla="*/ 70520 w 72967"/>
                <a:gd name="connsiteY6" fmla="*/ 47140 h 58468"/>
                <a:gd name="connsiteX7" fmla="*/ 70520 w 72967"/>
                <a:gd name="connsiteY7" fmla="*/ 47140 h 58468"/>
                <a:gd name="connsiteX8" fmla="*/ 41978 w 72967"/>
                <a:gd name="connsiteY8" fmla="*/ 55979 h 5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7" h="58468">
                  <a:moveTo>
                    <a:pt x="41978" y="55979"/>
                  </a:moveTo>
                  <a:lnTo>
                    <a:pt x="11057" y="39441"/>
                  </a:lnTo>
                  <a:cubicBezTo>
                    <a:pt x="898" y="33871"/>
                    <a:pt x="-3015" y="21261"/>
                    <a:pt x="2209" y="10928"/>
                  </a:cubicBezTo>
                  <a:lnTo>
                    <a:pt x="2209" y="10928"/>
                  </a:lnTo>
                  <a:cubicBezTo>
                    <a:pt x="7817" y="814"/>
                    <a:pt x="20432" y="-3050"/>
                    <a:pt x="30751" y="2183"/>
                  </a:cubicBezTo>
                  <a:lnTo>
                    <a:pt x="61672" y="18626"/>
                  </a:lnTo>
                  <a:cubicBezTo>
                    <a:pt x="71872" y="24162"/>
                    <a:pt x="75797" y="36811"/>
                    <a:pt x="70520" y="47140"/>
                  </a:cubicBezTo>
                  <a:lnTo>
                    <a:pt x="70520" y="47140"/>
                  </a:lnTo>
                  <a:cubicBezTo>
                    <a:pt x="64979" y="57330"/>
                    <a:pt x="52317" y="61251"/>
                    <a:pt x="41978" y="55979"/>
                  </a:cubicBezTo>
                  <a:close/>
                </a:path>
              </a:pathLst>
            </a:custGeom>
            <a:solidFill>
              <a:srgbClr val="FFFFFF"/>
            </a:solidFill>
            <a:ln w="9492" cap="flat">
              <a:solidFill>
                <a:srgbClr val="263238"/>
              </a:solidFill>
              <a:prstDash val="solid"/>
              <a:miter/>
            </a:ln>
          </p:spPr>
          <p:txBody>
            <a:bodyPr rtlCol="0" anchor="ctr"/>
            <a:lstStyle/>
            <a:p>
              <a:endParaRPr lang="en-GB"/>
            </a:p>
          </p:txBody>
        </p:sp>
        <p:sp>
          <p:nvSpPr>
            <p:cNvPr id="734" name="Graphic 705">
              <a:extLst>
                <a:ext uri="{FF2B5EF4-FFF2-40B4-BE49-F238E27FC236}">
                  <a16:creationId xmlns:a16="http://schemas.microsoft.com/office/drawing/2014/main" id="{1F0BB629-A91D-E64C-B8C1-22EEB53B1E8A}"/>
                </a:ext>
              </a:extLst>
            </p:cNvPr>
            <p:cNvSpPr/>
            <p:nvPr/>
          </p:nvSpPr>
          <p:spPr>
            <a:xfrm>
              <a:off x="9406053" y="5150994"/>
              <a:ext cx="72957" cy="58520"/>
            </a:xfrm>
            <a:custGeom>
              <a:avLst/>
              <a:gdLst>
                <a:gd name="connsiteX0" fmla="*/ 42041 w 72957"/>
                <a:gd name="connsiteY0" fmla="*/ 56010 h 58520"/>
                <a:gd name="connsiteX1" fmla="*/ 11121 w 72957"/>
                <a:gd name="connsiteY1" fmla="*/ 39473 h 58520"/>
                <a:gd name="connsiteX2" fmla="*/ 2272 w 72957"/>
                <a:gd name="connsiteY2" fmla="*/ 10959 h 58520"/>
                <a:gd name="connsiteX3" fmla="*/ 2272 w 72957"/>
                <a:gd name="connsiteY3" fmla="*/ 10959 h 58520"/>
                <a:gd name="connsiteX4" fmla="*/ 2272 w 72957"/>
                <a:gd name="connsiteY4" fmla="*/ 10959 h 58520"/>
                <a:gd name="connsiteX5" fmla="*/ 30815 w 72957"/>
                <a:gd name="connsiteY5" fmla="*/ 2215 h 58520"/>
                <a:gd name="connsiteX6" fmla="*/ 30815 w 72957"/>
                <a:gd name="connsiteY6" fmla="*/ 2215 h 58520"/>
                <a:gd name="connsiteX7" fmla="*/ 61736 w 72957"/>
                <a:gd name="connsiteY7" fmla="*/ 18753 h 58520"/>
                <a:gd name="connsiteX8" fmla="*/ 70489 w 72957"/>
                <a:gd name="connsiteY8" fmla="*/ 47266 h 58520"/>
                <a:gd name="connsiteX9" fmla="*/ 70488 w 72957"/>
                <a:gd name="connsiteY9" fmla="*/ 47266 h 58520"/>
                <a:gd name="connsiteX10" fmla="*/ 41946 w 72957"/>
                <a:gd name="connsiteY10" fmla="*/ 56011 h 58520"/>
                <a:gd name="connsiteX11" fmla="*/ 41946 w 72957"/>
                <a:gd name="connsiteY11" fmla="*/ 56010 h 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57" h="58520">
                  <a:moveTo>
                    <a:pt x="42041" y="56010"/>
                  </a:moveTo>
                  <a:lnTo>
                    <a:pt x="11121" y="39473"/>
                  </a:lnTo>
                  <a:cubicBezTo>
                    <a:pt x="878" y="33972"/>
                    <a:pt x="-3059" y="21283"/>
                    <a:pt x="2272" y="10959"/>
                  </a:cubicBezTo>
                  <a:lnTo>
                    <a:pt x="2272" y="10959"/>
                  </a:lnTo>
                  <a:lnTo>
                    <a:pt x="2272" y="10959"/>
                  </a:lnTo>
                  <a:cubicBezTo>
                    <a:pt x="7847" y="804"/>
                    <a:pt x="20500" y="-3072"/>
                    <a:pt x="30815" y="2215"/>
                  </a:cubicBezTo>
                  <a:lnTo>
                    <a:pt x="30815" y="2215"/>
                  </a:lnTo>
                  <a:lnTo>
                    <a:pt x="61736" y="18753"/>
                  </a:lnTo>
                  <a:cubicBezTo>
                    <a:pt x="71901" y="24322"/>
                    <a:pt x="75781" y="36962"/>
                    <a:pt x="70489" y="47266"/>
                  </a:cubicBezTo>
                  <a:lnTo>
                    <a:pt x="70488" y="47266"/>
                  </a:lnTo>
                  <a:cubicBezTo>
                    <a:pt x="64914" y="57421"/>
                    <a:pt x="52261" y="61298"/>
                    <a:pt x="41946" y="56011"/>
                  </a:cubicBezTo>
                  <a:lnTo>
                    <a:pt x="41946" y="56010"/>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35" name="Graphic 705">
              <a:extLst>
                <a:ext uri="{FF2B5EF4-FFF2-40B4-BE49-F238E27FC236}">
                  <a16:creationId xmlns:a16="http://schemas.microsoft.com/office/drawing/2014/main" id="{1F0BB629-A91D-E64C-B8C1-22EEB53B1E8A}"/>
                </a:ext>
              </a:extLst>
            </p:cNvPr>
            <p:cNvSpPr/>
            <p:nvPr/>
          </p:nvSpPr>
          <p:spPr>
            <a:xfrm>
              <a:off x="9363271" y="5164446"/>
              <a:ext cx="50641" cy="46494"/>
            </a:xfrm>
            <a:custGeom>
              <a:avLst/>
              <a:gdLst>
                <a:gd name="connsiteX0" fmla="*/ 19175 w 50641"/>
                <a:gd name="connsiteY0" fmla="*/ 43985 h 46494"/>
                <a:gd name="connsiteX1" fmla="*/ 11088 w 50641"/>
                <a:gd name="connsiteY1" fmla="*/ 39708 h 46494"/>
                <a:gd name="connsiteX2" fmla="*/ 2240 w 50641"/>
                <a:gd name="connsiteY2" fmla="*/ 11194 h 46494"/>
                <a:gd name="connsiteX3" fmla="*/ 2240 w 50641"/>
                <a:gd name="connsiteY3" fmla="*/ 11194 h 46494"/>
                <a:gd name="connsiteX4" fmla="*/ 31258 w 50641"/>
                <a:gd name="connsiteY4" fmla="*/ 2355 h 46494"/>
                <a:gd name="connsiteX5" fmla="*/ 39345 w 50641"/>
                <a:gd name="connsiteY5" fmla="*/ 6727 h 46494"/>
                <a:gd name="connsiteX6" fmla="*/ 48193 w 50641"/>
                <a:gd name="connsiteY6" fmla="*/ 35241 h 46494"/>
                <a:gd name="connsiteX7" fmla="*/ 48193 w 50641"/>
                <a:gd name="connsiteY7" fmla="*/ 35241 h 46494"/>
                <a:gd name="connsiteX8" fmla="*/ 19651 w 50641"/>
                <a:gd name="connsiteY8" fmla="*/ 43985 h 46494"/>
                <a:gd name="connsiteX9" fmla="*/ 19651 w 50641"/>
                <a:gd name="connsiteY9" fmla="*/ 43985 h 4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41" h="46494">
                  <a:moveTo>
                    <a:pt x="19175" y="43985"/>
                  </a:moveTo>
                  <a:lnTo>
                    <a:pt x="11088" y="39708"/>
                  </a:lnTo>
                  <a:cubicBezTo>
                    <a:pt x="888" y="34172"/>
                    <a:pt x="-3037" y="21523"/>
                    <a:pt x="2240" y="11194"/>
                  </a:cubicBezTo>
                  <a:lnTo>
                    <a:pt x="2240" y="11194"/>
                  </a:lnTo>
                  <a:cubicBezTo>
                    <a:pt x="7829" y="771"/>
                    <a:pt x="20799" y="-3180"/>
                    <a:pt x="31258" y="2355"/>
                  </a:cubicBezTo>
                  <a:lnTo>
                    <a:pt x="39345" y="6727"/>
                  </a:lnTo>
                  <a:cubicBezTo>
                    <a:pt x="49546" y="12263"/>
                    <a:pt x="53471" y="24911"/>
                    <a:pt x="48193" y="35241"/>
                  </a:cubicBezTo>
                  <a:lnTo>
                    <a:pt x="48193" y="35241"/>
                  </a:lnTo>
                  <a:cubicBezTo>
                    <a:pt x="42619" y="45395"/>
                    <a:pt x="29966" y="49272"/>
                    <a:pt x="19651" y="43985"/>
                  </a:cubicBezTo>
                  <a:lnTo>
                    <a:pt x="19651" y="43985"/>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36" name="Graphic 705">
              <a:extLst>
                <a:ext uri="{FF2B5EF4-FFF2-40B4-BE49-F238E27FC236}">
                  <a16:creationId xmlns:a16="http://schemas.microsoft.com/office/drawing/2014/main" id="{1F0BB629-A91D-E64C-B8C1-22EEB53B1E8A}"/>
                </a:ext>
              </a:extLst>
            </p:cNvPr>
            <p:cNvSpPr/>
            <p:nvPr/>
          </p:nvSpPr>
          <p:spPr>
            <a:xfrm>
              <a:off x="8780689" y="4744853"/>
              <a:ext cx="408915" cy="347865"/>
            </a:xfrm>
            <a:custGeom>
              <a:avLst/>
              <a:gdLst>
                <a:gd name="connsiteX0" fmla="*/ 408916 w 408915"/>
                <a:gd name="connsiteY0" fmla="*/ 172697 h 347865"/>
                <a:gd name="connsiteX1" fmla="*/ 0 w 408915"/>
                <a:gd name="connsiteY1" fmla="*/ 0 h 347865"/>
                <a:gd name="connsiteX2" fmla="*/ 15127 w 408915"/>
                <a:gd name="connsiteY2" fmla="*/ 270594 h 347865"/>
                <a:gd name="connsiteX3" fmla="*/ 352782 w 408915"/>
                <a:gd name="connsiteY3" fmla="*/ 347865 h 347865"/>
                <a:gd name="connsiteX4" fmla="*/ 408916 w 408915"/>
                <a:gd name="connsiteY4" fmla="*/ 172697 h 34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15" h="347865">
                  <a:moveTo>
                    <a:pt x="408916" y="172697"/>
                  </a:moveTo>
                  <a:lnTo>
                    <a:pt x="0" y="0"/>
                  </a:lnTo>
                  <a:lnTo>
                    <a:pt x="15127" y="270594"/>
                  </a:lnTo>
                  <a:lnTo>
                    <a:pt x="352782" y="347865"/>
                  </a:lnTo>
                  <a:lnTo>
                    <a:pt x="408916" y="172697"/>
                  </a:lnTo>
                  <a:close/>
                </a:path>
              </a:pathLst>
            </a:custGeom>
            <a:solidFill>
              <a:schemeClr val="accent1"/>
            </a:solidFill>
            <a:ln w="9492" cap="rnd">
              <a:solidFill>
                <a:srgbClr val="263238"/>
              </a:solidFill>
              <a:prstDash val="solid"/>
              <a:round/>
            </a:ln>
          </p:spPr>
          <p:txBody>
            <a:bodyPr rtlCol="0" anchor="ctr"/>
            <a:lstStyle/>
            <a:p>
              <a:endParaRPr lang="en-GB"/>
            </a:p>
          </p:txBody>
        </p:sp>
        <p:sp>
          <p:nvSpPr>
            <p:cNvPr id="737" name="Graphic 705">
              <a:extLst>
                <a:ext uri="{FF2B5EF4-FFF2-40B4-BE49-F238E27FC236}">
                  <a16:creationId xmlns:a16="http://schemas.microsoft.com/office/drawing/2014/main" id="{1F0BB629-A91D-E64C-B8C1-22EEB53B1E8A}"/>
                </a:ext>
              </a:extLst>
            </p:cNvPr>
            <p:cNvSpPr/>
            <p:nvPr/>
          </p:nvSpPr>
          <p:spPr>
            <a:xfrm>
              <a:off x="9078956" y="4892268"/>
              <a:ext cx="110648" cy="200450"/>
            </a:xfrm>
            <a:custGeom>
              <a:avLst/>
              <a:gdLst>
                <a:gd name="connsiteX0" fmla="*/ 54516 w 110648"/>
                <a:gd name="connsiteY0" fmla="*/ 200450 h 200450"/>
                <a:gd name="connsiteX1" fmla="*/ 110649 w 110648"/>
                <a:gd name="connsiteY1" fmla="*/ 25282 h 200450"/>
                <a:gd name="connsiteX2" fmla="*/ 53469 w 110648"/>
                <a:gd name="connsiteY2" fmla="*/ 0 h 200450"/>
                <a:gd name="connsiteX3" fmla="*/ 52327 w 110648"/>
                <a:gd name="connsiteY3" fmla="*/ 5798 h 200450"/>
                <a:gd name="connsiteX4" fmla="*/ 0 w 110648"/>
                <a:gd name="connsiteY4" fmla="*/ 187239 h 200450"/>
                <a:gd name="connsiteX5" fmla="*/ 54516 w 110648"/>
                <a:gd name="connsiteY5" fmla="*/ 200450 h 2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48" h="200450">
                  <a:moveTo>
                    <a:pt x="54516" y="200450"/>
                  </a:moveTo>
                  <a:lnTo>
                    <a:pt x="110649" y="25282"/>
                  </a:lnTo>
                  <a:lnTo>
                    <a:pt x="53469" y="0"/>
                  </a:lnTo>
                  <a:lnTo>
                    <a:pt x="52327" y="5798"/>
                  </a:lnTo>
                  <a:lnTo>
                    <a:pt x="0" y="187239"/>
                  </a:lnTo>
                  <a:lnTo>
                    <a:pt x="54516" y="200450"/>
                  </a:lnTo>
                  <a:close/>
                </a:path>
              </a:pathLst>
            </a:custGeom>
            <a:solidFill>
              <a:srgbClr val="FFFFFF"/>
            </a:solidFill>
            <a:ln w="9492" cap="flat">
              <a:solidFill>
                <a:srgbClr val="263238"/>
              </a:solidFill>
              <a:prstDash val="solid"/>
              <a:miter/>
            </a:ln>
          </p:spPr>
          <p:txBody>
            <a:bodyPr rtlCol="0" anchor="ctr"/>
            <a:lstStyle/>
            <a:p>
              <a:endParaRPr lang="en-GB"/>
            </a:p>
          </p:txBody>
        </p:sp>
        <p:sp>
          <p:nvSpPr>
            <p:cNvPr id="738" name="Graphic 705">
              <a:extLst>
                <a:ext uri="{FF2B5EF4-FFF2-40B4-BE49-F238E27FC236}">
                  <a16:creationId xmlns:a16="http://schemas.microsoft.com/office/drawing/2014/main" id="{1F0BB629-A91D-E64C-B8C1-22EEB53B1E8A}"/>
                </a:ext>
              </a:extLst>
            </p:cNvPr>
            <p:cNvSpPr/>
            <p:nvPr/>
          </p:nvSpPr>
          <p:spPr>
            <a:xfrm>
              <a:off x="8550924" y="3835176"/>
              <a:ext cx="136948" cy="176702"/>
            </a:xfrm>
            <a:custGeom>
              <a:avLst/>
              <a:gdLst>
                <a:gd name="connsiteX0" fmla="*/ -104 w 136948"/>
                <a:gd name="connsiteY0" fmla="*/ -148 h 176702"/>
                <a:gd name="connsiteX1" fmla="*/ 104551 w 136948"/>
                <a:gd name="connsiteY1" fmla="*/ 48421 h 176702"/>
                <a:gd name="connsiteX2" fmla="*/ 133855 w 136948"/>
                <a:gd name="connsiteY2" fmla="*/ 176446 h 176702"/>
                <a:gd name="connsiteX3" fmla="*/ 9410 w 136948"/>
                <a:gd name="connsiteY3" fmla="*/ 92331 h 176702"/>
              </a:gdLst>
              <a:ahLst/>
              <a:cxnLst>
                <a:cxn ang="0">
                  <a:pos x="connsiteX0" y="connsiteY0"/>
                </a:cxn>
                <a:cxn ang="0">
                  <a:pos x="connsiteX1" y="connsiteY1"/>
                </a:cxn>
                <a:cxn ang="0">
                  <a:pos x="connsiteX2" y="connsiteY2"/>
                </a:cxn>
                <a:cxn ang="0">
                  <a:pos x="connsiteX3" y="connsiteY3"/>
                </a:cxn>
              </a:cxnLst>
              <a:rect l="l" t="t" r="r" b="b"/>
              <a:pathLst>
                <a:path w="136948" h="176702">
                  <a:moveTo>
                    <a:pt x="-104" y="-148"/>
                  </a:moveTo>
                  <a:lnTo>
                    <a:pt x="104551" y="48421"/>
                  </a:lnTo>
                  <a:cubicBezTo>
                    <a:pt x="104551" y="48421"/>
                    <a:pt x="148506" y="172835"/>
                    <a:pt x="133855" y="176446"/>
                  </a:cubicBezTo>
                  <a:cubicBezTo>
                    <a:pt x="119203" y="180058"/>
                    <a:pt x="9410" y="92331"/>
                    <a:pt x="9410" y="92331"/>
                  </a:cubicBezTo>
                  <a:close/>
                </a:path>
              </a:pathLst>
            </a:custGeom>
            <a:solidFill>
              <a:srgbClr val="FFFFFF"/>
            </a:solidFill>
            <a:ln w="9492" cap="rnd">
              <a:solidFill>
                <a:srgbClr val="263238"/>
              </a:solidFill>
              <a:prstDash val="solid"/>
              <a:round/>
            </a:ln>
          </p:spPr>
          <p:txBody>
            <a:bodyPr rtlCol="0" anchor="ctr"/>
            <a:lstStyle/>
            <a:p>
              <a:endParaRPr lang="en-GB"/>
            </a:p>
          </p:txBody>
        </p:sp>
        <p:sp>
          <p:nvSpPr>
            <p:cNvPr id="739" name="Graphic 705">
              <a:extLst>
                <a:ext uri="{FF2B5EF4-FFF2-40B4-BE49-F238E27FC236}">
                  <a16:creationId xmlns:a16="http://schemas.microsoft.com/office/drawing/2014/main" id="{1F0BB629-A91D-E64C-B8C1-22EEB53B1E8A}"/>
                </a:ext>
              </a:extLst>
            </p:cNvPr>
            <p:cNvSpPr/>
            <p:nvPr/>
          </p:nvSpPr>
          <p:spPr>
            <a:xfrm>
              <a:off x="8266453" y="3124298"/>
              <a:ext cx="603953" cy="853987"/>
            </a:xfrm>
            <a:custGeom>
              <a:avLst/>
              <a:gdLst>
                <a:gd name="connsiteX0" fmla="*/ 345163 w 603953"/>
                <a:gd name="connsiteY0" fmla="*/ 685828 h 853987"/>
                <a:gd name="connsiteX1" fmla="*/ 352488 w 603953"/>
                <a:gd name="connsiteY1" fmla="*/ 643914 h 853987"/>
                <a:gd name="connsiteX2" fmla="*/ 488350 w 603953"/>
                <a:gd name="connsiteY2" fmla="*/ 650282 h 853987"/>
                <a:gd name="connsiteX3" fmla="*/ 560752 w 603953"/>
                <a:gd name="connsiteY3" fmla="*/ 603899 h 853987"/>
                <a:gd name="connsiteX4" fmla="*/ 537823 w 603953"/>
                <a:gd name="connsiteY4" fmla="*/ 422363 h 853987"/>
                <a:gd name="connsiteX5" fmla="*/ 598237 w 603953"/>
                <a:gd name="connsiteY5" fmla="*/ 392899 h 853987"/>
                <a:gd name="connsiteX6" fmla="*/ 568744 w 603953"/>
                <a:gd name="connsiteY6" fmla="*/ 320380 h 853987"/>
                <a:gd name="connsiteX7" fmla="*/ 524503 w 603953"/>
                <a:gd name="connsiteY7" fmla="*/ 226190 h 853987"/>
                <a:gd name="connsiteX8" fmla="*/ 462947 w 603953"/>
                <a:gd name="connsiteY8" fmla="*/ 81246 h 853987"/>
                <a:gd name="connsiteX9" fmla="*/ 440779 w 603953"/>
                <a:gd name="connsiteY9" fmla="*/ 28116 h 853987"/>
                <a:gd name="connsiteX10" fmla="*/ 142608 w 603953"/>
                <a:gd name="connsiteY10" fmla="*/ 37620 h 853987"/>
                <a:gd name="connsiteX11" fmla="*/ 15404 w 603953"/>
                <a:gd name="connsiteY11" fmla="*/ 246720 h 853987"/>
                <a:gd name="connsiteX12" fmla="*/ 62975 w 603953"/>
                <a:gd name="connsiteY12" fmla="*/ 445079 h 853987"/>
                <a:gd name="connsiteX13" fmla="*/ 29866 w 603953"/>
                <a:gd name="connsiteY13" fmla="*/ 578142 h 853987"/>
                <a:gd name="connsiteX14" fmla="*/ -104 w 603953"/>
                <a:gd name="connsiteY14" fmla="*/ 639161 h 853987"/>
                <a:gd name="connsiteX15" fmla="*/ 177429 w 603953"/>
                <a:gd name="connsiteY15" fmla="*/ 770419 h 853987"/>
                <a:gd name="connsiteX16" fmla="*/ 332794 w 603953"/>
                <a:gd name="connsiteY16" fmla="*/ 843033 h 853987"/>
                <a:gd name="connsiteX17" fmla="*/ 337742 w 603953"/>
                <a:gd name="connsiteY17" fmla="*/ 720425 h 85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3953" h="853987">
                  <a:moveTo>
                    <a:pt x="345163" y="685828"/>
                  </a:moveTo>
                  <a:lnTo>
                    <a:pt x="352488" y="643914"/>
                  </a:lnTo>
                  <a:cubicBezTo>
                    <a:pt x="352488" y="643914"/>
                    <a:pt x="449532" y="650567"/>
                    <a:pt x="488350" y="650282"/>
                  </a:cubicBezTo>
                  <a:cubicBezTo>
                    <a:pt x="527167" y="649996"/>
                    <a:pt x="561037" y="645054"/>
                    <a:pt x="560752" y="603899"/>
                  </a:cubicBezTo>
                  <a:cubicBezTo>
                    <a:pt x="560466" y="562745"/>
                    <a:pt x="537823" y="422363"/>
                    <a:pt x="537823" y="422363"/>
                  </a:cubicBezTo>
                  <a:cubicBezTo>
                    <a:pt x="537823" y="422363"/>
                    <a:pt x="581397" y="412383"/>
                    <a:pt x="598237" y="392899"/>
                  </a:cubicBezTo>
                  <a:cubicBezTo>
                    <a:pt x="615077" y="373415"/>
                    <a:pt x="590721" y="349368"/>
                    <a:pt x="568744" y="320380"/>
                  </a:cubicBezTo>
                  <a:cubicBezTo>
                    <a:pt x="546766" y="291391"/>
                    <a:pt x="527072" y="260121"/>
                    <a:pt x="524503" y="226190"/>
                  </a:cubicBezTo>
                  <a:cubicBezTo>
                    <a:pt x="521934" y="192259"/>
                    <a:pt x="462947" y="81246"/>
                    <a:pt x="462947" y="81246"/>
                  </a:cubicBezTo>
                  <a:cubicBezTo>
                    <a:pt x="462947" y="81246"/>
                    <a:pt x="472461" y="64233"/>
                    <a:pt x="440779" y="28116"/>
                  </a:cubicBezTo>
                  <a:cubicBezTo>
                    <a:pt x="409097" y="-8001"/>
                    <a:pt x="246597" y="-14274"/>
                    <a:pt x="142608" y="37620"/>
                  </a:cubicBezTo>
                  <a:cubicBezTo>
                    <a:pt x="38619" y="89515"/>
                    <a:pt x="14928" y="164411"/>
                    <a:pt x="15404" y="246720"/>
                  </a:cubicBezTo>
                  <a:cubicBezTo>
                    <a:pt x="15880" y="329029"/>
                    <a:pt x="62975" y="445079"/>
                    <a:pt x="62975" y="445079"/>
                  </a:cubicBezTo>
                  <a:cubicBezTo>
                    <a:pt x="62975" y="445079"/>
                    <a:pt x="32244" y="571204"/>
                    <a:pt x="29866" y="578142"/>
                  </a:cubicBezTo>
                  <a:cubicBezTo>
                    <a:pt x="27487" y="585081"/>
                    <a:pt x="-104" y="639161"/>
                    <a:pt x="-104" y="639161"/>
                  </a:cubicBezTo>
                  <a:cubicBezTo>
                    <a:pt x="-104" y="639161"/>
                    <a:pt x="129954" y="729739"/>
                    <a:pt x="177429" y="770419"/>
                  </a:cubicBezTo>
                  <a:cubicBezTo>
                    <a:pt x="224904" y="811098"/>
                    <a:pt x="332128" y="880671"/>
                    <a:pt x="332794" y="843033"/>
                  </a:cubicBezTo>
                  <a:cubicBezTo>
                    <a:pt x="333460" y="805395"/>
                    <a:pt x="337742" y="720425"/>
                    <a:pt x="337742" y="720425"/>
                  </a:cubicBezTo>
                  <a:close/>
                </a:path>
              </a:pathLst>
            </a:custGeom>
            <a:solidFill>
              <a:srgbClr val="FFFFFF"/>
            </a:solidFill>
            <a:ln w="9492" cap="rnd">
              <a:solidFill>
                <a:srgbClr val="263238"/>
              </a:solidFill>
              <a:prstDash val="solid"/>
              <a:round/>
            </a:ln>
          </p:spPr>
          <p:txBody>
            <a:bodyPr rtlCol="0" anchor="ctr"/>
            <a:lstStyle/>
            <a:p>
              <a:endParaRPr lang="en-GB"/>
            </a:p>
          </p:txBody>
        </p:sp>
        <p:sp>
          <p:nvSpPr>
            <p:cNvPr id="740" name="Graphic 705">
              <a:extLst>
                <a:ext uri="{FF2B5EF4-FFF2-40B4-BE49-F238E27FC236}">
                  <a16:creationId xmlns:a16="http://schemas.microsoft.com/office/drawing/2014/main" id="{1F0BB629-A91D-E64C-B8C1-22EEB53B1E8A}"/>
                </a:ext>
              </a:extLst>
            </p:cNvPr>
            <p:cNvSpPr/>
            <p:nvPr/>
          </p:nvSpPr>
          <p:spPr>
            <a:xfrm>
              <a:off x="8738207" y="3392168"/>
              <a:ext cx="16954" cy="50758"/>
            </a:xfrm>
            <a:custGeom>
              <a:avLst/>
              <a:gdLst>
                <a:gd name="connsiteX0" fmla="*/ 16785 w 16954"/>
                <a:gd name="connsiteY0" fmla="*/ 24852 h 50758"/>
                <a:gd name="connsiteX1" fmla="*/ 9459 w 16954"/>
                <a:gd name="connsiteY1" fmla="*/ 50609 h 50758"/>
                <a:gd name="connsiteX2" fmla="*/ -55 w 16954"/>
                <a:gd name="connsiteY2" fmla="*/ 25612 h 50758"/>
                <a:gd name="connsiteX3" fmla="*/ 7271 w 16954"/>
                <a:gd name="connsiteY3" fmla="*/ -145 h 50758"/>
                <a:gd name="connsiteX4" fmla="*/ 16785 w 16954"/>
                <a:gd name="connsiteY4" fmla="*/ 24852 h 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 h="50758">
                  <a:moveTo>
                    <a:pt x="16785" y="24852"/>
                  </a:moveTo>
                  <a:cubicBezTo>
                    <a:pt x="17356" y="38918"/>
                    <a:pt x="14121" y="50419"/>
                    <a:pt x="9459" y="50609"/>
                  </a:cubicBezTo>
                  <a:cubicBezTo>
                    <a:pt x="4797" y="50799"/>
                    <a:pt x="421" y="39679"/>
                    <a:pt x="-55" y="25612"/>
                  </a:cubicBezTo>
                  <a:cubicBezTo>
                    <a:pt x="-531" y="11545"/>
                    <a:pt x="2514" y="45"/>
                    <a:pt x="7271" y="-145"/>
                  </a:cubicBezTo>
                  <a:cubicBezTo>
                    <a:pt x="12028" y="-335"/>
                    <a:pt x="16119" y="10785"/>
                    <a:pt x="16785" y="24852"/>
                  </a:cubicBezTo>
                  <a:close/>
                </a:path>
              </a:pathLst>
            </a:custGeom>
            <a:solidFill>
              <a:srgbClr val="263238"/>
            </a:solidFill>
            <a:ln w="9492" cap="flat">
              <a:noFill/>
              <a:prstDash val="solid"/>
              <a:miter/>
            </a:ln>
          </p:spPr>
          <p:txBody>
            <a:bodyPr rtlCol="0" anchor="ctr"/>
            <a:lstStyle/>
            <a:p>
              <a:endParaRPr lang="en-GB"/>
            </a:p>
          </p:txBody>
        </p:sp>
        <p:sp>
          <p:nvSpPr>
            <p:cNvPr id="741" name="Graphic 705">
              <a:extLst>
                <a:ext uri="{FF2B5EF4-FFF2-40B4-BE49-F238E27FC236}">
                  <a16:creationId xmlns:a16="http://schemas.microsoft.com/office/drawing/2014/main" id="{1F0BB629-A91D-E64C-B8C1-22EEB53B1E8A}"/>
                </a:ext>
              </a:extLst>
            </p:cNvPr>
            <p:cNvSpPr/>
            <p:nvPr/>
          </p:nvSpPr>
          <p:spPr>
            <a:xfrm>
              <a:off x="8686880" y="3348902"/>
              <a:ext cx="77539" cy="21787"/>
            </a:xfrm>
            <a:custGeom>
              <a:avLst/>
              <a:gdLst>
                <a:gd name="connsiteX0" fmla="*/ -104 w 77539"/>
                <a:gd name="connsiteY0" fmla="*/ 21640 h 21787"/>
                <a:gd name="connsiteX1" fmla="*/ 77436 w 77539"/>
                <a:gd name="connsiteY1" fmla="*/ 6623 h 21787"/>
              </a:gdLst>
              <a:ahLst/>
              <a:cxnLst>
                <a:cxn ang="0">
                  <a:pos x="connsiteX0" y="connsiteY0"/>
                </a:cxn>
                <a:cxn ang="0">
                  <a:pos x="connsiteX1" y="connsiteY1"/>
                </a:cxn>
              </a:cxnLst>
              <a:rect l="l" t="t" r="r" b="b"/>
              <a:pathLst>
                <a:path w="77539" h="21787">
                  <a:moveTo>
                    <a:pt x="-104" y="21640"/>
                  </a:moveTo>
                  <a:cubicBezTo>
                    <a:pt x="-104" y="21640"/>
                    <a:pt x="21493" y="-14857"/>
                    <a:pt x="77436" y="6623"/>
                  </a:cubicBezTo>
                </a:path>
              </a:pathLst>
            </a:custGeom>
            <a:noFill/>
            <a:ln w="18985" cap="rnd">
              <a:solidFill>
                <a:srgbClr val="263238"/>
              </a:solidFill>
              <a:prstDash val="solid"/>
              <a:round/>
            </a:ln>
          </p:spPr>
          <p:txBody>
            <a:bodyPr rtlCol="0" anchor="ctr"/>
            <a:lstStyle/>
            <a:p>
              <a:endParaRPr lang="en-GB"/>
            </a:p>
          </p:txBody>
        </p:sp>
        <p:sp>
          <p:nvSpPr>
            <p:cNvPr id="742" name="Graphic 705">
              <a:extLst>
                <a:ext uri="{FF2B5EF4-FFF2-40B4-BE49-F238E27FC236}">
                  <a16:creationId xmlns:a16="http://schemas.microsoft.com/office/drawing/2014/main" id="{1F0BB629-A91D-E64C-B8C1-22EEB53B1E8A}"/>
                </a:ext>
              </a:extLst>
            </p:cNvPr>
            <p:cNvSpPr/>
            <p:nvPr/>
          </p:nvSpPr>
          <p:spPr>
            <a:xfrm>
              <a:off x="8281953" y="3124298"/>
              <a:ext cx="545356" cy="650723"/>
            </a:xfrm>
            <a:custGeom>
              <a:avLst/>
              <a:gdLst>
                <a:gd name="connsiteX0" fmla="*/ 545251 w 545356"/>
                <a:gd name="connsiteY0" fmla="*/ 603899 h 650723"/>
                <a:gd name="connsiteX1" fmla="*/ 522322 w 545356"/>
                <a:gd name="connsiteY1" fmla="*/ 422363 h 650723"/>
                <a:gd name="connsiteX2" fmla="*/ 444687 w 545356"/>
                <a:gd name="connsiteY2" fmla="*/ 420367 h 650723"/>
                <a:gd name="connsiteX3" fmla="*/ 370192 w 545356"/>
                <a:gd name="connsiteY3" fmla="*/ 524917 h 650723"/>
                <a:gd name="connsiteX4" fmla="*/ 272672 w 545356"/>
                <a:gd name="connsiteY4" fmla="*/ 438331 h 650723"/>
                <a:gd name="connsiteX5" fmla="*/ 228146 w 545356"/>
                <a:gd name="connsiteY5" fmla="*/ 293387 h 650723"/>
                <a:gd name="connsiteX6" fmla="*/ 331850 w 545356"/>
                <a:gd name="connsiteY6" fmla="*/ 198342 h 650723"/>
                <a:gd name="connsiteX7" fmla="*/ 302071 w 545356"/>
                <a:gd name="connsiteY7" fmla="*/ 99115 h 650723"/>
                <a:gd name="connsiteX8" fmla="*/ 399019 w 545356"/>
                <a:gd name="connsiteY8" fmla="*/ 88850 h 650723"/>
                <a:gd name="connsiteX9" fmla="*/ 447446 w 545356"/>
                <a:gd name="connsiteY9" fmla="*/ 81246 h 650723"/>
                <a:gd name="connsiteX10" fmla="*/ 425278 w 545356"/>
                <a:gd name="connsiteY10" fmla="*/ 28116 h 650723"/>
                <a:gd name="connsiteX11" fmla="*/ 127107 w 545356"/>
                <a:gd name="connsiteY11" fmla="*/ 37620 h 650723"/>
                <a:gd name="connsiteX12" fmla="*/ -97 w 545356"/>
                <a:gd name="connsiteY12" fmla="*/ 246720 h 650723"/>
                <a:gd name="connsiteX13" fmla="*/ 42812 w 545356"/>
                <a:gd name="connsiteY13" fmla="*/ 433578 h 650723"/>
                <a:gd name="connsiteX14" fmla="*/ 73923 w 545356"/>
                <a:gd name="connsiteY14" fmla="*/ 440042 h 650723"/>
                <a:gd name="connsiteX15" fmla="*/ 95330 w 545356"/>
                <a:gd name="connsiteY15" fmla="*/ 379308 h 650723"/>
                <a:gd name="connsiteX16" fmla="*/ 170110 w 545356"/>
                <a:gd name="connsiteY16" fmla="*/ 315913 h 650723"/>
                <a:gd name="connsiteX17" fmla="*/ 182859 w 545356"/>
                <a:gd name="connsiteY17" fmla="*/ 419987 h 650723"/>
                <a:gd name="connsiteX18" fmla="*/ 220155 w 545356"/>
                <a:gd name="connsiteY18" fmla="*/ 562555 h 650723"/>
                <a:gd name="connsiteX19" fmla="*/ 336988 w 545356"/>
                <a:gd name="connsiteY19" fmla="*/ 644199 h 650723"/>
                <a:gd name="connsiteX20" fmla="*/ 472849 w 545356"/>
                <a:gd name="connsiteY20" fmla="*/ 650567 h 650723"/>
                <a:gd name="connsiteX21" fmla="*/ 545251 w 545356"/>
                <a:gd name="connsiteY21" fmla="*/ 603899 h 65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356" h="650723">
                  <a:moveTo>
                    <a:pt x="545251" y="603899"/>
                  </a:moveTo>
                  <a:cubicBezTo>
                    <a:pt x="545251" y="562650"/>
                    <a:pt x="522322" y="422363"/>
                    <a:pt x="522322" y="422363"/>
                  </a:cubicBezTo>
                  <a:cubicBezTo>
                    <a:pt x="522322" y="422363"/>
                    <a:pt x="495587" y="408011"/>
                    <a:pt x="444687" y="420367"/>
                  </a:cubicBezTo>
                  <a:cubicBezTo>
                    <a:pt x="393787" y="432723"/>
                    <a:pt x="379896" y="515412"/>
                    <a:pt x="370192" y="524917"/>
                  </a:cubicBezTo>
                  <a:cubicBezTo>
                    <a:pt x="360487" y="534421"/>
                    <a:pt x="297219" y="477394"/>
                    <a:pt x="272672" y="438331"/>
                  </a:cubicBezTo>
                  <a:cubicBezTo>
                    <a:pt x="248126" y="399267"/>
                    <a:pt x="230810" y="332450"/>
                    <a:pt x="228146" y="293387"/>
                  </a:cubicBezTo>
                  <a:cubicBezTo>
                    <a:pt x="225482" y="254323"/>
                    <a:pt x="317484" y="234649"/>
                    <a:pt x="331850" y="198342"/>
                  </a:cubicBezTo>
                  <a:cubicBezTo>
                    <a:pt x="346216" y="162035"/>
                    <a:pt x="278381" y="123351"/>
                    <a:pt x="302071" y="99115"/>
                  </a:cubicBezTo>
                  <a:cubicBezTo>
                    <a:pt x="325761" y="74878"/>
                    <a:pt x="374758" y="84193"/>
                    <a:pt x="399019" y="88850"/>
                  </a:cubicBezTo>
                  <a:cubicBezTo>
                    <a:pt x="415558" y="91084"/>
                    <a:pt x="432390" y="88441"/>
                    <a:pt x="447446" y="81246"/>
                  </a:cubicBezTo>
                  <a:cubicBezTo>
                    <a:pt x="447446" y="81246"/>
                    <a:pt x="456960" y="64233"/>
                    <a:pt x="425278" y="28116"/>
                  </a:cubicBezTo>
                  <a:cubicBezTo>
                    <a:pt x="393596" y="-8001"/>
                    <a:pt x="231096" y="-14274"/>
                    <a:pt x="127107" y="37620"/>
                  </a:cubicBezTo>
                  <a:cubicBezTo>
                    <a:pt x="23118" y="89515"/>
                    <a:pt x="-572" y="164411"/>
                    <a:pt x="-97" y="246720"/>
                  </a:cubicBezTo>
                  <a:cubicBezTo>
                    <a:pt x="379" y="313251"/>
                    <a:pt x="31205" y="402214"/>
                    <a:pt x="42812" y="433578"/>
                  </a:cubicBezTo>
                  <a:cubicBezTo>
                    <a:pt x="52635" y="437822"/>
                    <a:pt x="63221" y="440021"/>
                    <a:pt x="73923" y="440042"/>
                  </a:cubicBezTo>
                  <a:cubicBezTo>
                    <a:pt x="83437" y="437570"/>
                    <a:pt x="90668" y="408487"/>
                    <a:pt x="95330" y="379308"/>
                  </a:cubicBezTo>
                  <a:cubicBezTo>
                    <a:pt x="99992" y="350129"/>
                    <a:pt x="170110" y="315913"/>
                    <a:pt x="170110" y="315913"/>
                  </a:cubicBezTo>
                  <a:cubicBezTo>
                    <a:pt x="170110" y="315913"/>
                    <a:pt x="182764" y="403069"/>
                    <a:pt x="182859" y="419987"/>
                  </a:cubicBezTo>
                  <a:cubicBezTo>
                    <a:pt x="182954" y="436905"/>
                    <a:pt x="173345" y="521780"/>
                    <a:pt x="220155" y="562555"/>
                  </a:cubicBezTo>
                  <a:cubicBezTo>
                    <a:pt x="256805" y="592906"/>
                    <a:pt x="295880" y="620212"/>
                    <a:pt x="336988" y="644199"/>
                  </a:cubicBezTo>
                  <a:cubicBezTo>
                    <a:pt x="336988" y="644199"/>
                    <a:pt x="434031" y="650852"/>
                    <a:pt x="472849" y="650567"/>
                  </a:cubicBezTo>
                  <a:cubicBezTo>
                    <a:pt x="511666" y="650282"/>
                    <a:pt x="545536" y="645054"/>
                    <a:pt x="545251" y="603899"/>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43" name="Graphic 705">
              <a:extLst>
                <a:ext uri="{FF2B5EF4-FFF2-40B4-BE49-F238E27FC236}">
                  <a16:creationId xmlns:a16="http://schemas.microsoft.com/office/drawing/2014/main" id="{1F0BB629-A91D-E64C-B8C1-22EEB53B1E8A}"/>
                </a:ext>
              </a:extLst>
            </p:cNvPr>
            <p:cNvSpPr/>
            <p:nvPr/>
          </p:nvSpPr>
          <p:spPr>
            <a:xfrm>
              <a:off x="8370809" y="3389159"/>
              <a:ext cx="96295" cy="153207"/>
            </a:xfrm>
            <a:custGeom>
              <a:avLst/>
              <a:gdLst>
                <a:gd name="connsiteX0" fmla="*/ 96192 w 96295"/>
                <a:gd name="connsiteY0" fmla="*/ 111120 h 153207"/>
                <a:gd name="connsiteX1" fmla="*/ 42152 w 96295"/>
                <a:gd name="connsiteY1" fmla="*/ 12 h 153207"/>
                <a:gd name="connsiteX2" fmla="*/ 6379 w 96295"/>
                <a:gd name="connsiteY2" fmla="*/ 104561 h 153207"/>
                <a:gd name="connsiteX3" fmla="*/ 76974 w 96295"/>
                <a:gd name="connsiteY3" fmla="*/ 150183 h 153207"/>
              </a:gdLst>
              <a:ahLst/>
              <a:cxnLst>
                <a:cxn ang="0">
                  <a:pos x="connsiteX0" y="connsiteY0"/>
                </a:cxn>
                <a:cxn ang="0">
                  <a:pos x="connsiteX1" y="connsiteY1"/>
                </a:cxn>
                <a:cxn ang="0">
                  <a:pos x="connsiteX2" y="connsiteY2"/>
                </a:cxn>
                <a:cxn ang="0">
                  <a:pos x="connsiteX3" y="connsiteY3"/>
                </a:cxn>
              </a:cxnLst>
              <a:rect l="l" t="t" r="r" b="b"/>
              <a:pathLst>
                <a:path w="96295" h="153207">
                  <a:moveTo>
                    <a:pt x="96192" y="111120"/>
                  </a:moveTo>
                  <a:cubicBezTo>
                    <a:pt x="96192" y="111120"/>
                    <a:pt x="76022" y="-5026"/>
                    <a:pt x="42152" y="12"/>
                  </a:cubicBezTo>
                  <a:cubicBezTo>
                    <a:pt x="8282" y="5049"/>
                    <a:pt x="-10937" y="48770"/>
                    <a:pt x="6379" y="104561"/>
                  </a:cubicBezTo>
                  <a:cubicBezTo>
                    <a:pt x="23695" y="160353"/>
                    <a:pt x="57660" y="155126"/>
                    <a:pt x="76974" y="150183"/>
                  </a:cubicBezTo>
                </a:path>
              </a:pathLst>
            </a:custGeom>
            <a:solidFill>
              <a:srgbClr val="FFFFFF"/>
            </a:solidFill>
            <a:ln w="9492" cap="rnd">
              <a:solidFill>
                <a:srgbClr val="263238"/>
              </a:solidFill>
              <a:prstDash val="solid"/>
              <a:round/>
            </a:ln>
          </p:spPr>
          <p:txBody>
            <a:bodyPr rtlCol="0" anchor="ctr"/>
            <a:lstStyle/>
            <a:p>
              <a:endParaRPr lang="en-GB"/>
            </a:p>
          </p:txBody>
        </p:sp>
        <p:sp>
          <p:nvSpPr>
            <p:cNvPr id="744" name="Graphic 705">
              <a:extLst>
                <a:ext uri="{FF2B5EF4-FFF2-40B4-BE49-F238E27FC236}">
                  <a16:creationId xmlns:a16="http://schemas.microsoft.com/office/drawing/2014/main" id="{1F0BB629-A91D-E64C-B8C1-22EEB53B1E8A}"/>
                </a:ext>
              </a:extLst>
            </p:cNvPr>
            <p:cNvSpPr/>
            <p:nvPr/>
          </p:nvSpPr>
          <p:spPr>
            <a:xfrm>
              <a:off x="8705242" y="3588533"/>
              <a:ext cx="70404" cy="23858"/>
            </a:xfrm>
            <a:custGeom>
              <a:avLst/>
              <a:gdLst>
                <a:gd name="connsiteX0" fmla="*/ -104 w 70404"/>
                <a:gd name="connsiteY0" fmla="*/ -148 h 23858"/>
                <a:gd name="connsiteX1" fmla="*/ 70300 w 70404"/>
                <a:gd name="connsiteY1" fmla="*/ 23709 h 23858"/>
              </a:gdLst>
              <a:ahLst/>
              <a:cxnLst>
                <a:cxn ang="0">
                  <a:pos x="connsiteX0" y="connsiteY0"/>
                </a:cxn>
                <a:cxn ang="0">
                  <a:pos x="connsiteX1" y="connsiteY1"/>
                </a:cxn>
              </a:cxnLst>
              <a:rect l="l" t="t" r="r" b="b"/>
              <a:pathLst>
                <a:path w="70404" h="23858">
                  <a:moveTo>
                    <a:pt x="-104" y="-148"/>
                  </a:moveTo>
                  <a:cubicBezTo>
                    <a:pt x="-104" y="-148"/>
                    <a:pt x="19400" y="23994"/>
                    <a:pt x="70300" y="23709"/>
                  </a:cubicBezTo>
                </a:path>
              </a:pathLst>
            </a:custGeom>
            <a:noFill/>
            <a:ln w="9492" cap="rnd">
              <a:solidFill>
                <a:srgbClr val="FFFFFF"/>
              </a:solidFill>
              <a:prstDash val="solid"/>
              <a:round/>
            </a:ln>
          </p:spPr>
          <p:txBody>
            <a:bodyPr rtlCol="0" anchor="ctr"/>
            <a:lstStyle/>
            <a:p>
              <a:endParaRPr lang="en-GB"/>
            </a:p>
          </p:txBody>
        </p:sp>
        <p:sp>
          <p:nvSpPr>
            <p:cNvPr id="745" name="Graphic 705">
              <a:extLst>
                <a:ext uri="{FF2B5EF4-FFF2-40B4-BE49-F238E27FC236}">
                  <a16:creationId xmlns:a16="http://schemas.microsoft.com/office/drawing/2014/main" id="{1F0BB629-A91D-E64C-B8C1-22EEB53B1E8A}"/>
                </a:ext>
              </a:extLst>
            </p:cNvPr>
            <p:cNvSpPr/>
            <p:nvPr/>
          </p:nvSpPr>
          <p:spPr>
            <a:xfrm>
              <a:off x="8082260" y="5269122"/>
              <a:ext cx="668174" cy="793246"/>
            </a:xfrm>
            <a:custGeom>
              <a:avLst/>
              <a:gdLst>
                <a:gd name="connsiteX0" fmla="*/ 78483 w 668174"/>
                <a:gd name="connsiteY0" fmla="*/ 793099 h 793246"/>
                <a:gd name="connsiteX1" fmla="*/ 592244 w 668174"/>
                <a:gd name="connsiteY1" fmla="*/ 793099 h 793246"/>
                <a:gd name="connsiteX2" fmla="*/ 613936 w 668174"/>
                <a:gd name="connsiteY2" fmla="*/ 594265 h 793246"/>
                <a:gd name="connsiteX3" fmla="*/ 668071 w 668174"/>
                <a:gd name="connsiteY3" fmla="*/ 8596 h 793246"/>
                <a:gd name="connsiteX4" fmla="*/ -104 w 668174"/>
                <a:gd name="connsiteY4" fmla="*/ -148 h 793246"/>
                <a:gd name="connsiteX5" fmla="*/ 21779 w 668174"/>
                <a:gd name="connsiteY5" fmla="*/ 310175 h 79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174" h="793246">
                  <a:moveTo>
                    <a:pt x="78483" y="793099"/>
                  </a:moveTo>
                  <a:lnTo>
                    <a:pt x="592244" y="793099"/>
                  </a:lnTo>
                  <a:cubicBezTo>
                    <a:pt x="593956" y="766107"/>
                    <a:pt x="613936" y="662317"/>
                    <a:pt x="613936" y="594265"/>
                  </a:cubicBezTo>
                  <a:cubicBezTo>
                    <a:pt x="613936" y="515662"/>
                    <a:pt x="668071" y="8596"/>
                    <a:pt x="668071" y="8596"/>
                  </a:cubicBezTo>
                  <a:lnTo>
                    <a:pt x="-104" y="-148"/>
                  </a:lnTo>
                  <a:lnTo>
                    <a:pt x="21779" y="310175"/>
                  </a:lnTo>
                  <a:close/>
                </a:path>
              </a:pathLst>
            </a:custGeom>
            <a:solidFill>
              <a:schemeClr val="accent1"/>
            </a:solidFill>
            <a:ln w="9492" cap="rnd">
              <a:solidFill>
                <a:srgbClr val="263238"/>
              </a:solidFill>
              <a:prstDash val="solid"/>
              <a:round/>
            </a:ln>
          </p:spPr>
          <p:txBody>
            <a:bodyPr rtlCol="0" anchor="ctr"/>
            <a:lstStyle/>
            <a:p>
              <a:endParaRPr lang="en-GB"/>
            </a:p>
          </p:txBody>
        </p:sp>
        <p:sp>
          <p:nvSpPr>
            <p:cNvPr id="746" name="Graphic 705">
              <a:extLst>
                <a:ext uri="{FF2B5EF4-FFF2-40B4-BE49-F238E27FC236}">
                  <a16:creationId xmlns:a16="http://schemas.microsoft.com/office/drawing/2014/main" id="{1F0BB629-A91D-E64C-B8C1-22EEB53B1E8A}"/>
                </a:ext>
              </a:extLst>
            </p:cNvPr>
            <p:cNvSpPr/>
            <p:nvPr/>
          </p:nvSpPr>
          <p:spPr>
            <a:xfrm>
              <a:off x="7982172" y="3781285"/>
              <a:ext cx="838571" cy="1587729"/>
            </a:xfrm>
            <a:custGeom>
              <a:avLst/>
              <a:gdLst>
                <a:gd name="connsiteX0" fmla="*/ 245169 w 838571"/>
                <a:gd name="connsiteY0" fmla="*/ -148 h 1587729"/>
                <a:gd name="connsiteX1" fmla="*/ 95037 w 838571"/>
                <a:gd name="connsiteY1" fmla="*/ 234044 h 1587729"/>
                <a:gd name="connsiteX2" fmla="*/ 43756 w 838571"/>
                <a:gd name="connsiteY2" fmla="*/ 438866 h 1587729"/>
                <a:gd name="connsiteX3" fmla="*/ 102458 w 838571"/>
                <a:gd name="connsiteY3" fmla="*/ 969313 h 1587729"/>
                <a:gd name="connsiteX4" fmla="*/ -104 w 838571"/>
                <a:gd name="connsiteY4" fmla="*/ 1521811 h 1587729"/>
                <a:gd name="connsiteX5" fmla="*/ 377130 w 838571"/>
                <a:gd name="connsiteY5" fmla="*/ 1587582 h 1587729"/>
                <a:gd name="connsiteX6" fmla="*/ 695757 w 838571"/>
                <a:gd name="connsiteY6" fmla="*/ 1562015 h 1587729"/>
                <a:gd name="connsiteX7" fmla="*/ 838468 w 838571"/>
                <a:gd name="connsiteY7" fmla="*/ 1521811 h 1587729"/>
                <a:gd name="connsiteX8" fmla="*/ 798128 w 838571"/>
                <a:gd name="connsiteY8" fmla="*/ 680376 h 1587729"/>
                <a:gd name="connsiteX9" fmla="*/ 688336 w 838571"/>
                <a:gd name="connsiteY9" fmla="*/ 259611 h 1587729"/>
                <a:gd name="connsiteX10" fmla="*/ 611367 w 838571"/>
                <a:gd name="connsiteY10" fmla="*/ 87674 h 158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71" h="1587729">
                  <a:moveTo>
                    <a:pt x="245169" y="-148"/>
                  </a:moveTo>
                  <a:cubicBezTo>
                    <a:pt x="245169" y="-148"/>
                    <a:pt x="128051" y="149929"/>
                    <a:pt x="95037" y="234044"/>
                  </a:cubicBezTo>
                  <a:cubicBezTo>
                    <a:pt x="62023" y="318159"/>
                    <a:pt x="36430" y="332796"/>
                    <a:pt x="43756" y="438866"/>
                  </a:cubicBezTo>
                  <a:cubicBezTo>
                    <a:pt x="51082" y="544937"/>
                    <a:pt x="102458" y="969313"/>
                    <a:pt x="102458" y="969313"/>
                  </a:cubicBezTo>
                  <a:lnTo>
                    <a:pt x="-104" y="1521811"/>
                  </a:lnTo>
                  <a:cubicBezTo>
                    <a:pt x="120948" y="1565135"/>
                    <a:pt x="248545" y="1587381"/>
                    <a:pt x="377130" y="1587582"/>
                  </a:cubicBezTo>
                  <a:cubicBezTo>
                    <a:pt x="589484" y="1587582"/>
                    <a:pt x="681581" y="1569333"/>
                    <a:pt x="695757" y="1562015"/>
                  </a:cubicBezTo>
                  <a:cubicBezTo>
                    <a:pt x="709933" y="1554696"/>
                    <a:pt x="838468" y="1521811"/>
                    <a:pt x="838468" y="1521811"/>
                  </a:cubicBezTo>
                  <a:cubicBezTo>
                    <a:pt x="838468" y="1521811"/>
                    <a:pt x="838468" y="896223"/>
                    <a:pt x="798128" y="680376"/>
                  </a:cubicBezTo>
                  <a:cubicBezTo>
                    <a:pt x="757789" y="464528"/>
                    <a:pt x="706603" y="300195"/>
                    <a:pt x="688336" y="259611"/>
                  </a:cubicBezTo>
                  <a:cubicBezTo>
                    <a:pt x="670069" y="219027"/>
                    <a:pt x="611367" y="87674"/>
                    <a:pt x="611367" y="87674"/>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47" name="Graphic 705">
              <a:extLst>
                <a:ext uri="{FF2B5EF4-FFF2-40B4-BE49-F238E27FC236}">
                  <a16:creationId xmlns:a16="http://schemas.microsoft.com/office/drawing/2014/main" id="{1F0BB629-A91D-E64C-B8C1-22EEB53B1E8A}"/>
                </a:ext>
              </a:extLst>
            </p:cNvPr>
            <p:cNvSpPr/>
            <p:nvPr/>
          </p:nvSpPr>
          <p:spPr>
            <a:xfrm>
              <a:off x="8172739" y="3781285"/>
              <a:ext cx="560665" cy="464390"/>
            </a:xfrm>
            <a:custGeom>
              <a:avLst/>
              <a:gdLst>
                <a:gd name="connsiteX0" fmla="*/ 498054 w 560665"/>
                <a:gd name="connsiteY0" fmla="*/ 259611 h 464390"/>
                <a:gd name="connsiteX1" fmla="*/ 421085 w 560665"/>
                <a:gd name="connsiteY1" fmla="*/ 87674 h 464390"/>
                <a:gd name="connsiteX2" fmla="*/ 54602 w 560665"/>
                <a:gd name="connsiteY2" fmla="*/ -148 h 464390"/>
                <a:gd name="connsiteX3" fmla="*/ -104 w 560665"/>
                <a:gd name="connsiteY3" fmla="*/ 74083 h 464390"/>
                <a:gd name="connsiteX4" fmla="*/ 289029 w 560665"/>
                <a:gd name="connsiteY4" fmla="*/ 237655 h 464390"/>
                <a:gd name="connsiteX5" fmla="*/ 376940 w 560665"/>
                <a:gd name="connsiteY5" fmla="*/ 234044 h 464390"/>
                <a:gd name="connsiteX6" fmla="*/ 344211 w 560665"/>
                <a:gd name="connsiteY6" fmla="*/ 274248 h 464390"/>
                <a:gd name="connsiteX7" fmla="*/ 461425 w 560665"/>
                <a:gd name="connsiteY7" fmla="*/ 373000 h 464390"/>
                <a:gd name="connsiteX8" fmla="*/ 560562 w 560665"/>
                <a:gd name="connsiteY8" fmla="*/ 464243 h 464390"/>
                <a:gd name="connsiteX9" fmla="*/ 498054 w 560665"/>
                <a:gd name="connsiteY9" fmla="*/ 259611 h 4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665" h="464390">
                  <a:moveTo>
                    <a:pt x="498054" y="259611"/>
                  </a:moveTo>
                  <a:cubicBezTo>
                    <a:pt x="479692" y="219407"/>
                    <a:pt x="421085" y="87674"/>
                    <a:pt x="421085" y="87674"/>
                  </a:cubicBezTo>
                  <a:lnTo>
                    <a:pt x="54602" y="-148"/>
                  </a:lnTo>
                  <a:cubicBezTo>
                    <a:pt x="54602" y="-148"/>
                    <a:pt x="29866" y="31598"/>
                    <a:pt x="-104" y="74083"/>
                  </a:cubicBezTo>
                  <a:cubicBezTo>
                    <a:pt x="79719" y="120370"/>
                    <a:pt x="277327" y="234804"/>
                    <a:pt x="289029" y="237655"/>
                  </a:cubicBezTo>
                  <a:cubicBezTo>
                    <a:pt x="303681" y="241362"/>
                    <a:pt x="376940" y="234044"/>
                    <a:pt x="376940" y="234044"/>
                  </a:cubicBezTo>
                  <a:lnTo>
                    <a:pt x="344211" y="274248"/>
                  </a:lnTo>
                  <a:cubicBezTo>
                    <a:pt x="344211" y="274248"/>
                    <a:pt x="432121" y="343821"/>
                    <a:pt x="461425" y="373000"/>
                  </a:cubicBezTo>
                  <a:cubicBezTo>
                    <a:pt x="476838" y="388397"/>
                    <a:pt x="521554" y="429076"/>
                    <a:pt x="560562" y="464243"/>
                  </a:cubicBezTo>
                  <a:cubicBezTo>
                    <a:pt x="534017" y="359123"/>
                    <a:pt x="509471" y="284893"/>
                    <a:pt x="498054" y="259611"/>
                  </a:cubicBezTo>
                  <a:close/>
                </a:path>
              </a:pathLst>
            </a:custGeom>
            <a:solidFill>
              <a:schemeClr val="accent1"/>
            </a:solidFill>
            <a:ln w="9492" cap="rnd">
              <a:solidFill>
                <a:srgbClr val="263238"/>
              </a:solidFill>
              <a:prstDash val="solid"/>
              <a:round/>
            </a:ln>
          </p:spPr>
          <p:txBody>
            <a:bodyPr rtlCol="0" anchor="ctr"/>
            <a:lstStyle/>
            <a:p>
              <a:endParaRPr lang="en-GB"/>
            </a:p>
          </p:txBody>
        </p:sp>
        <p:sp>
          <p:nvSpPr>
            <p:cNvPr id="748" name="Graphic 705">
              <a:extLst>
                <a:ext uri="{FF2B5EF4-FFF2-40B4-BE49-F238E27FC236}">
                  <a16:creationId xmlns:a16="http://schemas.microsoft.com/office/drawing/2014/main" id="{1F0BB629-A91D-E64C-B8C1-22EEB53B1E8A}"/>
                </a:ext>
              </a:extLst>
            </p:cNvPr>
            <p:cNvSpPr/>
            <p:nvPr/>
          </p:nvSpPr>
          <p:spPr>
            <a:xfrm>
              <a:off x="8502402" y="3887450"/>
              <a:ext cx="227006" cy="343873"/>
            </a:xfrm>
            <a:custGeom>
              <a:avLst/>
              <a:gdLst>
                <a:gd name="connsiteX0" fmla="*/ 0 w 227006"/>
                <a:gd name="connsiteY0" fmla="*/ 62160 h 343873"/>
                <a:gd name="connsiteX1" fmla="*/ 124539 w 227006"/>
                <a:gd name="connsiteY1" fmla="*/ 160911 h 343873"/>
                <a:gd name="connsiteX2" fmla="*/ 227006 w 227006"/>
                <a:gd name="connsiteY2" fmla="*/ 343873 h 343873"/>
                <a:gd name="connsiteX3" fmla="*/ 161169 w 227006"/>
                <a:gd name="connsiteY3" fmla="*/ 76797 h 343873"/>
                <a:gd name="connsiteX4" fmla="*/ 25688 w 227006"/>
                <a:gd name="connsiteY4" fmla="*/ 0 h 343873"/>
                <a:gd name="connsiteX5" fmla="*/ 0 w 227006"/>
                <a:gd name="connsiteY5" fmla="*/ 62160 h 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006" h="343873">
                  <a:moveTo>
                    <a:pt x="0" y="62160"/>
                  </a:moveTo>
                  <a:lnTo>
                    <a:pt x="124539" y="160911"/>
                  </a:lnTo>
                  <a:lnTo>
                    <a:pt x="227006" y="343873"/>
                  </a:lnTo>
                  <a:lnTo>
                    <a:pt x="161169" y="76797"/>
                  </a:lnTo>
                  <a:lnTo>
                    <a:pt x="25688" y="0"/>
                  </a:lnTo>
                  <a:lnTo>
                    <a:pt x="0" y="62160"/>
                  </a:lnTo>
                  <a:close/>
                </a:path>
              </a:pathLst>
            </a:custGeom>
            <a:solidFill>
              <a:srgbClr val="FFFFFF"/>
            </a:solidFill>
            <a:ln w="9492" cap="rnd">
              <a:solidFill>
                <a:srgbClr val="263238"/>
              </a:solidFill>
              <a:prstDash val="solid"/>
              <a:round/>
            </a:ln>
          </p:spPr>
          <p:txBody>
            <a:bodyPr rtlCol="0" anchor="ctr"/>
            <a:lstStyle/>
            <a:p>
              <a:endParaRPr lang="en-GB"/>
            </a:p>
          </p:txBody>
        </p:sp>
        <p:sp>
          <p:nvSpPr>
            <p:cNvPr id="749" name="Graphic 705">
              <a:extLst>
                <a:ext uri="{FF2B5EF4-FFF2-40B4-BE49-F238E27FC236}">
                  <a16:creationId xmlns:a16="http://schemas.microsoft.com/office/drawing/2014/main" id="{1F0BB629-A91D-E64C-B8C1-22EEB53B1E8A}"/>
                </a:ext>
              </a:extLst>
            </p:cNvPr>
            <p:cNvSpPr/>
            <p:nvPr/>
          </p:nvSpPr>
          <p:spPr>
            <a:xfrm>
              <a:off x="8198427" y="3711807"/>
              <a:ext cx="438409" cy="307946"/>
            </a:xfrm>
            <a:custGeom>
              <a:avLst/>
              <a:gdLst>
                <a:gd name="connsiteX0" fmla="*/ 54991 w 438409"/>
                <a:gd name="connsiteY0" fmla="*/ 0 h 307946"/>
                <a:gd name="connsiteX1" fmla="*/ 438409 w 438409"/>
                <a:gd name="connsiteY1" fmla="*/ 172602 h 307946"/>
                <a:gd name="connsiteX2" fmla="*/ 438409 w 438409"/>
                <a:gd name="connsiteY2" fmla="*/ 307946 h 307946"/>
                <a:gd name="connsiteX3" fmla="*/ 0 w 438409"/>
                <a:gd name="connsiteY3" fmla="*/ 84115 h 307946"/>
                <a:gd name="connsiteX4" fmla="*/ 54991 w 438409"/>
                <a:gd name="connsiteY4" fmla="*/ 0 h 30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409" h="307946">
                  <a:moveTo>
                    <a:pt x="54991" y="0"/>
                  </a:moveTo>
                  <a:lnTo>
                    <a:pt x="438409" y="172602"/>
                  </a:lnTo>
                  <a:lnTo>
                    <a:pt x="438409" y="307946"/>
                  </a:lnTo>
                  <a:lnTo>
                    <a:pt x="0" y="84115"/>
                  </a:lnTo>
                  <a:lnTo>
                    <a:pt x="54991" y="0"/>
                  </a:lnTo>
                  <a:close/>
                </a:path>
              </a:pathLst>
            </a:custGeom>
            <a:solidFill>
              <a:srgbClr val="FFFFFF"/>
            </a:solidFill>
            <a:ln w="9492" cap="rnd">
              <a:solidFill>
                <a:srgbClr val="263238"/>
              </a:solidFill>
              <a:prstDash val="solid"/>
              <a:round/>
            </a:ln>
          </p:spPr>
          <p:txBody>
            <a:bodyPr rtlCol="0" anchor="ctr"/>
            <a:lstStyle/>
            <a:p>
              <a:endParaRPr lang="en-GB"/>
            </a:p>
          </p:txBody>
        </p:sp>
        <p:sp>
          <p:nvSpPr>
            <p:cNvPr id="750" name="Graphic 705">
              <a:extLst>
                <a:ext uri="{FF2B5EF4-FFF2-40B4-BE49-F238E27FC236}">
                  <a16:creationId xmlns:a16="http://schemas.microsoft.com/office/drawing/2014/main" id="{1F0BB629-A91D-E64C-B8C1-22EEB53B1E8A}"/>
                </a:ext>
              </a:extLst>
            </p:cNvPr>
            <p:cNvSpPr/>
            <p:nvPr/>
          </p:nvSpPr>
          <p:spPr>
            <a:xfrm>
              <a:off x="8097863" y="5096330"/>
              <a:ext cx="662561" cy="535579"/>
            </a:xfrm>
            <a:custGeom>
              <a:avLst/>
              <a:gdLst>
                <a:gd name="connsiteX0" fmla="*/ 0 w 662561"/>
                <a:gd name="connsiteY0" fmla="*/ 0 h 535579"/>
                <a:gd name="connsiteX1" fmla="*/ 662561 w 662561"/>
                <a:gd name="connsiteY1" fmla="*/ 0 h 535579"/>
                <a:gd name="connsiteX2" fmla="*/ 662561 w 662561"/>
                <a:gd name="connsiteY2" fmla="*/ 535579 h 535579"/>
                <a:gd name="connsiteX3" fmla="*/ 0 w 662561"/>
                <a:gd name="connsiteY3" fmla="*/ 535579 h 535579"/>
              </a:gdLst>
              <a:ahLst/>
              <a:cxnLst>
                <a:cxn ang="0">
                  <a:pos x="connsiteX0" y="connsiteY0"/>
                </a:cxn>
                <a:cxn ang="0">
                  <a:pos x="connsiteX1" y="connsiteY1"/>
                </a:cxn>
                <a:cxn ang="0">
                  <a:pos x="connsiteX2" y="connsiteY2"/>
                </a:cxn>
                <a:cxn ang="0">
                  <a:pos x="connsiteX3" y="connsiteY3"/>
                </a:cxn>
              </a:cxnLst>
              <a:rect l="l" t="t" r="r" b="b"/>
              <a:pathLst>
                <a:path w="662561" h="535579">
                  <a:moveTo>
                    <a:pt x="0" y="0"/>
                  </a:moveTo>
                  <a:lnTo>
                    <a:pt x="662561" y="0"/>
                  </a:lnTo>
                  <a:lnTo>
                    <a:pt x="662561" y="535579"/>
                  </a:lnTo>
                  <a:lnTo>
                    <a:pt x="0" y="535579"/>
                  </a:lnTo>
                  <a:close/>
                </a:path>
              </a:pathLst>
            </a:custGeom>
            <a:solidFill>
              <a:srgbClr val="FCB900"/>
            </a:solidFill>
            <a:ln w="9492" cap="flat">
              <a:solidFill>
                <a:srgbClr val="263238"/>
              </a:solidFill>
              <a:prstDash val="solid"/>
              <a:miter/>
            </a:ln>
          </p:spPr>
          <p:txBody>
            <a:bodyPr rtlCol="0" anchor="ctr"/>
            <a:lstStyle/>
            <a:p>
              <a:endParaRPr lang="en-GB"/>
            </a:p>
          </p:txBody>
        </p:sp>
        <p:sp>
          <p:nvSpPr>
            <p:cNvPr id="751" name="Graphic 705">
              <a:extLst>
                <a:ext uri="{FF2B5EF4-FFF2-40B4-BE49-F238E27FC236}">
                  <a16:creationId xmlns:a16="http://schemas.microsoft.com/office/drawing/2014/main" id="{1F0BB629-A91D-E64C-B8C1-22EEB53B1E8A}"/>
                </a:ext>
              </a:extLst>
            </p:cNvPr>
            <p:cNvSpPr/>
            <p:nvPr/>
          </p:nvSpPr>
          <p:spPr>
            <a:xfrm>
              <a:off x="8317353" y="5351621"/>
              <a:ext cx="288523" cy="304748"/>
            </a:xfrm>
            <a:custGeom>
              <a:avLst/>
              <a:gdLst>
                <a:gd name="connsiteX0" fmla="*/ 152312 w 288523"/>
                <a:gd name="connsiteY0" fmla="*/ -148 h 304748"/>
                <a:gd name="connsiteX1" fmla="*/ 220909 w 288523"/>
                <a:gd name="connsiteY1" fmla="*/ 70471 h 304748"/>
                <a:gd name="connsiteX2" fmla="*/ 258965 w 288523"/>
                <a:gd name="connsiteY2" fmla="*/ 104687 h 304748"/>
                <a:gd name="connsiteX3" fmla="*/ 284653 w 288523"/>
                <a:gd name="connsiteY3" fmla="*/ 220262 h 304748"/>
                <a:gd name="connsiteX4" fmla="*/ 267528 w 288523"/>
                <a:gd name="connsiteY4" fmla="*/ 230907 h 304748"/>
                <a:gd name="connsiteX5" fmla="*/ 229471 w 288523"/>
                <a:gd name="connsiteY5" fmla="*/ 183385 h 304748"/>
                <a:gd name="connsiteX6" fmla="*/ 238034 w 288523"/>
                <a:gd name="connsiteY6" fmla="*/ 268925 h 304748"/>
                <a:gd name="connsiteX7" fmla="*/ 242315 w 288523"/>
                <a:gd name="connsiteY7" fmla="*/ 283942 h 304748"/>
                <a:gd name="connsiteX8" fmla="*/ 201595 w 288523"/>
                <a:gd name="connsiteY8" fmla="*/ 302951 h 304748"/>
                <a:gd name="connsiteX9" fmla="*/ 169533 w 288523"/>
                <a:gd name="connsiteY9" fmla="*/ 279380 h 304748"/>
                <a:gd name="connsiteX10" fmla="*/ 121962 w 288523"/>
                <a:gd name="connsiteY10" fmla="*/ 283657 h 304748"/>
                <a:gd name="connsiteX11" fmla="*/ 81337 w 288523"/>
                <a:gd name="connsiteY11" fmla="*/ 272917 h 304748"/>
                <a:gd name="connsiteX12" fmla="*/ 49179 w 288523"/>
                <a:gd name="connsiteY12" fmla="*/ 247255 h 304748"/>
                <a:gd name="connsiteX13" fmla="*/ 8459 w 288523"/>
                <a:gd name="connsiteY13" fmla="*/ 95183 h 304748"/>
                <a:gd name="connsiteX14" fmla="*/ -104 w 288523"/>
                <a:gd name="connsiteY14" fmla="*/ 28651 h 30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523" h="304748">
                  <a:moveTo>
                    <a:pt x="152312" y="-148"/>
                  </a:moveTo>
                  <a:cubicBezTo>
                    <a:pt x="152312" y="-148"/>
                    <a:pt x="201595" y="64008"/>
                    <a:pt x="220909" y="70471"/>
                  </a:cubicBezTo>
                  <a:cubicBezTo>
                    <a:pt x="237169" y="77144"/>
                    <a:pt x="250615" y="89234"/>
                    <a:pt x="258965" y="104687"/>
                  </a:cubicBezTo>
                  <a:cubicBezTo>
                    <a:pt x="267528" y="117518"/>
                    <a:pt x="277993" y="213799"/>
                    <a:pt x="284653" y="220262"/>
                  </a:cubicBezTo>
                  <a:cubicBezTo>
                    <a:pt x="291313" y="226725"/>
                    <a:pt x="291123" y="241647"/>
                    <a:pt x="267528" y="230907"/>
                  </a:cubicBezTo>
                  <a:cubicBezTo>
                    <a:pt x="243933" y="220167"/>
                    <a:pt x="229471" y="183385"/>
                    <a:pt x="229471" y="183385"/>
                  </a:cubicBezTo>
                  <a:lnTo>
                    <a:pt x="238034" y="268925"/>
                  </a:lnTo>
                  <a:cubicBezTo>
                    <a:pt x="238034" y="268925"/>
                    <a:pt x="257062" y="273202"/>
                    <a:pt x="242315" y="283942"/>
                  </a:cubicBezTo>
                  <a:cubicBezTo>
                    <a:pt x="227569" y="294682"/>
                    <a:pt x="214439" y="309605"/>
                    <a:pt x="201595" y="302951"/>
                  </a:cubicBezTo>
                  <a:cubicBezTo>
                    <a:pt x="190166" y="296153"/>
                    <a:pt x="179428" y="288259"/>
                    <a:pt x="169533" y="279380"/>
                  </a:cubicBezTo>
                  <a:cubicBezTo>
                    <a:pt x="154231" y="284512"/>
                    <a:pt x="137935" y="285977"/>
                    <a:pt x="121962" y="283657"/>
                  </a:cubicBezTo>
                  <a:cubicBezTo>
                    <a:pt x="98462" y="279380"/>
                    <a:pt x="102934" y="287934"/>
                    <a:pt x="81337" y="272917"/>
                  </a:cubicBezTo>
                  <a:cubicBezTo>
                    <a:pt x="59740" y="257900"/>
                    <a:pt x="59835" y="275103"/>
                    <a:pt x="49179" y="247255"/>
                  </a:cubicBezTo>
                  <a:cubicBezTo>
                    <a:pt x="32580" y="197421"/>
                    <a:pt x="18983" y="146640"/>
                    <a:pt x="8459" y="95183"/>
                  </a:cubicBezTo>
                  <a:cubicBezTo>
                    <a:pt x="4178" y="67335"/>
                    <a:pt x="-104" y="28651"/>
                    <a:pt x="-104" y="28651"/>
                  </a:cubicBezTo>
                  <a:close/>
                </a:path>
              </a:pathLst>
            </a:custGeom>
            <a:solidFill>
              <a:srgbClr val="FFFFFF"/>
            </a:solidFill>
            <a:ln w="9492" cap="rnd">
              <a:solidFill>
                <a:srgbClr val="263238"/>
              </a:solidFill>
              <a:prstDash val="solid"/>
              <a:round/>
            </a:ln>
          </p:spPr>
          <p:txBody>
            <a:bodyPr rtlCol="0" anchor="ctr"/>
            <a:lstStyle/>
            <a:p>
              <a:endParaRPr lang="en-GB"/>
            </a:p>
          </p:txBody>
        </p:sp>
        <p:sp>
          <p:nvSpPr>
            <p:cNvPr id="752" name="Graphic 705">
              <a:extLst>
                <a:ext uri="{FF2B5EF4-FFF2-40B4-BE49-F238E27FC236}">
                  <a16:creationId xmlns:a16="http://schemas.microsoft.com/office/drawing/2014/main" id="{1F0BB629-A91D-E64C-B8C1-22EEB53B1E8A}"/>
                </a:ext>
              </a:extLst>
            </p:cNvPr>
            <p:cNvSpPr/>
            <p:nvPr/>
          </p:nvSpPr>
          <p:spPr>
            <a:xfrm>
              <a:off x="8300608" y="5310942"/>
              <a:ext cx="192755" cy="92003"/>
            </a:xfrm>
            <a:custGeom>
              <a:avLst/>
              <a:gdLst>
                <a:gd name="connsiteX0" fmla="*/ 177818 w 192755"/>
                <a:gd name="connsiteY0" fmla="*/ 0 h 92003"/>
                <a:gd name="connsiteX1" fmla="*/ 192755 w 192755"/>
                <a:gd name="connsiteY1" fmla="*/ 66341 h 92003"/>
                <a:gd name="connsiteX2" fmla="*/ 8563 w 192755"/>
                <a:gd name="connsiteY2" fmla="*/ 92004 h 92003"/>
                <a:gd name="connsiteX3" fmla="*/ 0 w 192755"/>
                <a:gd name="connsiteY3" fmla="*/ 25662 h 92003"/>
                <a:gd name="connsiteX4" fmla="*/ 177818 w 192755"/>
                <a:gd name="connsiteY4" fmla="*/ 0 h 9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55" h="92003">
                  <a:moveTo>
                    <a:pt x="177818" y="0"/>
                  </a:moveTo>
                  <a:lnTo>
                    <a:pt x="192755" y="66341"/>
                  </a:lnTo>
                  <a:lnTo>
                    <a:pt x="8563" y="92004"/>
                  </a:lnTo>
                  <a:lnTo>
                    <a:pt x="0" y="25662"/>
                  </a:lnTo>
                  <a:lnTo>
                    <a:pt x="177818" y="0"/>
                  </a:lnTo>
                  <a:close/>
                </a:path>
              </a:pathLst>
            </a:custGeom>
            <a:solidFill>
              <a:srgbClr val="FFFFFF"/>
            </a:solidFill>
            <a:ln w="9492" cap="rnd">
              <a:solidFill>
                <a:srgbClr val="263238"/>
              </a:solidFill>
              <a:prstDash val="solid"/>
              <a:round/>
            </a:ln>
          </p:spPr>
          <p:txBody>
            <a:bodyPr rtlCol="0" anchor="ctr"/>
            <a:lstStyle/>
            <a:p>
              <a:endParaRPr lang="en-GB"/>
            </a:p>
          </p:txBody>
        </p:sp>
        <p:sp>
          <p:nvSpPr>
            <p:cNvPr id="753" name="Graphic 705">
              <a:extLst>
                <a:ext uri="{FF2B5EF4-FFF2-40B4-BE49-F238E27FC236}">
                  <a16:creationId xmlns:a16="http://schemas.microsoft.com/office/drawing/2014/main" id="{1F0BB629-A91D-E64C-B8C1-22EEB53B1E8A}"/>
                </a:ext>
              </a:extLst>
            </p:cNvPr>
            <p:cNvSpPr/>
            <p:nvPr/>
          </p:nvSpPr>
          <p:spPr>
            <a:xfrm>
              <a:off x="8078250" y="3913113"/>
              <a:ext cx="411784" cy="1444021"/>
            </a:xfrm>
            <a:custGeom>
              <a:avLst/>
              <a:gdLst>
                <a:gd name="connsiteX0" fmla="*/ 164029 w 411784"/>
                <a:gd name="connsiteY0" fmla="*/ -148 h 1444021"/>
                <a:gd name="connsiteX1" fmla="*/ 32258 w 411784"/>
                <a:gd name="connsiteY1" fmla="*/ 98604 h 1444021"/>
                <a:gd name="connsiteX2" fmla="*/ 4477 w 411784"/>
                <a:gd name="connsiteY2" fmla="*/ 914757 h 1444021"/>
                <a:gd name="connsiteX3" fmla="*/ 202941 w 411784"/>
                <a:gd name="connsiteY3" fmla="*/ 1443874 h 1444021"/>
                <a:gd name="connsiteX4" fmla="*/ 411680 w 411784"/>
                <a:gd name="connsiteY4" fmla="*/ 1418306 h 1444021"/>
                <a:gd name="connsiteX5" fmla="*/ 301317 w 411784"/>
                <a:gd name="connsiteY5" fmla="*/ 848796 h 1444021"/>
                <a:gd name="connsiteX6" fmla="*/ 373053 w 411784"/>
                <a:gd name="connsiteY6" fmla="*/ 215605 h 144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784" h="1444021">
                  <a:moveTo>
                    <a:pt x="164029" y="-148"/>
                  </a:moveTo>
                  <a:cubicBezTo>
                    <a:pt x="164029" y="-148"/>
                    <a:pt x="35874" y="40057"/>
                    <a:pt x="32258" y="98604"/>
                  </a:cubicBezTo>
                  <a:cubicBezTo>
                    <a:pt x="28643" y="157152"/>
                    <a:pt x="-13885" y="867235"/>
                    <a:pt x="4477" y="914757"/>
                  </a:cubicBezTo>
                  <a:cubicBezTo>
                    <a:pt x="22839" y="962280"/>
                    <a:pt x="202941" y="1443874"/>
                    <a:pt x="202941" y="1443874"/>
                  </a:cubicBezTo>
                  <a:lnTo>
                    <a:pt x="411680" y="1418306"/>
                  </a:lnTo>
                  <a:cubicBezTo>
                    <a:pt x="411680" y="1418306"/>
                    <a:pt x="304742" y="859821"/>
                    <a:pt x="301317" y="848796"/>
                  </a:cubicBezTo>
                  <a:cubicBezTo>
                    <a:pt x="297892" y="837771"/>
                    <a:pt x="373053" y="215605"/>
                    <a:pt x="373053" y="215605"/>
                  </a:cubicBezTo>
                </a:path>
              </a:pathLst>
            </a:custGeom>
            <a:solidFill>
              <a:schemeClr val="accent1"/>
            </a:solidFill>
            <a:ln w="9492" cap="rnd">
              <a:solidFill>
                <a:srgbClr val="263238"/>
              </a:solidFill>
              <a:prstDash val="solid"/>
              <a:round/>
            </a:ln>
          </p:spPr>
          <p:txBody>
            <a:bodyPr rtlCol="0" anchor="ctr"/>
            <a:lstStyle/>
            <a:p>
              <a:endParaRPr lang="en-GB"/>
            </a:p>
          </p:txBody>
        </p:sp>
        <p:sp>
          <p:nvSpPr>
            <p:cNvPr id="754" name="Graphic 705">
              <a:extLst>
                <a:ext uri="{FF2B5EF4-FFF2-40B4-BE49-F238E27FC236}">
                  <a16:creationId xmlns:a16="http://schemas.microsoft.com/office/drawing/2014/main" id="{1F0BB629-A91D-E64C-B8C1-22EEB53B1E8A}"/>
                </a:ext>
              </a:extLst>
            </p:cNvPr>
            <p:cNvSpPr/>
            <p:nvPr/>
          </p:nvSpPr>
          <p:spPr>
            <a:xfrm>
              <a:off x="8379385" y="4307550"/>
              <a:ext cx="47189" cy="736885"/>
            </a:xfrm>
            <a:custGeom>
              <a:avLst/>
              <a:gdLst>
                <a:gd name="connsiteX0" fmla="*/ 47190 w 47189"/>
                <a:gd name="connsiteY0" fmla="*/ 0 h 736885"/>
                <a:gd name="connsiteX1" fmla="*/ 0 w 47189"/>
                <a:gd name="connsiteY1" fmla="*/ 454506 h 736885"/>
                <a:gd name="connsiteX2" fmla="*/ 45002 w 47189"/>
                <a:gd name="connsiteY2" fmla="*/ 736885 h 736885"/>
              </a:gdLst>
              <a:ahLst/>
              <a:cxnLst>
                <a:cxn ang="0">
                  <a:pos x="connsiteX0" y="connsiteY0"/>
                </a:cxn>
                <a:cxn ang="0">
                  <a:pos x="connsiteX1" y="connsiteY1"/>
                </a:cxn>
                <a:cxn ang="0">
                  <a:pos x="connsiteX2" y="connsiteY2"/>
                </a:cxn>
              </a:cxnLst>
              <a:rect l="l" t="t" r="r" b="b"/>
              <a:pathLst>
                <a:path w="47189" h="736885">
                  <a:moveTo>
                    <a:pt x="47190" y="0"/>
                  </a:moveTo>
                  <a:lnTo>
                    <a:pt x="0" y="454506"/>
                  </a:lnTo>
                  <a:lnTo>
                    <a:pt x="45002" y="736885"/>
                  </a:lnTo>
                </a:path>
              </a:pathLst>
            </a:custGeom>
            <a:noFill/>
            <a:ln w="9492" cap="rnd">
              <a:solidFill>
                <a:srgbClr val="878787"/>
              </a:solidFill>
              <a:prstDash val="solid"/>
              <a:round/>
            </a:ln>
          </p:spPr>
          <p:txBody>
            <a:bodyPr rtlCol="0" anchor="ctr"/>
            <a:lstStyle/>
            <a:p>
              <a:endParaRPr lang="en-GB"/>
            </a:p>
          </p:txBody>
        </p:sp>
        <p:sp>
          <p:nvSpPr>
            <p:cNvPr id="755" name="Graphic 705">
              <a:extLst>
                <a:ext uri="{FF2B5EF4-FFF2-40B4-BE49-F238E27FC236}">
                  <a16:creationId xmlns:a16="http://schemas.microsoft.com/office/drawing/2014/main" id="{1F0BB629-A91D-E64C-B8C1-22EEB53B1E8A}"/>
                </a:ext>
              </a:extLst>
            </p:cNvPr>
            <p:cNvSpPr/>
            <p:nvPr/>
          </p:nvSpPr>
          <p:spPr>
            <a:xfrm>
              <a:off x="8431332" y="4237977"/>
              <a:ext cx="2473" cy="24141"/>
            </a:xfrm>
            <a:custGeom>
              <a:avLst/>
              <a:gdLst>
                <a:gd name="connsiteX0" fmla="*/ 2474 w 2473"/>
                <a:gd name="connsiteY0" fmla="*/ 0 h 24141"/>
                <a:gd name="connsiteX1" fmla="*/ 0 w 2473"/>
                <a:gd name="connsiteY1" fmla="*/ 24141 h 24141"/>
              </a:gdLst>
              <a:ahLst/>
              <a:cxnLst>
                <a:cxn ang="0">
                  <a:pos x="connsiteX0" y="connsiteY0"/>
                </a:cxn>
                <a:cxn ang="0">
                  <a:pos x="connsiteX1" y="connsiteY1"/>
                </a:cxn>
              </a:cxnLst>
              <a:rect l="l" t="t" r="r" b="b"/>
              <a:pathLst>
                <a:path w="2473" h="24141">
                  <a:moveTo>
                    <a:pt x="2474" y="0"/>
                  </a:moveTo>
                  <a:lnTo>
                    <a:pt x="0" y="24141"/>
                  </a:lnTo>
                </a:path>
              </a:pathLst>
            </a:custGeom>
            <a:ln w="9492" cap="rnd">
              <a:solidFill>
                <a:srgbClr val="878787"/>
              </a:solidFill>
              <a:prstDash val="solid"/>
              <a:round/>
            </a:ln>
          </p:spPr>
          <p:txBody>
            <a:bodyPr rtlCol="0" anchor="ctr"/>
            <a:lstStyle/>
            <a:p>
              <a:endParaRPr lang="en-GB"/>
            </a:p>
          </p:txBody>
        </p:sp>
        <p:sp>
          <p:nvSpPr>
            <p:cNvPr id="756" name="Graphic 705">
              <a:extLst>
                <a:ext uri="{FF2B5EF4-FFF2-40B4-BE49-F238E27FC236}">
                  <a16:creationId xmlns:a16="http://schemas.microsoft.com/office/drawing/2014/main" id="{1F0BB629-A91D-E64C-B8C1-22EEB53B1E8A}"/>
                </a:ext>
              </a:extLst>
            </p:cNvPr>
            <p:cNvSpPr/>
            <p:nvPr/>
          </p:nvSpPr>
          <p:spPr>
            <a:xfrm>
              <a:off x="8081784" y="4167643"/>
              <a:ext cx="14080" cy="426752"/>
            </a:xfrm>
            <a:custGeom>
              <a:avLst/>
              <a:gdLst>
                <a:gd name="connsiteX0" fmla="*/ 14081 w 14080"/>
                <a:gd name="connsiteY0" fmla="*/ 0 h 426752"/>
                <a:gd name="connsiteX1" fmla="*/ 0 w 14080"/>
                <a:gd name="connsiteY1" fmla="*/ 426753 h 426752"/>
              </a:gdLst>
              <a:ahLst/>
              <a:cxnLst>
                <a:cxn ang="0">
                  <a:pos x="connsiteX0" y="connsiteY0"/>
                </a:cxn>
                <a:cxn ang="0">
                  <a:pos x="connsiteX1" y="connsiteY1"/>
                </a:cxn>
              </a:cxnLst>
              <a:rect l="l" t="t" r="r" b="b"/>
              <a:pathLst>
                <a:path w="14080" h="426752">
                  <a:moveTo>
                    <a:pt x="14081" y="0"/>
                  </a:moveTo>
                  <a:lnTo>
                    <a:pt x="0" y="426753"/>
                  </a:lnTo>
                </a:path>
              </a:pathLst>
            </a:custGeom>
            <a:ln w="9492" cap="rnd">
              <a:solidFill>
                <a:srgbClr val="878787"/>
              </a:solidFill>
              <a:prstDash val="solid"/>
              <a:round/>
            </a:ln>
          </p:spPr>
          <p:txBody>
            <a:bodyPr rtlCol="0" anchor="ctr"/>
            <a:lstStyle/>
            <a:p>
              <a:endParaRPr lang="en-GB"/>
            </a:p>
          </p:txBody>
        </p:sp>
        <p:sp>
          <p:nvSpPr>
            <p:cNvPr id="757" name="Graphic 705">
              <a:extLst>
                <a:ext uri="{FF2B5EF4-FFF2-40B4-BE49-F238E27FC236}">
                  <a16:creationId xmlns:a16="http://schemas.microsoft.com/office/drawing/2014/main" id="{1F0BB629-A91D-E64C-B8C1-22EEB53B1E8A}"/>
                </a:ext>
              </a:extLst>
            </p:cNvPr>
            <p:cNvSpPr/>
            <p:nvPr/>
          </p:nvSpPr>
          <p:spPr>
            <a:xfrm>
              <a:off x="8494791" y="4964787"/>
              <a:ext cx="233285" cy="65581"/>
            </a:xfrm>
            <a:custGeom>
              <a:avLst/>
              <a:gdLst>
                <a:gd name="connsiteX0" fmla="*/ 79823 w 233285"/>
                <a:gd name="connsiteY0" fmla="*/ 5132 h 65581"/>
                <a:gd name="connsiteX1" fmla="*/ 220632 w 233285"/>
                <a:gd name="connsiteY1" fmla="*/ 0 h 65581"/>
                <a:gd name="connsiteX2" fmla="*/ 233285 w 233285"/>
                <a:gd name="connsiteY2" fmla="*/ 50659 h 65581"/>
                <a:gd name="connsiteX3" fmla="*/ 0 w 233285"/>
                <a:gd name="connsiteY3" fmla="*/ 65581 h 65581"/>
              </a:gdLst>
              <a:ahLst/>
              <a:cxnLst>
                <a:cxn ang="0">
                  <a:pos x="connsiteX0" y="connsiteY0"/>
                </a:cxn>
                <a:cxn ang="0">
                  <a:pos x="connsiteX1" y="connsiteY1"/>
                </a:cxn>
                <a:cxn ang="0">
                  <a:pos x="connsiteX2" y="connsiteY2"/>
                </a:cxn>
                <a:cxn ang="0">
                  <a:pos x="connsiteX3" y="connsiteY3"/>
                </a:cxn>
              </a:cxnLst>
              <a:rect l="l" t="t" r="r" b="b"/>
              <a:pathLst>
                <a:path w="233285" h="65581">
                  <a:moveTo>
                    <a:pt x="79823" y="5132"/>
                  </a:moveTo>
                  <a:lnTo>
                    <a:pt x="220632" y="0"/>
                  </a:lnTo>
                  <a:lnTo>
                    <a:pt x="233285" y="50659"/>
                  </a:lnTo>
                  <a:lnTo>
                    <a:pt x="0" y="65581"/>
                  </a:lnTo>
                </a:path>
              </a:pathLst>
            </a:custGeom>
            <a:noFill/>
            <a:ln w="9492" cap="rnd">
              <a:solidFill>
                <a:srgbClr val="878787"/>
              </a:solidFill>
              <a:prstDash val="solid"/>
              <a:round/>
            </a:ln>
          </p:spPr>
          <p:txBody>
            <a:bodyPr rtlCol="0" anchor="ctr"/>
            <a:lstStyle/>
            <a:p>
              <a:endParaRPr lang="en-GB"/>
            </a:p>
          </p:txBody>
        </p:sp>
        <p:sp>
          <p:nvSpPr>
            <p:cNvPr id="758" name="Graphic 705">
              <a:extLst>
                <a:ext uri="{FF2B5EF4-FFF2-40B4-BE49-F238E27FC236}">
                  <a16:creationId xmlns:a16="http://schemas.microsoft.com/office/drawing/2014/main" id="{1F0BB629-A91D-E64C-B8C1-22EEB53B1E8A}"/>
                </a:ext>
              </a:extLst>
            </p:cNvPr>
            <p:cNvSpPr/>
            <p:nvPr/>
          </p:nvSpPr>
          <p:spPr>
            <a:xfrm>
              <a:off x="8457305" y="4971440"/>
              <a:ext cx="74971" cy="2661"/>
            </a:xfrm>
            <a:custGeom>
              <a:avLst/>
              <a:gdLst>
                <a:gd name="connsiteX0" fmla="*/ 0 w 74971"/>
                <a:gd name="connsiteY0" fmla="*/ 2661 h 2661"/>
                <a:gd name="connsiteX1" fmla="*/ 74971 w 74971"/>
                <a:gd name="connsiteY1" fmla="*/ 0 h 2661"/>
              </a:gdLst>
              <a:ahLst/>
              <a:cxnLst>
                <a:cxn ang="0">
                  <a:pos x="connsiteX0" y="connsiteY0"/>
                </a:cxn>
                <a:cxn ang="0">
                  <a:pos x="connsiteX1" y="connsiteY1"/>
                </a:cxn>
              </a:cxnLst>
              <a:rect l="l" t="t" r="r" b="b"/>
              <a:pathLst>
                <a:path w="74971" h="2661">
                  <a:moveTo>
                    <a:pt x="0" y="2661"/>
                  </a:moveTo>
                  <a:lnTo>
                    <a:pt x="74971" y="0"/>
                  </a:lnTo>
                </a:path>
              </a:pathLst>
            </a:custGeom>
            <a:ln w="9492" cap="rnd">
              <a:solidFill>
                <a:srgbClr val="878787"/>
              </a:solidFill>
              <a:prstDash val="solid"/>
              <a:round/>
            </a:ln>
          </p:spPr>
          <p:txBody>
            <a:bodyPr rtlCol="0" anchor="ctr"/>
            <a:lstStyle/>
            <a:p>
              <a:endParaRPr lang="en-GB"/>
            </a:p>
          </p:txBody>
        </p:sp>
        <p:sp>
          <p:nvSpPr>
            <p:cNvPr id="759" name="Graphic 705">
              <a:extLst>
                <a:ext uri="{FF2B5EF4-FFF2-40B4-BE49-F238E27FC236}">
                  <a16:creationId xmlns:a16="http://schemas.microsoft.com/office/drawing/2014/main" id="{1F0BB629-A91D-E64C-B8C1-22EEB53B1E8A}"/>
                </a:ext>
              </a:extLst>
            </p:cNvPr>
            <p:cNvSpPr/>
            <p:nvPr/>
          </p:nvSpPr>
          <p:spPr>
            <a:xfrm>
              <a:off x="8203850" y="3867586"/>
              <a:ext cx="483410" cy="323533"/>
            </a:xfrm>
            <a:custGeom>
              <a:avLst/>
              <a:gdLst>
                <a:gd name="connsiteX0" fmla="*/ 0 w 483410"/>
                <a:gd name="connsiteY0" fmla="*/ 0 h 323533"/>
                <a:gd name="connsiteX1" fmla="*/ 258308 w 483410"/>
                <a:gd name="connsiteY1" fmla="*/ 151502 h 323533"/>
                <a:gd name="connsiteX2" fmla="*/ 346218 w 483410"/>
                <a:gd name="connsiteY2" fmla="*/ 147890 h 323533"/>
                <a:gd name="connsiteX3" fmla="*/ 313204 w 483410"/>
                <a:gd name="connsiteY3" fmla="*/ 188094 h 323533"/>
                <a:gd name="connsiteX4" fmla="*/ 483411 w 483410"/>
                <a:gd name="connsiteY4" fmla="*/ 323534 h 32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10" h="323533">
                  <a:moveTo>
                    <a:pt x="0" y="0"/>
                  </a:moveTo>
                  <a:lnTo>
                    <a:pt x="258308" y="151502"/>
                  </a:lnTo>
                  <a:lnTo>
                    <a:pt x="346218" y="147890"/>
                  </a:lnTo>
                  <a:lnTo>
                    <a:pt x="313204" y="188094"/>
                  </a:lnTo>
                  <a:lnTo>
                    <a:pt x="483411" y="323534"/>
                  </a:lnTo>
                </a:path>
              </a:pathLst>
            </a:custGeom>
            <a:solidFill>
              <a:schemeClr val="accent1"/>
            </a:solidFill>
            <a:ln w="9492" cap="rnd">
              <a:solidFill>
                <a:srgbClr val="878787"/>
              </a:solidFill>
              <a:prstDash val="solid"/>
              <a:round/>
            </a:ln>
          </p:spPr>
          <p:txBody>
            <a:bodyPr rtlCol="0" anchor="ctr"/>
            <a:lstStyle/>
            <a:p>
              <a:endParaRPr lang="en-GB"/>
            </a:p>
          </p:txBody>
        </p:sp>
      </p:grpSp>
      <p:grpSp>
        <p:nvGrpSpPr>
          <p:cNvPr id="764" name="COLLABORATION">
            <a:extLst>
              <a:ext uri="{FF2B5EF4-FFF2-40B4-BE49-F238E27FC236}">
                <a16:creationId xmlns:a16="http://schemas.microsoft.com/office/drawing/2014/main" id="{063BD56F-B3B2-1840-A2FD-E04AFF46DD5F}"/>
              </a:ext>
            </a:extLst>
          </p:cNvPr>
          <p:cNvGrpSpPr/>
          <p:nvPr/>
        </p:nvGrpSpPr>
        <p:grpSpPr>
          <a:xfrm>
            <a:off x="7051568" y="1266690"/>
            <a:ext cx="4667001" cy="4990170"/>
            <a:chOff x="7208323" y="1162187"/>
            <a:chExt cx="4667001" cy="4990170"/>
          </a:xfrm>
        </p:grpSpPr>
        <p:sp>
          <p:nvSpPr>
            <p:cNvPr id="55" name="TextBox 54">
              <a:extLst>
                <a:ext uri="{FF2B5EF4-FFF2-40B4-BE49-F238E27FC236}">
                  <a16:creationId xmlns:a16="http://schemas.microsoft.com/office/drawing/2014/main" id="{E38DC1AC-4E43-2B4B-A8DC-18E5DAFBE3FD}"/>
                </a:ext>
              </a:extLst>
            </p:cNvPr>
            <p:cNvSpPr txBox="1"/>
            <p:nvPr/>
          </p:nvSpPr>
          <p:spPr>
            <a:xfrm>
              <a:off x="7208323" y="5626150"/>
              <a:ext cx="4667001" cy="52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pPr algn="ctr"/>
              <a:r>
                <a:rPr lang="en-GB" sz="2800" b="1">
                  <a:solidFill>
                    <a:schemeClr val="bg1"/>
                  </a:solidFill>
                  <a:latin typeface="Barlow"/>
                  <a:ea typeface="+mn-lt"/>
                  <a:cs typeface="+mn-lt"/>
                </a:rPr>
                <a:t>International collaboration</a:t>
              </a:r>
              <a:endParaRPr lang="en-GB" sz="2800" b="1">
                <a:solidFill>
                  <a:schemeClr val="bg1"/>
                </a:solidFill>
                <a:latin typeface="Barlow"/>
                <a:ea typeface="Calibri"/>
                <a:cs typeface="Calibri"/>
              </a:endParaRPr>
            </a:p>
          </p:txBody>
        </p:sp>
        <p:sp>
          <p:nvSpPr>
            <p:cNvPr id="904" name="COLLAB">
              <a:extLst>
                <a:ext uri="{FF2B5EF4-FFF2-40B4-BE49-F238E27FC236}">
                  <a16:creationId xmlns:a16="http://schemas.microsoft.com/office/drawing/2014/main" id="{E6912524-E42E-614C-B430-71297143EB5D}"/>
                </a:ext>
              </a:extLst>
            </p:cNvPr>
            <p:cNvSpPr/>
            <p:nvPr/>
          </p:nvSpPr>
          <p:spPr>
            <a:xfrm rot="-2700000">
              <a:off x="7997174" y="2247339"/>
              <a:ext cx="2707536" cy="2707408"/>
            </a:xfrm>
            <a:custGeom>
              <a:avLst/>
              <a:gdLst>
                <a:gd name="connsiteX0" fmla="*/ 2707493 w 2707536"/>
                <a:gd name="connsiteY0" fmla="*/ 1353693 h 2707408"/>
                <a:gd name="connsiteX1" fmla="*/ 1353724 w 2707536"/>
                <a:gd name="connsiteY1" fmla="*/ 2707397 h 2707408"/>
                <a:gd name="connsiteX2" fmla="*/ -44 w 2707536"/>
                <a:gd name="connsiteY2" fmla="*/ 1353693 h 2707408"/>
                <a:gd name="connsiteX3" fmla="*/ 1353724 w 2707536"/>
                <a:gd name="connsiteY3" fmla="*/ -11 h 2707408"/>
                <a:gd name="connsiteX4" fmla="*/ 2707493 w 2707536"/>
                <a:gd name="connsiteY4" fmla="*/ 1353693 h 270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536" h="2707408">
                  <a:moveTo>
                    <a:pt x="2707493" y="1353693"/>
                  </a:moveTo>
                  <a:cubicBezTo>
                    <a:pt x="2707493" y="2101323"/>
                    <a:pt x="2101390" y="2707397"/>
                    <a:pt x="1353724" y="2707397"/>
                  </a:cubicBezTo>
                  <a:cubicBezTo>
                    <a:pt x="606059" y="2707397"/>
                    <a:pt x="-44" y="2101323"/>
                    <a:pt x="-44" y="1353693"/>
                  </a:cubicBezTo>
                  <a:cubicBezTo>
                    <a:pt x="-44" y="606063"/>
                    <a:pt x="606059" y="-11"/>
                    <a:pt x="1353724" y="-11"/>
                  </a:cubicBezTo>
                  <a:cubicBezTo>
                    <a:pt x="2101390" y="-11"/>
                    <a:pt x="2707493" y="606063"/>
                    <a:pt x="2707493" y="1353693"/>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05" name="COLLAB">
              <a:extLst>
                <a:ext uri="{FF2B5EF4-FFF2-40B4-BE49-F238E27FC236}">
                  <a16:creationId xmlns:a16="http://schemas.microsoft.com/office/drawing/2014/main" id="{E6912524-E42E-614C-B430-71297143EB5D}"/>
                </a:ext>
              </a:extLst>
            </p:cNvPr>
            <p:cNvSpPr/>
            <p:nvPr/>
          </p:nvSpPr>
          <p:spPr>
            <a:xfrm rot="-4264800">
              <a:off x="8396796" y="2646732"/>
              <a:ext cx="1908257" cy="1908167"/>
            </a:xfrm>
            <a:custGeom>
              <a:avLst/>
              <a:gdLst>
                <a:gd name="connsiteX0" fmla="*/ 1908213 w 1908257"/>
                <a:gd name="connsiteY0" fmla="*/ 954072 h 1908167"/>
                <a:gd name="connsiteX1" fmla="*/ 954085 w 1908257"/>
                <a:gd name="connsiteY1" fmla="*/ 1908156 h 1908167"/>
                <a:gd name="connsiteX2" fmla="*/ -44 w 1908257"/>
                <a:gd name="connsiteY2" fmla="*/ 954072 h 1908167"/>
                <a:gd name="connsiteX3" fmla="*/ 954085 w 1908257"/>
                <a:gd name="connsiteY3" fmla="*/ -11 h 1908167"/>
                <a:gd name="connsiteX4" fmla="*/ 1908213 w 1908257"/>
                <a:gd name="connsiteY4" fmla="*/ 954072 h 190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57" h="1908167">
                  <a:moveTo>
                    <a:pt x="1908213" y="954072"/>
                  </a:moveTo>
                  <a:cubicBezTo>
                    <a:pt x="1908213" y="1480998"/>
                    <a:pt x="1481035" y="1908156"/>
                    <a:pt x="954085" y="1908156"/>
                  </a:cubicBezTo>
                  <a:cubicBezTo>
                    <a:pt x="427134" y="1908156"/>
                    <a:pt x="-44" y="1480998"/>
                    <a:pt x="-44" y="954072"/>
                  </a:cubicBezTo>
                  <a:cubicBezTo>
                    <a:pt x="-44" y="427146"/>
                    <a:pt x="427134" y="-11"/>
                    <a:pt x="954085" y="-11"/>
                  </a:cubicBezTo>
                  <a:cubicBezTo>
                    <a:pt x="1481035" y="-11"/>
                    <a:pt x="1908213" y="427146"/>
                    <a:pt x="1908213" y="954072"/>
                  </a:cubicBezTo>
                  <a:close/>
                </a:path>
              </a:pathLst>
            </a:custGeom>
            <a:solidFill>
              <a:srgbClr val="FCB900"/>
            </a:solidFill>
            <a:ln w="9502" cap="flat">
              <a:noFill/>
              <a:prstDash val="solid"/>
              <a:miter/>
            </a:ln>
          </p:spPr>
          <p:txBody>
            <a:bodyPr rtlCol="0" anchor="ctr"/>
            <a:lstStyle/>
            <a:p>
              <a:endParaRPr lang="en-GB"/>
            </a:p>
          </p:txBody>
        </p:sp>
        <p:sp>
          <p:nvSpPr>
            <p:cNvPr id="906" name="COLLAB">
              <a:extLst>
                <a:ext uri="{FF2B5EF4-FFF2-40B4-BE49-F238E27FC236}">
                  <a16:creationId xmlns:a16="http://schemas.microsoft.com/office/drawing/2014/main" id="{E6912524-E42E-614C-B430-71297143EB5D}"/>
                </a:ext>
              </a:extLst>
            </p:cNvPr>
            <p:cNvSpPr/>
            <p:nvPr/>
          </p:nvSpPr>
          <p:spPr>
            <a:xfrm>
              <a:off x="9159414" y="4483662"/>
              <a:ext cx="155611" cy="19795"/>
            </a:xfrm>
            <a:custGeom>
              <a:avLst/>
              <a:gdLst>
                <a:gd name="connsiteX0" fmla="*/ -44 w 155611"/>
                <a:gd name="connsiteY0" fmla="*/ -11 h 19795"/>
                <a:gd name="connsiteX1" fmla="*/ 155567 w 155611"/>
                <a:gd name="connsiteY1" fmla="*/ 19784 h 19795"/>
              </a:gdLst>
              <a:ahLst/>
              <a:cxnLst>
                <a:cxn ang="0">
                  <a:pos x="connsiteX0" y="connsiteY0"/>
                </a:cxn>
                <a:cxn ang="0">
                  <a:pos x="connsiteX1" y="connsiteY1"/>
                </a:cxn>
              </a:cxnLst>
              <a:rect l="l" t="t" r="r" b="b"/>
              <a:pathLst>
                <a:path w="155611" h="19795">
                  <a:moveTo>
                    <a:pt x="-44" y="-11"/>
                  </a:moveTo>
                  <a:cubicBezTo>
                    <a:pt x="51150" y="11107"/>
                    <a:pt x="103219" y="17731"/>
                    <a:pt x="155567" y="19784"/>
                  </a:cubicBezTo>
                </a:path>
              </a:pathLst>
            </a:custGeom>
            <a:noFill/>
            <a:ln w="9502" cap="flat">
              <a:noFill/>
              <a:prstDash val="solid"/>
              <a:miter/>
            </a:ln>
          </p:spPr>
          <p:txBody>
            <a:bodyPr rtlCol="0" anchor="ctr"/>
            <a:lstStyle/>
            <a:p>
              <a:endParaRPr lang="en-GB"/>
            </a:p>
          </p:txBody>
        </p:sp>
        <p:sp>
          <p:nvSpPr>
            <p:cNvPr id="907" name="COLLAB">
              <a:extLst>
                <a:ext uri="{FF2B5EF4-FFF2-40B4-BE49-F238E27FC236}">
                  <a16:creationId xmlns:a16="http://schemas.microsoft.com/office/drawing/2014/main" id="{E6912524-E42E-614C-B430-71297143EB5D}"/>
                </a:ext>
              </a:extLst>
            </p:cNvPr>
            <p:cNvSpPr/>
            <p:nvPr/>
          </p:nvSpPr>
          <p:spPr>
            <a:xfrm>
              <a:off x="9042539" y="4449782"/>
              <a:ext cx="78899" cy="24744"/>
            </a:xfrm>
            <a:custGeom>
              <a:avLst/>
              <a:gdLst>
                <a:gd name="connsiteX0" fmla="*/ -44 w 78899"/>
                <a:gd name="connsiteY0" fmla="*/ -11 h 24744"/>
                <a:gd name="connsiteX1" fmla="*/ 78856 w 78899"/>
                <a:gd name="connsiteY1" fmla="*/ 24733 h 24744"/>
              </a:gdLst>
              <a:ahLst/>
              <a:cxnLst>
                <a:cxn ang="0">
                  <a:pos x="connsiteX0" y="connsiteY0"/>
                </a:cxn>
                <a:cxn ang="0">
                  <a:pos x="connsiteX1" y="connsiteY1"/>
                </a:cxn>
              </a:cxnLst>
              <a:rect l="l" t="t" r="r" b="b"/>
              <a:pathLst>
                <a:path w="78899" h="24744">
                  <a:moveTo>
                    <a:pt x="-44" y="-11"/>
                  </a:moveTo>
                  <a:cubicBezTo>
                    <a:pt x="25748" y="9506"/>
                    <a:pt x="52111" y="17691"/>
                    <a:pt x="78856" y="24733"/>
                  </a:cubicBezTo>
                </a:path>
              </a:pathLst>
            </a:custGeom>
            <a:noFill/>
            <a:ln w="9502" cap="flat">
              <a:noFill/>
              <a:prstDash val="solid"/>
              <a:miter/>
            </a:ln>
          </p:spPr>
          <p:txBody>
            <a:bodyPr rtlCol="0" anchor="ctr"/>
            <a:lstStyle/>
            <a:p>
              <a:endParaRPr lang="en-GB"/>
            </a:p>
          </p:txBody>
        </p:sp>
        <p:sp>
          <p:nvSpPr>
            <p:cNvPr id="908" name="COLLAB">
              <a:extLst>
                <a:ext uri="{FF2B5EF4-FFF2-40B4-BE49-F238E27FC236}">
                  <a16:creationId xmlns:a16="http://schemas.microsoft.com/office/drawing/2014/main" id="{E6912524-E42E-614C-B430-71297143EB5D}"/>
                </a:ext>
              </a:extLst>
            </p:cNvPr>
            <p:cNvSpPr/>
            <p:nvPr/>
          </p:nvSpPr>
          <p:spPr>
            <a:xfrm>
              <a:off x="9207097" y="3177258"/>
              <a:ext cx="202056" cy="143421"/>
            </a:xfrm>
            <a:custGeom>
              <a:avLst/>
              <a:gdLst>
                <a:gd name="connsiteX0" fmla="*/ 14657 w 202056"/>
                <a:gd name="connsiteY0" fmla="*/ 0 h 143421"/>
                <a:gd name="connsiteX1" fmla="*/ 111926 w 202056"/>
                <a:gd name="connsiteY1" fmla="*/ 20081 h 143421"/>
                <a:gd name="connsiteX2" fmla="*/ 145142 w 202056"/>
                <a:gd name="connsiteY2" fmla="*/ 54533 h 143421"/>
                <a:gd name="connsiteX3" fmla="*/ 188351 w 202056"/>
                <a:gd name="connsiteY3" fmla="*/ 61195 h 143421"/>
                <a:gd name="connsiteX4" fmla="*/ 202056 w 202056"/>
                <a:gd name="connsiteY4" fmla="*/ 102118 h 143421"/>
                <a:gd name="connsiteX5" fmla="*/ 191968 w 202056"/>
                <a:gd name="connsiteY5" fmla="*/ 129908 h 143421"/>
                <a:gd name="connsiteX6" fmla="*/ 162559 w 202056"/>
                <a:gd name="connsiteY6" fmla="*/ 143422 h 143421"/>
                <a:gd name="connsiteX7" fmla="*/ 90321 w 202056"/>
                <a:gd name="connsiteY7" fmla="*/ 131621 h 143421"/>
                <a:gd name="connsiteX8" fmla="*/ 88322 w 202056"/>
                <a:gd name="connsiteY8" fmla="*/ 122770 h 143421"/>
                <a:gd name="connsiteX9" fmla="*/ 122490 w 202056"/>
                <a:gd name="connsiteY9" fmla="*/ 98977 h 143421"/>
                <a:gd name="connsiteX10" fmla="*/ 98887 w 202056"/>
                <a:gd name="connsiteY10" fmla="*/ 55484 h 143421"/>
                <a:gd name="connsiteX11" fmla="*/ 34358 w 202056"/>
                <a:gd name="connsiteY11" fmla="*/ 46634 h 143421"/>
                <a:gd name="connsiteX12" fmla="*/ 0 w 202056"/>
                <a:gd name="connsiteY12" fmla="*/ 17131 h 143421"/>
                <a:gd name="connsiteX13" fmla="*/ 14657 w 202056"/>
                <a:gd name="connsiteY13" fmla="*/ 0 h 14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56" h="143421">
                  <a:moveTo>
                    <a:pt x="14657" y="0"/>
                  </a:moveTo>
                  <a:lnTo>
                    <a:pt x="111926" y="20081"/>
                  </a:lnTo>
                  <a:lnTo>
                    <a:pt x="145142" y="54533"/>
                  </a:lnTo>
                  <a:lnTo>
                    <a:pt x="188351" y="61195"/>
                  </a:lnTo>
                  <a:lnTo>
                    <a:pt x="202056" y="102118"/>
                  </a:lnTo>
                  <a:lnTo>
                    <a:pt x="191968" y="129908"/>
                  </a:lnTo>
                  <a:lnTo>
                    <a:pt x="162559" y="143422"/>
                  </a:lnTo>
                  <a:lnTo>
                    <a:pt x="90321" y="131621"/>
                  </a:lnTo>
                  <a:lnTo>
                    <a:pt x="88322" y="122770"/>
                  </a:lnTo>
                  <a:lnTo>
                    <a:pt x="122490" y="98977"/>
                  </a:lnTo>
                  <a:lnTo>
                    <a:pt x="98887" y="55484"/>
                  </a:lnTo>
                  <a:lnTo>
                    <a:pt x="34358" y="46634"/>
                  </a:lnTo>
                  <a:lnTo>
                    <a:pt x="0" y="17131"/>
                  </a:lnTo>
                  <a:lnTo>
                    <a:pt x="14657" y="0"/>
                  </a:lnTo>
                  <a:close/>
                </a:path>
              </a:pathLst>
            </a:custGeom>
            <a:solidFill>
              <a:srgbClr val="FFFFFF"/>
            </a:solidFill>
            <a:ln w="9502" cap="flat">
              <a:noFill/>
              <a:prstDash val="solid"/>
              <a:miter/>
            </a:ln>
          </p:spPr>
          <p:txBody>
            <a:bodyPr rtlCol="0" anchor="ctr"/>
            <a:lstStyle/>
            <a:p>
              <a:endParaRPr lang="en-GB"/>
            </a:p>
          </p:txBody>
        </p:sp>
        <p:sp>
          <p:nvSpPr>
            <p:cNvPr id="909" name="COLLAB">
              <a:extLst>
                <a:ext uri="{FF2B5EF4-FFF2-40B4-BE49-F238E27FC236}">
                  <a16:creationId xmlns:a16="http://schemas.microsoft.com/office/drawing/2014/main" id="{E6912524-E42E-614C-B430-71297143EB5D}"/>
                </a:ext>
              </a:extLst>
            </p:cNvPr>
            <p:cNvSpPr/>
            <p:nvPr/>
          </p:nvSpPr>
          <p:spPr>
            <a:xfrm>
              <a:off x="8702004" y="3101788"/>
              <a:ext cx="1451703" cy="1385586"/>
            </a:xfrm>
            <a:custGeom>
              <a:avLst/>
              <a:gdLst>
                <a:gd name="connsiteX0" fmla="*/ 1303091 w 1451703"/>
                <a:gd name="connsiteY0" fmla="*/ 972916 h 1385586"/>
                <a:gd name="connsiteX1" fmla="*/ 1226951 w 1451703"/>
                <a:gd name="connsiteY1" fmla="*/ 960258 h 1385586"/>
                <a:gd name="connsiteX2" fmla="*/ 1133870 w 1451703"/>
                <a:gd name="connsiteY2" fmla="*/ 948457 h 1385586"/>
                <a:gd name="connsiteX3" fmla="*/ 1065344 w 1451703"/>
                <a:gd name="connsiteY3" fmla="*/ 963684 h 1385586"/>
                <a:gd name="connsiteX4" fmla="*/ 998721 w 1451703"/>
                <a:gd name="connsiteY4" fmla="*/ 964731 h 1385586"/>
                <a:gd name="connsiteX5" fmla="*/ 931433 w 1451703"/>
                <a:gd name="connsiteY5" fmla="*/ 995852 h 1385586"/>
                <a:gd name="connsiteX6" fmla="*/ 892126 w 1451703"/>
                <a:gd name="connsiteY6" fmla="*/ 1006892 h 1385586"/>
                <a:gd name="connsiteX7" fmla="*/ 867856 w 1451703"/>
                <a:gd name="connsiteY7" fmla="*/ 1012317 h 1385586"/>
                <a:gd name="connsiteX8" fmla="*/ 827216 w 1451703"/>
                <a:gd name="connsiteY8" fmla="*/ 1049147 h 1385586"/>
                <a:gd name="connsiteX9" fmla="*/ 786957 w 1451703"/>
                <a:gd name="connsiteY9" fmla="*/ 1076652 h 1385586"/>
                <a:gd name="connsiteX10" fmla="*/ 718907 w 1451703"/>
                <a:gd name="connsiteY10" fmla="*/ 1052288 h 1385586"/>
                <a:gd name="connsiteX11" fmla="*/ 720620 w 1451703"/>
                <a:gd name="connsiteY11" fmla="*/ 987001 h 1385586"/>
                <a:gd name="connsiteX12" fmla="*/ 678743 w 1451703"/>
                <a:gd name="connsiteY12" fmla="*/ 979292 h 1385586"/>
                <a:gd name="connsiteX13" fmla="*/ 634582 w 1451703"/>
                <a:gd name="connsiteY13" fmla="*/ 988809 h 1385586"/>
                <a:gd name="connsiteX14" fmla="*/ 623542 w 1451703"/>
                <a:gd name="connsiteY14" fmla="*/ 970442 h 1385586"/>
                <a:gd name="connsiteX15" fmla="*/ 619069 w 1451703"/>
                <a:gd name="connsiteY15" fmla="*/ 929613 h 1385586"/>
                <a:gd name="connsiteX16" fmla="*/ 598701 w 1451703"/>
                <a:gd name="connsiteY16" fmla="*/ 910579 h 1385586"/>
                <a:gd name="connsiteX17" fmla="*/ 568721 w 1451703"/>
                <a:gd name="connsiteY17" fmla="*/ 922190 h 1385586"/>
                <a:gd name="connsiteX18" fmla="*/ 564819 w 1451703"/>
                <a:gd name="connsiteY18" fmla="*/ 946268 h 1385586"/>
                <a:gd name="connsiteX19" fmla="*/ 527701 w 1451703"/>
                <a:gd name="connsiteY19" fmla="*/ 956832 h 1385586"/>
                <a:gd name="connsiteX20" fmla="*/ 485728 w 1451703"/>
                <a:gd name="connsiteY20" fmla="*/ 924379 h 1385586"/>
                <a:gd name="connsiteX21" fmla="*/ 460698 w 1451703"/>
                <a:gd name="connsiteY21" fmla="*/ 874890 h 1385586"/>
                <a:gd name="connsiteX22" fmla="*/ 479733 w 1451703"/>
                <a:gd name="connsiteY22" fmla="*/ 805702 h 1385586"/>
                <a:gd name="connsiteX23" fmla="*/ 544832 w 1451703"/>
                <a:gd name="connsiteY23" fmla="*/ 796185 h 1385586"/>
                <a:gd name="connsiteX24" fmla="*/ 565961 w 1451703"/>
                <a:gd name="connsiteY24" fmla="*/ 807700 h 1385586"/>
                <a:gd name="connsiteX25" fmla="*/ 592420 w 1451703"/>
                <a:gd name="connsiteY25" fmla="*/ 801800 h 1385586"/>
                <a:gd name="connsiteX26" fmla="*/ 620972 w 1451703"/>
                <a:gd name="connsiteY26" fmla="*/ 774581 h 1385586"/>
                <a:gd name="connsiteX27" fmla="*/ 651714 w 1451703"/>
                <a:gd name="connsiteY27" fmla="*/ 776960 h 1385586"/>
                <a:gd name="connsiteX28" fmla="*/ 707296 w 1451703"/>
                <a:gd name="connsiteY28" fmla="*/ 836537 h 1385586"/>
                <a:gd name="connsiteX29" fmla="*/ 722238 w 1451703"/>
                <a:gd name="connsiteY29" fmla="*/ 830826 h 1385586"/>
                <a:gd name="connsiteX30" fmla="*/ 706534 w 1451703"/>
                <a:gd name="connsiteY30" fmla="*/ 780957 h 1385586"/>
                <a:gd name="connsiteX31" fmla="*/ 687499 w 1451703"/>
                <a:gd name="connsiteY31" fmla="*/ 757450 h 1385586"/>
                <a:gd name="connsiteX32" fmla="*/ 682550 w 1451703"/>
                <a:gd name="connsiteY32" fmla="*/ 714433 h 1385586"/>
                <a:gd name="connsiteX33" fmla="*/ 756501 w 1451703"/>
                <a:gd name="connsiteY33" fmla="*/ 660947 h 1385586"/>
                <a:gd name="connsiteX34" fmla="*/ 749363 w 1451703"/>
                <a:gd name="connsiteY34" fmla="*/ 576626 h 1385586"/>
                <a:gd name="connsiteX35" fmla="*/ 777916 w 1451703"/>
                <a:gd name="connsiteY35" fmla="*/ 540081 h 1385586"/>
                <a:gd name="connsiteX36" fmla="*/ 795333 w 1451703"/>
                <a:gd name="connsiteY36" fmla="*/ 482979 h 1385586"/>
                <a:gd name="connsiteX37" fmla="*/ 816461 w 1451703"/>
                <a:gd name="connsiteY37" fmla="*/ 473462 h 1385586"/>
                <a:gd name="connsiteX38" fmla="*/ 859956 w 1451703"/>
                <a:gd name="connsiteY38" fmla="*/ 429017 h 1385586"/>
                <a:gd name="connsiteX39" fmla="*/ 858243 w 1451703"/>
                <a:gd name="connsiteY39" fmla="*/ 410839 h 1385586"/>
                <a:gd name="connsiteX40" fmla="*/ 823409 w 1451703"/>
                <a:gd name="connsiteY40" fmla="*/ 420356 h 1385586"/>
                <a:gd name="connsiteX41" fmla="*/ 812845 w 1451703"/>
                <a:gd name="connsiteY41" fmla="*/ 404178 h 1385586"/>
                <a:gd name="connsiteX42" fmla="*/ 788480 w 1451703"/>
                <a:gd name="connsiteY42" fmla="*/ 409602 h 1385586"/>
                <a:gd name="connsiteX43" fmla="*/ 752885 w 1451703"/>
                <a:gd name="connsiteY43" fmla="*/ 426733 h 1385586"/>
                <a:gd name="connsiteX44" fmla="*/ 764210 w 1451703"/>
                <a:gd name="connsiteY44" fmla="*/ 394089 h 1385586"/>
                <a:gd name="connsiteX45" fmla="*/ 836638 w 1451703"/>
                <a:gd name="connsiteY45" fmla="*/ 354784 h 1385586"/>
                <a:gd name="connsiteX46" fmla="*/ 849868 w 1451703"/>
                <a:gd name="connsiteY46" fmla="*/ 330991 h 1385586"/>
                <a:gd name="connsiteX47" fmla="*/ 891650 w 1451703"/>
                <a:gd name="connsiteY47" fmla="*/ 372771 h 1385586"/>
                <a:gd name="connsiteX48" fmla="*/ 916014 w 1451703"/>
                <a:gd name="connsiteY48" fmla="*/ 388189 h 1385586"/>
                <a:gd name="connsiteX49" fmla="*/ 944567 w 1451703"/>
                <a:gd name="connsiteY49" fmla="*/ 372486 h 1385586"/>
                <a:gd name="connsiteX50" fmla="*/ 924961 w 1451703"/>
                <a:gd name="connsiteY50" fmla="*/ 346695 h 1385586"/>
                <a:gd name="connsiteX51" fmla="*/ 871187 w 1451703"/>
                <a:gd name="connsiteY51" fmla="*/ 323854 h 1385586"/>
                <a:gd name="connsiteX52" fmla="*/ 804565 w 1451703"/>
                <a:gd name="connsiteY52" fmla="*/ 276268 h 1385586"/>
                <a:gd name="connsiteX53" fmla="*/ 741559 w 1451703"/>
                <a:gd name="connsiteY53" fmla="*/ 251429 h 1385586"/>
                <a:gd name="connsiteX54" fmla="*/ 686452 w 1451703"/>
                <a:gd name="connsiteY54" fmla="*/ 254379 h 1385586"/>
                <a:gd name="connsiteX55" fmla="*/ 654093 w 1451703"/>
                <a:gd name="connsiteY55" fmla="*/ 233727 h 1385586"/>
                <a:gd name="connsiteX56" fmla="*/ 616784 w 1451703"/>
                <a:gd name="connsiteY56" fmla="*/ 232775 h 1385586"/>
                <a:gd name="connsiteX57" fmla="*/ 614310 w 1451703"/>
                <a:gd name="connsiteY57" fmla="*/ 242293 h 1385586"/>
                <a:gd name="connsiteX58" fmla="*/ 623827 w 1451703"/>
                <a:gd name="connsiteY58" fmla="*/ 307389 h 1385586"/>
                <a:gd name="connsiteX59" fmla="*/ 637533 w 1451703"/>
                <a:gd name="connsiteY59" fmla="*/ 327565 h 1385586"/>
                <a:gd name="connsiteX60" fmla="*/ 633345 w 1451703"/>
                <a:gd name="connsiteY60" fmla="*/ 402655 h 1385586"/>
                <a:gd name="connsiteX61" fmla="*/ 581284 w 1451703"/>
                <a:gd name="connsiteY61" fmla="*/ 377149 h 1385586"/>
                <a:gd name="connsiteX62" fmla="*/ 581284 w 1451703"/>
                <a:gd name="connsiteY62" fmla="*/ 344696 h 1385586"/>
                <a:gd name="connsiteX63" fmla="*/ 529890 w 1451703"/>
                <a:gd name="connsiteY63" fmla="*/ 332895 h 1385586"/>
                <a:gd name="connsiteX64" fmla="*/ 505239 w 1451703"/>
                <a:gd name="connsiteY64" fmla="*/ 313099 h 1385586"/>
                <a:gd name="connsiteX65" fmla="*/ 503621 w 1451703"/>
                <a:gd name="connsiteY65" fmla="*/ 255426 h 1385586"/>
                <a:gd name="connsiteX66" fmla="*/ 557395 w 1451703"/>
                <a:gd name="connsiteY66" fmla="*/ 194707 h 1385586"/>
                <a:gd name="connsiteX67" fmla="*/ 550067 w 1451703"/>
                <a:gd name="connsiteY67" fmla="*/ 140746 h 1385586"/>
                <a:gd name="connsiteX68" fmla="*/ 526178 w 1451703"/>
                <a:gd name="connsiteY68" fmla="*/ 148359 h 1385586"/>
                <a:gd name="connsiteX69" fmla="*/ 506667 w 1451703"/>
                <a:gd name="connsiteY69" fmla="*/ 132276 h 1385586"/>
                <a:gd name="connsiteX70" fmla="*/ 492676 w 1451703"/>
                <a:gd name="connsiteY70" fmla="*/ 100584 h 1385586"/>
                <a:gd name="connsiteX71" fmla="*/ 476782 w 1451703"/>
                <a:gd name="connsiteY71" fmla="*/ 101821 h 1385586"/>
                <a:gd name="connsiteX72" fmla="*/ 475735 w 1451703"/>
                <a:gd name="connsiteY72" fmla="*/ 139128 h 1385586"/>
                <a:gd name="connsiteX73" fmla="*/ 452417 w 1451703"/>
                <a:gd name="connsiteY73" fmla="*/ 148645 h 1385586"/>
                <a:gd name="connsiteX74" fmla="*/ 423865 w 1451703"/>
                <a:gd name="connsiteY74" fmla="*/ 73746 h 1385586"/>
                <a:gd name="connsiteX75" fmla="*/ 403783 w 1451703"/>
                <a:gd name="connsiteY75" fmla="*/ 66608 h 1385586"/>
                <a:gd name="connsiteX76" fmla="*/ 370376 w 1451703"/>
                <a:gd name="connsiteY76" fmla="*/ 59946 h 1385586"/>
                <a:gd name="connsiteX77" fmla="*/ 338874 w 1451703"/>
                <a:gd name="connsiteY77" fmla="*/ 85452 h 1385586"/>
                <a:gd name="connsiteX78" fmla="*/ 392457 w 1451703"/>
                <a:gd name="connsiteY78" fmla="*/ 117619 h 1385586"/>
                <a:gd name="connsiteX79" fmla="*/ 409684 w 1451703"/>
                <a:gd name="connsiteY79" fmla="*/ 153308 h 1385586"/>
                <a:gd name="connsiteX80" fmla="*/ 316793 w 1451703"/>
                <a:gd name="connsiteY80" fmla="*/ 111243 h 1385586"/>
                <a:gd name="connsiteX81" fmla="*/ 248267 w 1451703"/>
                <a:gd name="connsiteY81" fmla="*/ 63658 h 1385586"/>
                <a:gd name="connsiteX82" fmla="*/ 230564 w 1451703"/>
                <a:gd name="connsiteY82" fmla="*/ 4937 h 1385586"/>
                <a:gd name="connsiteX83" fmla="*/ 169177 w 1451703"/>
                <a:gd name="connsiteY83" fmla="*/ -11 h 1385586"/>
                <a:gd name="connsiteX84" fmla="*/ 131107 w 1451703"/>
                <a:gd name="connsiteY84" fmla="*/ 38628 h 1385586"/>
                <a:gd name="connsiteX85" fmla="*/ 101888 w 1451703"/>
                <a:gd name="connsiteY85" fmla="*/ 63658 h 1385586"/>
                <a:gd name="connsiteX86" fmla="*/ 50779 w 1451703"/>
                <a:gd name="connsiteY86" fmla="*/ 84215 h 1385586"/>
                <a:gd name="connsiteX87" fmla="*/ 50303 w 1451703"/>
                <a:gd name="connsiteY87" fmla="*/ 123805 h 1385586"/>
                <a:gd name="connsiteX88" fmla="*/ -44 w 1451703"/>
                <a:gd name="connsiteY88" fmla="*/ 137320 h 1385586"/>
                <a:gd name="connsiteX89" fmla="*/ 9473 w 1451703"/>
                <a:gd name="connsiteY89" fmla="*/ 160636 h 1385586"/>
                <a:gd name="connsiteX90" fmla="*/ 94179 w 1451703"/>
                <a:gd name="connsiteY90" fmla="*/ 155688 h 1385586"/>
                <a:gd name="connsiteX91" fmla="*/ 146525 w 1451703"/>
                <a:gd name="connsiteY91" fmla="*/ 192804 h 1385586"/>
                <a:gd name="connsiteX92" fmla="*/ 163656 w 1451703"/>
                <a:gd name="connsiteY92" fmla="*/ 270178 h 1385586"/>
                <a:gd name="connsiteX93" fmla="*/ 154615 w 1451703"/>
                <a:gd name="connsiteY93" fmla="*/ 344125 h 1385586"/>
                <a:gd name="connsiteX94" fmla="*/ 175173 w 1451703"/>
                <a:gd name="connsiteY94" fmla="*/ 416074 h 1385586"/>
                <a:gd name="connsiteX95" fmla="*/ 137103 w 1451703"/>
                <a:gd name="connsiteY95" fmla="*/ 538177 h 1385586"/>
                <a:gd name="connsiteX96" fmla="*/ 159659 w 1451703"/>
                <a:gd name="connsiteY96" fmla="*/ 702442 h 1385586"/>
                <a:gd name="connsiteX97" fmla="*/ 200204 w 1451703"/>
                <a:gd name="connsiteY97" fmla="*/ 790855 h 1385586"/>
                <a:gd name="connsiteX98" fmla="*/ 244650 w 1451703"/>
                <a:gd name="connsiteY98" fmla="*/ 855190 h 1385586"/>
                <a:gd name="connsiteX99" fmla="*/ 278723 w 1451703"/>
                <a:gd name="connsiteY99" fmla="*/ 852240 h 1385586"/>
                <a:gd name="connsiteX100" fmla="*/ 259688 w 1451703"/>
                <a:gd name="connsiteY100" fmla="*/ 819406 h 1385586"/>
                <a:gd name="connsiteX101" fmla="*/ 237132 w 1451703"/>
                <a:gd name="connsiteY101" fmla="*/ 796946 h 1385586"/>
                <a:gd name="connsiteX102" fmla="*/ 215241 w 1451703"/>
                <a:gd name="connsiteY102" fmla="*/ 750883 h 1385586"/>
                <a:gd name="connsiteX103" fmla="*/ 234276 w 1451703"/>
                <a:gd name="connsiteY103" fmla="*/ 742033 h 1385586"/>
                <a:gd name="connsiteX104" fmla="*/ 282911 w 1451703"/>
                <a:gd name="connsiteY104" fmla="*/ 814743 h 1385586"/>
                <a:gd name="connsiteX105" fmla="*/ 320981 w 1451703"/>
                <a:gd name="connsiteY105" fmla="*/ 880601 h 1385586"/>
                <a:gd name="connsiteX106" fmla="*/ 333734 w 1451703"/>
                <a:gd name="connsiteY106" fmla="*/ 937703 h 1385586"/>
                <a:gd name="connsiteX107" fmla="*/ 387032 w 1451703"/>
                <a:gd name="connsiteY107" fmla="*/ 979292 h 1385586"/>
                <a:gd name="connsiteX108" fmla="*/ 474498 w 1451703"/>
                <a:gd name="connsiteY108" fmla="*/ 1017361 h 1385586"/>
                <a:gd name="connsiteX109" fmla="*/ 596322 w 1451703"/>
                <a:gd name="connsiteY109" fmla="*/ 1022785 h 1385586"/>
                <a:gd name="connsiteX110" fmla="*/ 639055 w 1451703"/>
                <a:gd name="connsiteY110" fmla="*/ 1048101 h 1385586"/>
                <a:gd name="connsiteX111" fmla="*/ 673413 w 1451703"/>
                <a:gd name="connsiteY111" fmla="*/ 1077508 h 1385586"/>
                <a:gd name="connsiteX112" fmla="*/ 718622 w 1451703"/>
                <a:gd name="connsiteY112" fmla="*/ 1093021 h 1385586"/>
                <a:gd name="connsiteX113" fmla="*/ 770207 w 1451703"/>
                <a:gd name="connsiteY113" fmla="*/ 1095495 h 1385586"/>
                <a:gd name="connsiteX114" fmla="*/ 818365 w 1451703"/>
                <a:gd name="connsiteY114" fmla="*/ 1082457 h 1385586"/>
                <a:gd name="connsiteX115" fmla="*/ 823504 w 1451703"/>
                <a:gd name="connsiteY115" fmla="*/ 1116148 h 1385586"/>
                <a:gd name="connsiteX116" fmla="*/ 803327 w 1451703"/>
                <a:gd name="connsiteY116" fmla="*/ 1171632 h 1385586"/>
                <a:gd name="connsiteX117" fmla="*/ 789146 w 1451703"/>
                <a:gd name="connsiteY117" fmla="*/ 1221596 h 1385586"/>
                <a:gd name="connsiteX118" fmla="*/ 817699 w 1451703"/>
                <a:gd name="connsiteY118" fmla="*/ 1266326 h 1385586"/>
                <a:gd name="connsiteX119" fmla="*/ 870806 w 1451703"/>
                <a:gd name="connsiteY119" fmla="*/ 1275843 h 1385586"/>
                <a:gd name="connsiteX120" fmla="*/ 954751 w 1451703"/>
                <a:gd name="connsiteY120" fmla="*/ 1331423 h 1385586"/>
                <a:gd name="connsiteX121" fmla="*/ 988633 w 1451703"/>
                <a:gd name="connsiteY121" fmla="*/ 1337800 h 1385586"/>
                <a:gd name="connsiteX122" fmla="*/ 995961 w 1451703"/>
                <a:gd name="connsiteY122" fmla="*/ 1370919 h 1385586"/>
                <a:gd name="connsiteX123" fmla="*/ 1003290 w 1451703"/>
                <a:gd name="connsiteY123" fmla="*/ 1385575 h 1385586"/>
                <a:gd name="connsiteX124" fmla="*/ 1418443 w 1451703"/>
                <a:gd name="connsiteY124" fmla="*/ 1064375 h 1385586"/>
                <a:gd name="connsiteX125" fmla="*/ 1415968 w 1451703"/>
                <a:gd name="connsiteY125" fmla="*/ 1048101 h 1385586"/>
                <a:gd name="connsiteX126" fmla="*/ 1451659 w 1451703"/>
                <a:gd name="connsiteY126" fmla="*/ 926473 h 1385586"/>
                <a:gd name="connsiteX127" fmla="*/ 1417301 w 1451703"/>
                <a:gd name="connsiteY127" fmla="*/ 912673 h 138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451703" h="1385586">
                  <a:moveTo>
                    <a:pt x="1303091" y="972916"/>
                  </a:moveTo>
                  <a:lnTo>
                    <a:pt x="1226951" y="960258"/>
                  </a:lnTo>
                  <a:lnTo>
                    <a:pt x="1133870" y="948457"/>
                  </a:lnTo>
                  <a:lnTo>
                    <a:pt x="1065344" y="963684"/>
                  </a:lnTo>
                  <a:lnTo>
                    <a:pt x="998721" y="964731"/>
                  </a:lnTo>
                  <a:lnTo>
                    <a:pt x="931433" y="995852"/>
                  </a:lnTo>
                  <a:lnTo>
                    <a:pt x="892126" y="1006892"/>
                  </a:lnTo>
                  <a:lnTo>
                    <a:pt x="867856" y="1012317"/>
                  </a:lnTo>
                  <a:lnTo>
                    <a:pt x="827216" y="1049147"/>
                  </a:lnTo>
                  <a:lnTo>
                    <a:pt x="786957" y="1076652"/>
                  </a:lnTo>
                  <a:lnTo>
                    <a:pt x="718907" y="1052288"/>
                  </a:lnTo>
                  <a:lnTo>
                    <a:pt x="720620" y="987001"/>
                  </a:lnTo>
                  <a:lnTo>
                    <a:pt x="678743" y="979292"/>
                  </a:lnTo>
                  <a:lnTo>
                    <a:pt x="634582" y="988809"/>
                  </a:lnTo>
                  <a:lnTo>
                    <a:pt x="623542" y="970442"/>
                  </a:lnTo>
                  <a:lnTo>
                    <a:pt x="619069" y="929613"/>
                  </a:lnTo>
                  <a:lnTo>
                    <a:pt x="598701" y="910579"/>
                  </a:lnTo>
                  <a:lnTo>
                    <a:pt x="568721" y="922190"/>
                  </a:lnTo>
                  <a:lnTo>
                    <a:pt x="564819" y="946268"/>
                  </a:lnTo>
                  <a:lnTo>
                    <a:pt x="527701" y="956832"/>
                  </a:lnTo>
                  <a:lnTo>
                    <a:pt x="485728" y="924379"/>
                  </a:lnTo>
                  <a:lnTo>
                    <a:pt x="460698" y="874890"/>
                  </a:lnTo>
                  <a:lnTo>
                    <a:pt x="479733" y="805702"/>
                  </a:lnTo>
                  <a:lnTo>
                    <a:pt x="544832" y="796185"/>
                  </a:lnTo>
                  <a:lnTo>
                    <a:pt x="565961" y="807700"/>
                  </a:lnTo>
                  <a:lnTo>
                    <a:pt x="592420" y="801800"/>
                  </a:lnTo>
                  <a:lnTo>
                    <a:pt x="620972" y="774581"/>
                  </a:lnTo>
                  <a:lnTo>
                    <a:pt x="651714" y="776960"/>
                  </a:lnTo>
                  <a:lnTo>
                    <a:pt x="707296" y="836537"/>
                  </a:lnTo>
                  <a:lnTo>
                    <a:pt x="722238" y="830826"/>
                  </a:lnTo>
                  <a:lnTo>
                    <a:pt x="706534" y="780957"/>
                  </a:lnTo>
                  <a:lnTo>
                    <a:pt x="687499" y="757450"/>
                  </a:lnTo>
                  <a:lnTo>
                    <a:pt x="682550" y="714433"/>
                  </a:lnTo>
                  <a:lnTo>
                    <a:pt x="756501" y="660947"/>
                  </a:lnTo>
                  <a:lnTo>
                    <a:pt x="749363" y="576626"/>
                  </a:lnTo>
                  <a:lnTo>
                    <a:pt x="777916" y="540081"/>
                  </a:lnTo>
                  <a:lnTo>
                    <a:pt x="795333" y="482979"/>
                  </a:lnTo>
                  <a:lnTo>
                    <a:pt x="816461" y="473462"/>
                  </a:lnTo>
                  <a:lnTo>
                    <a:pt x="859956" y="429017"/>
                  </a:lnTo>
                  <a:lnTo>
                    <a:pt x="858243" y="410839"/>
                  </a:lnTo>
                  <a:lnTo>
                    <a:pt x="823409" y="420356"/>
                  </a:lnTo>
                  <a:lnTo>
                    <a:pt x="812845" y="404178"/>
                  </a:lnTo>
                  <a:lnTo>
                    <a:pt x="788480" y="409602"/>
                  </a:lnTo>
                  <a:lnTo>
                    <a:pt x="752885" y="426733"/>
                  </a:lnTo>
                  <a:lnTo>
                    <a:pt x="764210" y="394089"/>
                  </a:lnTo>
                  <a:lnTo>
                    <a:pt x="836638" y="354784"/>
                  </a:lnTo>
                  <a:lnTo>
                    <a:pt x="849868" y="330991"/>
                  </a:lnTo>
                  <a:lnTo>
                    <a:pt x="891650" y="372771"/>
                  </a:lnTo>
                  <a:lnTo>
                    <a:pt x="916014" y="388189"/>
                  </a:lnTo>
                  <a:lnTo>
                    <a:pt x="944567" y="372486"/>
                  </a:lnTo>
                  <a:lnTo>
                    <a:pt x="924961" y="346695"/>
                  </a:lnTo>
                  <a:lnTo>
                    <a:pt x="871187" y="323854"/>
                  </a:lnTo>
                  <a:lnTo>
                    <a:pt x="804565" y="276268"/>
                  </a:lnTo>
                  <a:lnTo>
                    <a:pt x="741559" y="251429"/>
                  </a:lnTo>
                  <a:lnTo>
                    <a:pt x="686452" y="254379"/>
                  </a:lnTo>
                  <a:lnTo>
                    <a:pt x="654093" y="233727"/>
                  </a:lnTo>
                  <a:lnTo>
                    <a:pt x="616784" y="232775"/>
                  </a:lnTo>
                  <a:lnTo>
                    <a:pt x="614310" y="242293"/>
                  </a:lnTo>
                  <a:lnTo>
                    <a:pt x="623827" y="307389"/>
                  </a:lnTo>
                  <a:lnTo>
                    <a:pt x="637533" y="327565"/>
                  </a:lnTo>
                  <a:lnTo>
                    <a:pt x="633345" y="402655"/>
                  </a:lnTo>
                  <a:lnTo>
                    <a:pt x="581284" y="377149"/>
                  </a:lnTo>
                  <a:lnTo>
                    <a:pt x="581284" y="344696"/>
                  </a:lnTo>
                  <a:lnTo>
                    <a:pt x="529890" y="332895"/>
                  </a:lnTo>
                  <a:lnTo>
                    <a:pt x="505239" y="313099"/>
                  </a:lnTo>
                  <a:lnTo>
                    <a:pt x="503621" y="255426"/>
                  </a:lnTo>
                  <a:lnTo>
                    <a:pt x="557395" y="194707"/>
                  </a:lnTo>
                  <a:lnTo>
                    <a:pt x="550067" y="140746"/>
                  </a:lnTo>
                  <a:lnTo>
                    <a:pt x="526178" y="148359"/>
                  </a:lnTo>
                  <a:lnTo>
                    <a:pt x="506667" y="132276"/>
                  </a:lnTo>
                  <a:lnTo>
                    <a:pt x="492676" y="100584"/>
                  </a:lnTo>
                  <a:lnTo>
                    <a:pt x="476782" y="101821"/>
                  </a:lnTo>
                  <a:lnTo>
                    <a:pt x="475735" y="139128"/>
                  </a:lnTo>
                  <a:lnTo>
                    <a:pt x="452417" y="148645"/>
                  </a:lnTo>
                  <a:lnTo>
                    <a:pt x="423865" y="73746"/>
                  </a:lnTo>
                  <a:lnTo>
                    <a:pt x="403783" y="66608"/>
                  </a:lnTo>
                  <a:lnTo>
                    <a:pt x="370376" y="59946"/>
                  </a:lnTo>
                  <a:lnTo>
                    <a:pt x="338874" y="85452"/>
                  </a:lnTo>
                  <a:lnTo>
                    <a:pt x="392457" y="117619"/>
                  </a:lnTo>
                  <a:lnTo>
                    <a:pt x="409684" y="153308"/>
                  </a:lnTo>
                  <a:lnTo>
                    <a:pt x="316793" y="111243"/>
                  </a:lnTo>
                  <a:lnTo>
                    <a:pt x="248267" y="63658"/>
                  </a:lnTo>
                  <a:lnTo>
                    <a:pt x="230564" y="4937"/>
                  </a:lnTo>
                  <a:lnTo>
                    <a:pt x="169177" y="-11"/>
                  </a:lnTo>
                  <a:lnTo>
                    <a:pt x="131107" y="38628"/>
                  </a:lnTo>
                  <a:cubicBezTo>
                    <a:pt x="121818" y="47484"/>
                    <a:pt x="112065" y="55839"/>
                    <a:pt x="101888" y="63658"/>
                  </a:cubicBezTo>
                  <a:cubicBezTo>
                    <a:pt x="85370" y="71735"/>
                    <a:pt x="68289" y="78605"/>
                    <a:pt x="50779" y="84215"/>
                  </a:cubicBezTo>
                  <a:lnTo>
                    <a:pt x="50303" y="123805"/>
                  </a:lnTo>
                  <a:lnTo>
                    <a:pt x="-44" y="137320"/>
                  </a:lnTo>
                  <a:lnTo>
                    <a:pt x="9473" y="160636"/>
                  </a:lnTo>
                  <a:lnTo>
                    <a:pt x="94179" y="155688"/>
                  </a:lnTo>
                  <a:lnTo>
                    <a:pt x="146525" y="192804"/>
                  </a:lnTo>
                  <a:lnTo>
                    <a:pt x="163656" y="270178"/>
                  </a:lnTo>
                  <a:lnTo>
                    <a:pt x="154615" y="344125"/>
                  </a:lnTo>
                  <a:lnTo>
                    <a:pt x="175173" y="416074"/>
                  </a:lnTo>
                  <a:lnTo>
                    <a:pt x="137103" y="538177"/>
                  </a:lnTo>
                  <a:lnTo>
                    <a:pt x="159659" y="702442"/>
                  </a:lnTo>
                  <a:lnTo>
                    <a:pt x="200204" y="790855"/>
                  </a:lnTo>
                  <a:lnTo>
                    <a:pt x="244650" y="855190"/>
                  </a:lnTo>
                  <a:lnTo>
                    <a:pt x="278723" y="852240"/>
                  </a:lnTo>
                  <a:lnTo>
                    <a:pt x="259688" y="819406"/>
                  </a:lnTo>
                  <a:lnTo>
                    <a:pt x="237132" y="796946"/>
                  </a:lnTo>
                  <a:lnTo>
                    <a:pt x="215241" y="750883"/>
                  </a:lnTo>
                  <a:lnTo>
                    <a:pt x="234276" y="742033"/>
                  </a:lnTo>
                  <a:lnTo>
                    <a:pt x="282911" y="814743"/>
                  </a:lnTo>
                  <a:lnTo>
                    <a:pt x="320981" y="880601"/>
                  </a:lnTo>
                  <a:lnTo>
                    <a:pt x="333734" y="937703"/>
                  </a:lnTo>
                  <a:lnTo>
                    <a:pt x="387032" y="979292"/>
                  </a:lnTo>
                  <a:lnTo>
                    <a:pt x="474498" y="1017361"/>
                  </a:lnTo>
                  <a:lnTo>
                    <a:pt x="596322" y="1022785"/>
                  </a:lnTo>
                  <a:lnTo>
                    <a:pt x="639055" y="1048101"/>
                  </a:lnTo>
                  <a:lnTo>
                    <a:pt x="673413" y="1077508"/>
                  </a:lnTo>
                  <a:lnTo>
                    <a:pt x="718622" y="1093021"/>
                  </a:lnTo>
                  <a:lnTo>
                    <a:pt x="770207" y="1095495"/>
                  </a:lnTo>
                  <a:lnTo>
                    <a:pt x="818365" y="1082457"/>
                  </a:lnTo>
                  <a:cubicBezTo>
                    <a:pt x="818365" y="1082457"/>
                    <a:pt x="821030" y="1105108"/>
                    <a:pt x="823504" y="1116148"/>
                  </a:cubicBezTo>
                  <a:cubicBezTo>
                    <a:pt x="825979" y="1127187"/>
                    <a:pt x="803327" y="1171632"/>
                    <a:pt x="803327" y="1171632"/>
                  </a:cubicBezTo>
                  <a:lnTo>
                    <a:pt x="789146" y="1221596"/>
                  </a:lnTo>
                  <a:lnTo>
                    <a:pt x="817699" y="1266326"/>
                  </a:lnTo>
                  <a:lnTo>
                    <a:pt x="870806" y="1275843"/>
                  </a:lnTo>
                  <a:lnTo>
                    <a:pt x="954751" y="1331423"/>
                  </a:lnTo>
                  <a:lnTo>
                    <a:pt x="988633" y="1337800"/>
                  </a:lnTo>
                  <a:lnTo>
                    <a:pt x="995961" y="1370919"/>
                  </a:lnTo>
                  <a:lnTo>
                    <a:pt x="1003290" y="1385575"/>
                  </a:lnTo>
                  <a:cubicBezTo>
                    <a:pt x="1169048" y="1319539"/>
                    <a:pt x="1312904" y="1208238"/>
                    <a:pt x="1418443" y="1064375"/>
                  </a:cubicBezTo>
                  <a:lnTo>
                    <a:pt x="1415968" y="1048101"/>
                  </a:lnTo>
                  <a:lnTo>
                    <a:pt x="1451659" y="926473"/>
                  </a:lnTo>
                  <a:lnTo>
                    <a:pt x="1417301" y="912673"/>
                  </a:lnTo>
                  <a:close/>
                </a:path>
              </a:pathLst>
            </a:custGeom>
            <a:solidFill>
              <a:srgbClr val="FFFFFF"/>
            </a:solidFill>
            <a:ln w="9502" cap="flat">
              <a:noFill/>
              <a:prstDash val="solid"/>
              <a:miter/>
            </a:ln>
          </p:spPr>
          <p:txBody>
            <a:bodyPr rtlCol="0" anchor="ctr"/>
            <a:lstStyle/>
            <a:p>
              <a:endParaRPr lang="en-GB"/>
            </a:p>
          </p:txBody>
        </p:sp>
        <p:sp>
          <p:nvSpPr>
            <p:cNvPr id="910" name="COLLAB">
              <a:extLst>
                <a:ext uri="{FF2B5EF4-FFF2-40B4-BE49-F238E27FC236}">
                  <a16:creationId xmlns:a16="http://schemas.microsoft.com/office/drawing/2014/main" id="{E6912524-E42E-614C-B430-71297143EB5D}"/>
                </a:ext>
              </a:extLst>
            </p:cNvPr>
            <p:cNvSpPr/>
            <p:nvPr/>
          </p:nvSpPr>
          <p:spPr>
            <a:xfrm>
              <a:off x="8762820" y="2647216"/>
              <a:ext cx="1278770" cy="573440"/>
            </a:xfrm>
            <a:custGeom>
              <a:avLst/>
              <a:gdLst>
                <a:gd name="connsiteX0" fmla="*/ 1278726 w 1278770"/>
                <a:gd name="connsiteY0" fmla="*/ 503383 h 573440"/>
                <a:gd name="connsiteX1" fmla="*/ 1245129 w 1278770"/>
                <a:gd name="connsiteY1" fmla="*/ 466743 h 573440"/>
                <a:gd name="connsiteX2" fmla="*/ 1203348 w 1278770"/>
                <a:gd name="connsiteY2" fmla="*/ 425058 h 573440"/>
                <a:gd name="connsiteX3" fmla="*/ 1179839 w 1278770"/>
                <a:gd name="connsiteY3" fmla="*/ 360723 h 573440"/>
                <a:gd name="connsiteX4" fmla="*/ 1221050 w 1278770"/>
                <a:gd name="connsiteY4" fmla="*/ 358534 h 573440"/>
                <a:gd name="connsiteX5" fmla="*/ 1218385 w 1278770"/>
                <a:gd name="connsiteY5" fmla="*/ 335979 h 573440"/>
                <a:gd name="connsiteX6" fmla="*/ 1189167 w 1278770"/>
                <a:gd name="connsiteY6" fmla="*/ 340071 h 573440"/>
                <a:gd name="connsiteX7" fmla="*/ 1210962 w 1278770"/>
                <a:gd name="connsiteY7" fmla="*/ 323606 h 573440"/>
                <a:gd name="connsiteX8" fmla="*/ 1234089 w 1278770"/>
                <a:gd name="connsiteY8" fmla="*/ 302288 h 573440"/>
                <a:gd name="connsiteX9" fmla="*/ 1229140 w 1278770"/>
                <a:gd name="connsiteY9" fmla="*/ 280209 h 573440"/>
                <a:gd name="connsiteX10" fmla="*/ 1194782 w 1278770"/>
                <a:gd name="connsiteY10" fmla="*/ 250706 h 573440"/>
                <a:gd name="connsiteX11" fmla="*/ 1178602 w 1278770"/>
                <a:gd name="connsiteY11" fmla="*/ 204358 h 573440"/>
                <a:gd name="connsiteX12" fmla="*/ 26985 w 1278770"/>
                <a:gd name="connsiteY12" fmla="*/ 182278 h 573440"/>
                <a:gd name="connsiteX13" fmla="*/ 85994 w 1278770"/>
                <a:gd name="connsiteY13" fmla="*/ 207118 h 573440"/>
                <a:gd name="connsiteX14" fmla="*/ 63913 w 1278770"/>
                <a:gd name="connsiteY14" fmla="*/ 253751 h 573440"/>
                <a:gd name="connsiteX15" fmla="*/ 24035 w 1278770"/>
                <a:gd name="connsiteY15" fmla="*/ 271929 h 573440"/>
                <a:gd name="connsiteX16" fmla="*/ 32886 w 1278770"/>
                <a:gd name="connsiteY16" fmla="*/ 332552 h 573440"/>
                <a:gd name="connsiteX17" fmla="*/ 16706 w 1278770"/>
                <a:gd name="connsiteY17" fmla="*/ 343116 h 573440"/>
                <a:gd name="connsiteX18" fmla="*/ -44 w 1278770"/>
                <a:gd name="connsiteY18" fmla="*/ 372334 h 573440"/>
                <a:gd name="connsiteX19" fmla="*/ 10996 w 1278770"/>
                <a:gd name="connsiteY19" fmla="*/ 411639 h 573440"/>
                <a:gd name="connsiteX20" fmla="*/ 49542 w 1278770"/>
                <a:gd name="connsiteY20" fmla="*/ 407737 h 573440"/>
                <a:gd name="connsiteX21" fmla="*/ 42499 w 1278770"/>
                <a:gd name="connsiteY21" fmla="*/ 448756 h 573440"/>
                <a:gd name="connsiteX22" fmla="*/ 79998 w 1278770"/>
                <a:gd name="connsiteY22" fmla="*/ 440381 h 573440"/>
                <a:gd name="connsiteX23" fmla="*/ 125967 w 1278770"/>
                <a:gd name="connsiteY23" fmla="*/ 344354 h 573440"/>
                <a:gd name="connsiteX24" fmla="*/ 124730 w 1278770"/>
                <a:gd name="connsiteY24" fmla="*/ 307523 h 573440"/>
                <a:gd name="connsiteX25" fmla="*/ 185642 w 1278770"/>
                <a:gd name="connsiteY25" fmla="*/ 289345 h 573440"/>
                <a:gd name="connsiteX26" fmla="*/ 195159 w 1278770"/>
                <a:gd name="connsiteY26" fmla="*/ 259366 h 573440"/>
                <a:gd name="connsiteX27" fmla="*/ 257784 w 1278770"/>
                <a:gd name="connsiteY27" fmla="*/ 238524 h 573440"/>
                <a:gd name="connsiteX28" fmla="*/ 256071 w 1278770"/>
                <a:gd name="connsiteY28" fmla="*/ 199504 h 573440"/>
                <a:gd name="connsiteX29" fmla="*/ 302041 w 1278770"/>
                <a:gd name="connsiteY29" fmla="*/ 186942 h 573440"/>
                <a:gd name="connsiteX30" fmla="*/ 337922 w 1278770"/>
                <a:gd name="connsiteY30" fmla="*/ 160484 h 573440"/>
                <a:gd name="connsiteX31" fmla="*/ 377895 w 1278770"/>
                <a:gd name="connsiteY31" fmla="*/ 163149 h 573440"/>
                <a:gd name="connsiteX32" fmla="*/ 416917 w 1278770"/>
                <a:gd name="connsiteY32" fmla="*/ 182183 h 573440"/>
                <a:gd name="connsiteX33" fmla="*/ 463362 w 1278770"/>
                <a:gd name="connsiteY33" fmla="*/ 171905 h 573440"/>
                <a:gd name="connsiteX34" fmla="*/ 497721 w 1278770"/>
                <a:gd name="connsiteY34" fmla="*/ 138785 h 573440"/>
                <a:gd name="connsiteX35" fmla="*/ 549591 w 1278770"/>
                <a:gd name="connsiteY35" fmla="*/ 131933 h 573440"/>
                <a:gd name="connsiteX36" fmla="*/ 575859 w 1278770"/>
                <a:gd name="connsiteY36" fmla="*/ 135359 h 573440"/>
                <a:gd name="connsiteX37" fmla="*/ 616689 w 1278770"/>
                <a:gd name="connsiteY37" fmla="*/ 110044 h 573440"/>
                <a:gd name="connsiteX38" fmla="*/ 689593 w 1278770"/>
                <a:gd name="connsiteY38" fmla="*/ 135645 h 573440"/>
                <a:gd name="connsiteX39" fmla="*/ 720525 w 1278770"/>
                <a:gd name="connsiteY39" fmla="*/ 149635 h 573440"/>
                <a:gd name="connsiteX40" fmla="*/ 727854 w 1278770"/>
                <a:gd name="connsiteY40" fmla="*/ 182754 h 573440"/>
                <a:gd name="connsiteX41" fmla="*/ 762021 w 1278770"/>
                <a:gd name="connsiteY41" fmla="*/ 179804 h 573440"/>
                <a:gd name="connsiteX42" fmla="*/ 768684 w 1278770"/>
                <a:gd name="connsiteY42" fmla="*/ 157439 h 573440"/>
                <a:gd name="connsiteX43" fmla="*/ 800377 w 1278770"/>
                <a:gd name="connsiteY43" fmla="*/ 164386 h 573440"/>
                <a:gd name="connsiteX44" fmla="*/ 802090 w 1278770"/>
                <a:gd name="connsiteY44" fmla="*/ 182564 h 573440"/>
                <a:gd name="connsiteX45" fmla="*/ 739655 w 1278770"/>
                <a:gd name="connsiteY45" fmla="*/ 214922 h 573440"/>
                <a:gd name="connsiteX46" fmla="*/ 788099 w 1278770"/>
                <a:gd name="connsiteY46" fmla="*/ 255179 h 573440"/>
                <a:gd name="connsiteX47" fmla="*/ 877469 w 1278770"/>
                <a:gd name="connsiteY47" fmla="*/ 281731 h 573440"/>
                <a:gd name="connsiteX48" fmla="*/ 920392 w 1278770"/>
                <a:gd name="connsiteY48" fmla="*/ 318562 h 573440"/>
                <a:gd name="connsiteX49" fmla="*/ 970074 w 1278770"/>
                <a:gd name="connsiteY49" fmla="*/ 312186 h 573440"/>
                <a:gd name="connsiteX50" fmla="*/ 976165 w 1278770"/>
                <a:gd name="connsiteY50" fmla="*/ 287632 h 573440"/>
                <a:gd name="connsiteX51" fmla="*/ 992916 w 1278770"/>
                <a:gd name="connsiteY51" fmla="*/ 279352 h 573440"/>
                <a:gd name="connsiteX52" fmla="*/ 925627 w 1278770"/>
                <a:gd name="connsiteY52" fmla="*/ 247851 h 573440"/>
                <a:gd name="connsiteX53" fmla="*/ 889270 w 1278770"/>
                <a:gd name="connsiteY53" fmla="*/ 251277 h 573440"/>
                <a:gd name="connsiteX54" fmla="*/ 916014 w 1278770"/>
                <a:gd name="connsiteY54" fmla="*/ 236050 h 573440"/>
                <a:gd name="connsiteX55" fmla="*/ 880800 w 1278770"/>
                <a:gd name="connsiteY55" fmla="*/ 204358 h 573440"/>
                <a:gd name="connsiteX56" fmla="*/ 917823 w 1278770"/>
                <a:gd name="connsiteY56" fmla="*/ 193794 h 573440"/>
                <a:gd name="connsiteX57" fmla="*/ 972358 w 1278770"/>
                <a:gd name="connsiteY57" fmla="*/ 209592 h 573440"/>
                <a:gd name="connsiteX58" fmla="*/ 995200 w 1278770"/>
                <a:gd name="connsiteY58" fmla="*/ 260128 h 573440"/>
                <a:gd name="connsiteX59" fmla="*/ 1025941 w 1278770"/>
                <a:gd name="connsiteY59" fmla="*/ 283540 h 573440"/>
                <a:gd name="connsiteX60" fmla="*/ 1060014 w 1278770"/>
                <a:gd name="connsiteY60" fmla="*/ 343211 h 573440"/>
                <a:gd name="connsiteX61" fmla="*/ 1116548 w 1278770"/>
                <a:gd name="connsiteY61" fmla="*/ 367765 h 573440"/>
                <a:gd name="connsiteX62" fmla="*/ 1132728 w 1278770"/>
                <a:gd name="connsiteY62" fmla="*/ 440666 h 573440"/>
                <a:gd name="connsiteX63" fmla="*/ 1190975 w 1278770"/>
                <a:gd name="connsiteY63" fmla="*/ 462555 h 573440"/>
                <a:gd name="connsiteX64" fmla="*/ 1194116 w 1278770"/>
                <a:gd name="connsiteY64" fmla="*/ 487395 h 573440"/>
                <a:gd name="connsiteX65" fmla="*/ 1194116 w 1278770"/>
                <a:gd name="connsiteY65" fmla="*/ 517564 h 573440"/>
                <a:gd name="connsiteX66" fmla="*/ 1216196 w 1278770"/>
                <a:gd name="connsiteY66" fmla="*/ 554395 h 573440"/>
                <a:gd name="connsiteX67" fmla="*/ 1225048 w 1278770"/>
                <a:gd name="connsiteY67" fmla="*/ 573429 h 573440"/>
                <a:gd name="connsiteX68" fmla="*/ 1264069 w 1278770"/>
                <a:gd name="connsiteY68" fmla="*/ 571716 h 573440"/>
                <a:gd name="connsiteX69" fmla="*/ 1273587 w 1278770"/>
                <a:gd name="connsiteY69" fmla="*/ 530221 h 57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78770" h="573440">
                  <a:moveTo>
                    <a:pt x="1278726" y="503383"/>
                  </a:moveTo>
                  <a:lnTo>
                    <a:pt x="1245129" y="466743"/>
                  </a:lnTo>
                  <a:lnTo>
                    <a:pt x="1203348" y="425058"/>
                  </a:lnTo>
                  <a:lnTo>
                    <a:pt x="1179839" y="360723"/>
                  </a:lnTo>
                  <a:lnTo>
                    <a:pt x="1221050" y="358534"/>
                  </a:lnTo>
                  <a:lnTo>
                    <a:pt x="1218385" y="335979"/>
                  </a:lnTo>
                  <a:lnTo>
                    <a:pt x="1189167" y="340071"/>
                  </a:lnTo>
                  <a:lnTo>
                    <a:pt x="1210962" y="323606"/>
                  </a:lnTo>
                  <a:lnTo>
                    <a:pt x="1234089" y="302288"/>
                  </a:lnTo>
                  <a:lnTo>
                    <a:pt x="1229140" y="280209"/>
                  </a:lnTo>
                  <a:lnTo>
                    <a:pt x="1194782" y="250706"/>
                  </a:lnTo>
                  <a:lnTo>
                    <a:pt x="1178602" y="204358"/>
                  </a:lnTo>
                  <a:cubicBezTo>
                    <a:pt x="842867" y="-59712"/>
                    <a:pt x="372596" y="-68728"/>
                    <a:pt x="26985" y="182278"/>
                  </a:cubicBezTo>
                  <a:lnTo>
                    <a:pt x="85994" y="207118"/>
                  </a:lnTo>
                  <a:lnTo>
                    <a:pt x="63913" y="253751"/>
                  </a:lnTo>
                  <a:lnTo>
                    <a:pt x="24035" y="271929"/>
                  </a:lnTo>
                  <a:lnTo>
                    <a:pt x="32886" y="332552"/>
                  </a:lnTo>
                  <a:lnTo>
                    <a:pt x="16706" y="343116"/>
                  </a:lnTo>
                  <a:lnTo>
                    <a:pt x="-44" y="372334"/>
                  </a:lnTo>
                  <a:lnTo>
                    <a:pt x="10996" y="411639"/>
                  </a:lnTo>
                  <a:lnTo>
                    <a:pt x="49542" y="407737"/>
                  </a:lnTo>
                  <a:lnTo>
                    <a:pt x="42499" y="448756"/>
                  </a:lnTo>
                  <a:lnTo>
                    <a:pt x="79998" y="440381"/>
                  </a:lnTo>
                  <a:lnTo>
                    <a:pt x="125967" y="344354"/>
                  </a:lnTo>
                  <a:lnTo>
                    <a:pt x="124730" y="307523"/>
                  </a:lnTo>
                  <a:lnTo>
                    <a:pt x="185642" y="289345"/>
                  </a:lnTo>
                  <a:lnTo>
                    <a:pt x="195159" y="259366"/>
                  </a:lnTo>
                  <a:lnTo>
                    <a:pt x="257784" y="238524"/>
                  </a:lnTo>
                  <a:lnTo>
                    <a:pt x="256071" y="199504"/>
                  </a:lnTo>
                  <a:lnTo>
                    <a:pt x="302041" y="186942"/>
                  </a:lnTo>
                  <a:cubicBezTo>
                    <a:pt x="302041" y="186942"/>
                    <a:pt x="331260" y="161912"/>
                    <a:pt x="337922" y="160484"/>
                  </a:cubicBezTo>
                  <a:cubicBezTo>
                    <a:pt x="351294" y="160381"/>
                    <a:pt x="364655" y="161272"/>
                    <a:pt x="377895" y="163149"/>
                  </a:cubicBezTo>
                  <a:lnTo>
                    <a:pt x="416917" y="182183"/>
                  </a:lnTo>
                  <a:lnTo>
                    <a:pt x="463362" y="171905"/>
                  </a:lnTo>
                  <a:lnTo>
                    <a:pt x="497721" y="138785"/>
                  </a:lnTo>
                  <a:lnTo>
                    <a:pt x="549591" y="131933"/>
                  </a:lnTo>
                  <a:cubicBezTo>
                    <a:pt x="557944" y="135172"/>
                    <a:pt x="566955" y="136347"/>
                    <a:pt x="575859" y="135359"/>
                  </a:cubicBezTo>
                  <a:cubicBezTo>
                    <a:pt x="586900" y="132885"/>
                    <a:pt x="616689" y="110044"/>
                    <a:pt x="616689" y="110044"/>
                  </a:cubicBezTo>
                  <a:lnTo>
                    <a:pt x="689593" y="135645"/>
                  </a:lnTo>
                  <a:lnTo>
                    <a:pt x="720525" y="149635"/>
                  </a:lnTo>
                  <a:lnTo>
                    <a:pt x="727854" y="182754"/>
                  </a:lnTo>
                  <a:lnTo>
                    <a:pt x="762021" y="179804"/>
                  </a:lnTo>
                  <a:lnTo>
                    <a:pt x="768684" y="157439"/>
                  </a:lnTo>
                  <a:lnTo>
                    <a:pt x="800377" y="164386"/>
                  </a:lnTo>
                  <a:lnTo>
                    <a:pt x="802090" y="182564"/>
                  </a:lnTo>
                  <a:lnTo>
                    <a:pt x="739655" y="214922"/>
                  </a:lnTo>
                  <a:lnTo>
                    <a:pt x="788099" y="255179"/>
                  </a:lnTo>
                  <a:lnTo>
                    <a:pt x="877469" y="281731"/>
                  </a:lnTo>
                  <a:lnTo>
                    <a:pt x="920392" y="318562"/>
                  </a:lnTo>
                  <a:lnTo>
                    <a:pt x="970074" y="312186"/>
                  </a:lnTo>
                  <a:lnTo>
                    <a:pt x="976165" y="287632"/>
                  </a:lnTo>
                  <a:lnTo>
                    <a:pt x="992916" y="279352"/>
                  </a:lnTo>
                  <a:lnTo>
                    <a:pt x="925627" y="247851"/>
                  </a:lnTo>
                  <a:lnTo>
                    <a:pt x="889270" y="251277"/>
                  </a:lnTo>
                  <a:lnTo>
                    <a:pt x="916014" y="236050"/>
                  </a:lnTo>
                  <a:lnTo>
                    <a:pt x="880800" y="204358"/>
                  </a:lnTo>
                  <a:lnTo>
                    <a:pt x="917823" y="193794"/>
                  </a:lnTo>
                  <a:lnTo>
                    <a:pt x="972358" y="209592"/>
                  </a:lnTo>
                  <a:lnTo>
                    <a:pt x="995200" y="260128"/>
                  </a:lnTo>
                  <a:lnTo>
                    <a:pt x="1025941" y="283540"/>
                  </a:lnTo>
                  <a:lnTo>
                    <a:pt x="1060014" y="343211"/>
                  </a:lnTo>
                  <a:lnTo>
                    <a:pt x="1116548" y="367765"/>
                  </a:lnTo>
                  <a:lnTo>
                    <a:pt x="1132728" y="440666"/>
                  </a:lnTo>
                  <a:lnTo>
                    <a:pt x="1190975" y="462555"/>
                  </a:lnTo>
                  <a:lnTo>
                    <a:pt x="1194116" y="487395"/>
                  </a:lnTo>
                  <a:lnTo>
                    <a:pt x="1194116" y="517564"/>
                  </a:lnTo>
                  <a:lnTo>
                    <a:pt x="1216196" y="554395"/>
                  </a:lnTo>
                  <a:lnTo>
                    <a:pt x="1225048" y="573429"/>
                  </a:lnTo>
                  <a:lnTo>
                    <a:pt x="1264069" y="571716"/>
                  </a:lnTo>
                  <a:lnTo>
                    <a:pt x="1273587" y="530221"/>
                  </a:lnTo>
                  <a:close/>
                </a:path>
              </a:pathLst>
            </a:custGeom>
            <a:solidFill>
              <a:srgbClr val="FFFFFF"/>
            </a:solidFill>
            <a:ln w="9502" cap="flat">
              <a:noFill/>
              <a:prstDash val="solid"/>
              <a:miter/>
            </a:ln>
          </p:spPr>
          <p:txBody>
            <a:bodyPr rtlCol="0" anchor="ctr"/>
            <a:lstStyle/>
            <a:p>
              <a:endParaRPr lang="en-GB"/>
            </a:p>
          </p:txBody>
        </p:sp>
        <p:sp>
          <p:nvSpPr>
            <p:cNvPr id="911" name="COLLAB">
              <a:extLst>
                <a:ext uri="{FF2B5EF4-FFF2-40B4-BE49-F238E27FC236}">
                  <a16:creationId xmlns:a16="http://schemas.microsoft.com/office/drawing/2014/main" id="{E6912524-E42E-614C-B430-71297143EB5D}"/>
                </a:ext>
              </a:extLst>
            </p:cNvPr>
            <p:cNvSpPr/>
            <p:nvPr/>
          </p:nvSpPr>
          <p:spPr>
            <a:xfrm>
              <a:off x="10020557" y="2921535"/>
              <a:ext cx="280480" cy="645636"/>
            </a:xfrm>
            <a:custGeom>
              <a:avLst/>
              <a:gdLst>
                <a:gd name="connsiteX0" fmla="*/ 336 w 280480"/>
                <a:gd name="connsiteY0" fmla="*/ -11 h 645636"/>
                <a:gd name="connsiteX1" fmla="*/ 3097 w 280480"/>
                <a:gd name="connsiteY1" fmla="*/ 12647 h 645636"/>
                <a:gd name="connsiteX2" fmla="*/ -44 w 280480"/>
                <a:gd name="connsiteY2" fmla="*/ 50715 h 645636"/>
                <a:gd name="connsiteX3" fmla="*/ 13471 w 280480"/>
                <a:gd name="connsiteY3" fmla="*/ 80217 h 645636"/>
                <a:gd name="connsiteX4" fmla="*/ 39739 w 280480"/>
                <a:gd name="connsiteY4" fmla="*/ 83644 h 645636"/>
                <a:gd name="connsiteX5" fmla="*/ 49256 w 280480"/>
                <a:gd name="connsiteY5" fmla="*/ 125709 h 645636"/>
                <a:gd name="connsiteX6" fmla="*/ 20704 w 280480"/>
                <a:gd name="connsiteY6" fmla="*/ 120475 h 645636"/>
                <a:gd name="connsiteX7" fmla="*/ 40595 w 280480"/>
                <a:gd name="connsiteY7" fmla="*/ 241341 h 645636"/>
                <a:gd name="connsiteX8" fmla="*/ 24891 w 280480"/>
                <a:gd name="connsiteY8" fmla="*/ 295874 h 645636"/>
                <a:gd name="connsiteX9" fmla="*/ 56299 w 280480"/>
                <a:gd name="connsiteY9" fmla="*/ 353832 h 645636"/>
                <a:gd name="connsiteX10" fmla="*/ 90943 w 280480"/>
                <a:gd name="connsiteY10" fmla="*/ 374009 h 645636"/>
                <a:gd name="connsiteX11" fmla="*/ 116830 w 280480"/>
                <a:gd name="connsiteY11" fmla="*/ 493352 h 645636"/>
                <a:gd name="connsiteX12" fmla="*/ 166131 w 280480"/>
                <a:gd name="connsiteY12" fmla="*/ 579767 h 645636"/>
                <a:gd name="connsiteX13" fmla="*/ 212767 w 280480"/>
                <a:gd name="connsiteY13" fmla="*/ 643627 h 645636"/>
                <a:gd name="connsiteX14" fmla="*/ 266541 w 280480"/>
                <a:gd name="connsiteY14" fmla="*/ 645625 h 645636"/>
                <a:gd name="connsiteX15" fmla="*/ 274440 w 280480"/>
                <a:gd name="connsiteY15" fmla="*/ 597469 h 645636"/>
                <a:gd name="connsiteX16" fmla="*/ 280436 w 280480"/>
                <a:gd name="connsiteY16" fmla="*/ 590236 h 645636"/>
                <a:gd name="connsiteX17" fmla="*/ 261401 w 280480"/>
                <a:gd name="connsiteY17" fmla="*/ 472891 h 645636"/>
                <a:gd name="connsiteX18" fmla="*/ 336 w 280480"/>
                <a:gd name="connsiteY18" fmla="*/ -11 h 6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480" h="645636">
                  <a:moveTo>
                    <a:pt x="336" y="-11"/>
                  </a:moveTo>
                  <a:lnTo>
                    <a:pt x="3097" y="12647"/>
                  </a:lnTo>
                  <a:lnTo>
                    <a:pt x="-44" y="50715"/>
                  </a:lnTo>
                  <a:lnTo>
                    <a:pt x="13471" y="80217"/>
                  </a:lnTo>
                  <a:lnTo>
                    <a:pt x="39739" y="83644"/>
                  </a:lnTo>
                  <a:lnTo>
                    <a:pt x="49256" y="125709"/>
                  </a:lnTo>
                  <a:lnTo>
                    <a:pt x="20704" y="120475"/>
                  </a:lnTo>
                  <a:lnTo>
                    <a:pt x="40595" y="241341"/>
                  </a:lnTo>
                  <a:lnTo>
                    <a:pt x="24891" y="295874"/>
                  </a:lnTo>
                  <a:lnTo>
                    <a:pt x="56299" y="353832"/>
                  </a:lnTo>
                  <a:lnTo>
                    <a:pt x="90943" y="374009"/>
                  </a:lnTo>
                  <a:lnTo>
                    <a:pt x="116830" y="493352"/>
                  </a:lnTo>
                  <a:lnTo>
                    <a:pt x="166131" y="579767"/>
                  </a:lnTo>
                  <a:lnTo>
                    <a:pt x="212767" y="643627"/>
                  </a:lnTo>
                  <a:lnTo>
                    <a:pt x="266541" y="645625"/>
                  </a:lnTo>
                  <a:lnTo>
                    <a:pt x="274440" y="597469"/>
                  </a:lnTo>
                  <a:lnTo>
                    <a:pt x="280436" y="590236"/>
                  </a:lnTo>
                  <a:cubicBezTo>
                    <a:pt x="276491" y="550769"/>
                    <a:pt x="270134" y="511581"/>
                    <a:pt x="261401" y="472891"/>
                  </a:cubicBezTo>
                  <a:cubicBezTo>
                    <a:pt x="222006" y="293305"/>
                    <a:pt x="131313" y="129021"/>
                    <a:pt x="336" y="-11"/>
                  </a:cubicBezTo>
                  <a:close/>
                </a:path>
              </a:pathLst>
            </a:custGeom>
            <a:solidFill>
              <a:srgbClr val="FFFFFF"/>
            </a:solidFill>
            <a:ln w="9502" cap="flat">
              <a:noFill/>
              <a:prstDash val="solid"/>
              <a:miter/>
            </a:ln>
          </p:spPr>
          <p:txBody>
            <a:bodyPr rtlCol="0" anchor="ctr"/>
            <a:lstStyle/>
            <a:p>
              <a:endParaRPr lang="en-GB"/>
            </a:p>
          </p:txBody>
        </p:sp>
        <p:sp>
          <p:nvSpPr>
            <p:cNvPr id="912" name="COLLAB">
              <a:extLst>
                <a:ext uri="{FF2B5EF4-FFF2-40B4-BE49-F238E27FC236}">
                  <a16:creationId xmlns:a16="http://schemas.microsoft.com/office/drawing/2014/main" id="{E6912524-E42E-614C-B430-71297143EB5D}"/>
                </a:ext>
              </a:extLst>
            </p:cNvPr>
            <p:cNvSpPr/>
            <p:nvPr/>
          </p:nvSpPr>
          <p:spPr>
            <a:xfrm>
              <a:off x="9198246" y="2989392"/>
              <a:ext cx="390217" cy="297883"/>
            </a:xfrm>
            <a:custGeom>
              <a:avLst/>
              <a:gdLst>
                <a:gd name="connsiteX0" fmla="*/ 308938 w 390217"/>
                <a:gd name="connsiteY0" fmla="*/ 31692 h 297883"/>
                <a:gd name="connsiteX1" fmla="*/ 148854 w 390217"/>
                <a:gd name="connsiteY1" fmla="*/ 0 h 297883"/>
                <a:gd name="connsiteX2" fmla="*/ 85182 w 390217"/>
                <a:gd name="connsiteY2" fmla="*/ 16369 h 297883"/>
                <a:gd name="connsiteX3" fmla="*/ 79090 w 390217"/>
                <a:gd name="connsiteY3" fmla="*/ 61861 h 297883"/>
                <a:gd name="connsiteX4" fmla="*/ 46160 w 390217"/>
                <a:gd name="connsiteY4" fmla="*/ 39020 h 297883"/>
                <a:gd name="connsiteX5" fmla="*/ 0 w 390217"/>
                <a:gd name="connsiteY5" fmla="*/ 60909 h 297883"/>
                <a:gd name="connsiteX6" fmla="*/ 11802 w 390217"/>
                <a:gd name="connsiteY6" fmla="*/ 134761 h 297883"/>
                <a:gd name="connsiteX7" fmla="*/ 57962 w 390217"/>
                <a:gd name="connsiteY7" fmla="*/ 154652 h 297883"/>
                <a:gd name="connsiteX8" fmla="*/ 77377 w 390217"/>
                <a:gd name="connsiteY8" fmla="*/ 106305 h 297883"/>
                <a:gd name="connsiteX9" fmla="*/ 117826 w 390217"/>
                <a:gd name="connsiteY9" fmla="*/ 132096 h 297883"/>
                <a:gd name="connsiteX10" fmla="*/ 199677 w 390217"/>
                <a:gd name="connsiteY10" fmla="*/ 176541 h 297883"/>
                <a:gd name="connsiteX11" fmla="*/ 227183 w 390217"/>
                <a:gd name="connsiteY11" fmla="*/ 237736 h 297883"/>
                <a:gd name="connsiteX12" fmla="*/ 300848 w 390217"/>
                <a:gd name="connsiteY12" fmla="*/ 297883 h 297883"/>
                <a:gd name="connsiteX13" fmla="*/ 390217 w 390217"/>
                <a:gd name="connsiteY13" fmla="*/ 261814 h 297883"/>
                <a:gd name="connsiteX14" fmla="*/ 380605 w 390217"/>
                <a:gd name="connsiteY14" fmla="*/ 229170 h 297883"/>
                <a:gd name="connsiteX15" fmla="*/ 352433 w 390217"/>
                <a:gd name="connsiteY15" fmla="*/ 195956 h 297883"/>
                <a:gd name="connsiteX16" fmla="*/ 328354 w 390217"/>
                <a:gd name="connsiteY16" fmla="*/ 108494 h 297883"/>
                <a:gd name="connsiteX17" fmla="*/ 342154 w 390217"/>
                <a:gd name="connsiteY17" fmla="*/ 66048 h 297883"/>
                <a:gd name="connsiteX18" fmla="*/ 308938 w 390217"/>
                <a:gd name="connsiteY18" fmla="*/ 31692 h 29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217" h="297883">
                  <a:moveTo>
                    <a:pt x="308938" y="31692"/>
                  </a:moveTo>
                  <a:lnTo>
                    <a:pt x="148854" y="0"/>
                  </a:lnTo>
                  <a:lnTo>
                    <a:pt x="85182" y="16369"/>
                  </a:lnTo>
                  <a:lnTo>
                    <a:pt x="79090" y="61861"/>
                  </a:lnTo>
                  <a:lnTo>
                    <a:pt x="46160" y="39020"/>
                  </a:lnTo>
                  <a:lnTo>
                    <a:pt x="0" y="60909"/>
                  </a:lnTo>
                  <a:lnTo>
                    <a:pt x="11802" y="134761"/>
                  </a:lnTo>
                  <a:lnTo>
                    <a:pt x="57962" y="154652"/>
                  </a:lnTo>
                  <a:lnTo>
                    <a:pt x="77377" y="106305"/>
                  </a:lnTo>
                  <a:lnTo>
                    <a:pt x="117826" y="132096"/>
                  </a:lnTo>
                  <a:lnTo>
                    <a:pt x="199677" y="176541"/>
                  </a:lnTo>
                  <a:lnTo>
                    <a:pt x="227183" y="237736"/>
                  </a:lnTo>
                  <a:lnTo>
                    <a:pt x="300848" y="297883"/>
                  </a:lnTo>
                  <a:lnTo>
                    <a:pt x="390217" y="261814"/>
                  </a:lnTo>
                  <a:lnTo>
                    <a:pt x="380605" y="229170"/>
                  </a:lnTo>
                  <a:lnTo>
                    <a:pt x="352433" y="195956"/>
                  </a:lnTo>
                  <a:lnTo>
                    <a:pt x="328354" y="108494"/>
                  </a:lnTo>
                  <a:lnTo>
                    <a:pt x="342154" y="66048"/>
                  </a:lnTo>
                  <a:lnTo>
                    <a:pt x="308938" y="31692"/>
                  </a:lnTo>
                  <a:close/>
                </a:path>
              </a:pathLst>
            </a:custGeom>
            <a:solidFill>
              <a:srgbClr val="FFFFFF"/>
            </a:solidFill>
            <a:ln w="9502" cap="flat">
              <a:noFill/>
              <a:prstDash val="solid"/>
              <a:miter/>
            </a:ln>
          </p:spPr>
          <p:txBody>
            <a:bodyPr rtlCol="0" anchor="ctr"/>
            <a:lstStyle/>
            <a:p>
              <a:endParaRPr lang="en-GB"/>
            </a:p>
          </p:txBody>
        </p:sp>
        <p:sp>
          <p:nvSpPr>
            <p:cNvPr id="913" name="COLLAB">
              <a:extLst>
                <a:ext uri="{FF2B5EF4-FFF2-40B4-BE49-F238E27FC236}">
                  <a16:creationId xmlns:a16="http://schemas.microsoft.com/office/drawing/2014/main" id="{E6912524-E42E-614C-B430-71297143EB5D}"/>
                </a:ext>
              </a:extLst>
            </p:cNvPr>
            <p:cNvSpPr/>
            <p:nvPr/>
          </p:nvSpPr>
          <p:spPr>
            <a:xfrm>
              <a:off x="9578946" y="3041735"/>
              <a:ext cx="58437" cy="91363"/>
            </a:xfrm>
            <a:custGeom>
              <a:avLst/>
              <a:gdLst>
                <a:gd name="connsiteX0" fmla="*/ 58437 w 58437"/>
                <a:gd name="connsiteY0" fmla="*/ 1427 h 91363"/>
                <a:gd name="connsiteX1" fmla="*/ 23318 w 58437"/>
                <a:gd name="connsiteY1" fmla="*/ 0 h 91363"/>
                <a:gd name="connsiteX2" fmla="*/ 0 w 58437"/>
                <a:gd name="connsiteY2" fmla="*/ 30645 h 91363"/>
                <a:gd name="connsiteX3" fmla="*/ 29695 w 58437"/>
                <a:gd name="connsiteY3" fmla="*/ 91364 h 91363"/>
                <a:gd name="connsiteX4" fmla="*/ 58437 w 58437"/>
                <a:gd name="connsiteY4" fmla="*/ 84987 h 91363"/>
                <a:gd name="connsiteX5" fmla="*/ 58437 w 58437"/>
                <a:gd name="connsiteY5" fmla="*/ 1427 h 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37" h="91363">
                  <a:moveTo>
                    <a:pt x="58437" y="1427"/>
                  </a:moveTo>
                  <a:lnTo>
                    <a:pt x="23318" y="0"/>
                  </a:lnTo>
                  <a:lnTo>
                    <a:pt x="0" y="30645"/>
                  </a:lnTo>
                  <a:lnTo>
                    <a:pt x="29695" y="91364"/>
                  </a:lnTo>
                  <a:lnTo>
                    <a:pt x="58437" y="84987"/>
                  </a:lnTo>
                  <a:lnTo>
                    <a:pt x="58437" y="1427"/>
                  </a:lnTo>
                  <a:close/>
                </a:path>
              </a:pathLst>
            </a:custGeom>
            <a:solidFill>
              <a:srgbClr val="FFFFFF"/>
            </a:solidFill>
            <a:ln w="9502" cap="flat">
              <a:noFill/>
              <a:prstDash val="solid"/>
              <a:miter/>
            </a:ln>
          </p:spPr>
          <p:txBody>
            <a:bodyPr rtlCol="0" anchor="ctr"/>
            <a:lstStyle/>
            <a:p>
              <a:endParaRPr lang="en-GB"/>
            </a:p>
          </p:txBody>
        </p:sp>
        <p:sp>
          <p:nvSpPr>
            <p:cNvPr id="914" name="COLLAB">
              <a:extLst>
                <a:ext uri="{FF2B5EF4-FFF2-40B4-BE49-F238E27FC236}">
                  <a16:creationId xmlns:a16="http://schemas.microsoft.com/office/drawing/2014/main" id="{E6912524-E42E-614C-B430-71297143EB5D}"/>
                </a:ext>
              </a:extLst>
            </p:cNvPr>
            <p:cNvSpPr/>
            <p:nvPr/>
          </p:nvSpPr>
          <p:spPr>
            <a:xfrm>
              <a:off x="9730750" y="2993389"/>
              <a:ext cx="127153" cy="111729"/>
            </a:xfrm>
            <a:custGeom>
              <a:avLst/>
              <a:gdLst>
                <a:gd name="connsiteX0" fmla="*/ 121538 w 127153"/>
                <a:gd name="connsiteY0" fmla="*/ 46158 h 111729"/>
                <a:gd name="connsiteX1" fmla="*/ 37499 w 127153"/>
                <a:gd name="connsiteY1" fmla="*/ 23031 h 111729"/>
                <a:gd name="connsiteX2" fmla="*/ 16180 w 127153"/>
                <a:gd name="connsiteY2" fmla="*/ 0 h 111729"/>
                <a:gd name="connsiteX3" fmla="*/ 0 w 127153"/>
                <a:gd name="connsiteY3" fmla="*/ 10469 h 111729"/>
                <a:gd name="connsiteX4" fmla="*/ 25221 w 127153"/>
                <a:gd name="connsiteY4" fmla="*/ 51297 h 111729"/>
                <a:gd name="connsiteX5" fmla="*/ 51299 w 127153"/>
                <a:gd name="connsiteY5" fmla="*/ 105829 h 111729"/>
                <a:gd name="connsiteX6" fmla="*/ 87371 w 127153"/>
                <a:gd name="connsiteY6" fmla="*/ 111730 h 111729"/>
                <a:gd name="connsiteX7" fmla="*/ 92034 w 127153"/>
                <a:gd name="connsiteY7" fmla="*/ 101452 h 111729"/>
                <a:gd name="connsiteX8" fmla="*/ 64814 w 127153"/>
                <a:gd name="connsiteY8" fmla="*/ 72615 h 111729"/>
                <a:gd name="connsiteX9" fmla="*/ 127154 w 127153"/>
                <a:gd name="connsiteY9" fmla="*/ 82037 h 111729"/>
                <a:gd name="connsiteX10" fmla="*/ 121538 w 127153"/>
                <a:gd name="connsiteY10" fmla="*/ 46158 h 1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153" h="111729">
                  <a:moveTo>
                    <a:pt x="121538" y="46158"/>
                  </a:moveTo>
                  <a:lnTo>
                    <a:pt x="37499" y="23031"/>
                  </a:lnTo>
                  <a:lnTo>
                    <a:pt x="16180" y="0"/>
                  </a:lnTo>
                  <a:lnTo>
                    <a:pt x="0" y="10469"/>
                  </a:lnTo>
                  <a:lnTo>
                    <a:pt x="25221" y="51297"/>
                  </a:lnTo>
                  <a:lnTo>
                    <a:pt x="51299" y="105829"/>
                  </a:lnTo>
                  <a:lnTo>
                    <a:pt x="87371" y="111730"/>
                  </a:lnTo>
                  <a:lnTo>
                    <a:pt x="92034" y="101452"/>
                  </a:lnTo>
                  <a:lnTo>
                    <a:pt x="64814" y="72615"/>
                  </a:lnTo>
                  <a:lnTo>
                    <a:pt x="127154" y="82037"/>
                  </a:lnTo>
                  <a:lnTo>
                    <a:pt x="121538" y="46158"/>
                  </a:lnTo>
                  <a:close/>
                </a:path>
              </a:pathLst>
            </a:custGeom>
            <a:solidFill>
              <a:srgbClr val="FFFFFF"/>
            </a:solidFill>
            <a:ln w="9502" cap="flat">
              <a:noFill/>
              <a:prstDash val="solid"/>
              <a:miter/>
            </a:ln>
          </p:spPr>
          <p:txBody>
            <a:bodyPr rtlCol="0" anchor="ctr"/>
            <a:lstStyle/>
            <a:p>
              <a:endParaRPr lang="en-GB"/>
            </a:p>
          </p:txBody>
        </p:sp>
        <p:sp>
          <p:nvSpPr>
            <p:cNvPr id="915" name="COLLAB">
              <a:extLst>
                <a:ext uri="{FF2B5EF4-FFF2-40B4-BE49-F238E27FC236}">
                  <a16:creationId xmlns:a16="http://schemas.microsoft.com/office/drawing/2014/main" id="{E6912524-E42E-614C-B430-71297143EB5D}"/>
                </a:ext>
              </a:extLst>
            </p:cNvPr>
            <p:cNvSpPr/>
            <p:nvPr/>
          </p:nvSpPr>
          <p:spPr>
            <a:xfrm>
              <a:off x="9377175" y="3980877"/>
              <a:ext cx="157133" cy="41018"/>
            </a:xfrm>
            <a:custGeom>
              <a:avLst/>
              <a:gdLst>
                <a:gd name="connsiteX0" fmla="*/ 6853 w 157133"/>
                <a:gd name="connsiteY0" fmla="*/ 0 h 41018"/>
                <a:gd name="connsiteX1" fmla="*/ 0 w 157133"/>
                <a:gd name="connsiteY1" fmla="*/ 10754 h 41018"/>
                <a:gd name="connsiteX2" fmla="*/ 70715 w 157133"/>
                <a:gd name="connsiteY2" fmla="*/ 15893 h 41018"/>
                <a:gd name="connsiteX3" fmla="*/ 104121 w 157133"/>
                <a:gd name="connsiteY3" fmla="*/ 41018 h 41018"/>
                <a:gd name="connsiteX4" fmla="*/ 147045 w 157133"/>
                <a:gd name="connsiteY4" fmla="*/ 36069 h 41018"/>
                <a:gd name="connsiteX5" fmla="*/ 157134 w 157133"/>
                <a:gd name="connsiteY5" fmla="*/ 8375 h 41018"/>
                <a:gd name="connsiteX6" fmla="*/ 104312 w 157133"/>
                <a:gd name="connsiteY6" fmla="*/ 10754 h 41018"/>
                <a:gd name="connsiteX7" fmla="*/ 6853 w 157133"/>
                <a:gd name="connsiteY7" fmla="*/ 0 h 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33" h="41018">
                  <a:moveTo>
                    <a:pt x="6853" y="0"/>
                  </a:moveTo>
                  <a:lnTo>
                    <a:pt x="0" y="10754"/>
                  </a:lnTo>
                  <a:lnTo>
                    <a:pt x="70715" y="15893"/>
                  </a:lnTo>
                  <a:lnTo>
                    <a:pt x="104121" y="41018"/>
                  </a:lnTo>
                  <a:lnTo>
                    <a:pt x="147045" y="36069"/>
                  </a:lnTo>
                  <a:lnTo>
                    <a:pt x="157134" y="8375"/>
                  </a:lnTo>
                  <a:lnTo>
                    <a:pt x="104312" y="10754"/>
                  </a:lnTo>
                  <a:lnTo>
                    <a:pt x="6853" y="0"/>
                  </a:lnTo>
                  <a:close/>
                </a:path>
              </a:pathLst>
            </a:custGeom>
            <a:solidFill>
              <a:srgbClr val="FFFFFF"/>
            </a:solidFill>
            <a:ln w="9502" cap="flat">
              <a:noFill/>
              <a:prstDash val="solid"/>
              <a:miter/>
            </a:ln>
          </p:spPr>
          <p:txBody>
            <a:bodyPr rtlCol="0" anchor="ctr"/>
            <a:lstStyle/>
            <a:p>
              <a:endParaRPr lang="en-GB"/>
            </a:p>
          </p:txBody>
        </p:sp>
        <p:sp>
          <p:nvSpPr>
            <p:cNvPr id="916" name="COLLAB">
              <a:extLst>
                <a:ext uri="{FF2B5EF4-FFF2-40B4-BE49-F238E27FC236}">
                  <a16:creationId xmlns:a16="http://schemas.microsoft.com/office/drawing/2014/main" id="{E6912524-E42E-614C-B430-71297143EB5D}"/>
                </a:ext>
              </a:extLst>
            </p:cNvPr>
            <p:cNvSpPr/>
            <p:nvPr/>
          </p:nvSpPr>
          <p:spPr>
            <a:xfrm>
              <a:off x="9546586" y="3979164"/>
              <a:ext cx="75188" cy="39781"/>
            </a:xfrm>
            <a:custGeom>
              <a:avLst/>
              <a:gdLst>
                <a:gd name="connsiteX0" fmla="*/ 43495 w 75188"/>
                <a:gd name="connsiteY0" fmla="*/ 0 h 39781"/>
                <a:gd name="connsiteX1" fmla="*/ 0 w 75188"/>
                <a:gd name="connsiteY1" fmla="*/ 23602 h 39781"/>
                <a:gd name="connsiteX2" fmla="*/ 10564 w 75188"/>
                <a:gd name="connsiteY2" fmla="*/ 39781 h 39781"/>
                <a:gd name="connsiteX3" fmla="*/ 68050 w 75188"/>
                <a:gd name="connsiteY3" fmla="*/ 27028 h 39781"/>
                <a:gd name="connsiteX4" fmla="*/ 75188 w 75188"/>
                <a:gd name="connsiteY4" fmla="*/ 6852 h 39781"/>
                <a:gd name="connsiteX5" fmla="*/ 55773 w 75188"/>
                <a:gd name="connsiteY5" fmla="*/ 13514 h 39781"/>
                <a:gd name="connsiteX6" fmla="*/ 43495 w 75188"/>
                <a:gd name="connsiteY6" fmla="*/ 0 h 3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88" h="39781">
                  <a:moveTo>
                    <a:pt x="43495" y="0"/>
                  </a:moveTo>
                  <a:lnTo>
                    <a:pt x="0" y="23602"/>
                  </a:lnTo>
                  <a:lnTo>
                    <a:pt x="10564" y="39781"/>
                  </a:lnTo>
                  <a:lnTo>
                    <a:pt x="68050" y="27028"/>
                  </a:lnTo>
                  <a:lnTo>
                    <a:pt x="75188" y="6852"/>
                  </a:lnTo>
                  <a:lnTo>
                    <a:pt x="55773" y="13514"/>
                  </a:lnTo>
                  <a:lnTo>
                    <a:pt x="43495" y="0"/>
                  </a:lnTo>
                  <a:close/>
                </a:path>
              </a:pathLst>
            </a:custGeom>
            <a:solidFill>
              <a:srgbClr val="FFFFFF"/>
            </a:solidFill>
            <a:ln w="9502" cap="flat">
              <a:noFill/>
              <a:prstDash val="solid"/>
              <a:miter/>
            </a:ln>
          </p:spPr>
          <p:txBody>
            <a:bodyPr rtlCol="0" anchor="ctr"/>
            <a:lstStyle/>
            <a:p>
              <a:endParaRPr lang="en-GB"/>
            </a:p>
          </p:txBody>
        </p:sp>
        <p:sp>
          <p:nvSpPr>
            <p:cNvPr id="917" name="COLLAB">
              <a:extLst>
                <a:ext uri="{FF2B5EF4-FFF2-40B4-BE49-F238E27FC236}">
                  <a16:creationId xmlns:a16="http://schemas.microsoft.com/office/drawing/2014/main" id="{E6912524-E42E-614C-B430-71297143EB5D}"/>
                </a:ext>
              </a:extLst>
            </p:cNvPr>
            <p:cNvSpPr/>
            <p:nvPr/>
          </p:nvSpPr>
          <p:spPr>
            <a:xfrm rot="-1852200">
              <a:off x="10082990" y="3436171"/>
              <a:ext cx="500334" cy="359268"/>
            </a:xfrm>
            <a:custGeom>
              <a:avLst/>
              <a:gdLst>
                <a:gd name="connsiteX0" fmla="*/ -44 w 500334"/>
                <a:gd name="connsiteY0" fmla="*/ -11 h 359268"/>
                <a:gd name="connsiteX1" fmla="*/ 500290 w 500334"/>
                <a:gd name="connsiteY1" fmla="*/ -11 h 359268"/>
                <a:gd name="connsiteX2" fmla="*/ 500290 w 500334"/>
                <a:gd name="connsiteY2" fmla="*/ 359257 h 359268"/>
                <a:gd name="connsiteX3" fmla="*/ -44 w 500334"/>
                <a:gd name="connsiteY3" fmla="*/ 359257 h 359268"/>
              </a:gdLst>
              <a:ahLst/>
              <a:cxnLst>
                <a:cxn ang="0">
                  <a:pos x="connsiteX0" y="connsiteY0"/>
                </a:cxn>
                <a:cxn ang="0">
                  <a:pos x="connsiteX1" y="connsiteY1"/>
                </a:cxn>
                <a:cxn ang="0">
                  <a:pos x="connsiteX2" y="connsiteY2"/>
                </a:cxn>
                <a:cxn ang="0">
                  <a:pos x="connsiteX3" y="connsiteY3"/>
                </a:cxn>
              </a:cxnLst>
              <a:rect l="l" t="t" r="r" b="b"/>
              <a:pathLst>
                <a:path w="500334" h="359268">
                  <a:moveTo>
                    <a:pt x="-44" y="-11"/>
                  </a:moveTo>
                  <a:lnTo>
                    <a:pt x="500290" y="-11"/>
                  </a:lnTo>
                  <a:lnTo>
                    <a:pt x="500290" y="359257"/>
                  </a:lnTo>
                  <a:lnTo>
                    <a:pt x="-44" y="359257"/>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18" name="COLLAB">
              <a:extLst>
                <a:ext uri="{FF2B5EF4-FFF2-40B4-BE49-F238E27FC236}">
                  <a16:creationId xmlns:a16="http://schemas.microsoft.com/office/drawing/2014/main" id="{E6912524-E42E-614C-B430-71297143EB5D}"/>
                </a:ext>
              </a:extLst>
            </p:cNvPr>
            <p:cNvSpPr/>
            <p:nvPr/>
          </p:nvSpPr>
          <p:spPr>
            <a:xfrm>
              <a:off x="10422481" y="3408427"/>
              <a:ext cx="132959" cy="222413"/>
            </a:xfrm>
            <a:custGeom>
              <a:avLst/>
              <a:gdLst>
                <a:gd name="connsiteX0" fmla="*/ 0 w 132959"/>
                <a:gd name="connsiteY0" fmla="*/ 0 h 222413"/>
                <a:gd name="connsiteX1" fmla="*/ 132960 w 132959"/>
                <a:gd name="connsiteY1" fmla="*/ 222413 h 222413"/>
              </a:gdLst>
              <a:ahLst/>
              <a:cxnLst>
                <a:cxn ang="0">
                  <a:pos x="connsiteX0" y="connsiteY0"/>
                </a:cxn>
                <a:cxn ang="0">
                  <a:pos x="connsiteX1" y="connsiteY1"/>
                </a:cxn>
              </a:cxnLst>
              <a:rect l="l" t="t" r="r" b="b"/>
              <a:pathLst>
                <a:path w="132959" h="222413">
                  <a:moveTo>
                    <a:pt x="0" y="0"/>
                  </a:moveTo>
                  <a:lnTo>
                    <a:pt x="132960" y="222413"/>
                  </a:lnTo>
                </a:path>
              </a:pathLst>
            </a:custGeom>
            <a:ln w="9502" cap="flat">
              <a:solidFill>
                <a:srgbClr val="263238"/>
              </a:solidFill>
              <a:prstDash val="solid"/>
              <a:miter/>
            </a:ln>
          </p:spPr>
          <p:txBody>
            <a:bodyPr rtlCol="0" anchor="ctr"/>
            <a:lstStyle/>
            <a:p>
              <a:endParaRPr lang="en-GB"/>
            </a:p>
          </p:txBody>
        </p:sp>
        <p:sp>
          <p:nvSpPr>
            <p:cNvPr id="919" name="COLLAB">
              <a:extLst>
                <a:ext uri="{FF2B5EF4-FFF2-40B4-BE49-F238E27FC236}">
                  <a16:creationId xmlns:a16="http://schemas.microsoft.com/office/drawing/2014/main" id="{E6912524-E42E-614C-B430-71297143EB5D}"/>
                </a:ext>
              </a:extLst>
            </p:cNvPr>
            <p:cNvSpPr/>
            <p:nvPr/>
          </p:nvSpPr>
          <p:spPr>
            <a:xfrm>
              <a:off x="10378605" y="3434599"/>
              <a:ext cx="132959" cy="222508"/>
            </a:xfrm>
            <a:custGeom>
              <a:avLst/>
              <a:gdLst>
                <a:gd name="connsiteX0" fmla="*/ 0 w 132959"/>
                <a:gd name="connsiteY0" fmla="*/ 0 h 222508"/>
                <a:gd name="connsiteX1" fmla="*/ 132959 w 132959"/>
                <a:gd name="connsiteY1" fmla="*/ 222508 h 222508"/>
              </a:gdLst>
              <a:ahLst/>
              <a:cxnLst>
                <a:cxn ang="0">
                  <a:pos x="connsiteX0" y="connsiteY0"/>
                </a:cxn>
                <a:cxn ang="0">
                  <a:pos x="connsiteX1" y="connsiteY1"/>
                </a:cxn>
              </a:cxnLst>
              <a:rect l="l" t="t" r="r" b="b"/>
              <a:pathLst>
                <a:path w="132959" h="222508">
                  <a:moveTo>
                    <a:pt x="0" y="0"/>
                  </a:moveTo>
                  <a:lnTo>
                    <a:pt x="132959" y="222508"/>
                  </a:lnTo>
                </a:path>
              </a:pathLst>
            </a:custGeom>
            <a:ln w="9502" cap="flat">
              <a:solidFill>
                <a:srgbClr val="263238"/>
              </a:solidFill>
              <a:prstDash val="solid"/>
              <a:miter/>
            </a:ln>
          </p:spPr>
          <p:txBody>
            <a:bodyPr rtlCol="0" anchor="ctr"/>
            <a:lstStyle/>
            <a:p>
              <a:endParaRPr lang="en-GB"/>
            </a:p>
          </p:txBody>
        </p:sp>
        <p:sp>
          <p:nvSpPr>
            <p:cNvPr id="920" name="COLLAB">
              <a:extLst>
                <a:ext uri="{FF2B5EF4-FFF2-40B4-BE49-F238E27FC236}">
                  <a16:creationId xmlns:a16="http://schemas.microsoft.com/office/drawing/2014/main" id="{E6912524-E42E-614C-B430-71297143EB5D}"/>
                </a:ext>
              </a:extLst>
            </p:cNvPr>
            <p:cNvSpPr/>
            <p:nvPr/>
          </p:nvSpPr>
          <p:spPr>
            <a:xfrm>
              <a:off x="10334730" y="3460771"/>
              <a:ext cx="133054" cy="222508"/>
            </a:xfrm>
            <a:custGeom>
              <a:avLst/>
              <a:gdLst>
                <a:gd name="connsiteX0" fmla="*/ 0 w 133054"/>
                <a:gd name="connsiteY0" fmla="*/ 0 h 222508"/>
                <a:gd name="connsiteX1" fmla="*/ 133054 w 133054"/>
                <a:gd name="connsiteY1" fmla="*/ 222508 h 222508"/>
              </a:gdLst>
              <a:ahLst/>
              <a:cxnLst>
                <a:cxn ang="0">
                  <a:pos x="connsiteX0" y="connsiteY0"/>
                </a:cxn>
                <a:cxn ang="0">
                  <a:pos x="connsiteX1" y="connsiteY1"/>
                </a:cxn>
              </a:cxnLst>
              <a:rect l="l" t="t" r="r" b="b"/>
              <a:pathLst>
                <a:path w="133054" h="222508">
                  <a:moveTo>
                    <a:pt x="0" y="0"/>
                  </a:moveTo>
                  <a:lnTo>
                    <a:pt x="133054" y="222508"/>
                  </a:lnTo>
                </a:path>
              </a:pathLst>
            </a:custGeom>
            <a:ln w="9502" cap="flat">
              <a:solidFill>
                <a:srgbClr val="263238"/>
              </a:solidFill>
              <a:prstDash val="solid"/>
              <a:miter/>
            </a:ln>
          </p:spPr>
          <p:txBody>
            <a:bodyPr rtlCol="0" anchor="ctr"/>
            <a:lstStyle/>
            <a:p>
              <a:endParaRPr lang="en-GB"/>
            </a:p>
          </p:txBody>
        </p:sp>
        <p:sp>
          <p:nvSpPr>
            <p:cNvPr id="921" name="COLLAB">
              <a:extLst>
                <a:ext uri="{FF2B5EF4-FFF2-40B4-BE49-F238E27FC236}">
                  <a16:creationId xmlns:a16="http://schemas.microsoft.com/office/drawing/2014/main" id="{E6912524-E42E-614C-B430-71297143EB5D}"/>
                </a:ext>
              </a:extLst>
            </p:cNvPr>
            <p:cNvSpPr/>
            <p:nvPr/>
          </p:nvSpPr>
          <p:spPr>
            <a:xfrm>
              <a:off x="10290854" y="3487038"/>
              <a:ext cx="133054" cy="222508"/>
            </a:xfrm>
            <a:custGeom>
              <a:avLst/>
              <a:gdLst>
                <a:gd name="connsiteX0" fmla="*/ 0 w 133054"/>
                <a:gd name="connsiteY0" fmla="*/ 0 h 222508"/>
                <a:gd name="connsiteX1" fmla="*/ 133055 w 133054"/>
                <a:gd name="connsiteY1" fmla="*/ 222508 h 222508"/>
              </a:gdLst>
              <a:ahLst/>
              <a:cxnLst>
                <a:cxn ang="0">
                  <a:pos x="connsiteX0" y="connsiteY0"/>
                </a:cxn>
                <a:cxn ang="0">
                  <a:pos x="connsiteX1" y="connsiteY1"/>
                </a:cxn>
              </a:cxnLst>
              <a:rect l="l" t="t" r="r" b="b"/>
              <a:pathLst>
                <a:path w="133054" h="222508">
                  <a:moveTo>
                    <a:pt x="0" y="0"/>
                  </a:moveTo>
                  <a:lnTo>
                    <a:pt x="133055" y="222508"/>
                  </a:lnTo>
                </a:path>
              </a:pathLst>
            </a:custGeom>
            <a:ln w="9502" cap="flat">
              <a:solidFill>
                <a:srgbClr val="263238"/>
              </a:solidFill>
              <a:prstDash val="solid"/>
              <a:miter/>
            </a:ln>
          </p:spPr>
          <p:txBody>
            <a:bodyPr rtlCol="0" anchor="ctr"/>
            <a:lstStyle/>
            <a:p>
              <a:endParaRPr lang="en-GB"/>
            </a:p>
          </p:txBody>
        </p:sp>
        <p:sp>
          <p:nvSpPr>
            <p:cNvPr id="922" name="COLLAB">
              <a:extLst>
                <a:ext uri="{FF2B5EF4-FFF2-40B4-BE49-F238E27FC236}">
                  <a16:creationId xmlns:a16="http://schemas.microsoft.com/office/drawing/2014/main" id="{E6912524-E42E-614C-B430-71297143EB5D}"/>
                </a:ext>
              </a:extLst>
            </p:cNvPr>
            <p:cNvSpPr/>
            <p:nvPr/>
          </p:nvSpPr>
          <p:spPr>
            <a:xfrm>
              <a:off x="10247074" y="3513210"/>
              <a:ext cx="132959" cy="222508"/>
            </a:xfrm>
            <a:custGeom>
              <a:avLst/>
              <a:gdLst>
                <a:gd name="connsiteX0" fmla="*/ 0 w 132959"/>
                <a:gd name="connsiteY0" fmla="*/ 0 h 222508"/>
                <a:gd name="connsiteX1" fmla="*/ 132959 w 132959"/>
                <a:gd name="connsiteY1" fmla="*/ 222508 h 222508"/>
              </a:gdLst>
              <a:ahLst/>
              <a:cxnLst>
                <a:cxn ang="0">
                  <a:pos x="connsiteX0" y="connsiteY0"/>
                </a:cxn>
                <a:cxn ang="0">
                  <a:pos x="connsiteX1" y="connsiteY1"/>
                </a:cxn>
              </a:cxnLst>
              <a:rect l="l" t="t" r="r" b="b"/>
              <a:pathLst>
                <a:path w="132959" h="222508">
                  <a:moveTo>
                    <a:pt x="0" y="0"/>
                  </a:moveTo>
                  <a:lnTo>
                    <a:pt x="132959" y="222508"/>
                  </a:lnTo>
                </a:path>
              </a:pathLst>
            </a:custGeom>
            <a:ln w="9502" cap="flat">
              <a:solidFill>
                <a:srgbClr val="263238"/>
              </a:solidFill>
              <a:prstDash val="solid"/>
              <a:miter/>
            </a:ln>
          </p:spPr>
          <p:txBody>
            <a:bodyPr rtlCol="0" anchor="ctr"/>
            <a:lstStyle/>
            <a:p>
              <a:endParaRPr lang="en-GB"/>
            </a:p>
          </p:txBody>
        </p:sp>
        <p:sp>
          <p:nvSpPr>
            <p:cNvPr id="923" name="COLLAB">
              <a:extLst>
                <a:ext uri="{FF2B5EF4-FFF2-40B4-BE49-F238E27FC236}">
                  <a16:creationId xmlns:a16="http://schemas.microsoft.com/office/drawing/2014/main" id="{E6912524-E42E-614C-B430-71297143EB5D}"/>
                </a:ext>
              </a:extLst>
            </p:cNvPr>
            <p:cNvSpPr/>
            <p:nvPr/>
          </p:nvSpPr>
          <p:spPr>
            <a:xfrm>
              <a:off x="10203198" y="3539477"/>
              <a:ext cx="132959" cy="222508"/>
            </a:xfrm>
            <a:custGeom>
              <a:avLst/>
              <a:gdLst>
                <a:gd name="connsiteX0" fmla="*/ 0 w 132959"/>
                <a:gd name="connsiteY0" fmla="*/ 0 h 222508"/>
                <a:gd name="connsiteX1" fmla="*/ 132959 w 132959"/>
                <a:gd name="connsiteY1" fmla="*/ 222509 h 222508"/>
              </a:gdLst>
              <a:ahLst/>
              <a:cxnLst>
                <a:cxn ang="0">
                  <a:pos x="connsiteX0" y="connsiteY0"/>
                </a:cxn>
                <a:cxn ang="0">
                  <a:pos x="connsiteX1" y="connsiteY1"/>
                </a:cxn>
              </a:cxnLst>
              <a:rect l="l" t="t" r="r" b="b"/>
              <a:pathLst>
                <a:path w="132959" h="222508">
                  <a:moveTo>
                    <a:pt x="0" y="0"/>
                  </a:moveTo>
                  <a:lnTo>
                    <a:pt x="132959" y="222509"/>
                  </a:lnTo>
                </a:path>
              </a:pathLst>
            </a:custGeom>
            <a:ln w="9502" cap="flat">
              <a:solidFill>
                <a:srgbClr val="263238"/>
              </a:solidFill>
              <a:prstDash val="solid"/>
              <a:miter/>
            </a:ln>
          </p:spPr>
          <p:txBody>
            <a:bodyPr rtlCol="0" anchor="ctr"/>
            <a:lstStyle/>
            <a:p>
              <a:endParaRPr lang="en-GB"/>
            </a:p>
          </p:txBody>
        </p:sp>
        <p:sp>
          <p:nvSpPr>
            <p:cNvPr id="924" name="COLLAB">
              <a:extLst>
                <a:ext uri="{FF2B5EF4-FFF2-40B4-BE49-F238E27FC236}">
                  <a16:creationId xmlns:a16="http://schemas.microsoft.com/office/drawing/2014/main" id="{E6912524-E42E-614C-B430-71297143EB5D}"/>
                </a:ext>
              </a:extLst>
            </p:cNvPr>
            <p:cNvSpPr/>
            <p:nvPr/>
          </p:nvSpPr>
          <p:spPr>
            <a:xfrm>
              <a:off x="10159322" y="3565648"/>
              <a:ext cx="133054" cy="222508"/>
            </a:xfrm>
            <a:custGeom>
              <a:avLst/>
              <a:gdLst>
                <a:gd name="connsiteX0" fmla="*/ 0 w 133054"/>
                <a:gd name="connsiteY0" fmla="*/ 0 h 222508"/>
                <a:gd name="connsiteX1" fmla="*/ 133055 w 133054"/>
                <a:gd name="connsiteY1" fmla="*/ 222509 h 222508"/>
              </a:gdLst>
              <a:ahLst/>
              <a:cxnLst>
                <a:cxn ang="0">
                  <a:pos x="connsiteX0" y="connsiteY0"/>
                </a:cxn>
                <a:cxn ang="0">
                  <a:pos x="connsiteX1" y="connsiteY1"/>
                </a:cxn>
              </a:cxnLst>
              <a:rect l="l" t="t" r="r" b="b"/>
              <a:pathLst>
                <a:path w="133054" h="222508">
                  <a:moveTo>
                    <a:pt x="0" y="0"/>
                  </a:moveTo>
                  <a:lnTo>
                    <a:pt x="133055" y="222509"/>
                  </a:lnTo>
                </a:path>
              </a:pathLst>
            </a:custGeom>
            <a:ln w="9502" cap="flat">
              <a:solidFill>
                <a:srgbClr val="263238"/>
              </a:solidFill>
              <a:prstDash val="solid"/>
              <a:miter/>
            </a:ln>
          </p:spPr>
          <p:txBody>
            <a:bodyPr rtlCol="0" anchor="ctr"/>
            <a:lstStyle/>
            <a:p>
              <a:endParaRPr lang="en-GB"/>
            </a:p>
          </p:txBody>
        </p:sp>
        <p:sp>
          <p:nvSpPr>
            <p:cNvPr id="925" name="COLLAB">
              <a:extLst>
                <a:ext uri="{FF2B5EF4-FFF2-40B4-BE49-F238E27FC236}">
                  <a16:creationId xmlns:a16="http://schemas.microsoft.com/office/drawing/2014/main" id="{E6912524-E42E-614C-B430-71297143EB5D}"/>
                </a:ext>
              </a:extLst>
            </p:cNvPr>
            <p:cNvSpPr/>
            <p:nvPr/>
          </p:nvSpPr>
          <p:spPr>
            <a:xfrm rot="-932400">
              <a:off x="10129050" y="3588840"/>
              <a:ext cx="500334" cy="359268"/>
            </a:xfrm>
            <a:custGeom>
              <a:avLst/>
              <a:gdLst>
                <a:gd name="connsiteX0" fmla="*/ -45 w 500334"/>
                <a:gd name="connsiteY0" fmla="*/ -11 h 359268"/>
                <a:gd name="connsiteX1" fmla="*/ 500290 w 500334"/>
                <a:gd name="connsiteY1" fmla="*/ -11 h 359268"/>
                <a:gd name="connsiteX2" fmla="*/ 500290 w 500334"/>
                <a:gd name="connsiteY2" fmla="*/ 359257 h 359268"/>
                <a:gd name="connsiteX3" fmla="*/ -45 w 500334"/>
                <a:gd name="connsiteY3" fmla="*/ 359257 h 359268"/>
              </a:gdLst>
              <a:ahLst/>
              <a:cxnLst>
                <a:cxn ang="0">
                  <a:pos x="connsiteX0" y="connsiteY0"/>
                </a:cxn>
                <a:cxn ang="0">
                  <a:pos x="connsiteX1" y="connsiteY1"/>
                </a:cxn>
                <a:cxn ang="0">
                  <a:pos x="connsiteX2" y="connsiteY2"/>
                </a:cxn>
                <a:cxn ang="0">
                  <a:pos x="connsiteX3" y="connsiteY3"/>
                </a:cxn>
              </a:cxnLst>
              <a:rect l="l" t="t" r="r" b="b"/>
              <a:pathLst>
                <a:path w="500334" h="359268">
                  <a:moveTo>
                    <a:pt x="-45" y="-11"/>
                  </a:moveTo>
                  <a:lnTo>
                    <a:pt x="500290" y="-11"/>
                  </a:lnTo>
                  <a:lnTo>
                    <a:pt x="500290" y="359257"/>
                  </a:lnTo>
                  <a:lnTo>
                    <a:pt x="-45" y="359257"/>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26" name="COLLAB">
              <a:extLst>
                <a:ext uri="{FF2B5EF4-FFF2-40B4-BE49-F238E27FC236}">
                  <a16:creationId xmlns:a16="http://schemas.microsoft.com/office/drawing/2014/main" id="{E6912524-E42E-614C-B430-71297143EB5D}"/>
                </a:ext>
              </a:extLst>
            </p:cNvPr>
            <p:cNvSpPr/>
            <p:nvPr/>
          </p:nvSpPr>
          <p:spPr>
            <a:xfrm>
              <a:off x="10520511" y="3592106"/>
              <a:ext cx="69382" cy="249727"/>
            </a:xfrm>
            <a:custGeom>
              <a:avLst/>
              <a:gdLst>
                <a:gd name="connsiteX0" fmla="*/ 0 w 69382"/>
                <a:gd name="connsiteY0" fmla="*/ 0 h 249727"/>
                <a:gd name="connsiteX1" fmla="*/ 69383 w 69382"/>
                <a:gd name="connsiteY1" fmla="*/ 249727 h 249727"/>
              </a:gdLst>
              <a:ahLst/>
              <a:cxnLst>
                <a:cxn ang="0">
                  <a:pos x="connsiteX0" y="connsiteY0"/>
                </a:cxn>
                <a:cxn ang="0">
                  <a:pos x="connsiteX1" y="connsiteY1"/>
                </a:cxn>
              </a:cxnLst>
              <a:rect l="l" t="t" r="r" b="b"/>
              <a:pathLst>
                <a:path w="69382" h="249727">
                  <a:moveTo>
                    <a:pt x="0" y="0"/>
                  </a:moveTo>
                  <a:lnTo>
                    <a:pt x="69383" y="249727"/>
                  </a:lnTo>
                </a:path>
              </a:pathLst>
            </a:custGeom>
            <a:ln w="9502" cap="flat">
              <a:solidFill>
                <a:srgbClr val="263238"/>
              </a:solidFill>
              <a:prstDash val="solid"/>
              <a:miter/>
            </a:ln>
          </p:spPr>
          <p:txBody>
            <a:bodyPr rtlCol="0" anchor="ctr"/>
            <a:lstStyle/>
            <a:p>
              <a:endParaRPr lang="en-GB"/>
            </a:p>
          </p:txBody>
        </p:sp>
        <p:sp>
          <p:nvSpPr>
            <p:cNvPr id="927" name="COLLAB">
              <a:extLst>
                <a:ext uri="{FF2B5EF4-FFF2-40B4-BE49-F238E27FC236}">
                  <a16:creationId xmlns:a16="http://schemas.microsoft.com/office/drawing/2014/main" id="{E6912524-E42E-614C-B430-71297143EB5D}"/>
                </a:ext>
              </a:extLst>
            </p:cNvPr>
            <p:cNvSpPr/>
            <p:nvPr/>
          </p:nvSpPr>
          <p:spPr>
            <a:xfrm>
              <a:off x="10471211" y="3605810"/>
              <a:ext cx="69477" cy="249727"/>
            </a:xfrm>
            <a:custGeom>
              <a:avLst/>
              <a:gdLst>
                <a:gd name="connsiteX0" fmla="*/ 0 w 69477"/>
                <a:gd name="connsiteY0" fmla="*/ 0 h 249727"/>
                <a:gd name="connsiteX1" fmla="*/ 69478 w 69477"/>
                <a:gd name="connsiteY1" fmla="*/ 249727 h 249727"/>
              </a:gdLst>
              <a:ahLst/>
              <a:cxnLst>
                <a:cxn ang="0">
                  <a:pos x="connsiteX0" y="connsiteY0"/>
                </a:cxn>
                <a:cxn ang="0">
                  <a:pos x="connsiteX1" y="connsiteY1"/>
                </a:cxn>
              </a:cxnLst>
              <a:rect l="l" t="t" r="r" b="b"/>
              <a:pathLst>
                <a:path w="69477" h="249727">
                  <a:moveTo>
                    <a:pt x="0" y="0"/>
                  </a:moveTo>
                  <a:lnTo>
                    <a:pt x="69478" y="249727"/>
                  </a:lnTo>
                </a:path>
              </a:pathLst>
            </a:custGeom>
            <a:ln w="9502" cap="flat">
              <a:solidFill>
                <a:srgbClr val="263238"/>
              </a:solidFill>
              <a:prstDash val="solid"/>
              <a:miter/>
            </a:ln>
          </p:spPr>
          <p:txBody>
            <a:bodyPr rtlCol="0" anchor="ctr"/>
            <a:lstStyle/>
            <a:p>
              <a:endParaRPr lang="en-GB"/>
            </a:p>
          </p:txBody>
        </p:sp>
        <p:sp>
          <p:nvSpPr>
            <p:cNvPr id="928" name="COLLAB">
              <a:extLst>
                <a:ext uri="{FF2B5EF4-FFF2-40B4-BE49-F238E27FC236}">
                  <a16:creationId xmlns:a16="http://schemas.microsoft.com/office/drawing/2014/main" id="{E6912524-E42E-614C-B430-71297143EB5D}"/>
                </a:ext>
              </a:extLst>
            </p:cNvPr>
            <p:cNvSpPr/>
            <p:nvPr/>
          </p:nvSpPr>
          <p:spPr>
            <a:xfrm>
              <a:off x="10474256" y="3807381"/>
              <a:ext cx="17226" cy="61860"/>
            </a:xfrm>
            <a:custGeom>
              <a:avLst/>
              <a:gdLst>
                <a:gd name="connsiteX0" fmla="*/ 0 w 17226"/>
                <a:gd name="connsiteY0" fmla="*/ 0 h 61860"/>
                <a:gd name="connsiteX1" fmla="*/ 17227 w 17226"/>
                <a:gd name="connsiteY1" fmla="*/ 61861 h 61860"/>
              </a:gdLst>
              <a:ahLst/>
              <a:cxnLst>
                <a:cxn ang="0">
                  <a:pos x="connsiteX0" y="connsiteY0"/>
                </a:cxn>
                <a:cxn ang="0">
                  <a:pos x="connsiteX1" y="connsiteY1"/>
                </a:cxn>
              </a:cxnLst>
              <a:rect l="l" t="t" r="r" b="b"/>
              <a:pathLst>
                <a:path w="17226" h="61860">
                  <a:moveTo>
                    <a:pt x="0" y="0"/>
                  </a:moveTo>
                  <a:lnTo>
                    <a:pt x="17227" y="61861"/>
                  </a:lnTo>
                </a:path>
              </a:pathLst>
            </a:custGeom>
            <a:ln w="9502" cap="flat">
              <a:solidFill>
                <a:srgbClr val="263238"/>
              </a:solidFill>
              <a:prstDash val="solid"/>
              <a:miter/>
            </a:ln>
          </p:spPr>
          <p:txBody>
            <a:bodyPr rtlCol="0" anchor="ctr"/>
            <a:lstStyle/>
            <a:p>
              <a:endParaRPr lang="en-GB"/>
            </a:p>
          </p:txBody>
        </p:sp>
        <p:sp>
          <p:nvSpPr>
            <p:cNvPr id="929" name="COLLAB">
              <a:extLst>
                <a:ext uri="{FF2B5EF4-FFF2-40B4-BE49-F238E27FC236}">
                  <a16:creationId xmlns:a16="http://schemas.microsoft.com/office/drawing/2014/main" id="{E6912524-E42E-614C-B430-71297143EB5D}"/>
                </a:ext>
              </a:extLst>
            </p:cNvPr>
            <p:cNvSpPr/>
            <p:nvPr/>
          </p:nvSpPr>
          <p:spPr>
            <a:xfrm>
              <a:off x="10422005" y="3619515"/>
              <a:ext cx="46540" cy="167214"/>
            </a:xfrm>
            <a:custGeom>
              <a:avLst/>
              <a:gdLst>
                <a:gd name="connsiteX0" fmla="*/ 0 w 46540"/>
                <a:gd name="connsiteY0" fmla="*/ 0 h 167214"/>
                <a:gd name="connsiteX1" fmla="*/ 46541 w 46540"/>
                <a:gd name="connsiteY1" fmla="*/ 167214 h 167214"/>
              </a:gdLst>
              <a:ahLst/>
              <a:cxnLst>
                <a:cxn ang="0">
                  <a:pos x="connsiteX0" y="connsiteY0"/>
                </a:cxn>
                <a:cxn ang="0">
                  <a:pos x="connsiteX1" y="connsiteY1"/>
                </a:cxn>
              </a:cxnLst>
              <a:rect l="l" t="t" r="r" b="b"/>
              <a:pathLst>
                <a:path w="46540" h="167214">
                  <a:moveTo>
                    <a:pt x="0" y="0"/>
                  </a:moveTo>
                  <a:lnTo>
                    <a:pt x="46541" y="167214"/>
                  </a:lnTo>
                </a:path>
              </a:pathLst>
            </a:custGeom>
            <a:ln w="9502" cap="flat">
              <a:solidFill>
                <a:srgbClr val="263238"/>
              </a:solidFill>
              <a:prstDash val="solid"/>
              <a:miter/>
            </a:ln>
          </p:spPr>
          <p:txBody>
            <a:bodyPr rtlCol="0" anchor="ctr"/>
            <a:lstStyle/>
            <a:p>
              <a:endParaRPr lang="en-GB"/>
            </a:p>
          </p:txBody>
        </p:sp>
        <p:sp>
          <p:nvSpPr>
            <p:cNvPr id="930" name="COLLAB">
              <a:extLst>
                <a:ext uri="{FF2B5EF4-FFF2-40B4-BE49-F238E27FC236}">
                  <a16:creationId xmlns:a16="http://schemas.microsoft.com/office/drawing/2014/main" id="{E6912524-E42E-614C-B430-71297143EB5D}"/>
                </a:ext>
              </a:extLst>
            </p:cNvPr>
            <p:cNvSpPr/>
            <p:nvPr/>
          </p:nvSpPr>
          <p:spPr>
            <a:xfrm>
              <a:off x="10403256" y="3742570"/>
              <a:ext cx="39021" cy="140376"/>
            </a:xfrm>
            <a:custGeom>
              <a:avLst/>
              <a:gdLst>
                <a:gd name="connsiteX0" fmla="*/ 0 w 39021"/>
                <a:gd name="connsiteY0" fmla="*/ 0 h 140376"/>
                <a:gd name="connsiteX1" fmla="*/ 39022 w 39021"/>
                <a:gd name="connsiteY1" fmla="*/ 140376 h 140376"/>
              </a:gdLst>
              <a:ahLst/>
              <a:cxnLst>
                <a:cxn ang="0">
                  <a:pos x="connsiteX0" y="connsiteY0"/>
                </a:cxn>
                <a:cxn ang="0">
                  <a:pos x="connsiteX1" y="connsiteY1"/>
                </a:cxn>
              </a:cxnLst>
              <a:rect l="l" t="t" r="r" b="b"/>
              <a:pathLst>
                <a:path w="39021" h="140376">
                  <a:moveTo>
                    <a:pt x="0" y="0"/>
                  </a:moveTo>
                  <a:lnTo>
                    <a:pt x="39022" y="140376"/>
                  </a:lnTo>
                </a:path>
              </a:pathLst>
            </a:custGeom>
            <a:ln w="9502" cap="flat">
              <a:solidFill>
                <a:srgbClr val="263238"/>
              </a:solidFill>
              <a:prstDash val="solid"/>
              <a:miter/>
            </a:ln>
          </p:spPr>
          <p:txBody>
            <a:bodyPr rtlCol="0" anchor="ctr"/>
            <a:lstStyle/>
            <a:p>
              <a:endParaRPr lang="en-GB"/>
            </a:p>
          </p:txBody>
        </p:sp>
        <p:sp>
          <p:nvSpPr>
            <p:cNvPr id="931" name="COLLAB">
              <a:extLst>
                <a:ext uri="{FF2B5EF4-FFF2-40B4-BE49-F238E27FC236}">
                  <a16:creationId xmlns:a16="http://schemas.microsoft.com/office/drawing/2014/main" id="{E6912524-E42E-614C-B430-71297143EB5D}"/>
                </a:ext>
              </a:extLst>
            </p:cNvPr>
            <p:cNvSpPr/>
            <p:nvPr/>
          </p:nvSpPr>
          <p:spPr>
            <a:xfrm>
              <a:off x="10372800" y="3633219"/>
              <a:ext cx="21224" cy="76136"/>
            </a:xfrm>
            <a:custGeom>
              <a:avLst/>
              <a:gdLst>
                <a:gd name="connsiteX0" fmla="*/ 0 w 21224"/>
                <a:gd name="connsiteY0" fmla="*/ 0 h 76136"/>
                <a:gd name="connsiteX1" fmla="*/ 21224 w 21224"/>
                <a:gd name="connsiteY1" fmla="*/ 76136 h 76136"/>
              </a:gdLst>
              <a:ahLst/>
              <a:cxnLst>
                <a:cxn ang="0">
                  <a:pos x="connsiteX0" y="connsiteY0"/>
                </a:cxn>
                <a:cxn ang="0">
                  <a:pos x="connsiteX1" y="connsiteY1"/>
                </a:cxn>
              </a:cxnLst>
              <a:rect l="l" t="t" r="r" b="b"/>
              <a:pathLst>
                <a:path w="21224" h="76136">
                  <a:moveTo>
                    <a:pt x="0" y="0"/>
                  </a:moveTo>
                  <a:lnTo>
                    <a:pt x="21224" y="76136"/>
                  </a:lnTo>
                </a:path>
              </a:pathLst>
            </a:custGeom>
            <a:ln w="9502" cap="flat">
              <a:solidFill>
                <a:srgbClr val="263238"/>
              </a:solidFill>
              <a:prstDash val="solid"/>
              <a:miter/>
            </a:ln>
          </p:spPr>
          <p:txBody>
            <a:bodyPr rtlCol="0" anchor="ctr"/>
            <a:lstStyle/>
            <a:p>
              <a:endParaRPr lang="en-GB"/>
            </a:p>
          </p:txBody>
        </p:sp>
        <p:sp>
          <p:nvSpPr>
            <p:cNvPr id="932" name="COLLAB">
              <a:extLst>
                <a:ext uri="{FF2B5EF4-FFF2-40B4-BE49-F238E27FC236}">
                  <a16:creationId xmlns:a16="http://schemas.microsoft.com/office/drawing/2014/main" id="{E6912524-E42E-614C-B430-71297143EB5D}"/>
                </a:ext>
              </a:extLst>
            </p:cNvPr>
            <p:cNvSpPr/>
            <p:nvPr/>
          </p:nvSpPr>
          <p:spPr>
            <a:xfrm>
              <a:off x="10359856" y="3777212"/>
              <a:ext cx="33216" cy="119438"/>
            </a:xfrm>
            <a:custGeom>
              <a:avLst/>
              <a:gdLst>
                <a:gd name="connsiteX0" fmla="*/ 0 w 33216"/>
                <a:gd name="connsiteY0" fmla="*/ 0 h 119438"/>
                <a:gd name="connsiteX1" fmla="*/ 33216 w 33216"/>
                <a:gd name="connsiteY1" fmla="*/ 119439 h 119438"/>
              </a:gdLst>
              <a:ahLst/>
              <a:cxnLst>
                <a:cxn ang="0">
                  <a:pos x="connsiteX0" y="connsiteY0"/>
                </a:cxn>
                <a:cxn ang="0">
                  <a:pos x="connsiteX1" y="connsiteY1"/>
                </a:cxn>
              </a:cxnLst>
              <a:rect l="l" t="t" r="r" b="b"/>
              <a:pathLst>
                <a:path w="33216" h="119438">
                  <a:moveTo>
                    <a:pt x="0" y="0"/>
                  </a:moveTo>
                  <a:lnTo>
                    <a:pt x="33216" y="119439"/>
                  </a:lnTo>
                </a:path>
              </a:pathLst>
            </a:custGeom>
            <a:ln w="9502" cap="flat">
              <a:solidFill>
                <a:srgbClr val="263238"/>
              </a:solidFill>
              <a:prstDash val="solid"/>
              <a:miter/>
            </a:ln>
          </p:spPr>
          <p:txBody>
            <a:bodyPr rtlCol="0" anchor="ctr"/>
            <a:lstStyle/>
            <a:p>
              <a:endParaRPr lang="en-GB"/>
            </a:p>
          </p:txBody>
        </p:sp>
        <p:sp>
          <p:nvSpPr>
            <p:cNvPr id="933" name="COLLAB">
              <a:extLst>
                <a:ext uri="{FF2B5EF4-FFF2-40B4-BE49-F238E27FC236}">
                  <a16:creationId xmlns:a16="http://schemas.microsoft.com/office/drawing/2014/main" id="{E6912524-E42E-614C-B430-71297143EB5D}"/>
                </a:ext>
              </a:extLst>
            </p:cNvPr>
            <p:cNvSpPr/>
            <p:nvPr/>
          </p:nvSpPr>
          <p:spPr>
            <a:xfrm>
              <a:off x="10323594" y="3646829"/>
              <a:ext cx="29884" cy="107637"/>
            </a:xfrm>
            <a:custGeom>
              <a:avLst/>
              <a:gdLst>
                <a:gd name="connsiteX0" fmla="*/ 0 w 29884"/>
                <a:gd name="connsiteY0" fmla="*/ 0 h 107637"/>
                <a:gd name="connsiteX1" fmla="*/ 29885 w 29884"/>
                <a:gd name="connsiteY1" fmla="*/ 107638 h 107637"/>
              </a:gdLst>
              <a:ahLst/>
              <a:cxnLst>
                <a:cxn ang="0">
                  <a:pos x="connsiteX0" y="connsiteY0"/>
                </a:cxn>
                <a:cxn ang="0">
                  <a:pos x="connsiteX1" y="connsiteY1"/>
                </a:cxn>
              </a:cxnLst>
              <a:rect l="l" t="t" r="r" b="b"/>
              <a:pathLst>
                <a:path w="29884" h="107637">
                  <a:moveTo>
                    <a:pt x="0" y="0"/>
                  </a:moveTo>
                  <a:lnTo>
                    <a:pt x="29885" y="107638"/>
                  </a:lnTo>
                </a:path>
              </a:pathLst>
            </a:custGeom>
            <a:ln w="9502" cap="flat">
              <a:solidFill>
                <a:srgbClr val="263238"/>
              </a:solidFill>
              <a:prstDash val="solid"/>
              <a:miter/>
            </a:ln>
          </p:spPr>
          <p:txBody>
            <a:bodyPr rtlCol="0" anchor="ctr"/>
            <a:lstStyle/>
            <a:p>
              <a:endParaRPr lang="en-GB"/>
            </a:p>
          </p:txBody>
        </p:sp>
        <p:sp>
          <p:nvSpPr>
            <p:cNvPr id="934" name="COLLAB">
              <a:extLst>
                <a:ext uri="{FF2B5EF4-FFF2-40B4-BE49-F238E27FC236}">
                  <a16:creationId xmlns:a16="http://schemas.microsoft.com/office/drawing/2014/main" id="{E6912524-E42E-614C-B430-71297143EB5D}"/>
                </a:ext>
              </a:extLst>
            </p:cNvPr>
            <p:cNvSpPr/>
            <p:nvPr/>
          </p:nvSpPr>
          <p:spPr>
            <a:xfrm>
              <a:off x="10301323" y="3757417"/>
              <a:ext cx="42448" cy="152843"/>
            </a:xfrm>
            <a:custGeom>
              <a:avLst/>
              <a:gdLst>
                <a:gd name="connsiteX0" fmla="*/ 0 w 42448"/>
                <a:gd name="connsiteY0" fmla="*/ 0 h 152843"/>
                <a:gd name="connsiteX1" fmla="*/ 42448 w 42448"/>
                <a:gd name="connsiteY1" fmla="*/ 152844 h 152843"/>
              </a:gdLst>
              <a:ahLst/>
              <a:cxnLst>
                <a:cxn ang="0">
                  <a:pos x="connsiteX0" y="connsiteY0"/>
                </a:cxn>
                <a:cxn ang="0">
                  <a:pos x="connsiteX1" y="connsiteY1"/>
                </a:cxn>
              </a:cxnLst>
              <a:rect l="l" t="t" r="r" b="b"/>
              <a:pathLst>
                <a:path w="42448" h="152843">
                  <a:moveTo>
                    <a:pt x="0" y="0"/>
                  </a:moveTo>
                  <a:lnTo>
                    <a:pt x="42448" y="152844"/>
                  </a:lnTo>
                </a:path>
              </a:pathLst>
            </a:custGeom>
            <a:ln w="9502" cap="flat">
              <a:solidFill>
                <a:srgbClr val="263238"/>
              </a:solidFill>
              <a:prstDash val="solid"/>
              <a:miter/>
            </a:ln>
          </p:spPr>
          <p:txBody>
            <a:bodyPr rtlCol="0" anchor="ctr"/>
            <a:lstStyle/>
            <a:p>
              <a:endParaRPr lang="en-GB"/>
            </a:p>
          </p:txBody>
        </p:sp>
        <p:sp>
          <p:nvSpPr>
            <p:cNvPr id="935" name="COLLAB">
              <a:extLst>
                <a:ext uri="{FF2B5EF4-FFF2-40B4-BE49-F238E27FC236}">
                  <a16:creationId xmlns:a16="http://schemas.microsoft.com/office/drawing/2014/main" id="{E6912524-E42E-614C-B430-71297143EB5D}"/>
                </a:ext>
              </a:extLst>
            </p:cNvPr>
            <p:cNvSpPr/>
            <p:nvPr/>
          </p:nvSpPr>
          <p:spPr>
            <a:xfrm>
              <a:off x="10274389" y="3660533"/>
              <a:ext cx="19510" cy="70140"/>
            </a:xfrm>
            <a:custGeom>
              <a:avLst/>
              <a:gdLst>
                <a:gd name="connsiteX0" fmla="*/ 0 w 19510"/>
                <a:gd name="connsiteY0" fmla="*/ 0 h 70140"/>
                <a:gd name="connsiteX1" fmla="*/ 19511 w 19510"/>
                <a:gd name="connsiteY1" fmla="*/ 70141 h 70140"/>
              </a:gdLst>
              <a:ahLst/>
              <a:cxnLst>
                <a:cxn ang="0">
                  <a:pos x="connsiteX0" y="connsiteY0"/>
                </a:cxn>
                <a:cxn ang="0">
                  <a:pos x="connsiteX1" y="connsiteY1"/>
                </a:cxn>
              </a:cxnLst>
              <a:rect l="l" t="t" r="r" b="b"/>
              <a:pathLst>
                <a:path w="19510" h="70140">
                  <a:moveTo>
                    <a:pt x="0" y="0"/>
                  </a:moveTo>
                  <a:lnTo>
                    <a:pt x="19511" y="70141"/>
                  </a:lnTo>
                </a:path>
              </a:pathLst>
            </a:custGeom>
            <a:ln w="9502" cap="flat">
              <a:solidFill>
                <a:srgbClr val="263238"/>
              </a:solidFill>
              <a:prstDash val="solid"/>
              <a:miter/>
            </a:ln>
          </p:spPr>
          <p:txBody>
            <a:bodyPr rtlCol="0" anchor="ctr"/>
            <a:lstStyle/>
            <a:p>
              <a:endParaRPr lang="en-GB"/>
            </a:p>
          </p:txBody>
        </p:sp>
        <p:sp>
          <p:nvSpPr>
            <p:cNvPr id="936" name="COLLAB">
              <a:extLst>
                <a:ext uri="{FF2B5EF4-FFF2-40B4-BE49-F238E27FC236}">
                  <a16:creationId xmlns:a16="http://schemas.microsoft.com/office/drawing/2014/main" id="{E6912524-E42E-614C-B430-71297143EB5D}"/>
                </a:ext>
              </a:extLst>
            </p:cNvPr>
            <p:cNvSpPr/>
            <p:nvPr/>
          </p:nvSpPr>
          <p:spPr>
            <a:xfrm>
              <a:off x="10280480" y="3873334"/>
              <a:ext cx="14085" cy="50630"/>
            </a:xfrm>
            <a:custGeom>
              <a:avLst/>
              <a:gdLst>
                <a:gd name="connsiteX0" fmla="*/ 0 w 14085"/>
                <a:gd name="connsiteY0" fmla="*/ 0 h 50630"/>
                <a:gd name="connsiteX1" fmla="*/ 14086 w 14085"/>
                <a:gd name="connsiteY1" fmla="*/ 50631 h 50630"/>
              </a:gdLst>
              <a:ahLst/>
              <a:cxnLst>
                <a:cxn ang="0">
                  <a:pos x="connsiteX0" y="connsiteY0"/>
                </a:cxn>
                <a:cxn ang="0">
                  <a:pos x="connsiteX1" y="connsiteY1"/>
                </a:cxn>
              </a:cxnLst>
              <a:rect l="l" t="t" r="r" b="b"/>
              <a:pathLst>
                <a:path w="14085" h="50630">
                  <a:moveTo>
                    <a:pt x="0" y="0"/>
                  </a:moveTo>
                  <a:lnTo>
                    <a:pt x="14086" y="50631"/>
                  </a:lnTo>
                </a:path>
              </a:pathLst>
            </a:custGeom>
            <a:ln w="9502" cap="flat">
              <a:solidFill>
                <a:srgbClr val="263238"/>
              </a:solidFill>
              <a:prstDash val="solid"/>
              <a:miter/>
            </a:ln>
          </p:spPr>
          <p:txBody>
            <a:bodyPr rtlCol="0" anchor="ctr"/>
            <a:lstStyle/>
            <a:p>
              <a:endParaRPr lang="en-GB"/>
            </a:p>
          </p:txBody>
        </p:sp>
        <p:sp>
          <p:nvSpPr>
            <p:cNvPr id="937" name="COLLAB">
              <a:extLst>
                <a:ext uri="{FF2B5EF4-FFF2-40B4-BE49-F238E27FC236}">
                  <a16:creationId xmlns:a16="http://schemas.microsoft.com/office/drawing/2014/main" id="{E6912524-E42E-614C-B430-71297143EB5D}"/>
                </a:ext>
              </a:extLst>
            </p:cNvPr>
            <p:cNvSpPr/>
            <p:nvPr/>
          </p:nvSpPr>
          <p:spPr>
            <a:xfrm>
              <a:off x="10225088" y="3674238"/>
              <a:ext cx="50252" cy="180633"/>
            </a:xfrm>
            <a:custGeom>
              <a:avLst/>
              <a:gdLst>
                <a:gd name="connsiteX0" fmla="*/ 0 w 50252"/>
                <a:gd name="connsiteY0" fmla="*/ 0 h 180633"/>
                <a:gd name="connsiteX1" fmla="*/ 50252 w 50252"/>
                <a:gd name="connsiteY1" fmla="*/ 180633 h 180633"/>
              </a:gdLst>
              <a:ahLst/>
              <a:cxnLst>
                <a:cxn ang="0">
                  <a:pos x="connsiteX0" y="connsiteY0"/>
                </a:cxn>
                <a:cxn ang="0">
                  <a:pos x="connsiteX1" y="connsiteY1"/>
                </a:cxn>
              </a:cxnLst>
              <a:rect l="l" t="t" r="r" b="b"/>
              <a:pathLst>
                <a:path w="50252" h="180633">
                  <a:moveTo>
                    <a:pt x="0" y="0"/>
                  </a:moveTo>
                  <a:lnTo>
                    <a:pt x="50252" y="180633"/>
                  </a:lnTo>
                </a:path>
              </a:pathLst>
            </a:custGeom>
            <a:ln w="9502" cap="flat">
              <a:solidFill>
                <a:srgbClr val="263238"/>
              </a:solidFill>
              <a:prstDash val="solid"/>
              <a:miter/>
            </a:ln>
          </p:spPr>
          <p:txBody>
            <a:bodyPr rtlCol="0" anchor="ctr"/>
            <a:lstStyle/>
            <a:p>
              <a:endParaRPr lang="en-GB"/>
            </a:p>
          </p:txBody>
        </p:sp>
        <p:sp>
          <p:nvSpPr>
            <p:cNvPr id="938" name="COLLAB">
              <a:extLst>
                <a:ext uri="{FF2B5EF4-FFF2-40B4-BE49-F238E27FC236}">
                  <a16:creationId xmlns:a16="http://schemas.microsoft.com/office/drawing/2014/main" id="{E6912524-E42E-614C-B430-71297143EB5D}"/>
                </a:ext>
              </a:extLst>
            </p:cNvPr>
            <p:cNvSpPr/>
            <p:nvPr/>
          </p:nvSpPr>
          <p:spPr>
            <a:xfrm rot="-901200">
              <a:off x="9217917" y="2332370"/>
              <a:ext cx="359285" cy="500310"/>
            </a:xfrm>
            <a:custGeom>
              <a:avLst/>
              <a:gdLst>
                <a:gd name="connsiteX0" fmla="*/ -44 w 359285"/>
                <a:gd name="connsiteY0" fmla="*/ -11 h 500310"/>
                <a:gd name="connsiteX1" fmla="*/ 359241 w 359285"/>
                <a:gd name="connsiteY1" fmla="*/ -11 h 500310"/>
                <a:gd name="connsiteX2" fmla="*/ 359241 w 359285"/>
                <a:gd name="connsiteY2" fmla="*/ 500300 h 500310"/>
                <a:gd name="connsiteX3" fmla="*/ -45 w 359285"/>
                <a:gd name="connsiteY3" fmla="*/ 500300 h 500310"/>
              </a:gdLst>
              <a:ahLst/>
              <a:cxnLst>
                <a:cxn ang="0">
                  <a:pos x="connsiteX0" y="connsiteY0"/>
                </a:cxn>
                <a:cxn ang="0">
                  <a:pos x="connsiteX1" y="connsiteY1"/>
                </a:cxn>
                <a:cxn ang="0">
                  <a:pos x="connsiteX2" y="connsiteY2"/>
                </a:cxn>
                <a:cxn ang="0">
                  <a:pos x="connsiteX3" y="connsiteY3"/>
                </a:cxn>
              </a:cxnLst>
              <a:rect l="l" t="t" r="r" b="b"/>
              <a:pathLst>
                <a:path w="359285" h="500310">
                  <a:moveTo>
                    <a:pt x="-44" y="-11"/>
                  </a:moveTo>
                  <a:lnTo>
                    <a:pt x="359241" y="-11"/>
                  </a:lnTo>
                  <a:lnTo>
                    <a:pt x="359241" y="500300"/>
                  </a:lnTo>
                  <a:lnTo>
                    <a:pt x="-45" y="500300"/>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39" name="COLLAB">
              <a:extLst>
                <a:ext uri="{FF2B5EF4-FFF2-40B4-BE49-F238E27FC236}">
                  <a16:creationId xmlns:a16="http://schemas.microsoft.com/office/drawing/2014/main" id="{E6912524-E42E-614C-B430-71297143EB5D}"/>
                </a:ext>
              </a:extLst>
            </p:cNvPr>
            <p:cNvSpPr/>
            <p:nvPr/>
          </p:nvSpPr>
          <p:spPr>
            <a:xfrm>
              <a:off x="9322259" y="2740140"/>
              <a:ext cx="194061" cy="52058"/>
            </a:xfrm>
            <a:custGeom>
              <a:avLst/>
              <a:gdLst>
                <a:gd name="connsiteX0" fmla="*/ 194062 w 194061"/>
                <a:gd name="connsiteY0" fmla="*/ 0 h 52058"/>
                <a:gd name="connsiteX1" fmla="*/ 0 w 194061"/>
                <a:gd name="connsiteY1" fmla="*/ 52058 h 52058"/>
              </a:gdLst>
              <a:ahLst/>
              <a:cxnLst>
                <a:cxn ang="0">
                  <a:pos x="connsiteX0" y="connsiteY0"/>
                </a:cxn>
                <a:cxn ang="0">
                  <a:pos x="connsiteX1" y="connsiteY1"/>
                </a:cxn>
              </a:cxnLst>
              <a:rect l="l" t="t" r="r" b="b"/>
              <a:pathLst>
                <a:path w="194061" h="52058">
                  <a:moveTo>
                    <a:pt x="194062" y="0"/>
                  </a:moveTo>
                  <a:lnTo>
                    <a:pt x="0" y="52058"/>
                  </a:lnTo>
                </a:path>
              </a:pathLst>
            </a:custGeom>
            <a:ln w="9502" cap="flat">
              <a:solidFill>
                <a:srgbClr val="263238"/>
              </a:solidFill>
              <a:prstDash val="solid"/>
              <a:miter/>
            </a:ln>
          </p:spPr>
          <p:txBody>
            <a:bodyPr rtlCol="0" anchor="ctr"/>
            <a:lstStyle/>
            <a:p>
              <a:endParaRPr lang="en-GB"/>
            </a:p>
          </p:txBody>
        </p:sp>
        <p:sp>
          <p:nvSpPr>
            <p:cNvPr id="940" name="COLLAB">
              <a:extLst>
                <a:ext uri="{FF2B5EF4-FFF2-40B4-BE49-F238E27FC236}">
                  <a16:creationId xmlns:a16="http://schemas.microsoft.com/office/drawing/2014/main" id="{E6912524-E42E-614C-B430-71297143EB5D}"/>
                </a:ext>
              </a:extLst>
            </p:cNvPr>
            <p:cNvSpPr/>
            <p:nvPr/>
          </p:nvSpPr>
          <p:spPr>
            <a:xfrm>
              <a:off x="9546300" y="2725008"/>
              <a:ext cx="26363" cy="7137"/>
            </a:xfrm>
            <a:custGeom>
              <a:avLst/>
              <a:gdLst>
                <a:gd name="connsiteX0" fmla="*/ 26363 w 26363"/>
                <a:gd name="connsiteY0" fmla="*/ 0 h 7137"/>
                <a:gd name="connsiteX1" fmla="*/ 0 w 26363"/>
                <a:gd name="connsiteY1" fmla="*/ 7138 h 7137"/>
              </a:gdLst>
              <a:ahLst/>
              <a:cxnLst>
                <a:cxn ang="0">
                  <a:pos x="connsiteX0" y="connsiteY0"/>
                </a:cxn>
                <a:cxn ang="0">
                  <a:pos x="connsiteX1" y="connsiteY1"/>
                </a:cxn>
              </a:cxnLst>
              <a:rect l="l" t="t" r="r" b="b"/>
              <a:pathLst>
                <a:path w="26363" h="7137">
                  <a:moveTo>
                    <a:pt x="26363" y="0"/>
                  </a:moveTo>
                  <a:lnTo>
                    <a:pt x="0" y="7138"/>
                  </a:lnTo>
                </a:path>
              </a:pathLst>
            </a:custGeom>
            <a:ln w="9502" cap="flat">
              <a:solidFill>
                <a:srgbClr val="263238"/>
              </a:solidFill>
              <a:prstDash val="solid"/>
              <a:miter/>
            </a:ln>
          </p:spPr>
          <p:txBody>
            <a:bodyPr rtlCol="0" anchor="ctr"/>
            <a:lstStyle/>
            <a:p>
              <a:endParaRPr lang="en-GB"/>
            </a:p>
          </p:txBody>
        </p:sp>
        <p:sp>
          <p:nvSpPr>
            <p:cNvPr id="941" name="COLLAB">
              <a:extLst>
                <a:ext uri="{FF2B5EF4-FFF2-40B4-BE49-F238E27FC236}">
                  <a16:creationId xmlns:a16="http://schemas.microsoft.com/office/drawing/2014/main" id="{E6912524-E42E-614C-B430-71297143EB5D}"/>
                </a:ext>
              </a:extLst>
            </p:cNvPr>
            <p:cNvSpPr/>
            <p:nvPr/>
          </p:nvSpPr>
          <p:spPr>
            <a:xfrm>
              <a:off x="9309029" y="2704071"/>
              <a:ext cx="144665" cy="38829"/>
            </a:xfrm>
            <a:custGeom>
              <a:avLst/>
              <a:gdLst>
                <a:gd name="connsiteX0" fmla="*/ 144666 w 144665"/>
                <a:gd name="connsiteY0" fmla="*/ 0 h 38829"/>
                <a:gd name="connsiteX1" fmla="*/ 0 w 144665"/>
                <a:gd name="connsiteY1" fmla="*/ 38830 h 38829"/>
              </a:gdLst>
              <a:ahLst/>
              <a:cxnLst>
                <a:cxn ang="0">
                  <a:pos x="connsiteX0" y="connsiteY0"/>
                </a:cxn>
                <a:cxn ang="0">
                  <a:pos x="connsiteX1" y="connsiteY1"/>
                </a:cxn>
              </a:cxnLst>
              <a:rect l="l" t="t" r="r" b="b"/>
              <a:pathLst>
                <a:path w="144665" h="38829">
                  <a:moveTo>
                    <a:pt x="144666" y="0"/>
                  </a:moveTo>
                  <a:lnTo>
                    <a:pt x="0" y="38830"/>
                  </a:lnTo>
                </a:path>
              </a:pathLst>
            </a:custGeom>
            <a:ln w="9502" cap="flat">
              <a:solidFill>
                <a:srgbClr val="263238"/>
              </a:solidFill>
              <a:prstDash val="solid"/>
              <a:miter/>
            </a:ln>
          </p:spPr>
          <p:txBody>
            <a:bodyPr rtlCol="0" anchor="ctr"/>
            <a:lstStyle/>
            <a:p>
              <a:endParaRPr lang="en-GB"/>
            </a:p>
          </p:txBody>
        </p:sp>
        <p:sp>
          <p:nvSpPr>
            <p:cNvPr id="942" name="COLLAB">
              <a:extLst>
                <a:ext uri="{FF2B5EF4-FFF2-40B4-BE49-F238E27FC236}">
                  <a16:creationId xmlns:a16="http://schemas.microsoft.com/office/drawing/2014/main" id="{E6912524-E42E-614C-B430-71297143EB5D}"/>
                </a:ext>
              </a:extLst>
            </p:cNvPr>
            <p:cNvSpPr/>
            <p:nvPr/>
          </p:nvSpPr>
          <p:spPr>
            <a:xfrm>
              <a:off x="9486055" y="2675710"/>
              <a:ext cx="73379" cy="19700"/>
            </a:xfrm>
            <a:custGeom>
              <a:avLst/>
              <a:gdLst>
                <a:gd name="connsiteX0" fmla="*/ 73380 w 73379"/>
                <a:gd name="connsiteY0" fmla="*/ 0 h 19700"/>
                <a:gd name="connsiteX1" fmla="*/ 0 w 73379"/>
                <a:gd name="connsiteY1" fmla="*/ 19700 h 19700"/>
              </a:gdLst>
              <a:ahLst/>
              <a:cxnLst>
                <a:cxn ang="0">
                  <a:pos x="connsiteX0" y="connsiteY0"/>
                </a:cxn>
                <a:cxn ang="0">
                  <a:pos x="connsiteX1" y="connsiteY1"/>
                </a:cxn>
              </a:cxnLst>
              <a:rect l="l" t="t" r="r" b="b"/>
              <a:pathLst>
                <a:path w="73379" h="19700">
                  <a:moveTo>
                    <a:pt x="73380" y="0"/>
                  </a:moveTo>
                  <a:lnTo>
                    <a:pt x="0" y="19700"/>
                  </a:lnTo>
                </a:path>
              </a:pathLst>
            </a:custGeom>
            <a:ln w="9502" cap="flat">
              <a:solidFill>
                <a:srgbClr val="263238"/>
              </a:solidFill>
              <a:prstDash val="solid"/>
              <a:miter/>
            </a:ln>
          </p:spPr>
          <p:txBody>
            <a:bodyPr rtlCol="0" anchor="ctr"/>
            <a:lstStyle/>
            <a:p>
              <a:endParaRPr lang="en-GB"/>
            </a:p>
          </p:txBody>
        </p:sp>
        <p:sp>
          <p:nvSpPr>
            <p:cNvPr id="943" name="COLLAB">
              <a:extLst>
                <a:ext uri="{FF2B5EF4-FFF2-40B4-BE49-F238E27FC236}">
                  <a16:creationId xmlns:a16="http://schemas.microsoft.com/office/drawing/2014/main" id="{E6912524-E42E-614C-B430-71297143EB5D}"/>
                </a:ext>
              </a:extLst>
            </p:cNvPr>
            <p:cNvSpPr/>
            <p:nvPr/>
          </p:nvSpPr>
          <p:spPr>
            <a:xfrm>
              <a:off x="9295800" y="2678279"/>
              <a:ext cx="56914" cy="15227"/>
            </a:xfrm>
            <a:custGeom>
              <a:avLst/>
              <a:gdLst>
                <a:gd name="connsiteX0" fmla="*/ 56915 w 56914"/>
                <a:gd name="connsiteY0" fmla="*/ 0 h 15227"/>
                <a:gd name="connsiteX1" fmla="*/ 0 w 56914"/>
                <a:gd name="connsiteY1" fmla="*/ 15227 h 15227"/>
              </a:gdLst>
              <a:ahLst/>
              <a:cxnLst>
                <a:cxn ang="0">
                  <a:pos x="connsiteX0" y="connsiteY0"/>
                </a:cxn>
                <a:cxn ang="0">
                  <a:pos x="connsiteX1" y="connsiteY1"/>
                </a:cxn>
              </a:cxnLst>
              <a:rect l="l" t="t" r="r" b="b"/>
              <a:pathLst>
                <a:path w="56914" h="15227">
                  <a:moveTo>
                    <a:pt x="56915" y="0"/>
                  </a:moveTo>
                  <a:lnTo>
                    <a:pt x="0" y="15227"/>
                  </a:lnTo>
                </a:path>
              </a:pathLst>
            </a:custGeom>
            <a:ln w="9502" cap="flat">
              <a:solidFill>
                <a:srgbClr val="263238"/>
              </a:solidFill>
              <a:prstDash val="solid"/>
              <a:miter/>
            </a:ln>
          </p:spPr>
          <p:txBody>
            <a:bodyPr rtlCol="0" anchor="ctr"/>
            <a:lstStyle/>
            <a:p>
              <a:endParaRPr lang="en-GB"/>
            </a:p>
          </p:txBody>
        </p:sp>
        <p:sp>
          <p:nvSpPr>
            <p:cNvPr id="944" name="COLLAB">
              <a:extLst>
                <a:ext uri="{FF2B5EF4-FFF2-40B4-BE49-F238E27FC236}">
                  <a16:creationId xmlns:a16="http://schemas.microsoft.com/office/drawing/2014/main" id="{E6912524-E42E-614C-B430-71297143EB5D}"/>
                </a:ext>
              </a:extLst>
            </p:cNvPr>
            <p:cNvSpPr/>
            <p:nvPr/>
          </p:nvSpPr>
          <p:spPr>
            <a:xfrm>
              <a:off x="9396971" y="2626316"/>
              <a:ext cx="149139" cy="40066"/>
            </a:xfrm>
            <a:custGeom>
              <a:avLst/>
              <a:gdLst>
                <a:gd name="connsiteX0" fmla="*/ 149139 w 149139"/>
                <a:gd name="connsiteY0" fmla="*/ 0 h 40066"/>
                <a:gd name="connsiteX1" fmla="*/ 0 w 149139"/>
                <a:gd name="connsiteY1" fmla="*/ 40067 h 40066"/>
              </a:gdLst>
              <a:ahLst/>
              <a:cxnLst>
                <a:cxn ang="0">
                  <a:pos x="connsiteX0" y="connsiteY0"/>
                </a:cxn>
                <a:cxn ang="0">
                  <a:pos x="connsiteX1" y="connsiteY1"/>
                </a:cxn>
              </a:cxnLst>
              <a:rect l="l" t="t" r="r" b="b"/>
              <a:pathLst>
                <a:path w="149139" h="40066">
                  <a:moveTo>
                    <a:pt x="149139" y="0"/>
                  </a:moveTo>
                  <a:lnTo>
                    <a:pt x="0" y="40067"/>
                  </a:lnTo>
                </a:path>
              </a:pathLst>
            </a:custGeom>
            <a:ln w="9502" cap="flat">
              <a:solidFill>
                <a:srgbClr val="263238"/>
              </a:solidFill>
              <a:prstDash val="solid"/>
              <a:miter/>
            </a:ln>
          </p:spPr>
          <p:txBody>
            <a:bodyPr rtlCol="0" anchor="ctr"/>
            <a:lstStyle/>
            <a:p>
              <a:endParaRPr lang="en-GB"/>
            </a:p>
          </p:txBody>
        </p:sp>
        <p:sp>
          <p:nvSpPr>
            <p:cNvPr id="945" name="COLLAB">
              <a:extLst>
                <a:ext uri="{FF2B5EF4-FFF2-40B4-BE49-F238E27FC236}">
                  <a16:creationId xmlns:a16="http://schemas.microsoft.com/office/drawing/2014/main" id="{E6912524-E42E-614C-B430-71297143EB5D}"/>
                </a:ext>
              </a:extLst>
            </p:cNvPr>
            <p:cNvSpPr/>
            <p:nvPr/>
          </p:nvSpPr>
          <p:spPr>
            <a:xfrm>
              <a:off x="9282571" y="2600906"/>
              <a:ext cx="161321" cy="43302"/>
            </a:xfrm>
            <a:custGeom>
              <a:avLst/>
              <a:gdLst>
                <a:gd name="connsiteX0" fmla="*/ 161322 w 161321"/>
                <a:gd name="connsiteY0" fmla="*/ 0 h 43302"/>
                <a:gd name="connsiteX1" fmla="*/ 0 w 161321"/>
                <a:gd name="connsiteY1" fmla="*/ 43303 h 43302"/>
              </a:gdLst>
              <a:ahLst/>
              <a:cxnLst>
                <a:cxn ang="0">
                  <a:pos x="connsiteX0" y="connsiteY0"/>
                </a:cxn>
                <a:cxn ang="0">
                  <a:pos x="connsiteX1" y="connsiteY1"/>
                </a:cxn>
              </a:cxnLst>
              <a:rect l="l" t="t" r="r" b="b"/>
              <a:pathLst>
                <a:path w="161321" h="43302">
                  <a:moveTo>
                    <a:pt x="161322" y="0"/>
                  </a:moveTo>
                  <a:lnTo>
                    <a:pt x="0" y="43303"/>
                  </a:lnTo>
                </a:path>
              </a:pathLst>
            </a:custGeom>
            <a:ln w="9502" cap="flat">
              <a:solidFill>
                <a:srgbClr val="263238"/>
              </a:solidFill>
              <a:prstDash val="solid"/>
              <a:miter/>
            </a:ln>
          </p:spPr>
          <p:txBody>
            <a:bodyPr rtlCol="0" anchor="ctr"/>
            <a:lstStyle/>
            <a:p>
              <a:endParaRPr lang="en-GB"/>
            </a:p>
          </p:txBody>
        </p:sp>
        <p:sp>
          <p:nvSpPr>
            <p:cNvPr id="946" name="COLLAB">
              <a:extLst>
                <a:ext uri="{FF2B5EF4-FFF2-40B4-BE49-F238E27FC236}">
                  <a16:creationId xmlns:a16="http://schemas.microsoft.com/office/drawing/2014/main" id="{E6912524-E42E-614C-B430-71297143EB5D}"/>
                </a:ext>
              </a:extLst>
            </p:cNvPr>
            <p:cNvSpPr/>
            <p:nvPr/>
          </p:nvSpPr>
          <p:spPr>
            <a:xfrm>
              <a:off x="9465782" y="2577018"/>
              <a:ext cx="67098" cy="17987"/>
            </a:xfrm>
            <a:custGeom>
              <a:avLst/>
              <a:gdLst>
                <a:gd name="connsiteX0" fmla="*/ 67098 w 67098"/>
                <a:gd name="connsiteY0" fmla="*/ 0 h 17987"/>
                <a:gd name="connsiteX1" fmla="*/ 0 w 67098"/>
                <a:gd name="connsiteY1" fmla="*/ 17987 h 17987"/>
              </a:gdLst>
              <a:ahLst/>
              <a:cxnLst>
                <a:cxn ang="0">
                  <a:pos x="connsiteX0" y="connsiteY0"/>
                </a:cxn>
                <a:cxn ang="0">
                  <a:pos x="connsiteX1" y="connsiteY1"/>
                </a:cxn>
              </a:cxnLst>
              <a:rect l="l" t="t" r="r" b="b"/>
              <a:pathLst>
                <a:path w="67098" h="17987">
                  <a:moveTo>
                    <a:pt x="67098" y="0"/>
                  </a:moveTo>
                  <a:lnTo>
                    <a:pt x="0" y="17987"/>
                  </a:lnTo>
                </a:path>
              </a:pathLst>
            </a:custGeom>
            <a:ln w="9502" cap="flat">
              <a:solidFill>
                <a:srgbClr val="263238"/>
              </a:solidFill>
              <a:prstDash val="solid"/>
              <a:miter/>
            </a:ln>
          </p:spPr>
          <p:txBody>
            <a:bodyPr rtlCol="0" anchor="ctr"/>
            <a:lstStyle/>
            <a:p>
              <a:endParaRPr lang="en-GB"/>
            </a:p>
          </p:txBody>
        </p:sp>
        <p:sp>
          <p:nvSpPr>
            <p:cNvPr id="947" name="COLLAB">
              <a:extLst>
                <a:ext uri="{FF2B5EF4-FFF2-40B4-BE49-F238E27FC236}">
                  <a16:creationId xmlns:a16="http://schemas.microsoft.com/office/drawing/2014/main" id="{E6912524-E42E-614C-B430-71297143EB5D}"/>
                </a:ext>
              </a:extLst>
            </p:cNvPr>
            <p:cNvSpPr/>
            <p:nvPr/>
          </p:nvSpPr>
          <p:spPr>
            <a:xfrm>
              <a:off x="9269246" y="2527720"/>
              <a:ext cx="250405" cy="67095"/>
            </a:xfrm>
            <a:custGeom>
              <a:avLst/>
              <a:gdLst>
                <a:gd name="connsiteX0" fmla="*/ 250405 w 250405"/>
                <a:gd name="connsiteY0" fmla="*/ 0 h 67095"/>
                <a:gd name="connsiteX1" fmla="*/ 0 w 250405"/>
                <a:gd name="connsiteY1" fmla="*/ 67095 h 67095"/>
              </a:gdLst>
              <a:ahLst/>
              <a:cxnLst>
                <a:cxn ang="0">
                  <a:pos x="connsiteX0" y="connsiteY0"/>
                </a:cxn>
                <a:cxn ang="0">
                  <a:pos x="connsiteX1" y="connsiteY1"/>
                </a:cxn>
              </a:cxnLst>
              <a:rect l="l" t="t" r="r" b="b"/>
              <a:pathLst>
                <a:path w="250405" h="67095">
                  <a:moveTo>
                    <a:pt x="250405" y="0"/>
                  </a:moveTo>
                  <a:lnTo>
                    <a:pt x="0" y="67095"/>
                  </a:lnTo>
                </a:path>
              </a:pathLst>
            </a:custGeom>
            <a:ln w="9502" cap="flat">
              <a:solidFill>
                <a:srgbClr val="263238"/>
              </a:solidFill>
              <a:prstDash val="solid"/>
              <a:miter/>
            </a:ln>
          </p:spPr>
          <p:txBody>
            <a:bodyPr rtlCol="0" anchor="ctr"/>
            <a:lstStyle/>
            <a:p>
              <a:endParaRPr lang="en-GB"/>
            </a:p>
          </p:txBody>
        </p:sp>
        <p:sp>
          <p:nvSpPr>
            <p:cNvPr id="948" name="COLLAB">
              <a:extLst>
                <a:ext uri="{FF2B5EF4-FFF2-40B4-BE49-F238E27FC236}">
                  <a16:creationId xmlns:a16="http://schemas.microsoft.com/office/drawing/2014/main" id="{E6912524-E42E-614C-B430-71297143EB5D}"/>
                </a:ext>
              </a:extLst>
            </p:cNvPr>
            <p:cNvSpPr/>
            <p:nvPr/>
          </p:nvSpPr>
          <p:spPr>
            <a:xfrm>
              <a:off x="9256017" y="2478326"/>
              <a:ext cx="250405" cy="67190"/>
            </a:xfrm>
            <a:custGeom>
              <a:avLst/>
              <a:gdLst>
                <a:gd name="connsiteX0" fmla="*/ 250405 w 250405"/>
                <a:gd name="connsiteY0" fmla="*/ 0 h 67190"/>
                <a:gd name="connsiteX1" fmla="*/ 0 w 250405"/>
                <a:gd name="connsiteY1" fmla="*/ 67190 h 67190"/>
              </a:gdLst>
              <a:ahLst/>
              <a:cxnLst>
                <a:cxn ang="0">
                  <a:pos x="connsiteX0" y="connsiteY0"/>
                </a:cxn>
                <a:cxn ang="0">
                  <a:pos x="connsiteX1" y="connsiteY1"/>
                </a:cxn>
              </a:cxnLst>
              <a:rect l="l" t="t" r="r" b="b"/>
              <a:pathLst>
                <a:path w="250405" h="67190">
                  <a:moveTo>
                    <a:pt x="250405" y="0"/>
                  </a:moveTo>
                  <a:lnTo>
                    <a:pt x="0" y="67190"/>
                  </a:lnTo>
                </a:path>
              </a:pathLst>
            </a:custGeom>
            <a:ln w="9502" cap="flat">
              <a:solidFill>
                <a:srgbClr val="263238"/>
              </a:solidFill>
              <a:prstDash val="solid"/>
              <a:miter/>
            </a:ln>
          </p:spPr>
          <p:txBody>
            <a:bodyPr rtlCol="0" anchor="ctr"/>
            <a:lstStyle/>
            <a:p>
              <a:endParaRPr lang="en-GB"/>
            </a:p>
          </p:txBody>
        </p:sp>
        <p:sp>
          <p:nvSpPr>
            <p:cNvPr id="949" name="COLLAB">
              <a:extLst>
                <a:ext uri="{FF2B5EF4-FFF2-40B4-BE49-F238E27FC236}">
                  <a16:creationId xmlns:a16="http://schemas.microsoft.com/office/drawing/2014/main" id="{E6912524-E42E-614C-B430-71297143EB5D}"/>
                </a:ext>
              </a:extLst>
            </p:cNvPr>
            <p:cNvSpPr/>
            <p:nvPr/>
          </p:nvSpPr>
          <p:spPr>
            <a:xfrm>
              <a:off x="9242788" y="2429028"/>
              <a:ext cx="250405" cy="67095"/>
            </a:xfrm>
            <a:custGeom>
              <a:avLst/>
              <a:gdLst>
                <a:gd name="connsiteX0" fmla="*/ 250405 w 250405"/>
                <a:gd name="connsiteY0" fmla="*/ 0 h 67095"/>
                <a:gd name="connsiteX1" fmla="*/ 0 w 250405"/>
                <a:gd name="connsiteY1" fmla="*/ 67095 h 67095"/>
              </a:gdLst>
              <a:ahLst/>
              <a:cxnLst>
                <a:cxn ang="0">
                  <a:pos x="connsiteX0" y="connsiteY0"/>
                </a:cxn>
                <a:cxn ang="0">
                  <a:pos x="connsiteX1" y="connsiteY1"/>
                </a:cxn>
              </a:cxnLst>
              <a:rect l="l" t="t" r="r" b="b"/>
              <a:pathLst>
                <a:path w="250405" h="67095">
                  <a:moveTo>
                    <a:pt x="250405" y="0"/>
                  </a:moveTo>
                  <a:lnTo>
                    <a:pt x="0" y="67095"/>
                  </a:lnTo>
                </a:path>
              </a:pathLst>
            </a:custGeom>
            <a:ln w="9502" cap="flat">
              <a:solidFill>
                <a:srgbClr val="263238"/>
              </a:solidFill>
              <a:prstDash val="solid"/>
              <a:miter/>
            </a:ln>
          </p:spPr>
          <p:txBody>
            <a:bodyPr rtlCol="0" anchor="ctr"/>
            <a:lstStyle/>
            <a:p>
              <a:endParaRPr lang="en-GB"/>
            </a:p>
          </p:txBody>
        </p:sp>
        <p:sp>
          <p:nvSpPr>
            <p:cNvPr id="950" name="COLLAB">
              <a:extLst>
                <a:ext uri="{FF2B5EF4-FFF2-40B4-BE49-F238E27FC236}">
                  <a16:creationId xmlns:a16="http://schemas.microsoft.com/office/drawing/2014/main" id="{E6912524-E42E-614C-B430-71297143EB5D}"/>
                </a:ext>
              </a:extLst>
            </p:cNvPr>
            <p:cNvSpPr/>
            <p:nvPr/>
          </p:nvSpPr>
          <p:spPr>
            <a:xfrm rot="-5058000">
              <a:off x="8240819" y="3053635"/>
              <a:ext cx="359285" cy="500310"/>
            </a:xfrm>
            <a:custGeom>
              <a:avLst/>
              <a:gdLst>
                <a:gd name="connsiteX0" fmla="*/ -44 w 359285"/>
                <a:gd name="connsiteY0" fmla="*/ -11 h 500310"/>
                <a:gd name="connsiteX1" fmla="*/ 359241 w 359285"/>
                <a:gd name="connsiteY1" fmla="*/ -11 h 500310"/>
                <a:gd name="connsiteX2" fmla="*/ 359241 w 359285"/>
                <a:gd name="connsiteY2" fmla="*/ 500300 h 500310"/>
                <a:gd name="connsiteX3" fmla="*/ -44 w 359285"/>
                <a:gd name="connsiteY3" fmla="*/ 500300 h 500310"/>
              </a:gdLst>
              <a:ahLst/>
              <a:cxnLst>
                <a:cxn ang="0">
                  <a:pos x="connsiteX0" y="connsiteY0"/>
                </a:cxn>
                <a:cxn ang="0">
                  <a:pos x="connsiteX1" y="connsiteY1"/>
                </a:cxn>
                <a:cxn ang="0">
                  <a:pos x="connsiteX2" y="connsiteY2"/>
                </a:cxn>
                <a:cxn ang="0">
                  <a:pos x="connsiteX3" y="connsiteY3"/>
                </a:cxn>
              </a:cxnLst>
              <a:rect l="l" t="t" r="r" b="b"/>
              <a:pathLst>
                <a:path w="359285" h="500310">
                  <a:moveTo>
                    <a:pt x="-44" y="-11"/>
                  </a:moveTo>
                  <a:lnTo>
                    <a:pt x="359241" y="-11"/>
                  </a:lnTo>
                  <a:lnTo>
                    <a:pt x="359241" y="500300"/>
                  </a:lnTo>
                  <a:lnTo>
                    <a:pt x="-44" y="500300"/>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51" name="COLLAB">
              <a:extLst>
                <a:ext uri="{FF2B5EF4-FFF2-40B4-BE49-F238E27FC236}">
                  <a16:creationId xmlns:a16="http://schemas.microsoft.com/office/drawing/2014/main" id="{E6912524-E42E-614C-B430-71297143EB5D}"/>
                </a:ext>
              </a:extLst>
            </p:cNvPr>
            <p:cNvSpPr/>
            <p:nvPr/>
          </p:nvSpPr>
          <p:spPr>
            <a:xfrm>
              <a:off x="8590078" y="3330387"/>
              <a:ext cx="11801" cy="118011"/>
            </a:xfrm>
            <a:custGeom>
              <a:avLst/>
              <a:gdLst>
                <a:gd name="connsiteX0" fmla="*/ 11802 w 11801"/>
                <a:gd name="connsiteY0" fmla="*/ 0 h 118011"/>
                <a:gd name="connsiteX1" fmla="*/ 0 w 11801"/>
                <a:gd name="connsiteY1" fmla="*/ 118011 h 118011"/>
              </a:gdLst>
              <a:ahLst/>
              <a:cxnLst>
                <a:cxn ang="0">
                  <a:pos x="connsiteX0" y="connsiteY0"/>
                </a:cxn>
                <a:cxn ang="0">
                  <a:pos x="connsiteX1" y="connsiteY1"/>
                </a:cxn>
              </a:cxnLst>
              <a:rect l="l" t="t" r="r" b="b"/>
              <a:pathLst>
                <a:path w="11801" h="118011">
                  <a:moveTo>
                    <a:pt x="11802" y="0"/>
                  </a:moveTo>
                  <a:lnTo>
                    <a:pt x="0" y="118011"/>
                  </a:lnTo>
                </a:path>
              </a:pathLst>
            </a:custGeom>
            <a:ln w="9502" cap="flat">
              <a:solidFill>
                <a:srgbClr val="263238"/>
              </a:solidFill>
              <a:prstDash val="solid"/>
              <a:miter/>
            </a:ln>
          </p:spPr>
          <p:txBody>
            <a:bodyPr rtlCol="0" anchor="ctr"/>
            <a:lstStyle/>
            <a:p>
              <a:endParaRPr lang="en-GB"/>
            </a:p>
          </p:txBody>
        </p:sp>
        <p:sp>
          <p:nvSpPr>
            <p:cNvPr id="952" name="COLLAB">
              <a:extLst>
                <a:ext uri="{FF2B5EF4-FFF2-40B4-BE49-F238E27FC236}">
                  <a16:creationId xmlns:a16="http://schemas.microsoft.com/office/drawing/2014/main" id="{E6912524-E42E-614C-B430-71297143EB5D}"/>
                </a:ext>
              </a:extLst>
            </p:cNvPr>
            <p:cNvSpPr/>
            <p:nvPr/>
          </p:nvSpPr>
          <p:spPr>
            <a:xfrm>
              <a:off x="8605020" y="3190487"/>
              <a:ext cx="10849" cy="108779"/>
            </a:xfrm>
            <a:custGeom>
              <a:avLst/>
              <a:gdLst>
                <a:gd name="connsiteX0" fmla="*/ 10850 w 10849"/>
                <a:gd name="connsiteY0" fmla="*/ 0 h 108779"/>
                <a:gd name="connsiteX1" fmla="*/ 0 w 10849"/>
                <a:gd name="connsiteY1" fmla="*/ 108780 h 108779"/>
              </a:gdLst>
              <a:ahLst/>
              <a:cxnLst>
                <a:cxn ang="0">
                  <a:pos x="connsiteX0" y="connsiteY0"/>
                </a:cxn>
                <a:cxn ang="0">
                  <a:pos x="connsiteX1" y="connsiteY1"/>
                </a:cxn>
              </a:cxnLst>
              <a:rect l="l" t="t" r="r" b="b"/>
              <a:pathLst>
                <a:path w="10849" h="108779">
                  <a:moveTo>
                    <a:pt x="10850" y="0"/>
                  </a:moveTo>
                  <a:lnTo>
                    <a:pt x="0" y="108780"/>
                  </a:lnTo>
                </a:path>
              </a:pathLst>
            </a:custGeom>
            <a:ln w="9502" cap="flat">
              <a:solidFill>
                <a:srgbClr val="263238"/>
              </a:solidFill>
              <a:prstDash val="solid"/>
              <a:miter/>
            </a:ln>
          </p:spPr>
          <p:txBody>
            <a:bodyPr rtlCol="0" anchor="ctr"/>
            <a:lstStyle/>
            <a:p>
              <a:endParaRPr lang="en-GB"/>
            </a:p>
          </p:txBody>
        </p:sp>
        <p:sp>
          <p:nvSpPr>
            <p:cNvPr id="953" name="COLLAB">
              <a:extLst>
                <a:ext uri="{FF2B5EF4-FFF2-40B4-BE49-F238E27FC236}">
                  <a16:creationId xmlns:a16="http://schemas.microsoft.com/office/drawing/2014/main" id="{E6912524-E42E-614C-B430-71297143EB5D}"/>
                </a:ext>
              </a:extLst>
            </p:cNvPr>
            <p:cNvSpPr/>
            <p:nvPr/>
          </p:nvSpPr>
          <p:spPr>
            <a:xfrm>
              <a:off x="8539254" y="3404335"/>
              <a:ext cx="3902" cy="39019"/>
            </a:xfrm>
            <a:custGeom>
              <a:avLst/>
              <a:gdLst>
                <a:gd name="connsiteX0" fmla="*/ 3902 w 3902"/>
                <a:gd name="connsiteY0" fmla="*/ 0 h 39019"/>
                <a:gd name="connsiteX1" fmla="*/ 0 w 3902"/>
                <a:gd name="connsiteY1" fmla="*/ 39020 h 39019"/>
              </a:gdLst>
              <a:ahLst/>
              <a:cxnLst>
                <a:cxn ang="0">
                  <a:pos x="connsiteX0" y="connsiteY0"/>
                </a:cxn>
                <a:cxn ang="0">
                  <a:pos x="connsiteX1" y="connsiteY1"/>
                </a:cxn>
              </a:cxnLst>
              <a:rect l="l" t="t" r="r" b="b"/>
              <a:pathLst>
                <a:path w="3902" h="39019">
                  <a:moveTo>
                    <a:pt x="3902" y="0"/>
                  </a:moveTo>
                  <a:lnTo>
                    <a:pt x="0" y="39020"/>
                  </a:lnTo>
                </a:path>
              </a:pathLst>
            </a:custGeom>
            <a:ln w="9502" cap="flat">
              <a:solidFill>
                <a:srgbClr val="263238"/>
              </a:solidFill>
              <a:prstDash val="solid"/>
              <a:miter/>
            </a:ln>
          </p:spPr>
          <p:txBody>
            <a:bodyPr rtlCol="0" anchor="ctr"/>
            <a:lstStyle/>
            <a:p>
              <a:endParaRPr lang="en-GB"/>
            </a:p>
          </p:txBody>
        </p:sp>
        <p:sp>
          <p:nvSpPr>
            <p:cNvPr id="954" name="COLLAB">
              <a:extLst>
                <a:ext uri="{FF2B5EF4-FFF2-40B4-BE49-F238E27FC236}">
                  <a16:creationId xmlns:a16="http://schemas.microsoft.com/office/drawing/2014/main" id="{E6912524-E42E-614C-B430-71297143EB5D}"/>
                </a:ext>
              </a:extLst>
            </p:cNvPr>
            <p:cNvSpPr/>
            <p:nvPr/>
          </p:nvSpPr>
          <p:spPr>
            <a:xfrm>
              <a:off x="8546012" y="3185443"/>
              <a:ext cx="19034" cy="190816"/>
            </a:xfrm>
            <a:custGeom>
              <a:avLst/>
              <a:gdLst>
                <a:gd name="connsiteX0" fmla="*/ 19035 w 19034"/>
                <a:gd name="connsiteY0" fmla="*/ 0 h 190816"/>
                <a:gd name="connsiteX1" fmla="*/ 0 w 19034"/>
                <a:gd name="connsiteY1" fmla="*/ 190817 h 190816"/>
              </a:gdLst>
              <a:ahLst/>
              <a:cxnLst>
                <a:cxn ang="0">
                  <a:pos x="connsiteX0" y="connsiteY0"/>
                </a:cxn>
                <a:cxn ang="0">
                  <a:pos x="connsiteX1" y="connsiteY1"/>
                </a:cxn>
              </a:cxnLst>
              <a:rect l="l" t="t" r="r" b="b"/>
              <a:pathLst>
                <a:path w="19034" h="190816">
                  <a:moveTo>
                    <a:pt x="19035" y="0"/>
                  </a:moveTo>
                  <a:lnTo>
                    <a:pt x="0" y="190817"/>
                  </a:lnTo>
                </a:path>
              </a:pathLst>
            </a:custGeom>
            <a:ln w="9502" cap="flat">
              <a:solidFill>
                <a:srgbClr val="263238"/>
              </a:solidFill>
              <a:prstDash val="solid"/>
              <a:miter/>
            </a:ln>
          </p:spPr>
          <p:txBody>
            <a:bodyPr rtlCol="0" anchor="ctr"/>
            <a:lstStyle/>
            <a:p>
              <a:endParaRPr lang="en-GB"/>
            </a:p>
          </p:txBody>
        </p:sp>
        <p:sp>
          <p:nvSpPr>
            <p:cNvPr id="955" name="COLLAB">
              <a:extLst>
                <a:ext uri="{FF2B5EF4-FFF2-40B4-BE49-F238E27FC236}">
                  <a16:creationId xmlns:a16="http://schemas.microsoft.com/office/drawing/2014/main" id="{E6912524-E42E-614C-B430-71297143EB5D}"/>
                </a:ext>
              </a:extLst>
            </p:cNvPr>
            <p:cNvSpPr/>
            <p:nvPr/>
          </p:nvSpPr>
          <p:spPr>
            <a:xfrm>
              <a:off x="8488431" y="3359604"/>
              <a:ext cx="7899" cy="78705"/>
            </a:xfrm>
            <a:custGeom>
              <a:avLst/>
              <a:gdLst>
                <a:gd name="connsiteX0" fmla="*/ 7900 w 7899"/>
                <a:gd name="connsiteY0" fmla="*/ 0 h 78705"/>
                <a:gd name="connsiteX1" fmla="*/ 0 w 7899"/>
                <a:gd name="connsiteY1" fmla="*/ 78706 h 78705"/>
              </a:gdLst>
              <a:ahLst/>
              <a:cxnLst>
                <a:cxn ang="0">
                  <a:pos x="connsiteX0" y="connsiteY0"/>
                </a:cxn>
                <a:cxn ang="0">
                  <a:pos x="connsiteX1" y="connsiteY1"/>
                </a:cxn>
              </a:cxnLst>
              <a:rect l="l" t="t" r="r" b="b"/>
              <a:pathLst>
                <a:path w="7899" h="78705">
                  <a:moveTo>
                    <a:pt x="7900" y="0"/>
                  </a:moveTo>
                  <a:lnTo>
                    <a:pt x="0" y="78706"/>
                  </a:lnTo>
                </a:path>
              </a:pathLst>
            </a:custGeom>
            <a:ln w="9502" cap="flat">
              <a:solidFill>
                <a:srgbClr val="263238"/>
              </a:solidFill>
              <a:prstDash val="solid"/>
              <a:miter/>
            </a:ln>
          </p:spPr>
          <p:txBody>
            <a:bodyPr rtlCol="0" anchor="ctr"/>
            <a:lstStyle/>
            <a:p>
              <a:endParaRPr lang="en-GB"/>
            </a:p>
          </p:txBody>
        </p:sp>
        <p:sp>
          <p:nvSpPr>
            <p:cNvPr id="956" name="COLLAB">
              <a:extLst>
                <a:ext uri="{FF2B5EF4-FFF2-40B4-BE49-F238E27FC236}">
                  <a16:creationId xmlns:a16="http://schemas.microsoft.com/office/drawing/2014/main" id="{E6912524-E42E-614C-B430-71297143EB5D}"/>
                </a:ext>
              </a:extLst>
            </p:cNvPr>
            <p:cNvSpPr/>
            <p:nvPr/>
          </p:nvSpPr>
          <p:spPr>
            <a:xfrm>
              <a:off x="8501375" y="3180399"/>
              <a:ext cx="12848" cy="128289"/>
            </a:xfrm>
            <a:custGeom>
              <a:avLst/>
              <a:gdLst>
                <a:gd name="connsiteX0" fmla="*/ 12849 w 12848"/>
                <a:gd name="connsiteY0" fmla="*/ 0 h 128289"/>
                <a:gd name="connsiteX1" fmla="*/ 0 w 12848"/>
                <a:gd name="connsiteY1" fmla="*/ 128290 h 128289"/>
              </a:gdLst>
              <a:ahLst/>
              <a:cxnLst>
                <a:cxn ang="0">
                  <a:pos x="connsiteX0" y="connsiteY0"/>
                </a:cxn>
                <a:cxn ang="0">
                  <a:pos x="connsiteX1" y="connsiteY1"/>
                </a:cxn>
              </a:cxnLst>
              <a:rect l="l" t="t" r="r" b="b"/>
              <a:pathLst>
                <a:path w="12848" h="128289">
                  <a:moveTo>
                    <a:pt x="12849" y="0"/>
                  </a:moveTo>
                  <a:lnTo>
                    <a:pt x="0" y="128290"/>
                  </a:lnTo>
                </a:path>
              </a:pathLst>
            </a:custGeom>
            <a:ln w="9502" cap="flat">
              <a:solidFill>
                <a:srgbClr val="263238"/>
              </a:solidFill>
              <a:prstDash val="solid"/>
              <a:miter/>
            </a:ln>
          </p:spPr>
          <p:txBody>
            <a:bodyPr rtlCol="0" anchor="ctr"/>
            <a:lstStyle/>
            <a:p>
              <a:endParaRPr lang="en-GB"/>
            </a:p>
          </p:txBody>
        </p:sp>
        <p:sp>
          <p:nvSpPr>
            <p:cNvPr id="957" name="COLLAB">
              <a:extLst>
                <a:ext uri="{FF2B5EF4-FFF2-40B4-BE49-F238E27FC236}">
                  <a16:creationId xmlns:a16="http://schemas.microsoft.com/office/drawing/2014/main" id="{E6912524-E42E-614C-B430-71297143EB5D}"/>
                </a:ext>
              </a:extLst>
            </p:cNvPr>
            <p:cNvSpPr/>
            <p:nvPr/>
          </p:nvSpPr>
          <p:spPr>
            <a:xfrm>
              <a:off x="8437608" y="3222559"/>
              <a:ext cx="21033" cy="210707"/>
            </a:xfrm>
            <a:custGeom>
              <a:avLst/>
              <a:gdLst>
                <a:gd name="connsiteX0" fmla="*/ 21034 w 21033"/>
                <a:gd name="connsiteY0" fmla="*/ 0 h 210707"/>
                <a:gd name="connsiteX1" fmla="*/ 0 w 21033"/>
                <a:gd name="connsiteY1" fmla="*/ 210707 h 210707"/>
              </a:gdLst>
              <a:ahLst/>
              <a:cxnLst>
                <a:cxn ang="0">
                  <a:pos x="connsiteX0" y="connsiteY0"/>
                </a:cxn>
                <a:cxn ang="0">
                  <a:pos x="connsiteX1" y="connsiteY1"/>
                </a:cxn>
              </a:cxnLst>
              <a:rect l="l" t="t" r="r" b="b"/>
              <a:pathLst>
                <a:path w="21033" h="210707">
                  <a:moveTo>
                    <a:pt x="21034" y="0"/>
                  </a:moveTo>
                  <a:lnTo>
                    <a:pt x="0" y="210707"/>
                  </a:lnTo>
                </a:path>
              </a:pathLst>
            </a:custGeom>
            <a:ln w="9502" cap="flat">
              <a:solidFill>
                <a:srgbClr val="263238"/>
              </a:solidFill>
              <a:prstDash val="solid"/>
              <a:miter/>
            </a:ln>
          </p:spPr>
          <p:txBody>
            <a:bodyPr rtlCol="0" anchor="ctr"/>
            <a:lstStyle/>
            <a:p>
              <a:endParaRPr lang="en-GB"/>
            </a:p>
          </p:txBody>
        </p:sp>
        <p:sp>
          <p:nvSpPr>
            <p:cNvPr id="958" name="COLLAB">
              <a:extLst>
                <a:ext uri="{FF2B5EF4-FFF2-40B4-BE49-F238E27FC236}">
                  <a16:creationId xmlns:a16="http://schemas.microsoft.com/office/drawing/2014/main" id="{E6912524-E42E-614C-B430-71297143EB5D}"/>
                </a:ext>
              </a:extLst>
            </p:cNvPr>
            <p:cNvSpPr/>
            <p:nvPr/>
          </p:nvSpPr>
          <p:spPr>
            <a:xfrm>
              <a:off x="8460545" y="3175259"/>
              <a:ext cx="2855" cy="28646"/>
            </a:xfrm>
            <a:custGeom>
              <a:avLst/>
              <a:gdLst>
                <a:gd name="connsiteX0" fmla="*/ 2855 w 2855"/>
                <a:gd name="connsiteY0" fmla="*/ 0 h 28646"/>
                <a:gd name="connsiteX1" fmla="*/ 0 w 2855"/>
                <a:gd name="connsiteY1" fmla="*/ 28646 h 28646"/>
              </a:gdLst>
              <a:ahLst/>
              <a:cxnLst>
                <a:cxn ang="0">
                  <a:pos x="connsiteX0" y="connsiteY0"/>
                </a:cxn>
                <a:cxn ang="0">
                  <a:pos x="connsiteX1" y="connsiteY1"/>
                </a:cxn>
              </a:cxnLst>
              <a:rect l="l" t="t" r="r" b="b"/>
              <a:pathLst>
                <a:path w="2855" h="28646">
                  <a:moveTo>
                    <a:pt x="2855" y="0"/>
                  </a:moveTo>
                  <a:lnTo>
                    <a:pt x="0" y="28646"/>
                  </a:lnTo>
                </a:path>
              </a:pathLst>
            </a:custGeom>
            <a:ln w="9502" cap="flat">
              <a:solidFill>
                <a:srgbClr val="263238"/>
              </a:solidFill>
              <a:prstDash val="solid"/>
              <a:miter/>
            </a:ln>
          </p:spPr>
          <p:txBody>
            <a:bodyPr rtlCol="0" anchor="ctr"/>
            <a:lstStyle/>
            <a:p>
              <a:endParaRPr lang="en-GB"/>
            </a:p>
          </p:txBody>
        </p:sp>
        <p:sp>
          <p:nvSpPr>
            <p:cNvPr id="959" name="COLLAB">
              <a:extLst>
                <a:ext uri="{FF2B5EF4-FFF2-40B4-BE49-F238E27FC236}">
                  <a16:creationId xmlns:a16="http://schemas.microsoft.com/office/drawing/2014/main" id="{E6912524-E42E-614C-B430-71297143EB5D}"/>
                </a:ext>
              </a:extLst>
            </p:cNvPr>
            <p:cNvSpPr/>
            <p:nvPr/>
          </p:nvSpPr>
          <p:spPr>
            <a:xfrm>
              <a:off x="8386784" y="3170215"/>
              <a:ext cx="25697" cy="257911"/>
            </a:xfrm>
            <a:custGeom>
              <a:avLst/>
              <a:gdLst>
                <a:gd name="connsiteX0" fmla="*/ 25697 w 25697"/>
                <a:gd name="connsiteY0" fmla="*/ 0 h 257911"/>
                <a:gd name="connsiteX1" fmla="*/ 0 w 25697"/>
                <a:gd name="connsiteY1" fmla="*/ 257912 h 257911"/>
              </a:gdLst>
              <a:ahLst/>
              <a:cxnLst>
                <a:cxn ang="0">
                  <a:pos x="connsiteX0" y="connsiteY0"/>
                </a:cxn>
                <a:cxn ang="0">
                  <a:pos x="connsiteX1" y="connsiteY1"/>
                </a:cxn>
              </a:cxnLst>
              <a:rect l="l" t="t" r="r" b="b"/>
              <a:pathLst>
                <a:path w="25697" h="257911">
                  <a:moveTo>
                    <a:pt x="25697" y="0"/>
                  </a:moveTo>
                  <a:lnTo>
                    <a:pt x="0" y="257912"/>
                  </a:lnTo>
                </a:path>
              </a:pathLst>
            </a:custGeom>
            <a:ln w="9502" cap="flat">
              <a:solidFill>
                <a:srgbClr val="263238"/>
              </a:solidFill>
              <a:prstDash val="solid"/>
              <a:miter/>
            </a:ln>
          </p:spPr>
          <p:txBody>
            <a:bodyPr rtlCol="0" anchor="ctr"/>
            <a:lstStyle/>
            <a:p>
              <a:endParaRPr lang="en-GB"/>
            </a:p>
          </p:txBody>
        </p:sp>
        <p:sp>
          <p:nvSpPr>
            <p:cNvPr id="960" name="COLLAB">
              <a:extLst>
                <a:ext uri="{FF2B5EF4-FFF2-40B4-BE49-F238E27FC236}">
                  <a16:creationId xmlns:a16="http://schemas.microsoft.com/office/drawing/2014/main" id="{E6912524-E42E-614C-B430-71297143EB5D}"/>
                </a:ext>
              </a:extLst>
            </p:cNvPr>
            <p:cNvSpPr/>
            <p:nvPr/>
          </p:nvSpPr>
          <p:spPr>
            <a:xfrm>
              <a:off x="8335961" y="3165171"/>
              <a:ext cx="25697" cy="257911"/>
            </a:xfrm>
            <a:custGeom>
              <a:avLst/>
              <a:gdLst>
                <a:gd name="connsiteX0" fmla="*/ 25697 w 25697"/>
                <a:gd name="connsiteY0" fmla="*/ 0 h 257911"/>
                <a:gd name="connsiteX1" fmla="*/ 0 w 25697"/>
                <a:gd name="connsiteY1" fmla="*/ 257912 h 257911"/>
              </a:gdLst>
              <a:ahLst/>
              <a:cxnLst>
                <a:cxn ang="0">
                  <a:pos x="connsiteX0" y="connsiteY0"/>
                </a:cxn>
                <a:cxn ang="0">
                  <a:pos x="connsiteX1" y="connsiteY1"/>
                </a:cxn>
              </a:cxnLst>
              <a:rect l="l" t="t" r="r" b="b"/>
              <a:pathLst>
                <a:path w="25697" h="257911">
                  <a:moveTo>
                    <a:pt x="25697" y="0"/>
                  </a:moveTo>
                  <a:lnTo>
                    <a:pt x="0" y="257912"/>
                  </a:lnTo>
                </a:path>
              </a:pathLst>
            </a:custGeom>
            <a:ln w="9502" cap="flat">
              <a:solidFill>
                <a:srgbClr val="263238"/>
              </a:solidFill>
              <a:prstDash val="solid"/>
              <a:miter/>
            </a:ln>
          </p:spPr>
          <p:txBody>
            <a:bodyPr rtlCol="0" anchor="ctr"/>
            <a:lstStyle/>
            <a:p>
              <a:endParaRPr lang="en-GB"/>
            </a:p>
          </p:txBody>
        </p:sp>
        <p:sp>
          <p:nvSpPr>
            <p:cNvPr id="961" name="COLLAB">
              <a:extLst>
                <a:ext uri="{FF2B5EF4-FFF2-40B4-BE49-F238E27FC236}">
                  <a16:creationId xmlns:a16="http://schemas.microsoft.com/office/drawing/2014/main" id="{E6912524-E42E-614C-B430-71297143EB5D}"/>
                </a:ext>
              </a:extLst>
            </p:cNvPr>
            <p:cNvSpPr/>
            <p:nvPr/>
          </p:nvSpPr>
          <p:spPr>
            <a:xfrm>
              <a:off x="8285137" y="3160032"/>
              <a:ext cx="25697" cy="258007"/>
            </a:xfrm>
            <a:custGeom>
              <a:avLst/>
              <a:gdLst>
                <a:gd name="connsiteX0" fmla="*/ 25697 w 25697"/>
                <a:gd name="connsiteY0" fmla="*/ 0 h 258007"/>
                <a:gd name="connsiteX1" fmla="*/ 0 w 25697"/>
                <a:gd name="connsiteY1" fmla="*/ 258007 h 258007"/>
              </a:gdLst>
              <a:ahLst/>
              <a:cxnLst>
                <a:cxn ang="0">
                  <a:pos x="connsiteX0" y="connsiteY0"/>
                </a:cxn>
                <a:cxn ang="0">
                  <a:pos x="connsiteX1" y="connsiteY1"/>
                </a:cxn>
              </a:cxnLst>
              <a:rect l="l" t="t" r="r" b="b"/>
              <a:pathLst>
                <a:path w="25697" h="258007">
                  <a:moveTo>
                    <a:pt x="25697" y="0"/>
                  </a:moveTo>
                  <a:lnTo>
                    <a:pt x="0" y="258007"/>
                  </a:lnTo>
                </a:path>
              </a:pathLst>
            </a:custGeom>
            <a:ln w="9502" cap="flat">
              <a:solidFill>
                <a:srgbClr val="263238"/>
              </a:solidFill>
              <a:prstDash val="solid"/>
              <a:miter/>
            </a:ln>
          </p:spPr>
          <p:txBody>
            <a:bodyPr rtlCol="0" anchor="ctr"/>
            <a:lstStyle/>
            <a:p>
              <a:endParaRPr lang="en-GB"/>
            </a:p>
          </p:txBody>
        </p:sp>
        <p:sp>
          <p:nvSpPr>
            <p:cNvPr id="962" name="COLLAB">
              <a:extLst>
                <a:ext uri="{FF2B5EF4-FFF2-40B4-BE49-F238E27FC236}">
                  <a16:creationId xmlns:a16="http://schemas.microsoft.com/office/drawing/2014/main" id="{E6912524-E42E-614C-B430-71297143EB5D}"/>
                </a:ext>
              </a:extLst>
            </p:cNvPr>
            <p:cNvSpPr/>
            <p:nvPr/>
          </p:nvSpPr>
          <p:spPr>
            <a:xfrm rot="-1246200">
              <a:off x="9800709" y="2266368"/>
              <a:ext cx="374418" cy="513825"/>
            </a:xfrm>
            <a:custGeom>
              <a:avLst/>
              <a:gdLst>
                <a:gd name="connsiteX0" fmla="*/ -45 w 374418"/>
                <a:gd name="connsiteY0" fmla="*/ -11 h 513825"/>
                <a:gd name="connsiteX1" fmla="*/ 374374 w 374418"/>
                <a:gd name="connsiteY1" fmla="*/ -11 h 513825"/>
                <a:gd name="connsiteX2" fmla="*/ 374374 w 374418"/>
                <a:gd name="connsiteY2" fmla="*/ 513814 h 513825"/>
                <a:gd name="connsiteX3" fmla="*/ -45 w 374418"/>
                <a:gd name="connsiteY3" fmla="*/ 513814 h 513825"/>
              </a:gdLst>
              <a:ahLst/>
              <a:cxnLst>
                <a:cxn ang="0">
                  <a:pos x="connsiteX0" y="connsiteY0"/>
                </a:cxn>
                <a:cxn ang="0">
                  <a:pos x="connsiteX1" y="connsiteY1"/>
                </a:cxn>
                <a:cxn ang="0">
                  <a:pos x="connsiteX2" y="connsiteY2"/>
                </a:cxn>
                <a:cxn ang="0">
                  <a:pos x="connsiteX3" y="connsiteY3"/>
                </a:cxn>
              </a:cxnLst>
              <a:rect l="l" t="t" r="r" b="b"/>
              <a:pathLst>
                <a:path w="374418" h="513825">
                  <a:moveTo>
                    <a:pt x="-45" y="-11"/>
                  </a:moveTo>
                  <a:lnTo>
                    <a:pt x="374374" y="-11"/>
                  </a:lnTo>
                  <a:lnTo>
                    <a:pt x="374374" y="513814"/>
                  </a:lnTo>
                  <a:lnTo>
                    <a:pt x="-45" y="513814"/>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63" name="COLLAB">
              <a:extLst>
                <a:ext uri="{FF2B5EF4-FFF2-40B4-BE49-F238E27FC236}">
                  <a16:creationId xmlns:a16="http://schemas.microsoft.com/office/drawing/2014/main" id="{E6912524-E42E-614C-B430-71297143EB5D}"/>
                </a:ext>
              </a:extLst>
            </p:cNvPr>
            <p:cNvSpPr/>
            <p:nvPr/>
          </p:nvSpPr>
          <p:spPr>
            <a:xfrm rot="-1219800">
              <a:off x="9861900" y="2576600"/>
              <a:ext cx="43114" cy="120200"/>
            </a:xfrm>
            <a:custGeom>
              <a:avLst/>
              <a:gdLst>
                <a:gd name="connsiteX0" fmla="*/ -44 w 43114"/>
                <a:gd name="connsiteY0" fmla="*/ -11 h 120200"/>
                <a:gd name="connsiteX1" fmla="*/ 43070 w 43114"/>
                <a:gd name="connsiteY1" fmla="*/ -11 h 120200"/>
                <a:gd name="connsiteX2" fmla="*/ 43070 w 43114"/>
                <a:gd name="connsiteY2" fmla="*/ 120189 h 120200"/>
                <a:gd name="connsiteX3" fmla="*/ -44 w 43114"/>
                <a:gd name="connsiteY3" fmla="*/ 120189 h 120200"/>
              </a:gdLst>
              <a:ahLst/>
              <a:cxnLst>
                <a:cxn ang="0">
                  <a:pos x="connsiteX0" y="connsiteY0"/>
                </a:cxn>
                <a:cxn ang="0">
                  <a:pos x="connsiteX1" y="connsiteY1"/>
                </a:cxn>
                <a:cxn ang="0">
                  <a:pos x="connsiteX2" y="connsiteY2"/>
                </a:cxn>
                <a:cxn ang="0">
                  <a:pos x="connsiteX3" y="connsiteY3"/>
                </a:cxn>
              </a:cxnLst>
              <a:rect l="l" t="t" r="r" b="b"/>
              <a:pathLst>
                <a:path w="43114" h="120200">
                  <a:moveTo>
                    <a:pt x="-44" y="-11"/>
                  </a:moveTo>
                  <a:lnTo>
                    <a:pt x="43070" y="-11"/>
                  </a:lnTo>
                  <a:lnTo>
                    <a:pt x="43070" y="120189"/>
                  </a:lnTo>
                  <a:lnTo>
                    <a:pt x="-44" y="120189"/>
                  </a:lnTo>
                  <a:close/>
                </a:path>
              </a:pathLst>
            </a:custGeom>
            <a:solidFill>
              <a:srgbClr val="263238"/>
            </a:solidFill>
            <a:ln w="9502" cap="flat">
              <a:noFill/>
              <a:prstDash val="solid"/>
              <a:miter/>
            </a:ln>
          </p:spPr>
          <p:txBody>
            <a:bodyPr rtlCol="0" anchor="ctr"/>
            <a:lstStyle/>
            <a:p>
              <a:endParaRPr lang="en-GB"/>
            </a:p>
          </p:txBody>
        </p:sp>
        <p:sp>
          <p:nvSpPr>
            <p:cNvPr id="964" name="COLLAB">
              <a:extLst>
                <a:ext uri="{FF2B5EF4-FFF2-40B4-BE49-F238E27FC236}">
                  <a16:creationId xmlns:a16="http://schemas.microsoft.com/office/drawing/2014/main" id="{E6912524-E42E-614C-B430-71297143EB5D}"/>
                </a:ext>
              </a:extLst>
            </p:cNvPr>
            <p:cNvSpPr/>
            <p:nvPr/>
          </p:nvSpPr>
          <p:spPr>
            <a:xfrm rot="-1219800">
              <a:off x="9933307" y="2597760"/>
              <a:ext cx="43114" cy="73947"/>
            </a:xfrm>
            <a:custGeom>
              <a:avLst/>
              <a:gdLst>
                <a:gd name="connsiteX0" fmla="*/ -44 w 43114"/>
                <a:gd name="connsiteY0" fmla="*/ -11 h 73947"/>
                <a:gd name="connsiteX1" fmla="*/ 43070 w 43114"/>
                <a:gd name="connsiteY1" fmla="*/ -11 h 73947"/>
                <a:gd name="connsiteX2" fmla="*/ 43070 w 43114"/>
                <a:gd name="connsiteY2" fmla="*/ 73936 h 73947"/>
                <a:gd name="connsiteX3" fmla="*/ -44 w 43114"/>
                <a:gd name="connsiteY3" fmla="*/ 73936 h 73947"/>
              </a:gdLst>
              <a:ahLst/>
              <a:cxnLst>
                <a:cxn ang="0">
                  <a:pos x="connsiteX0" y="connsiteY0"/>
                </a:cxn>
                <a:cxn ang="0">
                  <a:pos x="connsiteX1" y="connsiteY1"/>
                </a:cxn>
                <a:cxn ang="0">
                  <a:pos x="connsiteX2" y="connsiteY2"/>
                </a:cxn>
                <a:cxn ang="0">
                  <a:pos x="connsiteX3" y="connsiteY3"/>
                </a:cxn>
              </a:cxnLst>
              <a:rect l="l" t="t" r="r" b="b"/>
              <a:pathLst>
                <a:path w="43114" h="73947">
                  <a:moveTo>
                    <a:pt x="-44" y="-11"/>
                  </a:moveTo>
                  <a:lnTo>
                    <a:pt x="43070" y="-11"/>
                  </a:lnTo>
                  <a:lnTo>
                    <a:pt x="43070" y="73936"/>
                  </a:lnTo>
                  <a:lnTo>
                    <a:pt x="-44" y="73936"/>
                  </a:lnTo>
                  <a:close/>
                </a:path>
              </a:pathLst>
            </a:custGeom>
            <a:solidFill>
              <a:srgbClr val="263238"/>
            </a:solidFill>
            <a:ln w="9502" cap="flat">
              <a:noFill/>
              <a:prstDash val="solid"/>
              <a:miter/>
            </a:ln>
          </p:spPr>
          <p:txBody>
            <a:bodyPr rtlCol="0" anchor="ctr"/>
            <a:lstStyle/>
            <a:p>
              <a:endParaRPr lang="en-GB"/>
            </a:p>
          </p:txBody>
        </p:sp>
        <p:sp>
          <p:nvSpPr>
            <p:cNvPr id="965" name="COLLAB">
              <a:extLst>
                <a:ext uri="{FF2B5EF4-FFF2-40B4-BE49-F238E27FC236}">
                  <a16:creationId xmlns:a16="http://schemas.microsoft.com/office/drawing/2014/main" id="{E6912524-E42E-614C-B430-71297143EB5D}"/>
                </a:ext>
              </a:extLst>
            </p:cNvPr>
            <p:cNvSpPr/>
            <p:nvPr/>
          </p:nvSpPr>
          <p:spPr>
            <a:xfrm rot="-1219800">
              <a:off x="9989035" y="2529460"/>
              <a:ext cx="43114" cy="120200"/>
            </a:xfrm>
            <a:custGeom>
              <a:avLst/>
              <a:gdLst>
                <a:gd name="connsiteX0" fmla="*/ -44 w 43114"/>
                <a:gd name="connsiteY0" fmla="*/ -11 h 120200"/>
                <a:gd name="connsiteX1" fmla="*/ 43070 w 43114"/>
                <a:gd name="connsiteY1" fmla="*/ -11 h 120200"/>
                <a:gd name="connsiteX2" fmla="*/ 43070 w 43114"/>
                <a:gd name="connsiteY2" fmla="*/ 120189 h 120200"/>
                <a:gd name="connsiteX3" fmla="*/ -44 w 43114"/>
                <a:gd name="connsiteY3" fmla="*/ 120189 h 120200"/>
              </a:gdLst>
              <a:ahLst/>
              <a:cxnLst>
                <a:cxn ang="0">
                  <a:pos x="connsiteX0" y="connsiteY0"/>
                </a:cxn>
                <a:cxn ang="0">
                  <a:pos x="connsiteX1" y="connsiteY1"/>
                </a:cxn>
                <a:cxn ang="0">
                  <a:pos x="connsiteX2" y="connsiteY2"/>
                </a:cxn>
                <a:cxn ang="0">
                  <a:pos x="connsiteX3" y="connsiteY3"/>
                </a:cxn>
              </a:cxnLst>
              <a:rect l="l" t="t" r="r" b="b"/>
              <a:pathLst>
                <a:path w="43114" h="120200">
                  <a:moveTo>
                    <a:pt x="-44" y="-11"/>
                  </a:moveTo>
                  <a:lnTo>
                    <a:pt x="43070" y="-11"/>
                  </a:lnTo>
                  <a:lnTo>
                    <a:pt x="43070" y="120189"/>
                  </a:lnTo>
                  <a:lnTo>
                    <a:pt x="-44" y="120189"/>
                  </a:lnTo>
                  <a:close/>
                </a:path>
              </a:pathLst>
            </a:custGeom>
            <a:solidFill>
              <a:srgbClr val="263238"/>
            </a:solidFill>
            <a:ln w="9502" cap="flat">
              <a:noFill/>
              <a:prstDash val="solid"/>
              <a:miter/>
            </a:ln>
          </p:spPr>
          <p:txBody>
            <a:bodyPr rtlCol="0" anchor="ctr"/>
            <a:lstStyle/>
            <a:p>
              <a:endParaRPr lang="en-GB"/>
            </a:p>
          </p:txBody>
        </p:sp>
        <p:sp>
          <p:nvSpPr>
            <p:cNvPr id="966" name="COLLAB">
              <a:extLst>
                <a:ext uri="{FF2B5EF4-FFF2-40B4-BE49-F238E27FC236}">
                  <a16:creationId xmlns:a16="http://schemas.microsoft.com/office/drawing/2014/main" id="{E6912524-E42E-614C-B430-71297143EB5D}"/>
                </a:ext>
              </a:extLst>
            </p:cNvPr>
            <p:cNvSpPr/>
            <p:nvPr/>
          </p:nvSpPr>
          <p:spPr>
            <a:xfrm rot="-1219800">
              <a:off x="10037984" y="2425254"/>
              <a:ext cx="43114" cy="203379"/>
            </a:xfrm>
            <a:custGeom>
              <a:avLst/>
              <a:gdLst>
                <a:gd name="connsiteX0" fmla="*/ -44 w 43114"/>
                <a:gd name="connsiteY0" fmla="*/ -11 h 203379"/>
                <a:gd name="connsiteX1" fmla="*/ 43070 w 43114"/>
                <a:gd name="connsiteY1" fmla="*/ -11 h 203379"/>
                <a:gd name="connsiteX2" fmla="*/ 43070 w 43114"/>
                <a:gd name="connsiteY2" fmla="*/ 203368 h 203379"/>
                <a:gd name="connsiteX3" fmla="*/ -44 w 43114"/>
                <a:gd name="connsiteY3" fmla="*/ 203368 h 203379"/>
              </a:gdLst>
              <a:ahLst/>
              <a:cxnLst>
                <a:cxn ang="0">
                  <a:pos x="connsiteX0" y="connsiteY0"/>
                </a:cxn>
                <a:cxn ang="0">
                  <a:pos x="connsiteX1" y="connsiteY1"/>
                </a:cxn>
                <a:cxn ang="0">
                  <a:pos x="connsiteX2" y="connsiteY2"/>
                </a:cxn>
                <a:cxn ang="0">
                  <a:pos x="connsiteX3" y="connsiteY3"/>
                </a:cxn>
              </a:cxnLst>
              <a:rect l="l" t="t" r="r" b="b"/>
              <a:pathLst>
                <a:path w="43114" h="203379">
                  <a:moveTo>
                    <a:pt x="-44" y="-11"/>
                  </a:moveTo>
                  <a:lnTo>
                    <a:pt x="43070" y="-11"/>
                  </a:lnTo>
                  <a:lnTo>
                    <a:pt x="43070" y="203368"/>
                  </a:lnTo>
                  <a:lnTo>
                    <a:pt x="-44" y="203368"/>
                  </a:lnTo>
                  <a:close/>
                </a:path>
              </a:pathLst>
            </a:custGeom>
            <a:solidFill>
              <a:srgbClr val="263238"/>
            </a:solidFill>
            <a:ln w="9502" cap="flat">
              <a:noFill/>
              <a:prstDash val="solid"/>
              <a:miter/>
            </a:ln>
          </p:spPr>
          <p:txBody>
            <a:bodyPr rtlCol="0" anchor="ctr"/>
            <a:lstStyle/>
            <a:p>
              <a:endParaRPr lang="en-GB"/>
            </a:p>
          </p:txBody>
        </p:sp>
        <p:sp>
          <p:nvSpPr>
            <p:cNvPr id="967" name="COLLAB">
              <a:extLst>
                <a:ext uri="{FF2B5EF4-FFF2-40B4-BE49-F238E27FC236}">
                  <a16:creationId xmlns:a16="http://schemas.microsoft.com/office/drawing/2014/main" id="{E6912524-E42E-614C-B430-71297143EB5D}"/>
                </a:ext>
              </a:extLst>
            </p:cNvPr>
            <p:cNvSpPr/>
            <p:nvPr/>
          </p:nvSpPr>
          <p:spPr>
            <a:xfrm rot="-1225200">
              <a:off x="10102788" y="2342830"/>
              <a:ext cx="43209" cy="259529"/>
            </a:xfrm>
            <a:custGeom>
              <a:avLst/>
              <a:gdLst>
                <a:gd name="connsiteX0" fmla="*/ -45 w 43209"/>
                <a:gd name="connsiteY0" fmla="*/ -11 h 259529"/>
                <a:gd name="connsiteX1" fmla="*/ 43165 w 43209"/>
                <a:gd name="connsiteY1" fmla="*/ -11 h 259529"/>
                <a:gd name="connsiteX2" fmla="*/ 43165 w 43209"/>
                <a:gd name="connsiteY2" fmla="*/ 259519 h 259529"/>
                <a:gd name="connsiteX3" fmla="*/ -45 w 43209"/>
                <a:gd name="connsiteY3" fmla="*/ 259519 h 259529"/>
              </a:gdLst>
              <a:ahLst/>
              <a:cxnLst>
                <a:cxn ang="0">
                  <a:pos x="connsiteX0" y="connsiteY0"/>
                </a:cxn>
                <a:cxn ang="0">
                  <a:pos x="connsiteX1" y="connsiteY1"/>
                </a:cxn>
                <a:cxn ang="0">
                  <a:pos x="connsiteX2" y="connsiteY2"/>
                </a:cxn>
                <a:cxn ang="0">
                  <a:pos x="connsiteX3" y="connsiteY3"/>
                </a:cxn>
              </a:cxnLst>
              <a:rect l="l" t="t" r="r" b="b"/>
              <a:pathLst>
                <a:path w="43209" h="259529">
                  <a:moveTo>
                    <a:pt x="-45" y="-11"/>
                  </a:moveTo>
                  <a:lnTo>
                    <a:pt x="43165" y="-11"/>
                  </a:lnTo>
                  <a:lnTo>
                    <a:pt x="43165" y="259519"/>
                  </a:lnTo>
                  <a:lnTo>
                    <a:pt x="-45" y="259519"/>
                  </a:lnTo>
                  <a:close/>
                </a:path>
              </a:pathLst>
            </a:custGeom>
            <a:solidFill>
              <a:srgbClr val="263238"/>
            </a:solidFill>
            <a:ln w="9502" cap="flat">
              <a:noFill/>
              <a:prstDash val="solid"/>
              <a:miter/>
            </a:ln>
          </p:spPr>
          <p:txBody>
            <a:bodyPr rtlCol="0" anchor="ctr"/>
            <a:lstStyle/>
            <a:p>
              <a:endParaRPr lang="en-GB"/>
            </a:p>
          </p:txBody>
        </p:sp>
        <p:sp>
          <p:nvSpPr>
            <p:cNvPr id="968" name="COLLAB">
              <a:extLst>
                <a:ext uri="{FF2B5EF4-FFF2-40B4-BE49-F238E27FC236}">
                  <a16:creationId xmlns:a16="http://schemas.microsoft.com/office/drawing/2014/main" id="{E6912524-E42E-614C-B430-71297143EB5D}"/>
                </a:ext>
              </a:extLst>
            </p:cNvPr>
            <p:cNvSpPr/>
            <p:nvPr/>
          </p:nvSpPr>
          <p:spPr>
            <a:xfrm>
              <a:off x="9792328" y="2315204"/>
              <a:ext cx="227943" cy="83178"/>
            </a:xfrm>
            <a:custGeom>
              <a:avLst/>
              <a:gdLst>
                <a:gd name="connsiteX0" fmla="*/ 0 w 227943"/>
                <a:gd name="connsiteY0" fmla="*/ 83179 h 83178"/>
                <a:gd name="connsiteX1" fmla="*/ 227944 w 227943"/>
                <a:gd name="connsiteY1" fmla="*/ 0 h 83178"/>
              </a:gdLst>
              <a:ahLst/>
              <a:cxnLst>
                <a:cxn ang="0">
                  <a:pos x="connsiteX0" y="connsiteY0"/>
                </a:cxn>
                <a:cxn ang="0">
                  <a:pos x="connsiteX1" y="connsiteY1"/>
                </a:cxn>
              </a:cxnLst>
              <a:rect l="l" t="t" r="r" b="b"/>
              <a:pathLst>
                <a:path w="227943" h="83178">
                  <a:moveTo>
                    <a:pt x="0" y="83179"/>
                  </a:moveTo>
                  <a:lnTo>
                    <a:pt x="227944" y="0"/>
                  </a:lnTo>
                </a:path>
              </a:pathLst>
            </a:custGeom>
            <a:ln w="9502" cap="rnd">
              <a:solidFill>
                <a:srgbClr val="263238"/>
              </a:solidFill>
              <a:prstDash val="solid"/>
              <a:round/>
            </a:ln>
          </p:spPr>
          <p:txBody>
            <a:bodyPr rtlCol="0" anchor="ctr"/>
            <a:lstStyle/>
            <a:p>
              <a:endParaRPr lang="en-GB"/>
            </a:p>
          </p:txBody>
        </p:sp>
        <p:sp>
          <p:nvSpPr>
            <p:cNvPr id="969" name="COLLAB">
              <a:extLst>
                <a:ext uri="{FF2B5EF4-FFF2-40B4-BE49-F238E27FC236}">
                  <a16:creationId xmlns:a16="http://schemas.microsoft.com/office/drawing/2014/main" id="{E6912524-E42E-614C-B430-71297143EB5D}"/>
                </a:ext>
              </a:extLst>
            </p:cNvPr>
            <p:cNvSpPr/>
            <p:nvPr/>
          </p:nvSpPr>
          <p:spPr>
            <a:xfrm>
              <a:off x="9807746" y="2355271"/>
              <a:ext cx="227943" cy="83178"/>
            </a:xfrm>
            <a:custGeom>
              <a:avLst/>
              <a:gdLst>
                <a:gd name="connsiteX0" fmla="*/ 0 w 227943"/>
                <a:gd name="connsiteY0" fmla="*/ 83179 h 83178"/>
                <a:gd name="connsiteX1" fmla="*/ 227944 w 227943"/>
                <a:gd name="connsiteY1" fmla="*/ 0 h 83178"/>
              </a:gdLst>
              <a:ahLst/>
              <a:cxnLst>
                <a:cxn ang="0">
                  <a:pos x="connsiteX0" y="connsiteY0"/>
                </a:cxn>
                <a:cxn ang="0">
                  <a:pos x="connsiteX1" y="connsiteY1"/>
                </a:cxn>
              </a:cxnLst>
              <a:rect l="l" t="t" r="r" b="b"/>
              <a:pathLst>
                <a:path w="227943" h="83178">
                  <a:moveTo>
                    <a:pt x="0" y="83179"/>
                  </a:moveTo>
                  <a:lnTo>
                    <a:pt x="227944" y="0"/>
                  </a:lnTo>
                </a:path>
              </a:pathLst>
            </a:custGeom>
            <a:ln w="9502" cap="rnd">
              <a:solidFill>
                <a:srgbClr val="263238"/>
              </a:solidFill>
              <a:prstDash val="solid"/>
              <a:round/>
            </a:ln>
          </p:spPr>
          <p:txBody>
            <a:bodyPr rtlCol="0" anchor="ctr"/>
            <a:lstStyle/>
            <a:p>
              <a:endParaRPr lang="en-GB"/>
            </a:p>
          </p:txBody>
        </p:sp>
        <p:sp>
          <p:nvSpPr>
            <p:cNvPr id="970" name="COLLAB">
              <a:extLst>
                <a:ext uri="{FF2B5EF4-FFF2-40B4-BE49-F238E27FC236}">
                  <a16:creationId xmlns:a16="http://schemas.microsoft.com/office/drawing/2014/main" id="{E6912524-E42E-614C-B430-71297143EB5D}"/>
                </a:ext>
              </a:extLst>
            </p:cNvPr>
            <p:cNvSpPr/>
            <p:nvPr/>
          </p:nvSpPr>
          <p:spPr>
            <a:xfrm>
              <a:off x="10150569" y="2467858"/>
              <a:ext cx="163983" cy="263051"/>
            </a:xfrm>
            <a:custGeom>
              <a:avLst/>
              <a:gdLst>
                <a:gd name="connsiteX0" fmla="*/ 150615 w 163983"/>
                <a:gd name="connsiteY0" fmla="*/ 185095 h 263051"/>
                <a:gd name="connsiteX1" fmla="*/ 105692 w 163983"/>
                <a:gd name="connsiteY1" fmla="*/ 157115 h 263051"/>
                <a:gd name="connsiteX2" fmla="*/ 89798 w 163983"/>
                <a:gd name="connsiteY2" fmla="*/ 86499 h 263051"/>
                <a:gd name="connsiteX3" fmla="*/ 35073 w 163983"/>
                <a:gd name="connsiteY3" fmla="*/ 31776 h 263051"/>
                <a:gd name="connsiteX4" fmla="*/ 19178 w 163983"/>
                <a:gd name="connsiteY4" fmla="*/ -11 h 263051"/>
                <a:gd name="connsiteX5" fmla="*/ 1476 w 163983"/>
                <a:gd name="connsiteY5" fmla="*/ 51190 h 263051"/>
                <a:gd name="connsiteX6" fmla="*/ 38594 w 163983"/>
                <a:gd name="connsiteY6" fmla="*/ 93541 h 263051"/>
                <a:gd name="connsiteX7" fmla="*/ 31551 w 163983"/>
                <a:gd name="connsiteY7" fmla="*/ 190615 h 263051"/>
                <a:gd name="connsiteX8" fmla="*/ 68574 w 163983"/>
                <a:gd name="connsiteY8" fmla="*/ 224210 h 263051"/>
                <a:gd name="connsiteX9" fmla="*/ 121587 w 163983"/>
                <a:gd name="connsiteY9" fmla="*/ 263040 h 263051"/>
                <a:gd name="connsiteX10" fmla="*/ 163939 w 163983"/>
                <a:gd name="connsiteY10" fmla="*/ 194231 h 26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983" h="263051">
                  <a:moveTo>
                    <a:pt x="150615" y="185095"/>
                  </a:moveTo>
                  <a:lnTo>
                    <a:pt x="105692" y="157115"/>
                  </a:lnTo>
                  <a:cubicBezTo>
                    <a:pt x="105692" y="157115"/>
                    <a:pt x="96841" y="93541"/>
                    <a:pt x="89798" y="86499"/>
                  </a:cubicBezTo>
                  <a:cubicBezTo>
                    <a:pt x="82755" y="79456"/>
                    <a:pt x="42211" y="40531"/>
                    <a:pt x="35073" y="31776"/>
                  </a:cubicBezTo>
                  <a:cubicBezTo>
                    <a:pt x="27934" y="23020"/>
                    <a:pt x="24508" y="-11"/>
                    <a:pt x="19178" y="-11"/>
                  </a:cubicBezTo>
                  <a:cubicBezTo>
                    <a:pt x="13848" y="-11"/>
                    <a:pt x="-5567" y="21117"/>
                    <a:pt x="1476" y="51190"/>
                  </a:cubicBezTo>
                  <a:cubicBezTo>
                    <a:pt x="7062" y="70055"/>
                    <a:pt x="20624" y="85529"/>
                    <a:pt x="38594" y="93541"/>
                  </a:cubicBezTo>
                  <a:cubicBezTo>
                    <a:pt x="38594" y="93541"/>
                    <a:pt x="19559" y="173008"/>
                    <a:pt x="31551" y="190615"/>
                  </a:cubicBezTo>
                  <a:cubicBezTo>
                    <a:pt x="42025" y="203713"/>
                    <a:pt x="54523" y="215054"/>
                    <a:pt x="68574" y="224210"/>
                  </a:cubicBezTo>
                  <a:lnTo>
                    <a:pt x="121587" y="263040"/>
                  </a:lnTo>
                  <a:lnTo>
                    <a:pt x="163939" y="194231"/>
                  </a:lnTo>
                  <a:close/>
                </a:path>
              </a:pathLst>
            </a:custGeom>
            <a:solidFill>
              <a:srgbClr val="999999"/>
            </a:solidFill>
            <a:ln w="9502" cap="flat">
              <a:solidFill>
                <a:srgbClr val="263238"/>
              </a:solidFill>
              <a:prstDash val="solid"/>
              <a:miter/>
            </a:ln>
          </p:spPr>
          <p:txBody>
            <a:bodyPr rtlCol="0" anchor="ctr"/>
            <a:lstStyle/>
            <a:p>
              <a:endParaRPr lang="en-GB"/>
            </a:p>
          </p:txBody>
        </p:sp>
        <p:sp>
          <p:nvSpPr>
            <p:cNvPr id="971" name="COLLAB">
              <a:extLst>
                <a:ext uri="{FF2B5EF4-FFF2-40B4-BE49-F238E27FC236}">
                  <a16:creationId xmlns:a16="http://schemas.microsoft.com/office/drawing/2014/main" id="{E6912524-E42E-614C-B430-71297143EB5D}"/>
                </a:ext>
              </a:extLst>
            </p:cNvPr>
            <p:cNvSpPr/>
            <p:nvPr/>
          </p:nvSpPr>
          <p:spPr>
            <a:xfrm>
              <a:off x="10621968" y="2944070"/>
              <a:ext cx="730493" cy="1145084"/>
            </a:xfrm>
            <a:custGeom>
              <a:avLst/>
              <a:gdLst>
                <a:gd name="connsiteX0" fmla="*/ 676649 w 730493"/>
                <a:gd name="connsiteY0" fmla="*/ 69293 h 1145084"/>
                <a:gd name="connsiteX1" fmla="*/ 607933 w 730493"/>
                <a:gd name="connsiteY1" fmla="*/ 580 h 1145084"/>
                <a:gd name="connsiteX2" fmla="*/ 513995 w 730493"/>
                <a:gd name="connsiteY2" fmla="*/ 54827 h 1145084"/>
                <a:gd name="connsiteX3" fmla="*/ 336780 w 730493"/>
                <a:gd name="connsiteY3" fmla="*/ 257255 h 1145084"/>
                <a:gd name="connsiteX4" fmla="*/ 170509 w 730493"/>
                <a:gd name="connsiteY4" fmla="*/ 423518 h 1145084"/>
                <a:gd name="connsiteX5" fmla="*/ 67720 w 730493"/>
                <a:gd name="connsiteY5" fmla="*/ 455590 h 1145084"/>
                <a:gd name="connsiteX6" fmla="*/ -44 w 730493"/>
                <a:gd name="connsiteY6" fmla="*/ 1123496 h 1145084"/>
                <a:gd name="connsiteX7" fmla="*/ 250075 w 730493"/>
                <a:gd name="connsiteY7" fmla="*/ 1142530 h 1145084"/>
                <a:gd name="connsiteX8" fmla="*/ 351246 w 730493"/>
                <a:gd name="connsiteY8" fmla="*/ 1059447 h 1145084"/>
                <a:gd name="connsiteX9" fmla="*/ 680266 w 730493"/>
                <a:gd name="connsiteY9" fmla="*/ 629181 h 1145084"/>
                <a:gd name="connsiteX10" fmla="*/ 727282 w 730493"/>
                <a:gd name="connsiteY10" fmla="*/ 513549 h 1145084"/>
                <a:gd name="connsiteX11" fmla="*/ 676649 w 730493"/>
                <a:gd name="connsiteY11" fmla="*/ 69293 h 114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493" h="1145084">
                  <a:moveTo>
                    <a:pt x="676649" y="69293"/>
                  </a:moveTo>
                  <a:cubicBezTo>
                    <a:pt x="673033" y="58444"/>
                    <a:pt x="665799" y="7813"/>
                    <a:pt x="607933" y="580"/>
                  </a:cubicBezTo>
                  <a:cubicBezTo>
                    <a:pt x="550066" y="-6653"/>
                    <a:pt x="513995" y="54827"/>
                    <a:pt x="513995" y="54827"/>
                  </a:cubicBezTo>
                  <a:cubicBezTo>
                    <a:pt x="513995" y="54827"/>
                    <a:pt x="372946" y="210241"/>
                    <a:pt x="336780" y="257255"/>
                  </a:cubicBezTo>
                  <a:cubicBezTo>
                    <a:pt x="300613" y="304269"/>
                    <a:pt x="257308" y="380120"/>
                    <a:pt x="170509" y="423518"/>
                  </a:cubicBezTo>
                  <a:cubicBezTo>
                    <a:pt x="137735" y="438499"/>
                    <a:pt x="103198" y="449276"/>
                    <a:pt x="67720" y="455590"/>
                  </a:cubicBezTo>
                  <a:cubicBezTo>
                    <a:pt x="101914" y="680375"/>
                    <a:pt x="78600" y="910158"/>
                    <a:pt x="-44" y="1123496"/>
                  </a:cubicBezTo>
                  <a:cubicBezTo>
                    <a:pt x="102364" y="1137391"/>
                    <a:pt x="220666" y="1150810"/>
                    <a:pt x="250075" y="1142530"/>
                  </a:cubicBezTo>
                  <a:cubicBezTo>
                    <a:pt x="304325" y="1128064"/>
                    <a:pt x="326215" y="1099228"/>
                    <a:pt x="351246" y="1059447"/>
                  </a:cubicBezTo>
                  <a:cubicBezTo>
                    <a:pt x="376277" y="1019665"/>
                    <a:pt x="673033" y="643647"/>
                    <a:pt x="680266" y="629181"/>
                  </a:cubicBezTo>
                  <a:cubicBezTo>
                    <a:pt x="699761" y="592304"/>
                    <a:pt x="715512" y="553567"/>
                    <a:pt x="727282" y="513549"/>
                  </a:cubicBezTo>
                  <a:cubicBezTo>
                    <a:pt x="745366" y="452450"/>
                    <a:pt x="680266" y="80619"/>
                    <a:pt x="676649" y="69293"/>
                  </a:cubicBezTo>
                  <a:close/>
                </a:path>
              </a:pathLst>
            </a:custGeom>
            <a:solidFill>
              <a:schemeClr val="accent1"/>
            </a:solidFill>
            <a:ln w="9502" cap="flat">
              <a:noFill/>
              <a:prstDash val="solid"/>
              <a:miter/>
            </a:ln>
          </p:spPr>
          <p:txBody>
            <a:bodyPr rtlCol="0" anchor="ctr"/>
            <a:lstStyle/>
            <a:p>
              <a:endParaRPr lang="en-GB"/>
            </a:p>
          </p:txBody>
        </p:sp>
        <p:sp>
          <p:nvSpPr>
            <p:cNvPr id="972" name="COLLAB">
              <a:extLst>
                <a:ext uri="{FF2B5EF4-FFF2-40B4-BE49-F238E27FC236}">
                  <a16:creationId xmlns:a16="http://schemas.microsoft.com/office/drawing/2014/main" id="{E6912524-E42E-614C-B430-71297143EB5D}"/>
                </a:ext>
              </a:extLst>
            </p:cNvPr>
            <p:cNvSpPr/>
            <p:nvPr/>
          </p:nvSpPr>
          <p:spPr>
            <a:xfrm>
              <a:off x="10623776" y="3697174"/>
              <a:ext cx="295994" cy="368678"/>
            </a:xfrm>
            <a:custGeom>
              <a:avLst/>
              <a:gdLst>
                <a:gd name="connsiteX0" fmla="*/ 128918 w 295994"/>
                <a:gd name="connsiteY0" fmla="*/ 89830 h 368678"/>
                <a:gd name="connsiteX1" fmla="*/ 77809 w 295994"/>
                <a:gd name="connsiteY1" fmla="*/ -11 h 368678"/>
                <a:gd name="connsiteX2" fmla="*/ -44 w 295994"/>
                <a:gd name="connsiteY2" fmla="*/ 366871 h 368678"/>
                <a:gd name="connsiteX3" fmla="*/ 219810 w 295994"/>
                <a:gd name="connsiteY3" fmla="*/ 332038 h 368678"/>
                <a:gd name="connsiteX4" fmla="*/ 295950 w 295994"/>
                <a:gd name="connsiteY4" fmla="*/ 209078 h 368678"/>
                <a:gd name="connsiteX5" fmla="*/ 128918 w 295994"/>
                <a:gd name="connsiteY5" fmla="*/ 89830 h 36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94" h="368678">
                  <a:moveTo>
                    <a:pt x="128918" y="89830"/>
                  </a:moveTo>
                  <a:cubicBezTo>
                    <a:pt x="109883" y="74698"/>
                    <a:pt x="93322" y="39580"/>
                    <a:pt x="77809" y="-11"/>
                  </a:cubicBezTo>
                  <a:cubicBezTo>
                    <a:pt x="69112" y="125317"/>
                    <a:pt x="42907" y="248811"/>
                    <a:pt x="-44" y="366871"/>
                  </a:cubicBezTo>
                  <a:cubicBezTo>
                    <a:pt x="78760" y="372866"/>
                    <a:pt x="184309" y="364491"/>
                    <a:pt x="219810" y="332038"/>
                  </a:cubicBezTo>
                  <a:cubicBezTo>
                    <a:pt x="263210" y="292257"/>
                    <a:pt x="295950" y="209078"/>
                    <a:pt x="295950" y="209078"/>
                  </a:cubicBezTo>
                  <a:cubicBezTo>
                    <a:pt x="295950" y="209078"/>
                    <a:pt x="183167" y="133132"/>
                    <a:pt x="128918" y="89830"/>
                  </a:cubicBezTo>
                  <a:close/>
                </a:path>
              </a:pathLst>
            </a:custGeom>
            <a:solidFill>
              <a:srgbClr val="FCB900"/>
            </a:solidFill>
            <a:ln w="9502" cap="flat">
              <a:solidFill>
                <a:srgbClr val="263238"/>
              </a:solidFill>
              <a:prstDash val="solid"/>
              <a:miter/>
            </a:ln>
          </p:spPr>
          <p:txBody>
            <a:bodyPr rtlCol="0" anchor="ctr"/>
            <a:lstStyle/>
            <a:p>
              <a:endParaRPr lang="en-GB"/>
            </a:p>
          </p:txBody>
        </p:sp>
        <p:sp>
          <p:nvSpPr>
            <p:cNvPr id="973" name="COLLAB">
              <a:extLst>
                <a:ext uri="{FF2B5EF4-FFF2-40B4-BE49-F238E27FC236}">
                  <a16:creationId xmlns:a16="http://schemas.microsoft.com/office/drawing/2014/main" id="{E6912524-E42E-614C-B430-71297143EB5D}"/>
                </a:ext>
              </a:extLst>
            </p:cNvPr>
            <p:cNvSpPr/>
            <p:nvPr/>
          </p:nvSpPr>
          <p:spPr>
            <a:xfrm>
              <a:off x="10247835" y="2652964"/>
              <a:ext cx="672696" cy="300122"/>
            </a:xfrm>
            <a:custGeom>
              <a:avLst/>
              <a:gdLst>
                <a:gd name="connsiteX0" fmla="*/ 617451 w 672696"/>
                <a:gd name="connsiteY0" fmla="*/ 40055 h 300122"/>
                <a:gd name="connsiteX1" fmla="*/ 549115 w 672696"/>
                <a:gd name="connsiteY1" fmla="*/ 65276 h 300122"/>
                <a:gd name="connsiteX2" fmla="*/ 317554 w 672696"/>
                <a:gd name="connsiteY2" fmla="*/ 118761 h 300122"/>
                <a:gd name="connsiteX3" fmla="*/ 124635 w 672696"/>
                <a:gd name="connsiteY3" fmla="*/ 31205 h 300122"/>
                <a:gd name="connsiteX4" fmla="*/ 53349 w 672696"/>
                <a:gd name="connsiteY4" fmla="*/ -11 h 300122"/>
                <a:gd name="connsiteX5" fmla="*/ -44 w 672696"/>
                <a:gd name="connsiteY5" fmla="*/ 81645 h 300122"/>
                <a:gd name="connsiteX6" fmla="*/ 95131 w 672696"/>
                <a:gd name="connsiteY6" fmla="*/ 151405 h 300122"/>
                <a:gd name="connsiteX7" fmla="*/ 292523 w 672696"/>
                <a:gd name="connsiteY7" fmla="*/ 284643 h 300122"/>
                <a:gd name="connsiteX8" fmla="*/ 516375 w 672696"/>
                <a:gd name="connsiteY8" fmla="*/ 288545 h 300122"/>
                <a:gd name="connsiteX9" fmla="*/ 672652 w 672696"/>
                <a:gd name="connsiteY9" fmla="*/ 58328 h 300122"/>
                <a:gd name="connsiteX10" fmla="*/ 617451 w 672696"/>
                <a:gd name="connsiteY10" fmla="*/ 40056 h 3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2696" h="300122">
                  <a:moveTo>
                    <a:pt x="617451" y="40055"/>
                  </a:moveTo>
                  <a:cubicBezTo>
                    <a:pt x="596607" y="40055"/>
                    <a:pt x="553588" y="60898"/>
                    <a:pt x="549115" y="65276"/>
                  </a:cubicBezTo>
                  <a:cubicBezTo>
                    <a:pt x="544642" y="69653"/>
                    <a:pt x="317554" y="118761"/>
                    <a:pt x="317554" y="118761"/>
                  </a:cubicBezTo>
                  <a:cubicBezTo>
                    <a:pt x="317554" y="118761"/>
                    <a:pt x="146906" y="38628"/>
                    <a:pt x="124635" y="31205"/>
                  </a:cubicBezTo>
                  <a:cubicBezTo>
                    <a:pt x="102364" y="23781"/>
                    <a:pt x="53349" y="-11"/>
                    <a:pt x="53349" y="-11"/>
                  </a:cubicBezTo>
                  <a:lnTo>
                    <a:pt x="-44" y="81645"/>
                  </a:lnTo>
                  <a:lnTo>
                    <a:pt x="95131" y="151405"/>
                  </a:lnTo>
                  <a:cubicBezTo>
                    <a:pt x="95131" y="151405"/>
                    <a:pt x="234657" y="252285"/>
                    <a:pt x="292523" y="284643"/>
                  </a:cubicBezTo>
                  <a:cubicBezTo>
                    <a:pt x="350390" y="317001"/>
                    <a:pt x="516375" y="288545"/>
                    <a:pt x="516375" y="288545"/>
                  </a:cubicBezTo>
                  <a:lnTo>
                    <a:pt x="672652" y="58328"/>
                  </a:lnTo>
                  <a:cubicBezTo>
                    <a:pt x="655380" y="49246"/>
                    <a:pt x="636730" y="43072"/>
                    <a:pt x="617451" y="40056"/>
                  </a:cubicBezTo>
                  <a:close/>
                </a:path>
              </a:pathLst>
            </a:custGeom>
            <a:solidFill>
              <a:srgbClr val="FFFFFF"/>
            </a:solidFill>
            <a:ln w="9502" cap="flat">
              <a:solidFill>
                <a:srgbClr val="263238"/>
              </a:solidFill>
              <a:prstDash val="solid"/>
              <a:miter/>
            </a:ln>
          </p:spPr>
          <p:txBody>
            <a:bodyPr rtlCol="0" anchor="ctr"/>
            <a:lstStyle/>
            <a:p>
              <a:endParaRPr lang="en-GB"/>
            </a:p>
          </p:txBody>
        </p:sp>
        <p:sp>
          <p:nvSpPr>
            <p:cNvPr id="974" name="COLLAB">
              <a:extLst>
                <a:ext uri="{FF2B5EF4-FFF2-40B4-BE49-F238E27FC236}">
                  <a16:creationId xmlns:a16="http://schemas.microsoft.com/office/drawing/2014/main" id="{E6912524-E42E-614C-B430-71297143EB5D}"/>
                </a:ext>
              </a:extLst>
            </p:cNvPr>
            <p:cNvSpPr/>
            <p:nvPr/>
          </p:nvSpPr>
          <p:spPr>
            <a:xfrm>
              <a:off x="10691636" y="2707116"/>
              <a:ext cx="593603" cy="1240550"/>
            </a:xfrm>
            <a:custGeom>
              <a:avLst/>
              <a:gdLst>
                <a:gd name="connsiteX0" fmla="*/ 64579 w 593603"/>
                <a:gd name="connsiteY0" fmla="*/ 194993 h 1240550"/>
                <a:gd name="connsiteX1" fmla="*/ 60868 w 593603"/>
                <a:gd name="connsiteY1" fmla="*/ 230872 h 1240550"/>
                <a:gd name="connsiteX2" fmla="*/ 41833 w 593603"/>
                <a:gd name="connsiteY2" fmla="*/ 463849 h 1240550"/>
                <a:gd name="connsiteX3" fmla="*/ 16611 w 593603"/>
                <a:gd name="connsiteY3" fmla="*/ 642008 h 1240550"/>
                <a:gd name="connsiteX4" fmla="*/ -44 w 593603"/>
                <a:gd name="connsiteY4" fmla="*/ 702632 h 1240550"/>
                <a:gd name="connsiteX5" fmla="*/ 2906 w 593603"/>
                <a:gd name="connsiteY5" fmla="*/ 1064851 h 1240550"/>
                <a:gd name="connsiteX6" fmla="*/ 105600 w 593603"/>
                <a:gd name="connsiteY6" fmla="*/ 1188572 h 1240550"/>
                <a:gd name="connsiteX7" fmla="*/ 197634 w 593603"/>
                <a:gd name="connsiteY7" fmla="*/ 1239108 h 1240550"/>
                <a:gd name="connsiteX8" fmla="*/ 279294 w 593603"/>
                <a:gd name="connsiteY8" fmla="*/ 1155929 h 1240550"/>
                <a:gd name="connsiteX9" fmla="*/ 371328 w 593603"/>
                <a:gd name="connsiteY9" fmla="*/ 957023 h 1240550"/>
                <a:gd name="connsiteX10" fmla="*/ 580713 w 593603"/>
                <a:gd name="connsiteY10" fmla="*/ 633443 h 1240550"/>
                <a:gd name="connsiteX11" fmla="*/ 576335 w 593603"/>
                <a:gd name="connsiteY11" fmla="*/ 541413 h 1240550"/>
                <a:gd name="connsiteX12" fmla="*/ 443756 w 593603"/>
                <a:gd name="connsiteY12" fmla="*/ 222402 h 1240550"/>
                <a:gd name="connsiteX13" fmla="*/ 231516 w 593603"/>
                <a:gd name="connsiteY13" fmla="*/ 25019 h 1240550"/>
                <a:gd name="connsiteX14" fmla="*/ 202964 w 593603"/>
                <a:gd name="connsiteY14" fmla="*/ -11 h 1240550"/>
                <a:gd name="connsiteX15" fmla="*/ 191638 w 593603"/>
                <a:gd name="connsiteY15" fmla="*/ 18357 h 1240550"/>
                <a:gd name="connsiteX16" fmla="*/ 110168 w 593603"/>
                <a:gd name="connsiteY16" fmla="*/ 76696 h 124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603" h="1240550">
                  <a:moveTo>
                    <a:pt x="64579" y="194993"/>
                  </a:moveTo>
                  <a:lnTo>
                    <a:pt x="60868" y="230872"/>
                  </a:lnTo>
                  <a:cubicBezTo>
                    <a:pt x="60868" y="230872"/>
                    <a:pt x="44497" y="437202"/>
                    <a:pt x="41833" y="463849"/>
                  </a:cubicBezTo>
                  <a:cubicBezTo>
                    <a:pt x="39168" y="490497"/>
                    <a:pt x="16611" y="642008"/>
                    <a:pt x="16611" y="642008"/>
                  </a:cubicBezTo>
                  <a:cubicBezTo>
                    <a:pt x="16611" y="642008"/>
                    <a:pt x="8521" y="670560"/>
                    <a:pt x="-44" y="702632"/>
                  </a:cubicBezTo>
                  <a:cubicBezTo>
                    <a:pt x="17239" y="822689"/>
                    <a:pt x="18231" y="944529"/>
                    <a:pt x="2906" y="1064851"/>
                  </a:cubicBezTo>
                  <a:cubicBezTo>
                    <a:pt x="34890" y="1107906"/>
                    <a:pt x="69171" y="1149206"/>
                    <a:pt x="105600" y="1188572"/>
                  </a:cubicBezTo>
                  <a:cubicBezTo>
                    <a:pt x="127871" y="1213888"/>
                    <a:pt x="176886" y="1247959"/>
                    <a:pt x="197634" y="1239108"/>
                  </a:cubicBezTo>
                  <a:cubicBezTo>
                    <a:pt x="218382" y="1230257"/>
                    <a:pt x="279294" y="1155929"/>
                    <a:pt x="279294" y="1155929"/>
                  </a:cubicBezTo>
                  <a:cubicBezTo>
                    <a:pt x="279294" y="1155929"/>
                    <a:pt x="353530" y="994139"/>
                    <a:pt x="371328" y="957023"/>
                  </a:cubicBezTo>
                  <a:cubicBezTo>
                    <a:pt x="389126" y="919906"/>
                    <a:pt x="561678" y="667609"/>
                    <a:pt x="580713" y="633443"/>
                  </a:cubicBezTo>
                  <a:cubicBezTo>
                    <a:pt x="599748" y="599277"/>
                    <a:pt x="597083" y="578530"/>
                    <a:pt x="576335" y="541413"/>
                  </a:cubicBezTo>
                  <a:cubicBezTo>
                    <a:pt x="555587" y="504297"/>
                    <a:pt x="454225" y="248669"/>
                    <a:pt x="443756" y="222402"/>
                  </a:cubicBezTo>
                  <a:cubicBezTo>
                    <a:pt x="433287" y="196135"/>
                    <a:pt x="231516" y="25019"/>
                    <a:pt x="231516" y="25019"/>
                  </a:cubicBezTo>
                  <a:cubicBezTo>
                    <a:pt x="222623" y="15989"/>
                    <a:pt x="213080" y="7623"/>
                    <a:pt x="202964" y="-11"/>
                  </a:cubicBezTo>
                  <a:lnTo>
                    <a:pt x="191638" y="18357"/>
                  </a:lnTo>
                  <a:lnTo>
                    <a:pt x="110168" y="76696"/>
                  </a:lnTo>
                </a:path>
              </a:pathLst>
            </a:custGeom>
            <a:solidFill>
              <a:srgbClr val="FFFFFF"/>
            </a:solidFill>
            <a:ln w="9502" cap="flat">
              <a:solidFill>
                <a:srgbClr val="263238"/>
              </a:solidFill>
              <a:prstDash val="solid"/>
              <a:miter/>
            </a:ln>
          </p:spPr>
          <p:txBody>
            <a:bodyPr rtlCol="0" anchor="ctr"/>
            <a:lstStyle/>
            <a:p>
              <a:endParaRPr lang="en-GB"/>
            </a:p>
          </p:txBody>
        </p:sp>
        <p:sp>
          <p:nvSpPr>
            <p:cNvPr id="975" name="COLLAB">
              <a:extLst>
                <a:ext uri="{FF2B5EF4-FFF2-40B4-BE49-F238E27FC236}">
                  <a16:creationId xmlns:a16="http://schemas.microsoft.com/office/drawing/2014/main" id="{E6912524-E42E-614C-B430-71297143EB5D}"/>
                </a:ext>
              </a:extLst>
            </p:cNvPr>
            <p:cNvSpPr/>
            <p:nvPr/>
          </p:nvSpPr>
          <p:spPr>
            <a:xfrm>
              <a:off x="10702200" y="2992913"/>
              <a:ext cx="310555" cy="626316"/>
            </a:xfrm>
            <a:custGeom>
              <a:avLst/>
              <a:gdLst>
                <a:gd name="connsiteX0" fmla="*/ 253597 w 310555"/>
                <a:gd name="connsiteY0" fmla="*/ 29682 h 626316"/>
                <a:gd name="connsiteX1" fmla="*/ 176410 w 310555"/>
                <a:gd name="connsiteY1" fmla="*/ -11 h 626316"/>
                <a:gd name="connsiteX2" fmla="*/ 200204 w 310555"/>
                <a:gd name="connsiteY2" fmla="*/ 145409 h 626316"/>
                <a:gd name="connsiteX3" fmla="*/ 130916 w 310555"/>
                <a:gd name="connsiteY3" fmla="*/ 383906 h 626316"/>
                <a:gd name="connsiteX4" fmla="*/ 89325 w 310555"/>
                <a:gd name="connsiteY4" fmla="*/ 437392 h 626316"/>
                <a:gd name="connsiteX5" fmla="*/ 19562 w 310555"/>
                <a:gd name="connsiteY5" fmla="*/ 499729 h 626316"/>
                <a:gd name="connsiteX6" fmla="*/ -44 w 310555"/>
                <a:gd name="connsiteY6" fmla="*/ 513624 h 626316"/>
                <a:gd name="connsiteX7" fmla="*/ 3287 w 310555"/>
                <a:gd name="connsiteY7" fmla="*/ 618311 h 626316"/>
                <a:gd name="connsiteX8" fmla="*/ 32886 w 310555"/>
                <a:gd name="connsiteY8" fmla="*/ 626305 h 626316"/>
                <a:gd name="connsiteX9" fmla="*/ 151664 w 310555"/>
                <a:gd name="connsiteY9" fmla="*/ 466038 h 626316"/>
                <a:gd name="connsiteX10" fmla="*/ 203630 w 310555"/>
                <a:gd name="connsiteY10" fmla="*/ 275697 h 626316"/>
                <a:gd name="connsiteX11" fmla="*/ 221428 w 310555"/>
                <a:gd name="connsiteY11" fmla="*/ 164348 h 626316"/>
                <a:gd name="connsiteX12" fmla="*/ 310511 w 310555"/>
                <a:gd name="connsiteY12" fmla="*/ 90115 h 6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55" h="626316">
                  <a:moveTo>
                    <a:pt x="253597" y="29682"/>
                  </a:moveTo>
                  <a:lnTo>
                    <a:pt x="176410" y="-11"/>
                  </a:lnTo>
                  <a:lnTo>
                    <a:pt x="200204" y="145409"/>
                  </a:lnTo>
                  <a:cubicBezTo>
                    <a:pt x="200204" y="145409"/>
                    <a:pt x="130916" y="379909"/>
                    <a:pt x="130916" y="383906"/>
                  </a:cubicBezTo>
                  <a:cubicBezTo>
                    <a:pt x="130916" y="387903"/>
                    <a:pt x="113119" y="415122"/>
                    <a:pt x="89325" y="437392"/>
                  </a:cubicBezTo>
                  <a:cubicBezTo>
                    <a:pt x="65531" y="459662"/>
                    <a:pt x="56680" y="474508"/>
                    <a:pt x="19562" y="499729"/>
                  </a:cubicBezTo>
                  <a:cubicBezTo>
                    <a:pt x="12138" y="504773"/>
                    <a:pt x="5666" y="509246"/>
                    <a:pt x="-44" y="513624"/>
                  </a:cubicBezTo>
                  <a:cubicBezTo>
                    <a:pt x="2430" y="548456"/>
                    <a:pt x="3477" y="583288"/>
                    <a:pt x="3287" y="618311"/>
                  </a:cubicBezTo>
                  <a:lnTo>
                    <a:pt x="32886" y="626305"/>
                  </a:lnTo>
                  <a:cubicBezTo>
                    <a:pt x="32886" y="626305"/>
                    <a:pt x="111596" y="556545"/>
                    <a:pt x="151664" y="466038"/>
                  </a:cubicBezTo>
                  <a:cubicBezTo>
                    <a:pt x="191733" y="375531"/>
                    <a:pt x="196206" y="347266"/>
                    <a:pt x="203630" y="275697"/>
                  </a:cubicBezTo>
                  <a:cubicBezTo>
                    <a:pt x="206875" y="238201"/>
                    <a:pt x="212823" y="200988"/>
                    <a:pt x="221428" y="164348"/>
                  </a:cubicBezTo>
                  <a:cubicBezTo>
                    <a:pt x="222951" y="158447"/>
                    <a:pt x="310511" y="90115"/>
                    <a:pt x="310511" y="90115"/>
                  </a:cubicBezTo>
                  <a:close/>
                </a:path>
              </a:pathLst>
            </a:custGeom>
            <a:solidFill>
              <a:srgbClr val="263238"/>
            </a:solidFill>
            <a:ln w="9502" cap="flat">
              <a:noFill/>
              <a:prstDash val="solid"/>
              <a:miter/>
            </a:ln>
          </p:spPr>
          <p:txBody>
            <a:bodyPr rtlCol="0" anchor="ctr"/>
            <a:lstStyle/>
            <a:p>
              <a:endParaRPr lang="en-GB"/>
            </a:p>
          </p:txBody>
        </p:sp>
        <p:sp>
          <p:nvSpPr>
            <p:cNvPr id="976" name="COLLAB">
              <a:extLst>
                <a:ext uri="{FF2B5EF4-FFF2-40B4-BE49-F238E27FC236}">
                  <a16:creationId xmlns:a16="http://schemas.microsoft.com/office/drawing/2014/main" id="{E6912524-E42E-614C-B430-71297143EB5D}"/>
                </a:ext>
              </a:extLst>
            </p:cNvPr>
            <p:cNvSpPr/>
            <p:nvPr/>
          </p:nvSpPr>
          <p:spPr>
            <a:xfrm>
              <a:off x="10846009" y="2822494"/>
              <a:ext cx="253042" cy="323167"/>
            </a:xfrm>
            <a:custGeom>
              <a:avLst/>
              <a:gdLst>
                <a:gd name="connsiteX0" fmla="*/ 54871 w 253042"/>
                <a:gd name="connsiteY0" fmla="*/ 35265 h 323167"/>
                <a:gd name="connsiteX1" fmla="*/ 25177 w 253042"/>
                <a:gd name="connsiteY1" fmla="*/ 101884 h 323167"/>
                <a:gd name="connsiteX2" fmla="*/ -44 w 253042"/>
                <a:gd name="connsiteY2" fmla="*/ 152420 h 323167"/>
                <a:gd name="connsiteX3" fmla="*/ 65245 w 253042"/>
                <a:gd name="connsiteY3" fmla="*/ 200005 h 323167"/>
                <a:gd name="connsiteX4" fmla="*/ 136532 w 253042"/>
                <a:gd name="connsiteY4" fmla="*/ 248923 h 323167"/>
                <a:gd name="connsiteX5" fmla="*/ 176600 w 253042"/>
                <a:gd name="connsiteY5" fmla="*/ 323156 h 323167"/>
                <a:gd name="connsiteX6" fmla="*/ 219619 w 253042"/>
                <a:gd name="connsiteY6" fmla="*/ 220752 h 323167"/>
                <a:gd name="connsiteX7" fmla="*/ 252359 w 253042"/>
                <a:gd name="connsiteY7" fmla="*/ 97031 h 323167"/>
                <a:gd name="connsiteX8" fmla="*/ 182501 w 253042"/>
                <a:gd name="connsiteY8" fmla="*/ 19847 h 323167"/>
                <a:gd name="connsiteX9" fmla="*/ 78665 w 253042"/>
                <a:gd name="connsiteY9" fmla="*/ 8046 h 32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042" h="323167">
                  <a:moveTo>
                    <a:pt x="54871" y="35265"/>
                  </a:moveTo>
                  <a:cubicBezTo>
                    <a:pt x="54871" y="35265"/>
                    <a:pt x="29650" y="88751"/>
                    <a:pt x="25177" y="101884"/>
                  </a:cubicBezTo>
                  <a:cubicBezTo>
                    <a:pt x="17698" y="119177"/>
                    <a:pt x="9278" y="136048"/>
                    <a:pt x="-44" y="152420"/>
                  </a:cubicBezTo>
                  <a:cubicBezTo>
                    <a:pt x="-44" y="152420"/>
                    <a:pt x="53444" y="190964"/>
                    <a:pt x="65245" y="200005"/>
                  </a:cubicBezTo>
                  <a:cubicBezTo>
                    <a:pt x="77047" y="209046"/>
                    <a:pt x="136532" y="248923"/>
                    <a:pt x="136532" y="248923"/>
                  </a:cubicBezTo>
                  <a:lnTo>
                    <a:pt x="176600" y="323156"/>
                  </a:lnTo>
                  <a:cubicBezTo>
                    <a:pt x="176600" y="323156"/>
                    <a:pt x="194398" y="296413"/>
                    <a:pt x="219619" y="220752"/>
                  </a:cubicBezTo>
                  <a:cubicBezTo>
                    <a:pt x="244841" y="145092"/>
                    <a:pt x="246363" y="106548"/>
                    <a:pt x="252359" y="97031"/>
                  </a:cubicBezTo>
                  <a:cubicBezTo>
                    <a:pt x="258356" y="87514"/>
                    <a:pt x="221142" y="42117"/>
                    <a:pt x="182501" y="19847"/>
                  </a:cubicBezTo>
                  <a:cubicBezTo>
                    <a:pt x="143860" y="-2422"/>
                    <a:pt x="90467" y="-5373"/>
                    <a:pt x="78665" y="8046"/>
                  </a:cubicBezTo>
                  <a:close/>
                </a:path>
              </a:pathLst>
            </a:custGeom>
            <a:solidFill>
              <a:srgbClr val="FFFFFF"/>
            </a:solidFill>
            <a:ln w="9502" cap="flat">
              <a:solidFill>
                <a:srgbClr val="263238"/>
              </a:solidFill>
              <a:prstDash val="solid"/>
              <a:miter/>
            </a:ln>
          </p:spPr>
          <p:txBody>
            <a:bodyPr rtlCol="0" anchor="ctr"/>
            <a:lstStyle/>
            <a:p>
              <a:endParaRPr lang="en-GB"/>
            </a:p>
          </p:txBody>
        </p:sp>
        <p:sp>
          <p:nvSpPr>
            <p:cNvPr id="977" name="COLLAB">
              <a:extLst>
                <a:ext uri="{FF2B5EF4-FFF2-40B4-BE49-F238E27FC236}">
                  <a16:creationId xmlns:a16="http://schemas.microsoft.com/office/drawing/2014/main" id="{E6912524-E42E-614C-B430-71297143EB5D}"/>
                </a:ext>
              </a:extLst>
            </p:cNvPr>
            <p:cNvSpPr/>
            <p:nvPr/>
          </p:nvSpPr>
          <p:spPr>
            <a:xfrm>
              <a:off x="10906921" y="2946850"/>
              <a:ext cx="108118" cy="117550"/>
            </a:xfrm>
            <a:custGeom>
              <a:avLst/>
              <a:gdLst>
                <a:gd name="connsiteX0" fmla="*/ -44 w 108118"/>
                <a:gd name="connsiteY0" fmla="*/ -11 h 117550"/>
                <a:gd name="connsiteX1" fmla="*/ 18991 w 108118"/>
                <a:gd name="connsiteY1" fmla="*/ 93541 h 117550"/>
                <a:gd name="connsiteX2" fmla="*/ 51636 w 108118"/>
                <a:gd name="connsiteY2" fmla="*/ 111338 h 117550"/>
                <a:gd name="connsiteX3" fmla="*/ 108074 w 108118"/>
                <a:gd name="connsiteY3" fmla="*/ 49001 h 117550"/>
              </a:gdLst>
              <a:ahLst/>
              <a:cxnLst>
                <a:cxn ang="0">
                  <a:pos x="connsiteX0" y="connsiteY0"/>
                </a:cxn>
                <a:cxn ang="0">
                  <a:pos x="connsiteX1" y="connsiteY1"/>
                </a:cxn>
                <a:cxn ang="0">
                  <a:pos x="connsiteX2" y="connsiteY2"/>
                </a:cxn>
                <a:cxn ang="0">
                  <a:pos x="connsiteX3" y="connsiteY3"/>
                </a:cxn>
              </a:cxnLst>
              <a:rect l="l" t="t" r="r" b="b"/>
              <a:pathLst>
                <a:path w="108118" h="117550">
                  <a:moveTo>
                    <a:pt x="-44" y="-11"/>
                  </a:moveTo>
                  <a:cubicBezTo>
                    <a:pt x="-44" y="-11"/>
                    <a:pt x="8807" y="66608"/>
                    <a:pt x="18991" y="93541"/>
                  </a:cubicBezTo>
                  <a:cubicBezTo>
                    <a:pt x="29174" y="120474"/>
                    <a:pt x="35361" y="122092"/>
                    <a:pt x="51636" y="111338"/>
                  </a:cubicBezTo>
                  <a:cubicBezTo>
                    <a:pt x="67911" y="100584"/>
                    <a:pt x="108074" y="49001"/>
                    <a:pt x="108074" y="49001"/>
                  </a:cubicBezTo>
                  <a:close/>
                </a:path>
              </a:pathLst>
            </a:custGeom>
            <a:solidFill>
              <a:srgbClr val="FFFFFF"/>
            </a:solidFill>
            <a:ln w="9502" cap="flat">
              <a:solidFill>
                <a:srgbClr val="263238"/>
              </a:solidFill>
              <a:prstDash val="solid"/>
              <a:miter/>
            </a:ln>
          </p:spPr>
          <p:txBody>
            <a:bodyPr rtlCol="0" anchor="ctr"/>
            <a:lstStyle/>
            <a:p>
              <a:endParaRPr lang="en-GB"/>
            </a:p>
          </p:txBody>
        </p:sp>
        <p:sp>
          <p:nvSpPr>
            <p:cNvPr id="978" name="COLLAB">
              <a:extLst>
                <a:ext uri="{FF2B5EF4-FFF2-40B4-BE49-F238E27FC236}">
                  <a16:creationId xmlns:a16="http://schemas.microsoft.com/office/drawing/2014/main" id="{E6912524-E42E-614C-B430-71297143EB5D}"/>
                </a:ext>
              </a:extLst>
            </p:cNvPr>
            <p:cNvSpPr/>
            <p:nvPr/>
          </p:nvSpPr>
          <p:spPr>
            <a:xfrm>
              <a:off x="11159040" y="2817460"/>
              <a:ext cx="103208" cy="107215"/>
            </a:xfrm>
            <a:custGeom>
              <a:avLst/>
              <a:gdLst>
                <a:gd name="connsiteX0" fmla="*/ 40595 w 103208"/>
                <a:gd name="connsiteY0" fmla="*/ 31068 h 107215"/>
                <a:gd name="connsiteX1" fmla="*/ 96463 w 103208"/>
                <a:gd name="connsiteY1" fmla="*/ 13271 h 107215"/>
                <a:gd name="connsiteX2" fmla="*/ 50779 w 103208"/>
                <a:gd name="connsiteY2" fmla="*/ 97021 h 107215"/>
                <a:gd name="connsiteX3" fmla="*/ -44 w 103208"/>
                <a:gd name="connsiteY3" fmla="*/ 107204 h 107215"/>
              </a:gdLst>
              <a:ahLst/>
              <a:cxnLst>
                <a:cxn ang="0">
                  <a:pos x="connsiteX0" y="connsiteY0"/>
                </a:cxn>
                <a:cxn ang="0">
                  <a:pos x="connsiteX1" y="connsiteY1"/>
                </a:cxn>
                <a:cxn ang="0">
                  <a:pos x="connsiteX2" y="connsiteY2"/>
                </a:cxn>
                <a:cxn ang="0">
                  <a:pos x="connsiteX3" y="connsiteY3"/>
                </a:cxn>
              </a:cxnLst>
              <a:rect l="l" t="t" r="r" b="b"/>
              <a:pathLst>
                <a:path w="103208" h="107215">
                  <a:moveTo>
                    <a:pt x="40595" y="31068"/>
                  </a:moveTo>
                  <a:cubicBezTo>
                    <a:pt x="40595" y="31068"/>
                    <a:pt x="73621" y="-24797"/>
                    <a:pt x="96463" y="13271"/>
                  </a:cubicBezTo>
                  <a:cubicBezTo>
                    <a:pt x="119305" y="51339"/>
                    <a:pt x="78665" y="89407"/>
                    <a:pt x="50779" y="97021"/>
                  </a:cubicBezTo>
                  <a:cubicBezTo>
                    <a:pt x="34092" y="101581"/>
                    <a:pt x="17111" y="104983"/>
                    <a:pt x="-44" y="107204"/>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79" name="COLLAB">
              <a:extLst>
                <a:ext uri="{FF2B5EF4-FFF2-40B4-BE49-F238E27FC236}">
                  <a16:creationId xmlns:a16="http://schemas.microsoft.com/office/drawing/2014/main" id="{E6912524-E42E-614C-B430-71297143EB5D}"/>
                </a:ext>
              </a:extLst>
            </p:cNvPr>
            <p:cNvSpPr/>
            <p:nvPr/>
          </p:nvSpPr>
          <p:spPr>
            <a:xfrm>
              <a:off x="10869153" y="2629610"/>
              <a:ext cx="66779" cy="135559"/>
            </a:xfrm>
            <a:custGeom>
              <a:avLst/>
              <a:gdLst>
                <a:gd name="connsiteX0" fmla="*/ 63040 w 66779"/>
                <a:gd name="connsiteY0" fmla="*/ 53797 h 135559"/>
                <a:gd name="connsiteX1" fmla="*/ 37629 w 66779"/>
                <a:gd name="connsiteY1" fmla="*/ 977 h 135559"/>
                <a:gd name="connsiteX2" fmla="*/ 8029 w 66779"/>
                <a:gd name="connsiteY2" fmla="*/ 91580 h 135559"/>
                <a:gd name="connsiteX3" fmla="*/ 35440 w 66779"/>
                <a:gd name="connsiteY3" fmla="*/ 135548 h 135559"/>
              </a:gdLst>
              <a:ahLst/>
              <a:cxnLst>
                <a:cxn ang="0">
                  <a:pos x="connsiteX0" y="connsiteY0"/>
                </a:cxn>
                <a:cxn ang="0">
                  <a:pos x="connsiteX1" y="connsiteY1"/>
                </a:cxn>
                <a:cxn ang="0">
                  <a:pos x="connsiteX2" y="connsiteY2"/>
                </a:cxn>
                <a:cxn ang="0">
                  <a:pos x="connsiteX3" y="connsiteY3"/>
                </a:cxn>
              </a:cxnLst>
              <a:rect l="l" t="t" r="r" b="b"/>
              <a:pathLst>
                <a:path w="66779" h="135559">
                  <a:moveTo>
                    <a:pt x="63040" y="53797"/>
                  </a:moveTo>
                  <a:cubicBezTo>
                    <a:pt x="63040" y="53797"/>
                    <a:pt x="81028" y="-8540"/>
                    <a:pt x="37629" y="977"/>
                  </a:cubicBezTo>
                  <a:cubicBezTo>
                    <a:pt x="-5771" y="10494"/>
                    <a:pt x="-5581" y="66074"/>
                    <a:pt x="8029" y="91580"/>
                  </a:cubicBezTo>
                  <a:cubicBezTo>
                    <a:pt x="16088" y="106881"/>
                    <a:pt x="25248" y="121576"/>
                    <a:pt x="35440" y="135548"/>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80" name="COLLAB">
              <a:extLst>
                <a:ext uri="{FF2B5EF4-FFF2-40B4-BE49-F238E27FC236}">
                  <a16:creationId xmlns:a16="http://schemas.microsoft.com/office/drawing/2014/main" id="{E6912524-E42E-614C-B430-71297143EB5D}"/>
                </a:ext>
              </a:extLst>
            </p:cNvPr>
            <p:cNvSpPr/>
            <p:nvPr/>
          </p:nvSpPr>
          <p:spPr>
            <a:xfrm>
              <a:off x="10881317" y="2485235"/>
              <a:ext cx="377072" cy="531677"/>
            </a:xfrm>
            <a:custGeom>
              <a:avLst/>
              <a:gdLst>
                <a:gd name="connsiteX0" fmla="*/ 150811 w 377072"/>
                <a:gd name="connsiteY0" fmla="*/ 10497 h 531677"/>
                <a:gd name="connsiteX1" fmla="*/ 36601 w 377072"/>
                <a:gd name="connsiteY1" fmla="*/ 129840 h 531677"/>
                <a:gd name="connsiteX2" fmla="*/ 3575 w 377072"/>
                <a:gd name="connsiteY2" fmla="*/ 373477 h 531677"/>
                <a:gd name="connsiteX3" fmla="*/ 36601 w 377072"/>
                <a:gd name="connsiteY3" fmla="*/ 500339 h 531677"/>
                <a:gd name="connsiteX4" fmla="*/ 110171 w 377072"/>
                <a:gd name="connsiteY4" fmla="*/ 530793 h 531677"/>
                <a:gd name="connsiteX5" fmla="*/ 277679 w 377072"/>
                <a:gd name="connsiteY5" fmla="*/ 439430 h 531677"/>
                <a:gd name="connsiteX6" fmla="*/ 366572 w 377072"/>
                <a:gd name="connsiteY6" fmla="*/ 244045 h 531677"/>
                <a:gd name="connsiteX7" fmla="*/ 313274 w 377072"/>
                <a:gd name="connsiteY7" fmla="*/ 28293 h 531677"/>
                <a:gd name="connsiteX8" fmla="*/ 150811 w 377072"/>
                <a:gd name="connsiteY8" fmla="*/ 10497 h 53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072" h="531677">
                  <a:moveTo>
                    <a:pt x="150811" y="10497"/>
                  </a:moveTo>
                  <a:cubicBezTo>
                    <a:pt x="150811" y="10497"/>
                    <a:pt x="59443" y="46090"/>
                    <a:pt x="36601" y="129840"/>
                  </a:cubicBezTo>
                  <a:cubicBezTo>
                    <a:pt x="13759" y="213590"/>
                    <a:pt x="-9083" y="317612"/>
                    <a:pt x="3575" y="373477"/>
                  </a:cubicBezTo>
                  <a:cubicBezTo>
                    <a:pt x="16233" y="429342"/>
                    <a:pt x="18803" y="482542"/>
                    <a:pt x="36601" y="500339"/>
                  </a:cubicBezTo>
                  <a:cubicBezTo>
                    <a:pt x="54398" y="518136"/>
                    <a:pt x="61917" y="535837"/>
                    <a:pt x="110171" y="530793"/>
                  </a:cubicBezTo>
                  <a:cubicBezTo>
                    <a:pt x="158425" y="525749"/>
                    <a:pt x="254837" y="480067"/>
                    <a:pt x="277679" y="439430"/>
                  </a:cubicBezTo>
                  <a:cubicBezTo>
                    <a:pt x="300521" y="398792"/>
                    <a:pt x="348774" y="360724"/>
                    <a:pt x="366572" y="244045"/>
                  </a:cubicBezTo>
                  <a:cubicBezTo>
                    <a:pt x="384370" y="127366"/>
                    <a:pt x="386844" y="79019"/>
                    <a:pt x="313274" y="28293"/>
                  </a:cubicBezTo>
                  <a:cubicBezTo>
                    <a:pt x="239704" y="-22432"/>
                    <a:pt x="150811" y="10497"/>
                    <a:pt x="150811" y="10497"/>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81" name="COLLAB">
              <a:extLst>
                <a:ext uri="{FF2B5EF4-FFF2-40B4-BE49-F238E27FC236}">
                  <a16:creationId xmlns:a16="http://schemas.microsoft.com/office/drawing/2014/main" id="{E6912524-E42E-614C-B430-71297143EB5D}"/>
                </a:ext>
              </a:extLst>
            </p:cNvPr>
            <p:cNvSpPr/>
            <p:nvPr/>
          </p:nvSpPr>
          <p:spPr>
            <a:xfrm>
              <a:off x="10953597" y="2811804"/>
              <a:ext cx="85427" cy="88787"/>
            </a:xfrm>
            <a:custGeom>
              <a:avLst/>
              <a:gdLst>
                <a:gd name="connsiteX0" fmla="*/ 17048 w 85427"/>
                <a:gd name="connsiteY0" fmla="*/ -11 h 88787"/>
                <a:gd name="connsiteX1" fmla="*/ 3723 w 85427"/>
                <a:gd name="connsiteY1" fmla="*/ 65276 h 88787"/>
                <a:gd name="connsiteX2" fmla="*/ 85383 w 85427"/>
                <a:gd name="connsiteY2" fmla="*/ 78695 h 88787"/>
              </a:gdLst>
              <a:ahLst/>
              <a:cxnLst>
                <a:cxn ang="0">
                  <a:pos x="connsiteX0" y="connsiteY0"/>
                </a:cxn>
                <a:cxn ang="0">
                  <a:pos x="connsiteX1" y="connsiteY1"/>
                </a:cxn>
                <a:cxn ang="0">
                  <a:pos x="connsiteX2" y="connsiteY2"/>
                </a:cxn>
              </a:cxnLst>
              <a:rect l="l" t="t" r="r" b="b"/>
              <a:pathLst>
                <a:path w="85427" h="88787">
                  <a:moveTo>
                    <a:pt x="17048" y="-11"/>
                  </a:moveTo>
                  <a:cubicBezTo>
                    <a:pt x="17048" y="-11"/>
                    <a:pt x="-9697" y="43006"/>
                    <a:pt x="3723" y="65276"/>
                  </a:cubicBezTo>
                  <a:cubicBezTo>
                    <a:pt x="17143" y="87545"/>
                    <a:pt x="57116" y="97919"/>
                    <a:pt x="85383" y="78695"/>
                  </a:cubicBezTo>
                </a:path>
              </a:pathLst>
            </a:custGeom>
            <a:noFill/>
            <a:ln w="9502" cap="flat">
              <a:solidFill>
                <a:srgbClr val="263238"/>
              </a:solidFill>
              <a:prstDash val="solid"/>
              <a:miter/>
            </a:ln>
          </p:spPr>
          <p:txBody>
            <a:bodyPr rtlCol="0" anchor="ctr"/>
            <a:lstStyle/>
            <a:p>
              <a:endParaRPr lang="en-GB"/>
            </a:p>
          </p:txBody>
        </p:sp>
        <p:sp>
          <p:nvSpPr>
            <p:cNvPr id="982" name="COLLAB">
              <a:extLst>
                <a:ext uri="{FF2B5EF4-FFF2-40B4-BE49-F238E27FC236}">
                  <a16:creationId xmlns:a16="http://schemas.microsoft.com/office/drawing/2014/main" id="{E6912524-E42E-614C-B430-71297143EB5D}"/>
                </a:ext>
              </a:extLst>
            </p:cNvPr>
            <p:cNvSpPr/>
            <p:nvPr/>
          </p:nvSpPr>
          <p:spPr>
            <a:xfrm>
              <a:off x="10927669" y="2893460"/>
              <a:ext cx="129152" cy="42142"/>
            </a:xfrm>
            <a:custGeom>
              <a:avLst/>
              <a:gdLst>
                <a:gd name="connsiteX0" fmla="*/ -44 w 129152"/>
                <a:gd name="connsiteY0" fmla="*/ -11 h 42142"/>
                <a:gd name="connsiteX1" fmla="*/ 54872 w 129152"/>
                <a:gd name="connsiteY1" fmla="*/ 41483 h 42142"/>
                <a:gd name="connsiteX2" fmla="*/ 129108 w 129152"/>
                <a:gd name="connsiteY2" fmla="*/ 26636 h 42142"/>
              </a:gdLst>
              <a:ahLst/>
              <a:cxnLst>
                <a:cxn ang="0">
                  <a:pos x="connsiteX0" y="connsiteY0"/>
                </a:cxn>
                <a:cxn ang="0">
                  <a:pos x="connsiteX1" y="connsiteY1"/>
                </a:cxn>
                <a:cxn ang="0">
                  <a:pos x="connsiteX2" y="connsiteY2"/>
                </a:cxn>
              </a:cxnLst>
              <a:rect l="l" t="t" r="r" b="b"/>
              <a:pathLst>
                <a:path w="129152" h="42142">
                  <a:moveTo>
                    <a:pt x="-44" y="-11"/>
                  </a:moveTo>
                  <a:cubicBezTo>
                    <a:pt x="-44" y="-11"/>
                    <a:pt x="7379" y="37105"/>
                    <a:pt x="54872" y="41483"/>
                  </a:cubicBezTo>
                  <a:cubicBezTo>
                    <a:pt x="102364" y="45861"/>
                    <a:pt x="129108" y="26636"/>
                    <a:pt x="129108" y="26636"/>
                  </a:cubicBezTo>
                </a:path>
              </a:pathLst>
            </a:custGeom>
            <a:noFill/>
            <a:ln w="9502" cap="flat">
              <a:solidFill>
                <a:srgbClr val="263238"/>
              </a:solidFill>
              <a:prstDash val="solid"/>
              <a:miter/>
            </a:ln>
          </p:spPr>
          <p:txBody>
            <a:bodyPr rtlCol="0" anchor="ctr"/>
            <a:lstStyle/>
            <a:p>
              <a:endParaRPr lang="en-GB"/>
            </a:p>
          </p:txBody>
        </p:sp>
        <p:sp>
          <p:nvSpPr>
            <p:cNvPr id="983" name="COLLAB">
              <a:extLst>
                <a:ext uri="{FF2B5EF4-FFF2-40B4-BE49-F238E27FC236}">
                  <a16:creationId xmlns:a16="http://schemas.microsoft.com/office/drawing/2014/main" id="{E6912524-E42E-614C-B430-71297143EB5D}"/>
                </a:ext>
              </a:extLst>
            </p:cNvPr>
            <p:cNvSpPr/>
            <p:nvPr/>
          </p:nvSpPr>
          <p:spPr>
            <a:xfrm>
              <a:off x="10933570" y="2673496"/>
              <a:ext cx="68335" cy="59601"/>
            </a:xfrm>
            <a:custGeom>
              <a:avLst/>
              <a:gdLst>
                <a:gd name="connsiteX0" fmla="*/ 68291 w 68335"/>
                <a:gd name="connsiteY0" fmla="*/ 59591 h 59601"/>
                <a:gd name="connsiteX1" fmla="*/ -44 w 68335"/>
                <a:gd name="connsiteY1" fmla="*/ 204 h 59601"/>
              </a:gdLst>
              <a:ahLst/>
              <a:cxnLst>
                <a:cxn ang="0">
                  <a:pos x="connsiteX0" y="connsiteY0"/>
                </a:cxn>
                <a:cxn ang="0">
                  <a:pos x="connsiteX1" y="connsiteY1"/>
                </a:cxn>
              </a:cxnLst>
              <a:rect l="l" t="t" r="r" b="b"/>
              <a:pathLst>
                <a:path w="68335" h="59601">
                  <a:moveTo>
                    <a:pt x="68291" y="59591"/>
                  </a:moveTo>
                  <a:cubicBezTo>
                    <a:pt x="68291" y="59591"/>
                    <a:pt x="37074" y="-4174"/>
                    <a:pt x="-44" y="204"/>
                  </a:cubicBezTo>
                </a:path>
              </a:pathLst>
            </a:custGeom>
            <a:noFill/>
            <a:ln w="9502" cap="flat">
              <a:solidFill>
                <a:srgbClr val="263238"/>
              </a:solidFill>
              <a:prstDash val="solid"/>
              <a:miter/>
            </a:ln>
          </p:spPr>
          <p:txBody>
            <a:bodyPr rtlCol="0" anchor="ctr"/>
            <a:lstStyle/>
            <a:p>
              <a:endParaRPr lang="en-GB"/>
            </a:p>
          </p:txBody>
        </p:sp>
        <p:sp>
          <p:nvSpPr>
            <p:cNvPr id="984" name="COLLAB">
              <a:extLst>
                <a:ext uri="{FF2B5EF4-FFF2-40B4-BE49-F238E27FC236}">
                  <a16:creationId xmlns:a16="http://schemas.microsoft.com/office/drawing/2014/main" id="{E6912524-E42E-614C-B430-71297143EB5D}"/>
                </a:ext>
              </a:extLst>
            </p:cNvPr>
            <p:cNvSpPr/>
            <p:nvPr/>
          </p:nvSpPr>
          <p:spPr>
            <a:xfrm>
              <a:off x="11068719" y="2754160"/>
              <a:ext cx="96412" cy="30900"/>
            </a:xfrm>
            <a:custGeom>
              <a:avLst/>
              <a:gdLst>
                <a:gd name="connsiteX0" fmla="*/ -44 w 96412"/>
                <a:gd name="connsiteY0" fmla="*/ 1196 h 30900"/>
                <a:gd name="connsiteX1" fmla="*/ 96368 w 96412"/>
                <a:gd name="connsiteY1" fmla="*/ 30889 h 30900"/>
              </a:gdLst>
              <a:ahLst/>
              <a:cxnLst>
                <a:cxn ang="0">
                  <a:pos x="connsiteX0" y="connsiteY0"/>
                </a:cxn>
                <a:cxn ang="0">
                  <a:pos x="connsiteX1" y="connsiteY1"/>
                </a:cxn>
              </a:cxnLst>
              <a:rect l="l" t="t" r="r" b="b"/>
              <a:pathLst>
                <a:path w="96412" h="30900">
                  <a:moveTo>
                    <a:pt x="-44" y="1196"/>
                  </a:moveTo>
                  <a:cubicBezTo>
                    <a:pt x="-44" y="1196"/>
                    <a:pt x="63723" y="-9177"/>
                    <a:pt x="96368" y="30889"/>
                  </a:cubicBezTo>
                </a:path>
              </a:pathLst>
            </a:custGeom>
            <a:noFill/>
            <a:ln w="9502" cap="flat">
              <a:solidFill>
                <a:srgbClr val="263238"/>
              </a:solidFill>
              <a:prstDash val="solid"/>
              <a:miter/>
            </a:ln>
          </p:spPr>
          <p:txBody>
            <a:bodyPr rtlCol="0" anchor="ctr"/>
            <a:lstStyle/>
            <a:p>
              <a:endParaRPr lang="en-GB"/>
            </a:p>
          </p:txBody>
        </p:sp>
        <p:sp>
          <p:nvSpPr>
            <p:cNvPr id="985" name="COLLAB">
              <a:extLst>
                <a:ext uri="{FF2B5EF4-FFF2-40B4-BE49-F238E27FC236}">
                  <a16:creationId xmlns:a16="http://schemas.microsoft.com/office/drawing/2014/main" id="{E6912524-E42E-614C-B430-71297143EB5D}"/>
                </a:ext>
              </a:extLst>
            </p:cNvPr>
            <p:cNvSpPr/>
            <p:nvPr/>
          </p:nvSpPr>
          <p:spPr>
            <a:xfrm>
              <a:off x="10943945" y="2727197"/>
              <a:ext cx="23793" cy="41589"/>
            </a:xfrm>
            <a:custGeom>
              <a:avLst/>
              <a:gdLst>
                <a:gd name="connsiteX0" fmla="*/ 23749 w 23793"/>
                <a:gd name="connsiteY0" fmla="*/ 20736 h 41589"/>
                <a:gd name="connsiteX1" fmla="*/ 11852 w 23793"/>
                <a:gd name="connsiteY1" fmla="*/ 41578 h 41589"/>
                <a:gd name="connsiteX2" fmla="*/ -44 w 23793"/>
                <a:gd name="connsiteY2" fmla="*/ 20736 h 41589"/>
                <a:gd name="connsiteX3" fmla="*/ 11852 w 23793"/>
                <a:gd name="connsiteY3" fmla="*/ -11 h 41589"/>
                <a:gd name="connsiteX4" fmla="*/ 23749 w 23793"/>
                <a:gd name="connsiteY4" fmla="*/ 20736 h 4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3" h="41589">
                  <a:moveTo>
                    <a:pt x="23749" y="20736"/>
                  </a:moveTo>
                  <a:cubicBezTo>
                    <a:pt x="23749" y="32251"/>
                    <a:pt x="18419" y="41578"/>
                    <a:pt x="11852" y="41578"/>
                  </a:cubicBezTo>
                  <a:cubicBezTo>
                    <a:pt x="5285" y="41578"/>
                    <a:pt x="-44" y="32061"/>
                    <a:pt x="-44" y="20736"/>
                  </a:cubicBezTo>
                  <a:cubicBezTo>
                    <a:pt x="-44" y="9410"/>
                    <a:pt x="5285" y="-11"/>
                    <a:pt x="11852" y="-11"/>
                  </a:cubicBezTo>
                  <a:cubicBezTo>
                    <a:pt x="18419" y="-11"/>
                    <a:pt x="23749" y="9315"/>
                    <a:pt x="23749" y="20736"/>
                  </a:cubicBezTo>
                  <a:close/>
                </a:path>
              </a:pathLst>
            </a:custGeom>
            <a:solidFill>
              <a:srgbClr val="263238"/>
            </a:solidFill>
            <a:ln w="9502" cap="flat">
              <a:noFill/>
              <a:prstDash val="solid"/>
              <a:miter/>
            </a:ln>
          </p:spPr>
          <p:txBody>
            <a:bodyPr rtlCol="0" anchor="ctr"/>
            <a:lstStyle/>
            <a:p>
              <a:endParaRPr lang="en-GB"/>
            </a:p>
          </p:txBody>
        </p:sp>
        <p:sp>
          <p:nvSpPr>
            <p:cNvPr id="986" name="COLLAB">
              <a:extLst>
                <a:ext uri="{FF2B5EF4-FFF2-40B4-BE49-F238E27FC236}">
                  <a16:creationId xmlns:a16="http://schemas.microsoft.com/office/drawing/2014/main" id="{E6912524-E42E-614C-B430-71297143EB5D}"/>
                </a:ext>
              </a:extLst>
            </p:cNvPr>
            <p:cNvSpPr/>
            <p:nvPr/>
          </p:nvSpPr>
          <p:spPr>
            <a:xfrm>
              <a:off x="11073875" y="2801344"/>
              <a:ext cx="28233" cy="38715"/>
            </a:xfrm>
            <a:custGeom>
              <a:avLst/>
              <a:gdLst>
                <a:gd name="connsiteX0" fmla="*/ 24684 w 28233"/>
                <a:gd name="connsiteY0" fmla="*/ 24629 h 38715"/>
                <a:gd name="connsiteX1" fmla="*/ 4793 w 28233"/>
                <a:gd name="connsiteY1" fmla="*/ 37952 h 38715"/>
                <a:gd name="connsiteX2" fmla="*/ 3460 w 28233"/>
                <a:gd name="connsiteY2" fmla="*/ 14065 h 38715"/>
                <a:gd name="connsiteX3" fmla="*/ 23352 w 28233"/>
                <a:gd name="connsiteY3" fmla="*/ 741 h 38715"/>
                <a:gd name="connsiteX4" fmla="*/ 24684 w 28233"/>
                <a:gd name="connsiteY4" fmla="*/ 24629 h 3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3" h="38715">
                  <a:moveTo>
                    <a:pt x="24684" y="24629"/>
                  </a:moveTo>
                  <a:cubicBezTo>
                    <a:pt x="19545" y="34907"/>
                    <a:pt x="10694" y="40903"/>
                    <a:pt x="4793" y="37952"/>
                  </a:cubicBezTo>
                  <a:cubicBezTo>
                    <a:pt x="-1108" y="35002"/>
                    <a:pt x="-1679" y="24343"/>
                    <a:pt x="3460" y="14065"/>
                  </a:cubicBezTo>
                  <a:cubicBezTo>
                    <a:pt x="8600" y="3786"/>
                    <a:pt x="17451" y="-2209"/>
                    <a:pt x="23352" y="741"/>
                  </a:cubicBezTo>
                  <a:cubicBezTo>
                    <a:pt x="29253" y="3691"/>
                    <a:pt x="29824" y="13969"/>
                    <a:pt x="24684" y="24629"/>
                  </a:cubicBezTo>
                  <a:close/>
                </a:path>
              </a:pathLst>
            </a:custGeom>
            <a:solidFill>
              <a:srgbClr val="263238"/>
            </a:solidFill>
            <a:ln w="9502" cap="flat">
              <a:noFill/>
              <a:prstDash val="solid"/>
              <a:miter/>
            </a:ln>
          </p:spPr>
          <p:txBody>
            <a:bodyPr rtlCol="0" anchor="ctr"/>
            <a:lstStyle/>
            <a:p>
              <a:endParaRPr lang="en-GB"/>
            </a:p>
          </p:txBody>
        </p:sp>
        <p:sp>
          <p:nvSpPr>
            <p:cNvPr id="987" name="COLLAB">
              <a:extLst>
                <a:ext uri="{FF2B5EF4-FFF2-40B4-BE49-F238E27FC236}">
                  <a16:creationId xmlns:a16="http://schemas.microsoft.com/office/drawing/2014/main" id="{E6912524-E42E-614C-B430-71297143EB5D}"/>
                </a:ext>
              </a:extLst>
            </p:cNvPr>
            <p:cNvSpPr/>
            <p:nvPr/>
          </p:nvSpPr>
          <p:spPr>
            <a:xfrm>
              <a:off x="10911299" y="2485235"/>
              <a:ext cx="347055" cy="342843"/>
            </a:xfrm>
            <a:custGeom>
              <a:avLst/>
              <a:gdLst>
                <a:gd name="connsiteX0" fmla="*/ 283482 w 347055"/>
                <a:gd name="connsiteY0" fmla="*/ 28293 h 342843"/>
                <a:gd name="connsiteX1" fmla="*/ 121018 w 347055"/>
                <a:gd name="connsiteY1" fmla="*/ 10497 h 342843"/>
                <a:gd name="connsiteX2" fmla="*/ 6808 w 347055"/>
                <a:gd name="connsiteY2" fmla="*/ 129840 h 342843"/>
                <a:gd name="connsiteX3" fmla="*/ -44 w 347055"/>
                <a:gd name="connsiteY3" fmla="*/ 155727 h 342843"/>
                <a:gd name="connsiteX4" fmla="*/ 52112 w 347055"/>
                <a:gd name="connsiteY4" fmla="*/ 132124 h 342843"/>
                <a:gd name="connsiteX5" fmla="*/ 89230 w 347055"/>
                <a:gd name="connsiteY5" fmla="*/ 63792 h 342843"/>
                <a:gd name="connsiteX6" fmla="*/ 199062 w 347055"/>
                <a:gd name="connsiteY6" fmla="*/ 129174 h 342843"/>
                <a:gd name="connsiteX7" fmla="*/ 307466 w 347055"/>
                <a:gd name="connsiteY7" fmla="*/ 145448 h 342843"/>
                <a:gd name="connsiteX8" fmla="*/ 282245 w 347055"/>
                <a:gd name="connsiteY8" fmla="*/ 261271 h 342843"/>
                <a:gd name="connsiteX9" fmla="*/ 304515 w 347055"/>
                <a:gd name="connsiteY9" fmla="*/ 301337 h 342843"/>
                <a:gd name="connsiteX10" fmla="*/ 300042 w 347055"/>
                <a:gd name="connsiteY10" fmla="*/ 342832 h 342843"/>
                <a:gd name="connsiteX11" fmla="*/ 308798 w 347055"/>
                <a:gd name="connsiteY11" fmla="*/ 341880 h 342843"/>
                <a:gd name="connsiteX12" fmla="*/ 336590 w 347055"/>
                <a:gd name="connsiteY12" fmla="*/ 244426 h 342843"/>
                <a:gd name="connsiteX13" fmla="*/ 283482 w 347055"/>
                <a:gd name="connsiteY13" fmla="*/ 28293 h 3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055" h="342843">
                  <a:moveTo>
                    <a:pt x="283482" y="28293"/>
                  </a:moveTo>
                  <a:cubicBezTo>
                    <a:pt x="209817" y="-22432"/>
                    <a:pt x="121018" y="10497"/>
                    <a:pt x="121018" y="10497"/>
                  </a:cubicBezTo>
                  <a:cubicBezTo>
                    <a:pt x="121018" y="10497"/>
                    <a:pt x="29650" y="46090"/>
                    <a:pt x="6808" y="129840"/>
                  </a:cubicBezTo>
                  <a:cubicBezTo>
                    <a:pt x="4524" y="138215"/>
                    <a:pt x="2240" y="146971"/>
                    <a:pt x="-44" y="155727"/>
                  </a:cubicBezTo>
                  <a:cubicBezTo>
                    <a:pt x="7094" y="154870"/>
                    <a:pt x="46782" y="149636"/>
                    <a:pt x="52112" y="132124"/>
                  </a:cubicBezTo>
                  <a:cubicBezTo>
                    <a:pt x="60082" y="107218"/>
                    <a:pt x="72674" y="84036"/>
                    <a:pt x="89230" y="63792"/>
                  </a:cubicBezTo>
                  <a:cubicBezTo>
                    <a:pt x="105600" y="45995"/>
                    <a:pt x="145668" y="130411"/>
                    <a:pt x="199062" y="129174"/>
                  </a:cubicBezTo>
                  <a:cubicBezTo>
                    <a:pt x="252455" y="127937"/>
                    <a:pt x="310416" y="132124"/>
                    <a:pt x="307466" y="145448"/>
                  </a:cubicBezTo>
                  <a:cubicBezTo>
                    <a:pt x="304515" y="158772"/>
                    <a:pt x="271870" y="239001"/>
                    <a:pt x="282245" y="261271"/>
                  </a:cubicBezTo>
                  <a:cubicBezTo>
                    <a:pt x="292619" y="283541"/>
                    <a:pt x="304515" y="283541"/>
                    <a:pt x="304515" y="301337"/>
                  </a:cubicBezTo>
                  <a:cubicBezTo>
                    <a:pt x="304081" y="315262"/>
                    <a:pt x="302586" y="329134"/>
                    <a:pt x="300042" y="342832"/>
                  </a:cubicBezTo>
                  <a:lnTo>
                    <a:pt x="308798" y="341880"/>
                  </a:lnTo>
                  <a:cubicBezTo>
                    <a:pt x="322532" y="310839"/>
                    <a:pt x="331885" y="278041"/>
                    <a:pt x="336590" y="244426"/>
                  </a:cubicBezTo>
                  <a:cubicBezTo>
                    <a:pt x="354292" y="127271"/>
                    <a:pt x="356862" y="79019"/>
                    <a:pt x="283482" y="28293"/>
                  </a:cubicBezTo>
                  <a:close/>
                </a:path>
              </a:pathLst>
            </a:custGeom>
            <a:solidFill>
              <a:schemeClr val="accent1"/>
            </a:solidFill>
            <a:ln w="9502" cap="flat">
              <a:noFill/>
              <a:prstDash val="solid"/>
              <a:miter/>
            </a:ln>
          </p:spPr>
          <p:txBody>
            <a:bodyPr rtlCol="0" anchor="ctr"/>
            <a:lstStyle/>
            <a:p>
              <a:endParaRPr lang="en-GB"/>
            </a:p>
          </p:txBody>
        </p:sp>
        <p:sp>
          <p:nvSpPr>
            <p:cNvPr id="988" name="COLLAB">
              <a:extLst>
                <a:ext uri="{FF2B5EF4-FFF2-40B4-BE49-F238E27FC236}">
                  <a16:creationId xmlns:a16="http://schemas.microsoft.com/office/drawing/2014/main" id="{E6912524-E42E-614C-B430-71297143EB5D}"/>
                </a:ext>
              </a:extLst>
            </p:cNvPr>
            <p:cNvSpPr/>
            <p:nvPr/>
          </p:nvSpPr>
          <p:spPr>
            <a:xfrm>
              <a:off x="10956512" y="3287085"/>
              <a:ext cx="324053" cy="538533"/>
            </a:xfrm>
            <a:custGeom>
              <a:avLst/>
              <a:gdLst>
                <a:gd name="connsiteX0" fmla="*/ 196868 w 324053"/>
                <a:gd name="connsiteY0" fmla="*/ 74126 h 538533"/>
                <a:gd name="connsiteX1" fmla="*/ 41447 w 324053"/>
                <a:gd name="connsiteY1" fmla="*/ 190710 h 538533"/>
                <a:gd name="connsiteX2" fmla="*/ 4329 w 324053"/>
                <a:gd name="connsiteY2" fmla="*/ 420261 h 538533"/>
                <a:gd name="connsiteX3" fmla="*/ 163271 w 324053"/>
                <a:gd name="connsiteY3" fmla="*/ 527994 h 538533"/>
                <a:gd name="connsiteX4" fmla="*/ 235700 w 324053"/>
                <a:gd name="connsiteY4" fmla="*/ 316050 h 538533"/>
                <a:gd name="connsiteX5" fmla="*/ 323927 w 324053"/>
                <a:gd name="connsiteY5" fmla="*/ 37105 h 538533"/>
                <a:gd name="connsiteX6" fmla="*/ 313362 w 324053"/>
                <a:gd name="connsiteY6" fmla="*/ -11 h 53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53" h="538533">
                  <a:moveTo>
                    <a:pt x="196868" y="74126"/>
                  </a:moveTo>
                  <a:cubicBezTo>
                    <a:pt x="196868" y="74126"/>
                    <a:pt x="46777" y="165966"/>
                    <a:pt x="41447" y="190710"/>
                  </a:cubicBezTo>
                  <a:cubicBezTo>
                    <a:pt x="36118" y="215454"/>
                    <a:pt x="-15086" y="349645"/>
                    <a:pt x="4329" y="420261"/>
                  </a:cubicBezTo>
                  <a:cubicBezTo>
                    <a:pt x="23745" y="490878"/>
                    <a:pt x="117397" y="566824"/>
                    <a:pt x="163271" y="527994"/>
                  </a:cubicBezTo>
                  <a:cubicBezTo>
                    <a:pt x="209146" y="489165"/>
                    <a:pt x="212762" y="406176"/>
                    <a:pt x="235700" y="316050"/>
                  </a:cubicBezTo>
                  <a:cubicBezTo>
                    <a:pt x="258637" y="225923"/>
                    <a:pt x="323927" y="61754"/>
                    <a:pt x="323927" y="37105"/>
                  </a:cubicBezTo>
                  <a:cubicBezTo>
                    <a:pt x="324621" y="23904"/>
                    <a:pt x="320904" y="10846"/>
                    <a:pt x="313362" y="-11"/>
                  </a:cubicBezTo>
                </a:path>
              </a:pathLst>
            </a:custGeom>
            <a:solidFill>
              <a:srgbClr val="FFFFFF"/>
            </a:solidFill>
            <a:ln w="9502" cap="flat">
              <a:solidFill>
                <a:srgbClr val="263238"/>
              </a:solidFill>
              <a:prstDash val="solid"/>
              <a:miter/>
            </a:ln>
          </p:spPr>
          <p:txBody>
            <a:bodyPr rtlCol="0" anchor="ctr"/>
            <a:lstStyle/>
            <a:p>
              <a:endParaRPr lang="en-GB"/>
            </a:p>
          </p:txBody>
        </p:sp>
        <p:sp>
          <p:nvSpPr>
            <p:cNvPr id="989" name="COLLAB">
              <a:extLst>
                <a:ext uri="{FF2B5EF4-FFF2-40B4-BE49-F238E27FC236}">
                  <a16:creationId xmlns:a16="http://schemas.microsoft.com/office/drawing/2014/main" id="{E6912524-E42E-614C-B430-71297143EB5D}"/>
                </a:ext>
              </a:extLst>
            </p:cNvPr>
            <p:cNvSpPr/>
            <p:nvPr/>
          </p:nvSpPr>
          <p:spPr>
            <a:xfrm>
              <a:off x="10880939" y="3539572"/>
              <a:ext cx="247216" cy="344988"/>
            </a:xfrm>
            <a:custGeom>
              <a:avLst/>
              <a:gdLst>
                <a:gd name="connsiteX0" fmla="*/ 75905 w 247216"/>
                <a:gd name="connsiteY0" fmla="*/ 14169 h 344988"/>
                <a:gd name="connsiteX1" fmla="*/ 240177 w 247216"/>
                <a:gd name="connsiteY1" fmla="*/ 196040 h 344988"/>
                <a:gd name="connsiteX2" fmla="*/ 222475 w 247216"/>
                <a:gd name="connsiteY2" fmla="*/ 296635 h 344988"/>
                <a:gd name="connsiteX3" fmla="*/ 89230 w 247216"/>
                <a:gd name="connsiteY3" fmla="*/ 323092 h 344988"/>
                <a:gd name="connsiteX4" fmla="*/ 15850 w 247216"/>
                <a:gd name="connsiteY4" fmla="*/ 125423 h 344988"/>
                <a:gd name="connsiteX5" fmla="*/ -44 w 247216"/>
                <a:gd name="connsiteY5" fmla="*/ 44148 h 344988"/>
                <a:gd name="connsiteX6" fmla="*/ 54776 w 247216"/>
                <a:gd name="connsiteY6" fmla="*/ -11 h 34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216" h="344988">
                  <a:moveTo>
                    <a:pt x="75905" y="14169"/>
                  </a:moveTo>
                  <a:cubicBezTo>
                    <a:pt x="75905" y="14169"/>
                    <a:pt x="229613" y="162445"/>
                    <a:pt x="240177" y="196040"/>
                  </a:cubicBezTo>
                  <a:cubicBezTo>
                    <a:pt x="250742" y="229635"/>
                    <a:pt x="252550" y="262659"/>
                    <a:pt x="222475" y="296635"/>
                  </a:cubicBezTo>
                  <a:cubicBezTo>
                    <a:pt x="192399" y="330611"/>
                    <a:pt x="141386" y="370773"/>
                    <a:pt x="89230" y="323092"/>
                  </a:cubicBezTo>
                  <a:cubicBezTo>
                    <a:pt x="37074" y="275412"/>
                    <a:pt x="19467" y="158923"/>
                    <a:pt x="15850" y="125423"/>
                  </a:cubicBezTo>
                  <a:cubicBezTo>
                    <a:pt x="12175" y="98039"/>
                    <a:pt x="6867" y="70899"/>
                    <a:pt x="-44" y="44148"/>
                  </a:cubicBezTo>
                  <a:lnTo>
                    <a:pt x="54776" y="-11"/>
                  </a:lnTo>
                  <a:close/>
                </a:path>
              </a:pathLst>
            </a:custGeom>
            <a:solidFill>
              <a:srgbClr val="FFFFFF"/>
            </a:solidFill>
            <a:ln w="9502" cap="flat">
              <a:solidFill>
                <a:srgbClr val="263238"/>
              </a:solidFill>
              <a:prstDash val="solid"/>
              <a:miter/>
            </a:ln>
          </p:spPr>
          <p:txBody>
            <a:bodyPr rtlCol="0" anchor="ctr"/>
            <a:lstStyle/>
            <a:p>
              <a:endParaRPr lang="en-GB"/>
            </a:p>
          </p:txBody>
        </p:sp>
        <p:sp>
          <p:nvSpPr>
            <p:cNvPr id="990" name="COLLAB">
              <a:extLst>
                <a:ext uri="{FF2B5EF4-FFF2-40B4-BE49-F238E27FC236}">
                  <a16:creationId xmlns:a16="http://schemas.microsoft.com/office/drawing/2014/main" id="{E6912524-E42E-614C-B430-71297143EB5D}"/>
                </a:ext>
              </a:extLst>
            </p:cNvPr>
            <p:cNvSpPr/>
            <p:nvPr/>
          </p:nvSpPr>
          <p:spPr>
            <a:xfrm>
              <a:off x="10785168" y="3487543"/>
              <a:ext cx="261293" cy="138626"/>
            </a:xfrm>
            <a:custGeom>
              <a:avLst/>
              <a:gdLst>
                <a:gd name="connsiteX0" fmla="*/ 158733 w 261293"/>
                <a:gd name="connsiteY0" fmla="*/ 4052 h 138626"/>
                <a:gd name="connsiteX1" fmla="*/ 103816 w 261293"/>
                <a:gd name="connsiteY1" fmla="*/ 11475 h 138626"/>
                <a:gd name="connsiteX2" fmla="*/ 72694 w 261293"/>
                <a:gd name="connsiteY2" fmla="*/ 57538 h 138626"/>
                <a:gd name="connsiteX3" fmla="*/ 25107 w 261293"/>
                <a:gd name="connsiteY3" fmla="*/ 91609 h 138626"/>
                <a:gd name="connsiteX4" fmla="*/ 17683 w 261293"/>
                <a:gd name="connsiteY4" fmla="*/ 134721 h 138626"/>
                <a:gd name="connsiteX5" fmla="*/ 123042 w 261293"/>
                <a:gd name="connsiteY5" fmla="*/ 124348 h 138626"/>
                <a:gd name="connsiteX6" fmla="*/ 169107 w 261293"/>
                <a:gd name="connsiteY6" fmla="*/ 85708 h 138626"/>
                <a:gd name="connsiteX7" fmla="*/ 198801 w 261293"/>
                <a:gd name="connsiteY7" fmla="*/ 56015 h 138626"/>
                <a:gd name="connsiteX8" fmla="*/ 229923 w 261293"/>
                <a:gd name="connsiteY8" fmla="*/ 47069 h 138626"/>
                <a:gd name="connsiteX9" fmla="*/ 259618 w 261293"/>
                <a:gd name="connsiteY9" fmla="*/ 10048 h 138626"/>
                <a:gd name="connsiteX10" fmla="*/ 222500 w 261293"/>
                <a:gd name="connsiteY10" fmla="*/ 5575 h 138626"/>
                <a:gd name="connsiteX11" fmla="*/ 184430 w 261293"/>
                <a:gd name="connsiteY11" fmla="*/ 12998 h 1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293" h="138626">
                  <a:moveTo>
                    <a:pt x="158733" y="4052"/>
                  </a:moveTo>
                  <a:cubicBezTo>
                    <a:pt x="158733" y="4052"/>
                    <a:pt x="120663" y="-3371"/>
                    <a:pt x="103816" y="11475"/>
                  </a:cubicBezTo>
                  <a:cubicBezTo>
                    <a:pt x="90622" y="24723"/>
                    <a:pt x="80061" y="40353"/>
                    <a:pt x="72694" y="57538"/>
                  </a:cubicBezTo>
                  <a:cubicBezTo>
                    <a:pt x="61951" y="74730"/>
                    <a:pt x="44845" y="86977"/>
                    <a:pt x="25107" y="91609"/>
                  </a:cubicBezTo>
                  <a:cubicBezTo>
                    <a:pt x="1313" y="97605"/>
                    <a:pt x="-13534" y="127298"/>
                    <a:pt x="17683" y="134721"/>
                  </a:cubicBezTo>
                  <a:cubicBezTo>
                    <a:pt x="48901" y="142144"/>
                    <a:pt x="96298" y="139099"/>
                    <a:pt x="123042" y="124348"/>
                  </a:cubicBezTo>
                  <a:cubicBezTo>
                    <a:pt x="141340" y="115451"/>
                    <a:pt x="157163" y="102180"/>
                    <a:pt x="169107" y="85708"/>
                  </a:cubicBezTo>
                  <a:cubicBezTo>
                    <a:pt x="182431" y="69339"/>
                    <a:pt x="191377" y="58965"/>
                    <a:pt x="198801" y="56015"/>
                  </a:cubicBezTo>
                  <a:cubicBezTo>
                    <a:pt x="206225" y="53065"/>
                    <a:pt x="212126" y="56015"/>
                    <a:pt x="229923" y="47069"/>
                  </a:cubicBezTo>
                  <a:cubicBezTo>
                    <a:pt x="247721" y="38123"/>
                    <a:pt x="267041" y="23372"/>
                    <a:pt x="259618" y="10048"/>
                  </a:cubicBezTo>
                  <a:cubicBezTo>
                    <a:pt x="252194" y="-3276"/>
                    <a:pt x="247721" y="-1849"/>
                    <a:pt x="222500" y="5575"/>
                  </a:cubicBezTo>
                  <a:cubicBezTo>
                    <a:pt x="210174" y="9648"/>
                    <a:pt x="197382" y="12142"/>
                    <a:pt x="184430" y="12998"/>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91" name="COLLAB">
              <a:extLst>
                <a:ext uri="{FF2B5EF4-FFF2-40B4-BE49-F238E27FC236}">
                  <a16:creationId xmlns:a16="http://schemas.microsoft.com/office/drawing/2014/main" id="{E6912524-E42E-614C-B430-71297143EB5D}"/>
                </a:ext>
              </a:extLst>
            </p:cNvPr>
            <p:cNvSpPr/>
            <p:nvPr/>
          </p:nvSpPr>
          <p:spPr>
            <a:xfrm>
              <a:off x="10762562" y="3518733"/>
              <a:ext cx="55310" cy="92141"/>
            </a:xfrm>
            <a:custGeom>
              <a:avLst/>
              <a:gdLst>
                <a:gd name="connsiteX0" fmla="*/ 2029 w 55310"/>
                <a:gd name="connsiteY0" fmla="*/ 60133 h 92141"/>
                <a:gd name="connsiteX1" fmla="*/ 5265 w 55310"/>
                <a:gd name="connsiteY1" fmla="*/ 5219 h 92141"/>
                <a:gd name="connsiteX2" fmla="*/ 23538 w 55310"/>
                <a:gd name="connsiteY2" fmla="*/ 22731 h 92141"/>
                <a:gd name="connsiteX3" fmla="*/ 30772 w 55310"/>
                <a:gd name="connsiteY3" fmla="*/ 62512 h 92141"/>
                <a:gd name="connsiteX4" fmla="*/ 48284 w 55310"/>
                <a:gd name="connsiteY4" fmla="*/ 74503 h 92141"/>
                <a:gd name="connsiteX5" fmla="*/ 46666 w 55310"/>
                <a:gd name="connsiteY5" fmla="*/ 91253 h 92141"/>
                <a:gd name="connsiteX6" fmla="*/ 18113 w 55310"/>
                <a:gd name="connsiteY6" fmla="*/ 84020 h 92141"/>
                <a:gd name="connsiteX7" fmla="*/ 2029 w 55310"/>
                <a:gd name="connsiteY7" fmla="*/ 60132 h 9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10" h="92141">
                  <a:moveTo>
                    <a:pt x="2029" y="60133"/>
                  </a:moveTo>
                  <a:cubicBezTo>
                    <a:pt x="2029" y="60133"/>
                    <a:pt x="-4348" y="18734"/>
                    <a:pt x="5265" y="5219"/>
                  </a:cubicBezTo>
                  <a:cubicBezTo>
                    <a:pt x="14878" y="-8295"/>
                    <a:pt x="22777" y="6837"/>
                    <a:pt x="23538" y="22731"/>
                  </a:cubicBezTo>
                  <a:cubicBezTo>
                    <a:pt x="24231" y="36247"/>
                    <a:pt x="26663" y="49617"/>
                    <a:pt x="30772" y="62512"/>
                  </a:cubicBezTo>
                  <a:cubicBezTo>
                    <a:pt x="34939" y="68523"/>
                    <a:pt x="41172" y="72791"/>
                    <a:pt x="48284" y="74503"/>
                  </a:cubicBezTo>
                  <a:cubicBezTo>
                    <a:pt x="56279" y="77739"/>
                    <a:pt x="59419" y="88018"/>
                    <a:pt x="46666" y="91253"/>
                  </a:cubicBezTo>
                  <a:cubicBezTo>
                    <a:pt x="33912" y="94489"/>
                    <a:pt x="19541" y="88018"/>
                    <a:pt x="18113" y="84020"/>
                  </a:cubicBezTo>
                  <a:cubicBezTo>
                    <a:pt x="13196" y="75768"/>
                    <a:pt x="7826" y="67793"/>
                    <a:pt x="2029" y="60132"/>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92" name="COLLAB">
              <a:extLst>
                <a:ext uri="{FF2B5EF4-FFF2-40B4-BE49-F238E27FC236}">
                  <a16:creationId xmlns:a16="http://schemas.microsoft.com/office/drawing/2014/main" id="{E6912524-E42E-614C-B430-71297143EB5D}"/>
                </a:ext>
              </a:extLst>
            </p:cNvPr>
            <p:cNvSpPr/>
            <p:nvPr/>
          </p:nvSpPr>
          <p:spPr>
            <a:xfrm>
              <a:off x="10774959" y="3556702"/>
              <a:ext cx="69194" cy="71283"/>
            </a:xfrm>
            <a:custGeom>
              <a:avLst/>
              <a:gdLst>
                <a:gd name="connsiteX0" fmla="*/ 65581 w 69194"/>
                <a:gd name="connsiteY0" fmla="*/ 71272 h 71283"/>
                <a:gd name="connsiteX1" fmla="*/ 22657 w 69194"/>
                <a:gd name="connsiteY1" fmla="*/ 64420 h 71283"/>
                <a:gd name="connsiteX2" fmla="*/ 482 w 69194"/>
                <a:gd name="connsiteY2" fmla="*/ 23306 h 71283"/>
                <a:gd name="connsiteX3" fmla="*/ 13235 w 69194"/>
                <a:gd name="connsiteY3" fmla="*/ 1417 h 71283"/>
                <a:gd name="connsiteX4" fmla="*/ 32270 w 69194"/>
                <a:gd name="connsiteY4" fmla="*/ 29968 h 71283"/>
                <a:gd name="connsiteX5" fmla="*/ 46736 w 69194"/>
                <a:gd name="connsiteY5" fmla="*/ 52904 h 71283"/>
                <a:gd name="connsiteX6" fmla="*/ 60156 w 69194"/>
                <a:gd name="connsiteY6" fmla="*/ 57948 h 71283"/>
                <a:gd name="connsiteX7" fmla="*/ 65581 w 69194"/>
                <a:gd name="connsiteY7" fmla="*/ 71272 h 7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4" h="71283">
                  <a:moveTo>
                    <a:pt x="65581" y="71272"/>
                  </a:moveTo>
                  <a:cubicBezTo>
                    <a:pt x="65581" y="71272"/>
                    <a:pt x="32555" y="70130"/>
                    <a:pt x="22657" y="64420"/>
                  </a:cubicBezTo>
                  <a:cubicBezTo>
                    <a:pt x="9807" y="54449"/>
                    <a:pt x="1755" y="39522"/>
                    <a:pt x="482" y="23306"/>
                  </a:cubicBezTo>
                  <a:cubicBezTo>
                    <a:pt x="-756" y="6176"/>
                    <a:pt x="-946" y="-3912"/>
                    <a:pt x="13235" y="1417"/>
                  </a:cubicBezTo>
                  <a:cubicBezTo>
                    <a:pt x="27416" y="6747"/>
                    <a:pt x="25893" y="17025"/>
                    <a:pt x="32270" y="29968"/>
                  </a:cubicBezTo>
                  <a:cubicBezTo>
                    <a:pt x="38647" y="42911"/>
                    <a:pt x="42454" y="53190"/>
                    <a:pt x="46736" y="52904"/>
                  </a:cubicBezTo>
                  <a:cubicBezTo>
                    <a:pt x="51505" y="53658"/>
                    <a:pt x="56071" y="55374"/>
                    <a:pt x="60156" y="57948"/>
                  </a:cubicBezTo>
                  <a:cubicBezTo>
                    <a:pt x="60156" y="57948"/>
                    <a:pt x="76050" y="67561"/>
                    <a:pt x="65581" y="71272"/>
                  </a:cubicBezTo>
                  <a:close/>
                </a:path>
              </a:pathLst>
            </a:custGeom>
            <a:solidFill>
              <a:srgbClr val="999999"/>
            </a:solidFill>
            <a:ln w="9502" cap="flat">
              <a:solidFill>
                <a:srgbClr val="263238"/>
              </a:solidFill>
              <a:prstDash val="solid"/>
              <a:miter/>
            </a:ln>
          </p:spPr>
          <p:txBody>
            <a:bodyPr rtlCol="0" anchor="ctr"/>
            <a:lstStyle/>
            <a:p>
              <a:endParaRPr lang="en-GB"/>
            </a:p>
          </p:txBody>
        </p:sp>
        <p:sp>
          <p:nvSpPr>
            <p:cNvPr id="993" name="COLLAB">
              <a:extLst>
                <a:ext uri="{FF2B5EF4-FFF2-40B4-BE49-F238E27FC236}">
                  <a16:creationId xmlns:a16="http://schemas.microsoft.com/office/drawing/2014/main" id="{E6912524-E42E-614C-B430-71297143EB5D}"/>
                </a:ext>
              </a:extLst>
            </p:cNvPr>
            <p:cNvSpPr/>
            <p:nvPr/>
          </p:nvSpPr>
          <p:spPr>
            <a:xfrm>
              <a:off x="10773761" y="3568202"/>
              <a:ext cx="134588" cy="62684"/>
            </a:xfrm>
            <a:custGeom>
              <a:avLst/>
              <a:gdLst>
                <a:gd name="connsiteX0" fmla="*/ 134544 w 134588"/>
                <a:gd name="connsiteY0" fmla="*/ 43689 h 62684"/>
                <a:gd name="connsiteX1" fmla="*/ 104849 w 134588"/>
                <a:gd name="connsiteY1" fmla="*/ 61485 h 62684"/>
                <a:gd name="connsiteX2" fmla="*/ 47744 w 134588"/>
                <a:gd name="connsiteY2" fmla="*/ 45782 h 62684"/>
                <a:gd name="connsiteX3" fmla="*/ 11102 w 134588"/>
                <a:gd name="connsiteY3" fmla="*/ 1909 h 62684"/>
                <a:gd name="connsiteX4" fmla="*/ 79913 w 134588"/>
                <a:gd name="connsiteY4" fmla="*/ 28842 h 62684"/>
                <a:gd name="connsiteX5" fmla="*/ 125978 w 134588"/>
                <a:gd name="connsiteY5" fmla="*/ 15423 h 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88" h="62684">
                  <a:moveTo>
                    <a:pt x="134544" y="43689"/>
                  </a:moveTo>
                  <a:cubicBezTo>
                    <a:pt x="125562" y="51031"/>
                    <a:pt x="115559" y="57027"/>
                    <a:pt x="104849" y="61485"/>
                  </a:cubicBezTo>
                  <a:cubicBezTo>
                    <a:pt x="91525" y="65863"/>
                    <a:pt x="62306" y="57583"/>
                    <a:pt x="47744" y="45782"/>
                  </a:cubicBezTo>
                  <a:cubicBezTo>
                    <a:pt x="33182" y="33981"/>
                    <a:pt x="-23827" y="14661"/>
                    <a:pt x="11102" y="1909"/>
                  </a:cubicBezTo>
                  <a:cubicBezTo>
                    <a:pt x="37370" y="-7608"/>
                    <a:pt x="63639" y="20943"/>
                    <a:pt x="79913" y="28842"/>
                  </a:cubicBezTo>
                  <a:cubicBezTo>
                    <a:pt x="96188" y="36741"/>
                    <a:pt x="119982" y="18373"/>
                    <a:pt x="125978" y="15423"/>
                  </a:cubicBezTo>
                </a:path>
              </a:pathLst>
            </a:custGeom>
            <a:solidFill>
              <a:srgbClr val="999999"/>
            </a:solidFill>
            <a:ln w="9502" cap="flat">
              <a:solidFill>
                <a:srgbClr val="263238"/>
              </a:solidFill>
              <a:prstDash val="solid"/>
              <a:miter/>
            </a:ln>
          </p:spPr>
          <p:txBody>
            <a:bodyPr rtlCol="0" anchor="ctr"/>
            <a:lstStyle/>
            <a:p>
              <a:endParaRPr lang="en-GB"/>
            </a:p>
          </p:txBody>
        </p:sp>
        <p:sp>
          <p:nvSpPr>
            <p:cNvPr id="994" name="COLLAB">
              <a:extLst>
                <a:ext uri="{FF2B5EF4-FFF2-40B4-BE49-F238E27FC236}">
                  <a16:creationId xmlns:a16="http://schemas.microsoft.com/office/drawing/2014/main" id="{E6912524-E42E-614C-B430-71297143EB5D}"/>
                </a:ext>
              </a:extLst>
            </p:cNvPr>
            <p:cNvSpPr/>
            <p:nvPr/>
          </p:nvSpPr>
          <p:spPr>
            <a:xfrm>
              <a:off x="10833921" y="3545034"/>
              <a:ext cx="120492" cy="76467"/>
            </a:xfrm>
            <a:custGeom>
              <a:avLst/>
              <a:gdLst>
                <a:gd name="connsiteX0" fmla="*/ 120448 w 120492"/>
                <a:gd name="connsiteY0" fmla="*/ 28217 h 76467"/>
                <a:gd name="connsiteX1" fmla="*/ 101413 w 120492"/>
                <a:gd name="connsiteY1" fmla="*/ 63811 h 76467"/>
                <a:gd name="connsiteX2" fmla="*/ 74669 w 120492"/>
                <a:gd name="connsiteY2" fmla="*/ 66856 h 76467"/>
                <a:gd name="connsiteX3" fmla="*/ 433 w 120492"/>
                <a:gd name="connsiteY3" fmla="*/ 17843 h 76467"/>
                <a:gd name="connsiteX4" fmla="*/ 24227 w 120492"/>
                <a:gd name="connsiteY4" fmla="*/ 47 h 76467"/>
                <a:gd name="connsiteX5" fmla="*/ 89516 w 120492"/>
                <a:gd name="connsiteY5" fmla="*/ 34118 h 7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492" h="76467">
                  <a:moveTo>
                    <a:pt x="120448" y="28217"/>
                  </a:moveTo>
                  <a:cubicBezTo>
                    <a:pt x="120448" y="28217"/>
                    <a:pt x="111502" y="44586"/>
                    <a:pt x="101413" y="63811"/>
                  </a:cubicBezTo>
                  <a:cubicBezTo>
                    <a:pt x="91325" y="83035"/>
                    <a:pt x="82378" y="77230"/>
                    <a:pt x="74669" y="66856"/>
                  </a:cubicBezTo>
                  <a:cubicBezTo>
                    <a:pt x="66960" y="56483"/>
                    <a:pt x="433" y="17843"/>
                    <a:pt x="433" y="17843"/>
                  </a:cubicBezTo>
                  <a:cubicBezTo>
                    <a:pt x="433" y="17843"/>
                    <a:pt x="-5468" y="-1191"/>
                    <a:pt x="24227" y="47"/>
                  </a:cubicBezTo>
                  <a:cubicBezTo>
                    <a:pt x="53921" y="1284"/>
                    <a:pt x="89516" y="34118"/>
                    <a:pt x="89516" y="34118"/>
                  </a:cubicBezTo>
                </a:path>
              </a:pathLst>
            </a:custGeom>
            <a:solidFill>
              <a:srgbClr val="999999"/>
            </a:solidFill>
            <a:ln w="9502" cap="flat">
              <a:solidFill>
                <a:srgbClr val="263238"/>
              </a:solidFill>
              <a:prstDash val="solid"/>
              <a:miter/>
            </a:ln>
          </p:spPr>
          <p:txBody>
            <a:bodyPr rtlCol="0" anchor="ctr"/>
            <a:lstStyle/>
            <a:p>
              <a:endParaRPr lang="en-GB"/>
            </a:p>
          </p:txBody>
        </p:sp>
        <p:sp>
          <p:nvSpPr>
            <p:cNvPr id="995" name="COLLAB">
              <a:extLst>
                <a:ext uri="{FF2B5EF4-FFF2-40B4-BE49-F238E27FC236}">
                  <a16:creationId xmlns:a16="http://schemas.microsoft.com/office/drawing/2014/main" id="{E6912524-E42E-614C-B430-71297143EB5D}"/>
                </a:ext>
              </a:extLst>
            </p:cNvPr>
            <p:cNvSpPr/>
            <p:nvPr/>
          </p:nvSpPr>
          <p:spPr>
            <a:xfrm>
              <a:off x="9368685" y="1198143"/>
              <a:ext cx="410497" cy="786812"/>
            </a:xfrm>
            <a:custGeom>
              <a:avLst/>
              <a:gdLst>
                <a:gd name="connsiteX0" fmla="*/ 98195 w 410497"/>
                <a:gd name="connsiteY0" fmla="*/ 24683 h 786812"/>
                <a:gd name="connsiteX1" fmla="*/ 250475 w 410497"/>
                <a:gd name="connsiteY1" fmla="*/ 36770 h 786812"/>
                <a:gd name="connsiteX2" fmla="*/ 269510 w 410497"/>
                <a:gd name="connsiteY2" fmla="*/ 261753 h 786812"/>
                <a:gd name="connsiteX3" fmla="*/ 337180 w 410497"/>
                <a:gd name="connsiteY3" fmla="*/ 334273 h 786812"/>
                <a:gd name="connsiteX4" fmla="*/ 363828 w 410497"/>
                <a:gd name="connsiteY4" fmla="*/ 510909 h 786812"/>
                <a:gd name="connsiteX5" fmla="*/ 400090 w 410497"/>
                <a:gd name="connsiteY5" fmla="*/ 590662 h 786812"/>
                <a:gd name="connsiteX6" fmla="*/ 342034 w 410497"/>
                <a:gd name="connsiteY6" fmla="*/ 757591 h 786812"/>
                <a:gd name="connsiteX7" fmla="*/ 83729 w 410497"/>
                <a:gd name="connsiteY7" fmla="*/ 770153 h 786812"/>
                <a:gd name="connsiteX8" fmla="*/ 18343 w 410497"/>
                <a:gd name="connsiteY8" fmla="*/ 421829 h 786812"/>
                <a:gd name="connsiteX9" fmla="*/ 54700 w 410497"/>
                <a:gd name="connsiteY9" fmla="*/ 136318 h 786812"/>
                <a:gd name="connsiteX10" fmla="*/ 98195 w 410497"/>
                <a:gd name="connsiteY10" fmla="*/ 24683 h 78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97" h="786812">
                  <a:moveTo>
                    <a:pt x="98195" y="24683"/>
                  </a:moveTo>
                  <a:cubicBezTo>
                    <a:pt x="98195" y="24683"/>
                    <a:pt x="141785" y="-38224"/>
                    <a:pt x="250475" y="36770"/>
                  </a:cubicBezTo>
                  <a:cubicBezTo>
                    <a:pt x="359165" y="111764"/>
                    <a:pt x="303678" y="220639"/>
                    <a:pt x="269510" y="261753"/>
                  </a:cubicBezTo>
                  <a:cubicBezTo>
                    <a:pt x="235342" y="302866"/>
                    <a:pt x="240958" y="285926"/>
                    <a:pt x="337180" y="334273"/>
                  </a:cubicBezTo>
                  <a:cubicBezTo>
                    <a:pt x="433402" y="382619"/>
                    <a:pt x="390382" y="484261"/>
                    <a:pt x="363828" y="510909"/>
                  </a:cubicBezTo>
                  <a:cubicBezTo>
                    <a:pt x="337275" y="537557"/>
                    <a:pt x="368682" y="539460"/>
                    <a:pt x="400090" y="590662"/>
                  </a:cubicBezTo>
                  <a:cubicBezTo>
                    <a:pt x="431498" y="641863"/>
                    <a:pt x="385529" y="730943"/>
                    <a:pt x="342034" y="757591"/>
                  </a:cubicBezTo>
                  <a:cubicBezTo>
                    <a:pt x="298539" y="784239"/>
                    <a:pt x="185280" y="801084"/>
                    <a:pt x="83729" y="770153"/>
                  </a:cubicBezTo>
                  <a:cubicBezTo>
                    <a:pt x="-17823" y="739223"/>
                    <a:pt x="-9638" y="557733"/>
                    <a:pt x="18343" y="421829"/>
                  </a:cubicBezTo>
                  <a:cubicBezTo>
                    <a:pt x="46325" y="285926"/>
                    <a:pt x="74021" y="189614"/>
                    <a:pt x="54700" y="136318"/>
                  </a:cubicBezTo>
                  <a:cubicBezTo>
                    <a:pt x="35380" y="83023"/>
                    <a:pt x="74021" y="17450"/>
                    <a:pt x="98195" y="24683"/>
                  </a:cubicBezTo>
                  <a:close/>
                </a:path>
              </a:pathLst>
            </a:custGeom>
            <a:solidFill>
              <a:schemeClr val="accent1"/>
            </a:solidFill>
            <a:ln w="9502" cap="flat">
              <a:noFill/>
              <a:prstDash val="solid"/>
              <a:miter/>
            </a:ln>
          </p:spPr>
          <p:txBody>
            <a:bodyPr rtlCol="0" anchor="ctr"/>
            <a:lstStyle/>
            <a:p>
              <a:endParaRPr lang="en-GB"/>
            </a:p>
          </p:txBody>
        </p:sp>
        <p:sp>
          <p:nvSpPr>
            <p:cNvPr id="996" name="COLLAB">
              <a:extLst>
                <a:ext uri="{FF2B5EF4-FFF2-40B4-BE49-F238E27FC236}">
                  <a16:creationId xmlns:a16="http://schemas.microsoft.com/office/drawing/2014/main" id="{E6912524-E42E-614C-B430-71297143EB5D}"/>
                </a:ext>
              </a:extLst>
            </p:cNvPr>
            <p:cNvSpPr/>
            <p:nvPr/>
          </p:nvSpPr>
          <p:spPr>
            <a:xfrm>
              <a:off x="8970917" y="1656339"/>
              <a:ext cx="705011" cy="605664"/>
            </a:xfrm>
            <a:custGeom>
              <a:avLst/>
              <a:gdLst>
                <a:gd name="connsiteX0" fmla="*/ 551546 w 705011"/>
                <a:gd name="connsiteY0" fmla="*/ 601466 h 605664"/>
                <a:gd name="connsiteX1" fmla="*/ 704968 w 705011"/>
                <a:gd name="connsiteY1" fmla="*/ 85642 h 605664"/>
                <a:gd name="connsiteX2" fmla="*/ 445140 w 705011"/>
                <a:gd name="connsiteY2" fmla="*/ -11 h 605664"/>
                <a:gd name="connsiteX3" fmla="*/ 270684 w 705011"/>
                <a:gd name="connsiteY3" fmla="*/ 33108 h 605664"/>
                <a:gd name="connsiteX4" fmla="*/ 387 w 705011"/>
                <a:gd name="connsiteY4" fmla="*/ 144743 h 605664"/>
                <a:gd name="connsiteX5" fmla="*/ 179887 w 705011"/>
                <a:gd name="connsiteY5" fmla="*/ 605653 h 605664"/>
                <a:gd name="connsiteX6" fmla="*/ 551546 w 705011"/>
                <a:gd name="connsiteY6" fmla="*/ 601466 h 6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011" h="605664">
                  <a:moveTo>
                    <a:pt x="551546" y="601466"/>
                  </a:moveTo>
                  <a:lnTo>
                    <a:pt x="704968" y="85642"/>
                  </a:lnTo>
                  <a:lnTo>
                    <a:pt x="445140" y="-11"/>
                  </a:lnTo>
                  <a:lnTo>
                    <a:pt x="270684" y="33108"/>
                  </a:lnTo>
                  <a:cubicBezTo>
                    <a:pt x="270684" y="33108"/>
                    <a:pt x="10857" y="120284"/>
                    <a:pt x="387" y="144743"/>
                  </a:cubicBezTo>
                  <a:cubicBezTo>
                    <a:pt x="-9130" y="166061"/>
                    <a:pt x="141437" y="516669"/>
                    <a:pt x="179887" y="605653"/>
                  </a:cubicBezTo>
                  <a:cubicBezTo>
                    <a:pt x="302987" y="587114"/>
                    <a:pt x="428060" y="585705"/>
                    <a:pt x="551546" y="601466"/>
                  </a:cubicBezTo>
                  <a:close/>
                </a:path>
              </a:pathLst>
            </a:custGeom>
            <a:solidFill>
              <a:srgbClr val="FCB900"/>
            </a:solidFill>
            <a:ln w="9502" cap="rnd">
              <a:solidFill>
                <a:srgbClr val="263238"/>
              </a:solidFill>
              <a:prstDash val="solid"/>
              <a:round/>
            </a:ln>
          </p:spPr>
          <p:txBody>
            <a:bodyPr rtlCol="0" anchor="ctr"/>
            <a:lstStyle/>
            <a:p>
              <a:endParaRPr lang="en-GB"/>
            </a:p>
          </p:txBody>
        </p:sp>
        <p:sp>
          <p:nvSpPr>
            <p:cNvPr id="997" name="COLLAB">
              <a:extLst>
                <a:ext uri="{FF2B5EF4-FFF2-40B4-BE49-F238E27FC236}">
                  <a16:creationId xmlns:a16="http://schemas.microsoft.com/office/drawing/2014/main" id="{E6912524-E42E-614C-B430-71297143EB5D}"/>
                </a:ext>
              </a:extLst>
            </p:cNvPr>
            <p:cNvSpPr/>
            <p:nvPr/>
          </p:nvSpPr>
          <p:spPr>
            <a:xfrm>
              <a:off x="9129529" y="1656149"/>
              <a:ext cx="408068" cy="528481"/>
            </a:xfrm>
            <a:custGeom>
              <a:avLst/>
              <a:gdLst>
                <a:gd name="connsiteX0" fmla="*/ 401118 w 408068"/>
                <a:gd name="connsiteY0" fmla="*/ 38057 h 528481"/>
                <a:gd name="connsiteX1" fmla="*/ 286908 w 408068"/>
                <a:gd name="connsiteY1" fmla="*/ -11 h 528481"/>
                <a:gd name="connsiteX2" fmla="*/ 112452 w 408068"/>
                <a:gd name="connsiteY2" fmla="*/ 33108 h 528481"/>
                <a:gd name="connsiteX3" fmla="*/ -44 w 408068"/>
                <a:gd name="connsiteY3" fmla="*/ 73080 h 528481"/>
                <a:gd name="connsiteX4" fmla="*/ 45925 w 408068"/>
                <a:gd name="connsiteY4" fmla="*/ 263420 h 528481"/>
                <a:gd name="connsiteX5" fmla="*/ 234276 w 408068"/>
                <a:gd name="connsiteY5" fmla="*/ 528470 h 528481"/>
                <a:gd name="connsiteX6" fmla="*/ 399690 w 408068"/>
                <a:gd name="connsiteY6" fmla="*/ 197372 h 528481"/>
                <a:gd name="connsiteX7" fmla="*/ 401118 w 408068"/>
                <a:gd name="connsiteY7" fmla="*/ 38057 h 52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68" h="528481">
                  <a:moveTo>
                    <a:pt x="401118" y="38057"/>
                  </a:moveTo>
                  <a:lnTo>
                    <a:pt x="286908" y="-11"/>
                  </a:lnTo>
                  <a:lnTo>
                    <a:pt x="112452" y="33108"/>
                  </a:lnTo>
                  <a:cubicBezTo>
                    <a:pt x="112452" y="33108"/>
                    <a:pt x="58964" y="51286"/>
                    <a:pt x="-44" y="73080"/>
                  </a:cubicBezTo>
                  <a:cubicBezTo>
                    <a:pt x="3939" y="138740"/>
                    <a:pt x="19501" y="203179"/>
                    <a:pt x="45925" y="263420"/>
                  </a:cubicBezTo>
                  <a:cubicBezTo>
                    <a:pt x="103030" y="399419"/>
                    <a:pt x="234276" y="528470"/>
                    <a:pt x="234276" y="528470"/>
                  </a:cubicBezTo>
                  <a:cubicBezTo>
                    <a:pt x="234276" y="528470"/>
                    <a:pt x="364952" y="390949"/>
                    <a:pt x="399690" y="197372"/>
                  </a:cubicBezTo>
                  <a:cubicBezTo>
                    <a:pt x="410299" y="144842"/>
                    <a:pt x="410784" y="90769"/>
                    <a:pt x="401118" y="38057"/>
                  </a:cubicBezTo>
                  <a:close/>
                </a:path>
              </a:pathLst>
            </a:custGeom>
            <a:solidFill>
              <a:srgbClr val="FCB900"/>
            </a:solidFill>
            <a:ln w="9502" cap="rnd">
              <a:solidFill>
                <a:srgbClr val="263238"/>
              </a:solidFill>
              <a:prstDash val="solid"/>
              <a:round/>
            </a:ln>
          </p:spPr>
          <p:txBody>
            <a:bodyPr rtlCol="0" anchor="ctr"/>
            <a:lstStyle/>
            <a:p>
              <a:endParaRPr lang="en-GB"/>
            </a:p>
          </p:txBody>
        </p:sp>
        <p:sp>
          <p:nvSpPr>
            <p:cNvPr id="998" name="COLLAB">
              <a:extLst>
                <a:ext uri="{FF2B5EF4-FFF2-40B4-BE49-F238E27FC236}">
                  <a16:creationId xmlns:a16="http://schemas.microsoft.com/office/drawing/2014/main" id="{E6912524-E42E-614C-B430-71297143EB5D}"/>
                </a:ext>
              </a:extLst>
            </p:cNvPr>
            <p:cNvSpPr/>
            <p:nvPr/>
          </p:nvSpPr>
          <p:spPr>
            <a:xfrm>
              <a:off x="9243359" y="1710872"/>
              <a:ext cx="17036" cy="76517"/>
            </a:xfrm>
            <a:custGeom>
              <a:avLst/>
              <a:gdLst>
                <a:gd name="connsiteX0" fmla="*/ 0 w 17036"/>
                <a:gd name="connsiteY0" fmla="*/ 0 h 76517"/>
                <a:gd name="connsiteX1" fmla="*/ 17036 w 17036"/>
                <a:gd name="connsiteY1" fmla="*/ 76517 h 76517"/>
              </a:gdLst>
              <a:ahLst/>
              <a:cxnLst>
                <a:cxn ang="0">
                  <a:pos x="connsiteX0" y="connsiteY0"/>
                </a:cxn>
                <a:cxn ang="0">
                  <a:pos x="connsiteX1" y="connsiteY1"/>
                </a:cxn>
              </a:cxnLst>
              <a:rect l="l" t="t" r="r" b="b"/>
              <a:pathLst>
                <a:path w="17036" h="76517">
                  <a:moveTo>
                    <a:pt x="0" y="0"/>
                  </a:moveTo>
                  <a:lnTo>
                    <a:pt x="17036" y="76517"/>
                  </a:lnTo>
                </a:path>
              </a:pathLst>
            </a:custGeom>
            <a:ln w="9502" cap="rnd">
              <a:solidFill>
                <a:srgbClr val="263238"/>
              </a:solidFill>
              <a:prstDash val="solid"/>
              <a:round/>
            </a:ln>
          </p:spPr>
          <p:txBody>
            <a:bodyPr rtlCol="0" anchor="ctr"/>
            <a:lstStyle/>
            <a:p>
              <a:endParaRPr lang="en-GB"/>
            </a:p>
          </p:txBody>
        </p:sp>
        <p:sp>
          <p:nvSpPr>
            <p:cNvPr id="999" name="COLLAB">
              <a:extLst>
                <a:ext uri="{FF2B5EF4-FFF2-40B4-BE49-F238E27FC236}">
                  <a16:creationId xmlns:a16="http://schemas.microsoft.com/office/drawing/2014/main" id="{E6912524-E42E-614C-B430-71297143EB5D}"/>
                </a:ext>
              </a:extLst>
            </p:cNvPr>
            <p:cNvSpPr/>
            <p:nvPr/>
          </p:nvSpPr>
          <p:spPr>
            <a:xfrm>
              <a:off x="9223372" y="1657006"/>
              <a:ext cx="230151" cy="470332"/>
            </a:xfrm>
            <a:custGeom>
              <a:avLst/>
              <a:gdLst>
                <a:gd name="connsiteX0" fmla="*/ 18229 w 230151"/>
                <a:gd name="connsiteY0" fmla="*/ 32632 h 470332"/>
                <a:gd name="connsiteX1" fmla="*/ -44 w 230151"/>
                <a:gd name="connsiteY1" fmla="*/ 38818 h 470332"/>
                <a:gd name="connsiteX2" fmla="*/ 28508 w 230151"/>
                <a:gd name="connsiteY2" fmla="*/ 236678 h 470332"/>
                <a:gd name="connsiteX3" fmla="*/ 140148 w 230151"/>
                <a:gd name="connsiteY3" fmla="*/ 470321 h 470332"/>
                <a:gd name="connsiteX4" fmla="*/ 227329 w 230151"/>
                <a:gd name="connsiteY4" fmla="*/ 147693 h 470332"/>
                <a:gd name="connsiteX5" fmla="*/ 223046 w 230151"/>
                <a:gd name="connsiteY5" fmla="*/ 9506 h 470332"/>
                <a:gd name="connsiteX6" fmla="*/ 192494 w 230151"/>
                <a:gd name="connsiteY6" fmla="*/ -11 h 4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151" h="470332">
                  <a:moveTo>
                    <a:pt x="18229" y="32632"/>
                  </a:moveTo>
                  <a:lnTo>
                    <a:pt x="-44" y="38818"/>
                  </a:lnTo>
                  <a:cubicBezTo>
                    <a:pt x="1810" y="105652"/>
                    <a:pt x="11391" y="172046"/>
                    <a:pt x="28508" y="236678"/>
                  </a:cubicBezTo>
                  <a:cubicBezTo>
                    <a:pt x="65150" y="383145"/>
                    <a:pt x="140148" y="470321"/>
                    <a:pt x="140148" y="470321"/>
                  </a:cubicBezTo>
                  <a:cubicBezTo>
                    <a:pt x="140148" y="470321"/>
                    <a:pt x="216859" y="247146"/>
                    <a:pt x="227329" y="147693"/>
                  </a:cubicBezTo>
                  <a:cubicBezTo>
                    <a:pt x="232139" y="101648"/>
                    <a:pt x="230698" y="55164"/>
                    <a:pt x="223046" y="9506"/>
                  </a:cubicBezTo>
                  <a:lnTo>
                    <a:pt x="192494" y="-11"/>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00" name="COLLAB">
              <a:extLst>
                <a:ext uri="{FF2B5EF4-FFF2-40B4-BE49-F238E27FC236}">
                  <a16:creationId xmlns:a16="http://schemas.microsoft.com/office/drawing/2014/main" id="{E6912524-E42E-614C-B430-71297143EB5D}"/>
                </a:ext>
              </a:extLst>
            </p:cNvPr>
            <p:cNvSpPr/>
            <p:nvPr/>
          </p:nvSpPr>
          <p:spPr>
            <a:xfrm>
              <a:off x="9266486" y="1942898"/>
              <a:ext cx="154373" cy="184535"/>
            </a:xfrm>
            <a:custGeom>
              <a:avLst/>
              <a:gdLst>
                <a:gd name="connsiteX0" fmla="*/ 154329 w 154373"/>
                <a:gd name="connsiteY0" fmla="*/ -11 h 184535"/>
                <a:gd name="connsiteX1" fmla="*/ -44 w 154373"/>
                <a:gd name="connsiteY1" fmla="*/ -11 h 184535"/>
                <a:gd name="connsiteX2" fmla="*/ 97224 w 154373"/>
                <a:gd name="connsiteY2" fmla="*/ 184524 h 184535"/>
                <a:gd name="connsiteX3" fmla="*/ 154329 w 154373"/>
                <a:gd name="connsiteY3" fmla="*/ -11 h 184535"/>
              </a:gdLst>
              <a:ahLst/>
              <a:cxnLst>
                <a:cxn ang="0">
                  <a:pos x="connsiteX0" y="connsiteY0"/>
                </a:cxn>
                <a:cxn ang="0">
                  <a:pos x="connsiteX1" y="connsiteY1"/>
                </a:cxn>
                <a:cxn ang="0">
                  <a:pos x="connsiteX2" y="connsiteY2"/>
                </a:cxn>
                <a:cxn ang="0">
                  <a:pos x="connsiteX3" y="connsiteY3"/>
                </a:cxn>
              </a:cxnLst>
              <a:rect l="l" t="t" r="r" b="b"/>
              <a:pathLst>
                <a:path w="154373" h="184535">
                  <a:moveTo>
                    <a:pt x="154329" y="-11"/>
                  </a:moveTo>
                  <a:cubicBezTo>
                    <a:pt x="103436" y="10765"/>
                    <a:pt x="50849" y="10765"/>
                    <a:pt x="-44" y="-11"/>
                  </a:cubicBezTo>
                  <a:cubicBezTo>
                    <a:pt x="21258" y="66748"/>
                    <a:pt x="54187" y="129220"/>
                    <a:pt x="97224" y="184524"/>
                  </a:cubicBezTo>
                  <a:cubicBezTo>
                    <a:pt x="97224" y="184524"/>
                    <a:pt x="128918" y="92018"/>
                    <a:pt x="154329" y="-11"/>
                  </a:cubicBezTo>
                  <a:close/>
                </a:path>
              </a:pathLst>
            </a:custGeom>
            <a:noFill/>
            <a:ln w="9502" cap="rnd">
              <a:solidFill>
                <a:srgbClr val="263238"/>
              </a:solidFill>
              <a:prstDash val="solid"/>
              <a:round/>
            </a:ln>
          </p:spPr>
          <p:txBody>
            <a:bodyPr rtlCol="0" anchor="ctr"/>
            <a:lstStyle/>
            <a:p>
              <a:endParaRPr lang="en-GB"/>
            </a:p>
          </p:txBody>
        </p:sp>
        <p:sp>
          <p:nvSpPr>
            <p:cNvPr id="1001" name="COLLAB">
              <a:extLst>
                <a:ext uri="{FF2B5EF4-FFF2-40B4-BE49-F238E27FC236}">
                  <a16:creationId xmlns:a16="http://schemas.microsoft.com/office/drawing/2014/main" id="{E6912524-E42E-614C-B430-71297143EB5D}"/>
                </a:ext>
              </a:extLst>
            </p:cNvPr>
            <p:cNvSpPr/>
            <p:nvPr/>
          </p:nvSpPr>
          <p:spPr>
            <a:xfrm>
              <a:off x="9025713" y="1162187"/>
              <a:ext cx="500349" cy="369860"/>
            </a:xfrm>
            <a:custGeom>
              <a:avLst/>
              <a:gdLst>
                <a:gd name="connsiteX0" fmla="*/ 481236 w 500349"/>
                <a:gd name="connsiteY0" fmla="*/ 294855 h 369860"/>
                <a:gd name="connsiteX1" fmla="*/ 498177 w 500349"/>
                <a:gd name="connsiteY1" fmla="*/ 181221 h 369860"/>
                <a:gd name="connsiteX2" fmla="*/ 374449 w 500349"/>
                <a:gd name="connsiteY2" fmla="*/ 16767 h 369860"/>
                <a:gd name="connsiteX3" fmla="*/ 135084 w 500349"/>
                <a:gd name="connsiteY3" fmla="*/ 103848 h 369860"/>
                <a:gd name="connsiteX4" fmla="*/ 84737 w 500349"/>
                <a:gd name="connsiteY4" fmla="*/ 207774 h 369860"/>
                <a:gd name="connsiteX5" fmla="*/ 12214 w 500349"/>
                <a:gd name="connsiteY5" fmla="*/ 256120 h 369860"/>
                <a:gd name="connsiteX6" fmla="*/ 58183 w 500349"/>
                <a:gd name="connsiteY6" fmla="*/ 345676 h 369860"/>
                <a:gd name="connsiteX7" fmla="*/ 133181 w 500349"/>
                <a:gd name="connsiteY7" fmla="*/ 369849 h 369860"/>
                <a:gd name="connsiteX8" fmla="*/ 354463 w 500349"/>
                <a:gd name="connsiteY8" fmla="*/ 335873 h 369860"/>
                <a:gd name="connsiteX9" fmla="*/ 379779 w 500349"/>
                <a:gd name="connsiteY9" fmla="*/ 335873 h 369860"/>
                <a:gd name="connsiteX10" fmla="*/ 425749 w 500349"/>
                <a:gd name="connsiteY10" fmla="*/ 367279 h 369860"/>
                <a:gd name="connsiteX11" fmla="*/ 457156 w 500349"/>
                <a:gd name="connsiteY11" fmla="*/ 352813 h 36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349" h="369860">
                  <a:moveTo>
                    <a:pt x="481236" y="294855"/>
                  </a:moveTo>
                  <a:cubicBezTo>
                    <a:pt x="481236" y="294855"/>
                    <a:pt x="507885" y="231947"/>
                    <a:pt x="498177" y="181221"/>
                  </a:cubicBezTo>
                  <a:cubicBezTo>
                    <a:pt x="488469" y="130495"/>
                    <a:pt x="507694" y="67588"/>
                    <a:pt x="374449" y="16767"/>
                  </a:cubicBezTo>
                  <a:cubicBezTo>
                    <a:pt x="241205" y="-34054"/>
                    <a:pt x="185813" y="40940"/>
                    <a:pt x="135084" y="103848"/>
                  </a:cubicBezTo>
                  <a:cubicBezTo>
                    <a:pt x="84356" y="166755"/>
                    <a:pt x="89496" y="190833"/>
                    <a:pt x="84737" y="207774"/>
                  </a:cubicBezTo>
                  <a:cubicBezTo>
                    <a:pt x="79978" y="224714"/>
                    <a:pt x="36388" y="207774"/>
                    <a:pt x="12214" y="256120"/>
                  </a:cubicBezTo>
                  <a:cubicBezTo>
                    <a:pt x="-11961" y="304467"/>
                    <a:pt x="-2253" y="323882"/>
                    <a:pt x="58183" y="345676"/>
                  </a:cubicBezTo>
                  <a:cubicBezTo>
                    <a:pt x="82640" y="355328"/>
                    <a:pt x="107691" y="363402"/>
                    <a:pt x="133181" y="369849"/>
                  </a:cubicBezTo>
                  <a:lnTo>
                    <a:pt x="354463" y="335873"/>
                  </a:lnTo>
                  <a:cubicBezTo>
                    <a:pt x="354463" y="335873"/>
                    <a:pt x="365313" y="314174"/>
                    <a:pt x="379779" y="335873"/>
                  </a:cubicBezTo>
                  <a:cubicBezTo>
                    <a:pt x="394246" y="357572"/>
                    <a:pt x="396720" y="367279"/>
                    <a:pt x="425749" y="367279"/>
                  </a:cubicBezTo>
                  <a:cubicBezTo>
                    <a:pt x="454777" y="367279"/>
                    <a:pt x="457156" y="352813"/>
                    <a:pt x="457156" y="352813"/>
                  </a:cubicBezTo>
                  <a:close/>
                </a:path>
              </a:pathLst>
            </a:custGeom>
            <a:solidFill>
              <a:schemeClr val="accent1"/>
            </a:solidFill>
            <a:ln w="9502" cap="flat">
              <a:noFill/>
              <a:prstDash val="solid"/>
              <a:miter/>
            </a:ln>
          </p:spPr>
          <p:txBody>
            <a:bodyPr rtlCol="0" anchor="ctr"/>
            <a:lstStyle/>
            <a:p>
              <a:endParaRPr lang="en-GB"/>
            </a:p>
          </p:txBody>
        </p:sp>
        <p:sp>
          <p:nvSpPr>
            <p:cNvPr id="1002" name="COLLAB">
              <a:extLst>
                <a:ext uri="{FF2B5EF4-FFF2-40B4-BE49-F238E27FC236}">
                  <a16:creationId xmlns:a16="http://schemas.microsoft.com/office/drawing/2014/main" id="{E6912524-E42E-614C-B430-71297143EB5D}"/>
                </a:ext>
              </a:extLst>
            </p:cNvPr>
            <p:cNvSpPr/>
            <p:nvPr/>
          </p:nvSpPr>
          <p:spPr>
            <a:xfrm>
              <a:off x="9144282" y="1424599"/>
              <a:ext cx="338727" cy="344272"/>
            </a:xfrm>
            <a:custGeom>
              <a:avLst/>
              <a:gdLst>
                <a:gd name="connsiteX0" fmla="*/ -44 w 338727"/>
                <a:gd name="connsiteY0" fmla="*/ 56615 h 344272"/>
                <a:gd name="connsiteX1" fmla="*/ 58012 w 338727"/>
                <a:gd name="connsiteY1" fmla="*/ 227922 h 344272"/>
                <a:gd name="connsiteX2" fmla="*/ 166797 w 338727"/>
                <a:gd name="connsiteY2" fmla="*/ 344030 h 344272"/>
                <a:gd name="connsiteX3" fmla="*/ 300042 w 338727"/>
                <a:gd name="connsiteY3" fmla="*/ 235155 h 344272"/>
                <a:gd name="connsiteX4" fmla="*/ 338683 w 338727"/>
                <a:gd name="connsiteY4" fmla="*/ 90115 h 344272"/>
                <a:gd name="connsiteX5" fmla="*/ 270728 w 338727"/>
                <a:gd name="connsiteY5" fmla="*/ 58994 h 344272"/>
                <a:gd name="connsiteX6" fmla="*/ 230184 w 338727"/>
                <a:gd name="connsiteY6" fmla="*/ -11 h 344272"/>
                <a:gd name="connsiteX7" fmla="*/ 118448 w 338727"/>
                <a:gd name="connsiteY7" fmla="*/ 78885 h 344272"/>
                <a:gd name="connsiteX8" fmla="*/ -44 w 338727"/>
                <a:gd name="connsiteY8" fmla="*/ 56615 h 3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27" h="344272">
                  <a:moveTo>
                    <a:pt x="-44" y="56615"/>
                  </a:moveTo>
                  <a:cubicBezTo>
                    <a:pt x="-44" y="56615"/>
                    <a:pt x="36217" y="192043"/>
                    <a:pt x="58012" y="227922"/>
                  </a:cubicBezTo>
                  <a:cubicBezTo>
                    <a:pt x="79807" y="263801"/>
                    <a:pt x="130536" y="339176"/>
                    <a:pt x="166797" y="344030"/>
                  </a:cubicBezTo>
                  <a:cubicBezTo>
                    <a:pt x="203059" y="348883"/>
                    <a:pt x="285290" y="276268"/>
                    <a:pt x="300042" y="235155"/>
                  </a:cubicBezTo>
                  <a:cubicBezTo>
                    <a:pt x="314794" y="194041"/>
                    <a:pt x="338683" y="90115"/>
                    <a:pt x="338683" y="90115"/>
                  </a:cubicBezTo>
                  <a:cubicBezTo>
                    <a:pt x="311725" y="95191"/>
                    <a:pt x="284495" y="82721"/>
                    <a:pt x="270728" y="58994"/>
                  </a:cubicBezTo>
                  <a:cubicBezTo>
                    <a:pt x="259050" y="38125"/>
                    <a:pt x="245478" y="18373"/>
                    <a:pt x="230184" y="-11"/>
                  </a:cubicBezTo>
                  <a:cubicBezTo>
                    <a:pt x="230184" y="-11"/>
                    <a:pt x="257404" y="43101"/>
                    <a:pt x="118448" y="78885"/>
                  </a:cubicBezTo>
                  <a:cubicBezTo>
                    <a:pt x="34504" y="100679"/>
                    <a:pt x="-44" y="56615"/>
                    <a:pt x="-44" y="56615"/>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03" name="COLLAB">
              <a:extLst>
                <a:ext uri="{FF2B5EF4-FFF2-40B4-BE49-F238E27FC236}">
                  <a16:creationId xmlns:a16="http://schemas.microsoft.com/office/drawing/2014/main" id="{E6912524-E42E-614C-B430-71297143EB5D}"/>
                </a:ext>
              </a:extLst>
            </p:cNvPr>
            <p:cNvSpPr/>
            <p:nvPr/>
          </p:nvSpPr>
          <p:spPr>
            <a:xfrm>
              <a:off x="9475585" y="1456493"/>
              <a:ext cx="47032" cy="102582"/>
            </a:xfrm>
            <a:custGeom>
              <a:avLst/>
              <a:gdLst>
                <a:gd name="connsiteX0" fmla="*/ 7189 w 47032"/>
                <a:gd name="connsiteY0" fmla="*/ 58602 h 102582"/>
                <a:gd name="connsiteX1" fmla="*/ 31364 w 47032"/>
                <a:gd name="connsiteY1" fmla="*/ 548 h 102582"/>
                <a:gd name="connsiteX2" fmla="*/ 38692 w 47032"/>
                <a:gd name="connsiteY2" fmla="*/ 53748 h 102582"/>
                <a:gd name="connsiteX3" fmla="*/ -44 w 47032"/>
                <a:gd name="connsiteY3" fmla="*/ 102571 h 102582"/>
              </a:gdLst>
              <a:ahLst/>
              <a:cxnLst>
                <a:cxn ang="0">
                  <a:pos x="connsiteX0" y="connsiteY0"/>
                </a:cxn>
                <a:cxn ang="0">
                  <a:pos x="connsiteX1" y="connsiteY1"/>
                </a:cxn>
                <a:cxn ang="0">
                  <a:pos x="connsiteX2" y="connsiteY2"/>
                </a:cxn>
                <a:cxn ang="0">
                  <a:pos x="connsiteX3" y="connsiteY3"/>
                </a:cxn>
              </a:cxnLst>
              <a:rect l="l" t="t" r="r" b="b"/>
              <a:pathLst>
                <a:path w="47032" h="102582">
                  <a:moveTo>
                    <a:pt x="7189" y="58602"/>
                  </a:moveTo>
                  <a:cubicBezTo>
                    <a:pt x="7189" y="58602"/>
                    <a:pt x="19276" y="-6685"/>
                    <a:pt x="31364" y="548"/>
                  </a:cubicBezTo>
                  <a:cubicBezTo>
                    <a:pt x="43451" y="7781"/>
                    <a:pt x="55538" y="19582"/>
                    <a:pt x="38692" y="53748"/>
                  </a:cubicBezTo>
                  <a:cubicBezTo>
                    <a:pt x="29910" y="72910"/>
                    <a:pt x="16619" y="89662"/>
                    <a:pt x="-44" y="102571"/>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04" name="COLLAB">
              <a:extLst>
                <a:ext uri="{FF2B5EF4-FFF2-40B4-BE49-F238E27FC236}">
                  <a16:creationId xmlns:a16="http://schemas.microsoft.com/office/drawing/2014/main" id="{E6912524-E42E-614C-B430-71297143EB5D}"/>
                </a:ext>
              </a:extLst>
            </p:cNvPr>
            <p:cNvSpPr/>
            <p:nvPr/>
          </p:nvSpPr>
          <p:spPr>
            <a:xfrm>
              <a:off x="9277441" y="1635212"/>
              <a:ext cx="38155" cy="47453"/>
            </a:xfrm>
            <a:custGeom>
              <a:avLst/>
              <a:gdLst>
                <a:gd name="connsiteX0" fmla="*/ 1184 w 38155"/>
                <a:gd name="connsiteY0" fmla="*/ -11 h 47453"/>
                <a:gd name="connsiteX1" fmla="*/ 3848 w 38155"/>
                <a:gd name="connsiteY1" fmla="*/ 46527 h 47453"/>
                <a:gd name="connsiteX2" fmla="*/ 38111 w 38155"/>
                <a:gd name="connsiteY2" fmla="*/ 31490 h 47453"/>
              </a:gdLst>
              <a:ahLst/>
              <a:cxnLst>
                <a:cxn ang="0">
                  <a:pos x="connsiteX0" y="connsiteY0"/>
                </a:cxn>
                <a:cxn ang="0">
                  <a:pos x="connsiteX1" y="connsiteY1"/>
                </a:cxn>
                <a:cxn ang="0">
                  <a:pos x="connsiteX2" y="connsiteY2"/>
                </a:cxn>
              </a:cxnLst>
              <a:rect l="l" t="t" r="r" b="b"/>
              <a:pathLst>
                <a:path w="38155" h="47453">
                  <a:moveTo>
                    <a:pt x="1184" y="-11"/>
                  </a:moveTo>
                  <a:cubicBezTo>
                    <a:pt x="1184" y="-11"/>
                    <a:pt x="-2909" y="41102"/>
                    <a:pt x="3848" y="46527"/>
                  </a:cubicBezTo>
                  <a:cubicBezTo>
                    <a:pt x="10606" y="51952"/>
                    <a:pt x="38111" y="31490"/>
                    <a:pt x="38111" y="31490"/>
                  </a:cubicBezTo>
                </a:path>
              </a:pathLst>
            </a:custGeom>
            <a:noFill/>
            <a:ln w="9502" cap="rnd">
              <a:solidFill>
                <a:srgbClr val="263238"/>
              </a:solidFill>
              <a:prstDash val="solid"/>
              <a:round/>
            </a:ln>
          </p:spPr>
          <p:txBody>
            <a:bodyPr rtlCol="0" anchor="ctr"/>
            <a:lstStyle/>
            <a:p>
              <a:endParaRPr lang="en-GB"/>
            </a:p>
          </p:txBody>
        </p:sp>
        <p:sp>
          <p:nvSpPr>
            <p:cNvPr id="1005" name="COLLAB">
              <a:extLst>
                <a:ext uri="{FF2B5EF4-FFF2-40B4-BE49-F238E27FC236}">
                  <a16:creationId xmlns:a16="http://schemas.microsoft.com/office/drawing/2014/main" id="{E6912524-E42E-614C-B430-71297143EB5D}"/>
                </a:ext>
              </a:extLst>
            </p:cNvPr>
            <p:cNvSpPr/>
            <p:nvPr/>
          </p:nvSpPr>
          <p:spPr>
            <a:xfrm>
              <a:off x="9269056" y="1689554"/>
              <a:ext cx="76710" cy="15898"/>
            </a:xfrm>
            <a:custGeom>
              <a:avLst/>
              <a:gdLst>
                <a:gd name="connsiteX0" fmla="*/ 76667 w 76710"/>
                <a:gd name="connsiteY0" fmla="*/ -11 h 15898"/>
                <a:gd name="connsiteX1" fmla="*/ -44 w 76710"/>
                <a:gd name="connsiteY1" fmla="*/ 6841 h 15898"/>
              </a:gdLst>
              <a:ahLst/>
              <a:cxnLst>
                <a:cxn ang="0">
                  <a:pos x="connsiteX0" y="connsiteY0"/>
                </a:cxn>
                <a:cxn ang="0">
                  <a:pos x="connsiteX1" y="connsiteY1"/>
                </a:cxn>
              </a:cxnLst>
              <a:rect l="l" t="t" r="r" b="b"/>
              <a:pathLst>
                <a:path w="76710" h="15898">
                  <a:moveTo>
                    <a:pt x="76667" y="-11"/>
                  </a:moveTo>
                  <a:cubicBezTo>
                    <a:pt x="55141" y="18318"/>
                    <a:pt x="24390" y="21065"/>
                    <a:pt x="-44" y="6841"/>
                  </a:cubicBezTo>
                </a:path>
              </a:pathLst>
            </a:custGeom>
            <a:noFill/>
            <a:ln w="9502" cap="rnd">
              <a:solidFill>
                <a:srgbClr val="263238"/>
              </a:solidFill>
              <a:prstDash val="solid"/>
              <a:round/>
            </a:ln>
          </p:spPr>
          <p:txBody>
            <a:bodyPr rtlCol="0" anchor="ctr"/>
            <a:lstStyle/>
            <a:p>
              <a:endParaRPr lang="en-GB"/>
            </a:p>
          </p:txBody>
        </p:sp>
        <p:sp>
          <p:nvSpPr>
            <p:cNvPr id="1006" name="COLLAB">
              <a:extLst>
                <a:ext uri="{FF2B5EF4-FFF2-40B4-BE49-F238E27FC236}">
                  <a16:creationId xmlns:a16="http://schemas.microsoft.com/office/drawing/2014/main" id="{E6912524-E42E-614C-B430-71297143EB5D}"/>
                </a:ext>
              </a:extLst>
            </p:cNvPr>
            <p:cNvSpPr/>
            <p:nvPr/>
          </p:nvSpPr>
          <p:spPr>
            <a:xfrm>
              <a:off x="9326645" y="1577158"/>
              <a:ext cx="24174" cy="24557"/>
            </a:xfrm>
            <a:custGeom>
              <a:avLst/>
              <a:gdLst>
                <a:gd name="connsiteX0" fmla="*/ 24026 w 24174"/>
                <a:gd name="connsiteY0" fmla="*/ 15692 h 24557"/>
                <a:gd name="connsiteX1" fmla="*/ 8810 w 24174"/>
                <a:gd name="connsiteY1" fmla="*/ 24055 h 24557"/>
                <a:gd name="connsiteX2" fmla="*/ 447 w 24174"/>
                <a:gd name="connsiteY2" fmla="*/ 8840 h 24557"/>
                <a:gd name="connsiteX3" fmla="*/ 12224 w 24174"/>
                <a:gd name="connsiteY3" fmla="*/ -11 h 24557"/>
                <a:gd name="connsiteX4" fmla="*/ 24026 w 24174"/>
                <a:gd name="connsiteY4" fmla="*/ 15692 h 2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4" h="24557">
                  <a:moveTo>
                    <a:pt x="24026" y="15692"/>
                  </a:moveTo>
                  <a:cubicBezTo>
                    <a:pt x="22134" y="22203"/>
                    <a:pt x="15321" y="25947"/>
                    <a:pt x="8810" y="24055"/>
                  </a:cubicBezTo>
                  <a:cubicBezTo>
                    <a:pt x="2299" y="22163"/>
                    <a:pt x="-1446" y="15351"/>
                    <a:pt x="447" y="8840"/>
                  </a:cubicBezTo>
                  <a:cubicBezTo>
                    <a:pt x="1969" y="3600"/>
                    <a:pt x="6768" y="-6"/>
                    <a:pt x="12224" y="-11"/>
                  </a:cubicBezTo>
                  <a:cubicBezTo>
                    <a:pt x="19734" y="1210"/>
                    <a:pt x="24942" y="8139"/>
                    <a:pt x="24026" y="15692"/>
                  </a:cubicBezTo>
                  <a:close/>
                </a:path>
              </a:pathLst>
            </a:custGeom>
            <a:solidFill>
              <a:srgbClr val="263238"/>
            </a:solidFill>
            <a:ln w="9502" cap="flat">
              <a:noFill/>
              <a:prstDash val="solid"/>
              <a:miter/>
            </a:ln>
          </p:spPr>
          <p:txBody>
            <a:bodyPr rtlCol="0" anchor="ctr"/>
            <a:lstStyle/>
            <a:p>
              <a:endParaRPr lang="en-GB"/>
            </a:p>
          </p:txBody>
        </p:sp>
        <p:sp>
          <p:nvSpPr>
            <p:cNvPr id="1007" name="COLLAB">
              <a:extLst>
                <a:ext uri="{FF2B5EF4-FFF2-40B4-BE49-F238E27FC236}">
                  <a16:creationId xmlns:a16="http://schemas.microsoft.com/office/drawing/2014/main" id="{E6912524-E42E-614C-B430-71297143EB5D}"/>
                </a:ext>
              </a:extLst>
            </p:cNvPr>
            <p:cNvSpPr/>
            <p:nvPr/>
          </p:nvSpPr>
          <p:spPr>
            <a:xfrm>
              <a:off x="9229844" y="1569734"/>
              <a:ext cx="23603" cy="31406"/>
            </a:xfrm>
            <a:custGeom>
              <a:avLst/>
              <a:gdLst>
                <a:gd name="connsiteX0" fmla="*/ 23603 w 23603"/>
                <a:gd name="connsiteY0" fmla="*/ 15703 h 31406"/>
                <a:gd name="connsiteX1" fmla="*/ 11802 w 23603"/>
                <a:gd name="connsiteY1" fmla="*/ 31406 h 31406"/>
                <a:gd name="connsiteX2" fmla="*/ 0 w 23603"/>
                <a:gd name="connsiteY2" fmla="*/ 15703 h 31406"/>
                <a:gd name="connsiteX3" fmla="*/ 11802 w 23603"/>
                <a:gd name="connsiteY3" fmla="*/ 0 h 31406"/>
                <a:gd name="connsiteX4" fmla="*/ 23603 w 23603"/>
                <a:gd name="connsiteY4" fmla="*/ 15703 h 3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3" h="31406">
                  <a:moveTo>
                    <a:pt x="23603" y="15703"/>
                  </a:moveTo>
                  <a:cubicBezTo>
                    <a:pt x="23603" y="24376"/>
                    <a:pt x="18320" y="31406"/>
                    <a:pt x="11802" y="31406"/>
                  </a:cubicBezTo>
                  <a:cubicBezTo>
                    <a:pt x="5284" y="31406"/>
                    <a:pt x="0" y="24376"/>
                    <a:pt x="0" y="15703"/>
                  </a:cubicBezTo>
                  <a:cubicBezTo>
                    <a:pt x="0" y="7031"/>
                    <a:pt x="5284" y="0"/>
                    <a:pt x="11802" y="0"/>
                  </a:cubicBezTo>
                  <a:cubicBezTo>
                    <a:pt x="18319" y="0"/>
                    <a:pt x="23603" y="7031"/>
                    <a:pt x="23603" y="15703"/>
                  </a:cubicBezTo>
                  <a:close/>
                </a:path>
              </a:pathLst>
            </a:custGeom>
            <a:solidFill>
              <a:srgbClr val="263238"/>
            </a:solidFill>
            <a:ln w="9502" cap="flat">
              <a:noFill/>
              <a:prstDash val="solid"/>
              <a:miter/>
            </a:ln>
          </p:spPr>
          <p:txBody>
            <a:bodyPr rtlCol="0" anchor="ctr"/>
            <a:lstStyle/>
            <a:p>
              <a:endParaRPr lang="en-GB"/>
            </a:p>
          </p:txBody>
        </p:sp>
        <p:sp>
          <p:nvSpPr>
            <p:cNvPr id="1008" name="COLLAB">
              <a:extLst>
                <a:ext uri="{FF2B5EF4-FFF2-40B4-BE49-F238E27FC236}">
                  <a16:creationId xmlns:a16="http://schemas.microsoft.com/office/drawing/2014/main" id="{E6912524-E42E-614C-B430-71297143EB5D}"/>
                </a:ext>
              </a:extLst>
            </p:cNvPr>
            <p:cNvSpPr/>
            <p:nvPr/>
          </p:nvSpPr>
          <p:spPr>
            <a:xfrm>
              <a:off x="9318356" y="1549013"/>
              <a:ext cx="58913" cy="7587"/>
            </a:xfrm>
            <a:custGeom>
              <a:avLst/>
              <a:gdLst>
                <a:gd name="connsiteX0" fmla="*/ -44 w 58913"/>
                <a:gd name="connsiteY0" fmla="*/ 4817 h 7587"/>
                <a:gd name="connsiteX1" fmla="*/ 58869 w 58913"/>
                <a:gd name="connsiteY1" fmla="*/ 7577 h 7587"/>
              </a:gdLst>
              <a:ahLst/>
              <a:cxnLst>
                <a:cxn ang="0">
                  <a:pos x="connsiteX0" y="connsiteY0"/>
                </a:cxn>
                <a:cxn ang="0">
                  <a:pos x="connsiteX1" y="connsiteY1"/>
                </a:cxn>
              </a:cxnLst>
              <a:rect l="l" t="t" r="r" b="b"/>
              <a:pathLst>
                <a:path w="58913" h="7587">
                  <a:moveTo>
                    <a:pt x="-44" y="4817"/>
                  </a:moveTo>
                  <a:cubicBezTo>
                    <a:pt x="19126" y="-2472"/>
                    <a:pt x="40464" y="-1473"/>
                    <a:pt x="58869" y="7577"/>
                  </a:cubicBezTo>
                </a:path>
              </a:pathLst>
            </a:custGeom>
            <a:noFill/>
            <a:ln w="9502" cap="rnd">
              <a:solidFill>
                <a:srgbClr val="263238"/>
              </a:solidFill>
              <a:prstDash val="solid"/>
              <a:round/>
            </a:ln>
          </p:spPr>
          <p:txBody>
            <a:bodyPr rtlCol="0" anchor="ctr"/>
            <a:lstStyle/>
            <a:p>
              <a:endParaRPr lang="en-GB"/>
            </a:p>
          </p:txBody>
        </p:sp>
        <p:sp>
          <p:nvSpPr>
            <p:cNvPr id="1009" name="COLLAB">
              <a:extLst>
                <a:ext uri="{FF2B5EF4-FFF2-40B4-BE49-F238E27FC236}">
                  <a16:creationId xmlns:a16="http://schemas.microsoft.com/office/drawing/2014/main" id="{E6912524-E42E-614C-B430-71297143EB5D}"/>
                </a:ext>
              </a:extLst>
            </p:cNvPr>
            <p:cNvSpPr/>
            <p:nvPr/>
          </p:nvSpPr>
          <p:spPr>
            <a:xfrm>
              <a:off x="9197770" y="1542478"/>
              <a:ext cx="60340" cy="15550"/>
            </a:xfrm>
            <a:custGeom>
              <a:avLst/>
              <a:gdLst>
                <a:gd name="connsiteX0" fmla="*/ 60296 w 60340"/>
                <a:gd name="connsiteY0" fmla="*/ 15539 h 15550"/>
                <a:gd name="connsiteX1" fmla="*/ -44 w 60340"/>
                <a:gd name="connsiteY1" fmla="*/ 7259 h 15550"/>
              </a:gdLst>
              <a:ahLst/>
              <a:cxnLst>
                <a:cxn ang="0">
                  <a:pos x="connsiteX0" y="connsiteY0"/>
                </a:cxn>
                <a:cxn ang="0">
                  <a:pos x="connsiteX1" y="connsiteY1"/>
                </a:cxn>
              </a:cxnLst>
              <a:rect l="l" t="t" r="r" b="b"/>
              <a:pathLst>
                <a:path w="60340" h="15550">
                  <a:moveTo>
                    <a:pt x="60296" y="15539"/>
                  </a:moveTo>
                  <a:cubicBezTo>
                    <a:pt x="60296" y="15539"/>
                    <a:pt x="38311" y="-13012"/>
                    <a:pt x="-44" y="7259"/>
                  </a:cubicBezTo>
                </a:path>
              </a:pathLst>
            </a:custGeom>
            <a:noFill/>
            <a:ln w="9502" cap="rnd">
              <a:solidFill>
                <a:srgbClr val="263238"/>
              </a:solidFill>
              <a:prstDash val="solid"/>
              <a:round/>
            </a:ln>
          </p:spPr>
          <p:txBody>
            <a:bodyPr rtlCol="0" anchor="ctr"/>
            <a:lstStyle/>
            <a:p>
              <a:endParaRPr lang="en-GB"/>
            </a:p>
          </p:txBody>
        </p:sp>
        <p:sp>
          <p:nvSpPr>
            <p:cNvPr id="1010" name="COLLAB">
              <a:extLst>
                <a:ext uri="{FF2B5EF4-FFF2-40B4-BE49-F238E27FC236}">
                  <a16:creationId xmlns:a16="http://schemas.microsoft.com/office/drawing/2014/main" id="{E6912524-E42E-614C-B430-71297143EB5D}"/>
                </a:ext>
              </a:extLst>
            </p:cNvPr>
            <p:cNvSpPr/>
            <p:nvPr/>
          </p:nvSpPr>
          <p:spPr>
            <a:xfrm>
              <a:off x="9965451" y="1695219"/>
              <a:ext cx="227051" cy="240254"/>
            </a:xfrm>
            <a:custGeom>
              <a:avLst/>
              <a:gdLst>
                <a:gd name="connsiteX0" fmla="*/ -44 w 227051"/>
                <a:gd name="connsiteY0" fmla="*/ 196941 h 240254"/>
                <a:gd name="connsiteX1" fmla="*/ 15660 w 227051"/>
                <a:gd name="connsiteY1" fmla="*/ 155066 h 240254"/>
                <a:gd name="connsiteX2" fmla="*/ 22607 w 227051"/>
                <a:gd name="connsiteY2" fmla="*/ 95775 h 240254"/>
                <a:gd name="connsiteX3" fmla="*/ 62771 w 227051"/>
                <a:gd name="connsiteY3" fmla="*/ 52187 h 240254"/>
                <a:gd name="connsiteX4" fmla="*/ 102840 w 227051"/>
                <a:gd name="connsiteY4" fmla="*/ 12025 h 240254"/>
                <a:gd name="connsiteX5" fmla="*/ 104648 w 227051"/>
                <a:gd name="connsiteY5" fmla="*/ 41718 h 240254"/>
                <a:gd name="connsiteX6" fmla="*/ 90657 w 227051"/>
                <a:gd name="connsiteY6" fmla="*/ 69603 h 240254"/>
                <a:gd name="connsiteX7" fmla="*/ 176315 w 227051"/>
                <a:gd name="connsiteY7" fmla="*/ 36484 h 240254"/>
                <a:gd name="connsiteX8" fmla="*/ 223902 w 227051"/>
                <a:gd name="connsiteY8" fmla="*/ 1556 h 240254"/>
                <a:gd name="connsiteX9" fmla="*/ 211625 w 227051"/>
                <a:gd name="connsiteY9" fmla="*/ 88732 h 240254"/>
                <a:gd name="connsiteX10" fmla="*/ 157566 w 227051"/>
                <a:gd name="connsiteY10" fmla="*/ 156779 h 240254"/>
                <a:gd name="connsiteX11" fmla="*/ 65150 w 227051"/>
                <a:gd name="connsiteY11" fmla="*/ 194847 h 240254"/>
                <a:gd name="connsiteX12" fmla="*/ 38977 w 227051"/>
                <a:gd name="connsiteY12" fmla="*/ 240244 h 24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051" h="240254">
                  <a:moveTo>
                    <a:pt x="-44" y="196941"/>
                  </a:moveTo>
                  <a:lnTo>
                    <a:pt x="15660" y="155066"/>
                  </a:lnTo>
                  <a:cubicBezTo>
                    <a:pt x="15660" y="155066"/>
                    <a:pt x="19181" y="111478"/>
                    <a:pt x="22607" y="95775"/>
                  </a:cubicBezTo>
                  <a:cubicBezTo>
                    <a:pt x="26034" y="80072"/>
                    <a:pt x="45259" y="71316"/>
                    <a:pt x="62771" y="52187"/>
                  </a:cubicBezTo>
                  <a:cubicBezTo>
                    <a:pt x="80283" y="33058"/>
                    <a:pt x="94179" y="3269"/>
                    <a:pt x="102840" y="12025"/>
                  </a:cubicBezTo>
                  <a:cubicBezTo>
                    <a:pt x="111501" y="20781"/>
                    <a:pt x="111596" y="29441"/>
                    <a:pt x="104648" y="41718"/>
                  </a:cubicBezTo>
                  <a:cubicBezTo>
                    <a:pt x="99223" y="50611"/>
                    <a:pt x="94543" y="59938"/>
                    <a:pt x="90657" y="69603"/>
                  </a:cubicBezTo>
                  <a:cubicBezTo>
                    <a:pt x="88944" y="74837"/>
                    <a:pt x="176315" y="36484"/>
                    <a:pt x="176315" y="36484"/>
                  </a:cubicBezTo>
                  <a:cubicBezTo>
                    <a:pt x="176315" y="36484"/>
                    <a:pt x="214385" y="-8913"/>
                    <a:pt x="223902" y="1556"/>
                  </a:cubicBezTo>
                  <a:cubicBezTo>
                    <a:pt x="233420" y="12025"/>
                    <a:pt x="218668" y="66082"/>
                    <a:pt x="211625" y="88732"/>
                  </a:cubicBezTo>
                  <a:cubicBezTo>
                    <a:pt x="201502" y="116699"/>
                    <a:pt x="182519" y="140593"/>
                    <a:pt x="157566" y="156779"/>
                  </a:cubicBezTo>
                  <a:cubicBezTo>
                    <a:pt x="134914" y="168961"/>
                    <a:pt x="65150" y="194847"/>
                    <a:pt x="65150" y="194847"/>
                  </a:cubicBezTo>
                  <a:lnTo>
                    <a:pt x="38977" y="240244"/>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11" name="COLLAB">
              <a:extLst>
                <a:ext uri="{FF2B5EF4-FFF2-40B4-BE49-F238E27FC236}">
                  <a16:creationId xmlns:a16="http://schemas.microsoft.com/office/drawing/2014/main" id="{E6912524-E42E-614C-B430-71297143EB5D}"/>
                </a:ext>
              </a:extLst>
            </p:cNvPr>
            <p:cNvSpPr/>
            <p:nvPr/>
          </p:nvSpPr>
          <p:spPr>
            <a:xfrm>
              <a:off x="10014656" y="1721250"/>
              <a:ext cx="150795" cy="132282"/>
            </a:xfrm>
            <a:custGeom>
              <a:avLst/>
              <a:gdLst>
                <a:gd name="connsiteX0" fmla="*/ -44 w 150795"/>
                <a:gd name="connsiteY0" fmla="*/ 132272 h 132282"/>
                <a:gd name="connsiteX1" fmla="*/ 55823 w 150795"/>
                <a:gd name="connsiteY1" fmla="*/ 99152 h 132282"/>
                <a:gd name="connsiteX2" fmla="*/ 116830 w 150795"/>
                <a:gd name="connsiteY2" fmla="*/ 74789 h 132282"/>
                <a:gd name="connsiteX3" fmla="*/ 148238 w 150795"/>
                <a:gd name="connsiteY3" fmla="*/ 1507 h 132282"/>
                <a:gd name="connsiteX4" fmla="*/ 143004 w 150795"/>
                <a:gd name="connsiteY4" fmla="*/ 74789 h 132282"/>
                <a:gd name="connsiteX5" fmla="*/ 108074 w 150795"/>
                <a:gd name="connsiteY5" fmla="*/ 130559 h 13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95" h="132282">
                  <a:moveTo>
                    <a:pt x="-44" y="132272"/>
                  </a:moveTo>
                  <a:cubicBezTo>
                    <a:pt x="-44" y="132272"/>
                    <a:pt x="31363" y="104387"/>
                    <a:pt x="55823" y="99152"/>
                  </a:cubicBezTo>
                  <a:cubicBezTo>
                    <a:pt x="76945" y="93156"/>
                    <a:pt x="97389" y="84992"/>
                    <a:pt x="116830" y="74789"/>
                  </a:cubicBezTo>
                  <a:cubicBezTo>
                    <a:pt x="116830" y="74789"/>
                    <a:pt x="143004" y="-12483"/>
                    <a:pt x="148238" y="1507"/>
                  </a:cubicBezTo>
                  <a:cubicBezTo>
                    <a:pt x="153473" y="15497"/>
                    <a:pt x="149951" y="50330"/>
                    <a:pt x="143004" y="74789"/>
                  </a:cubicBezTo>
                  <a:cubicBezTo>
                    <a:pt x="137528" y="96594"/>
                    <a:pt x="125303" y="116113"/>
                    <a:pt x="108074" y="130559"/>
                  </a:cubicBezTo>
                </a:path>
              </a:pathLst>
            </a:custGeom>
            <a:solidFill>
              <a:srgbClr val="FFFFFF"/>
            </a:solidFill>
            <a:ln w="9502" cap="rnd">
              <a:solidFill>
                <a:srgbClr val="263238"/>
              </a:solidFill>
              <a:prstDash val="solid"/>
              <a:round/>
            </a:ln>
          </p:spPr>
          <p:txBody>
            <a:bodyPr rtlCol="0" anchor="ctr"/>
            <a:lstStyle/>
            <a:p>
              <a:endParaRPr lang="en-GB"/>
            </a:p>
          </p:txBody>
        </p:sp>
        <p:sp>
          <p:nvSpPr>
            <p:cNvPr id="1012" name="COLLAB">
              <a:extLst>
                <a:ext uri="{FF2B5EF4-FFF2-40B4-BE49-F238E27FC236}">
                  <a16:creationId xmlns:a16="http://schemas.microsoft.com/office/drawing/2014/main" id="{E6912524-E42E-614C-B430-71297143EB5D}"/>
                </a:ext>
              </a:extLst>
            </p:cNvPr>
            <p:cNvSpPr/>
            <p:nvPr/>
          </p:nvSpPr>
          <p:spPr>
            <a:xfrm>
              <a:off x="9585132" y="1741993"/>
              <a:ext cx="437804" cy="544089"/>
            </a:xfrm>
            <a:custGeom>
              <a:avLst/>
              <a:gdLst>
                <a:gd name="connsiteX0" fmla="*/ 90753 w 437804"/>
                <a:gd name="connsiteY0" fmla="*/ -11 h 544089"/>
                <a:gd name="connsiteX1" fmla="*/ 209340 w 437804"/>
                <a:gd name="connsiteY1" fmla="*/ 346980 h 544089"/>
                <a:gd name="connsiteX2" fmla="*/ 380655 w 437804"/>
                <a:gd name="connsiteY2" fmla="*/ 149977 h 544089"/>
                <a:gd name="connsiteX3" fmla="*/ 437760 w 437804"/>
                <a:gd name="connsiteY3" fmla="*/ 224972 h 544089"/>
                <a:gd name="connsiteX4" fmla="*/ 235418 w 437804"/>
                <a:gd name="connsiteY4" fmla="*/ 533609 h 544089"/>
                <a:gd name="connsiteX5" fmla="*/ 195350 w 437804"/>
                <a:gd name="connsiteY5" fmla="*/ 544078 h 544089"/>
                <a:gd name="connsiteX6" fmla="*/ -44 w 437804"/>
                <a:gd name="connsiteY6" fmla="*/ 303392 h 5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804" h="544089">
                  <a:moveTo>
                    <a:pt x="90753" y="-11"/>
                  </a:moveTo>
                  <a:lnTo>
                    <a:pt x="209340" y="346980"/>
                  </a:lnTo>
                  <a:lnTo>
                    <a:pt x="380655" y="149977"/>
                  </a:lnTo>
                  <a:lnTo>
                    <a:pt x="437760" y="224972"/>
                  </a:lnTo>
                  <a:cubicBezTo>
                    <a:pt x="437760" y="224972"/>
                    <a:pt x="247410" y="524854"/>
                    <a:pt x="235418" y="533609"/>
                  </a:cubicBezTo>
                  <a:cubicBezTo>
                    <a:pt x="223426" y="542365"/>
                    <a:pt x="216383" y="544078"/>
                    <a:pt x="195350" y="544078"/>
                  </a:cubicBezTo>
                  <a:cubicBezTo>
                    <a:pt x="174316" y="544078"/>
                    <a:pt x="-44" y="303392"/>
                    <a:pt x="-44" y="303392"/>
                  </a:cubicBezTo>
                  <a:close/>
                </a:path>
              </a:pathLst>
            </a:custGeom>
            <a:solidFill>
              <a:srgbClr val="FCB900"/>
            </a:solidFill>
            <a:ln w="9502" cap="rnd">
              <a:solidFill>
                <a:srgbClr val="263238"/>
              </a:solidFill>
              <a:prstDash val="solid"/>
              <a:round/>
            </a:ln>
          </p:spPr>
          <p:txBody>
            <a:bodyPr rtlCol="0" anchor="ctr"/>
            <a:lstStyle/>
            <a:p>
              <a:endParaRPr lang="en-GB"/>
            </a:p>
          </p:txBody>
        </p:sp>
        <p:sp>
          <p:nvSpPr>
            <p:cNvPr id="1013" name="COLLAB">
              <a:extLst>
                <a:ext uri="{FF2B5EF4-FFF2-40B4-BE49-F238E27FC236}">
                  <a16:creationId xmlns:a16="http://schemas.microsoft.com/office/drawing/2014/main" id="{E6912524-E42E-614C-B430-71297143EB5D}"/>
                </a:ext>
              </a:extLst>
            </p:cNvPr>
            <p:cNvSpPr/>
            <p:nvPr/>
          </p:nvSpPr>
          <p:spPr>
            <a:xfrm>
              <a:off x="8866656" y="1801284"/>
              <a:ext cx="348816" cy="704546"/>
            </a:xfrm>
            <a:custGeom>
              <a:avLst/>
              <a:gdLst>
                <a:gd name="connsiteX0" fmla="*/ 104692 w 348816"/>
                <a:gd name="connsiteY0" fmla="*/ 0 h 704546"/>
                <a:gd name="connsiteX1" fmla="*/ 0 w 348816"/>
                <a:gd name="connsiteY1" fmla="*/ 509257 h 704546"/>
                <a:gd name="connsiteX2" fmla="*/ 320930 w 348816"/>
                <a:gd name="connsiteY2" fmla="*/ 704547 h 704546"/>
                <a:gd name="connsiteX3" fmla="*/ 348816 w 348816"/>
                <a:gd name="connsiteY3" fmla="*/ 626031 h 704546"/>
                <a:gd name="connsiteX4" fmla="*/ 172647 w 348816"/>
                <a:gd name="connsiteY4" fmla="*/ 446444 h 704546"/>
                <a:gd name="connsiteX5" fmla="*/ 207577 w 348816"/>
                <a:gd name="connsiteY5" fmla="*/ 271997 h 704546"/>
                <a:gd name="connsiteX6" fmla="*/ 104692 w 348816"/>
                <a:gd name="connsiteY6" fmla="*/ 0 h 70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16" h="704546">
                  <a:moveTo>
                    <a:pt x="104692" y="0"/>
                  </a:moveTo>
                  <a:lnTo>
                    <a:pt x="0" y="509257"/>
                  </a:lnTo>
                  <a:lnTo>
                    <a:pt x="320930" y="704547"/>
                  </a:lnTo>
                  <a:lnTo>
                    <a:pt x="348816" y="626031"/>
                  </a:lnTo>
                  <a:lnTo>
                    <a:pt x="172647" y="446444"/>
                  </a:lnTo>
                  <a:lnTo>
                    <a:pt x="207577" y="271997"/>
                  </a:lnTo>
                  <a:lnTo>
                    <a:pt x="104692" y="0"/>
                  </a:lnTo>
                  <a:close/>
                </a:path>
              </a:pathLst>
            </a:custGeom>
            <a:solidFill>
              <a:srgbClr val="FCB900"/>
            </a:solidFill>
            <a:ln w="9502" cap="rnd">
              <a:solidFill>
                <a:srgbClr val="263238"/>
              </a:solidFill>
              <a:prstDash val="solid"/>
              <a:round/>
            </a:ln>
          </p:spPr>
          <p:txBody>
            <a:bodyPr rtlCol="0" anchor="ctr"/>
            <a:lstStyle/>
            <a:p>
              <a:endParaRPr lang="en-GB"/>
            </a:p>
          </p:txBody>
        </p:sp>
        <p:sp>
          <p:nvSpPr>
            <p:cNvPr id="1014" name="COLLAB">
              <a:extLst>
                <a:ext uri="{FF2B5EF4-FFF2-40B4-BE49-F238E27FC236}">
                  <a16:creationId xmlns:a16="http://schemas.microsoft.com/office/drawing/2014/main" id="{E6912524-E42E-614C-B430-71297143EB5D}"/>
                </a:ext>
              </a:extLst>
            </p:cNvPr>
            <p:cNvSpPr/>
            <p:nvPr/>
          </p:nvSpPr>
          <p:spPr>
            <a:xfrm>
              <a:off x="9192535" y="2393235"/>
              <a:ext cx="302927" cy="204496"/>
            </a:xfrm>
            <a:custGeom>
              <a:avLst/>
              <a:gdLst>
                <a:gd name="connsiteX0" fmla="*/ 22607 w 302927"/>
                <a:gd name="connsiteY0" fmla="*/ 34068 h 204496"/>
                <a:gd name="connsiteX1" fmla="*/ 135580 w 302927"/>
                <a:gd name="connsiteY1" fmla="*/ 27597 h 204496"/>
                <a:gd name="connsiteX2" fmla="*/ 222094 w 302927"/>
                <a:gd name="connsiteY2" fmla="*/ 9419 h 204496"/>
                <a:gd name="connsiteX3" fmla="*/ 261972 w 302927"/>
                <a:gd name="connsiteY3" fmla="*/ 10276 h 204496"/>
                <a:gd name="connsiteX4" fmla="*/ 227329 w 302927"/>
                <a:gd name="connsiteY4" fmla="*/ 44347 h 204496"/>
                <a:gd name="connsiteX5" fmla="*/ 298710 w 302927"/>
                <a:gd name="connsiteY5" fmla="*/ 91932 h 204496"/>
                <a:gd name="connsiteX6" fmla="*/ 301946 w 302927"/>
                <a:gd name="connsiteY6" fmla="*/ 103923 h 204496"/>
                <a:gd name="connsiteX7" fmla="*/ 301946 w 302927"/>
                <a:gd name="connsiteY7" fmla="*/ 103923 h 204496"/>
                <a:gd name="connsiteX8" fmla="*/ 289589 w 302927"/>
                <a:gd name="connsiteY8" fmla="*/ 109259 h 204496"/>
                <a:gd name="connsiteX9" fmla="*/ 289573 w 302927"/>
                <a:gd name="connsiteY9" fmla="*/ 109253 h 204496"/>
                <a:gd name="connsiteX10" fmla="*/ 289573 w 302927"/>
                <a:gd name="connsiteY10" fmla="*/ 109253 h 204496"/>
                <a:gd name="connsiteX11" fmla="*/ 209245 w 302927"/>
                <a:gd name="connsiteY11" fmla="*/ 80702 h 204496"/>
                <a:gd name="connsiteX12" fmla="*/ 161658 w 302927"/>
                <a:gd name="connsiteY12" fmla="*/ 78989 h 204496"/>
                <a:gd name="connsiteX13" fmla="*/ 238464 w 302927"/>
                <a:gd name="connsiteY13" fmla="*/ 110395 h 204496"/>
                <a:gd name="connsiteX14" fmla="*/ 289383 w 302927"/>
                <a:gd name="connsiteY14" fmla="*/ 138946 h 204496"/>
                <a:gd name="connsiteX15" fmla="*/ 295188 w 302927"/>
                <a:gd name="connsiteY15" fmla="*/ 152841 h 204496"/>
                <a:gd name="connsiteX16" fmla="*/ 295188 w 302927"/>
                <a:gd name="connsiteY16" fmla="*/ 152841 h 204496"/>
                <a:gd name="connsiteX17" fmla="*/ 282245 w 302927"/>
                <a:gd name="connsiteY17" fmla="*/ 161787 h 204496"/>
                <a:gd name="connsiteX18" fmla="*/ 233229 w 302927"/>
                <a:gd name="connsiteY18" fmla="*/ 155791 h 204496"/>
                <a:gd name="connsiteX19" fmla="*/ 158232 w 302927"/>
                <a:gd name="connsiteY19" fmla="*/ 127906 h 204496"/>
                <a:gd name="connsiteX20" fmla="*/ 201822 w 302927"/>
                <a:gd name="connsiteY20" fmla="*/ 161026 h 204496"/>
                <a:gd name="connsiteX21" fmla="*/ 233896 w 302927"/>
                <a:gd name="connsiteY21" fmla="*/ 183771 h 204496"/>
                <a:gd name="connsiteX22" fmla="*/ 236782 w 302927"/>
                <a:gd name="connsiteY22" fmla="*/ 199526 h 204496"/>
                <a:gd name="connsiteX23" fmla="*/ 236751 w 302927"/>
                <a:gd name="connsiteY23" fmla="*/ 199570 h 204496"/>
                <a:gd name="connsiteX24" fmla="*/ 236751 w 302927"/>
                <a:gd name="connsiteY24" fmla="*/ 200045 h 204496"/>
                <a:gd name="connsiteX25" fmla="*/ 236751 w 302927"/>
                <a:gd name="connsiteY25" fmla="*/ 200045 h 204496"/>
                <a:gd name="connsiteX26" fmla="*/ 224188 w 302927"/>
                <a:gd name="connsiteY26" fmla="*/ 203947 h 204496"/>
                <a:gd name="connsiteX27" fmla="*/ 167083 w 302927"/>
                <a:gd name="connsiteY27" fmla="*/ 185484 h 204496"/>
                <a:gd name="connsiteX28" fmla="*/ 127300 w 302927"/>
                <a:gd name="connsiteY28" fmla="*/ 178442 h 204496"/>
                <a:gd name="connsiteX29" fmla="*/ 69719 w 302927"/>
                <a:gd name="connsiteY29" fmla="*/ 140374 h 204496"/>
                <a:gd name="connsiteX30" fmla="*/ -44 w 302927"/>
                <a:gd name="connsiteY30" fmla="*/ 93264 h 20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2927" h="204496">
                  <a:moveTo>
                    <a:pt x="22607" y="34068"/>
                  </a:moveTo>
                  <a:lnTo>
                    <a:pt x="135580" y="27597"/>
                  </a:lnTo>
                  <a:cubicBezTo>
                    <a:pt x="135580" y="27597"/>
                    <a:pt x="199347" y="23409"/>
                    <a:pt x="222094" y="9419"/>
                  </a:cubicBezTo>
                  <a:cubicBezTo>
                    <a:pt x="244841" y="-4571"/>
                    <a:pt x="261972" y="-1906"/>
                    <a:pt x="261972" y="10276"/>
                  </a:cubicBezTo>
                  <a:cubicBezTo>
                    <a:pt x="261972" y="22457"/>
                    <a:pt x="250646" y="30166"/>
                    <a:pt x="227329" y="44347"/>
                  </a:cubicBezTo>
                  <a:cubicBezTo>
                    <a:pt x="224664" y="45964"/>
                    <a:pt x="280055" y="78703"/>
                    <a:pt x="298710" y="91932"/>
                  </a:cubicBezTo>
                  <a:cubicBezTo>
                    <a:pt x="302608" y="94577"/>
                    <a:pt x="303984" y="99676"/>
                    <a:pt x="301946" y="103923"/>
                  </a:cubicBezTo>
                  <a:lnTo>
                    <a:pt x="301946" y="103923"/>
                  </a:lnTo>
                  <a:cubicBezTo>
                    <a:pt x="300007" y="108809"/>
                    <a:pt x="294475" y="111198"/>
                    <a:pt x="289589" y="109259"/>
                  </a:cubicBezTo>
                  <a:cubicBezTo>
                    <a:pt x="289584" y="109257"/>
                    <a:pt x="289578" y="109255"/>
                    <a:pt x="289573" y="109253"/>
                  </a:cubicBezTo>
                  <a:lnTo>
                    <a:pt x="289573" y="109253"/>
                  </a:lnTo>
                  <a:lnTo>
                    <a:pt x="209245" y="80702"/>
                  </a:lnTo>
                  <a:lnTo>
                    <a:pt x="161658" y="78989"/>
                  </a:lnTo>
                  <a:lnTo>
                    <a:pt x="238464" y="110395"/>
                  </a:lnTo>
                  <a:lnTo>
                    <a:pt x="289383" y="138946"/>
                  </a:lnTo>
                  <a:cubicBezTo>
                    <a:pt x="294265" y="141708"/>
                    <a:pt x="296655" y="147427"/>
                    <a:pt x="295188" y="152841"/>
                  </a:cubicBezTo>
                  <a:lnTo>
                    <a:pt x="295188" y="152841"/>
                  </a:lnTo>
                  <a:cubicBezTo>
                    <a:pt x="293637" y="158583"/>
                    <a:pt x="288165" y="162365"/>
                    <a:pt x="282245" y="161787"/>
                  </a:cubicBezTo>
                  <a:cubicBezTo>
                    <a:pt x="266350" y="160169"/>
                    <a:pt x="236941" y="157028"/>
                    <a:pt x="233229" y="155791"/>
                  </a:cubicBezTo>
                  <a:cubicBezTo>
                    <a:pt x="227995" y="154078"/>
                    <a:pt x="158232" y="127906"/>
                    <a:pt x="158232" y="127906"/>
                  </a:cubicBezTo>
                  <a:lnTo>
                    <a:pt x="201822" y="161026"/>
                  </a:lnTo>
                  <a:lnTo>
                    <a:pt x="233896" y="183771"/>
                  </a:lnTo>
                  <a:cubicBezTo>
                    <a:pt x="239043" y="187325"/>
                    <a:pt x="240335" y="194378"/>
                    <a:pt x="236782" y="199526"/>
                  </a:cubicBezTo>
                  <a:cubicBezTo>
                    <a:pt x="236772" y="199540"/>
                    <a:pt x="236761" y="199555"/>
                    <a:pt x="236751" y="199570"/>
                  </a:cubicBezTo>
                  <a:lnTo>
                    <a:pt x="236751" y="200045"/>
                  </a:lnTo>
                  <a:lnTo>
                    <a:pt x="236751" y="200045"/>
                  </a:lnTo>
                  <a:cubicBezTo>
                    <a:pt x="233791" y="203845"/>
                    <a:pt x="228779" y="205402"/>
                    <a:pt x="224188" y="203947"/>
                  </a:cubicBezTo>
                  <a:lnTo>
                    <a:pt x="167083" y="185484"/>
                  </a:lnTo>
                  <a:lnTo>
                    <a:pt x="127300" y="178442"/>
                  </a:lnTo>
                  <a:lnTo>
                    <a:pt x="69719" y="140374"/>
                  </a:lnTo>
                  <a:lnTo>
                    <a:pt x="-44" y="93264"/>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15" name="COLLAB">
              <a:extLst>
                <a:ext uri="{FF2B5EF4-FFF2-40B4-BE49-F238E27FC236}">
                  <a16:creationId xmlns:a16="http://schemas.microsoft.com/office/drawing/2014/main" id="{E6912524-E42E-614C-B430-71297143EB5D}"/>
                </a:ext>
              </a:extLst>
            </p:cNvPr>
            <p:cNvSpPr/>
            <p:nvPr/>
          </p:nvSpPr>
          <p:spPr>
            <a:xfrm>
              <a:off x="9306174" y="2537237"/>
              <a:ext cx="38355" cy="38353"/>
            </a:xfrm>
            <a:custGeom>
              <a:avLst/>
              <a:gdLst>
                <a:gd name="connsiteX0" fmla="*/ 38356 w 38355"/>
                <a:gd name="connsiteY0" fmla="*/ 38354 h 38353"/>
                <a:gd name="connsiteX1" fmla="*/ 0 w 38355"/>
                <a:gd name="connsiteY1" fmla="*/ 0 h 38353"/>
              </a:gdLst>
              <a:ahLst/>
              <a:cxnLst>
                <a:cxn ang="0">
                  <a:pos x="connsiteX0" y="connsiteY0"/>
                </a:cxn>
                <a:cxn ang="0">
                  <a:pos x="connsiteX1" y="connsiteY1"/>
                </a:cxn>
              </a:cxnLst>
              <a:rect l="l" t="t" r="r" b="b"/>
              <a:pathLst>
                <a:path w="38355" h="38353">
                  <a:moveTo>
                    <a:pt x="38356" y="38354"/>
                  </a:moveTo>
                  <a:lnTo>
                    <a:pt x="0" y="0"/>
                  </a:lnTo>
                </a:path>
              </a:pathLst>
            </a:custGeom>
            <a:ln w="9502" cap="rnd">
              <a:solidFill>
                <a:srgbClr val="263238"/>
              </a:solidFill>
              <a:prstDash val="solid"/>
              <a:round/>
            </a:ln>
          </p:spPr>
          <p:txBody>
            <a:bodyPr rtlCol="0" anchor="ctr"/>
            <a:lstStyle/>
            <a:p>
              <a:endParaRPr lang="en-GB"/>
            </a:p>
          </p:txBody>
        </p:sp>
        <p:sp>
          <p:nvSpPr>
            <p:cNvPr id="1016" name="COLLAB">
              <a:extLst>
                <a:ext uri="{FF2B5EF4-FFF2-40B4-BE49-F238E27FC236}">
                  <a16:creationId xmlns:a16="http://schemas.microsoft.com/office/drawing/2014/main" id="{E6912524-E42E-614C-B430-71297143EB5D}"/>
                </a:ext>
              </a:extLst>
            </p:cNvPr>
            <p:cNvSpPr/>
            <p:nvPr/>
          </p:nvSpPr>
          <p:spPr>
            <a:xfrm>
              <a:off x="9352429" y="2417078"/>
              <a:ext cx="67764" cy="20515"/>
            </a:xfrm>
            <a:custGeom>
              <a:avLst/>
              <a:gdLst>
                <a:gd name="connsiteX0" fmla="*/ 67720 w 67764"/>
                <a:gd name="connsiteY0" fmla="*/ 20504 h 20515"/>
                <a:gd name="connsiteX1" fmla="*/ -44 w 67764"/>
                <a:gd name="connsiteY1" fmla="*/ 709 h 20515"/>
              </a:gdLst>
              <a:ahLst/>
              <a:cxnLst>
                <a:cxn ang="0">
                  <a:pos x="connsiteX0" y="connsiteY0"/>
                </a:cxn>
                <a:cxn ang="0">
                  <a:pos x="connsiteX1" y="connsiteY1"/>
                </a:cxn>
              </a:cxnLst>
              <a:rect l="l" t="t" r="r" b="b"/>
              <a:pathLst>
                <a:path w="67764" h="20515">
                  <a:moveTo>
                    <a:pt x="67720" y="20504"/>
                  </a:moveTo>
                  <a:cubicBezTo>
                    <a:pt x="67720" y="20504"/>
                    <a:pt x="31363" y="-4526"/>
                    <a:pt x="-44" y="709"/>
                  </a:cubicBezTo>
                </a:path>
              </a:pathLst>
            </a:custGeom>
            <a:noFill/>
            <a:ln w="9502" cap="rnd">
              <a:solidFill>
                <a:srgbClr val="263238"/>
              </a:solidFill>
              <a:prstDash val="solid"/>
              <a:round/>
            </a:ln>
          </p:spPr>
          <p:txBody>
            <a:bodyPr rtlCol="0" anchor="ctr"/>
            <a:lstStyle/>
            <a:p>
              <a:endParaRPr lang="en-GB"/>
            </a:p>
          </p:txBody>
        </p:sp>
        <p:sp>
          <p:nvSpPr>
            <p:cNvPr id="1017" name="COLLAB">
              <a:extLst>
                <a:ext uri="{FF2B5EF4-FFF2-40B4-BE49-F238E27FC236}">
                  <a16:creationId xmlns:a16="http://schemas.microsoft.com/office/drawing/2014/main" id="{E6912524-E42E-614C-B430-71297143EB5D}"/>
                </a:ext>
              </a:extLst>
            </p:cNvPr>
            <p:cNvSpPr/>
            <p:nvPr/>
          </p:nvSpPr>
          <p:spPr>
            <a:xfrm>
              <a:off x="7339493" y="2934487"/>
              <a:ext cx="735973" cy="1127866"/>
            </a:xfrm>
            <a:custGeom>
              <a:avLst/>
              <a:gdLst>
                <a:gd name="connsiteX0" fmla="*/ 689960 w 735973"/>
                <a:gd name="connsiteY0" fmla="*/ 959964 h 1127866"/>
                <a:gd name="connsiteX1" fmla="*/ 659123 w 735973"/>
                <a:gd name="connsiteY1" fmla="*/ 599363 h 1127866"/>
                <a:gd name="connsiteX2" fmla="*/ 148319 w 735973"/>
                <a:gd name="connsiteY2" fmla="*/ 23011 h 1127866"/>
                <a:gd name="connsiteX3" fmla="*/ 51579 w 735973"/>
                <a:gd name="connsiteY3" fmla="*/ 17277 h 1127866"/>
                <a:gd name="connsiteX4" fmla="*/ 28684 w 735973"/>
                <a:gd name="connsiteY4" fmla="*/ 64315 h 1127866"/>
                <a:gd name="connsiteX5" fmla="*/ 132 w 735973"/>
                <a:gd name="connsiteY5" fmla="*/ 543784 h 1127866"/>
                <a:gd name="connsiteX6" fmla="*/ 21356 w 735973"/>
                <a:gd name="connsiteY6" fmla="*/ 611831 h 1127866"/>
                <a:gd name="connsiteX7" fmla="*/ 469439 w 735973"/>
                <a:gd name="connsiteY7" fmla="*/ 1123657 h 1127866"/>
                <a:gd name="connsiteX8" fmla="*/ 735929 w 735973"/>
                <a:gd name="connsiteY8" fmla="*/ 1119089 h 1127866"/>
                <a:gd name="connsiteX9" fmla="*/ 689960 w 735973"/>
                <a:gd name="connsiteY9" fmla="*/ 959964 h 11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973" h="1127866">
                  <a:moveTo>
                    <a:pt x="689960" y="959964"/>
                  </a:moveTo>
                  <a:cubicBezTo>
                    <a:pt x="663599" y="841684"/>
                    <a:pt x="653227" y="720402"/>
                    <a:pt x="659123" y="599363"/>
                  </a:cubicBezTo>
                  <a:lnTo>
                    <a:pt x="148319" y="23011"/>
                  </a:lnTo>
                  <a:cubicBezTo>
                    <a:pt x="123189" y="-5285"/>
                    <a:pt x="79876" y="-7852"/>
                    <a:pt x="51579" y="17277"/>
                  </a:cubicBezTo>
                  <a:cubicBezTo>
                    <a:pt x="38026" y="29312"/>
                    <a:pt x="29794" y="46225"/>
                    <a:pt x="28684" y="64315"/>
                  </a:cubicBezTo>
                  <a:lnTo>
                    <a:pt x="132" y="543784"/>
                  </a:lnTo>
                  <a:cubicBezTo>
                    <a:pt x="-1319" y="568294"/>
                    <a:pt x="6228" y="592491"/>
                    <a:pt x="21356" y="611831"/>
                  </a:cubicBezTo>
                  <a:cubicBezTo>
                    <a:pt x="109202" y="724227"/>
                    <a:pt x="416903" y="1113569"/>
                    <a:pt x="469439" y="1123657"/>
                  </a:cubicBezTo>
                  <a:cubicBezTo>
                    <a:pt x="526544" y="1134602"/>
                    <a:pt x="712136" y="1120897"/>
                    <a:pt x="735929" y="1119089"/>
                  </a:cubicBezTo>
                  <a:cubicBezTo>
                    <a:pt x="717388" y="1067031"/>
                    <a:pt x="702036" y="1013890"/>
                    <a:pt x="689960" y="959964"/>
                  </a:cubicBezTo>
                  <a:close/>
                </a:path>
              </a:pathLst>
            </a:custGeom>
            <a:solidFill>
              <a:schemeClr val="accent1"/>
            </a:solidFill>
            <a:ln w="9502" cap="flat">
              <a:noFill/>
              <a:prstDash val="solid"/>
              <a:miter/>
            </a:ln>
          </p:spPr>
          <p:txBody>
            <a:bodyPr rtlCol="0" anchor="ctr"/>
            <a:lstStyle/>
            <a:p>
              <a:endParaRPr lang="en-GB"/>
            </a:p>
          </p:txBody>
        </p:sp>
        <p:sp>
          <p:nvSpPr>
            <p:cNvPr id="1018" name="COLLAB">
              <a:extLst>
                <a:ext uri="{FF2B5EF4-FFF2-40B4-BE49-F238E27FC236}">
                  <a16:creationId xmlns:a16="http://schemas.microsoft.com/office/drawing/2014/main" id="{E6912524-E42E-614C-B430-71297143EB5D}"/>
                </a:ext>
              </a:extLst>
            </p:cNvPr>
            <p:cNvSpPr/>
            <p:nvPr/>
          </p:nvSpPr>
          <p:spPr>
            <a:xfrm>
              <a:off x="8315188" y="2296949"/>
              <a:ext cx="184504" cy="283896"/>
            </a:xfrm>
            <a:custGeom>
              <a:avLst/>
              <a:gdLst>
                <a:gd name="connsiteX0" fmla="*/ 25106 w 184504"/>
                <a:gd name="connsiteY0" fmla="*/ 243417 h 283896"/>
                <a:gd name="connsiteX1" fmla="*/ 18444 w 184504"/>
                <a:gd name="connsiteY1" fmla="*/ 172419 h 283896"/>
                <a:gd name="connsiteX2" fmla="*/ 646 w 184504"/>
                <a:gd name="connsiteY2" fmla="*/ 119124 h 283896"/>
                <a:gd name="connsiteX3" fmla="*/ 20633 w 184504"/>
                <a:gd name="connsiteY3" fmla="*/ 59167 h 283896"/>
                <a:gd name="connsiteX4" fmla="*/ 45093 w 184504"/>
                <a:gd name="connsiteY4" fmla="*/ 23668 h 283896"/>
                <a:gd name="connsiteX5" fmla="*/ 49471 w 184504"/>
                <a:gd name="connsiteY5" fmla="*/ 61736 h 283896"/>
                <a:gd name="connsiteX6" fmla="*/ 42808 w 184504"/>
                <a:gd name="connsiteY6" fmla="*/ 103897 h 283896"/>
                <a:gd name="connsiteX7" fmla="*/ 62795 w 184504"/>
                <a:gd name="connsiteY7" fmla="*/ 132448 h 283896"/>
                <a:gd name="connsiteX8" fmla="*/ 85637 w 184504"/>
                <a:gd name="connsiteY8" fmla="*/ 46795 h 283896"/>
                <a:gd name="connsiteX9" fmla="*/ 103244 w 184504"/>
                <a:gd name="connsiteY9" fmla="*/ 8726 h 283896"/>
                <a:gd name="connsiteX10" fmla="*/ 118092 w 184504"/>
                <a:gd name="connsiteY10" fmla="*/ 11486 h 283896"/>
                <a:gd name="connsiteX11" fmla="*/ 134748 w 184504"/>
                <a:gd name="connsiteY11" fmla="*/ 351 h 283896"/>
                <a:gd name="connsiteX12" fmla="*/ 148643 w 184504"/>
                <a:gd name="connsiteY12" fmla="*/ 17006 h 283896"/>
                <a:gd name="connsiteX13" fmla="*/ 169010 w 184504"/>
                <a:gd name="connsiteY13" fmla="*/ 39276 h 283896"/>
                <a:gd name="connsiteX14" fmla="*/ 178528 w 184504"/>
                <a:gd name="connsiteY14" fmla="*/ 72586 h 283896"/>
                <a:gd name="connsiteX15" fmla="*/ 183192 w 184504"/>
                <a:gd name="connsiteY15" fmla="*/ 99424 h 283896"/>
                <a:gd name="connsiteX16" fmla="*/ 181288 w 184504"/>
                <a:gd name="connsiteY16" fmla="*/ 181841 h 283896"/>
                <a:gd name="connsiteX17" fmla="*/ 142457 w 184504"/>
                <a:gd name="connsiteY17" fmla="*/ 240181 h 283896"/>
                <a:gd name="connsiteX18" fmla="*/ 110002 w 184504"/>
                <a:gd name="connsiteY18" fmla="*/ 271682 h 283896"/>
                <a:gd name="connsiteX19" fmla="*/ 98010 w 184504"/>
                <a:gd name="connsiteY19" fmla="*/ 283674 h 283896"/>
                <a:gd name="connsiteX20" fmla="*/ 18348 w 184504"/>
                <a:gd name="connsiteY20" fmla="*/ 266067 h 28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504" h="283896">
                  <a:moveTo>
                    <a:pt x="25106" y="243417"/>
                  </a:moveTo>
                  <a:cubicBezTo>
                    <a:pt x="25106" y="243417"/>
                    <a:pt x="22917" y="181270"/>
                    <a:pt x="18444" y="172419"/>
                  </a:cubicBezTo>
                  <a:cubicBezTo>
                    <a:pt x="13970" y="163569"/>
                    <a:pt x="-3732" y="134351"/>
                    <a:pt x="646" y="119124"/>
                  </a:cubicBezTo>
                  <a:cubicBezTo>
                    <a:pt x="5024" y="103897"/>
                    <a:pt x="11781" y="88003"/>
                    <a:pt x="20633" y="59167"/>
                  </a:cubicBezTo>
                  <a:cubicBezTo>
                    <a:pt x="29484" y="30330"/>
                    <a:pt x="33957" y="21099"/>
                    <a:pt x="45093" y="23668"/>
                  </a:cubicBezTo>
                  <a:cubicBezTo>
                    <a:pt x="56228" y="26238"/>
                    <a:pt x="56133" y="41465"/>
                    <a:pt x="49471" y="61736"/>
                  </a:cubicBezTo>
                  <a:cubicBezTo>
                    <a:pt x="45281" y="75407"/>
                    <a:pt x="43039" y="89600"/>
                    <a:pt x="42808" y="103897"/>
                  </a:cubicBezTo>
                  <a:lnTo>
                    <a:pt x="62795" y="132448"/>
                  </a:lnTo>
                  <a:cubicBezTo>
                    <a:pt x="62795" y="132448"/>
                    <a:pt x="81830" y="58310"/>
                    <a:pt x="85637" y="46795"/>
                  </a:cubicBezTo>
                  <a:cubicBezTo>
                    <a:pt x="89444" y="35279"/>
                    <a:pt x="95821" y="12533"/>
                    <a:pt x="103244" y="8726"/>
                  </a:cubicBezTo>
                  <a:cubicBezTo>
                    <a:pt x="108323" y="6830"/>
                    <a:pt x="114034" y="7891"/>
                    <a:pt x="118092" y="11486"/>
                  </a:cubicBezTo>
                  <a:cubicBezTo>
                    <a:pt x="118092" y="11486"/>
                    <a:pt x="124564" y="-2409"/>
                    <a:pt x="134748" y="351"/>
                  </a:cubicBezTo>
                  <a:cubicBezTo>
                    <a:pt x="144931" y="3111"/>
                    <a:pt x="145883" y="5015"/>
                    <a:pt x="148643" y="17006"/>
                  </a:cubicBezTo>
                  <a:cubicBezTo>
                    <a:pt x="151403" y="28998"/>
                    <a:pt x="162539" y="25381"/>
                    <a:pt x="169010" y="39276"/>
                  </a:cubicBezTo>
                  <a:cubicBezTo>
                    <a:pt x="173537" y="49947"/>
                    <a:pt x="176734" y="61134"/>
                    <a:pt x="178528" y="72586"/>
                  </a:cubicBezTo>
                  <a:cubicBezTo>
                    <a:pt x="178528" y="72586"/>
                    <a:pt x="182240" y="68874"/>
                    <a:pt x="183192" y="99424"/>
                  </a:cubicBezTo>
                  <a:cubicBezTo>
                    <a:pt x="185376" y="126889"/>
                    <a:pt x="184738" y="154506"/>
                    <a:pt x="181288" y="181841"/>
                  </a:cubicBezTo>
                  <a:cubicBezTo>
                    <a:pt x="176720" y="211439"/>
                    <a:pt x="156352" y="225334"/>
                    <a:pt x="142457" y="240181"/>
                  </a:cubicBezTo>
                  <a:cubicBezTo>
                    <a:pt x="128561" y="255027"/>
                    <a:pt x="112762" y="266067"/>
                    <a:pt x="110002" y="271682"/>
                  </a:cubicBezTo>
                  <a:cubicBezTo>
                    <a:pt x="106755" y="276365"/>
                    <a:pt x="102693" y="280427"/>
                    <a:pt x="98010" y="283674"/>
                  </a:cubicBezTo>
                  <a:cubicBezTo>
                    <a:pt x="95535" y="286148"/>
                    <a:pt x="18348" y="266067"/>
                    <a:pt x="18348" y="266067"/>
                  </a:cubicBezTo>
                  <a:close/>
                </a:path>
              </a:pathLst>
            </a:custGeom>
            <a:solidFill>
              <a:srgbClr val="CCCCCC"/>
            </a:solidFill>
            <a:ln w="9502" cap="rnd">
              <a:solidFill>
                <a:srgbClr val="263238"/>
              </a:solidFill>
              <a:prstDash val="solid"/>
              <a:round/>
            </a:ln>
          </p:spPr>
          <p:txBody>
            <a:bodyPr rtlCol="0" anchor="ctr"/>
            <a:lstStyle/>
            <a:p>
              <a:endParaRPr lang="en-GB"/>
            </a:p>
          </p:txBody>
        </p:sp>
        <p:sp>
          <p:nvSpPr>
            <p:cNvPr id="1019" name="COLLAB">
              <a:extLst>
                <a:ext uri="{FF2B5EF4-FFF2-40B4-BE49-F238E27FC236}">
                  <a16:creationId xmlns:a16="http://schemas.microsoft.com/office/drawing/2014/main" id="{E6912524-E42E-614C-B430-71297143EB5D}"/>
                </a:ext>
              </a:extLst>
            </p:cNvPr>
            <p:cNvSpPr/>
            <p:nvPr/>
          </p:nvSpPr>
          <p:spPr>
            <a:xfrm>
              <a:off x="8406485" y="2315490"/>
              <a:ext cx="24935" cy="118487"/>
            </a:xfrm>
            <a:custGeom>
              <a:avLst/>
              <a:gdLst>
                <a:gd name="connsiteX0" fmla="*/ 24936 w 24935"/>
                <a:gd name="connsiteY0" fmla="*/ 0 h 118487"/>
                <a:gd name="connsiteX1" fmla="*/ 20367 w 24935"/>
                <a:gd name="connsiteY1" fmla="*/ 45396 h 118487"/>
                <a:gd name="connsiteX2" fmla="*/ 4568 w 24935"/>
                <a:gd name="connsiteY2" fmla="*/ 101832 h 118487"/>
                <a:gd name="connsiteX3" fmla="*/ 0 w 24935"/>
                <a:gd name="connsiteY3" fmla="*/ 118487 h 118487"/>
              </a:gdLst>
              <a:ahLst/>
              <a:cxnLst>
                <a:cxn ang="0">
                  <a:pos x="connsiteX0" y="connsiteY0"/>
                </a:cxn>
                <a:cxn ang="0">
                  <a:pos x="connsiteX1" y="connsiteY1"/>
                </a:cxn>
                <a:cxn ang="0">
                  <a:pos x="connsiteX2" y="connsiteY2"/>
                </a:cxn>
                <a:cxn ang="0">
                  <a:pos x="connsiteX3" y="connsiteY3"/>
                </a:cxn>
              </a:cxnLst>
              <a:rect l="l" t="t" r="r" b="b"/>
              <a:pathLst>
                <a:path w="24935" h="118487">
                  <a:moveTo>
                    <a:pt x="24936" y="0"/>
                  </a:moveTo>
                  <a:lnTo>
                    <a:pt x="20367" y="45396"/>
                  </a:lnTo>
                  <a:lnTo>
                    <a:pt x="4568" y="101832"/>
                  </a:lnTo>
                  <a:lnTo>
                    <a:pt x="0" y="118487"/>
                  </a:lnTo>
                </a:path>
              </a:pathLst>
            </a:custGeom>
            <a:noFill/>
            <a:ln w="9502" cap="rnd">
              <a:solidFill>
                <a:srgbClr val="263238"/>
              </a:solidFill>
              <a:prstDash val="solid"/>
              <a:round/>
            </a:ln>
          </p:spPr>
          <p:txBody>
            <a:bodyPr rtlCol="0" anchor="ctr"/>
            <a:lstStyle/>
            <a:p>
              <a:endParaRPr lang="en-GB"/>
            </a:p>
          </p:txBody>
        </p:sp>
        <p:sp>
          <p:nvSpPr>
            <p:cNvPr id="1020" name="COLLAB">
              <a:extLst>
                <a:ext uri="{FF2B5EF4-FFF2-40B4-BE49-F238E27FC236}">
                  <a16:creationId xmlns:a16="http://schemas.microsoft.com/office/drawing/2014/main" id="{E6912524-E42E-614C-B430-71297143EB5D}"/>
                </a:ext>
              </a:extLst>
            </p:cNvPr>
            <p:cNvSpPr/>
            <p:nvPr/>
          </p:nvSpPr>
          <p:spPr>
            <a:xfrm>
              <a:off x="8440748" y="2321010"/>
              <a:ext cx="24935" cy="125053"/>
            </a:xfrm>
            <a:custGeom>
              <a:avLst/>
              <a:gdLst>
                <a:gd name="connsiteX0" fmla="*/ 24891 w 24935"/>
                <a:gd name="connsiteY0" fmla="*/ -11 h 125053"/>
                <a:gd name="connsiteX1" fmla="*/ 18420 w 24935"/>
                <a:gd name="connsiteY1" fmla="*/ 25970 h 125053"/>
                <a:gd name="connsiteX2" fmla="*/ 10139 w 24935"/>
                <a:gd name="connsiteY2" fmla="*/ 97253 h 125053"/>
                <a:gd name="connsiteX3" fmla="*/ -44 w 24935"/>
                <a:gd name="connsiteY3" fmla="*/ 125043 h 125053"/>
              </a:gdLst>
              <a:ahLst/>
              <a:cxnLst>
                <a:cxn ang="0">
                  <a:pos x="connsiteX0" y="connsiteY0"/>
                </a:cxn>
                <a:cxn ang="0">
                  <a:pos x="connsiteX1" y="connsiteY1"/>
                </a:cxn>
                <a:cxn ang="0">
                  <a:pos x="connsiteX2" y="connsiteY2"/>
                </a:cxn>
                <a:cxn ang="0">
                  <a:pos x="connsiteX3" y="connsiteY3"/>
                </a:cxn>
              </a:cxnLst>
              <a:rect l="l" t="t" r="r" b="b"/>
              <a:pathLst>
                <a:path w="24935" h="125053">
                  <a:moveTo>
                    <a:pt x="24891" y="-11"/>
                  </a:moveTo>
                  <a:cubicBezTo>
                    <a:pt x="20374" y="7885"/>
                    <a:pt x="18133" y="16878"/>
                    <a:pt x="18420" y="25970"/>
                  </a:cubicBezTo>
                  <a:cubicBezTo>
                    <a:pt x="17182" y="49883"/>
                    <a:pt x="14417" y="73693"/>
                    <a:pt x="10139" y="97253"/>
                  </a:cubicBezTo>
                  <a:cubicBezTo>
                    <a:pt x="7797" y="106869"/>
                    <a:pt x="4381" y="116190"/>
                    <a:pt x="-44" y="125043"/>
                  </a:cubicBezTo>
                </a:path>
              </a:pathLst>
            </a:custGeom>
            <a:noFill/>
            <a:ln w="9502" cap="rnd">
              <a:solidFill>
                <a:srgbClr val="263238"/>
              </a:solidFill>
              <a:prstDash val="solid"/>
              <a:round/>
            </a:ln>
          </p:spPr>
          <p:txBody>
            <a:bodyPr rtlCol="0" anchor="ctr"/>
            <a:lstStyle/>
            <a:p>
              <a:endParaRPr lang="en-GB"/>
            </a:p>
          </p:txBody>
        </p:sp>
        <p:sp>
          <p:nvSpPr>
            <p:cNvPr id="1021" name="COLLAB">
              <a:extLst>
                <a:ext uri="{FF2B5EF4-FFF2-40B4-BE49-F238E27FC236}">
                  <a16:creationId xmlns:a16="http://schemas.microsoft.com/office/drawing/2014/main" id="{E6912524-E42E-614C-B430-71297143EB5D}"/>
                </a:ext>
              </a:extLst>
            </p:cNvPr>
            <p:cNvSpPr/>
            <p:nvPr/>
          </p:nvSpPr>
          <p:spPr>
            <a:xfrm>
              <a:off x="8464066" y="2377533"/>
              <a:ext cx="27791" cy="79570"/>
            </a:xfrm>
            <a:custGeom>
              <a:avLst/>
              <a:gdLst>
                <a:gd name="connsiteX0" fmla="*/ 27747 w 27791"/>
                <a:gd name="connsiteY0" fmla="*/ -3 h 79570"/>
                <a:gd name="connsiteX1" fmla="*/ 13851 w 27791"/>
                <a:gd name="connsiteY1" fmla="*/ 17604 h 79570"/>
                <a:gd name="connsiteX2" fmla="*/ 7379 w 27791"/>
                <a:gd name="connsiteY2" fmla="*/ 67568 h 79570"/>
                <a:gd name="connsiteX3" fmla="*/ -44 w 27791"/>
                <a:gd name="connsiteY3" fmla="*/ 79559 h 79570"/>
              </a:gdLst>
              <a:ahLst/>
              <a:cxnLst>
                <a:cxn ang="0">
                  <a:pos x="connsiteX0" y="connsiteY0"/>
                </a:cxn>
                <a:cxn ang="0">
                  <a:pos x="connsiteX1" y="connsiteY1"/>
                </a:cxn>
                <a:cxn ang="0">
                  <a:pos x="connsiteX2" y="connsiteY2"/>
                </a:cxn>
                <a:cxn ang="0">
                  <a:pos x="connsiteX3" y="connsiteY3"/>
                </a:cxn>
              </a:cxnLst>
              <a:rect l="l" t="t" r="r" b="b"/>
              <a:pathLst>
                <a:path w="27791" h="79570">
                  <a:moveTo>
                    <a:pt x="27747" y="-3"/>
                  </a:moveTo>
                  <a:cubicBezTo>
                    <a:pt x="27747" y="-3"/>
                    <a:pt x="15659" y="-955"/>
                    <a:pt x="13851" y="17604"/>
                  </a:cubicBezTo>
                  <a:cubicBezTo>
                    <a:pt x="12043" y="36162"/>
                    <a:pt x="8236" y="63856"/>
                    <a:pt x="7379" y="67568"/>
                  </a:cubicBezTo>
                  <a:cubicBezTo>
                    <a:pt x="5420" y="71862"/>
                    <a:pt x="2926" y="75891"/>
                    <a:pt x="-44" y="79559"/>
                  </a:cubicBezTo>
                </a:path>
              </a:pathLst>
            </a:custGeom>
            <a:noFill/>
            <a:ln w="9502" cap="rnd">
              <a:solidFill>
                <a:srgbClr val="263238"/>
              </a:solidFill>
              <a:prstDash val="solid"/>
              <a:round/>
            </a:ln>
          </p:spPr>
          <p:txBody>
            <a:bodyPr rtlCol="0" anchor="ctr"/>
            <a:lstStyle/>
            <a:p>
              <a:endParaRPr lang="en-GB"/>
            </a:p>
          </p:txBody>
        </p:sp>
        <p:sp>
          <p:nvSpPr>
            <p:cNvPr id="1022" name="COLLAB">
              <a:extLst>
                <a:ext uri="{FF2B5EF4-FFF2-40B4-BE49-F238E27FC236}">
                  <a16:creationId xmlns:a16="http://schemas.microsoft.com/office/drawing/2014/main" id="{E6912524-E42E-614C-B430-71297143EB5D}"/>
                </a:ext>
              </a:extLst>
            </p:cNvPr>
            <p:cNvSpPr/>
            <p:nvPr/>
          </p:nvSpPr>
          <p:spPr>
            <a:xfrm>
              <a:off x="8385166" y="2441400"/>
              <a:ext cx="10569" cy="56531"/>
            </a:xfrm>
            <a:custGeom>
              <a:avLst/>
              <a:gdLst>
                <a:gd name="connsiteX0" fmla="*/ -44 w 10569"/>
                <a:gd name="connsiteY0" fmla="*/ -11 h 56531"/>
                <a:gd name="connsiteX1" fmla="*/ 10139 w 10569"/>
                <a:gd name="connsiteY1" fmla="*/ 35202 h 56531"/>
                <a:gd name="connsiteX2" fmla="*/ 4524 w 10569"/>
                <a:gd name="connsiteY2" fmla="*/ 56520 h 56531"/>
              </a:gdLst>
              <a:ahLst/>
              <a:cxnLst>
                <a:cxn ang="0">
                  <a:pos x="connsiteX0" y="connsiteY0"/>
                </a:cxn>
                <a:cxn ang="0">
                  <a:pos x="connsiteX1" y="connsiteY1"/>
                </a:cxn>
                <a:cxn ang="0">
                  <a:pos x="connsiteX2" y="connsiteY2"/>
                </a:cxn>
              </a:cxnLst>
              <a:rect l="l" t="t" r="r" b="b"/>
              <a:pathLst>
                <a:path w="10569" h="56531">
                  <a:moveTo>
                    <a:pt x="-44" y="-11"/>
                  </a:moveTo>
                  <a:cubicBezTo>
                    <a:pt x="-44" y="-11"/>
                    <a:pt x="12899" y="22259"/>
                    <a:pt x="10139" y="35202"/>
                  </a:cubicBezTo>
                  <a:cubicBezTo>
                    <a:pt x="8649" y="42403"/>
                    <a:pt x="6775" y="49519"/>
                    <a:pt x="4524" y="56520"/>
                  </a:cubicBezTo>
                </a:path>
              </a:pathLst>
            </a:custGeom>
            <a:noFill/>
            <a:ln w="9502" cap="rnd">
              <a:solidFill>
                <a:srgbClr val="263238"/>
              </a:solidFill>
              <a:prstDash val="solid"/>
              <a:round/>
            </a:ln>
          </p:spPr>
          <p:txBody>
            <a:bodyPr rtlCol="0" anchor="ctr"/>
            <a:lstStyle/>
            <a:p>
              <a:endParaRPr lang="en-GB"/>
            </a:p>
          </p:txBody>
        </p:sp>
        <p:sp>
          <p:nvSpPr>
            <p:cNvPr id="1023" name="COLLAB">
              <a:extLst>
                <a:ext uri="{FF2B5EF4-FFF2-40B4-BE49-F238E27FC236}">
                  <a16:creationId xmlns:a16="http://schemas.microsoft.com/office/drawing/2014/main" id="{E6912524-E42E-614C-B430-71297143EB5D}"/>
                </a:ext>
              </a:extLst>
            </p:cNvPr>
            <p:cNvSpPr/>
            <p:nvPr/>
          </p:nvSpPr>
          <p:spPr>
            <a:xfrm>
              <a:off x="7665639" y="2539830"/>
              <a:ext cx="778630" cy="581220"/>
            </a:xfrm>
            <a:custGeom>
              <a:avLst/>
              <a:gdLst>
                <a:gd name="connsiteX0" fmla="*/ 148624 w 778630"/>
                <a:gd name="connsiteY0" fmla="*/ 291282 h 581220"/>
                <a:gd name="connsiteX1" fmla="*/ 279584 w 778630"/>
                <a:gd name="connsiteY1" fmla="*/ 315646 h 581220"/>
                <a:gd name="connsiteX2" fmla="*/ 497059 w 778630"/>
                <a:gd name="connsiteY2" fmla="*/ 340104 h 581220"/>
                <a:gd name="connsiteX3" fmla="*/ 674656 w 778630"/>
                <a:gd name="connsiteY3" fmla="*/ 536 h 581220"/>
                <a:gd name="connsiteX4" fmla="*/ 705683 w 778630"/>
                <a:gd name="connsiteY4" fmla="*/ 2725 h 581220"/>
                <a:gd name="connsiteX5" fmla="*/ 778587 w 778630"/>
                <a:gd name="connsiteY5" fmla="*/ 47075 h 581220"/>
                <a:gd name="connsiteX6" fmla="*/ 691977 w 778630"/>
                <a:gd name="connsiteY6" fmla="*/ 373319 h 581220"/>
                <a:gd name="connsiteX7" fmla="*/ 661045 w 778630"/>
                <a:gd name="connsiteY7" fmla="*/ 443460 h 581220"/>
                <a:gd name="connsiteX8" fmla="*/ 631065 w 778630"/>
                <a:gd name="connsiteY8" fmla="*/ 472011 h 581220"/>
                <a:gd name="connsiteX9" fmla="*/ 387989 w 778630"/>
                <a:gd name="connsiteY9" fmla="*/ 563755 h 581220"/>
                <a:gd name="connsiteX10" fmla="*/ 239230 w 778630"/>
                <a:gd name="connsiteY10" fmla="*/ 552715 h 581220"/>
                <a:gd name="connsiteX11" fmla="*/ 128256 w 778630"/>
                <a:gd name="connsiteY11" fmla="*/ 572606 h 581220"/>
                <a:gd name="connsiteX12" fmla="*/ 10620 w 778630"/>
                <a:gd name="connsiteY12" fmla="*/ 457259 h 581220"/>
                <a:gd name="connsiteX13" fmla="*/ 148624 w 778630"/>
                <a:gd name="connsiteY13" fmla="*/ 291282 h 58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630" h="581220">
                  <a:moveTo>
                    <a:pt x="148624" y="291282"/>
                  </a:moveTo>
                  <a:cubicBezTo>
                    <a:pt x="148624" y="291282"/>
                    <a:pt x="228571" y="315646"/>
                    <a:pt x="279584" y="315646"/>
                  </a:cubicBezTo>
                  <a:cubicBezTo>
                    <a:pt x="330598" y="315646"/>
                    <a:pt x="497059" y="340104"/>
                    <a:pt x="497059" y="340104"/>
                  </a:cubicBezTo>
                  <a:lnTo>
                    <a:pt x="674656" y="536"/>
                  </a:lnTo>
                  <a:cubicBezTo>
                    <a:pt x="685045" y="-649"/>
                    <a:pt x="695563" y="93"/>
                    <a:pt x="705683" y="2725"/>
                  </a:cubicBezTo>
                  <a:cubicBezTo>
                    <a:pt x="721482" y="7198"/>
                    <a:pt x="778587" y="47075"/>
                    <a:pt x="778587" y="47075"/>
                  </a:cubicBezTo>
                  <a:cubicBezTo>
                    <a:pt x="778587" y="47075"/>
                    <a:pt x="705302" y="326685"/>
                    <a:pt x="691977" y="373319"/>
                  </a:cubicBezTo>
                  <a:cubicBezTo>
                    <a:pt x="684471" y="397838"/>
                    <a:pt x="674088" y="421382"/>
                    <a:pt x="661045" y="443460"/>
                  </a:cubicBezTo>
                  <a:cubicBezTo>
                    <a:pt x="653933" y="455604"/>
                    <a:pt x="643543" y="465499"/>
                    <a:pt x="631065" y="472011"/>
                  </a:cubicBezTo>
                  <a:cubicBezTo>
                    <a:pt x="590235" y="493614"/>
                    <a:pt x="486590" y="544721"/>
                    <a:pt x="387989" y="563755"/>
                  </a:cubicBezTo>
                  <a:cubicBezTo>
                    <a:pt x="261406" y="588214"/>
                    <a:pt x="239230" y="552715"/>
                    <a:pt x="239230" y="552715"/>
                  </a:cubicBezTo>
                  <a:lnTo>
                    <a:pt x="128256" y="572606"/>
                  </a:lnTo>
                  <a:cubicBezTo>
                    <a:pt x="128256" y="572606"/>
                    <a:pt x="68391" y="628090"/>
                    <a:pt x="10620" y="457259"/>
                  </a:cubicBezTo>
                  <a:cubicBezTo>
                    <a:pt x="-47151" y="286428"/>
                    <a:pt x="148624" y="291282"/>
                    <a:pt x="148624" y="291282"/>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24" name="COLLAB">
              <a:extLst>
                <a:ext uri="{FF2B5EF4-FFF2-40B4-BE49-F238E27FC236}">
                  <a16:creationId xmlns:a16="http://schemas.microsoft.com/office/drawing/2014/main" id="{E6912524-E42E-614C-B430-71297143EB5D}"/>
                </a:ext>
              </a:extLst>
            </p:cNvPr>
            <p:cNvSpPr/>
            <p:nvPr/>
          </p:nvSpPr>
          <p:spPr>
            <a:xfrm>
              <a:off x="7430921" y="2773115"/>
              <a:ext cx="605238" cy="1159739"/>
            </a:xfrm>
            <a:custGeom>
              <a:avLst/>
              <a:gdLst>
                <a:gd name="connsiteX0" fmla="*/ 436258 w 605238"/>
                <a:gd name="connsiteY0" fmla="*/ 105296 h 1159739"/>
                <a:gd name="connsiteX1" fmla="*/ 416652 w 605238"/>
                <a:gd name="connsiteY1" fmla="*/ 62374 h 1159739"/>
                <a:gd name="connsiteX2" fmla="*/ 356692 w 605238"/>
                <a:gd name="connsiteY2" fmla="*/ 228 h 1159739"/>
                <a:gd name="connsiteX3" fmla="*/ 166342 w 605238"/>
                <a:gd name="connsiteY3" fmla="*/ 69036 h 1159739"/>
                <a:gd name="connsiteX4" fmla="*/ 90107 w 605238"/>
                <a:gd name="connsiteY4" fmla="*/ 175437 h 1159739"/>
                <a:gd name="connsiteX5" fmla="*/ 27958 w 605238"/>
                <a:gd name="connsiteY5" fmla="*/ 337226 h 1159739"/>
                <a:gd name="connsiteX6" fmla="*/ 58985 w 605238"/>
                <a:gd name="connsiteY6" fmla="*/ 718955 h 1159739"/>
                <a:gd name="connsiteX7" fmla="*/ 239056 w 605238"/>
                <a:gd name="connsiteY7" fmla="*/ 990095 h 1159739"/>
                <a:gd name="connsiteX8" fmla="*/ 361165 w 605238"/>
                <a:gd name="connsiteY8" fmla="*/ 1125523 h 1159739"/>
                <a:gd name="connsiteX9" fmla="*/ 605194 w 605238"/>
                <a:gd name="connsiteY9" fmla="*/ 1149792 h 1159739"/>
                <a:gd name="connsiteX10" fmla="*/ 598532 w 605238"/>
                <a:gd name="connsiteY10" fmla="*/ 1121240 h 1159739"/>
                <a:gd name="connsiteX11" fmla="*/ 595010 w 605238"/>
                <a:gd name="connsiteY11" fmla="*/ 548695 h 1159739"/>
                <a:gd name="connsiteX12" fmla="*/ 525437 w 605238"/>
                <a:gd name="connsiteY12" fmla="*/ 455143 h 1159739"/>
                <a:gd name="connsiteX13" fmla="*/ 502976 w 605238"/>
                <a:gd name="connsiteY13" fmla="*/ 307343 h 115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238" h="1159739">
                  <a:moveTo>
                    <a:pt x="436258" y="105296"/>
                  </a:moveTo>
                  <a:lnTo>
                    <a:pt x="416652" y="62374"/>
                  </a:lnTo>
                  <a:cubicBezTo>
                    <a:pt x="416652" y="62374"/>
                    <a:pt x="392192" y="2512"/>
                    <a:pt x="356692" y="228"/>
                  </a:cubicBezTo>
                  <a:cubicBezTo>
                    <a:pt x="321192" y="-2056"/>
                    <a:pt x="216880" y="11363"/>
                    <a:pt x="166342" y="69036"/>
                  </a:cubicBezTo>
                  <a:cubicBezTo>
                    <a:pt x="136805" y="101358"/>
                    <a:pt x="111214" y="137075"/>
                    <a:pt x="90107" y="175437"/>
                  </a:cubicBezTo>
                  <a:cubicBezTo>
                    <a:pt x="66361" y="228153"/>
                    <a:pt x="45611" y="282169"/>
                    <a:pt x="27958" y="337226"/>
                  </a:cubicBezTo>
                  <a:cubicBezTo>
                    <a:pt x="-7542" y="443722"/>
                    <a:pt x="-20867" y="561353"/>
                    <a:pt x="58985" y="718955"/>
                  </a:cubicBezTo>
                  <a:cubicBezTo>
                    <a:pt x="108536" y="815868"/>
                    <a:pt x="168948" y="906833"/>
                    <a:pt x="239056" y="990095"/>
                  </a:cubicBezTo>
                  <a:cubicBezTo>
                    <a:pt x="239056" y="990096"/>
                    <a:pt x="223352" y="1052242"/>
                    <a:pt x="361165" y="1125523"/>
                  </a:cubicBezTo>
                  <a:cubicBezTo>
                    <a:pt x="445681" y="1170539"/>
                    <a:pt x="546471" y="1162449"/>
                    <a:pt x="605194" y="1149792"/>
                  </a:cubicBezTo>
                  <a:cubicBezTo>
                    <a:pt x="602910" y="1140275"/>
                    <a:pt x="600626" y="1130757"/>
                    <a:pt x="598532" y="1121240"/>
                  </a:cubicBezTo>
                  <a:cubicBezTo>
                    <a:pt x="556427" y="932840"/>
                    <a:pt x="555226" y="737599"/>
                    <a:pt x="595010" y="548695"/>
                  </a:cubicBezTo>
                  <a:cubicBezTo>
                    <a:pt x="571121" y="526901"/>
                    <a:pt x="536382" y="494067"/>
                    <a:pt x="525437" y="455143"/>
                  </a:cubicBezTo>
                  <a:cubicBezTo>
                    <a:pt x="513445" y="412696"/>
                    <a:pt x="508687" y="357593"/>
                    <a:pt x="502976" y="307343"/>
                  </a:cubicBezTo>
                </a:path>
              </a:pathLst>
            </a:custGeom>
            <a:solidFill>
              <a:srgbClr val="FFFFFF"/>
            </a:solidFill>
            <a:ln w="9502" cap="rnd">
              <a:solidFill>
                <a:srgbClr val="263238"/>
              </a:solidFill>
              <a:prstDash val="solid"/>
              <a:round/>
            </a:ln>
          </p:spPr>
          <p:txBody>
            <a:bodyPr rtlCol="0" anchor="ctr"/>
            <a:lstStyle/>
            <a:p>
              <a:endParaRPr lang="en-GB"/>
            </a:p>
          </p:txBody>
        </p:sp>
        <p:sp>
          <p:nvSpPr>
            <p:cNvPr id="1025" name="COLLAB">
              <a:extLst>
                <a:ext uri="{FF2B5EF4-FFF2-40B4-BE49-F238E27FC236}">
                  <a16:creationId xmlns:a16="http://schemas.microsoft.com/office/drawing/2014/main" id="{E6912524-E42E-614C-B430-71297143EB5D}"/>
                </a:ext>
              </a:extLst>
            </p:cNvPr>
            <p:cNvSpPr/>
            <p:nvPr/>
          </p:nvSpPr>
          <p:spPr>
            <a:xfrm>
              <a:off x="7512888" y="2933241"/>
              <a:ext cx="272416" cy="156677"/>
            </a:xfrm>
            <a:custGeom>
              <a:avLst/>
              <a:gdLst>
                <a:gd name="connsiteX0" fmla="*/ 17658 w 272416"/>
                <a:gd name="connsiteY0" fmla="*/ -11 h 156677"/>
                <a:gd name="connsiteX1" fmla="*/ -44 w 272416"/>
                <a:gd name="connsiteY1" fmla="*/ 68702 h 156677"/>
                <a:gd name="connsiteX2" fmla="*/ 68672 w 272416"/>
                <a:gd name="connsiteY2" fmla="*/ 141983 h 156677"/>
                <a:gd name="connsiteX3" fmla="*/ 259593 w 272416"/>
                <a:gd name="connsiteY3" fmla="*/ 115335 h 156677"/>
                <a:gd name="connsiteX4" fmla="*/ 239606 w 272416"/>
                <a:gd name="connsiteY4" fmla="*/ -11 h 156677"/>
                <a:gd name="connsiteX5" fmla="*/ 17658 w 272416"/>
                <a:gd name="connsiteY5" fmla="*/ -11 h 1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416" h="156677">
                  <a:moveTo>
                    <a:pt x="17658" y="-11"/>
                  </a:moveTo>
                  <a:lnTo>
                    <a:pt x="-44" y="68702"/>
                  </a:lnTo>
                  <a:cubicBezTo>
                    <a:pt x="10142" y="102529"/>
                    <a:pt x="35567" y="129644"/>
                    <a:pt x="68672" y="141983"/>
                  </a:cubicBezTo>
                  <a:cubicBezTo>
                    <a:pt x="124159" y="161969"/>
                    <a:pt x="221904" y="168631"/>
                    <a:pt x="259593" y="115335"/>
                  </a:cubicBezTo>
                  <a:cubicBezTo>
                    <a:pt x="297282" y="62040"/>
                    <a:pt x="239606" y="-11"/>
                    <a:pt x="239606" y="-11"/>
                  </a:cubicBezTo>
                  <a:lnTo>
                    <a:pt x="17658" y="-11"/>
                  </a:lnTo>
                  <a:close/>
                </a:path>
              </a:pathLst>
            </a:custGeom>
            <a:solidFill>
              <a:srgbClr val="FFFFFF"/>
            </a:solidFill>
            <a:ln w="9502" cap="rnd">
              <a:solidFill>
                <a:srgbClr val="263238"/>
              </a:solidFill>
              <a:prstDash val="solid"/>
              <a:round/>
            </a:ln>
          </p:spPr>
          <p:txBody>
            <a:bodyPr rtlCol="0" anchor="ctr"/>
            <a:lstStyle/>
            <a:p>
              <a:endParaRPr lang="en-GB"/>
            </a:p>
          </p:txBody>
        </p:sp>
        <p:sp>
          <p:nvSpPr>
            <p:cNvPr id="1026" name="COLLAB">
              <a:extLst>
                <a:ext uri="{FF2B5EF4-FFF2-40B4-BE49-F238E27FC236}">
                  <a16:creationId xmlns:a16="http://schemas.microsoft.com/office/drawing/2014/main" id="{E6912524-E42E-614C-B430-71297143EB5D}"/>
                </a:ext>
              </a:extLst>
            </p:cNvPr>
            <p:cNvSpPr/>
            <p:nvPr/>
          </p:nvSpPr>
          <p:spPr>
            <a:xfrm>
              <a:off x="7465029" y="2544996"/>
              <a:ext cx="388434" cy="470642"/>
            </a:xfrm>
            <a:custGeom>
              <a:avLst/>
              <a:gdLst>
                <a:gd name="connsiteX0" fmla="*/ 280422 w 388434"/>
                <a:gd name="connsiteY0" fmla="*/ 2032 h 470642"/>
                <a:gd name="connsiteX1" fmla="*/ 302598 w 388434"/>
                <a:gd name="connsiteY1" fmla="*/ 28680 h 470642"/>
                <a:gd name="connsiteX2" fmla="*/ 329247 w 388434"/>
                <a:gd name="connsiteY2" fmla="*/ 70840 h 470642"/>
                <a:gd name="connsiteX3" fmla="*/ 386923 w 388434"/>
                <a:gd name="connsiteY3" fmla="*/ 77502 h 470642"/>
                <a:gd name="connsiteX4" fmla="*/ 375883 w 388434"/>
                <a:gd name="connsiteY4" fmla="*/ 164012 h 470642"/>
                <a:gd name="connsiteX5" fmla="*/ 382545 w 388434"/>
                <a:gd name="connsiteY5" fmla="*/ 290494 h 470642"/>
                <a:gd name="connsiteX6" fmla="*/ 351423 w 388434"/>
                <a:gd name="connsiteY6" fmla="*/ 361586 h 470642"/>
                <a:gd name="connsiteX7" fmla="*/ 318207 w 388434"/>
                <a:gd name="connsiteY7" fmla="*/ 372626 h 470642"/>
                <a:gd name="connsiteX8" fmla="*/ 273760 w 388434"/>
                <a:gd name="connsiteY8" fmla="*/ 467796 h 470642"/>
                <a:gd name="connsiteX9" fmla="*/ 156124 w 388434"/>
                <a:gd name="connsiteY9" fmla="*/ 449999 h 470642"/>
                <a:gd name="connsiteX10" fmla="*/ 65517 w 388434"/>
                <a:gd name="connsiteY10" fmla="*/ 388234 h 470642"/>
                <a:gd name="connsiteX11" fmla="*/ 1179 w 388434"/>
                <a:gd name="connsiteY11" fmla="*/ 308291 h 470642"/>
                <a:gd name="connsiteX12" fmla="*/ 209803 w 388434"/>
                <a:gd name="connsiteY12" fmla="*/ 121852 h 470642"/>
                <a:gd name="connsiteX13" fmla="*/ 280422 w 388434"/>
                <a:gd name="connsiteY13" fmla="*/ 2032 h 47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434" h="470642">
                  <a:moveTo>
                    <a:pt x="280422" y="2032"/>
                  </a:moveTo>
                  <a:cubicBezTo>
                    <a:pt x="289104" y="9757"/>
                    <a:pt x="296579" y="18739"/>
                    <a:pt x="302598" y="28680"/>
                  </a:cubicBezTo>
                  <a:cubicBezTo>
                    <a:pt x="315923" y="48666"/>
                    <a:pt x="309260" y="66748"/>
                    <a:pt x="329247" y="70840"/>
                  </a:cubicBezTo>
                  <a:cubicBezTo>
                    <a:pt x="349234" y="74933"/>
                    <a:pt x="380356" y="48666"/>
                    <a:pt x="386923" y="77502"/>
                  </a:cubicBezTo>
                  <a:cubicBezTo>
                    <a:pt x="393490" y="106339"/>
                    <a:pt x="375883" y="164012"/>
                    <a:pt x="375883" y="164012"/>
                  </a:cubicBezTo>
                  <a:cubicBezTo>
                    <a:pt x="375883" y="164012"/>
                    <a:pt x="386923" y="250617"/>
                    <a:pt x="382545" y="290494"/>
                  </a:cubicBezTo>
                  <a:cubicBezTo>
                    <a:pt x="378167" y="330370"/>
                    <a:pt x="371410" y="352640"/>
                    <a:pt x="351423" y="361586"/>
                  </a:cubicBezTo>
                  <a:cubicBezTo>
                    <a:pt x="340809" y="366523"/>
                    <a:pt x="329664" y="370227"/>
                    <a:pt x="318207" y="372626"/>
                  </a:cubicBezTo>
                  <a:lnTo>
                    <a:pt x="273760" y="467796"/>
                  </a:lnTo>
                  <a:cubicBezTo>
                    <a:pt x="273760" y="467796"/>
                    <a:pt x="224935" y="481120"/>
                    <a:pt x="156124" y="449999"/>
                  </a:cubicBezTo>
                  <a:cubicBezTo>
                    <a:pt x="87312" y="418878"/>
                    <a:pt x="65517" y="388234"/>
                    <a:pt x="65517" y="388234"/>
                  </a:cubicBezTo>
                  <a:cubicBezTo>
                    <a:pt x="65517" y="388234"/>
                    <a:pt x="18882" y="354924"/>
                    <a:pt x="1179" y="308291"/>
                  </a:cubicBezTo>
                  <a:cubicBezTo>
                    <a:pt x="-16523" y="261657"/>
                    <a:pt x="162976" y="201795"/>
                    <a:pt x="209803" y="121852"/>
                  </a:cubicBezTo>
                  <a:cubicBezTo>
                    <a:pt x="256629" y="41908"/>
                    <a:pt x="255867" y="-11292"/>
                    <a:pt x="280422" y="2032"/>
                  </a:cubicBezTo>
                  <a:close/>
                </a:path>
              </a:pathLst>
            </a:custGeom>
            <a:solidFill>
              <a:srgbClr val="CCCCCC"/>
            </a:solidFill>
            <a:ln w="9502" cap="rnd">
              <a:solidFill>
                <a:srgbClr val="263238"/>
              </a:solidFill>
              <a:prstDash val="solid"/>
              <a:round/>
            </a:ln>
          </p:spPr>
          <p:txBody>
            <a:bodyPr rtlCol="0" anchor="ctr"/>
            <a:lstStyle/>
            <a:p>
              <a:endParaRPr lang="en-GB"/>
            </a:p>
          </p:txBody>
        </p:sp>
        <p:sp>
          <p:nvSpPr>
            <p:cNvPr id="1027" name="COLLAB">
              <a:extLst>
                <a:ext uri="{FF2B5EF4-FFF2-40B4-BE49-F238E27FC236}">
                  <a16:creationId xmlns:a16="http://schemas.microsoft.com/office/drawing/2014/main" id="{E6912524-E42E-614C-B430-71297143EB5D}"/>
                </a:ext>
              </a:extLst>
            </p:cNvPr>
            <p:cNvSpPr/>
            <p:nvPr/>
          </p:nvSpPr>
          <p:spPr>
            <a:xfrm>
              <a:off x="7464161" y="2546849"/>
              <a:ext cx="285331" cy="395621"/>
            </a:xfrm>
            <a:custGeom>
              <a:avLst/>
              <a:gdLst>
                <a:gd name="connsiteX0" fmla="*/ 223614 w 285331"/>
                <a:gd name="connsiteY0" fmla="*/ 377435 h 395621"/>
                <a:gd name="connsiteX1" fmla="*/ 285287 w 285331"/>
                <a:gd name="connsiteY1" fmla="*/ 313100 h 395621"/>
                <a:gd name="connsiteX2" fmla="*/ 240841 w 285331"/>
                <a:gd name="connsiteY2" fmla="*/ 348598 h 395621"/>
                <a:gd name="connsiteX3" fmla="*/ 178691 w 285331"/>
                <a:gd name="connsiteY3" fmla="*/ 268750 h 395621"/>
                <a:gd name="connsiteX4" fmla="*/ 234178 w 285331"/>
                <a:gd name="connsiteY4" fmla="*/ 228778 h 395621"/>
                <a:gd name="connsiteX5" fmla="*/ 280814 w 285331"/>
                <a:gd name="connsiteY5" fmla="*/ 230967 h 395621"/>
                <a:gd name="connsiteX6" fmla="*/ 231989 w 285331"/>
                <a:gd name="connsiteY6" fmla="*/ 151119 h 395621"/>
                <a:gd name="connsiteX7" fmla="*/ 245314 w 285331"/>
                <a:gd name="connsiteY7" fmla="*/ 60041 h 395621"/>
                <a:gd name="connsiteX8" fmla="*/ 268441 w 285331"/>
                <a:gd name="connsiteY8" fmla="*/ -11 h 395621"/>
                <a:gd name="connsiteX9" fmla="*/ 209814 w 285331"/>
                <a:gd name="connsiteY9" fmla="*/ 119999 h 395621"/>
                <a:gd name="connsiteX10" fmla="*/ 1190 w 285331"/>
                <a:gd name="connsiteY10" fmla="*/ 306438 h 395621"/>
                <a:gd name="connsiteX11" fmla="*/ 65528 w 285331"/>
                <a:gd name="connsiteY11" fmla="*/ 386381 h 395621"/>
                <a:gd name="connsiteX12" fmla="*/ 223614 w 285331"/>
                <a:gd name="connsiteY12" fmla="*/ 377435 h 39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331" h="395621">
                  <a:moveTo>
                    <a:pt x="223614" y="377435"/>
                  </a:moveTo>
                  <a:cubicBezTo>
                    <a:pt x="252907" y="366516"/>
                    <a:pt x="275616" y="342827"/>
                    <a:pt x="285287" y="313100"/>
                  </a:cubicBezTo>
                  <a:cubicBezTo>
                    <a:pt x="285287" y="313100"/>
                    <a:pt x="278625" y="337463"/>
                    <a:pt x="240841" y="348598"/>
                  </a:cubicBezTo>
                  <a:cubicBezTo>
                    <a:pt x="203056" y="359733"/>
                    <a:pt x="174218" y="320047"/>
                    <a:pt x="178691" y="268750"/>
                  </a:cubicBezTo>
                  <a:cubicBezTo>
                    <a:pt x="183164" y="217453"/>
                    <a:pt x="227516" y="224305"/>
                    <a:pt x="234178" y="228778"/>
                  </a:cubicBezTo>
                  <a:cubicBezTo>
                    <a:pt x="240841" y="233252"/>
                    <a:pt x="269774" y="246480"/>
                    <a:pt x="280814" y="230967"/>
                  </a:cubicBezTo>
                  <a:cubicBezTo>
                    <a:pt x="291854" y="215455"/>
                    <a:pt x="231989" y="151119"/>
                    <a:pt x="231989" y="151119"/>
                  </a:cubicBezTo>
                  <a:lnTo>
                    <a:pt x="245314" y="60041"/>
                  </a:lnTo>
                  <a:lnTo>
                    <a:pt x="268441" y="-11"/>
                  </a:lnTo>
                  <a:cubicBezTo>
                    <a:pt x="254546" y="9506"/>
                    <a:pt x="247027" y="56234"/>
                    <a:pt x="209814" y="119999"/>
                  </a:cubicBezTo>
                  <a:cubicBezTo>
                    <a:pt x="163178" y="199942"/>
                    <a:pt x="-16608" y="259804"/>
                    <a:pt x="1190" y="306438"/>
                  </a:cubicBezTo>
                  <a:cubicBezTo>
                    <a:pt x="18988" y="353071"/>
                    <a:pt x="65528" y="386381"/>
                    <a:pt x="65528" y="386381"/>
                  </a:cubicBezTo>
                  <a:cubicBezTo>
                    <a:pt x="99315" y="401703"/>
                    <a:pt x="172505" y="397421"/>
                    <a:pt x="223614" y="377435"/>
                  </a:cubicBezTo>
                  <a:close/>
                </a:path>
              </a:pathLst>
            </a:custGeom>
            <a:solidFill>
              <a:schemeClr val="accent1"/>
            </a:solidFill>
            <a:ln w="9502" cap="flat">
              <a:noFill/>
              <a:prstDash val="solid"/>
              <a:miter/>
            </a:ln>
          </p:spPr>
          <p:txBody>
            <a:bodyPr rtlCol="0" anchor="ctr"/>
            <a:lstStyle/>
            <a:p>
              <a:endParaRPr lang="en-GB"/>
            </a:p>
          </p:txBody>
        </p:sp>
        <p:sp>
          <p:nvSpPr>
            <p:cNvPr id="1028" name="COLLAB">
              <a:extLst>
                <a:ext uri="{FF2B5EF4-FFF2-40B4-BE49-F238E27FC236}">
                  <a16:creationId xmlns:a16="http://schemas.microsoft.com/office/drawing/2014/main" id="{E6912524-E42E-614C-B430-71297143EB5D}"/>
                </a:ext>
              </a:extLst>
            </p:cNvPr>
            <p:cNvSpPr/>
            <p:nvPr/>
          </p:nvSpPr>
          <p:spPr>
            <a:xfrm>
              <a:off x="7329807" y="2431799"/>
              <a:ext cx="415806" cy="421593"/>
            </a:xfrm>
            <a:custGeom>
              <a:avLst/>
              <a:gdLst>
                <a:gd name="connsiteX0" fmla="*/ 7248 w 415806"/>
                <a:gd name="connsiteY0" fmla="*/ 272831 h 421593"/>
                <a:gd name="connsiteX1" fmla="*/ 136020 w 415806"/>
                <a:gd name="connsiteY1" fmla="*/ 421582 h 421593"/>
                <a:gd name="connsiteX2" fmla="*/ 317995 w 415806"/>
                <a:gd name="connsiteY2" fmla="*/ 319464 h 421593"/>
                <a:gd name="connsiteX3" fmla="*/ 415644 w 415806"/>
                <a:gd name="connsiteY3" fmla="*/ 115324 h 421593"/>
                <a:gd name="connsiteX4" fmla="*/ 260319 w 415806"/>
                <a:gd name="connsiteY4" fmla="*/ 4355 h 421593"/>
                <a:gd name="connsiteX5" fmla="*/ 60451 w 415806"/>
                <a:gd name="connsiteY5" fmla="*/ 88676 h 421593"/>
                <a:gd name="connsiteX6" fmla="*/ 7248 w 415806"/>
                <a:gd name="connsiteY6" fmla="*/ 272831 h 4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806" h="421593">
                  <a:moveTo>
                    <a:pt x="7248" y="272831"/>
                  </a:moveTo>
                  <a:lnTo>
                    <a:pt x="136020" y="421582"/>
                  </a:lnTo>
                  <a:cubicBezTo>
                    <a:pt x="136020" y="421582"/>
                    <a:pt x="209210" y="403785"/>
                    <a:pt x="317995" y="319464"/>
                  </a:cubicBezTo>
                  <a:cubicBezTo>
                    <a:pt x="381716" y="271272"/>
                    <a:pt x="418116" y="195177"/>
                    <a:pt x="415644" y="115324"/>
                  </a:cubicBezTo>
                  <a:cubicBezTo>
                    <a:pt x="415644" y="115324"/>
                    <a:pt x="291346" y="20153"/>
                    <a:pt x="260319" y="4355"/>
                  </a:cubicBezTo>
                  <a:cubicBezTo>
                    <a:pt x="229292" y="-11443"/>
                    <a:pt x="122696" y="15395"/>
                    <a:pt x="60451" y="88676"/>
                  </a:cubicBezTo>
                  <a:cubicBezTo>
                    <a:pt x="-1793" y="161957"/>
                    <a:pt x="-8646" y="241710"/>
                    <a:pt x="7248" y="272831"/>
                  </a:cubicBezTo>
                  <a:close/>
                </a:path>
              </a:pathLst>
            </a:custGeom>
            <a:solidFill>
              <a:srgbClr val="FFFFFF"/>
            </a:solidFill>
            <a:ln w="9502" cap="rnd">
              <a:solidFill>
                <a:srgbClr val="263238"/>
              </a:solidFill>
              <a:prstDash val="solid"/>
              <a:round/>
            </a:ln>
          </p:spPr>
          <p:txBody>
            <a:bodyPr rtlCol="0" anchor="ctr"/>
            <a:lstStyle/>
            <a:p>
              <a:endParaRPr lang="en-GB"/>
            </a:p>
          </p:txBody>
        </p:sp>
        <p:sp>
          <p:nvSpPr>
            <p:cNvPr id="1029" name="COLLAB">
              <a:extLst>
                <a:ext uri="{FF2B5EF4-FFF2-40B4-BE49-F238E27FC236}">
                  <a16:creationId xmlns:a16="http://schemas.microsoft.com/office/drawing/2014/main" id="{E6912524-E42E-614C-B430-71297143EB5D}"/>
                </a:ext>
              </a:extLst>
            </p:cNvPr>
            <p:cNvSpPr/>
            <p:nvPr/>
          </p:nvSpPr>
          <p:spPr>
            <a:xfrm>
              <a:off x="7522691" y="2513730"/>
              <a:ext cx="67479" cy="137616"/>
            </a:xfrm>
            <a:custGeom>
              <a:avLst/>
              <a:gdLst>
                <a:gd name="connsiteX0" fmla="*/ -44 w 67479"/>
                <a:gd name="connsiteY0" fmla="*/ 137605 h 137616"/>
                <a:gd name="connsiteX1" fmla="*/ 67435 w 67479"/>
                <a:gd name="connsiteY1" fmla="*/ -11 h 137616"/>
              </a:gdLst>
              <a:ahLst/>
              <a:cxnLst>
                <a:cxn ang="0">
                  <a:pos x="connsiteX0" y="connsiteY0"/>
                </a:cxn>
                <a:cxn ang="0">
                  <a:pos x="connsiteX1" y="connsiteY1"/>
                </a:cxn>
              </a:cxnLst>
              <a:rect l="l" t="t" r="r" b="b"/>
              <a:pathLst>
                <a:path w="67479" h="137616">
                  <a:moveTo>
                    <a:pt x="-44" y="137605"/>
                  </a:moveTo>
                  <a:cubicBezTo>
                    <a:pt x="43641" y="93636"/>
                    <a:pt x="67435" y="34916"/>
                    <a:pt x="67435" y="-11"/>
                  </a:cubicBezTo>
                </a:path>
              </a:pathLst>
            </a:custGeom>
            <a:noFill/>
            <a:ln w="9502" cap="rnd">
              <a:solidFill>
                <a:srgbClr val="263238"/>
              </a:solidFill>
              <a:prstDash val="solid"/>
              <a:round/>
            </a:ln>
          </p:spPr>
          <p:txBody>
            <a:bodyPr rtlCol="0" anchor="ctr"/>
            <a:lstStyle/>
            <a:p>
              <a:endParaRPr lang="en-GB"/>
            </a:p>
          </p:txBody>
        </p:sp>
        <p:sp>
          <p:nvSpPr>
            <p:cNvPr id="1030" name="COLLAB">
              <a:extLst>
                <a:ext uri="{FF2B5EF4-FFF2-40B4-BE49-F238E27FC236}">
                  <a16:creationId xmlns:a16="http://schemas.microsoft.com/office/drawing/2014/main" id="{E6912524-E42E-614C-B430-71297143EB5D}"/>
                </a:ext>
              </a:extLst>
            </p:cNvPr>
            <p:cNvSpPr/>
            <p:nvPr/>
          </p:nvSpPr>
          <p:spPr>
            <a:xfrm>
              <a:off x="7365938" y="2676376"/>
              <a:ext cx="127248" cy="33080"/>
            </a:xfrm>
            <a:custGeom>
              <a:avLst/>
              <a:gdLst>
                <a:gd name="connsiteX0" fmla="*/ -44 w 127248"/>
                <a:gd name="connsiteY0" fmla="*/ 21592 h 33080"/>
                <a:gd name="connsiteX1" fmla="*/ 106552 w 127248"/>
                <a:gd name="connsiteY1" fmla="*/ 12646 h 33080"/>
                <a:gd name="connsiteX2" fmla="*/ 127204 w 127248"/>
                <a:gd name="connsiteY2" fmla="*/ -11 h 33080"/>
              </a:gdLst>
              <a:ahLst/>
              <a:cxnLst>
                <a:cxn ang="0">
                  <a:pos x="connsiteX0" y="connsiteY0"/>
                </a:cxn>
                <a:cxn ang="0">
                  <a:pos x="connsiteX1" y="connsiteY1"/>
                </a:cxn>
                <a:cxn ang="0">
                  <a:pos x="connsiteX2" y="connsiteY2"/>
                </a:cxn>
              </a:cxnLst>
              <a:rect l="l" t="t" r="r" b="b"/>
              <a:pathLst>
                <a:path w="127248" h="33080">
                  <a:moveTo>
                    <a:pt x="-44" y="21592"/>
                  </a:moveTo>
                  <a:cubicBezTo>
                    <a:pt x="-44" y="21592"/>
                    <a:pt x="31078" y="52618"/>
                    <a:pt x="106552" y="12646"/>
                  </a:cubicBezTo>
                  <a:cubicBezTo>
                    <a:pt x="113678" y="8835"/>
                    <a:pt x="120574" y="4608"/>
                    <a:pt x="127204" y="-11"/>
                  </a:cubicBezTo>
                </a:path>
              </a:pathLst>
            </a:custGeom>
            <a:noFill/>
            <a:ln w="9502" cap="rnd">
              <a:solidFill>
                <a:srgbClr val="263238"/>
              </a:solidFill>
              <a:prstDash val="solid"/>
              <a:round/>
            </a:ln>
          </p:spPr>
          <p:txBody>
            <a:bodyPr rtlCol="0" anchor="ctr"/>
            <a:lstStyle/>
            <a:p>
              <a:endParaRPr lang="en-GB"/>
            </a:p>
          </p:txBody>
        </p:sp>
        <p:sp>
          <p:nvSpPr>
            <p:cNvPr id="1031" name="COLLAB">
              <a:extLst>
                <a:ext uri="{FF2B5EF4-FFF2-40B4-BE49-F238E27FC236}">
                  <a16:creationId xmlns:a16="http://schemas.microsoft.com/office/drawing/2014/main" id="{E6912524-E42E-614C-B430-71297143EB5D}"/>
                </a:ext>
              </a:extLst>
            </p:cNvPr>
            <p:cNvSpPr/>
            <p:nvPr/>
          </p:nvSpPr>
          <p:spPr>
            <a:xfrm>
              <a:off x="7812403" y="2766788"/>
              <a:ext cx="28552" cy="35498"/>
            </a:xfrm>
            <a:custGeom>
              <a:avLst/>
              <a:gdLst>
                <a:gd name="connsiteX0" fmla="*/ 28508 w 28552"/>
                <a:gd name="connsiteY0" fmla="*/ -11 h 35498"/>
                <a:gd name="connsiteX1" fmla="*/ -44 w 28552"/>
                <a:gd name="connsiteY1" fmla="*/ 35487 h 35498"/>
              </a:gdLst>
              <a:ahLst/>
              <a:cxnLst>
                <a:cxn ang="0">
                  <a:pos x="connsiteX0" y="connsiteY0"/>
                </a:cxn>
                <a:cxn ang="0">
                  <a:pos x="connsiteX1" y="connsiteY1"/>
                </a:cxn>
              </a:cxnLst>
              <a:rect l="l" t="t" r="r" b="b"/>
              <a:pathLst>
                <a:path w="28552" h="35498">
                  <a:moveTo>
                    <a:pt x="28508" y="-11"/>
                  </a:moveTo>
                  <a:cubicBezTo>
                    <a:pt x="28508" y="-11"/>
                    <a:pt x="26319" y="31014"/>
                    <a:pt x="-44" y="35487"/>
                  </a:cubicBezTo>
                </a:path>
              </a:pathLst>
            </a:custGeom>
            <a:noFill/>
            <a:ln w="9502" cap="rnd">
              <a:solidFill>
                <a:srgbClr val="263238"/>
              </a:solidFill>
              <a:prstDash val="solid"/>
              <a:round/>
            </a:ln>
          </p:spPr>
          <p:txBody>
            <a:bodyPr rtlCol="0" anchor="ctr"/>
            <a:lstStyle/>
            <a:p>
              <a:endParaRPr lang="en-GB"/>
            </a:p>
          </p:txBody>
        </p:sp>
        <p:sp>
          <p:nvSpPr>
            <p:cNvPr id="1032" name="COLLAB">
              <a:extLst>
                <a:ext uri="{FF2B5EF4-FFF2-40B4-BE49-F238E27FC236}">
                  <a16:creationId xmlns:a16="http://schemas.microsoft.com/office/drawing/2014/main" id="{E6912524-E42E-614C-B430-71297143EB5D}"/>
                </a:ext>
              </a:extLst>
            </p:cNvPr>
            <p:cNvSpPr/>
            <p:nvPr/>
          </p:nvSpPr>
          <p:spPr>
            <a:xfrm>
              <a:off x="7760488" y="2620061"/>
              <a:ext cx="27138" cy="44747"/>
            </a:xfrm>
            <a:custGeom>
              <a:avLst/>
              <a:gdLst>
                <a:gd name="connsiteX0" fmla="*/ 21795 w 27138"/>
                <a:gd name="connsiteY0" fmla="*/ 18520 h 44747"/>
                <a:gd name="connsiteX1" fmla="*/ 24365 w 27138"/>
                <a:gd name="connsiteY1" fmla="*/ 44407 h 44747"/>
                <a:gd name="connsiteX2" fmla="*/ 5330 w 27138"/>
                <a:gd name="connsiteY2" fmla="*/ 26229 h 44747"/>
                <a:gd name="connsiteX3" fmla="*/ 2760 w 27138"/>
                <a:gd name="connsiteY3" fmla="*/ 343 h 44747"/>
                <a:gd name="connsiteX4" fmla="*/ 21795 w 27138"/>
                <a:gd name="connsiteY4" fmla="*/ 18520 h 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8" h="44747">
                  <a:moveTo>
                    <a:pt x="21795" y="18520"/>
                  </a:moveTo>
                  <a:cubicBezTo>
                    <a:pt x="27696" y="30702"/>
                    <a:pt x="28838" y="42313"/>
                    <a:pt x="24365" y="44407"/>
                  </a:cubicBezTo>
                  <a:cubicBezTo>
                    <a:pt x="19892" y="46501"/>
                    <a:pt x="11612" y="38411"/>
                    <a:pt x="5330" y="26229"/>
                  </a:cubicBezTo>
                  <a:cubicBezTo>
                    <a:pt x="-951" y="14048"/>
                    <a:pt x="-1618" y="2532"/>
                    <a:pt x="2760" y="343"/>
                  </a:cubicBezTo>
                  <a:cubicBezTo>
                    <a:pt x="7139" y="-1846"/>
                    <a:pt x="15990" y="6339"/>
                    <a:pt x="21795" y="18520"/>
                  </a:cubicBezTo>
                  <a:close/>
                </a:path>
              </a:pathLst>
            </a:custGeom>
            <a:solidFill>
              <a:srgbClr val="263238"/>
            </a:solidFill>
            <a:ln w="9502" cap="flat">
              <a:noFill/>
              <a:prstDash val="solid"/>
              <a:miter/>
            </a:ln>
          </p:spPr>
          <p:txBody>
            <a:bodyPr rtlCol="0" anchor="ctr"/>
            <a:lstStyle/>
            <a:p>
              <a:endParaRPr lang="en-GB"/>
            </a:p>
          </p:txBody>
        </p:sp>
        <p:sp>
          <p:nvSpPr>
            <p:cNvPr id="1033" name="COLLAB">
              <a:extLst>
                <a:ext uri="{FF2B5EF4-FFF2-40B4-BE49-F238E27FC236}">
                  <a16:creationId xmlns:a16="http://schemas.microsoft.com/office/drawing/2014/main" id="{E6912524-E42E-614C-B430-71297143EB5D}"/>
                </a:ext>
              </a:extLst>
            </p:cNvPr>
            <p:cNvSpPr/>
            <p:nvPr/>
          </p:nvSpPr>
          <p:spPr>
            <a:xfrm>
              <a:off x="8181777" y="3261057"/>
              <a:ext cx="275462" cy="189753"/>
            </a:xfrm>
            <a:custGeom>
              <a:avLst/>
              <a:gdLst>
                <a:gd name="connsiteX0" fmla="*/ -44 w 275462"/>
                <a:gd name="connsiteY0" fmla="*/ 125945 h 189753"/>
                <a:gd name="connsiteX1" fmla="*/ 65246 w 275462"/>
                <a:gd name="connsiteY1" fmla="*/ 60563 h 189753"/>
                <a:gd name="connsiteX2" fmla="*/ 115498 w 275462"/>
                <a:gd name="connsiteY2" fmla="*/ 37151 h 189753"/>
                <a:gd name="connsiteX3" fmla="*/ 187545 w 275462"/>
                <a:gd name="connsiteY3" fmla="*/ 225 h 189753"/>
                <a:gd name="connsiteX4" fmla="*/ 202080 w 275462"/>
                <a:gd name="connsiteY4" fmla="*/ 9967 h 189753"/>
                <a:gd name="connsiteX5" fmla="*/ 199347 w 275462"/>
                <a:gd name="connsiteY5" fmla="*/ 20401 h 189753"/>
                <a:gd name="connsiteX6" fmla="*/ 175839 w 275462"/>
                <a:gd name="connsiteY6" fmla="*/ 42195 h 189753"/>
                <a:gd name="connsiteX7" fmla="*/ 140624 w 275462"/>
                <a:gd name="connsiteY7" fmla="*/ 70747 h 189753"/>
                <a:gd name="connsiteX8" fmla="*/ 209340 w 275462"/>
                <a:gd name="connsiteY8" fmla="*/ 57328 h 189753"/>
                <a:gd name="connsiteX9" fmla="*/ 251218 w 275462"/>
                <a:gd name="connsiteY9" fmla="*/ 12122 h 189753"/>
                <a:gd name="connsiteX10" fmla="*/ 274726 w 275462"/>
                <a:gd name="connsiteY10" fmla="*/ 8695 h 189753"/>
                <a:gd name="connsiteX11" fmla="*/ 236656 w 275462"/>
                <a:gd name="connsiteY11" fmla="*/ 85784 h 189753"/>
                <a:gd name="connsiteX12" fmla="*/ 136151 w 275462"/>
                <a:gd name="connsiteY12" fmla="*/ 176291 h 189753"/>
                <a:gd name="connsiteX13" fmla="*/ 43926 w 275462"/>
                <a:gd name="connsiteY13" fmla="*/ 189710 h 189753"/>
                <a:gd name="connsiteX14" fmla="*/ -44 w 275462"/>
                <a:gd name="connsiteY14" fmla="*/ 125945 h 1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462" h="189753">
                  <a:moveTo>
                    <a:pt x="-44" y="125945"/>
                  </a:moveTo>
                  <a:cubicBezTo>
                    <a:pt x="-44" y="125945"/>
                    <a:pt x="50208" y="77313"/>
                    <a:pt x="65246" y="60563"/>
                  </a:cubicBezTo>
                  <a:cubicBezTo>
                    <a:pt x="80283" y="43813"/>
                    <a:pt x="92085" y="45526"/>
                    <a:pt x="115498" y="37151"/>
                  </a:cubicBezTo>
                  <a:cubicBezTo>
                    <a:pt x="140258" y="26352"/>
                    <a:pt x="164320" y="14019"/>
                    <a:pt x="187545" y="225"/>
                  </a:cubicBezTo>
                  <a:cubicBezTo>
                    <a:pt x="194249" y="-1098"/>
                    <a:pt x="200757" y="3264"/>
                    <a:pt x="202080" y="9967"/>
                  </a:cubicBezTo>
                  <a:cubicBezTo>
                    <a:pt x="202813" y="13680"/>
                    <a:pt x="201806" y="17524"/>
                    <a:pt x="199347" y="20401"/>
                  </a:cubicBezTo>
                  <a:cubicBezTo>
                    <a:pt x="190972" y="33820"/>
                    <a:pt x="187545" y="32107"/>
                    <a:pt x="175839" y="42195"/>
                  </a:cubicBezTo>
                  <a:cubicBezTo>
                    <a:pt x="164132" y="52283"/>
                    <a:pt x="144050" y="65607"/>
                    <a:pt x="140624" y="70747"/>
                  </a:cubicBezTo>
                  <a:cubicBezTo>
                    <a:pt x="137198" y="75886"/>
                    <a:pt x="199347" y="62372"/>
                    <a:pt x="209340" y="57328"/>
                  </a:cubicBezTo>
                  <a:cubicBezTo>
                    <a:pt x="219334" y="52283"/>
                    <a:pt x="244555" y="19259"/>
                    <a:pt x="251218" y="12122"/>
                  </a:cubicBezTo>
                  <a:cubicBezTo>
                    <a:pt x="257880" y="4984"/>
                    <a:pt x="269681" y="-4628"/>
                    <a:pt x="274726" y="8695"/>
                  </a:cubicBezTo>
                  <a:cubicBezTo>
                    <a:pt x="279770" y="22019"/>
                    <a:pt x="256262" y="46764"/>
                    <a:pt x="236656" y="85784"/>
                  </a:cubicBezTo>
                  <a:cubicBezTo>
                    <a:pt x="217050" y="124803"/>
                    <a:pt x="162895" y="169629"/>
                    <a:pt x="136151" y="176291"/>
                  </a:cubicBezTo>
                  <a:cubicBezTo>
                    <a:pt x="109407" y="182952"/>
                    <a:pt x="55728" y="187996"/>
                    <a:pt x="43926" y="189710"/>
                  </a:cubicBezTo>
                  <a:cubicBezTo>
                    <a:pt x="32125" y="191423"/>
                    <a:pt x="-44" y="125945"/>
                    <a:pt x="-44" y="125945"/>
                  </a:cubicBezTo>
                  <a:close/>
                </a:path>
              </a:pathLst>
            </a:custGeom>
            <a:solidFill>
              <a:srgbClr val="CCCCCC"/>
            </a:solidFill>
            <a:ln w="9502" cap="flat">
              <a:solidFill>
                <a:srgbClr val="263238"/>
              </a:solidFill>
              <a:prstDash val="solid"/>
              <a:miter/>
            </a:ln>
          </p:spPr>
          <p:txBody>
            <a:bodyPr rtlCol="0" anchor="ctr"/>
            <a:lstStyle/>
            <a:p>
              <a:endParaRPr lang="en-GB"/>
            </a:p>
          </p:txBody>
        </p:sp>
        <p:sp>
          <p:nvSpPr>
            <p:cNvPr id="1034" name="COLLAB">
              <a:extLst>
                <a:ext uri="{FF2B5EF4-FFF2-40B4-BE49-F238E27FC236}">
                  <a16:creationId xmlns:a16="http://schemas.microsoft.com/office/drawing/2014/main" id="{E6912524-E42E-614C-B430-71297143EB5D}"/>
                </a:ext>
              </a:extLst>
            </p:cNvPr>
            <p:cNvSpPr/>
            <p:nvPr/>
          </p:nvSpPr>
          <p:spPr>
            <a:xfrm>
              <a:off x="8282282" y="3331720"/>
              <a:ext cx="40163" cy="36830"/>
            </a:xfrm>
            <a:custGeom>
              <a:avLst/>
              <a:gdLst>
                <a:gd name="connsiteX0" fmla="*/ 40164 w 40163"/>
                <a:gd name="connsiteY0" fmla="*/ 0 h 36830"/>
                <a:gd name="connsiteX1" fmla="*/ 0 w 40163"/>
                <a:gd name="connsiteY1" fmla="*/ 36831 h 36830"/>
              </a:gdLst>
              <a:ahLst/>
              <a:cxnLst>
                <a:cxn ang="0">
                  <a:pos x="connsiteX0" y="connsiteY0"/>
                </a:cxn>
                <a:cxn ang="0">
                  <a:pos x="connsiteX1" y="connsiteY1"/>
                </a:cxn>
              </a:cxnLst>
              <a:rect l="l" t="t" r="r" b="b"/>
              <a:pathLst>
                <a:path w="40163" h="36830">
                  <a:moveTo>
                    <a:pt x="40164" y="0"/>
                  </a:moveTo>
                  <a:lnTo>
                    <a:pt x="0" y="36831"/>
                  </a:lnTo>
                </a:path>
              </a:pathLst>
            </a:custGeom>
            <a:ln w="9502" cap="flat">
              <a:solidFill>
                <a:srgbClr val="263238"/>
              </a:solidFill>
              <a:prstDash val="solid"/>
              <a:miter/>
            </a:ln>
          </p:spPr>
          <p:txBody>
            <a:bodyPr rtlCol="0" anchor="ctr"/>
            <a:lstStyle/>
            <a:p>
              <a:endParaRPr lang="en-GB"/>
            </a:p>
          </p:txBody>
        </p:sp>
        <p:sp>
          <p:nvSpPr>
            <p:cNvPr id="1035" name="COLLAB">
              <a:extLst>
                <a:ext uri="{FF2B5EF4-FFF2-40B4-BE49-F238E27FC236}">
                  <a16:creationId xmlns:a16="http://schemas.microsoft.com/office/drawing/2014/main" id="{E6912524-E42E-614C-B430-71297143EB5D}"/>
                </a:ext>
              </a:extLst>
            </p:cNvPr>
            <p:cNvSpPr/>
            <p:nvPr/>
          </p:nvSpPr>
          <p:spPr>
            <a:xfrm>
              <a:off x="7536670" y="3248160"/>
              <a:ext cx="715441" cy="577146"/>
            </a:xfrm>
            <a:custGeom>
              <a:avLst/>
              <a:gdLst>
                <a:gd name="connsiteX0" fmla="*/ -33 w 715441"/>
                <a:gd name="connsiteY0" fmla="*/ 19879 h 577146"/>
                <a:gd name="connsiteX1" fmla="*/ 36800 w 715441"/>
                <a:gd name="connsiteY1" fmla="*/ 259423 h 577146"/>
                <a:gd name="connsiteX2" fmla="*/ 211065 w 715441"/>
                <a:gd name="connsiteY2" fmla="*/ 512481 h 577146"/>
                <a:gd name="connsiteX3" fmla="*/ 371911 w 715441"/>
                <a:gd name="connsiteY3" fmla="*/ 572724 h 577146"/>
                <a:gd name="connsiteX4" fmla="*/ 715397 w 715441"/>
                <a:gd name="connsiteY4" fmla="*/ 211077 h 577146"/>
                <a:gd name="connsiteX5" fmla="*/ 645063 w 715441"/>
                <a:gd name="connsiteY5" fmla="*/ 139033 h 577146"/>
                <a:gd name="connsiteX6" fmla="*/ 376955 w 715441"/>
                <a:gd name="connsiteY6" fmla="*/ 335084 h 577146"/>
                <a:gd name="connsiteX7" fmla="*/ 353447 w 715441"/>
                <a:gd name="connsiteY7" fmla="*/ 301489 h 577146"/>
                <a:gd name="connsiteX8" fmla="*/ 321658 w 715441"/>
                <a:gd name="connsiteY8" fmla="*/ 276364 h 577146"/>
                <a:gd name="connsiteX9" fmla="*/ 301576 w 715441"/>
                <a:gd name="connsiteY9" fmla="*/ 145695 h 577146"/>
                <a:gd name="connsiteX10" fmla="*/ 192601 w 715441"/>
                <a:gd name="connsiteY10" fmla="*/ -11 h 57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441" h="577146">
                  <a:moveTo>
                    <a:pt x="-33" y="19879"/>
                  </a:moveTo>
                  <a:cubicBezTo>
                    <a:pt x="-33" y="19879"/>
                    <a:pt x="-1746" y="185761"/>
                    <a:pt x="36800" y="259423"/>
                  </a:cubicBezTo>
                  <a:cubicBezTo>
                    <a:pt x="75346" y="333085"/>
                    <a:pt x="184226" y="468798"/>
                    <a:pt x="211065" y="512481"/>
                  </a:cubicBezTo>
                  <a:cubicBezTo>
                    <a:pt x="237904" y="556165"/>
                    <a:pt x="341740" y="589475"/>
                    <a:pt x="371911" y="572724"/>
                  </a:cubicBezTo>
                  <a:cubicBezTo>
                    <a:pt x="402081" y="555974"/>
                    <a:pt x="715397" y="211077"/>
                    <a:pt x="715397" y="211077"/>
                  </a:cubicBezTo>
                  <a:lnTo>
                    <a:pt x="645063" y="139033"/>
                  </a:lnTo>
                  <a:lnTo>
                    <a:pt x="376955" y="335084"/>
                  </a:lnTo>
                  <a:cubicBezTo>
                    <a:pt x="376955" y="335084"/>
                    <a:pt x="356873" y="306533"/>
                    <a:pt x="353447" y="301489"/>
                  </a:cubicBezTo>
                  <a:cubicBezTo>
                    <a:pt x="343433" y="292403"/>
                    <a:pt x="332812" y="284008"/>
                    <a:pt x="321658" y="276364"/>
                  </a:cubicBezTo>
                  <a:cubicBezTo>
                    <a:pt x="321658" y="276364"/>
                    <a:pt x="319945" y="181193"/>
                    <a:pt x="301576" y="145695"/>
                  </a:cubicBezTo>
                  <a:cubicBezTo>
                    <a:pt x="270030" y="93729"/>
                    <a:pt x="233535" y="44933"/>
                    <a:pt x="192601" y="-11"/>
                  </a:cubicBezTo>
                </a:path>
              </a:pathLst>
            </a:custGeom>
            <a:solidFill>
              <a:srgbClr val="FFFFFF"/>
            </a:solidFill>
            <a:ln w="9502" cap="flat">
              <a:solidFill>
                <a:srgbClr val="263238"/>
              </a:solidFill>
              <a:prstDash val="solid"/>
              <a:miter/>
            </a:ln>
          </p:spPr>
          <p:txBody>
            <a:bodyPr rtlCol="0" anchor="ctr"/>
            <a:lstStyle/>
            <a:p>
              <a:endParaRPr lang="en-GB"/>
            </a:p>
          </p:txBody>
        </p:sp>
      </p:grpSp>
      <p:pic>
        <p:nvPicPr>
          <p:cNvPr id="54" name="FW2">
            <a:extLst>
              <a:ext uri="{FF2B5EF4-FFF2-40B4-BE49-F238E27FC236}">
                <a16:creationId xmlns:a16="http://schemas.microsoft.com/office/drawing/2014/main" id="{52920D89-34E6-EC47-A860-9FA6A9764CF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156064" y="4001986"/>
            <a:ext cx="1116739" cy="1579418"/>
          </a:xfrm>
          <a:prstGeom prst="rect">
            <a:avLst/>
          </a:prstGeom>
          <a:ln>
            <a:solidFill>
              <a:schemeClr val="bg1"/>
            </a:solidFill>
          </a:ln>
        </p:spPr>
      </p:pic>
      <p:pic>
        <p:nvPicPr>
          <p:cNvPr id="53" name="FW1">
            <a:extLst>
              <a:ext uri="{FF2B5EF4-FFF2-40B4-BE49-F238E27FC236}">
                <a16:creationId xmlns:a16="http://schemas.microsoft.com/office/drawing/2014/main" id="{0FE1CA17-8EE2-6644-B8F0-7273F740CE0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403011" y="3981088"/>
            <a:ext cx="1118527" cy="1579417"/>
          </a:xfrm>
          <a:prstGeom prst="rect">
            <a:avLst/>
          </a:prstGeom>
          <a:ln>
            <a:solidFill>
              <a:schemeClr val="bg1"/>
            </a:solidFill>
          </a:ln>
        </p:spPr>
      </p:pic>
      <p:grpSp>
        <p:nvGrpSpPr>
          <p:cNvPr id="903" name="SOCIETY">
            <a:extLst>
              <a:ext uri="{FF2B5EF4-FFF2-40B4-BE49-F238E27FC236}">
                <a16:creationId xmlns:a16="http://schemas.microsoft.com/office/drawing/2014/main" id="{28D49C8A-8558-C441-9E58-BC79B2A927F3}"/>
              </a:ext>
            </a:extLst>
          </p:cNvPr>
          <p:cNvGrpSpPr/>
          <p:nvPr/>
        </p:nvGrpSpPr>
        <p:grpSpPr>
          <a:xfrm>
            <a:off x="5914571" y="1370881"/>
            <a:ext cx="4977896" cy="4625439"/>
            <a:chOff x="11833662" y="4634394"/>
            <a:chExt cx="3915154" cy="3599097"/>
          </a:xfrm>
        </p:grpSpPr>
        <p:sp>
          <p:nvSpPr>
            <p:cNvPr id="767" name="Graphic 765">
              <a:extLst>
                <a:ext uri="{FF2B5EF4-FFF2-40B4-BE49-F238E27FC236}">
                  <a16:creationId xmlns:a16="http://schemas.microsoft.com/office/drawing/2014/main" id="{082B64E9-84B3-CA46-B1E6-7D843F2E82B4}"/>
                </a:ext>
              </a:extLst>
            </p:cNvPr>
            <p:cNvSpPr/>
            <p:nvPr/>
          </p:nvSpPr>
          <p:spPr>
            <a:xfrm>
              <a:off x="13623095" y="6061696"/>
              <a:ext cx="67341" cy="202025"/>
            </a:xfrm>
            <a:custGeom>
              <a:avLst/>
              <a:gdLst>
                <a:gd name="connsiteX0" fmla="*/ 0 w 67341"/>
                <a:gd name="connsiteY0" fmla="*/ 202025 h 202025"/>
                <a:gd name="connsiteX1" fmla="*/ 67342 w 67341"/>
                <a:gd name="connsiteY1" fmla="*/ 0 h 202025"/>
              </a:gdLst>
              <a:ahLst/>
              <a:cxnLst>
                <a:cxn ang="0">
                  <a:pos x="connsiteX0" y="connsiteY0"/>
                </a:cxn>
                <a:cxn ang="0">
                  <a:pos x="connsiteX1" y="connsiteY1"/>
                </a:cxn>
              </a:cxnLst>
              <a:rect l="l" t="t" r="r" b="b"/>
              <a:pathLst>
                <a:path w="67341" h="202025">
                  <a:moveTo>
                    <a:pt x="0" y="202025"/>
                  </a:moveTo>
                  <a:lnTo>
                    <a:pt x="67342" y="0"/>
                  </a:lnTo>
                </a:path>
              </a:pathLst>
            </a:custGeom>
            <a:ln w="9525" cap="rnd">
              <a:solidFill>
                <a:srgbClr val="263238"/>
              </a:solidFill>
              <a:prstDash val="solid"/>
              <a:round/>
            </a:ln>
          </p:spPr>
          <p:txBody>
            <a:bodyPr rtlCol="0" anchor="ctr"/>
            <a:lstStyle/>
            <a:p>
              <a:endParaRPr lang="en-GB"/>
            </a:p>
          </p:txBody>
        </p:sp>
        <p:sp>
          <p:nvSpPr>
            <p:cNvPr id="768" name="Graphic 765">
              <a:extLst>
                <a:ext uri="{FF2B5EF4-FFF2-40B4-BE49-F238E27FC236}">
                  <a16:creationId xmlns:a16="http://schemas.microsoft.com/office/drawing/2014/main" id="{082B64E9-84B3-CA46-B1E6-7D843F2E82B4}"/>
                </a:ext>
              </a:extLst>
            </p:cNvPr>
            <p:cNvSpPr/>
            <p:nvPr/>
          </p:nvSpPr>
          <p:spPr>
            <a:xfrm>
              <a:off x="13772828" y="6525754"/>
              <a:ext cx="179451" cy="59912"/>
            </a:xfrm>
            <a:custGeom>
              <a:avLst/>
              <a:gdLst>
                <a:gd name="connsiteX0" fmla="*/ 179451 w 179451"/>
                <a:gd name="connsiteY0" fmla="*/ 59912 h 59912"/>
                <a:gd name="connsiteX1" fmla="*/ 0 w 179451"/>
                <a:gd name="connsiteY1" fmla="*/ 0 h 59912"/>
              </a:gdLst>
              <a:ahLst/>
              <a:cxnLst>
                <a:cxn ang="0">
                  <a:pos x="connsiteX0" y="connsiteY0"/>
                </a:cxn>
                <a:cxn ang="0">
                  <a:pos x="connsiteX1" y="connsiteY1"/>
                </a:cxn>
              </a:cxnLst>
              <a:rect l="l" t="t" r="r" b="b"/>
              <a:pathLst>
                <a:path w="179451" h="59912">
                  <a:moveTo>
                    <a:pt x="179451" y="59912"/>
                  </a:moveTo>
                  <a:lnTo>
                    <a:pt x="0" y="0"/>
                  </a:lnTo>
                </a:path>
              </a:pathLst>
            </a:custGeom>
            <a:ln w="9525" cap="rnd">
              <a:solidFill>
                <a:srgbClr val="263238"/>
              </a:solidFill>
              <a:prstDash val="solid"/>
              <a:round/>
            </a:ln>
          </p:spPr>
          <p:txBody>
            <a:bodyPr rtlCol="0" anchor="ctr"/>
            <a:lstStyle/>
            <a:p>
              <a:endParaRPr lang="en-GB"/>
            </a:p>
          </p:txBody>
        </p:sp>
        <p:sp>
          <p:nvSpPr>
            <p:cNvPr id="769" name="Graphic 765">
              <a:extLst>
                <a:ext uri="{FF2B5EF4-FFF2-40B4-BE49-F238E27FC236}">
                  <a16:creationId xmlns:a16="http://schemas.microsoft.com/office/drawing/2014/main" id="{082B64E9-84B3-CA46-B1E6-7D843F2E82B4}"/>
                </a:ext>
              </a:extLst>
            </p:cNvPr>
            <p:cNvSpPr/>
            <p:nvPr/>
          </p:nvSpPr>
          <p:spPr>
            <a:xfrm>
              <a:off x="13767971" y="6371639"/>
              <a:ext cx="197167" cy="40290"/>
            </a:xfrm>
            <a:custGeom>
              <a:avLst/>
              <a:gdLst>
                <a:gd name="connsiteX0" fmla="*/ 197167 w 197167"/>
                <a:gd name="connsiteY0" fmla="*/ 0 h 40290"/>
                <a:gd name="connsiteX1" fmla="*/ 0 w 197167"/>
                <a:gd name="connsiteY1" fmla="*/ 40291 h 40290"/>
              </a:gdLst>
              <a:ahLst/>
              <a:cxnLst>
                <a:cxn ang="0">
                  <a:pos x="connsiteX0" y="connsiteY0"/>
                </a:cxn>
                <a:cxn ang="0">
                  <a:pos x="connsiteX1" y="connsiteY1"/>
                </a:cxn>
              </a:cxnLst>
              <a:rect l="l" t="t" r="r" b="b"/>
              <a:pathLst>
                <a:path w="197167" h="40290">
                  <a:moveTo>
                    <a:pt x="197167" y="0"/>
                  </a:moveTo>
                  <a:lnTo>
                    <a:pt x="0" y="40291"/>
                  </a:lnTo>
                </a:path>
              </a:pathLst>
            </a:custGeom>
            <a:ln w="9525" cap="rnd">
              <a:solidFill>
                <a:srgbClr val="263238"/>
              </a:solidFill>
              <a:prstDash val="solid"/>
              <a:round/>
            </a:ln>
          </p:spPr>
          <p:txBody>
            <a:bodyPr rtlCol="0" anchor="ctr"/>
            <a:lstStyle/>
            <a:p>
              <a:endParaRPr lang="en-GB"/>
            </a:p>
          </p:txBody>
        </p:sp>
        <p:sp>
          <p:nvSpPr>
            <p:cNvPr id="770" name="Graphic 765">
              <a:extLst>
                <a:ext uri="{FF2B5EF4-FFF2-40B4-BE49-F238E27FC236}">
                  <a16:creationId xmlns:a16="http://schemas.microsoft.com/office/drawing/2014/main" id="{082B64E9-84B3-CA46-B1E6-7D843F2E82B4}"/>
                </a:ext>
              </a:extLst>
            </p:cNvPr>
            <p:cNvSpPr/>
            <p:nvPr/>
          </p:nvSpPr>
          <p:spPr>
            <a:xfrm>
              <a:off x="13712345" y="6179806"/>
              <a:ext cx="156971" cy="139160"/>
            </a:xfrm>
            <a:custGeom>
              <a:avLst/>
              <a:gdLst>
                <a:gd name="connsiteX0" fmla="*/ 156972 w 156971"/>
                <a:gd name="connsiteY0" fmla="*/ 0 h 139160"/>
                <a:gd name="connsiteX1" fmla="*/ 0 w 156971"/>
                <a:gd name="connsiteY1" fmla="*/ 139160 h 139160"/>
              </a:gdLst>
              <a:ahLst/>
              <a:cxnLst>
                <a:cxn ang="0">
                  <a:pos x="connsiteX0" y="connsiteY0"/>
                </a:cxn>
                <a:cxn ang="0">
                  <a:pos x="connsiteX1" y="connsiteY1"/>
                </a:cxn>
              </a:cxnLst>
              <a:rect l="l" t="t" r="r" b="b"/>
              <a:pathLst>
                <a:path w="156971" h="139160">
                  <a:moveTo>
                    <a:pt x="156972" y="0"/>
                  </a:moveTo>
                  <a:lnTo>
                    <a:pt x="0" y="139160"/>
                  </a:lnTo>
                </a:path>
              </a:pathLst>
            </a:custGeom>
            <a:ln w="9525" cap="rnd">
              <a:solidFill>
                <a:srgbClr val="263238"/>
              </a:solidFill>
              <a:prstDash val="solid"/>
              <a:round/>
            </a:ln>
          </p:spPr>
          <p:txBody>
            <a:bodyPr rtlCol="0" anchor="ctr"/>
            <a:lstStyle/>
            <a:p>
              <a:endParaRPr lang="en-GB"/>
            </a:p>
          </p:txBody>
        </p:sp>
        <p:sp>
          <p:nvSpPr>
            <p:cNvPr id="771" name="Graphic 765">
              <a:extLst>
                <a:ext uri="{FF2B5EF4-FFF2-40B4-BE49-F238E27FC236}">
                  <a16:creationId xmlns:a16="http://schemas.microsoft.com/office/drawing/2014/main" id="{082B64E9-84B3-CA46-B1E6-7D843F2E82B4}"/>
                </a:ext>
              </a:extLst>
            </p:cNvPr>
            <p:cNvSpPr/>
            <p:nvPr/>
          </p:nvSpPr>
          <p:spPr>
            <a:xfrm>
              <a:off x="13257240" y="6267912"/>
              <a:ext cx="74676" cy="27241"/>
            </a:xfrm>
            <a:custGeom>
              <a:avLst/>
              <a:gdLst>
                <a:gd name="connsiteX0" fmla="*/ 0 w 74676"/>
                <a:gd name="connsiteY0" fmla="*/ 0 h 27241"/>
                <a:gd name="connsiteX1" fmla="*/ 74676 w 74676"/>
                <a:gd name="connsiteY1" fmla="*/ 27241 h 27241"/>
              </a:gdLst>
              <a:ahLst/>
              <a:cxnLst>
                <a:cxn ang="0">
                  <a:pos x="connsiteX0" y="connsiteY0"/>
                </a:cxn>
                <a:cxn ang="0">
                  <a:pos x="connsiteX1" y="connsiteY1"/>
                </a:cxn>
              </a:cxnLst>
              <a:rect l="l" t="t" r="r" b="b"/>
              <a:pathLst>
                <a:path w="74676" h="27241">
                  <a:moveTo>
                    <a:pt x="0" y="0"/>
                  </a:moveTo>
                  <a:lnTo>
                    <a:pt x="74676" y="27241"/>
                  </a:lnTo>
                </a:path>
              </a:pathLst>
            </a:custGeom>
            <a:ln w="9525" cap="rnd">
              <a:solidFill>
                <a:srgbClr val="263238"/>
              </a:solidFill>
              <a:custDash>
                <a:ds d="148500" sp="148500"/>
              </a:custDash>
              <a:round/>
            </a:ln>
          </p:spPr>
          <p:txBody>
            <a:bodyPr rtlCol="0" anchor="ctr"/>
            <a:lstStyle/>
            <a:p>
              <a:endParaRPr lang="en-GB"/>
            </a:p>
          </p:txBody>
        </p:sp>
        <p:sp>
          <p:nvSpPr>
            <p:cNvPr id="772" name="Graphic 765">
              <a:extLst>
                <a:ext uri="{FF2B5EF4-FFF2-40B4-BE49-F238E27FC236}">
                  <a16:creationId xmlns:a16="http://schemas.microsoft.com/office/drawing/2014/main" id="{082B64E9-84B3-CA46-B1E6-7D843F2E82B4}"/>
                </a:ext>
              </a:extLst>
            </p:cNvPr>
            <p:cNvSpPr/>
            <p:nvPr/>
          </p:nvSpPr>
          <p:spPr>
            <a:xfrm>
              <a:off x="13537275" y="5342177"/>
              <a:ext cx="9525" cy="902398"/>
            </a:xfrm>
            <a:custGeom>
              <a:avLst/>
              <a:gdLst>
                <a:gd name="connsiteX0" fmla="*/ 0 w 9525"/>
                <a:gd name="connsiteY0" fmla="*/ 0 h 902398"/>
                <a:gd name="connsiteX1" fmla="*/ 0 w 9525"/>
                <a:gd name="connsiteY1" fmla="*/ 902399 h 902398"/>
              </a:gdLst>
              <a:ahLst/>
              <a:cxnLst>
                <a:cxn ang="0">
                  <a:pos x="connsiteX0" y="connsiteY0"/>
                </a:cxn>
                <a:cxn ang="0">
                  <a:pos x="connsiteX1" y="connsiteY1"/>
                </a:cxn>
              </a:cxnLst>
              <a:rect l="l" t="t" r="r" b="b"/>
              <a:pathLst>
                <a:path w="9525" h="902398">
                  <a:moveTo>
                    <a:pt x="0" y="0"/>
                  </a:moveTo>
                  <a:lnTo>
                    <a:pt x="0" y="902399"/>
                  </a:lnTo>
                </a:path>
              </a:pathLst>
            </a:custGeom>
            <a:ln w="9525" cap="rnd">
              <a:solidFill>
                <a:srgbClr val="263238"/>
              </a:solidFill>
              <a:custDash>
                <a:ds d="148500" sp="148500"/>
              </a:custDash>
              <a:round/>
            </a:ln>
          </p:spPr>
          <p:txBody>
            <a:bodyPr rtlCol="0" anchor="ctr"/>
            <a:lstStyle/>
            <a:p>
              <a:endParaRPr lang="en-GB"/>
            </a:p>
          </p:txBody>
        </p:sp>
        <p:sp>
          <p:nvSpPr>
            <p:cNvPr id="773" name="Graphic 765">
              <a:extLst>
                <a:ext uri="{FF2B5EF4-FFF2-40B4-BE49-F238E27FC236}">
                  <a16:creationId xmlns:a16="http://schemas.microsoft.com/office/drawing/2014/main" id="{082B64E9-84B3-CA46-B1E6-7D843F2E82B4}"/>
                </a:ext>
              </a:extLst>
            </p:cNvPr>
            <p:cNvSpPr/>
            <p:nvPr/>
          </p:nvSpPr>
          <p:spPr>
            <a:xfrm>
              <a:off x="13291149" y="5803949"/>
              <a:ext cx="151828" cy="440626"/>
            </a:xfrm>
            <a:custGeom>
              <a:avLst/>
              <a:gdLst>
                <a:gd name="connsiteX0" fmla="*/ 0 w 151828"/>
                <a:gd name="connsiteY0" fmla="*/ 0 h 440626"/>
                <a:gd name="connsiteX1" fmla="*/ 151829 w 151828"/>
                <a:gd name="connsiteY1" fmla="*/ 440626 h 440626"/>
              </a:gdLst>
              <a:ahLst/>
              <a:cxnLst>
                <a:cxn ang="0">
                  <a:pos x="connsiteX0" y="connsiteY0"/>
                </a:cxn>
                <a:cxn ang="0">
                  <a:pos x="connsiteX1" y="connsiteY1"/>
                </a:cxn>
              </a:cxnLst>
              <a:rect l="l" t="t" r="r" b="b"/>
              <a:pathLst>
                <a:path w="151828" h="440626">
                  <a:moveTo>
                    <a:pt x="0" y="0"/>
                  </a:moveTo>
                  <a:lnTo>
                    <a:pt x="151829" y="440626"/>
                  </a:lnTo>
                </a:path>
              </a:pathLst>
            </a:custGeom>
            <a:ln w="9525" cap="rnd">
              <a:solidFill>
                <a:srgbClr val="263238"/>
              </a:solidFill>
              <a:custDash>
                <a:ds d="148500" sp="148500"/>
              </a:custDash>
              <a:round/>
            </a:ln>
          </p:spPr>
          <p:txBody>
            <a:bodyPr rtlCol="0" anchor="ctr"/>
            <a:lstStyle/>
            <a:p>
              <a:endParaRPr lang="en-GB"/>
            </a:p>
          </p:txBody>
        </p:sp>
        <p:sp>
          <p:nvSpPr>
            <p:cNvPr id="774" name="Graphic 765">
              <a:extLst>
                <a:ext uri="{FF2B5EF4-FFF2-40B4-BE49-F238E27FC236}">
                  <a16:creationId xmlns:a16="http://schemas.microsoft.com/office/drawing/2014/main" id="{082B64E9-84B3-CA46-B1E6-7D843F2E82B4}"/>
                </a:ext>
              </a:extLst>
            </p:cNvPr>
            <p:cNvSpPr/>
            <p:nvPr/>
          </p:nvSpPr>
          <p:spPr>
            <a:xfrm>
              <a:off x="14204353" y="5475175"/>
              <a:ext cx="711379" cy="903893"/>
            </a:xfrm>
            <a:custGeom>
              <a:avLst/>
              <a:gdLst>
                <a:gd name="connsiteX0" fmla="*/ 96410 w 711379"/>
                <a:gd name="connsiteY0" fmla="*/ 35519 h 903893"/>
                <a:gd name="connsiteX1" fmla="*/ 522940 w 711379"/>
                <a:gd name="connsiteY1" fmla="*/ 22089 h 903893"/>
                <a:gd name="connsiteX2" fmla="*/ 646765 w 711379"/>
                <a:gd name="connsiteY2" fmla="*/ 320221 h 903893"/>
                <a:gd name="connsiteX3" fmla="*/ 650194 w 711379"/>
                <a:gd name="connsiteY3" fmla="*/ 602447 h 903893"/>
                <a:gd name="connsiteX4" fmla="*/ 711344 w 711379"/>
                <a:gd name="connsiteY4" fmla="*/ 737130 h 903893"/>
                <a:gd name="connsiteX5" fmla="*/ 557611 w 711379"/>
                <a:gd name="connsiteY5" fmla="*/ 768277 h 903893"/>
                <a:gd name="connsiteX6" fmla="*/ 349204 w 711379"/>
                <a:gd name="connsiteY6" fmla="*/ 903818 h 903893"/>
                <a:gd name="connsiteX7" fmla="*/ 292054 w 711379"/>
                <a:gd name="connsiteY7" fmla="*/ 773421 h 903893"/>
                <a:gd name="connsiteX8" fmla="*/ 143178 w 711379"/>
                <a:gd name="connsiteY8" fmla="*/ 797709 h 903893"/>
                <a:gd name="connsiteX9" fmla="*/ 130319 w 711379"/>
                <a:gd name="connsiteY9" fmla="*/ 773421 h 903893"/>
                <a:gd name="connsiteX10" fmla="*/ 56310 w 711379"/>
                <a:gd name="connsiteY10" fmla="*/ 552441 h 903893"/>
                <a:gd name="connsiteX11" fmla="*/ 7256 w 711379"/>
                <a:gd name="connsiteY11" fmla="*/ 519008 h 903893"/>
                <a:gd name="connsiteX12" fmla="*/ 38403 w 711379"/>
                <a:gd name="connsiteY12" fmla="*/ 396421 h 903893"/>
                <a:gd name="connsiteX13" fmla="*/ 11638 w 711379"/>
                <a:gd name="connsiteY13" fmla="*/ 345081 h 903893"/>
                <a:gd name="connsiteX14" fmla="*/ 10304 w 711379"/>
                <a:gd name="connsiteY14" fmla="*/ 314411 h 903893"/>
                <a:gd name="connsiteX15" fmla="*/ 6875 w 711379"/>
                <a:gd name="connsiteY15" fmla="*/ 224781 h 903893"/>
                <a:gd name="connsiteX16" fmla="*/ 96410 w 711379"/>
                <a:gd name="connsiteY16" fmla="*/ 35519 h 90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379" h="903893">
                  <a:moveTo>
                    <a:pt x="96410" y="35519"/>
                  </a:moveTo>
                  <a:cubicBezTo>
                    <a:pt x="229760" y="2467"/>
                    <a:pt x="460456" y="-18107"/>
                    <a:pt x="522940" y="22089"/>
                  </a:cubicBezTo>
                  <a:cubicBezTo>
                    <a:pt x="585424" y="62284"/>
                    <a:pt x="646765" y="306886"/>
                    <a:pt x="646765" y="320221"/>
                  </a:cubicBezTo>
                  <a:cubicBezTo>
                    <a:pt x="646765" y="333556"/>
                    <a:pt x="634573" y="520246"/>
                    <a:pt x="650194" y="602447"/>
                  </a:cubicBezTo>
                  <a:cubicBezTo>
                    <a:pt x="658766" y="650072"/>
                    <a:pt x="693247" y="692553"/>
                    <a:pt x="711344" y="737130"/>
                  </a:cubicBezTo>
                  <a:cubicBezTo>
                    <a:pt x="711344" y="737130"/>
                    <a:pt x="669053" y="732654"/>
                    <a:pt x="557611" y="768277"/>
                  </a:cubicBezTo>
                  <a:cubicBezTo>
                    <a:pt x="446168" y="803901"/>
                    <a:pt x="349204" y="903818"/>
                    <a:pt x="349204" y="903818"/>
                  </a:cubicBezTo>
                  <a:lnTo>
                    <a:pt x="292054" y="773421"/>
                  </a:lnTo>
                  <a:cubicBezTo>
                    <a:pt x="292054" y="773421"/>
                    <a:pt x="213854" y="805234"/>
                    <a:pt x="143178" y="797709"/>
                  </a:cubicBezTo>
                  <a:lnTo>
                    <a:pt x="130319" y="773421"/>
                  </a:lnTo>
                  <a:lnTo>
                    <a:pt x="56310" y="552441"/>
                  </a:lnTo>
                  <a:cubicBezTo>
                    <a:pt x="37609" y="545210"/>
                    <a:pt x="20824" y="533770"/>
                    <a:pt x="7256" y="519008"/>
                  </a:cubicBezTo>
                  <a:cubicBezTo>
                    <a:pt x="-19509" y="492243"/>
                    <a:pt x="35831" y="412042"/>
                    <a:pt x="38403" y="396421"/>
                  </a:cubicBezTo>
                  <a:cubicBezTo>
                    <a:pt x="40975" y="380800"/>
                    <a:pt x="16115" y="367370"/>
                    <a:pt x="11638" y="345081"/>
                  </a:cubicBezTo>
                  <a:cubicBezTo>
                    <a:pt x="10180" y="334927"/>
                    <a:pt x="9733" y="324653"/>
                    <a:pt x="10304" y="314411"/>
                  </a:cubicBezTo>
                  <a:cubicBezTo>
                    <a:pt x="11354" y="284491"/>
                    <a:pt x="10208" y="254533"/>
                    <a:pt x="6875" y="224781"/>
                  </a:cubicBezTo>
                  <a:cubicBezTo>
                    <a:pt x="-364" y="165535"/>
                    <a:pt x="1065" y="59046"/>
                    <a:pt x="96410" y="35519"/>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775" name="Graphic 765">
              <a:extLst>
                <a:ext uri="{FF2B5EF4-FFF2-40B4-BE49-F238E27FC236}">
                  <a16:creationId xmlns:a16="http://schemas.microsoft.com/office/drawing/2014/main" id="{082B64E9-84B3-CA46-B1E6-7D843F2E82B4}"/>
                </a:ext>
              </a:extLst>
            </p:cNvPr>
            <p:cNvSpPr/>
            <p:nvPr/>
          </p:nvSpPr>
          <p:spPr>
            <a:xfrm>
              <a:off x="14224123" y="5767791"/>
              <a:ext cx="65315" cy="33593"/>
            </a:xfrm>
            <a:custGeom>
              <a:avLst/>
              <a:gdLst>
                <a:gd name="connsiteX0" fmla="*/ 15586 w 65315"/>
                <a:gd name="connsiteY0" fmla="*/ 26367 h 33593"/>
                <a:gd name="connsiteX1" fmla="*/ 60162 w 65315"/>
                <a:gd name="connsiteY1" fmla="*/ 26367 h 33593"/>
                <a:gd name="connsiteX2" fmla="*/ 35683 w 65315"/>
                <a:gd name="connsiteY2" fmla="*/ 1887 h 33593"/>
                <a:gd name="connsiteX3" fmla="*/ -35 w 65315"/>
                <a:gd name="connsiteY3" fmla="*/ 17508 h 33593"/>
                <a:gd name="connsiteX4" fmla="*/ 15586 w 65315"/>
                <a:gd name="connsiteY4" fmla="*/ 26367 h 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5" h="33593">
                  <a:moveTo>
                    <a:pt x="15586" y="26367"/>
                  </a:moveTo>
                  <a:cubicBezTo>
                    <a:pt x="22634" y="13032"/>
                    <a:pt x="49018" y="26367"/>
                    <a:pt x="60162" y="26367"/>
                  </a:cubicBezTo>
                  <a:cubicBezTo>
                    <a:pt x="71307" y="26367"/>
                    <a:pt x="64735" y="10841"/>
                    <a:pt x="35683" y="1887"/>
                  </a:cubicBezTo>
                  <a:cubicBezTo>
                    <a:pt x="6632" y="-7066"/>
                    <a:pt x="-35" y="17508"/>
                    <a:pt x="-35" y="17508"/>
                  </a:cubicBezTo>
                  <a:cubicBezTo>
                    <a:pt x="2251" y="33034"/>
                    <a:pt x="8537" y="39702"/>
                    <a:pt x="15586" y="26367"/>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776" name="Graphic 765">
              <a:extLst>
                <a:ext uri="{FF2B5EF4-FFF2-40B4-BE49-F238E27FC236}">
                  <a16:creationId xmlns:a16="http://schemas.microsoft.com/office/drawing/2014/main" id="{082B64E9-84B3-CA46-B1E6-7D843F2E82B4}"/>
                </a:ext>
              </a:extLst>
            </p:cNvPr>
            <p:cNvSpPr/>
            <p:nvPr/>
          </p:nvSpPr>
          <p:spPr>
            <a:xfrm>
              <a:off x="14241099" y="5914820"/>
              <a:ext cx="20742" cy="113252"/>
            </a:xfrm>
            <a:custGeom>
              <a:avLst/>
              <a:gdLst>
                <a:gd name="connsiteX0" fmla="*/ 20707 w 20742"/>
                <a:gd name="connsiteY0" fmla="*/ 113176 h 113252"/>
                <a:gd name="connsiteX1" fmla="*/ 2896 w 20742"/>
                <a:gd name="connsiteY1" fmla="*/ 55264 h 113252"/>
                <a:gd name="connsiteX2" fmla="*/ 8515 w 20742"/>
                <a:gd name="connsiteY2" fmla="*/ -76 h 113252"/>
              </a:gdLst>
              <a:ahLst/>
              <a:cxnLst>
                <a:cxn ang="0">
                  <a:pos x="connsiteX0" y="connsiteY0"/>
                </a:cxn>
                <a:cxn ang="0">
                  <a:pos x="connsiteX1" y="connsiteY1"/>
                </a:cxn>
                <a:cxn ang="0">
                  <a:pos x="connsiteX2" y="connsiteY2"/>
                </a:cxn>
              </a:cxnLst>
              <a:rect l="l" t="t" r="r" b="b"/>
              <a:pathLst>
                <a:path w="20742" h="113252">
                  <a:moveTo>
                    <a:pt x="20707" y="113176"/>
                  </a:moveTo>
                  <a:cubicBezTo>
                    <a:pt x="20707" y="113176"/>
                    <a:pt x="11754" y="86411"/>
                    <a:pt x="2896" y="55264"/>
                  </a:cubicBezTo>
                  <a:cubicBezTo>
                    <a:pt x="-2448" y="36784"/>
                    <a:pt x="-434" y="16953"/>
                    <a:pt x="8515" y="-76"/>
                  </a:cubicBezTo>
                </a:path>
              </a:pathLst>
            </a:custGeom>
            <a:noFill/>
            <a:ln w="9525" cap="rnd">
              <a:solidFill>
                <a:srgbClr val="263238"/>
              </a:solidFill>
              <a:prstDash val="solid"/>
              <a:round/>
            </a:ln>
          </p:spPr>
          <p:txBody>
            <a:bodyPr rtlCol="0" anchor="ctr"/>
            <a:lstStyle/>
            <a:p>
              <a:endParaRPr lang="en-GB"/>
            </a:p>
          </p:txBody>
        </p:sp>
        <p:sp>
          <p:nvSpPr>
            <p:cNvPr id="777" name="Graphic 765">
              <a:extLst>
                <a:ext uri="{FF2B5EF4-FFF2-40B4-BE49-F238E27FC236}">
                  <a16:creationId xmlns:a16="http://schemas.microsoft.com/office/drawing/2014/main" id="{082B64E9-84B3-CA46-B1E6-7D843F2E82B4}"/>
                </a:ext>
              </a:extLst>
            </p:cNvPr>
            <p:cNvSpPr/>
            <p:nvPr/>
          </p:nvSpPr>
          <p:spPr>
            <a:xfrm>
              <a:off x="13363010" y="6298105"/>
              <a:ext cx="442497" cy="427578"/>
            </a:xfrm>
            <a:custGeom>
              <a:avLst/>
              <a:gdLst>
                <a:gd name="connsiteX0" fmla="*/ 422832 w 442497"/>
                <a:gd name="connsiteY0" fmla="*/ 427503 h 427578"/>
                <a:gd name="connsiteX1" fmla="*/ 263288 w 442497"/>
                <a:gd name="connsiteY1" fmla="*/ 427503 h 427578"/>
                <a:gd name="connsiteX2" fmla="*/ 219187 w 442497"/>
                <a:gd name="connsiteY2" fmla="*/ 399499 h 427578"/>
                <a:gd name="connsiteX3" fmla="*/ 110317 w 442497"/>
                <a:gd name="connsiteY3" fmla="*/ 210904 h 427578"/>
                <a:gd name="connsiteX4" fmla="*/ 53167 w 442497"/>
                <a:gd name="connsiteY4" fmla="*/ 111749 h 427578"/>
                <a:gd name="connsiteX5" fmla="*/ 9066 w 442497"/>
                <a:gd name="connsiteY5" fmla="*/ 34596 h 427578"/>
                <a:gd name="connsiteX6" fmla="*/ 16591 w 442497"/>
                <a:gd name="connsiteY6" fmla="*/ -75 h 427578"/>
                <a:gd name="connsiteX7" fmla="*/ 187088 w 442497"/>
                <a:gd name="connsiteY7" fmla="*/ -75 h 427578"/>
                <a:gd name="connsiteX8" fmla="*/ 193470 w 442497"/>
                <a:gd name="connsiteY8" fmla="*/ 592 h 427578"/>
                <a:gd name="connsiteX9" fmla="*/ 222616 w 442497"/>
                <a:gd name="connsiteY9" fmla="*/ 16118 h 427578"/>
                <a:gd name="connsiteX10" fmla="*/ 236999 w 442497"/>
                <a:gd name="connsiteY10" fmla="*/ 38121 h 427578"/>
                <a:gd name="connsiteX11" fmla="*/ 439120 w 442497"/>
                <a:gd name="connsiteY11" fmla="*/ 390546 h 427578"/>
                <a:gd name="connsiteX12" fmla="*/ 422832 w 442497"/>
                <a:gd name="connsiteY12" fmla="*/ 427503 h 42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497" h="427578">
                  <a:moveTo>
                    <a:pt x="422832" y="427503"/>
                  </a:moveTo>
                  <a:lnTo>
                    <a:pt x="263288" y="427503"/>
                  </a:lnTo>
                  <a:cubicBezTo>
                    <a:pt x="244989" y="425661"/>
                    <a:pt x="228637" y="415278"/>
                    <a:pt x="219187" y="399499"/>
                  </a:cubicBezTo>
                  <a:lnTo>
                    <a:pt x="110317" y="210904"/>
                  </a:lnTo>
                  <a:lnTo>
                    <a:pt x="53167" y="111749"/>
                  </a:lnTo>
                  <a:lnTo>
                    <a:pt x="9066" y="34596"/>
                  </a:lnTo>
                  <a:cubicBezTo>
                    <a:pt x="112" y="19071"/>
                    <a:pt x="-8746" y="-265"/>
                    <a:pt x="16591" y="-75"/>
                  </a:cubicBezTo>
                  <a:lnTo>
                    <a:pt x="187088" y="-75"/>
                  </a:lnTo>
                  <a:cubicBezTo>
                    <a:pt x="189184" y="-75"/>
                    <a:pt x="191279" y="497"/>
                    <a:pt x="193470" y="592"/>
                  </a:cubicBezTo>
                  <a:cubicBezTo>
                    <a:pt x="205163" y="597"/>
                    <a:pt x="216088" y="6417"/>
                    <a:pt x="222616" y="16118"/>
                  </a:cubicBezTo>
                  <a:cubicBezTo>
                    <a:pt x="227892" y="23126"/>
                    <a:pt x="232697" y="30477"/>
                    <a:pt x="236999" y="38121"/>
                  </a:cubicBezTo>
                  <a:lnTo>
                    <a:pt x="439120" y="390546"/>
                  </a:lnTo>
                  <a:cubicBezTo>
                    <a:pt x="447883" y="405595"/>
                    <a:pt x="438358" y="427503"/>
                    <a:pt x="422832" y="427503"/>
                  </a:cubicBezTo>
                  <a:close/>
                </a:path>
              </a:pathLst>
            </a:custGeom>
            <a:solidFill>
              <a:srgbClr val="263238"/>
            </a:solidFill>
            <a:ln w="9525" cap="flat">
              <a:solidFill>
                <a:srgbClr val="263238"/>
              </a:solidFill>
              <a:prstDash val="solid"/>
              <a:miter/>
            </a:ln>
          </p:spPr>
          <p:txBody>
            <a:bodyPr rtlCol="0" anchor="ctr"/>
            <a:lstStyle/>
            <a:p>
              <a:endParaRPr lang="en-GB"/>
            </a:p>
          </p:txBody>
        </p:sp>
        <p:sp>
          <p:nvSpPr>
            <p:cNvPr id="778" name="Graphic 765">
              <a:extLst>
                <a:ext uri="{FF2B5EF4-FFF2-40B4-BE49-F238E27FC236}">
                  <a16:creationId xmlns:a16="http://schemas.microsoft.com/office/drawing/2014/main" id="{082B64E9-84B3-CA46-B1E6-7D843F2E82B4}"/>
                </a:ext>
              </a:extLst>
            </p:cNvPr>
            <p:cNvSpPr/>
            <p:nvPr/>
          </p:nvSpPr>
          <p:spPr>
            <a:xfrm>
              <a:off x="13392054" y="6305155"/>
              <a:ext cx="402322" cy="394239"/>
            </a:xfrm>
            <a:custGeom>
              <a:avLst/>
              <a:gdLst>
                <a:gd name="connsiteX0" fmla="*/ 386645 w 402322"/>
                <a:gd name="connsiteY0" fmla="*/ 394164 h 394239"/>
                <a:gd name="connsiteX1" fmla="*/ 247199 w 402322"/>
                <a:gd name="connsiteY1" fmla="*/ 394164 h 394239"/>
                <a:gd name="connsiteX2" fmla="*/ 204241 w 402322"/>
                <a:gd name="connsiteY2" fmla="*/ 366922 h 394239"/>
                <a:gd name="connsiteX3" fmla="*/ 8026 w 402322"/>
                <a:gd name="connsiteY3" fmla="*/ 27166 h 394239"/>
                <a:gd name="connsiteX4" fmla="*/ 19551 w 402322"/>
                <a:gd name="connsiteY4" fmla="*/ -76 h 394239"/>
                <a:gd name="connsiteX5" fmla="*/ 159093 w 402322"/>
                <a:gd name="connsiteY5" fmla="*/ -76 h 394239"/>
                <a:gd name="connsiteX6" fmla="*/ 202050 w 402322"/>
                <a:gd name="connsiteY6" fmla="*/ 27166 h 394239"/>
                <a:gd name="connsiteX7" fmla="*/ 398075 w 402322"/>
                <a:gd name="connsiteY7" fmla="*/ 366922 h 394239"/>
                <a:gd name="connsiteX8" fmla="*/ 386645 w 402322"/>
                <a:gd name="connsiteY8" fmla="*/ 394164 h 39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22" h="394239">
                  <a:moveTo>
                    <a:pt x="386645" y="394164"/>
                  </a:moveTo>
                  <a:lnTo>
                    <a:pt x="247199" y="394164"/>
                  </a:lnTo>
                  <a:cubicBezTo>
                    <a:pt x="229365" y="392425"/>
                    <a:pt x="213419" y="382312"/>
                    <a:pt x="204241" y="366922"/>
                  </a:cubicBezTo>
                  <a:lnTo>
                    <a:pt x="8026" y="27166"/>
                  </a:lnTo>
                  <a:cubicBezTo>
                    <a:pt x="-9309" y="1162"/>
                    <a:pt x="4502" y="-76"/>
                    <a:pt x="19551" y="-76"/>
                  </a:cubicBezTo>
                  <a:lnTo>
                    <a:pt x="159093" y="-76"/>
                  </a:lnTo>
                  <a:cubicBezTo>
                    <a:pt x="182715" y="-76"/>
                    <a:pt x="190335" y="8020"/>
                    <a:pt x="202050" y="27166"/>
                  </a:cubicBezTo>
                  <a:lnTo>
                    <a:pt x="398075" y="366922"/>
                  </a:lnTo>
                  <a:cubicBezTo>
                    <a:pt x="406743" y="381972"/>
                    <a:pt x="401599" y="394164"/>
                    <a:pt x="386645" y="394164"/>
                  </a:cubicBezTo>
                  <a:close/>
                </a:path>
              </a:pathLst>
            </a:custGeom>
            <a:solidFill>
              <a:srgbClr val="FCB900"/>
            </a:solidFill>
            <a:ln w="9525" cap="flat">
              <a:noFill/>
              <a:prstDash val="solid"/>
              <a:miter/>
            </a:ln>
          </p:spPr>
          <p:txBody>
            <a:bodyPr rtlCol="0" anchor="ctr"/>
            <a:lstStyle/>
            <a:p>
              <a:endParaRPr lang="en-GB"/>
            </a:p>
          </p:txBody>
        </p:sp>
        <p:sp>
          <p:nvSpPr>
            <p:cNvPr id="779" name="Graphic 765">
              <a:extLst>
                <a:ext uri="{FF2B5EF4-FFF2-40B4-BE49-F238E27FC236}">
                  <a16:creationId xmlns:a16="http://schemas.microsoft.com/office/drawing/2014/main" id="{082B64E9-84B3-CA46-B1E6-7D843F2E82B4}"/>
                </a:ext>
              </a:extLst>
            </p:cNvPr>
            <p:cNvSpPr/>
            <p:nvPr/>
          </p:nvSpPr>
          <p:spPr>
            <a:xfrm>
              <a:off x="13431452" y="6304298"/>
              <a:ext cx="113413" cy="23526"/>
            </a:xfrm>
            <a:custGeom>
              <a:avLst/>
              <a:gdLst>
                <a:gd name="connsiteX0" fmla="*/ 101501 w 113413"/>
                <a:gd name="connsiteY0" fmla="*/ 23451 h 23526"/>
                <a:gd name="connsiteX1" fmla="*/ 33969 w 113413"/>
                <a:gd name="connsiteY1" fmla="*/ 23451 h 23526"/>
                <a:gd name="connsiteX2" fmla="*/ 1774 w 113413"/>
                <a:gd name="connsiteY2" fmla="*/ 3067 h 23526"/>
                <a:gd name="connsiteX3" fmla="*/ -35 w 113413"/>
                <a:gd name="connsiteY3" fmla="*/ -76 h 23526"/>
                <a:gd name="connsiteX4" fmla="*/ 108550 w 113413"/>
                <a:gd name="connsiteY4" fmla="*/ -76 h 23526"/>
                <a:gd name="connsiteX5" fmla="*/ 110360 w 113413"/>
                <a:gd name="connsiteY5" fmla="*/ 3067 h 23526"/>
                <a:gd name="connsiteX6" fmla="*/ 101501 w 113413"/>
                <a:gd name="connsiteY6" fmla="*/ 23451 h 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3" h="23526">
                  <a:moveTo>
                    <a:pt x="101501" y="23451"/>
                  </a:moveTo>
                  <a:lnTo>
                    <a:pt x="33969" y="23451"/>
                  </a:lnTo>
                  <a:cubicBezTo>
                    <a:pt x="20626" y="22106"/>
                    <a:pt x="8697" y="14553"/>
                    <a:pt x="1774" y="3067"/>
                  </a:cubicBezTo>
                  <a:lnTo>
                    <a:pt x="-35" y="-76"/>
                  </a:lnTo>
                  <a:lnTo>
                    <a:pt x="108550" y="-76"/>
                  </a:lnTo>
                  <a:lnTo>
                    <a:pt x="110360" y="3067"/>
                  </a:lnTo>
                  <a:cubicBezTo>
                    <a:pt x="116646" y="14307"/>
                    <a:pt x="112836" y="23451"/>
                    <a:pt x="101501" y="23451"/>
                  </a:cubicBezTo>
                  <a:close/>
                </a:path>
              </a:pathLst>
            </a:custGeom>
            <a:solidFill>
              <a:srgbClr val="263238"/>
            </a:solidFill>
            <a:ln w="9525" cap="flat">
              <a:noFill/>
              <a:prstDash val="solid"/>
              <a:miter/>
            </a:ln>
          </p:spPr>
          <p:txBody>
            <a:bodyPr rtlCol="0" anchor="ctr"/>
            <a:lstStyle/>
            <a:p>
              <a:endParaRPr lang="en-GB"/>
            </a:p>
          </p:txBody>
        </p:sp>
        <p:sp>
          <p:nvSpPr>
            <p:cNvPr id="780" name="Graphic 765">
              <a:extLst>
                <a:ext uri="{FF2B5EF4-FFF2-40B4-BE49-F238E27FC236}">
                  <a16:creationId xmlns:a16="http://schemas.microsoft.com/office/drawing/2014/main" id="{082B64E9-84B3-CA46-B1E6-7D843F2E82B4}"/>
                </a:ext>
              </a:extLst>
            </p:cNvPr>
            <p:cNvSpPr/>
            <p:nvPr/>
          </p:nvSpPr>
          <p:spPr>
            <a:xfrm>
              <a:off x="13450192" y="6309917"/>
              <a:ext cx="12114" cy="10477"/>
            </a:xfrm>
            <a:custGeom>
              <a:avLst/>
              <a:gdLst>
                <a:gd name="connsiteX0" fmla="*/ 11229 w 12114"/>
                <a:gd name="connsiteY0" fmla="*/ 5163 h 10477"/>
                <a:gd name="connsiteX1" fmla="*/ 9038 w 12114"/>
                <a:gd name="connsiteY1" fmla="*/ 10402 h 10477"/>
                <a:gd name="connsiteX2" fmla="*/ 752 w 12114"/>
                <a:gd name="connsiteY2" fmla="*/ 5163 h 10477"/>
                <a:gd name="connsiteX3" fmla="*/ 2942 w 12114"/>
                <a:gd name="connsiteY3" fmla="*/ -76 h 10477"/>
                <a:gd name="connsiteX4" fmla="*/ 11229 w 12114"/>
                <a:gd name="connsiteY4" fmla="*/ 5163 h 1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 h="10477">
                  <a:moveTo>
                    <a:pt x="11229" y="5163"/>
                  </a:moveTo>
                  <a:cubicBezTo>
                    <a:pt x="12943" y="8116"/>
                    <a:pt x="11991" y="10402"/>
                    <a:pt x="9038" y="10402"/>
                  </a:cubicBezTo>
                  <a:cubicBezTo>
                    <a:pt x="5600" y="10073"/>
                    <a:pt x="2523" y="8128"/>
                    <a:pt x="752" y="5163"/>
                  </a:cubicBezTo>
                  <a:cubicBezTo>
                    <a:pt x="-868" y="2305"/>
                    <a:pt x="85" y="-76"/>
                    <a:pt x="2942" y="-76"/>
                  </a:cubicBezTo>
                  <a:cubicBezTo>
                    <a:pt x="6380" y="253"/>
                    <a:pt x="9457" y="2198"/>
                    <a:pt x="11229" y="5163"/>
                  </a:cubicBezTo>
                  <a:close/>
                </a:path>
              </a:pathLst>
            </a:custGeom>
            <a:solidFill>
              <a:srgbClr val="FFFFFF"/>
            </a:solidFill>
            <a:ln w="9525" cap="flat">
              <a:noFill/>
              <a:prstDash val="solid"/>
              <a:miter/>
            </a:ln>
          </p:spPr>
          <p:txBody>
            <a:bodyPr rtlCol="0" anchor="ctr"/>
            <a:lstStyle/>
            <a:p>
              <a:endParaRPr lang="en-GB"/>
            </a:p>
          </p:txBody>
        </p:sp>
        <p:sp>
          <p:nvSpPr>
            <p:cNvPr id="781" name="Graphic 765">
              <a:extLst>
                <a:ext uri="{FF2B5EF4-FFF2-40B4-BE49-F238E27FC236}">
                  <a16:creationId xmlns:a16="http://schemas.microsoft.com/office/drawing/2014/main" id="{082B64E9-84B3-CA46-B1E6-7D843F2E82B4}"/>
                </a:ext>
              </a:extLst>
            </p:cNvPr>
            <p:cNvSpPr/>
            <p:nvPr/>
          </p:nvSpPr>
          <p:spPr>
            <a:xfrm>
              <a:off x="13472099" y="6310965"/>
              <a:ext cx="40810" cy="10477"/>
            </a:xfrm>
            <a:custGeom>
              <a:avLst/>
              <a:gdLst>
                <a:gd name="connsiteX0" fmla="*/ 38090 w 40810"/>
                <a:gd name="connsiteY0" fmla="*/ 10401 h 10477"/>
                <a:gd name="connsiteX1" fmla="*/ 8657 w 40810"/>
                <a:gd name="connsiteY1" fmla="*/ 10401 h 10477"/>
                <a:gd name="connsiteX2" fmla="*/ 1418 w 40810"/>
                <a:gd name="connsiteY2" fmla="*/ 5925 h 10477"/>
                <a:gd name="connsiteX3" fmla="*/ 656 w 40810"/>
                <a:gd name="connsiteY3" fmla="*/ 4496 h 10477"/>
                <a:gd name="connsiteX4" fmla="*/ 2561 w 40810"/>
                <a:gd name="connsiteY4" fmla="*/ -76 h 10477"/>
                <a:gd name="connsiteX5" fmla="*/ 31994 w 40810"/>
                <a:gd name="connsiteY5" fmla="*/ -76 h 10477"/>
                <a:gd name="connsiteX6" fmla="*/ 39137 w 40810"/>
                <a:gd name="connsiteY6" fmla="*/ 4496 h 10477"/>
                <a:gd name="connsiteX7" fmla="*/ 39994 w 40810"/>
                <a:gd name="connsiteY7" fmla="*/ 5925 h 10477"/>
                <a:gd name="connsiteX8" fmla="*/ 38090 w 40810"/>
                <a:gd name="connsiteY8" fmla="*/ 10401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0" h="10477">
                  <a:moveTo>
                    <a:pt x="38090" y="10401"/>
                  </a:moveTo>
                  <a:lnTo>
                    <a:pt x="8657" y="10401"/>
                  </a:lnTo>
                  <a:cubicBezTo>
                    <a:pt x="5675" y="10130"/>
                    <a:pt x="2993" y="8472"/>
                    <a:pt x="1418" y="5925"/>
                  </a:cubicBezTo>
                  <a:lnTo>
                    <a:pt x="656" y="4496"/>
                  </a:lnTo>
                  <a:cubicBezTo>
                    <a:pt x="-773" y="1924"/>
                    <a:pt x="85" y="-76"/>
                    <a:pt x="2561" y="-76"/>
                  </a:cubicBezTo>
                  <a:lnTo>
                    <a:pt x="31994" y="-76"/>
                  </a:lnTo>
                  <a:cubicBezTo>
                    <a:pt x="34959" y="245"/>
                    <a:pt x="37603" y="1937"/>
                    <a:pt x="39137" y="4496"/>
                  </a:cubicBezTo>
                  <a:lnTo>
                    <a:pt x="39994" y="5925"/>
                  </a:lnTo>
                  <a:cubicBezTo>
                    <a:pt x="41423" y="8687"/>
                    <a:pt x="40947" y="10401"/>
                    <a:pt x="38090" y="10401"/>
                  </a:cubicBezTo>
                  <a:close/>
                </a:path>
              </a:pathLst>
            </a:custGeom>
            <a:solidFill>
              <a:srgbClr val="FFFFFF"/>
            </a:solidFill>
            <a:ln w="9525" cap="flat">
              <a:noFill/>
              <a:prstDash val="solid"/>
              <a:miter/>
            </a:ln>
          </p:spPr>
          <p:txBody>
            <a:bodyPr rtlCol="0" anchor="ctr"/>
            <a:lstStyle/>
            <a:p>
              <a:endParaRPr lang="en-GB"/>
            </a:p>
          </p:txBody>
        </p:sp>
        <p:sp>
          <p:nvSpPr>
            <p:cNvPr id="782" name="Graphic 765">
              <a:extLst>
                <a:ext uri="{FF2B5EF4-FFF2-40B4-BE49-F238E27FC236}">
                  <a16:creationId xmlns:a16="http://schemas.microsoft.com/office/drawing/2014/main" id="{082B64E9-84B3-CA46-B1E6-7D843F2E82B4}"/>
                </a:ext>
              </a:extLst>
            </p:cNvPr>
            <p:cNvSpPr/>
            <p:nvPr/>
          </p:nvSpPr>
          <p:spPr>
            <a:xfrm>
              <a:off x="13415260" y="6298106"/>
              <a:ext cx="104489" cy="213836"/>
            </a:xfrm>
            <a:custGeom>
              <a:avLst/>
              <a:gdLst>
                <a:gd name="connsiteX0" fmla="*/ 104489 w 104489"/>
                <a:gd name="connsiteY0" fmla="*/ 0 h 213836"/>
                <a:gd name="connsiteX1" fmla="*/ 58007 w 104489"/>
                <a:gd name="connsiteY1" fmla="*/ 210979 h 213836"/>
                <a:gd name="connsiteX2" fmla="*/ 57245 w 104489"/>
                <a:gd name="connsiteY2" fmla="*/ 213836 h 213836"/>
                <a:gd name="connsiteX3" fmla="*/ 0 w 104489"/>
                <a:gd name="connsiteY3" fmla="*/ 114491 h 213836"/>
                <a:gd name="connsiteX4" fmla="*/ 571 w 104489"/>
                <a:gd name="connsiteY4" fmla="*/ 111824 h 213836"/>
                <a:gd name="connsiteX5" fmla="*/ 28861 w 104489"/>
                <a:gd name="connsiteY5" fmla="*/ 0 h 213836"/>
                <a:gd name="connsiteX6" fmla="*/ 104489 w 104489"/>
                <a:gd name="connsiteY6" fmla="*/ 0 h 21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89" h="213836">
                  <a:moveTo>
                    <a:pt x="104489" y="0"/>
                  </a:moveTo>
                  <a:lnTo>
                    <a:pt x="58007" y="210979"/>
                  </a:lnTo>
                  <a:lnTo>
                    <a:pt x="57245" y="213836"/>
                  </a:lnTo>
                  <a:lnTo>
                    <a:pt x="0" y="114491"/>
                  </a:lnTo>
                  <a:lnTo>
                    <a:pt x="571" y="111824"/>
                  </a:lnTo>
                  <a:lnTo>
                    <a:pt x="28861" y="0"/>
                  </a:lnTo>
                  <a:lnTo>
                    <a:pt x="104489" y="0"/>
                  </a:lnTo>
                  <a:close/>
                </a:path>
              </a:pathLst>
            </a:custGeom>
            <a:solidFill>
              <a:srgbClr val="FFFFFF">
                <a:alpha val="20000"/>
              </a:srgbClr>
            </a:solidFill>
            <a:ln w="9525" cap="flat">
              <a:noFill/>
              <a:prstDash val="solid"/>
              <a:miter/>
            </a:ln>
          </p:spPr>
          <p:txBody>
            <a:bodyPr rtlCol="0" anchor="ctr"/>
            <a:lstStyle/>
            <a:p>
              <a:endParaRPr lang="en-GB"/>
            </a:p>
          </p:txBody>
        </p:sp>
        <p:sp>
          <p:nvSpPr>
            <p:cNvPr id="783" name="Graphic 765">
              <a:extLst>
                <a:ext uri="{FF2B5EF4-FFF2-40B4-BE49-F238E27FC236}">
                  <a16:creationId xmlns:a16="http://schemas.microsoft.com/office/drawing/2014/main" id="{082B64E9-84B3-CA46-B1E6-7D843F2E82B4}"/>
                </a:ext>
              </a:extLst>
            </p:cNvPr>
            <p:cNvSpPr/>
            <p:nvPr/>
          </p:nvSpPr>
          <p:spPr>
            <a:xfrm>
              <a:off x="13679674" y="6536612"/>
              <a:ext cx="61912" cy="146113"/>
            </a:xfrm>
            <a:custGeom>
              <a:avLst/>
              <a:gdLst>
                <a:gd name="connsiteX0" fmla="*/ 37148 w 61912"/>
                <a:gd name="connsiteY0" fmla="*/ 0 h 146113"/>
                <a:gd name="connsiteX1" fmla="*/ 61913 w 61912"/>
                <a:gd name="connsiteY1" fmla="*/ 42958 h 146113"/>
                <a:gd name="connsiteX2" fmla="*/ 40005 w 61912"/>
                <a:gd name="connsiteY2" fmla="*/ 134588 h 146113"/>
                <a:gd name="connsiteX3" fmla="*/ 37338 w 61912"/>
                <a:gd name="connsiteY3" fmla="*/ 146113 h 146113"/>
                <a:gd name="connsiteX4" fmla="*/ 0 w 61912"/>
                <a:gd name="connsiteY4" fmla="*/ 146113 h 146113"/>
                <a:gd name="connsiteX5" fmla="*/ 2953 w 61912"/>
                <a:gd name="connsiteY5" fmla="*/ 134588 h 146113"/>
                <a:gd name="connsiteX6" fmla="*/ 37148 w 61912"/>
                <a:gd name="connsiteY6" fmla="*/ 0 h 1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 h="146113">
                  <a:moveTo>
                    <a:pt x="37148" y="0"/>
                  </a:moveTo>
                  <a:lnTo>
                    <a:pt x="61913" y="42958"/>
                  </a:lnTo>
                  <a:lnTo>
                    <a:pt x="40005" y="134588"/>
                  </a:lnTo>
                  <a:lnTo>
                    <a:pt x="37338" y="146113"/>
                  </a:lnTo>
                  <a:lnTo>
                    <a:pt x="0" y="146113"/>
                  </a:lnTo>
                  <a:lnTo>
                    <a:pt x="2953" y="134588"/>
                  </a:lnTo>
                  <a:lnTo>
                    <a:pt x="37148" y="0"/>
                  </a:lnTo>
                  <a:close/>
                </a:path>
              </a:pathLst>
            </a:custGeom>
            <a:solidFill>
              <a:srgbClr val="FFFFFF">
                <a:alpha val="20000"/>
              </a:srgbClr>
            </a:solidFill>
            <a:ln w="9525" cap="flat">
              <a:noFill/>
              <a:prstDash val="solid"/>
              <a:miter/>
            </a:ln>
          </p:spPr>
          <p:txBody>
            <a:bodyPr rtlCol="0" anchor="ctr"/>
            <a:lstStyle/>
            <a:p>
              <a:endParaRPr lang="en-GB"/>
            </a:p>
          </p:txBody>
        </p:sp>
        <p:sp>
          <p:nvSpPr>
            <p:cNvPr id="784" name="Graphic 765">
              <a:extLst>
                <a:ext uri="{FF2B5EF4-FFF2-40B4-BE49-F238E27FC236}">
                  <a16:creationId xmlns:a16="http://schemas.microsoft.com/office/drawing/2014/main" id="{082B64E9-84B3-CA46-B1E6-7D843F2E82B4}"/>
                </a:ext>
              </a:extLst>
            </p:cNvPr>
            <p:cNvSpPr/>
            <p:nvPr/>
          </p:nvSpPr>
          <p:spPr>
            <a:xfrm>
              <a:off x="13443297" y="6482198"/>
              <a:ext cx="1017857" cy="1130132"/>
            </a:xfrm>
            <a:custGeom>
              <a:avLst/>
              <a:gdLst>
                <a:gd name="connsiteX0" fmla="*/ 1014248 w 1017857"/>
                <a:gd name="connsiteY0" fmla="*/ 650508 h 1130132"/>
                <a:gd name="connsiteX1" fmla="*/ 729450 w 1017857"/>
                <a:gd name="connsiteY1" fmla="*/ 1068465 h 1130132"/>
                <a:gd name="connsiteX2" fmla="*/ 729450 w 1017857"/>
                <a:gd name="connsiteY2" fmla="*/ 1068465 h 1130132"/>
                <a:gd name="connsiteX3" fmla="*/ 697065 w 1017857"/>
                <a:gd name="connsiteY3" fmla="*/ 1105612 h 1130132"/>
                <a:gd name="connsiteX4" fmla="*/ 696303 w 1017857"/>
                <a:gd name="connsiteY4" fmla="*/ 1106565 h 1130132"/>
                <a:gd name="connsiteX5" fmla="*/ 696303 w 1017857"/>
                <a:gd name="connsiteY5" fmla="*/ 1106565 h 1130132"/>
                <a:gd name="connsiteX6" fmla="*/ 654489 w 1017857"/>
                <a:gd name="connsiteY6" fmla="*/ 1129996 h 1130132"/>
                <a:gd name="connsiteX7" fmla="*/ 359213 w 1017857"/>
                <a:gd name="connsiteY7" fmla="*/ 807670 h 1130132"/>
                <a:gd name="connsiteX8" fmla="*/ 225863 w 1017857"/>
                <a:gd name="connsiteY8" fmla="*/ 390475 h 1130132"/>
                <a:gd name="connsiteX9" fmla="*/ 112516 w 1017857"/>
                <a:gd name="connsiteY9" fmla="*/ 353042 h 1130132"/>
                <a:gd name="connsiteX10" fmla="*/ 44698 w 1017857"/>
                <a:gd name="connsiteY10" fmla="*/ 282271 h 1130132"/>
                <a:gd name="connsiteX11" fmla="*/ 34506 w 1017857"/>
                <a:gd name="connsiteY11" fmla="*/ 187021 h 1130132"/>
                <a:gd name="connsiteX12" fmla="*/ 1264 w 1017857"/>
                <a:gd name="connsiteY12" fmla="*/ 69578 h 1130132"/>
                <a:gd name="connsiteX13" fmla="*/ 31744 w 1017857"/>
                <a:gd name="connsiteY13" fmla="*/ 23763 h 1130132"/>
                <a:gd name="connsiteX14" fmla="*/ 68415 w 1017857"/>
                <a:gd name="connsiteY14" fmla="*/ 87580 h 1130132"/>
                <a:gd name="connsiteX15" fmla="*/ 158141 w 1017857"/>
                <a:gd name="connsiteY15" fmla="*/ 150064 h 1130132"/>
                <a:gd name="connsiteX16" fmla="*/ 127946 w 1017857"/>
                <a:gd name="connsiteY16" fmla="*/ 105201 h 1130132"/>
                <a:gd name="connsiteX17" fmla="*/ 112230 w 1017857"/>
                <a:gd name="connsiteY17" fmla="*/ 11190 h 1130132"/>
                <a:gd name="connsiteX18" fmla="*/ 170047 w 1017857"/>
                <a:gd name="connsiteY18" fmla="*/ 38241 h 1130132"/>
                <a:gd name="connsiteX19" fmla="*/ 276441 w 1017857"/>
                <a:gd name="connsiteY19" fmla="*/ 177782 h 1130132"/>
                <a:gd name="connsiteX20" fmla="*/ 347784 w 1017857"/>
                <a:gd name="connsiteY20" fmla="*/ 339707 h 1130132"/>
                <a:gd name="connsiteX21" fmla="*/ 614483 w 1017857"/>
                <a:gd name="connsiteY21" fmla="*/ 759950 h 1130132"/>
                <a:gd name="connsiteX22" fmla="*/ 780123 w 1017857"/>
                <a:gd name="connsiteY22" fmla="*/ 396571 h 1130132"/>
                <a:gd name="connsiteX23" fmla="*/ 1014248 w 1017857"/>
                <a:gd name="connsiteY23" fmla="*/ 650508 h 113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7857" h="1130132">
                  <a:moveTo>
                    <a:pt x="1014248" y="650508"/>
                  </a:moveTo>
                  <a:cubicBezTo>
                    <a:pt x="984625" y="772047"/>
                    <a:pt x="804698" y="980263"/>
                    <a:pt x="729450" y="1068465"/>
                  </a:cubicBezTo>
                  <a:lnTo>
                    <a:pt x="729450" y="1068465"/>
                  </a:lnTo>
                  <a:cubicBezTo>
                    <a:pt x="712020" y="1088848"/>
                    <a:pt x="700208" y="1102088"/>
                    <a:pt x="697065" y="1105612"/>
                  </a:cubicBezTo>
                  <a:lnTo>
                    <a:pt x="696303" y="1106565"/>
                  </a:lnTo>
                  <a:lnTo>
                    <a:pt x="696303" y="1106565"/>
                  </a:lnTo>
                  <a:cubicBezTo>
                    <a:pt x="682111" y="1119900"/>
                    <a:pt x="667728" y="1129234"/>
                    <a:pt x="654489" y="1129996"/>
                  </a:cubicBezTo>
                  <a:cubicBezTo>
                    <a:pt x="603435" y="1132854"/>
                    <a:pt x="436080" y="1034746"/>
                    <a:pt x="359213" y="807670"/>
                  </a:cubicBezTo>
                  <a:cubicBezTo>
                    <a:pt x="311017" y="664795"/>
                    <a:pt x="225863" y="390475"/>
                    <a:pt x="225863" y="390475"/>
                  </a:cubicBezTo>
                  <a:cubicBezTo>
                    <a:pt x="225863" y="390475"/>
                    <a:pt x="144901" y="368473"/>
                    <a:pt x="112516" y="353042"/>
                  </a:cubicBezTo>
                  <a:cubicBezTo>
                    <a:pt x="82272" y="338187"/>
                    <a:pt x="58252" y="313121"/>
                    <a:pt x="44698" y="282271"/>
                  </a:cubicBezTo>
                  <a:cubicBezTo>
                    <a:pt x="36411" y="258364"/>
                    <a:pt x="34506" y="187021"/>
                    <a:pt x="34506" y="187021"/>
                  </a:cubicBezTo>
                  <a:cubicBezTo>
                    <a:pt x="-9404" y="141587"/>
                    <a:pt x="14504" y="110821"/>
                    <a:pt x="1264" y="69578"/>
                  </a:cubicBezTo>
                  <a:cubicBezTo>
                    <a:pt x="-7594" y="42337"/>
                    <a:pt x="31744" y="23763"/>
                    <a:pt x="31744" y="23763"/>
                  </a:cubicBezTo>
                  <a:lnTo>
                    <a:pt x="68415" y="87580"/>
                  </a:lnTo>
                  <a:lnTo>
                    <a:pt x="158141" y="150064"/>
                  </a:lnTo>
                  <a:cubicBezTo>
                    <a:pt x="158141" y="150064"/>
                    <a:pt x="140424" y="122537"/>
                    <a:pt x="127946" y="105201"/>
                  </a:cubicBezTo>
                  <a:cubicBezTo>
                    <a:pt x="115469" y="87866"/>
                    <a:pt x="95562" y="37860"/>
                    <a:pt x="112230" y="11190"/>
                  </a:cubicBezTo>
                  <a:cubicBezTo>
                    <a:pt x="128899" y="-15480"/>
                    <a:pt x="154997" y="9951"/>
                    <a:pt x="170047" y="38241"/>
                  </a:cubicBezTo>
                  <a:cubicBezTo>
                    <a:pt x="185096" y="66530"/>
                    <a:pt x="252343" y="160351"/>
                    <a:pt x="276441" y="177782"/>
                  </a:cubicBezTo>
                  <a:cubicBezTo>
                    <a:pt x="300539" y="195213"/>
                    <a:pt x="322161" y="264936"/>
                    <a:pt x="347784" y="339707"/>
                  </a:cubicBezTo>
                  <a:cubicBezTo>
                    <a:pt x="373406" y="414478"/>
                    <a:pt x="614483" y="759950"/>
                    <a:pt x="614483" y="759950"/>
                  </a:cubicBezTo>
                  <a:lnTo>
                    <a:pt x="780123" y="396571"/>
                  </a:lnTo>
                  <a:cubicBezTo>
                    <a:pt x="780123" y="396571"/>
                    <a:pt x="1051872" y="496012"/>
                    <a:pt x="1014248" y="650508"/>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785" name="Graphic 765">
              <a:extLst>
                <a:ext uri="{FF2B5EF4-FFF2-40B4-BE49-F238E27FC236}">
                  <a16:creationId xmlns:a16="http://schemas.microsoft.com/office/drawing/2014/main" id="{082B64E9-84B3-CA46-B1E6-7D843F2E82B4}"/>
                </a:ext>
              </a:extLst>
            </p:cNvPr>
            <p:cNvSpPr/>
            <p:nvPr/>
          </p:nvSpPr>
          <p:spPr>
            <a:xfrm>
              <a:off x="14140208" y="7551025"/>
              <a:ext cx="32384" cy="37147"/>
            </a:xfrm>
            <a:custGeom>
              <a:avLst/>
              <a:gdLst>
                <a:gd name="connsiteX0" fmla="*/ 32350 w 32384"/>
                <a:gd name="connsiteY0" fmla="*/ -76 h 37147"/>
                <a:gd name="connsiteX1" fmla="*/ -35 w 32384"/>
                <a:gd name="connsiteY1" fmla="*/ 37072 h 37147"/>
                <a:gd name="connsiteX2" fmla="*/ 32350 w 32384"/>
                <a:gd name="connsiteY2" fmla="*/ -76 h 37147"/>
              </a:gdLst>
              <a:ahLst/>
              <a:cxnLst>
                <a:cxn ang="0">
                  <a:pos x="connsiteX0" y="connsiteY0"/>
                </a:cxn>
                <a:cxn ang="0">
                  <a:pos x="connsiteX1" y="connsiteY1"/>
                </a:cxn>
                <a:cxn ang="0">
                  <a:pos x="connsiteX2" y="connsiteY2"/>
                </a:cxn>
              </a:cxnLst>
              <a:rect l="l" t="t" r="r" b="b"/>
              <a:pathLst>
                <a:path w="32384" h="37147">
                  <a:moveTo>
                    <a:pt x="32350" y="-76"/>
                  </a:moveTo>
                  <a:cubicBezTo>
                    <a:pt x="22631" y="13205"/>
                    <a:pt x="11797" y="25633"/>
                    <a:pt x="-35" y="37072"/>
                  </a:cubicBezTo>
                  <a:cubicBezTo>
                    <a:pt x="3108" y="33547"/>
                    <a:pt x="14919" y="20308"/>
                    <a:pt x="32350" y="-76"/>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786" name="Graphic 765">
              <a:extLst>
                <a:ext uri="{FF2B5EF4-FFF2-40B4-BE49-F238E27FC236}">
                  <a16:creationId xmlns:a16="http://schemas.microsoft.com/office/drawing/2014/main" id="{082B64E9-84B3-CA46-B1E6-7D843F2E82B4}"/>
                </a:ext>
              </a:extLst>
            </p:cNvPr>
            <p:cNvSpPr/>
            <p:nvPr/>
          </p:nvSpPr>
          <p:spPr>
            <a:xfrm>
              <a:off x="13478030" y="6557377"/>
              <a:ext cx="51815" cy="25622"/>
            </a:xfrm>
            <a:custGeom>
              <a:avLst/>
              <a:gdLst>
                <a:gd name="connsiteX0" fmla="*/ 0 w 51815"/>
                <a:gd name="connsiteY0" fmla="*/ 0 h 25622"/>
                <a:gd name="connsiteX1" fmla="*/ 51816 w 51815"/>
                <a:gd name="connsiteY1" fmla="*/ 25622 h 25622"/>
              </a:gdLst>
              <a:ahLst/>
              <a:cxnLst>
                <a:cxn ang="0">
                  <a:pos x="connsiteX0" y="connsiteY0"/>
                </a:cxn>
                <a:cxn ang="0">
                  <a:pos x="connsiteX1" y="connsiteY1"/>
                </a:cxn>
              </a:cxnLst>
              <a:rect l="l" t="t" r="r" b="b"/>
              <a:pathLst>
                <a:path w="51815" h="25622">
                  <a:moveTo>
                    <a:pt x="0" y="0"/>
                  </a:moveTo>
                  <a:lnTo>
                    <a:pt x="51816" y="25622"/>
                  </a:lnTo>
                </a:path>
              </a:pathLst>
            </a:custGeom>
            <a:ln w="9525" cap="rnd">
              <a:solidFill>
                <a:srgbClr val="263238"/>
              </a:solidFill>
              <a:prstDash val="solid"/>
              <a:round/>
            </a:ln>
          </p:spPr>
          <p:txBody>
            <a:bodyPr rtlCol="0" anchor="ctr"/>
            <a:lstStyle/>
            <a:p>
              <a:endParaRPr lang="en-GB"/>
            </a:p>
          </p:txBody>
        </p:sp>
        <p:sp>
          <p:nvSpPr>
            <p:cNvPr id="787" name="Graphic 765">
              <a:extLst>
                <a:ext uri="{FF2B5EF4-FFF2-40B4-BE49-F238E27FC236}">
                  <a16:creationId xmlns:a16="http://schemas.microsoft.com/office/drawing/2014/main" id="{082B64E9-84B3-CA46-B1E6-7D843F2E82B4}"/>
                </a:ext>
              </a:extLst>
            </p:cNvPr>
            <p:cNvSpPr/>
            <p:nvPr/>
          </p:nvSpPr>
          <p:spPr>
            <a:xfrm>
              <a:off x="14486346" y="6171367"/>
              <a:ext cx="516635" cy="255707"/>
            </a:xfrm>
            <a:custGeom>
              <a:avLst/>
              <a:gdLst>
                <a:gd name="connsiteX0" fmla="*/ 516601 w 516635"/>
                <a:gd name="connsiteY0" fmla="*/ 112757 h 255707"/>
                <a:gd name="connsiteX1" fmla="*/ 422208 w 516635"/>
                <a:gd name="connsiteY1" fmla="*/ 112757 h 255707"/>
                <a:gd name="connsiteX2" fmla="*/ -35 w 516635"/>
                <a:gd name="connsiteY2" fmla="*/ 255632 h 255707"/>
                <a:gd name="connsiteX3" fmla="*/ 52448 w 516635"/>
                <a:gd name="connsiteY3" fmla="*/ 163620 h 255707"/>
                <a:gd name="connsiteX4" fmla="*/ 238661 w 516635"/>
                <a:gd name="connsiteY4" fmla="*/ 28270 h 255707"/>
                <a:gd name="connsiteX5" fmla="*/ 403920 w 516635"/>
                <a:gd name="connsiteY5" fmla="*/ 2743 h 255707"/>
                <a:gd name="connsiteX6" fmla="*/ 516601 w 516635"/>
                <a:gd name="connsiteY6" fmla="*/ 112757 h 25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635" h="255707">
                  <a:moveTo>
                    <a:pt x="516601" y="112757"/>
                  </a:moveTo>
                  <a:lnTo>
                    <a:pt x="422208" y="112757"/>
                  </a:lnTo>
                  <a:cubicBezTo>
                    <a:pt x="380298" y="112757"/>
                    <a:pt x="-35" y="255632"/>
                    <a:pt x="-35" y="255632"/>
                  </a:cubicBezTo>
                  <a:cubicBezTo>
                    <a:pt x="13255" y="222747"/>
                    <a:pt x="30907" y="191799"/>
                    <a:pt x="52448" y="163620"/>
                  </a:cubicBezTo>
                  <a:cubicBezTo>
                    <a:pt x="101958" y="103359"/>
                    <a:pt x="166062" y="56766"/>
                    <a:pt x="238661" y="28270"/>
                  </a:cubicBezTo>
                  <a:cubicBezTo>
                    <a:pt x="338293" y="-12592"/>
                    <a:pt x="403920" y="2743"/>
                    <a:pt x="403920" y="2743"/>
                  </a:cubicBezTo>
                  <a:cubicBezTo>
                    <a:pt x="466785" y="7982"/>
                    <a:pt x="516601" y="112757"/>
                    <a:pt x="516601" y="112757"/>
                  </a:cubicBezTo>
                  <a:close/>
                </a:path>
              </a:pathLst>
            </a:custGeom>
            <a:solidFill>
              <a:schemeClr val="accent6"/>
            </a:solidFill>
            <a:ln w="9525" cap="flat">
              <a:noFill/>
              <a:prstDash val="solid"/>
              <a:miter/>
            </a:ln>
          </p:spPr>
          <p:txBody>
            <a:bodyPr rtlCol="0" anchor="ctr"/>
            <a:lstStyle/>
            <a:p>
              <a:endParaRPr lang="en-GB"/>
            </a:p>
          </p:txBody>
        </p:sp>
        <p:sp>
          <p:nvSpPr>
            <p:cNvPr id="788" name="Graphic 765">
              <a:extLst>
                <a:ext uri="{FF2B5EF4-FFF2-40B4-BE49-F238E27FC236}">
                  <a16:creationId xmlns:a16="http://schemas.microsoft.com/office/drawing/2014/main" id="{082B64E9-84B3-CA46-B1E6-7D843F2E82B4}"/>
                </a:ext>
              </a:extLst>
            </p:cNvPr>
            <p:cNvSpPr/>
            <p:nvPr/>
          </p:nvSpPr>
          <p:spPr>
            <a:xfrm>
              <a:off x="14623777" y="6183670"/>
              <a:ext cx="348915" cy="164717"/>
            </a:xfrm>
            <a:custGeom>
              <a:avLst/>
              <a:gdLst>
                <a:gd name="connsiteX0" fmla="*/ 6075 w 348915"/>
                <a:gd name="connsiteY0" fmla="*/ 112456 h 164717"/>
                <a:gd name="connsiteX1" fmla="*/ 4742 w 348915"/>
                <a:gd name="connsiteY1" fmla="*/ 153413 h 164717"/>
                <a:gd name="connsiteX2" fmla="*/ 35793 w 348915"/>
                <a:gd name="connsiteY2" fmla="*/ 163986 h 164717"/>
                <a:gd name="connsiteX3" fmla="*/ 67511 w 348915"/>
                <a:gd name="connsiteY3" fmla="*/ 151032 h 164717"/>
                <a:gd name="connsiteX4" fmla="*/ 348880 w 348915"/>
                <a:gd name="connsiteY4" fmla="*/ 71689 h 164717"/>
                <a:gd name="connsiteX5" fmla="*/ 211625 w 348915"/>
                <a:gd name="connsiteY5" fmla="*/ 346 h 164717"/>
                <a:gd name="connsiteX6" fmla="*/ 6075 w 348915"/>
                <a:gd name="connsiteY6" fmla="*/ 112456 h 16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915" h="164717">
                  <a:moveTo>
                    <a:pt x="6075" y="112456"/>
                  </a:moveTo>
                  <a:cubicBezTo>
                    <a:pt x="170" y="125600"/>
                    <a:pt x="-3450" y="141793"/>
                    <a:pt x="4742" y="153413"/>
                  </a:cubicBezTo>
                  <a:cubicBezTo>
                    <a:pt x="12422" y="162289"/>
                    <a:pt x="24292" y="166331"/>
                    <a:pt x="35793" y="163986"/>
                  </a:cubicBezTo>
                  <a:cubicBezTo>
                    <a:pt x="47014" y="161466"/>
                    <a:pt x="57735" y="157088"/>
                    <a:pt x="67511" y="151032"/>
                  </a:cubicBezTo>
                  <a:cubicBezTo>
                    <a:pt x="154557" y="104791"/>
                    <a:pt x="250500" y="77736"/>
                    <a:pt x="348880" y="71689"/>
                  </a:cubicBezTo>
                  <a:cubicBezTo>
                    <a:pt x="327544" y="20825"/>
                    <a:pt x="266489" y="-3654"/>
                    <a:pt x="211625" y="346"/>
                  </a:cubicBezTo>
                  <a:cubicBezTo>
                    <a:pt x="139711" y="5585"/>
                    <a:pt x="36841" y="43590"/>
                    <a:pt x="6075" y="112456"/>
                  </a:cubicBezTo>
                  <a:close/>
                </a:path>
              </a:pathLst>
            </a:custGeom>
            <a:solidFill>
              <a:srgbClr val="000000">
                <a:alpha val="20000"/>
              </a:srgbClr>
            </a:solidFill>
            <a:ln w="9525" cap="flat">
              <a:noFill/>
              <a:prstDash val="solid"/>
              <a:miter/>
            </a:ln>
          </p:spPr>
          <p:txBody>
            <a:bodyPr rtlCol="0" anchor="ctr"/>
            <a:lstStyle/>
            <a:p>
              <a:endParaRPr lang="en-GB"/>
            </a:p>
          </p:txBody>
        </p:sp>
        <p:sp>
          <p:nvSpPr>
            <p:cNvPr id="789" name="Graphic 765">
              <a:extLst>
                <a:ext uri="{FF2B5EF4-FFF2-40B4-BE49-F238E27FC236}">
                  <a16:creationId xmlns:a16="http://schemas.microsoft.com/office/drawing/2014/main" id="{082B64E9-84B3-CA46-B1E6-7D843F2E82B4}"/>
                </a:ext>
              </a:extLst>
            </p:cNvPr>
            <p:cNvSpPr/>
            <p:nvPr/>
          </p:nvSpPr>
          <p:spPr>
            <a:xfrm>
              <a:off x="14486346" y="6171367"/>
              <a:ext cx="516635" cy="255707"/>
            </a:xfrm>
            <a:custGeom>
              <a:avLst/>
              <a:gdLst>
                <a:gd name="connsiteX0" fmla="*/ 516601 w 516635"/>
                <a:gd name="connsiteY0" fmla="*/ 112757 h 255707"/>
                <a:gd name="connsiteX1" fmla="*/ 422208 w 516635"/>
                <a:gd name="connsiteY1" fmla="*/ 112757 h 255707"/>
                <a:gd name="connsiteX2" fmla="*/ -35 w 516635"/>
                <a:gd name="connsiteY2" fmla="*/ 255632 h 255707"/>
                <a:gd name="connsiteX3" fmla="*/ 52448 w 516635"/>
                <a:gd name="connsiteY3" fmla="*/ 163620 h 255707"/>
                <a:gd name="connsiteX4" fmla="*/ 238661 w 516635"/>
                <a:gd name="connsiteY4" fmla="*/ 28270 h 255707"/>
                <a:gd name="connsiteX5" fmla="*/ 403920 w 516635"/>
                <a:gd name="connsiteY5" fmla="*/ 2743 h 255707"/>
                <a:gd name="connsiteX6" fmla="*/ 516601 w 516635"/>
                <a:gd name="connsiteY6" fmla="*/ 112757 h 25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635" h="255707">
                  <a:moveTo>
                    <a:pt x="516601" y="112757"/>
                  </a:moveTo>
                  <a:lnTo>
                    <a:pt x="422208" y="112757"/>
                  </a:lnTo>
                  <a:cubicBezTo>
                    <a:pt x="380298" y="112757"/>
                    <a:pt x="-35" y="255632"/>
                    <a:pt x="-35" y="255632"/>
                  </a:cubicBezTo>
                  <a:cubicBezTo>
                    <a:pt x="13255" y="222747"/>
                    <a:pt x="30907" y="191799"/>
                    <a:pt x="52448" y="163620"/>
                  </a:cubicBezTo>
                  <a:cubicBezTo>
                    <a:pt x="101958" y="103359"/>
                    <a:pt x="166062" y="56766"/>
                    <a:pt x="238661" y="28270"/>
                  </a:cubicBezTo>
                  <a:cubicBezTo>
                    <a:pt x="338293" y="-12592"/>
                    <a:pt x="403920" y="2743"/>
                    <a:pt x="403920" y="2743"/>
                  </a:cubicBezTo>
                  <a:cubicBezTo>
                    <a:pt x="466785" y="7982"/>
                    <a:pt x="516601" y="112757"/>
                    <a:pt x="516601" y="112757"/>
                  </a:cubicBezTo>
                  <a:close/>
                </a:path>
              </a:pathLst>
            </a:custGeom>
            <a:noFill/>
            <a:ln w="9525" cap="rnd">
              <a:solidFill>
                <a:srgbClr val="263238"/>
              </a:solidFill>
              <a:prstDash val="solid"/>
              <a:round/>
            </a:ln>
          </p:spPr>
          <p:txBody>
            <a:bodyPr rtlCol="0" anchor="ctr"/>
            <a:lstStyle/>
            <a:p>
              <a:endParaRPr lang="en-GB"/>
            </a:p>
          </p:txBody>
        </p:sp>
        <p:sp>
          <p:nvSpPr>
            <p:cNvPr id="790" name="Graphic 765">
              <a:extLst>
                <a:ext uri="{FF2B5EF4-FFF2-40B4-BE49-F238E27FC236}">
                  <a16:creationId xmlns:a16="http://schemas.microsoft.com/office/drawing/2014/main" id="{082B64E9-84B3-CA46-B1E6-7D843F2E82B4}"/>
                </a:ext>
              </a:extLst>
            </p:cNvPr>
            <p:cNvSpPr/>
            <p:nvPr/>
          </p:nvSpPr>
          <p:spPr>
            <a:xfrm>
              <a:off x="13086743" y="7812296"/>
              <a:ext cx="2296763" cy="411003"/>
            </a:xfrm>
            <a:custGeom>
              <a:avLst/>
              <a:gdLst>
                <a:gd name="connsiteX0" fmla="*/ 2296728 w 2296763"/>
                <a:gd name="connsiteY0" fmla="*/ 410928 h 411003"/>
                <a:gd name="connsiteX1" fmla="*/ 2256056 w 2296763"/>
                <a:gd name="connsiteY1" fmla="*/ -76 h 411003"/>
                <a:gd name="connsiteX2" fmla="*/ 1277172 w 2296763"/>
                <a:gd name="connsiteY2" fmla="*/ -76 h 411003"/>
                <a:gd name="connsiteX3" fmla="*/ 1230500 w 2296763"/>
                <a:gd name="connsiteY3" fmla="*/ 81267 h 411003"/>
                <a:gd name="connsiteX4" fmla="*/ 145697 w 2296763"/>
                <a:gd name="connsiteY4" fmla="*/ 189376 h 411003"/>
                <a:gd name="connsiteX5" fmla="*/ -35 w 2296763"/>
                <a:gd name="connsiteY5" fmla="*/ 406927 h 411003"/>
                <a:gd name="connsiteX6" fmla="*/ -35 w 2296763"/>
                <a:gd name="connsiteY6" fmla="*/ 406927 h 41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6763" h="411003">
                  <a:moveTo>
                    <a:pt x="2296728" y="410928"/>
                  </a:moveTo>
                  <a:lnTo>
                    <a:pt x="2256056" y="-76"/>
                  </a:lnTo>
                  <a:lnTo>
                    <a:pt x="1277172" y="-76"/>
                  </a:lnTo>
                  <a:cubicBezTo>
                    <a:pt x="1240596" y="-76"/>
                    <a:pt x="1230500" y="81267"/>
                    <a:pt x="1230500" y="81267"/>
                  </a:cubicBezTo>
                  <a:cubicBezTo>
                    <a:pt x="1230500" y="81267"/>
                    <a:pt x="595277" y="26594"/>
                    <a:pt x="145697" y="189376"/>
                  </a:cubicBezTo>
                  <a:cubicBezTo>
                    <a:pt x="58162" y="220999"/>
                    <a:pt x="-35" y="313868"/>
                    <a:pt x="-35" y="406927"/>
                  </a:cubicBezTo>
                  <a:lnTo>
                    <a:pt x="-35" y="406927"/>
                  </a:lnTo>
                  <a:close/>
                </a:path>
              </a:pathLst>
            </a:custGeom>
            <a:solidFill>
              <a:schemeClr val="accent1"/>
            </a:solidFill>
            <a:ln w="9525" cap="rnd">
              <a:solidFill>
                <a:srgbClr val="263238"/>
              </a:solidFill>
              <a:prstDash val="solid"/>
              <a:round/>
            </a:ln>
          </p:spPr>
          <p:txBody>
            <a:bodyPr rtlCol="0" anchor="ctr"/>
            <a:lstStyle/>
            <a:p>
              <a:endParaRPr lang="en-GB"/>
            </a:p>
          </p:txBody>
        </p:sp>
        <p:sp>
          <p:nvSpPr>
            <p:cNvPr id="791" name="Graphic 765">
              <a:extLst>
                <a:ext uri="{FF2B5EF4-FFF2-40B4-BE49-F238E27FC236}">
                  <a16:creationId xmlns:a16="http://schemas.microsoft.com/office/drawing/2014/main" id="{082B64E9-84B3-CA46-B1E6-7D843F2E82B4}"/>
                </a:ext>
              </a:extLst>
            </p:cNvPr>
            <p:cNvSpPr/>
            <p:nvPr/>
          </p:nvSpPr>
          <p:spPr>
            <a:xfrm>
              <a:off x="14109728" y="6256576"/>
              <a:ext cx="1321071" cy="1763991"/>
            </a:xfrm>
            <a:custGeom>
              <a:avLst/>
              <a:gdLst>
                <a:gd name="connsiteX0" fmla="*/ -35 w 1321071"/>
                <a:gd name="connsiteY0" fmla="*/ 757258 h 1763991"/>
                <a:gd name="connsiteX1" fmla="*/ 147983 w 1321071"/>
                <a:gd name="connsiteY1" fmla="*/ 343968 h 1763991"/>
                <a:gd name="connsiteX2" fmla="*/ 335911 w 1321071"/>
                <a:gd name="connsiteY2" fmla="*/ 190425 h 1763991"/>
                <a:gd name="connsiteX3" fmla="*/ 755011 w 1321071"/>
                <a:gd name="connsiteY3" fmla="*/ 8879 h 1763991"/>
                <a:gd name="connsiteX4" fmla="*/ 1177636 w 1321071"/>
                <a:gd name="connsiteY4" fmla="*/ 125084 h 1763991"/>
                <a:gd name="connsiteX5" fmla="*/ 1318987 w 1321071"/>
                <a:gd name="connsiteY5" fmla="*/ 415501 h 1763991"/>
                <a:gd name="connsiteX6" fmla="*/ 1259932 w 1321071"/>
                <a:gd name="connsiteY6" fmla="*/ 1192455 h 1763991"/>
                <a:gd name="connsiteX7" fmla="*/ 1201925 w 1321071"/>
                <a:gd name="connsiteY7" fmla="*/ 1659180 h 1763991"/>
                <a:gd name="connsiteX8" fmla="*/ 764346 w 1321071"/>
                <a:gd name="connsiteY8" fmla="*/ 1762717 h 1763991"/>
                <a:gd name="connsiteX9" fmla="*/ 401253 w 1321071"/>
                <a:gd name="connsiteY9" fmla="*/ 1653084 h 1763991"/>
                <a:gd name="connsiteX10" fmla="*/ 244662 w 1321071"/>
                <a:gd name="connsiteY10" fmla="*/ 1505923 h 1763991"/>
                <a:gd name="connsiteX11" fmla="*/ 313528 w 1321071"/>
                <a:gd name="connsiteY11" fmla="*/ 1352475 h 1763991"/>
                <a:gd name="connsiteX12" fmla="*/ 376583 w 1321071"/>
                <a:gd name="connsiteY12" fmla="*/ 929851 h 1763991"/>
                <a:gd name="connsiteX13" fmla="*/ 288096 w 1321071"/>
                <a:gd name="connsiteY13" fmla="*/ 1032149 h 1763991"/>
                <a:gd name="connsiteX14" fmla="*/ -35 w 1321071"/>
                <a:gd name="connsiteY14" fmla="*/ 757258 h 176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071" h="1763991">
                  <a:moveTo>
                    <a:pt x="-35" y="757258"/>
                  </a:moveTo>
                  <a:cubicBezTo>
                    <a:pt x="68640" y="595333"/>
                    <a:pt x="139030" y="380925"/>
                    <a:pt x="147983" y="343968"/>
                  </a:cubicBezTo>
                  <a:cubicBezTo>
                    <a:pt x="169986" y="253100"/>
                    <a:pt x="248282" y="228049"/>
                    <a:pt x="335911" y="190425"/>
                  </a:cubicBezTo>
                  <a:cubicBezTo>
                    <a:pt x="423541" y="152801"/>
                    <a:pt x="620709" y="37073"/>
                    <a:pt x="755011" y="8879"/>
                  </a:cubicBezTo>
                  <a:cubicBezTo>
                    <a:pt x="889314" y="-19315"/>
                    <a:pt x="1034856" y="18975"/>
                    <a:pt x="1177636" y="125084"/>
                  </a:cubicBezTo>
                  <a:cubicBezTo>
                    <a:pt x="1229547" y="163184"/>
                    <a:pt x="1309652" y="299677"/>
                    <a:pt x="1318987" y="415501"/>
                  </a:cubicBezTo>
                  <a:cubicBezTo>
                    <a:pt x="1328321" y="531325"/>
                    <a:pt x="1305271" y="876130"/>
                    <a:pt x="1259932" y="1192455"/>
                  </a:cubicBezTo>
                  <a:cubicBezTo>
                    <a:pt x="1235643" y="1362095"/>
                    <a:pt x="1251931" y="1592505"/>
                    <a:pt x="1201925" y="1659180"/>
                  </a:cubicBezTo>
                  <a:cubicBezTo>
                    <a:pt x="1151918" y="1725855"/>
                    <a:pt x="958466" y="1772051"/>
                    <a:pt x="764346" y="1762717"/>
                  </a:cubicBezTo>
                  <a:cubicBezTo>
                    <a:pt x="570226" y="1753382"/>
                    <a:pt x="485740" y="1706329"/>
                    <a:pt x="401253" y="1653084"/>
                  </a:cubicBezTo>
                  <a:cubicBezTo>
                    <a:pt x="316766" y="1599839"/>
                    <a:pt x="244662" y="1537165"/>
                    <a:pt x="244662" y="1505923"/>
                  </a:cubicBezTo>
                  <a:cubicBezTo>
                    <a:pt x="244662" y="1474681"/>
                    <a:pt x="294668" y="1402577"/>
                    <a:pt x="313528" y="1352475"/>
                  </a:cubicBezTo>
                  <a:cubicBezTo>
                    <a:pt x="332387" y="1302373"/>
                    <a:pt x="376583" y="929851"/>
                    <a:pt x="376583" y="929851"/>
                  </a:cubicBezTo>
                  <a:lnTo>
                    <a:pt x="288096" y="1032149"/>
                  </a:lnTo>
                  <a:cubicBezTo>
                    <a:pt x="51685" y="999097"/>
                    <a:pt x="-35" y="757258"/>
                    <a:pt x="-35" y="757258"/>
                  </a:cubicBezTo>
                  <a:close/>
                </a:path>
              </a:pathLst>
            </a:custGeom>
            <a:solidFill>
              <a:srgbClr val="FCB900"/>
            </a:solidFill>
            <a:ln w="9525" cap="flat">
              <a:noFill/>
              <a:prstDash val="solid"/>
              <a:miter/>
            </a:ln>
          </p:spPr>
          <p:txBody>
            <a:bodyPr rtlCol="0" anchor="ctr"/>
            <a:lstStyle/>
            <a:p>
              <a:endParaRPr lang="en-GB"/>
            </a:p>
          </p:txBody>
        </p:sp>
        <p:grpSp>
          <p:nvGrpSpPr>
            <p:cNvPr id="792" name="Graphic 765">
              <a:extLst>
                <a:ext uri="{FF2B5EF4-FFF2-40B4-BE49-F238E27FC236}">
                  <a16:creationId xmlns:a16="http://schemas.microsoft.com/office/drawing/2014/main" id="{553C9AEB-CB6B-3443-A357-6995F34BB411}"/>
                </a:ext>
              </a:extLst>
            </p:cNvPr>
            <p:cNvGrpSpPr/>
            <p:nvPr/>
          </p:nvGrpSpPr>
          <p:grpSpPr>
            <a:xfrm>
              <a:off x="14212788" y="6336995"/>
              <a:ext cx="1169637" cy="1681107"/>
              <a:chOff x="14212788" y="6336995"/>
              <a:chExt cx="1169637" cy="1681107"/>
            </a:xfrm>
            <a:solidFill>
              <a:srgbClr val="000000">
                <a:alpha val="20000"/>
              </a:srgbClr>
            </a:solidFill>
          </p:grpSpPr>
          <p:sp>
            <p:nvSpPr>
              <p:cNvPr id="793" name="Graphic 765">
                <a:extLst>
                  <a:ext uri="{FF2B5EF4-FFF2-40B4-BE49-F238E27FC236}">
                    <a16:creationId xmlns:a16="http://schemas.microsoft.com/office/drawing/2014/main" id="{769A00D6-B9E7-0844-97B3-A95A80DC4B5D}"/>
                  </a:ext>
                </a:extLst>
              </p:cNvPr>
              <p:cNvSpPr/>
              <p:nvPr/>
            </p:nvSpPr>
            <p:spPr>
              <a:xfrm>
                <a:off x="14212788" y="6526611"/>
                <a:ext cx="440662" cy="754250"/>
              </a:xfrm>
              <a:custGeom>
                <a:avLst/>
                <a:gdLst>
                  <a:gd name="connsiteX0" fmla="*/ 163128 w 440662"/>
                  <a:gd name="connsiteY0" fmla="*/ -76 h 754250"/>
                  <a:gd name="connsiteX1" fmla="*/ 125028 w 440662"/>
                  <a:gd name="connsiteY1" fmla="*/ 67742 h 754250"/>
                  <a:gd name="connsiteX2" fmla="*/ 147983 w 440662"/>
                  <a:gd name="connsiteY2" fmla="*/ 147180 h 754250"/>
                  <a:gd name="connsiteX3" fmla="*/ 180559 w 440662"/>
                  <a:gd name="connsiteY3" fmla="*/ 278054 h 754250"/>
                  <a:gd name="connsiteX4" fmla="*/ 160842 w 440662"/>
                  <a:gd name="connsiteY4" fmla="*/ 344729 h 754250"/>
                  <a:gd name="connsiteX5" fmla="*/ 106835 w 440662"/>
                  <a:gd name="connsiteY5" fmla="*/ 331394 h 754250"/>
                  <a:gd name="connsiteX6" fmla="*/ 82070 w 440662"/>
                  <a:gd name="connsiteY6" fmla="*/ 277101 h 754250"/>
                  <a:gd name="connsiteX7" fmla="*/ 124647 w 440662"/>
                  <a:gd name="connsiteY7" fmla="*/ 536848 h 754250"/>
                  <a:gd name="connsiteX8" fmla="*/ 61020 w 440662"/>
                  <a:gd name="connsiteY8" fmla="*/ 512179 h 754250"/>
                  <a:gd name="connsiteX9" fmla="*/ 31111 w 440662"/>
                  <a:gd name="connsiteY9" fmla="*/ 446932 h 754250"/>
                  <a:gd name="connsiteX10" fmla="*/ 35207 w 440662"/>
                  <a:gd name="connsiteY10" fmla="*/ 627907 h 754250"/>
                  <a:gd name="connsiteX11" fmla="*/ 28539 w 440662"/>
                  <a:gd name="connsiteY11" fmla="*/ 660578 h 754250"/>
                  <a:gd name="connsiteX12" fmla="*/ -35 w 440662"/>
                  <a:gd name="connsiteY12" fmla="*/ 661150 h 754250"/>
                  <a:gd name="connsiteX13" fmla="*/ 117217 w 440662"/>
                  <a:gd name="connsiteY13" fmla="*/ 753256 h 754250"/>
                  <a:gd name="connsiteX14" fmla="*/ 272666 w 440662"/>
                  <a:gd name="connsiteY14" fmla="*/ 666864 h 754250"/>
                  <a:gd name="connsiteX15" fmla="*/ 438495 w 440662"/>
                  <a:gd name="connsiteY15" fmla="*/ 390639 h 754250"/>
                  <a:gd name="connsiteX16" fmla="*/ 368963 w 440662"/>
                  <a:gd name="connsiteY16" fmla="*/ 158801 h 754250"/>
                  <a:gd name="connsiteX17" fmla="*/ 171891 w 440662"/>
                  <a:gd name="connsiteY17" fmla="*/ 11545 h 75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0662" h="754250">
                    <a:moveTo>
                      <a:pt x="163128" y="-76"/>
                    </a:moveTo>
                    <a:cubicBezTo>
                      <a:pt x="137125" y="9449"/>
                      <a:pt x="124170" y="40024"/>
                      <a:pt x="125028" y="67742"/>
                    </a:cubicBezTo>
                    <a:cubicBezTo>
                      <a:pt x="125885" y="95460"/>
                      <a:pt x="138077" y="121272"/>
                      <a:pt x="147983" y="147180"/>
                    </a:cubicBezTo>
                    <a:cubicBezTo>
                      <a:pt x="164004" y="189355"/>
                      <a:pt x="174940" y="233290"/>
                      <a:pt x="180559" y="278054"/>
                    </a:cubicBezTo>
                    <a:cubicBezTo>
                      <a:pt x="183702" y="302629"/>
                      <a:pt x="182464" y="332918"/>
                      <a:pt x="160842" y="344729"/>
                    </a:cubicBezTo>
                    <a:cubicBezTo>
                      <a:pt x="143411" y="354254"/>
                      <a:pt x="120170" y="346348"/>
                      <a:pt x="106835" y="331394"/>
                    </a:cubicBezTo>
                    <a:cubicBezTo>
                      <a:pt x="94585" y="315400"/>
                      <a:pt x="86118" y="296837"/>
                      <a:pt x="82070" y="277101"/>
                    </a:cubicBezTo>
                    <a:lnTo>
                      <a:pt x="124647" y="536848"/>
                    </a:lnTo>
                    <a:cubicBezTo>
                      <a:pt x="101406" y="543421"/>
                      <a:pt x="76260" y="530847"/>
                      <a:pt x="61020" y="512179"/>
                    </a:cubicBezTo>
                    <a:cubicBezTo>
                      <a:pt x="46912" y="492576"/>
                      <a:pt x="36753" y="470416"/>
                      <a:pt x="31111" y="446932"/>
                    </a:cubicBezTo>
                    <a:cubicBezTo>
                      <a:pt x="32445" y="507448"/>
                      <a:pt x="33810" y="567773"/>
                      <a:pt x="35207" y="627907"/>
                    </a:cubicBezTo>
                    <a:cubicBezTo>
                      <a:pt x="36749" y="639238"/>
                      <a:pt x="34398" y="650757"/>
                      <a:pt x="28539" y="660578"/>
                    </a:cubicBezTo>
                    <a:cubicBezTo>
                      <a:pt x="21586" y="669531"/>
                      <a:pt x="5108" y="671341"/>
                      <a:pt x="-35" y="661150"/>
                    </a:cubicBezTo>
                    <a:cubicBezTo>
                      <a:pt x="30540" y="702107"/>
                      <a:pt x="66640" y="746875"/>
                      <a:pt x="117217" y="753256"/>
                    </a:cubicBezTo>
                    <a:cubicBezTo>
                      <a:pt x="178368" y="761543"/>
                      <a:pt x="230660" y="712204"/>
                      <a:pt x="272666" y="666864"/>
                    </a:cubicBezTo>
                    <a:cubicBezTo>
                      <a:pt x="346770" y="586664"/>
                      <a:pt x="425066" y="498939"/>
                      <a:pt x="438495" y="390639"/>
                    </a:cubicBezTo>
                    <a:cubicBezTo>
                      <a:pt x="449068" y="308534"/>
                      <a:pt x="419445" y="224238"/>
                      <a:pt x="368963" y="158801"/>
                    </a:cubicBezTo>
                    <a:cubicBezTo>
                      <a:pt x="318481" y="93364"/>
                      <a:pt x="247424" y="45454"/>
                      <a:pt x="171891" y="11545"/>
                    </a:cubicBezTo>
                    <a:close/>
                  </a:path>
                </a:pathLst>
              </a:custGeom>
              <a:solidFill>
                <a:srgbClr val="000000">
                  <a:alpha val="20000"/>
                </a:srgbClr>
              </a:solidFill>
              <a:ln w="9525" cap="flat">
                <a:noFill/>
                <a:prstDash val="solid"/>
                <a:miter/>
              </a:ln>
            </p:spPr>
            <p:txBody>
              <a:bodyPr rtlCol="0" anchor="ctr"/>
              <a:lstStyle/>
              <a:p>
                <a:endParaRPr lang="en-GB"/>
              </a:p>
            </p:txBody>
          </p:sp>
          <p:sp>
            <p:nvSpPr>
              <p:cNvPr id="794" name="Graphic 765">
                <a:extLst>
                  <a:ext uri="{FF2B5EF4-FFF2-40B4-BE49-F238E27FC236}">
                    <a16:creationId xmlns:a16="http://schemas.microsoft.com/office/drawing/2014/main" id="{8D9F813E-6912-4341-9418-197BC6B0BF75}"/>
                  </a:ext>
                </a:extLst>
              </p:cNvPr>
              <p:cNvSpPr/>
              <p:nvPr/>
            </p:nvSpPr>
            <p:spPr>
              <a:xfrm>
                <a:off x="14461867" y="6336995"/>
                <a:ext cx="920558" cy="1681107"/>
              </a:xfrm>
              <a:custGeom>
                <a:avLst/>
                <a:gdLst>
                  <a:gd name="connsiteX0" fmla="*/ 498979 w 920558"/>
                  <a:gd name="connsiteY0" fmla="*/ 3802 h 1681107"/>
                  <a:gd name="connsiteX1" fmla="*/ 139030 w 920558"/>
                  <a:gd name="connsiteY1" fmla="*/ 125532 h 1681107"/>
                  <a:gd name="connsiteX2" fmla="*/ 78451 w 920558"/>
                  <a:gd name="connsiteY2" fmla="*/ 184396 h 1681107"/>
                  <a:gd name="connsiteX3" fmla="*/ -35 w 920558"/>
                  <a:gd name="connsiteY3" fmla="*/ 181062 h 1681107"/>
                  <a:gd name="connsiteX4" fmla="*/ 206467 w 920558"/>
                  <a:gd name="connsiteY4" fmla="*/ 395756 h 1681107"/>
                  <a:gd name="connsiteX5" fmla="*/ 189036 w 920558"/>
                  <a:gd name="connsiteY5" fmla="*/ 679887 h 1681107"/>
                  <a:gd name="connsiteX6" fmla="*/ 138363 w 920558"/>
                  <a:gd name="connsiteY6" fmla="*/ 735036 h 1681107"/>
                  <a:gd name="connsiteX7" fmla="*/ 115408 w 920558"/>
                  <a:gd name="connsiteY7" fmla="*/ 804188 h 1681107"/>
                  <a:gd name="connsiteX8" fmla="*/ 167700 w 920558"/>
                  <a:gd name="connsiteY8" fmla="*/ 846289 h 1681107"/>
                  <a:gd name="connsiteX9" fmla="*/ 127314 w 920558"/>
                  <a:gd name="connsiteY9" fmla="*/ 853623 h 1681107"/>
                  <a:gd name="connsiteX10" fmla="*/ 163414 w 920558"/>
                  <a:gd name="connsiteY10" fmla="*/ 890857 h 1681107"/>
                  <a:gd name="connsiteX11" fmla="*/ 163414 w 920558"/>
                  <a:gd name="connsiteY11" fmla="*/ 890866 h 1681107"/>
                  <a:gd name="connsiteX12" fmla="*/ 163414 w 920558"/>
                  <a:gd name="connsiteY12" fmla="*/ 892485 h 1681107"/>
                  <a:gd name="connsiteX13" fmla="*/ 109216 w 920558"/>
                  <a:gd name="connsiteY13" fmla="*/ 878007 h 1681107"/>
                  <a:gd name="connsiteX14" fmla="*/ 143792 w 920558"/>
                  <a:gd name="connsiteY14" fmla="*/ 918774 h 1681107"/>
                  <a:gd name="connsiteX15" fmla="*/ 82737 w 920558"/>
                  <a:gd name="connsiteY15" fmla="*/ 926203 h 1681107"/>
                  <a:gd name="connsiteX16" fmla="*/ 151031 w 920558"/>
                  <a:gd name="connsiteY16" fmla="*/ 1051362 h 1681107"/>
                  <a:gd name="connsiteX17" fmla="*/ 76832 w 920558"/>
                  <a:gd name="connsiteY17" fmla="*/ 1020882 h 1681107"/>
                  <a:gd name="connsiteX18" fmla="*/ 372107 w 920558"/>
                  <a:gd name="connsiteY18" fmla="*/ 1491322 h 1681107"/>
                  <a:gd name="connsiteX19" fmla="*/ 179701 w 920558"/>
                  <a:gd name="connsiteY19" fmla="*/ 1409312 h 1681107"/>
                  <a:gd name="connsiteX20" fmla="*/ 217801 w 920558"/>
                  <a:gd name="connsiteY20" fmla="*/ 1491893 h 1681107"/>
                  <a:gd name="connsiteX21" fmla="*/ 223326 w 920558"/>
                  <a:gd name="connsiteY21" fmla="*/ 1576570 h 1681107"/>
                  <a:gd name="connsiteX22" fmla="*/ 168176 w 920558"/>
                  <a:gd name="connsiteY22" fmla="*/ 1584000 h 1681107"/>
                  <a:gd name="connsiteX23" fmla="*/ 34826 w 920558"/>
                  <a:gd name="connsiteY23" fmla="*/ 1524469 h 1681107"/>
                  <a:gd name="connsiteX24" fmla="*/ 437067 w 920558"/>
                  <a:gd name="connsiteY24" fmla="*/ 1676869 h 1681107"/>
                  <a:gd name="connsiteX25" fmla="*/ 637092 w 920558"/>
                  <a:gd name="connsiteY25" fmla="*/ 1671058 h 1681107"/>
                  <a:gd name="connsiteX26" fmla="*/ 810542 w 920558"/>
                  <a:gd name="connsiteY26" fmla="*/ 1576570 h 1681107"/>
                  <a:gd name="connsiteX27" fmla="*/ 882170 w 920558"/>
                  <a:gd name="connsiteY27" fmla="*/ 1373021 h 1681107"/>
                  <a:gd name="connsiteX28" fmla="*/ 873979 w 920558"/>
                  <a:gd name="connsiteY28" fmla="*/ 1153946 h 1681107"/>
                  <a:gd name="connsiteX29" fmla="*/ 912079 w 920558"/>
                  <a:gd name="connsiteY29" fmla="*/ 304602 h 1681107"/>
                  <a:gd name="connsiteX30" fmla="*/ 746630 w 920558"/>
                  <a:gd name="connsiteY30" fmla="*/ 744657 h 1681107"/>
                  <a:gd name="connsiteX31" fmla="*/ 808733 w 920558"/>
                  <a:gd name="connsiteY31" fmla="*/ 547203 h 1681107"/>
                  <a:gd name="connsiteX32" fmla="*/ 833498 w 920558"/>
                  <a:gd name="connsiteY32" fmla="*/ 333939 h 1681107"/>
                  <a:gd name="connsiteX33" fmla="*/ 825306 w 920558"/>
                  <a:gd name="connsiteY33" fmla="*/ 188778 h 1681107"/>
                  <a:gd name="connsiteX34" fmla="*/ 701481 w 920558"/>
                  <a:gd name="connsiteY34" fmla="*/ 78383 h 1681107"/>
                  <a:gd name="connsiteX35" fmla="*/ 498979 w 920558"/>
                  <a:gd name="connsiteY35" fmla="*/ 3802 h 16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558" h="1681107">
                    <a:moveTo>
                      <a:pt x="498979" y="3802"/>
                    </a:moveTo>
                    <a:cubicBezTo>
                      <a:pt x="368487" y="-13724"/>
                      <a:pt x="227993" y="28377"/>
                      <a:pt x="139030" y="125532"/>
                    </a:cubicBezTo>
                    <a:cubicBezTo>
                      <a:pt x="119980" y="146392"/>
                      <a:pt x="102740" y="169918"/>
                      <a:pt x="78451" y="184396"/>
                    </a:cubicBezTo>
                    <a:cubicBezTo>
                      <a:pt x="54162" y="198874"/>
                      <a:pt x="19586" y="201446"/>
                      <a:pt x="-35" y="181062"/>
                    </a:cubicBezTo>
                    <a:cubicBezTo>
                      <a:pt x="82451" y="238212"/>
                      <a:pt x="161890" y="305745"/>
                      <a:pt x="206467" y="395756"/>
                    </a:cubicBezTo>
                    <a:cubicBezTo>
                      <a:pt x="251044" y="485767"/>
                      <a:pt x="253044" y="602544"/>
                      <a:pt x="189036" y="679887"/>
                    </a:cubicBezTo>
                    <a:cubicBezTo>
                      <a:pt x="173129" y="698937"/>
                      <a:pt x="153698" y="715320"/>
                      <a:pt x="138363" y="735036"/>
                    </a:cubicBezTo>
                    <a:cubicBezTo>
                      <a:pt x="123028" y="754753"/>
                      <a:pt x="111502" y="779518"/>
                      <a:pt x="115408" y="804188"/>
                    </a:cubicBezTo>
                    <a:cubicBezTo>
                      <a:pt x="119313" y="828858"/>
                      <a:pt x="143125" y="851146"/>
                      <a:pt x="167700" y="846289"/>
                    </a:cubicBezTo>
                    <a:lnTo>
                      <a:pt x="127314" y="853623"/>
                    </a:lnTo>
                    <a:cubicBezTo>
                      <a:pt x="147564" y="853936"/>
                      <a:pt x="163727" y="870606"/>
                      <a:pt x="163414" y="890857"/>
                    </a:cubicBezTo>
                    <a:cubicBezTo>
                      <a:pt x="163414" y="890859"/>
                      <a:pt x="163414" y="890862"/>
                      <a:pt x="163414" y="890866"/>
                    </a:cubicBezTo>
                    <a:cubicBezTo>
                      <a:pt x="163414" y="891373"/>
                      <a:pt x="163414" y="891913"/>
                      <a:pt x="163414" y="892485"/>
                    </a:cubicBezTo>
                    <a:lnTo>
                      <a:pt x="109216" y="878007"/>
                    </a:lnTo>
                    <a:lnTo>
                      <a:pt x="143792" y="918774"/>
                    </a:lnTo>
                    <a:lnTo>
                      <a:pt x="82737" y="926203"/>
                    </a:lnTo>
                    <a:lnTo>
                      <a:pt x="151031" y="1051362"/>
                    </a:lnTo>
                    <a:lnTo>
                      <a:pt x="76832" y="1020882"/>
                    </a:lnTo>
                    <a:cubicBezTo>
                      <a:pt x="121022" y="1205825"/>
                      <a:pt x="224770" y="1371119"/>
                      <a:pt x="372107" y="1491322"/>
                    </a:cubicBezTo>
                    <a:cubicBezTo>
                      <a:pt x="298322" y="1497694"/>
                      <a:pt x="226201" y="1466953"/>
                      <a:pt x="179701" y="1409312"/>
                    </a:cubicBezTo>
                    <a:cubicBezTo>
                      <a:pt x="175891" y="1440172"/>
                      <a:pt x="199990" y="1466461"/>
                      <a:pt x="217801" y="1491893"/>
                    </a:cubicBezTo>
                    <a:cubicBezTo>
                      <a:pt x="235613" y="1517325"/>
                      <a:pt x="247234" y="1556568"/>
                      <a:pt x="223326" y="1576570"/>
                    </a:cubicBezTo>
                    <a:cubicBezTo>
                      <a:pt x="208657" y="1588953"/>
                      <a:pt x="187036" y="1587619"/>
                      <a:pt x="168176" y="1584000"/>
                    </a:cubicBezTo>
                    <a:cubicBezTo>
                      <a:pt x="119773" y="1574567"/>
                      <a:pt x="74164" y="1554206"/>
                      <a:pt x="34826" y="1524469"/>
                    </a:cubicBezTo>
                    <a:cubicBezTo>
                      <a:pt x="133791" y="1633149"/>
                      <a:pt x="290573" y="1665248"/>
                      <a:pt x="437067" y="1676869"/>
                    </a:cubicBezTo>
                    <a:cubicBezTo>
                      <a:pt x="503742" y="1682202"/>
                      <a:pt x="571750" y="1684393"/>
                      <a:pt x="637092" y="1671058"/>
                    </a:cubicBezTo>
                    <a:cubicBezTo>
                      <a:pt x="702433" y="1657723"/>
                      <a:pt x="766823" y="1627434"/>
                      <a:pt x="810542" y="1576570"/>
                    </a:cubicBezTo>
                    <a:cubicBezTo>
                      <a:pt x="858167" y="1521040"/>
                      <a:pt x="877884" y="1446173"/>
                      <a:pt x="882170" y="1373021"/>
                    </a:cubicBezTo>
                    <a:cubicBezTo>
                      <a:pt x="886457" y="1299869"/>
                      <a:pt x="877027" y="1226812"/>
                      <a:pt x="873979" y="1153946"/>
                    </a:cubicBezTo>
                    <a:cubicBezTo>
                      <a:pt x="862263" y="870292"/>
                      <a:pt x="946845" y="586351"/>
                      <a:pt x="912079" y="304602"/>
                    </a:cubicBezTo>
                    <a:cubicBezTo>
                      <a:pt x="891302" y="462008"/>
                      <a:pt x="834702" y="612552"/>
                      <a:pt x="746630" y="744657"/>
                    </a:cubicBezTo>
                    <a:cubicBezTo>
                      <a:pt x="781586" y="692365"/>
                      <a:pt x="795683" y="607783"/>
                      <a:pt x="808733" y="547203"/>
                    </a:cubicBezTo>
                    <a:cubicBezTo>
                      <a:pt x="823787" y="477070"/>
                      <a:pt x="832079" y="405655"/>
                      <a:pt x="833498" y="333939"/>
                    </a:cubicBezTo>
                    <a:cubicBezTo>
                      <a:pt x="834355" y="290695"/>
                      <a:pt x="843023" y="229831"/>
                      <a:pt x="825306" y="188778"/>
                    </a:cubicBezTo>
                    <a:cubicBezTo>
                      <a:pt x="804446" y="141153"/>
                      <a:pt x="743772" y="104482"/>
                      <a:pt x="701481" y="78383"/>
                    </a:cubicBezTo>
                    <a:cubicBezTo>
                      <a:pt x="639955" y="39602"/>
                      <a:pt x="570962" y="14192"/>
                      <a:pt x="498979" y="3802"/>
                    </a:cubicBezTo>
                    <a:close/>
                  </a:path>
                </a:pathLst>
              </a:custGeom>
              <a:solidFill>
                <a:srgbClr val="000000">
                  <a:alpha val="20000"/>
                </a:srgbClr>
              </a:solidFill>
              <a:ln w="9525" cap="flat">
                <a:noFill/>
                <a:prstDash val="solid"/>
                <a:miter/>
              </a:ln>
            </p:spPr>
            <p:txBody>
              <a:bodyPr rtlCol="0" anchor="ctr"/>
              <a:lstStyle/>
              <a:p>
                <a:endParaRPr lang="en-GB"/>
              </a:p>
            </p:txBody>
          </p:sp>
        </p:grpSp>
        <p:sp>
          <p:nvSpPr>
            <p:cNvPr id="795" name="Graphic 765">
              <a:extLst>
                <a:ext uri="{FF2B5EF4-FFF2-40B4-BE49-F238E27FC236}">
                  <a16:creationId xmlns:a16="http://schemas.microsoft.com/office/drawing/2014/main" id="{A7345688-DBE3-6F42-841E-B3CD82417A0C}"/>
                </a:ext>
              </a:extLst>
            </p:cNvPr>
            <p:cNvSpPr/>
            <p:nvPr/>
          </p:nvSpPr>
          <p:spPr>
            <a:xfrm>
              <a:off x="14109728" y="6256576"/>
              <a:ext cx="1321071" cy="1763991"/>
            </a:xfrm>
            <a:custGeom>
              <a:avLst/>
              <a:gdLst>
                <a:gd name="connsiteX0" fmla="*/ -35 w 1321071"/>
                <a:gd name="connsiteY0" fmla="*/ 757258 h 1763991"/>
                <a:gd name="connsiteX1" fmla="*/ 147983 w 1321071"/>
                <a:gd name="connsiteY1" fmla="*/ 343968 h 1763991"/>
                <a:gd name="connsiteX2" fmla="*/ 335911 w 1321071"/>
                <a:gd name="connsiteY2" fmla="*/ 190425 h 1763991"/>
                <a:gd name="connsiteX3" fmla="*/ 755011 w 1321071"/>
                <a:gd name="connsiteY3" fmla="*/ 8879 h 1763991"/>
                <a:gd name="connsiteX4" fmla="*/ 1177636 w 1321071"/>
                <a:gd name="connsiteY4" fmla="*/ 125084 h 1763991"/>
                <a:gd name="connsiteX5" fmla="*/ 1318987 w 1321071"/>
                <a:gd name="connsiteY5" fmla="*/ 415501 h 1763991"/>
                <a:gd name="connsiteX6" fmla="*/ 1259932 w 1321071"/>
                <a:gd name="connsiteY6" fmla="*/ 1192455 h 1763991"/>
                <a:gd name="connsiteX7" fmla="*/ 1201925 w 1321071"/>
                <a:gd name="connsiteY7" fmla="*/ 1659180 h 1763991"/>
                <a:gd name="connsiteX8" fmla="*/ 764346 w 1321071"/>
                <a:gd name="connsiteY8" fmla="*/ 1762717 h 1763991"/>
                <a:gd name="connsiteX9" fmla="*/ 401253 w 1321071"/>
                <a:gd name="connsiteY9" fmla="*/ 1653084 h 1763991"/>
                <a:gd name="connsiteX10" fmla="*/ 244662 w 1321071"/>
                <a:gd name="connsiteY10" fmla="*/ 1505923 h 1763991"/>
                <a:gd name="connsiteX11" fmla="*/ 313528 w 1321071"/>
                <a:gd name="connsiteY11" fmla="*/ 1352475 h 1763991"/>
                <a:gd name="connsiteX12" fmla="*/ 376583 w 1321071"/>
                <a:gd name="connsiteY12" fmla="*/ 929851 h 1763991"/>
                <a:gd name="connsiteX13" fmla="*/ 288096 w 1321071"/>
                <a:gd name="connsiteY13" fmla="*/ 1032149 h 1763991"/>
                <a:gd name="connsiteX14" fmla="*/ -35 w 1321071"/>
                <a:gd name="connsiteY14" fmla="*/ 757258 h 176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071" h="1763991">
                  <a:moveTo>
                    <a:pt x="-35" y="757258"/>
                  </a:moveTo>
                  <a:cubicBezTo>
                    <a:pt x="68640" y="595333"/>
                    <a:pt x="139030" y="380925"/>
                    <a:pt x="147983" y="343968"/>
                  </a:cubicBezTo>
                  <a:cubicBezTo>
                    <a:pt x="169986" y="253100"/>
                    <a:pt x="248282" y="228049"/>
                    <a:pt x="335911" y="190425"/>
                  </a:cubicBezTo>
                  <a:cubicBezTo>
                    <a:pt x="423541" y="152801"/>
                    <a:pt x="620709" y="37073"/>
                    <a:pt x="755011" y="8879"/>
                  </a:cubicBezTo>
                  <a:cubicBezTo>
                    <a:pt x="889314" y="-19315"/>
                    <a:pt x="1034856" y="18975"/>
                    <a:pt x="1177636" y="125084"/>
                  </a:cubicBezTo>
                  <a:cubicBezTo>
                    <a:pt x="1229547" y="163184"/>
                    <a:pt x="1309652" y="299677"/>
                    <a:pt x="1318987" y="415501"/>
                  </a:cubicBezTo>
                  <a:cubicBezTo>
                    <a:pt x="1328321" y="531325"/>
                    <a:pt x="1305271" y="876130"/>
                    <a:pt x="1259932" y="1192455"/>
                  </a:cubicBezTo>
                  <a:cubicBezTo>
                    <a:pt x="1235643" y="1362095"/>
                    <a:pt x="1251931" y="1592505"/>
                    <a:pt x="1201925" y="1659180"/>
                  </a:cubicBezTo>
                  <a:cubicBezTo>
                    <a:pt x="1151918" y="1725855"/>
                    <a:pt x="958466" y="1772051"/>
                    <a:pt x="764346" y="1762717"/>
                  </a:cubicBezTo>
                  <a:cubicBezTo>
                    <a:pt x="570226" y="1753382"/>
                    <a:pt x="485740" y="1706329"/>
                    <a:pt x="401253" y="1653084"/>
                  </a:cubicBezTo>
                  <a:cubicBezTo>
                    <a:pt x="316766" y="1599839"/>
                    <a:pt x="244662" y="1537165"/>
                    <a:pt x="244662" y="1505923"/>
                  </a:cubicBezTo>
                  <a:cubicBezTo>
                    <a:pt x="244662" y="1474681"/>
                    <a:pt x="294668" y="1402577"/>
                    <a:pt x="313528" y="1352475"/>
                  </a:cubicBezTo>
                  <a:cubicBezTo>
                    <a:pt x="332387" y="1302373"/>
                    <a:pt x="376583" y="929851"/>
                    <a:pt x="376583" y="929851"/>
                  </a:cubicBezTo>
                  <a:lnTo>
                    <a:pt x="288096" y="1032149"/>
                  </a:lnTo>
                  <a:cubicBezTo>
                    <a:pt x="51685" y="999097"/>
                    <a:pt x="-35" y="757258"/>
                    <a:pt x="-35" y="757258"/>
                  </a:cubicBezTo>
                  <a:close/>
                </a:path>
              </a:pathLst>
            </a:custGeom>
            <a:solidFill>
              <a:schemeClr val="accent6"/>
            </a:solidFill>
            <a:ln w="9525" cap="rnd">
              <a:solidFill>
                <a:srgbClr val="263238"/>
              </a:solidFill>
              <a:prstDash val="solid"/>
              <a:round/>
            </a:ln>
          </p:spPr>
          <p:txBody>
            <a:bodyPr rtlCol="0" anchor="ctr"/>
            <a:lstStyle/>
            <a:p>
              <a:endParaRPr lang="en-GB"/>
            </a:p>
          </p:txBody>
        </p:sp>
        <p:sp>
          <p:nvSpPr>
            <p:cNvPr id="796" name="Graphic 765">
              <a:extLst>
                <a:ext uri="{FF2B5EF4-FFF2-40B4-BE49-F238E27FC236}">
                  <a16:creationId xmlns:a16="http://schemas.microsoft.com/office/drawing/2014/main" id="{040048AD-5BC6-414D-86E7-7A68EEBA69C0}"/>
                </a:ext>
              </a:extLst>
            </p:cNvPr>
            <p:cNvSpPr/>
            <p:nvPr/>
          </p:nvSpPr>
          <p:spPr>
            <a:xfrm>
              <a:off x="14486441" y="6998194"/>
              <a:ext cx="156590" cy="187833"/>
            </a:xfrm>
            <a:custGeom>
              <a:avLst/>
              <a:gdLst>
                <a:gd name="connsiteX0" fmla="*/ 0 w 156590"/>
                <a:gd name="connsiteY0" fmla="*/ 187833 h 187833"/>
                <a:gd name="connsiteX1" fmla="*/ 156591 w 156590"/>
                <a:gd name="connsiteY1" fmla="*/ 0 h 187833"/>
              </a:gdLst>
              <a:ahLst/>
              <a:cxnLst>
                <a:cxn ang="0">
                  <a:pos x="connsiteX0" y="connsiteY0"/>
                </a:cxn>
                <a:cxn ang="0">
                  <a:pos x="connsiteX1" y="connsiteY1"/>
                </a:cxn>
              </a:cxnLst>
              <a:rect l="l" t="t" r="r" b="b"/>
              <a:pathLst>
                <a:path w="156590" h="187833">
                  <a:moveTo>
                    <a:pt x="0" y="187833"/>
                  </a:moveTo>
                  <a:lnTo>
                    <a:pt x="156591" y="0"/>
                  </a:lnTo>
                </a:path>
              </a:pathLst>
            </a:custGeom>
            <a:ln w="9525" cap="rnd">
              <a:solidFill>
                <a:srgbClr val="263238"/>
              </a:solidFill>
              <a:prstDash val="solid"/>
              <a:round/>
            </a:ln>
          </p:spPr>
          <p:txBody>
            <a:bodyPr rtlCol="0" anchor="ctr"/>
            <a:lstStyle/>
            <a:p>
              <a:endParaRPr lang="en-GB"/>
            </a:p>
          </p:txBody>
        </p:sp>
        <p:sp>
          <p:nvSpPr>
            <p:cNvPr id="797" name="Graphic 765">
              <a:extLst>
                <a:ext uri="{FF2B5EF4-FFF2-40B4-BE49-F238E27FC236}">
                  <a16:creationId xmlns:a16="http://schemas.microsoft.com/office/drawing/2014/main" id="{F056D5BE-33F6-664A-AFC6-B1C2A1D4E983}"/>
                </a:ext>
              </a:extLst>
            </p:cNvPr>
            <p:cNvSpPr/>
            <p:nvPr/>
          </p:nvSpPr>
          <p:spPr>
            <a:xfrm>
              <a:off x="14665607" y="6941806"/>
              <a:ext cx="24384" cy="29241"/>
            </a:xfrm>
            <a:custGeom>
              <a:avLst/>
              <a:gdLst>
                <a:gd name="connsiteX0" fmla="*/ 0 w 24384"/>
                <a:gd name="connsiteY0" fmla="*/ 29242 h 29241"/>
                <a:gd name="connsiteX1" fmla="*/ 24384 w 24384"/>
                <a:gd name="connsiteY1" fmla="*/ 0 h 29241"/>
              </a:gdLst>
              <a:ahLst/>
              <a:cxnLst>
                <a:cxn ang="0">
                  <a:pos x="connsiteX0" y="connsiteY0"/>
                </a:cxn>
                <a:cxn ang="0">
                  <a:pos x="connsiteX1" y="connsiteY1"/>
                </a:cxn>
              </a:cxnLst>
              <a:rect l="l" t="t" r="r" b="b"/>
              <a:pathLst>
                <a:path w="24384" h="29241">
                  <a:moveTo>
                    <a:pt x="0" y="29242"/>
                  </a:moveTo>
                  <a:lnTo>
                    <a:pt x="24384" y="0"/>
                  </a:lnTo>
                </a:path>
              </a:pathLst>
            </a:custGeom>
            <a:ln w="9525" cap="rnd">
              <a:solidFill>
                <a:srgbClr val="263238"/>
              </a:solidFill>
              <a:prstDash val="solid"/>
              <a:round/>
            </a:ln>
          </p:spPr>
          <p:txBody>
            <a:bodyPr rtlCol="0" anchor="ctr"/>
            <a:lstStyle/>
            <a:p>
              <a:endParaRPr lang="en-GB"/>
            </a:p>
          </p:txBody>
        </p:sp>
        <p:sp>
          <p:nvSpPr>
            <p:cNvPr id="798" name="Graphic 765">
              <a:extLst>
                <a:ext uri="{FF2B5EF4-FFF2-40B4-BE49-F238E27FC236}">
                  <a16:creationId xmlns:a16="http://schemas.microsoft.com/office/drawing/2014/main" id="{699FFE93-C3EC-9346-88E5-6D5777E99966}"/>
                </a:ext>
              </a:extLst>
            </p:cNvPr>
            <p:cNvSpPr/>
            <p:nvPr/>
          </p:nvSpPr>
          <p:spPr>
            <a:xfrm>
              <a:off x="14255666" y="5849026"/>
              <a:ext cx="25334" cy="41387"/>
            </a:xfrm>
            <a:custGeom>
              <a:avLst/>
              <a:gdLst>
                <a:gd name="connsiteX0" fmla="*/ 25000 w 25334"/>
                <a:gd name="connsiteY0" fmla="*/ 19046 h 41387"/>
                <a:gd name="connsiteX1" fmla="*/ 15475 w 25334"/>
                <a:gd name="connsiteY1" fmla="*/ 41239 h 41387"/>
                <a:gd name="connsiteX2" fmla="*/ 235 w 25334"/>
                <a:gd name="connsiteY2" fmla="*/ 22189 h 41387"/>
                <a:gd name="connsiteX3" fmla="*/ 9760 w 25334"/>
                <a:gd name="connsiteY3" fmla="*/ -4 h 41387"/>
                <a:gd name="connsiteX4" fmla="*/ 25000 w 25334"/>
                <a:gd name="connsiteY4" fmla="*/ 19046 h 4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 h="41387">
                  <a:moveTo>
                    <a:pt x="25000" y="19046"/>
                  </a:moveTo>
                  <a:cubicBezTo>
                    <a:pt x="26524" y="30380"/>
                    <a:pt x="22048" y="40287"/>
                    <a:pt x="15475" y="41239"/>
                  </a:cubicBezTo>
                  <a:cubicBezTo>
                    <a:pt x="8903" y="42191"/>
                    <a:pt x="1664" y="33714"/>
                    <a:pt x="235" y="22189"/>
                  </a:cubicBezTo>
                  <a:cubicBezTo>
                    <a:pt x="-1193" y="10664"/>
                    <a:pt x="3188" y="948"/>
                    <a:pt x="9760" y="-4"/>
                  </a:cubicBezTo>
                  <a:cubicBezTo>
                    <a:pt x="16333" y="-957"/>
                    <a:pt x="23476" y="7711"/>
                    <a:pt x="25000" y="19046"/>
                  </a:cubicBezTo>
                  <a:close/>
                </a:path>
              </a:pathLst>
            </a:custGeom>
            <a:solidFill>
              <a:srgbClr val="263238"/>
            </a:solidFill>
            <a:ln w="9525" cap="flat">
              <a:noFill/>
              <a:prstDash val="solid"/>
              <a:miter/>
            </a:ln>
          </p:spPr>
          <p:txBody>
            <a:bodyPr rtlCol="0" anchor="ctr"/>
            <a:lstStyle/>
            <a:p>
              <a:endParaRPr lang="en-GB"/>
            </a:p>
          </p:txBody>
        </p:sp>
        <p:sp>
          <p:nvSpPr>
            <p:cNvPr id="799" name="Graphic 765">
              <a:extLst>
                <a:ext uri="{FF2B5EF4-FFF2-40B4-BE49-F238E27FC236}">
                  <a16:creationId xmlns:a16="http://schemas.microsoft.com/office/drawing/2014/main" id="{35C053A6-2A1D-4440-AD45-7708813DD87D}"/>
                </a:ext>
              </a:extLst>
            </p:cNvPr>
            <p:cNvSpPr/>
            <p:nvPr/>
          </p:nvSpPr>
          <p:spPr>
            <a:xfrm>
              <a:off x="14098663" y="5354943"/>
              <a:ext cx="826311" cy="761981"/>
            </a:xfrm>
            <a:custGeom>
              <a:avLst/>
              <a:gdLst>
                <a:gd name="connsiteX0" fmla="*/ 809700 w 826311"/>
                <a:gd name="connsiteY0" fmla="*/ 484459 h 761981"/>
                <a:gd name="connsiteX1" fmla="*/ 755884 w 826311"/>
                <a:gd name="connsiteY1" fmla="*/ 721346 h 761981"/>
                <a:gd name="connsiteX2" fmla="*/ 546334 w 826311"/>
                <a:gd name="connsiteY2" fmla="*/ 761541 h 761981"/>
                <a:gd name="connsiteX3" fmla="*/ 379837 w 826311"/>
                <a:gd name="connsiteY3" fmla="*/ 560945 h 761981"/>
                <a:gd name="connsiteX4" fmla="*/ 320877 w 826311"/>
                <a:gd name="connsiteY4" fmla="*/ 429881 h 761981"/>
                <a:gd name="connsiteX5" fmla="*/ 292302 w 826311"/>
                <a:gd name="connsiteY5" fmla="*/ 401306 h 761981"/>
                <a:gd name="connsiteX6" fmla="*/ 273824 w 826311"/>
                <a:gd name="connsiteY6" fmla="*/ 322248 h 761981"/>
                <a:gd name="connsiteX7" fmla="*/ 269347 w 826311"/>
                <a:gd name="connsiteY7" fmla="*/ 308723 h 761981"/>
                <a:gd name="connsiteX8" fmla="*/ 269347 w 826311"/>
                <a:gd name="connsiteY8" fmla="*/ 309675 h 761981"/>
                <a:gd name="connsiteX9" fmla="*/ 266394 w 826311"/>
                <a:gd name="connsiteY9" fmla="*/ 311008 h 761981"/>
                <a:gd name="connsiteX10" fmla="*/ 30460 w 826311"/>
                <a:gd name="connsiteY10" fmla="*/ 271861 h 761981"/>
                <a:gd name="connsiteX11" fmla="*/ 837 w 826311"/>
                <a:gd name="connsiteY11" fmla="*/ 222712 h 761981"/>
                <a:gd name="connsiteX12" fmla="*/ 20649 w 826311"/>
                <a:gd name="connsiteY12" fmla="*/ 150417 h 761981"/>
                <a:gd name="connsiteX13" fmla="*/ 86657 w 826311"/>
                <a:gd name="connsiteY13" fmla="*/ 63263 h 761981"/>
                <a:gd name="connsiteX14" fmla="*/ 169239 w 826311"/>
                <a:gd name="connsiteY14" fmla="*/ 35355 h 761981"/>
                <a:gd name="connsiteX15" fmla="*/ 407364 w 826311"/>
                <a:gd name="connsiteY15" fmla="*/ 303 h 761981"/>
                <a:gd name="connsiteX16" fmla="*/ 505567 w 826311"/>
                <a:gd name="connsiteY16" fmla="*/ 30021 h 761981"/>
                <a:gd name="connsiteX17" fmla="*/ 537190 w 826311"/>
                <a:gd name="connsiteY17" fmla="*/ 62120 h 761981"/>
                <a:gd name="connsiteX18" fmla="*/ 569956 w 826311"/>
                <a:gd name="connsiteY18" fmla="*/ 51452 h 761981"/>
                <a:gd name="connsiteX19" fmla="*/ 659491 w 826311"/>
                <a:gd name="connsiteY19" fmla="*/ 84123 h 761981"/>
                <a:gd name="connsiteX20" fmla="*/ 817034 w 826311"/>
                <a:gd name="connsiteY20" fmla="*/ 280052 h 761981"/>
                <a:gd name="connsiteX21" fmla="*/ 809700 w 826311"/>
                <a:gd name="connsiteY21" fmla="*/ 484459 h 7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6311" h="761981">
                  <a:moveTo>
                    <a:pt x="809700" y="484459"/>
                  </a:moveTo>
                  <a:cubicBezTo>
                    <a:pt x="797032" y="551134"/>
                    <a:pt x="768552" y="654480"/>
                    <a:pt x="755884" y="721346"/>
                  </a:cubicBezTo>
                  <a:cubicBezTo>
                    <a:pt x="686922" y="739017"/>
                    <a:pt x="616940" y="752441"/>
                    <a:pt x="546334" y="761541"/>
                  </a:cubicBezTo>
                  <a:cubicBezTo>
                    <a:pt x="474896" y="770495"/>
                    <a:pt x="402316" y="612189"/>
                    <a:pt x="379837" y="560945"/>
                  </a:cubicBezTo>
                  <a:cubicBezTo>
                    <a:pt x="374693" y="563231"/>
                    <a:pt x="354596" y="462742"/>
                    <a:pt x="320877" y="429881"/>
                  </a:cubicBezTo>
                  <a:cubicBezTo>
                    <a:pt x="310518" y="421227"/>
                    <a:pt x="300955" y="411664"/>
                    <a:pt x="292302" y="401306"/>
                  </a:cubicBezTo>
                  <a:cubicBezTo>
                    <a:pt x="277157" y="379303"/>
                    <a:pt x="280110" y="347870"/>
                    <a:pt x="273824" y="322248"/>
                  </a:cubicBezTo>
                  <a:cubicBezTo>
                    <a:pt x="272819" y="317593"/>
                    <a:pt x="271318" y="313058"/>
                    <a:pt x="269347" y="308723"/>
                  </a:cubicBezTo>
                  <a:cubicBezTo>
                    <a:pt x="269294" y="309038"/>
                    <a:pt x="269294" y="309360"/>
                    <a:pt x="269347" y="309675"/>
                  </a:cubicBezTo>
                  <a:lnTo>
                    <a:pt x="266394" y="311008"/>
                  </a:lnTo>
                  <a:cubicBezTo>
                    <a:pt x="187044" y="346680"/>
                    <a:pt x="94037" y="331248"/>
                    <a:pt x="30460" y="271861"/>
                  </a:cubicBezTo>
                  <a:cubicBezTo>
                    <a:pt x="15593" y="259059"/>
                    <a:pt x="5213" y="241836"/>
                    <a:pt x="837" y="222712"/>
                  </a:cubicBezTo>
                  <a:cubicBezTo>
                    <a:pt x="-3449" y="197661"/>
                    <a:pt x="8838" y="172991"/>
                    <a:pt x="20649" y="150417"/>
                  </a:cubicBezTo>
                  <a:cubicBezTo>
                    <a:pt x="37699" y="117746"/>
                    <a:pt x="56082" y="83742"/>
                    <a:pt x="86657" y="63263"/>
                  </a:cubicBezTo>
                  <a:cubicBezTo>
                    <a:pt x="111041" y="47071"/>
                    <a:pt x="140474" y="41070"/>
                    <a:pt x="169239" y="35355"/>
                  </a:cubicBezTo>
                  <a:cubicBezTo>
                    <a:pt x="248011" y="19734"/>
                    <a:pt x="327259" y="4113"/>
                    <a:pt x="407364" y="303"/>
                  </a:cubicBezTo>
                  <a:cubicBezTo>
                    <a:pt x="442988" y="-1411"/>
                    <a:pt x="483564" y="1732"/>
                    <a:pt x="505567" y="30021"/>
                  </a:cubicBezTo>
                  <a:cubicBezTo>
                    <a:pt x="515092" y="42308"/>
                    <a:pt x="521855" y="59834"/>
                    <a:pt x="537190" y="62120"/>
                  </a:cubicBezTo>
                  <a:cubicBezTo>
                    <a:pt x="548715" y="63740"/>
                    <a:pt x="559097" y="55643"/>
                    <a:pt x="569956" y="51452"/>
                  </a:cubicBezTo>
                  <a:cubicBezTo>
                    <a:pt x="601198" y="39832"/>
                    <a:pt x="633964" y="62692"/>
                    <a:pt x="659491" y="84123"/>
                  </a:cubicBezTo>
                  <a:cubicBezTo>
                    <a:pt x="724547" y="138796"/>
                    <a:pt x="792841" y="198423"/>
                    <a:pt x="817034" y="280052"/>
                  </a:cubicBezTo>
                  <a:cubicBezTo>
                    <a:pt x="835322" y="346346"/>
                    <a:pt x="823035" y="416927"/>
                    <a:pt x="809700" y="484459"/>
                  </a:cubicBezTo>
                  <a:close/>
                </a:path>
              </a:pathLst>
            </a:custGeom>
            <a:solidFill>
              <a:schemeClr val="accent1"/>
            </a:solidFill>
            <a:ln w="9525" cap="rnd">
              <a:solidFill>
                <a:srgbClr val="263238"/>
              </a:solidFill>
              <a:prstDash val="solid"/>
              <a:round/>
            </a:ln>
          </p:spPr>
          <p:txBody>
            <a:bodyPr rtlCol="0" anchor="ctr"/>
            <a:lstStyle/>
            <a:p>
              <a:endParaRPr lang="en-GB"/>
            </a:p>
          </p:txBody>
        </p:sp>
        <p:sp>
          <p:nvSpPr>
            <p:cNvPr id="800" name="Graphic 765">
              <a:extLst>
                <a:ext uri="{FF2B5EF4-FFF2-40B4-BE49-F238E27FC236}">
                  <a16:creationId xmlns:a16="http://schemas.microsoft.com/office/drawing/2014/main" id="{7287F7F2-F4C7-484B-AF2E-938F761103AD}"/>
                </a:ext>
              </a:extLst>
            </p:cNvPr>
            <p:cNvSpPr/>
            <p:nvPr/>
          </p:nvSpPr>
          <p:spPr>
            <a:xfrm>
              <a:off x="14474142" y="5822381"/>
              <a:ext cx="91694" cy="188197"/>
            </a:xfrm>
            <a:custGeom>
              <a:avLst/>
              <a:gdLst>
                <a:gd name="connsiteX0" fmla="*/ 17978 w 91694"/>
                <a:gd name="connsiteY0" fmla="*/ 186756 h 188197"/>
                <a:gd name="connsiteX1" fmla="*/ 91511 w 91694"/>
                <a:gd name="connsiteY1" fmla="*/ 88743 h 188197"/>
                <a:gd name="connsiteX2" fmla="*/ 29123 w 91694"/>
                <a:gd name="connsiteY2" fmla="*/ 4161 h 188197"/>
                <a:gd name="connsiteX3" fmla="*/ 548 w 91694"/>
                <a:gd name="connsiteY3" fmla="*/ 95601 h 188197"/>
              </a:gdLst>
              <a:ahLst/>
              <a:cxnLst>
                <a:cxn ang="0">
                  <a:pos x="connsiteX0" y="connsiteY0"/>
                </a:cxn>
                <a:cxn ang="0">
                  <a:pos x="connsiteX1" y="connsiteY1"/>
                </a:cxn>
                <a:cxn ang="0">
                  <a:pos x="connsiteX2" y="connsiteY2"/>
                </a:cxn>
                <a:cxn ang="0">
                  <a:pos x="connsiteX3" y="connsiteY3"/>
                </a:cxn>
              </a:cxnLst>
              <a:rect l="l" t="t" r="r" b="b"/>
              <a:pathLst>
                <a:path w="91694" h="188197">
                  <a:moveTo>
                    <a:pt x="17978" y="186756"/>
                  </a:moveTo>
                  <a:cubicBezTo>
                    <a:pt x="60365" y="197995"/>
                    <a:pt x="94178" y="137607"/>
                    <a:pt x="91511" y="88743"/>
                  </a:cubicBezTo>
                  <a:cubicBezTo>
                    <a:pt x="88845" y="39880"/>
                    <a:pt x="64842" y="-16032"/>
                    <a:pt x="29123" y="4161"/>
                  </a:cubicBezTo>
                  <a:cubicBezTo>
                    <a:pt x="-6596" y="24354"/>
                    <a:pt x="548" y="95601"/>
                    <a:pt x="548" y="95601"/>
                  </a:cubicBezTo>
                </a:path>
              </a:pathLst>
            </a:custGeom>
            <a:solidFill>
              <a:srgbClr val="FFFFFF"/>
            </a:solidFill>
            <a:ln w="9525" cap="rnd">
              <a:solidFill>
                <a:srgbClr val="263238"/>
              </a:solidFill>
              <a:prstDash val="solid"/>
              <a:round/>
            </a:ln>
          </p:spPr>
          <p:txBody>
            <a:bodyPr rtlCol="0" anchor="ctr"/>
            <a:lstStyle/>
            <a:p>
              <a:endParaRPr lang="en-GB"/>
            </a:p>
          </p:txBody>
        </p:sp>
        <p:sp>
          <p:nvSpPr>
            <p:cNvPr id="801" name="Graphic 765">
              <a:extLst>
                <a:ext uri="{FF2B5EF4-FFF2-40B4-BE49-F238E27FC236}">
                  <a16:creationId xmlns:a16="http://schemas.microsoft.com/office/drawing/2014/main" id="{F2E7C74C-5E1C-8A49-90C6-1C7E6F8A48E0}"/>
                </a:ext>
              </a:extLst>
            </p:cNvPr>
            <p:cNvSpPr/>
            <p:nvPr/>
          </p:nvSpPr>
          <p:spPr>
            <a:xfrm>
              <a:off x="14363950" y="5664122"/>
              <a:ext cx="7810" cy="13525"/>
            </a:xfrm>
            <a:custGeom>
              <a:avLst/>
              <a:gdLst>
                <a:gd name="connsiteX0" fmla="*/ 7775 w 7810"/>
                <a:gd name="connsiteY0" fmla="*/ 13450 h 13525"/>
                <a:gd name="connsiteX1" fmla="*/ 3203 w 7810"/>
                <a:gd name="connsiteY1" fmla="*/ 8497 h 13525"/>
                <a:gd name="connsiteX2" fmla="*/ -35 w 7810"/>
                <a:gd name="connsiteY2" fmla="*/ 2210 h 13525"/>
                <a:gd name="connsiteX3" fmla="*/ 2917 w 7810"/>
                <a:gd name="connsiteY3" fmla="*/ 877 h 13525"/>
                <a:gd name="connsiteX4" fmla="*/ 2917 w 7810"/>
                <a:gd name="connsiteY4" fmla="*/ -76 h 13525"/>
                <a:gd name="connsiteX5" fmla="*/ 7775 w 7810"/>
                <a:gd name="connsiteY5" fmla="*/ 13450 h 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13525">
                  <a:moveTo>
                    <a:pt x="7775" y="13450"/>
                  </a:moveTo>
                  <a:cubicBezTo>
                    <a:pt x="5645" y="12483"/>
                    <a:pt x="3997" y="10697"/>
                    <a:pt x="3203" y="8497"/>
                  </a:cubicBezTo>
                  <a:lnTo>
                    <a:pt x="-35" y="2210"/>
                  </a:lnTo>
                  <a:lnTo>
                    <a:pt x="2917" y="877"/>
                  </a:lnTo>
                  <a:cubicBezTo>
                    <a:pt x="2864" y="561"/>
                    <a:pt x="2864" y="239"/>
                    <a:pt x="2917" y="-76"/>
                  </a:cubicBezTo>
                  <a:cubicBezTo>
                    <a:pt x="5019" y="4244"/>
                    <a:pt x="6648" y="8779"/>
                    <a:pt x="7775" y="13450"/>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802" name="Graphic 765">
              <a:extLst>
                <a:ext uri="{FF2B5EF4-FFF2-40B4-BE49-F238E27FC236}">
                  <a16:creationId xmlns:a16="http://schemas.microsoft.com/office/drawing/2014/main" id="{8A446619-9882-D745-A9DC-6BE16B14841B}"/>
                </a:ext>
              </a:extLst>
            </p:cNvPr>
            <p:cNvSpPr/>
            <p:nvPr/>
          </p:nvSpPr>
          <p:spPr>
            <a:xfrm>
              <a:off x="14407955" y="6041407"/>
              <a:ext cx="99050" cy="209169"/>
            </a:xfrm>
            <a:custGeom>
              <a:avLst/>
              <a:gdLst>
                <a:gd name="connsiteX0" fmla="*/ 87118 w 99050"/>
                <a:gd name="connsiteY0" fmla="*/ -76 h 209169"/>
                <a:gd name="connsiteX1" fmla="*/ 81784 w 99050"/>
                <a:gd name="connsiteY1" fmla="*/ 118034 h 209169"/>
                <a:gd name="connsiteX2" fmla="*/ -35 w 99050"/>
                <a:gd name="connsiteY2" fmla="*/ 209093 h 209169"/>
              </a:gdLst>
              <a:ahLst/>
              <a:cxnLst>
                <a:cxn ang="0">
                  <a:pos x="connsiteX0" y="connsiteY0"/>
                </a:cxn>
                <a:cxn ang="0">
                  <a:pos x="connsiteX1" y="connsiteY1"/>
                </a:cxn>
                <a:cxn ang="0">
                  <a:pos x="connsiteX2" y="connsiteY2"/>
                </a:cxn>
              </a:cxnLst>
              <a:rect l="l" t="t" r="r" b="b"/>
              <a:pathLst>
                <a:path w="99050" h="209169">
                  <a:moveTo>
                    <a:pt x="87118" y="-76"/>
                  </a:moveTo>
                  <a:cubicBezTo>
                    <a:pt x="106168" y="36119"/>
                    <a:pt x="100834" y="81744"/>
                    <a:pt x="81784" y="118034"/>
                  </a:cubicBezTo>
                  <a:cubicBezTo>
                    <a:pt x="62734" y="154324"/>
                    <a:pt x="31683" y="182995"/>
                    <a:pt x="-35" y="209093"/>
                  </a:cubicBezTo>
                </a:path>
              </a:pathLst>
            </a:custGeom>
            <a:noFill/>
            <a:ln w="9525" cap="rnd">
              <a:solidFill>
                <a:srgbClr val="263238"/>
              </a:solidFill>
              <a:prstDash val="solid"/>
              <a:round/>
            </a:ln>
          </p:spPr>
          <p:txBody>
            <a:bodyPr rtlCol="0" anchor="ctr"/>
            <a:lstStyle/>
            <a:p>
              <a:endParaRPr lang="en-GB"/>
            </a:p>
          </p:txBody>
        </p:sp>
        <p:sp>
          <p:nvSpPr>
            <p:cNvPr id="803" name="Graphic 765">
              <a:extLst>
                <a:ext uri="{FF2B5EF4-FFF2-40B4-BE49-F238E27FC236}">
                  <a16:creationId xmlns:a16="http://schemas.microsoft.com/office/drawing/2014/main" id="{2FC42AB9-0CF9-8A4A-A555-DE26B68A0B3D}"/>
                </a:ext>
              </a:extLst>
            </p:cNvPr>
            <p:cNvSpPr/>
            <p:nvPr/>
          </p:nvSpPr>
          <p:spPr>
            <a:xfrm>
              <a:off x="14559784" y="6163137"/>
              <a:ext cx="10633" cy="149447"/>
            </a:xfrm>
            <a:custGeom>
              <a:avLst/>
              <a:gdLst>
                <a:gd name="connsiteX0" fmla="*/ 3775 w 10633"/>
                <a:gd name="connsiteY0" fmla="*/ -76 h 149447"/>
                <a:gd name="connsiteX1" fmla="*/ -35 w 10633"/>
                <a:gd name="connsiteY1" fmla="*/ 149371 h 149447"/>
              </a:gdLst>
              <a:ahLst/>
              <a:cxnLst>
                <a:cxn ang="0">
                  <a:pos x="connsiteX0" y="connsiteY0"/>
                </a:cxn>
                <a:cxn ang="0">
                  <a:pos x="connsiteX1" y="connsiteY1"/>
                </a:cxn>
              </a:cxnLst>
              <a:rect l="l" t="t" r="r" b="b"/>
              <a:pathLst>
                <a:path w="10633" h="149447">
                  <a:moveTo>
                    <a:pt x="3775" y="-76"/>
                  </a:moveTo>
                  <a:cubicBezTo>
                    <a:pt x="14017" y="49370"/>
                    <a:pt x="12713" y="100512"/>
                    <a:pt x="-35" y="149371"/>
                  </a:cubicBezTo>
                </a:path>
              </a:pathLst>
            </a:custGeom>
            <a:noFill/>
            <a:ln w="9525" cap="rnd">
              <a:solidFill>
                <a:srgbClr val="263238"/>
              </a:solidFill>
              <a:prstDash val="solid"/>
              <a:round/>
            </a:ln>
          </p:spPr>
          <p:txBody>
            <a:bodyPr rtlCol="0" anchor="ctr"/>
            <a:lstStyle/>
            <a:p>
              <a:endParaRPr lang="en-GB"/>
            </a:p>
          </p:txBody>
        </p:sp>
        <p:sp>
          <p:nvSpPr>
            <p:cNvPr id="804" name="Graphic 765">
              <a:extLst>
                <a:ext uri="{FF2B5EF4-FFF2-40B4-BE49-F238E27FC236}">
                  <a16:creationId xmlns:a16="http://schemas.microsoft.com/office/drawing/2014/main" id="{2E43860A-3635-0647-8F2E-7B656B79AFC5}"/>
                </a:ext>
              </a:extLst>
            </p:cNvPr>
            <p:cNvSpPr/>
            <p:nvPr/>
          </p:nvSpPr>
          <p:spPr>
            <a:xfrm>
              <a:off x="14215492" y="6599382"/>
              <a:ext cx="44540" cy="329946"/>
            </a:xfrm>
            <a:custGeom>
              <a:avLst/>
              <a:gdLst>
                <a:gd name="connsiteX0" fmla="*/ 118 w 44540"/>
                <a:gd name="connsiteY0" fmla="*/ 329870 h 329946"/>
                <a:gd name="connsiteX1" fmla="*/ 44505 w 44540"/>
                <a:gd name="connsiteY1" fmla="*/ -76 h 329946"/>
              </a:gdLst>
              <a:ahLst/>
              <a:cxnLst>
                <a:cxn ang="0">
                  <a:pos x="connsiteX0" y="connsiteY0"/>
                </a:cxn>
                <a:cxn ang="0">
                  <a:pos x="connsiteX1" y="connsiteY1"/>
                </a:cxn>
              </a:cxnLst>
              <a:rect l="l" t="t" r="r" b="b"/>
              <a:pathLst>
                <a:path w="44540" h="329946">
                  <a:moveTo>
                    <a:pt x="118" y="329870"/>
                  </a:moveTo>
                  <a:cubicBezTo>
                    <a:pt x="-1738" y="218283"/>
                    <a:pt x="13226" y="107054"/>
                    <a:pt x="44505" y="-76"/>
                  </a:cubicBezTo>
                </a:path>
              </a:pathLst>
            </a:custGeom>
            <a:noFill/>
            <a:ln w="9525" cap="rnd">
              <a:solidFill>
                <a:srgbClr val="263238"/>
              </a:solidFill>
              <a:prstDash val="solid"/>
              <a:round/>
            </a:ln>
          </p:spPr>
          <p:txBody>
            <a:bodyPr rtlCol="0" anchor="ctr"/>
            <a:lstStyle/>
            <a:p>
              <a:endParaRPr lang="en-GB"/>
            </a:p>
          </p:txBody>
        </p:sp>
        <p:sp>
          <p:nvSpPr>
            <p:cNvPr id="805" name="Graphic 765">
              <a:extLst>
                <a:ext uri="{FF2B5EF4-FFF2-40B4-BE49-F238E27FC236}">
                  <a16:creationId xmlns:a16="http://schemas.microsoft.com/office/drawing/2014/main" id="{7529F281-AC3A-E944-9646-5EF5AAEC413F}"/>
                </a:ext>
              </a:extLst>
            </p:cNvPr>
            <p:cNvSpPr/>
            <p:nvPr/>
          </p:nvSpPr>
          <p:spPr>
            <a:xfrm>
              <a:off x="14622744" y="6693394"/>
              <a:ext cx="49720" cy="81152"/>
            </a:xfrm>
            <a:custGeom>
              <a:avLst/>
              <a:gdLst>
                <a:gd name="connsiteX0" fmla="*/ -35 w 49720"/>
                <a:gd name="connsiteY0" fmla="*/ -76 h 81152"/>
                <a:gd name="connsiteX1" fmla="*/ 49685 w 49720"/>
                <a:gd name="connsiteY1" fmla="*/ 81077 h 81152"/>
              </a:gdLst>
              <a:ahLst/>
              <a:cxnLst>
                <a:cxn ang="0">
                  <a:pos x="connsiteX0" y="connsiteY0"/>
                </a:cxn>
                <a:cxn ang="0">
                  <a:pos x="connsiteX1" y="connsiteY1"/>
                </a:cxn>
              </a:cxnLst>
              <a:rect l="l" t="t" r="r" b="b"/>
              <a:pathLst>
                <a:path w="49720" h="81152">
                  <a:moveTo>
                    <a:pt x="-35" y="-76"/>
                  </a:moveTo>
                  <a:cubicBezTo>
                    <a:pt x="17586" y="26308"/>
                    <a:pt x="33683" y="53836"/>
                    <a:pt x="49685" y="81077"/>
                  </a:cubicBezTo>
                </a:path>
              </a:pathLst>
            </a:custGeom>
            <a:noFill/>
            <a:ln w="9525" cap="rnd">
              <a:solidFill>
                <a:srgbClr val="263238"/>
              </a:solidFill>
              <a:prstDash val="solid"/>
              <a:round/>
            </a:ln>
          </p:spPr>
          <p:txBody>
            <a:bodyPr rtlCol="0" anchor="ctr"/>
            <a:lstStyle/>
            <a:p>
              <a:endParaRPr lang="en-GB"/>
            </a:p>
          </p:txBody>
        </p:sp>
        <p:sp>
          <p:nvSpPr>
            <p:cNvPr id="806" name="Graphic 765">
              <a:extLst>
                <a:ext uri="{FF2B5EF4-FFF2-40B4-BE49-F238E27FC236}">
                  <a16:creationId xmlns:a16="http://schemas.microsoft.com/office/drawing/2014/main" id="{562ECC77-6E70-4B4C-94BC-931E62F9273A}"/>
                </a:ext>
              </a:extLst>
            </p:cNvPr>
            <p:cNvSpPr/>
            <p:nvPr/>
          </p:nvSpPr>
          <p:spPr>
            <a:xfrm>
              <a:off x="14329850" y="6525648"/>
              <a:ext cx="271272" cy="136884"/>
            </a:xfrm>
            <a:custGeom>
              <a:avLst/>
              <a:gdLst>
                <a:gd name="connsiteX0" fmla="*/ -35 w 271272"/>
                <a:gd name="connsiteY0" fmla="*/ 5268 h 136884"/>
                <a:gd name="connsiteX1" fmla="*/ 208467 w 271272"/>
                <a:gd name="connsiteY1" fmla="*/ 67657 h 136884"/>
                <a:gd name="connsiteX2" fmla="*/ 271237 w 271272"/>
                <a:gd name="connsiteY2" fmla="*/ 136809 h 136884"/>
              </a:gdLst>
              <a:ahLst/>
              <a:cxnLst>
                <a:cxn ang="0">
                  <a:pos x="connsiteX0" y="connsiteY0"/>
                </a:cxn>
                <a:cxn ang="0">
                  <a:pos x="connsiteX1" y="connsiteY1"/>
                </a:cxn>
                <a:cxn ang="0">
                  <a:pos x="connsiteX2" y="connsiteY2"/>
                </a:cxn>
              </a:cxnLst>
              <a:rect l="l" t="t" r="r" b="b"/>
              <a:pathLst>
                <a:path w="271272" h="136884">
                  <a:moveTo>
                    <a:pt x="-35" y="5268"/>
                  </a:moveTo>
                  <a:cubicBezTo>
                    <a:pt x="73212" y="-13115"/>
                    <a:pt x="151698" y="17937"/>
                    <a:pt x="208467" y="67657"/>
                  </a:cubicBezTo>
                  <a:cubicBezTo>
                    <a:pt x="231779" y="88421"/>
                    <a:pt x="252821" y="111601"/>
                    <a:pt x="271237" y="136809"/>
                  </a:cubicBezTo>
                </a:path>
              </a:pathLst>
            </a:custGeom>
            <a:noFill/>
            <a:ln w="9525" cap="rnd">
              <a:solidFill>
                <a:srgbClr val="263238"/>
              </a:solidFill>
              <a:prstDash val="solid"/>
              <a:round/>
            </a:ln>
          </p:spPr>
          <p:txBody>
            <a:bodyPr rtlCol="0" anchor="ctr"/>
            <a:lstStyle/>
            <a:p>
              <a:endParaRPr lang="en-GB"/>
            </a:p>
          </p:txBody>
        </p:sp>
        <p:sp>
          <p:nvSpPr>
            <p:cNvPr id="807" name="Graphic 765">
              <a:extLst>
                <a:ext uri="{FF2B5EF4-FFF2-40B4-BE49-F238E27FC236}">
                  <a16:creationId xmlns:a16="http://schemas.microsoft.com/office/drawing/2014/main" id="{7846DA83-7920-7045-AF0A-A6FABB4FFC55}"/>
                </a:ext>
              </a:extLst>
            </p:cNvPr>
            <p:cNvSpPr/>
            <p:nvPr/>
          </p:nvSpPr>
          <p:spPr>
            <a:xfrm>
              <a:off x="14284606" y="6767403"/>
              <a:ext cx="65627" cy="328326"/>
            </a:xfrm>
            <a:custGeom>
              <a:avLst/>
              <a:gdLst>
                <a:gd name="connsiteX0" fmla="*/ -35 w 65627"/>
                <a:gd name="connsiteY0" fmla="*/ -76 h 328326"/>
                <a:gd name="connsiteX1" fmla="*/ 65592 w 65627"/>
                <a:gd name="connsiteY1" fmla="*/ 328251 h 328326"/>
              </a:gdLst>
              <a:ahLst/>
              <a:cxnLst>
                <a:cxn ang="0">
                  <a:pos x="connsiteX0" y="connsiteY0"/>
                </a:cxn>
                <a:cxn ang="0">
                  <a:pos x="connsiteX1" y="connsiteY1"/>
                </a:cxn>
              </a:cxnLst>
              <a:rect l="l" t="t" r="r" b="b"/>
              <a:pathLst>
                <a:path w="65627" h="328326">
                  <a:moveTo>
                    <a:pt x="-35" y="-76"/>
                  </a:moveTo>
                  <a:cubicBezTo>
                    <a:pt x="7225" y="111787"/>
                    <a:pt x="29294" y="222192"/>
                    <a:pt x="65592" y="328251"/>
                  </a:cubicBezTo>
                </a:path>
              </a:pathLst>
            </a:custGeom>
            <a:noFill/>
            <a:ln w="9525" cap="rnd">
              <a:solidFill>
                <a:srgbClr val="263238"/>
              </a:solidFill>
              <a:prstDash val="solid"/>
              <a:round/>
            </a:ln>
          </p:spPr>
          <p:txBody>
            <a:bodyPr rtlCol="0" anchor="ctr"/>
            <a:lstStyle/>
            <a:p>
              <a:endParaRPr lang="en-GB"/>
            </a:p>
          </p:txBody>
        </p:sp>
        <p:sp>
          <p:nvSpPr>
            <p:cNvPr id="808" name="Graphic 765">
              <a:extLst>
                <a:ext uri="{FF2B5EF4-FFF2-40B4-BE49-F238E27FC236}">
                  <a16:creationId xmlns:a16="http://schemas.microsoft.com/office/drawing/2014/main" id="{F6FCBF62-F4C3-144E-99BA-EEC346247FC3}"/>
                </a:ext>
              </a:extLst>
            </p:cNvPr>
            <p:cNvSpPr/>
            <p:nvPr/>
          </p:nvSpPr>
          <p:spPr>
            <a:xfrm>
              <a:off x="14282368" y="6654627"/>
              <a:ext cx="333" cy="62007"/>
            </a:xfrm>
            <a:custGeom>
              <a:avLst/>
              <a:gdLst>
                <a:gd name="connsiteX0" fmla="*/ 298 w 333"/>
                <a:gd name="connsiteY0" fmla="*/ -76 h 62007"/>
                <a:gd name="connsiteX1" fmla="*/ 298 w 333"/>
                <a:gd name="connsiteY1" fmla="*/ 61932 h 62007"/>
              </a:gdLst>
              <a:ahLst/>
              <a:cxnLst>
                <a:cxn ang="0">
                  <a:pos x="connsiteX0" y="connsiteY0"/>
                </a:cxn>
                <a:cxn ang="0">
                  <a:pos x="connsiteX1" y="connsiteY1"/>
                </a:cxn>
              </a:cxnLst>
              <a:rect l="l" t="t" r="r" b="b"/>
              <a:pathLst>
                <a:path w="333" h="62007">
                  <a:moveTo>
                    <a:pt x="298" y="-76"/>
                  </a:moveTo>
                  <a:cubicBezTo>
                    <a:pt x="-146" y="20561"/>
                    <a:pt x="-146" y="41231"/>
                    <a:pt x="298" y="61932"/>
                  </a:cubicBezTo>
                </a:path>
              </a:pathLst>
            </a:custGeom>
            <a:noFill/>
            <a:ln w="9525" cap="rnd">
              <a:solidFill>
                <a:srgbClr val="263238"/>
              </a:solidFill>
              <a:prstDash val="solid"/>
              <a:round/>
            </a:ln>
          </p:spPr>
          <p:txBody>
            <a:bodyPr rtlCol="0" anchor="ctr"/>
            <a:lstStyle/>
            <a:p>
              <a:endParaRPr lang="en-GB"/>
            </a:p>
          </p:txBody>
        </p:sp>
        <p:sp>
          <p:nvSpPr>
            <p:cNvPr id="809" name="Graphic 765">
              <a:extLst>
                <a:ext uri="{FF2B5EF4-FFF2-40B4-BE49-F238E27FC236}">
                  <a16:creationId xmlns:a16="http://schemas.microsoft.com/office/drawing/2014/main" id="{E9D50EA3-0D58-0348-92B9-705A38F38D03}"/>
                </a:ext>
              </a:extLst>
            </p:cNvPr>
            <p:cNvSpPr/>
            <p:nvPr/>
          </p:nvSpPr>
          <p:spPr>
            <a:xfrm>
              <a:off x="14451103" y="6910278"/>
              <a:ext cx="140684" cy="245935"/>
            </a:xfrm>
            <a:custGeom>
              <a:avLst/>
              <a:gdLst>
                <a:gd name="connsiteX0" fmla="*/ 140649 w 140684"/>
                <a:gd name="connsiteY0" fmla="*/ -76 h 245935"/>
                <a:gd name="connsiteX1" fmla="*/ -35 w 140684"/>
                <a:gd name="connsiteY1" fmla="*/ 245860 h 245935"/>
              </a:gdLst>
              <a:ahLst/>
              <a:cxnLst>
                <a:cxn ang="0">
                  <a:pos x="connsiteX0" y="connsiteY0"/>
                </a:cxn>
                <a:cxn ang="0">
                  <a:pos x="connsiteX1" y="connsiteY1"/>
                </a:cxn>
              </a:cxnLst>
              <a:rect l="l" t="t" r="r" b="b"/>
              <a:pathLst>
                <a:path w="140684" h="245935">
                  <a:moveTo>
                    <a:pt x="140649" y="-76"/>
                  </a:moveTo>
                  <a:cubicBezTo>
                    <a:pt x="101747" y="86223"/>
                    <a:pt x="54635" y="168581"/>
                    <a:pt x="-35" y="245860"/>
                  </a:cubicBezTo>
                </a:path>
              </a:pathLst>
            </a:custGeom>
            <a:noFill/>
            <a:ln w="9525" cap="rnd">
              <a:solidFill>
                <a:srgbClr val="263238"/>
              </a:solidFill>
              <a:prstDash val="solid"/>
              <a:round/>
            </a:ln>
          </p:spPr>
          <p:txBody>
            <a:bodyPr rtlCol="0" anchor="ctr"/>
            <a:lstStyle/>
            <a:p>
              <a:endParaRPr lang="en-GB"/>
            </a:p>
          </p:txBody>
        </p:sp>
        <p:sp>
          <p:nvSpPr>
            <p:cNvPr id="810" name="Graphic 765">
              <a:extLst>
                <a:ext uri="{FF2B5EF4-FFF2-40B4-BE49-F238E27FC236}">
                  <a16:creationId xmlns:a16="http://schemas.microsoft.com/office/drawing/2014/main" id="{D4438AAD-A99C-0840-BE04-BCC6D9A2DAE5}"/>
                </a:ext>
              </a:extLst>
            </p:cNvPr>
            <p:cNvSpPr/>
            <p:nvPr/>
          </p:nvSpPr>
          <p:spPr>
            <a:xfrm>
              <a:off x="14533971" y="7165548"/>
              <a:ext cx="187176" cy="102302"/>
            </a:xfrm>
            <a:custGeom>
              <a:avLst/>
              <a:gdLst>
                <a:gd name="connsiteX0" fmla="*/ 18157 w 187176"/>
                <a:gd name="connsiteY0" fmla="*/ -76 h 102302"/>
                <a:gd name="connsiteX1" fmla="*/ 177606 w 187176"/>
                <a:gd name="connsiteY1" fmla="*/ 78029 h 102302"/>
                <a:gd name="connsiteX2" fmla="*/ 186178 w 187176"/>
                <a:gd name="connsiteY2" fmla="*/ 84887 h 102302"/>
                <a:gd name="connsiteX3" fmla="*/ 163985 w 187176"/>
                <a:gd name="connsiteY3" fmla="*/ 102223 h 102302"/>
                <a:gd name="connsiteX4" fmla="*/ -35 w 187176"/>
                <a:gd name="connsiteY4" fmla="*/ 39929 h 10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6" h="102302">
                  <a:moveTo>
                    <a:pt x="18157" y="-76"/>
                  </a:moveTo>
                  <a:lnTo>
                    <a:pt x="177606" y="78029"/>
                  </a:lnTo>
                  <a:cubicBezTo>
                    <a:pt x="181138" y="79314"/>
                    <a:pt x="184150" y="81723"/>
                    <a:pt x="186178" y="84887"/>
                  </a:cubicBezTo>
                  <a:cubicBezTo>
                    <a:pt x="191227" y="95079"/>
                    <a:pt x="175320" y="102413"/>
                    <a:pt x="163985" y="102223"/>
                  </a:cubicBezTo>
                  <a:cubicBezTo>
                    <a:pt x="103717" y="101238"/>
                    <a:pt x="45692" y="79201"/>
                    <a:pt x="-35" y="39929"/>
                  </a:cubicBezTo>
                </a:path>
              </a:pathLst>
            </a:custGeom>
            <a:noFill/>
            <a:ln w="9525" cap="rnd">
              <a:solidFill>
                <a:srgbClr val="263238"/>
              </a:solidFill>
              <a:prstDash val="solid"/>
              <a:round/>
            </a:ln>
          </p:spPr>
          <p:txBody>
            <a:bodyPr rtlCol="0" anchor="ctr"/>
            <a:lstStyle/>
            <a:p>
              <a:endParaRPr lang="en-GB"/>
            </a:p>
          </p:txBody>
        </p:sp>
        <p:sp>
          <p:nvSpPr>
            <p:cNvPr id="811" name="Graphic 765">
              <a:extLst>
                <a:ext uri="{FF2B5EF4-FFF2-40B4-BE49-F238E27FC236}">
                  <a16:creationId xmlns:a16="http://schemas.microsoft.com/office/drawing/2014/main" id="{2C5970B5-B609-104B-9B0F-514D148A44F8}"/>
                </a:ext>
              </a:extLst>
            </p:cNvPr>
            <p:cNvSpPr/>
            <p:nvPr/>
          </p:nvSpPr>
          <p:spPr>
            <a:xfrm>
              <a:off x="14510444" y="7251464"/>
              <a:ext cx="117062" cy="142303"/>
            </a:xfrm>
            <a:custGeom>
              <a:avLst/>
              <a:gdLst>
                <a:gd name="connsiteX0" fmla="*/ -35 w 117062"/>
                <a:gd name="connsiteY0" fmla="*/ -76 h 142303"/>
                <a:gd name="connsiteX1" fmla="*/ 117027 w 117062"/>
                <a:gd name="connsiteY1" fmla="*/ 142228 h 142303"/>
              </a:gdLst>
              <a:ahLst/>
              <a:cxnLst>
                <a:cxn ang="0">
                  <a:pos x="connsiteX0" y="connsiteY0"/>
                </a:cxn>
                <a:cxn ang="0">
                  <a:pos x="connsiteX1" y="connsiteY1"/>
                </a:cxn>
              </a:cxnLst>
              <a:rect l="l" t="t" r="r" b="b"/>
              <a:pathLst>
                <a:path w="117062" h="142303">
                  <a:moveTo>
                    <a:pt x="-35" y="-76"/>
                  </a:moveTo>
                  <a:cubicBezTo>
                    <a:pt x="34430" y="50930"/>
                    <a:pt x="73624" y="98575"/>
                    <a:pt x="117027" y="142228"/>
                  </a:cubicBezTo>
                </a:path>
              </a:pathLst>
            </a:custGeom>
            <a:noFill/>
            <a:ln w="9525" cap="rnd">
              <a:solidFill>
                <a:srgbClr val="263238"/>
              </a:solidFill>
              <a:prstDash val="solid"/>
              <a:round/>
            </a:ln>
          </p:spPr>
          <p:txBody>
            <a:bodyPr rtlCol="0" anchor="ctr"/>
            <a:lstStyle/>
            <a:p>
              <a:endParaRPr lang="en-GB"/>
            </a:p>
          </p:txBody>
        </p:sp>
        <p:sp>
          <p:nvSpPr>
            <p:cNvPr id="812" name="Graphic 765">
              <a:extLst>
                <a:ext uri="{FF2B5EF4-FFF2-40B4-BE49-F238E27FC236}">
                  <a16:creationId xmlns:a16="http://schemas.microsoft.com/office/drawing/2014/main" id="{FC042D57-72AB-274A-9D89-8E624B5BB0DD}"/>
                </a:ext>
              </a:extLst>
            </p:cNvPr>
            <p:cNvSpPr/>
            <p:nvPr/>
          </p:nvSpPr>
          <p:spPr>
            <a:xfrm>
              <a:off x="15135570" y="6777785"/>
              <a:ext cx="213455" cy="534257"/>
            </a:xfrm>
            <a:custGeom>
              <a:avLst/>
              <a:gdLst>
                <a:gd name="connsiteX0" fmla="*/ 213420 w 213455"/>
                <a:gd name="connsiteY0" fmla="*/ -76 h 534257"/>
                <a:gd name="connsiteX1" fmla="*/ -35 w 213455"/>
                <a:gd name="connsiteY1" fmla="*/ 534181 h 534257"/>
              </a:gdLst>
              <a:ahLst/>
              <a:cxnLst>
                <a:cxn ang="0">
                  <a:pos x="connsiteX0" y="connsiteY0"/>
                </a:cxn>
                <a:cxn ang="0">
                  <a:pos x="connsiteX1" y="connsiteY1"/>
                </a:cxn>
              </a:cxnLst>
              <a:rect l="l" t="t" r="r" b="b"/>
              <a:pathLst>
                <a:path w="213455" h="534257">
                  <a:moveTo>
                    <a:pt x="213420" y="-76"/>
                  </a:moveTo>
                  <a:cubicBezTo>
                    <a:pt x="177753" y="190215"/>
                    <a:pt x="105243" y="371702"/>
                    <a:pt x="-35" y="534181"/>
                  </a:cubicBezTo>
                </a:path>
              </a:pathLst>
            </a:custGeom>
            <a:noFill/>
            <a:ln w="9525" cap="rnd">
              <a:solidFill>
                <a:srgbClr val="263238"/>
              </a:solidFill>
              <a:prstDash val="solid"/>
              <a:round/>
            </a:ln>
          </p:spPr>
          <p:txBody>
            <a:bodyPr rtlCol="0" anchor="ctr"/>
            <a:lstStyle/>
            <a:p>
              <a:endParaRPr lang="en-GB"/>
            </a:p>
          </p:txBody>
        </p:sp>
        <p:sp>
          <p:nvSpPr>
            <p:cNvPr id="813" name="Graphic 765">
              <a:extLst>
                <a:ext uri="{FF2B5EF4-FFF2-40B4-BE49-F238E27FC236}">
                  <a16:creationId xmlns:a16="http://schemas.microsoft.com/office/drawing/2014/main" id="{020D426C-2D19-1249-9B10-065B42C3FC04}"/>
                </a:ext>
              </a:extLst>
            </p:cNvPr>
            <p:cNvSpPr/>
            <p:nvPr/>
          </p:nvSpPr>
          <p:spPr>
            <a:xfrm>
              <a:off x="15359598" y="6654627"/>
              <a:ext cx="7143" cy="59150"/>
            </a:xfrm>
            <a:custGeom>
              <a:avLst/>
              <a:gdLst>
                <a:gd name="connsiteX0" fmla="*/ 7108 w 7143"/>
                <a:gd name="connsiteY0" fmla="*/ -76 h 59150"/>
                <a:gd name="connsiteX1" fmla="*/ -35 w 7143"/>
                <a:gd name="connsiteY1" fmla="*/ 59074 h 59150"/>
              </a:gdLst>
              <a:ahLst/>
              <a:cxnLst>
                <a:cxn ang="0">
                  <a:pos x="connsiteX0" y="connsiteY0"/>
                </a:cxn>
                <a:cxn ang="0">
                  <a:pos x="connsiteX1" y="connsiteY1"/>
                </a:cxn>
              </a:cxnLst>
              <a:rect l="l" t="t" r="r" b="b"/>
              <a:pathLst>
                <a:path w="7143" h="59150">
                  <a:moveTo>
                    <a:pt x="7108" y="-76"/>
                  </a:moveTo>
                  <a:cubicBezTo>
                    <a:pt x="5108" y="19641"/>
                    <a:pt x="2727" y="39453"/>
                    <a:pt x="-35" y="59074"/>
                  </a:cubicBezTo>
                </a:path>
              </a:pathLst>
            </a:custGeom>
            <a:noFill/>
            <a:ln w="9525" cap="rnd">
              <a:solidFill>
                <a:srgbClr val="263238"/>
              </a:solidFill>
              <a:prstDash val="solid"/>
              <a:round/>
            </a:ln>
          </p:spPr>
          <p:txBody>
            <a:bodyPr rtlCol="0" anchor="ctr"/>
            <a:lstStyle/>
            <a:p>
              <a:endParaRPr lang="en-GB"/>
            </a:p>
          </p:txBody>
        </p:sp>
        <p:sp>
          <p:nvSpPr>
            <p:cNvPr id="814" name="Graphic 765">
              <a:extLst>
                <a:ext uri="{FF2B5EF4-FFF2-40B4-BE49-F238E27FC236}">
                  <a16:creationId xmlns:a16="http://schemas.microsoft.com/office/drawing/2014/main" id="{1088A011-97E5-7D41-9CE8-D9BB5E765BC6}"/>
                </a:ext>
              </a:extLst>
            </p:cNvPr>
            <p:cNvSpPr/>
            <p:nvPr/>
          </p:nvSpPr>
          <p:spPr>
            <a:xfrm>
              <a:off x="14874109" y="7077727"/>
              <a:ext cx="328326" cy="347472"/>
            </a:xfrm>
            <a:custGeom>
              <a:avLst/>
              <a:gdLst>
                <a:gd name="connsiteX0" fmla="*/ 328291 w 328326"/>
                <a:gd name="connsiteY0" fmla="*/ -76 h 347472"/>
                <a:gd name="connsiteX1" fmla="*/ -35 w 328326"/>
                <a:gd name="connsiteY1" fmla="*/ 347396 h 347472"/>
                <a:gd name="connsiteX2" fmla="*/ 11395 w 328326"/>
                <a:gd name="connsiteY2" fmla="*/ 337300 h 347472"/>
              </a:gdLst>
              <a:ahLst/>
              <a:cxnLst>
                <a:cxn ang="0">
                  <a:pos x="connsiteX0" y="connsiteY0"/>
                </a:cxn>
                <a:cxn ang="0">
                  <a:pos x="connsiteX1" y="connsiteY1"/>
                </a:cxn>
                <a:cxn ang="0">
                  <a:pos x="connsiteX2" y="connsiteY2"/>
                </a:cxn>
              </a:cxnLst>
              <a:rect l="l" t="t" r="r" b="b"/>
              <a:pathLst>
                <a:path w="328326" h="347472">
                  <a:moveTo>
                    <a:pt x="328291" y="-76"/>
                  </a:moveTo>
                  <a:cubicBezTo>
                    <a:pt x="238846" y="133130"/>
                    <a:pt x="127893" y="250552"/>
                    <a:pt x="-35" y="347396"/>
                  </a:cubicBezTo>
                  <a:lnTo>
                    <a:pt x="11395" y="337300"/>
                  </a:lnTo>
                </a:path>
              </a:pathLst>
            </a:custGeom>
            <a:noFill/>
            <a:ln w="9525" cap="rnd">
              <a:solidFill>
                <a:srgbClr val="263238"/>
              </a:solidFill>
              <a:prstDash val="solid"/>
              <a:round/>
            </a:ln>
          </p:spPr>
          <p:txBody>
            <a:bodyPr rtlCol="0" anchor="ctr"/>
            <a:lstStyle/>
            <a:p>
              <a:endParaRPr lang="en-GB"/>
            </a:p>
          </p:txBody>
        </p:sp>
        <p:sp>
          <p:nvSpPr>
            <p:cNvPr id="815" name="Graphic 765">
              <a:extLst>
                <a:ext uri="{FF2B5EF4-FFF2-40B4-BE49-F238E27FC236}">
                  <a16:creationId xmlns:a16="http://schemas.microsoft.com/office/drawing/2014/main" id="{16939A9F-6032-824D-AD1F-B0C30744874E}"/>
                </a:ext>
              </a:extLst>
            </p:cNvPr>
            <p:cNvSpPr/>
            <p:nvPr/>
          </p:nvSpPr>
          <p:spPr>
            <a:xfrm>
              <a:off x="15286541" y="6955141"/>
              <a:ext cx="135731" cy="448341"/>
            </a:xfrm>
            <a:custGeom>
              <a:avLst/>
              <a:gdLst>
                <a:gd name="connsiteX0" fmla="*/ 135696 w 135731"/>
                <a:gd name="connsiteY0" fmla="*/ -76 h 448341"/>
                <a:gd name="connsiteX1" fmla="*/ -35 w 135731"/>
                <a:gd name="connsiteY1" fmla="*/ 448266 h 448341"/>
                <a:gd name="connsiteX2" fmla="*/ 3203 w 135731"/>
                <a:gd name="connsiteY2" fmla="*/ 435884 h 448341"/>
              </a:gdLst>
              <a:ahLst/>
              <a:cxnLst>
                <a:cxn ang="0">
                  <a:pos x="connsiteX0" y="connsiteY0"/>
                </a:cxn>
                <a:cxn ang="0">
                  <a:pos x="connsiteX1" y="connsiteY1"/>
                </a:cxn>
                <a:cxn ang="0">
                  <a:pos x="connsiteX2" y="connsiteY2"/>
                </a:cxn>
              </a:cxnLst>
              <a:rect l="l" t="t" r="r" b="b"/>
              <a:pathLst>
                <a:path w="135731" h="448341">
                  <a:moveTo>
                    <a:pt x="135696" y="-76"/>
                  </a:moveTo>
                  <a:cubicBezTo>
                    <a:pt x="127314" y="139846"/>
                    <a:pt x="73783" y="329108"/>
                    <a:pt x="-35" y="448266"/>
                  </a:cubicBezTo>
                  <a:lnTo>
                    <a:pt x="3203" y="435884"/>
                  </a:lnTo>
                </a:path>
              </a:pathLst>
            </a:custGeom>
            <a:noFill/>
            <a:ln w="9525" cap="rnd">
              <a:solidFill>
                <a:srgbClr val="263238"/>
              </a:solidFill>
              <a:prstDash val="solid"/>
              <a:round/>
            </a:ln>
          </p:spPr>
          <p:txBody>
            <a:bodyPr rtlCol="0" anchor="ctr"/>
            <a:lstStyle/>
            <a:p>
              <a:endParaRPr lang="en-GB"/>
            </a:p>
          </p:txBody>
        </p:sp>
        <p:sp>
          <p:nvSpPr>
            <p:cNvPr id="816" name="Graphic 765">
              <a:extLst>
                <a:ext uri="{FF2B5EF4-FFF2-40B4-BE49-F238E27FC236}">
                  <a16:creationId xmlns:a16="http://schemas.microsoft.com/office/drawing/2014/main" id="{0816F002-2848-874C-A68A-A4E6EEBFFB48}"/>
                </a:ext>
              </a:extLst>
            </p:cNvPr>
            <p:cNvSpPr/>
            <p:nvPr/>
          </p:nvSpPr>
          <p:spPr>
            <a:xfrm>
              <a:off x="14041499" y="7223079"/>
              <a:ext cx="24031" cy="180975"/>
            </a:xfrm>
            <a:custGeom>
              <a:avLst/>
              <a:gdLst>
                <a:gd name="connsiteX0" fmla="*/ 23997 w 24031"/>
                <a:gd name="connsiteY0" fmla="*/ -76 h 180975"/>
                <a:gd name="connsiteX1" fmla="*/ 15043 w 24031"/>
                <a:gd name="connsiteY1" fmla="*/ 180899 h 180975"/>
              </a:gdLst>
              <a:ahLst/>
              <a:cxnLst>
                <a:cxn ang="0">
                  <a:pos x="connsiteX0" y="connsiteY0"/>
                </a:cxn>
                <a:cxn ang="0">
                  <a:pos x="connsiteX1" y="connsiteY1"/>
                </a:cxn>
              </a:cxnLst>
              <a:rect l="l" t="t" r="r" b="b"/>
              <a:pathLst>
                <a:path w="24031" h="180975">
                  <a:moveTo>
                    <a:pt x="23997" y="-76"/>
                  </a:moveTo>
                  <a:cubicBezTo>
                    <a:pt x="-4564" y="56237"/>
                    <a:pt x="-7819" y="122042"/>
                    <a:pt x="15043" y="180899"/>
                  </a:cubicBezTo>
                </a:path>
              </a:pathLst>
            </a:custGeom>
            <a:noFill/>
            <a:ln w="9525" cap="rnd">
              <a:solidFill>
                <a:srgbClr val="263238"/>
              </a:solidFill>
              <a:prstDash val="solid"/>
              <a:round/>
            </a:ln>
          </p:spPr>
          <p:txBody>
            <a:bodyPr rtlCol="0" anchor="ctr"/>
            <a:lstStyle/>
            <a:p>
              <a:endParaRPr lang="en-GB"/>
            </a:p>
          </p:txBody>
        </p:sp>
        <p:sp>
          <p:nvSpPr>
            <p:cNvPr id="817" name="Graphic 765">
              <a:extLst>
                <a:ext uri="{FF2B5EF4-FFF2-40B4-BE49-F238E27FC236}">
                  <a16:creationId xmlns:a16="http://schemas.microsoft.com/office/drawing/2014/main" id="{3096D777-2FDF-DB4A-858D-52C90ABC0E2D}"/>
                </a:ext>
              </a:extLst>
            </p:cNvPr>
            <p:cNvSpPr/>
            <p:nvPr/>
          </p:nvSpPr>
          <p:spPr>
            <a:xfrm>
              <a:off x="13568116" y="6502227"/>
              <a:ext cx="27166" cy="28575"/>
            </a:xfrm>
            <a:custGeom>
              <a:avLst/>
              <a:gdLst>
                <a:gd name="connsiteX0" fmla="*/ 4557 w 27166"/>
                <a:gd name="connsiteY0" fmla="*/ -76 h 28575"/>
                <a:gd name="connsiteX1" fmla="*/ 7223 w 27166"/>
                <a:gd name="connsiteY1" fmla="*/ 28499 h 28575"/>
                <a:gd name="connsiteX2" fmla="*/ 27131 w 27166"/>
                <a:gd name="connsiteY2" fmla="*/ 18974 h 28575"/>
              </a:gdLst>
              <a:ahLst/>
              <a:cxnLst>
                <a:cxn ang="0">
                  <a:pos x="connsiteX0" y="connsiteY0"/>
                </a:cxn>
                <a:cxn ang="0">
                  <a:pos x="connsiteX1" y="connsiteY1"/>
                </a:cxn>
                <a:cxn ang="0">
                  <a:pos x="connsiteX2" y="connsiteY2"/>
                </a:cxn>
              </a:cxnLst>
              <a:rect l="l" t="t" r="r" b="b"/>
              <a:pathLst>
                <a:path w="27166" h="28575">
                  <a:moveTo>
                    <a:pt x="4557" y="-76"/>
                  </a:moveTo>
                  <a:cubicBezTo>
                    <a:pt x="1128" y="11735"/>
                    <a:pt x="-4968" y="27737"/>
                    <a:pt x="7223" y="28499"/>
                  </a:cubicBezTo>
                  <a:cubicBezTo>
                    <a:pt x="11617" y="21922"/>
                    <a:pt x="19252" y="18269"/>
                    <a:pt x="27131" y="18974"/>
                  </a:cubicBezTo>
                </a:path>
              </a:pathLst>
            </a:custGeom>
            <a:noFill/>
            <a:ln w="9525" cap="rnd">
              <a:solidFill>
                <a:srgbClr val="263238"/>
              </a:solidFill>
              <a:prstDash val="solid"/>
              <a:round/>
            </a:ln>
          </p:spPr>
          <p:txBody>
            <a:bodyPr rtlCol="0" anchor="ctr"/>
            <a:lstStyle/>
            <a:p>
              <a:endParaRPr lang="en-GB"/>
            </a:p>
          </p:txBody>
        </p:sp>
        <p:sp>
          <p:nvSpPr>
            <p:cNvPr id="818" name="Graphic 765">
              <a:extLst>
                <a:ext uri="{FF2B5EF4-FFF2-40B4-BE49-F238E27FC236}">
                  <a16:creationId xmlns:a16="http://schemas.microsoft.com/office/drawing/2014/main" id="{D4A5A79F-0ED9-3645-A6AF-05FFD55154D7}"/>
                </a:ext>
              </a:extLst>
            </p:cNvPr>
            <p:cNvSpPr/>
            <p:nvPr/>
          </p:nvSpPr>
          <p:spPr>
            <a:xfrm>
              <a:off x="13650623" y="6604811"/>
              <a:ext cx="68960" cy="55530"/>
            </a:xfrm>
            <a:custGeom>
              <a:avLst/>
              <a:gdLst>
                <a:gd name="connsiteX0" fmla="*/ -35 w 68960"/>
                <a:gd name="connsiteY0" fmla="*/ -76 h 55530"/>
                <a:gd name="connsiteX1" fmla="*/ 68926 w 68960"/>
                <a:gd name="connsiteY1" fmla="*/ 55455 h 55530"/>
              </a:gdLst>
              <a:ahLst/>
              <a:cxnLst>
                <a:cxn ang="0">
                  <a:pos x="connsiteX0" y="connsiteY0"/>
                </a:cxn>
                <a:cxn ang="0">
                  <a:pos x="connsiteX1" y="connsiteY1"/>
                </a:cxn>
              </a:cxnLst>
              <a:rect l="l" t="t" r="r" b="b"/>
              <a:pathLst>
                <a:path w="68960" h="55530">
                  <a:moveTo>
                    <a:pt x="-35" y="-76"/>
                  </a:moveTo>
                  <a:cubicBezTo>
                    <a:pt x="22729" y="12783"/>
                    <a:pt x="54257" y="33928"/>
                    <a:pt x="68926" y="55455"/>
                  </a:cubicBezTo>
                </a:path>
              </a:pathLst>
            </a:custGeom>
            <a:noFill/>
            <a:ln w="9525" cap="rnd">
              <a:solidFill>
                <a:srgbClr val="263238"/>
              </a:solidFill>
              <a:prstDash val="solid"/>
              <a:round/>
            </a:ln>
          </p:spPr>
          <p:txBody>
            <a:bodyPr rtlCol="0" anchor="ctr"/>
            <a:lstStyle/>
            <a:p>
              <a:endParaRPr lang="en-GB"/>
            </a:p>
          </p:txBody>
        </p:sp>
        <p:sp>
          <p:nvSpPr>
            <p:cNvPr id="819" name="Graphic 765">
              <a:extLst>
                <a:ext uri="{FF2B5EF4-FFF2-40B4-BE49-F238E27FC236}">
                  <a16:creationId xmlns:a16="http://schemas.microsoft.com/office/drawing/2014/main" id="{DC831E9D-C831-4845-989A-A10606737F5E}"/>
                </a:ext>
              </a:extLst>
            </p:cNvPr>
            <p:cNvSpPr/>
            <p:nvPr/>
          </p:nvSpPr>
          <p:spPr>
            <a:xfrm>
              <a:off x="13447740" y="6565473"/>
              <a:ext cx="110680" cy="117252"/>
            </a:xfrm>
            <a:custGeom>
              <a:avLst/>
              <a:gdLst>
                <a:gd name="connsiteX0" fmla="*/ -35 w 110680"/>
                <a:gd name="connsiteY0" fmla="*/ -76 h 117252"/>
                <a:gd name="connsiteX1" fmla="*/ 71021 w 110680"/>
                <a:gd name="connsiteY1" fmla="*/ 80982 h 117252"/>
                <a:gd name="connsiteX2" fmla="*/ 110645 w 110680"/>
                <a:gd name="connsiteY2" fmla="*/ 117177 h 117252"/>
              </a:gdLst>
              <a:ahLst/>
              <a:cxnLst>
                <a:cxn ang="0">
                  <a:pos x="connsiteX0" y="connsiteY0"/>
                </a:cxn>
                <a:cxn ang="0">
                  <a:pos x="connsiteX1" y="connsiteY1"/>
                </a:cxn>
                <a:cxn ang="0">
                  <a:pos x="connsiteX2" y="connsiteY2"/>
                </a:cxn>
              </a:cxnLst>
              <a:rect l="l" t="t" r="r" b="b"/>
              <a:pathLst>
                <a:path w="110680" h="117252">
                  <a:moveTo>
                    <a:pt x="-35" y="-76"/>
                  </a:moveTo>
                  <a:cubicBezTo>
                    <a:pt x="17776" y="27261"/>
                    <a:pt x="40922" y="68314"/>
                    <a:pt x="71021" y="80982"/>
                  </a:cubicBezTo>
                  <a:cubicBezTo>
                    <a:pt x="89404" y="117177"/>
                    <a:pt x="110645" y="117177"/>
                    <a:pt x="110645" y="117177"/>
                  </a:cubicBezTo>
                </a:path>
              </a:pathLst>
            </a:custGeom>
            <a:noFill/>
            <a:ln w="9525" cap="rnd">
              <a:solidFill>
                <a:srgbClr val="263238"/>
              </a:solidFill>
              <a:prstDash val="solid"/>
              <a:round/>
            </a:ln>
          </p:spPr>
          <p:txBody>
            <a:bodyPr rtlCol="0" anchor="ctr"/>
            <a:lstStyle/>
            <a:p>
              <a:endParaRPr lang="en-GB"/>
            </a:p>
          </p:txBody>
        </p:sp>
        <p:sp>
          <p:nvSpPr>
            <p:cNvPr id="820" name="Graphic 765">
              <a:extLst>
                <a:ext uri="{FF2B5EF4-FFF2-40B4-BE49-F238E27FC236}">
                  <a16:creationId xmlns:a16="http://schemas.microsoft.com/office/drawing/2014/main" id="{64ED4283-BA67-CF41-83D3-6423466FBD86}"/>
                </a:ext>
              </a:extLst>
            </p:cNvPr>
            <p:cNvSpPr/>
            <p:nvPr/>
          </p:nvSpPr>
          <p:spPr>
            <a:xfrm>
              <a:off x="13477648" y="6669581"/>
              <a:ext cx="33908" cy="37052"/>
            </a:xfrm>
            <a:custGeom>
              <a:avLst/>
              <a:gdLst>
                <a:gd name="connsiteX0" fmla="*/ -35 w 33908"/>
                <a:gd name="connsiteY0" fmla="*/ -76 h 37052"/>
                <a:gd name="connsiteX1" fmla="*/ 33874 w 33908"/>
                <a:gd name="connsiteY1" fmla="*/ 36976 h 37052"/>
              </a:gdLst>
              <a:ahLst/>
              <a:cxnLst>
                <a:cxn ang="0">
                  <a:pos x="connsiteX0" y="connsiteY0"/>
                </a:cxn>
                <a:cxn ang="0">
                  <a:pos x="connsiteX1" y="connsiteY1"/>
                </a:cxn>
              </a:cxnLst>
              <a:rect l="l" t="t" r="r" b="b"/>
              <a:pathLst>
                <a:path w="33908" h="37052">
                  <a:moveTo>
                    <a:pt x="-35" y="-76"/>
                  </a:moveTo>
                  <a:cubicBezTo>
                    <a:pt x="3489" y="8782"/>
                    <a:pt x="16919" y="36976"/>
                    <a:pt x="33874" y="36976"/>
                  </a:cubicBezTo>
                </a:path>
              </a:pathLst>
            </a:custGeom>
            <a:noFill/>
            <a:ln w="9525" cap="rnd">
              <a:solidFill>
                <a:srgbClr val="263238"/>
              </a:solidFill>
              <a:prstDash val="solid"/>
              <a:round/>
            </a:ln>
          </p:spPr>
          <p:txBody>
            <a:bodyPr rtlCol="0" anchor="ctr"/>
            <a:lstStyle/>
            <a:p>
              <a:endParaRPr lang="en-GB"/>
            </a:p>
          </p:txBody>
        </p:sp>
        <p:sp>
          <p:nvSpPr>
            <p:cNvPr id="821" name="Graphic 765">
              <a:extLst>
                <a:ext uri="{FF2B5EF4-FFF2-40B4-BE49-F238E27FC236}">
                  <a16:creationId xmlns:a16="http://schemas.microsoft.com/office/drawing/2014/main" id="{97499B66-11CA-E945-8E72-900146D9B077}"/>
                </a:ext>
              </a:extLst>
            </p:cNvPr>
            <p:cNvSpPr/>
            <p:nvPr/>
          </p:nvSpPr>
          <p:spPr>
            <a:xfrm>
              <a:off x="13481554" y="6729303"/>
              <a:ext cx="24955" cy="30860"/>
            </a:xfrm>
            <a:custGeom>
              <a:avLst/>
              <a:gdLst>
                <a:gd name="connsiteX0" fmla="*/ -35 w 24955"/>
                <a:gd name="connsiteY0" fmla="*/ -76 h 30860"/>
                <a:gd name="connsiteX1" fmla="*/ 24920 w 24955"/>
                <a:gd name="connsiteY1" fmla="*/ 30785 h 30860"/>
              </a:gdLst>
              <a:ahLst/>
              <a:cxnLst>
                <a:cxn ang="0">
                  <a:pos x="connsiteX0" y="connsiteY0"/>
                </a:cxn>
                <a:cxn ang="0">
                  <a:pos x="connsiteX1" y="connsiteY1"/>
                </a:cxn>
              </a:cxnLst>
              <a:rect l="l" t="t" r="r" b="b"/>
              <a:pathLst>
                <a:path w="24955" h="30860">
                  <a:moveTo>
                    <a:pt x="-35" y="-76"/>
                  </a:moveTo>
                  <a:cubicBezTo>
                    <a:pt x="5839" y="11968"/>
                    <a:pt x="14372" y="22520"/>
                    <a:pt x="24920" y="30785"/>
                  </a:cubicBezTo>
                </a:path>
              </a:pathLst>
            </a:custGeom>
            <a:noFill/>
            <a:ln w="9525" cap="rnd">
              <a:solidFill>
                <a:srgbClr val="263238"/>
              </a:solidFill>
              <a:prstDash val="solid"/>
              <a:round/>
            </a:ln>
          </p:spPr>
          <p:txBody>
            <a:bodyPr rtlCol="0" anchor="ctr"/>
            <a:lstStyle/>
            <a:p>
              <a:endParaRPr lang="en-GB"/>
            </a:p>
          </p:txBody>
        </p:sp>
        <p:sp>
          <p:nvSpPr>
            <p:cNvPr id="822" name="Graphic 765">
              <a:extLst>
                <a:ext uri="{FF2B5EF4-FFF2-40B4-BE49-F238E27FC236}">
                  <a16:creationId xmlns:a16="http://schemas.microsoft.com/office/drawing/2014/main" id="{3BFDDB78-5AFB-3848-AE6A-6D9673DC8C88}"/>
                </a:ext>
              </a:extLst>
            </p:cNvPr>
            <p:cNvSpPr/>
            <p:nvPr/>
          </p:nvSpPr>
          <p:spPr>
            <a:xfrm>
              <a:off x="14647305" y="7053153"/>
              <a:ext cx="1017533" cy="448436"/>
            </a:xfrm>
            <a:custGeom>
              <a:avLst/>
              <a:gdLst>
                <a:gd name="connsiteX0" fmla="*/ 883994 w 1017533"/>
                <a:gd name="connsiteY0" fmla="*/ -76 h 448436"/>
                <a:gd name="connsiteX1" fmla="*/ 976005 w 1017533"/>
                <a:gd name="connsiteY1" fmla="*/ 44692 h 448436"/>
                <a:gd name="connsiteX2" fmla="*/ 1017344 w 1017533"/>
                <a:gd name="connsiteY2" fmla="*/ 408070 h 448436"/>
                <a:gd name="connsiteX3" fmla="*/ 950669 w 1017533"/>
                <a:gd name="connsiteY3" fmla="*/ 448361 h 448436"/>
                <a:gd name="connsiteX4" fmla="*/ 65891 w 1017533"/>
                <a:gd name="connsiteY4" fmla="*/ 448361 h 448436"/>
                <a:gd name="connsiteX5" fmla="*/ 169 w 1017533"/>
                <a:gd name="connsiteY5" fmla="*/ 408070 h 448436"/>
                <a:gd name="connsiteX6" fmla="*/ 49318 w 1017533"/>
                <a:gd name="connsiteY6" fmla="*/ 44692 h 448436"/>
                <a:gd name="connsiteX7" fmla="*/ 49318 w 1017533"/>
                <a:gd name="connsiteY7" fmla="*/ 44692 h 448436"/>
                <a:gd name="connsiteX8" fmla="*/ 142187 w 1017533"/>
                <a:gd name="connsiteY8" fmla="*/ -76 h 448436"/>
                <a:gd name="connsiteX9" fmla="*/ 883994 w 1017533"/>
                <a:gd name="connsiteY9" fmla="*/ -76 h 44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533" h="448436">
                  <a:moveTo>
                    <a:pt x="883994" y="-76"/>
                  </a:moveTo>
                  <a:cubicBezTo>
                    <a:pt x="931619" y="-76"/>
                    <a:pt x="973148" y="19831"/>
                    <a:pt x="976005" y="44692"/>
                  </a:cubicBezTo>
                  <a:lnTo>
                    <a:pt x="1017344" y="408070"/>
                  </a:lnTo>
                  <a:cubicBezTo>
                    <a:pt x="1019915" y="430168"/>
                    <a:pt x="990197" y="448361"/>
                    <a:pt x="950669" y="448361"/>
                  </a:cubicBezTo>
                  <a:lnTo>
                    <a:pt x="65891" y="448361"/>
                  </a:lnTo>
                  <a:cubicBezTo>
                    <a:pt x="26648" y="448361"/>
                    <a:pt x="-2784" y="430168"/>
                    <a:pt x="169" y="408070"/>
                  </a:cubicBezTo>
                  <a:lnTo>
                    <a:pt x="49318" y="44692"/>
                  </a:lnTo>
                  <a:lnTo>
                    <a:pt x="49318" y="44692"/>
                  </a:lnTo>
                  <a:cubicBezTo>
                    <a:pt x="52652" y="19831"/>
                    <a:pt x="94276" y="-76"/>
                    <a:pt x="142187" y="-76"/>
                  </a:cubicBezTo>
                  <a:lnTo>
                    <a:pt x="883994" y="-76"/>
                  </a:lnTo>
                  <a:close/>
                </a:path>
              </a:pathLst>
            </a:custGeom>
            <a:solidFill>
              <a:srgbClr val="263238"/>
            </a:solidFill>
            <a:ln w="9525" cap="rnd">
              <a:solidFill>
                <a:srgbClr val="263238"/>
              </a:solidFill>
              <a:prstDash val="solid"/>
              <a:round/>
            </a:ln>
          </p:spPr>
          <p:txBody>
            <a:bodyPr rtlCol="0" anchor="ctr"/>
            <a:lstStyle/>
            <a:p>
              <a:endParaRPr lang="en-GB"/>
            </a:p>
          </p:txBody>
        </p:sp>
        <p:sp>
          <p:nvSpPr>
            <p:cNvPr id="823" name="Graphic 765">
              <a:extLst>
                <a:ext uri="{FF2B5EF4-FFF2-40B4-BE49-F238E27FC236}">
                  <a16:creationId xmlns:a16="http://schemas.microsoft.com/office/drawing/2014/main" id="{FE6B8987-AC0E-AB4F-87D7-F27276FF47D9}"/>
                </a:ext>
              </a:extLst>
            </p:cNvPr>
            <p:cNvSpPr/>
            <p:nvPr/>
          </p:nvSpPr>
          <p:spPr>
            <a:xfrm>
              <a:off x="14730233" y="7053153"/>
              <a:ext cx="1018583" cy="448436"/>
            </a:xfrm>
            <a:custGeom>
              <a:avLst/>
              <a:gdLst>
                <a:gd name="connsiteX0" fmla="*/ 876313 w 1018583"/>
                <a:gd name="connsiteY0" fmla="*/ -76 h 448436"/>
                <a:gd name="connsiteX1" fmla="*/ 969277 w 1018583"/>
                <a:gd name="connsiteY1" fmla="*/ 44692 h 448436"/>
                <a:gd name="connsiteX2" fmla="*/ 1018331 w 1018583"/>
                <a:gd name="connsiteY2" fmla="*/ 408070 h 448436"/>
                <a:gd name="connsiteX3" fmla="*/ 952608 w 1018583"/>
                <a:gd name="connsiteY3" fmla="*/ 448361 h 448436"/>
                <a:gd name="connsiteX4" fmla="*/ 66783 w 1018583"/>
                <a:gd name="connsiteY4" fmla="*/ 448361 h 448436"/>
                <a:gd name="connsiteX5" fmla="*/ 108 w 1018583"/>
                <a:gd name="connsiteY5" fmla="*/ 408070 h 448436"/>
                <a:gd name="connsiteX6" fmla="*/ 41733 w 1018583"/>
                <a:gd name="connsiteY6" fmla="*/ 44692 h 448436"/>
                <a:gd name="connsiteX7" fmla="*/ 41733 w 1018583"/>
                <a:gd name="connsiteY7" fmla="*/ 44692 h 448436"/>
                <a:gd name="connsiteX8" fmla="*/ 133744 w 1018583"/>
                <a:gd name="connsiteY8" fmla="*/ -76 h 448436"/>
                <a:gd name="connsiteX9" fmla="*/ 876694 w 1018583"/>
                <a:gd name="connsiteY9" fmla="*/ -76 h 44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583" h="448436">
                  <a:moveTo>
                    <a:pt x="876313" y="-76"/>
                  </a:moveTo>
                  <a:cubicBezTo>
                    <a:pt x="923938" y="-76"/>
                    <a:pt x="965943" y="19831"/>
                    <a:pt x="969277" y="44692"/>
                  </a:cubicBezTo>
                  <a:lnTo>
                    <a:pt x="1018331" y="408070"/>
                  </a:lnTo>
                  <a:cubicBezTo>
                    <a:pt x="1021379" y="430168"/>
                    <a:pt x="991947" y="448361"/>
                    <a:pt x="952608" y="448361"/>
                  </a:cubicBezTo>
                  <a:lnTo>
                    <a:pt x="66783" y="448361"/>
                  </a:lnTo>
                  <a:cubicBezTo>
                    <a:pt x="27445" y="448361"/>
                    <a:pt x="-2368" y="430168"/>
                    <a:pt x="108" y="408070"/>
                  </a:cubicBezTo>
                  <a:lnTo>
                    <a:pt x="41733" y="44692"/>
                  </a:lnTo>
                  <a:lnTo>
                    <a:pt x="41733" y="44692"/>
                  </a:lnTo>
                  <a:cubicBezTo>
                    <a:pt x="44590" y="19831"/>
                    <a:pt x="85833" y="-76"/>
                    <a:pt x="133744" y="-76"/>
                  </a:cubicBezTo>
                  <a:lnTo>
                    <a:pt x="876694" y="-76"/>
                  </a:lnTo>
                  <a:close/>
                </a:path>
              </a:pathLst>
            </a:custGeom>
            <a:solidFill>
              <a:srgbClr val="636363"/>
            </a:solidFill>
            <a:ln w="9525" cap="rnd">
              <a:solidFill>
                <a:srgbClr val="263238"/>
              </a:solidFill>
              <a:prstDash val="solid"/>
              <a:round/>
            </a:ln>
          </p:spPr>
          <p:txBody>
            <a:bodyPr rtlCol="0" anchor="ctr"/>
            <a:lstStyle/>
            <a:p>
              <a:endParaRPr lang="en-GB"/>
            </a:p>
          </p:txBody>
        </p:sp>
        <p:sp>
          <p:nvSpPr>
            <p:cNvPr id="824" name="Graphic 765">
              <a:extLst>
                <a:ext uri="{FF2B5EF4-FFF2-40B4-BE49-F238E27FC236}">
                  <a16:creationId xmlns:a16="http://schemas.microsoft.com/office/drawing/2014/main" id="{8D439E09-F58B-3E40-91A1-D6F18BAF3BFB}"/>
                </a:ext>
              </a:extLst>
            </p:cNvPr>
            <p:cNvSpPr/>
            <p:nvPr/>
          </p:nvSpPr>
          <p:spPr>
            <a:xfrm>
              <a:off x="14998601" y="7307566"/>
              <a:ext cx="79247" cy="916209"/>
            </a:xfrm>
            <a:custGeom>
              <a:avLst/>
              <a:gdLst>
                <a:gd name="connsiteX0" fmla="*/ 0 w 79247"/>
                <a:gd name="connsiteY0" fmla="*/ 0 h 916209"/>
                <a:gd name="connsiteX1" fmla="*/ 79248 w 79247"/>
                <a:gd name="connsiteY1" fmla="*/ 0 h 916209"/>
                <a:gd name="connsiteX2" fmla="*/ 79248 w 79247"/>
                <a:gd name="connsiteY2" fmla="*/ 916210 h 916209"/>
                <a:gd name="connsiteX3" fmla="*/ 0 w 79247"/>
                <a:gd name="connsiteY3" fmla="*/ 916210 h 916209"/>
              </a:gdLst>
              <a:ahLst/>
              <a:cxnLst>
                <a:cxn ang="0">
                  <a:pos x="connsiteX0" y="connsiteY0"/>
                </a:cxn>
                <a:cxn ang="0">
                  <a:pos x="connsiteX1" y="connsiteY1"/>
                </a:cxn>
                <a:cxn ang="0">
                  <a:pos x="connsiteX2" y="connsiteY2"/>
                </a:cxn>
                <a:cxn ang="0">
                  <a:pos x="connsiteX3" y="connsiteY3"/>
                </a:cxn>
              </a:cxnLst>
              <a:rect l="l" t="t" r="r" b="b"/>
              <a:pathLst>
                <a:path w="79247" h="916209">
                  <a:moveTo>
                    <a:pt x="0" y="0"/>
                  </a:moveTo>
                  <a:lnTo>
                    <a:pt x="79248" y="0"/>
                  </a:lnTo>
                  <a:lnTo>
                    <a:pt x="79248" y="916210"/>
                  </a:lnTo>
                  <a:lnTo>
                    <a:pt x="0" y="916210"/>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5" name="Graphic 765">
              <a:extLst>
                <a:ext uri="{FF2B5EF4-FFF2-40B4-BE49-F238E27FC236}">
                  <a16:creationId xmlns:a16="http://schemas.microsoft.com/office/drawing/2014/main" id="{A7D16288-B66E-9A4F-BB0C-E146BEA8C265}"/>
                </a:ext>
              </a:extLst>
            </p:cNvPr>
            <p:cNvSpPr/>
            <p:nvPr/>
          </p:nvSpPr>
          <p:spPr>
            <a:xfrm>
              <a:off x="15456848" y="7308423"/>
              <a:ext cx="79247" cy="915352"/>
            </a:xfrm>
            <a:custGeom>
              <a:avLst/>
              <a:gdLst>
                <a:gd name="connsiteX0" fmla="*/ 0 w 79247"/>
                <a:gd name="connsiteY0" fmla="*/ 0 h 915352"/>
                <a:gd name="connsiteX1" fmla="*/ 79248 w 79247"/>
                <a:gd name="connsiteY1" fmla="*/ 0 h 915352"/>
                <a:gd name="connsiteX2" fmla="*/ 79248 w 79247"/>
                <a:gd name="connsiteY2" fmla="*/ 915352 h 915352"/>
                <a:gd name="connsiteX3" fmla="*/ 0 w 79247"/>
                <a:gd name="connsiteY3" fmla="*/ 915352 h 915352"/>
              </a:gdLst>
              <a:ahLst/>
              <a:cxnLst>
                <a:cxn ang="0">
                  <a:pos x="connsiteX0" y="connsiteY0"/>
                </a:cxn>
                <a:cxn ang="0">
                  <a:pos x="connsiteX1" y="connsiteY1"/>
                </a:cxn>
                <a:cxn ang="0">
                  <a:pos x="connsiteX2" y="connsiteY2"/>
                </a:cxn>
                <a:cxn ang="0">
                  <a:pos x="connsiteX3" y="connsiteY3"/>
                </a:cxn>
              </a:cxnLst>
              <a:rect l="l" t="t" r="r" b="b"/>
              <a:pathLst>
                <a:path w="79247" h="915352">
                  <a:moveTo>
                    <a:pt x="0" y="0"/>
                  </a:moveTo>
                  <a:lnTo>
                    <a:pt x="79248" y="0"/>
                  </a:lnTo>
                  <a:lnTo>
                    <a:pt x="79248" y="915352"/>
                  </a:lnTo>
                  <a:lnTo>
                    <a:pt x="0" y="915352"/>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6" name="Graphic 765">
              <a:extLst>
                <a:ext uri="{FF2B5EF4-FFF2-40B4-BE49-F238E27FC236}">
                  <a16:creationId xmlns:a16="http://schemas.microsoft.com/office/drawing/2014/main" id="{8DA814F3-978D-6342-9F54-B096D4622C15}"/>
                </a:ext>
              </a:extLst>
            </p:cNvPr>
            <p:cNvSpPr/>
            <p:nvPr/>
          </p:nvSpPr>
          <p:spPr>
            <a:xfrm>
              <a:off x="14955071" y="7276991"/>
              <a:ext cx="174974" cy="92583"/>
            </a:xfrm>
            <a:custGeom>
              <a:avLst/>
              <a:gdLst>
                <a:gd name="connsiteX0" fmla="*/ 0 w 174974"/>
                <a:gd name="connsiteY0" fmla="*/ 0 h 92583"/>
                <a:gd name="connsiteX1" fmla="*/ 174974 w 174974"/>
                <a:gd name="connsiteY1" fmla="*/ 0 h 92583"/>
                <a:gd name="connsiteX2" fmla="*/ 174974 w 174974"/>
                <a:gd name="connsiteY2" fmla="*/ 92583 h 92583"/>
                <a:gd name="connsiteX3" fmla="*/ 0 w 174974"/>
                <a:gd name="connsiteY3" fmla="*/ 92583 h 92583"/>
              </a:gdLst>
              <a:ahLst/>
              <a:cxnLst>
                <a:cxn ang="0">
                  <a:pos x="connsiteX0" y="connsiteY0"/>
                </a:cxn>
                <a:cxn ang="0">
                  <a:pos x="connsiteX1" y="connsiteY1"/>
                </a:cxn>
                <a:cxn ang="0">
                  <a:pos x="connsiteX2" y="connsiteY2"/>
                </a:cxn>
                <a:cxn ang="0">
                  <a:pos x="connsiteX3" y="connsiteY3"/>
                </a:cxn>
              </a:cxnLst>
              <a:rect l="l" t="t" r="r" b="b"/>
              <a:pathLst>
                <a:path w="174974" h="92583">
                  <a:moveTo>
                    <a:pt x="0" y="0"/>
                  </a:moveTo>
                  <a:lnTo>
                    <a:pt x="174974" y="0"/>
                  </a:lnTo>
                  <a:lnTo>
                    <a:pt x="174974" y="92583"/>
                  </a:lnTo>
                  <a:lnTo>
                    <a:pt x="0" y="92583"/>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7" name="Graphic 765">
              <a:extLst>
                <a:ext uri="{FF2B5EF4-FFF2-40B4-BE49-F238E27FC236}">
                  <a16:creationId xmlns:a16="http://schemas.microsoft.com/office/drawing/2014/main" id="{AF60B980-1727-864E-8E8E-F46C3B2E065A}"/>
                </a:ext>
              </a:extLst>
            </p:cNvPr>
            <p:cNvSpPr/>
            <p:nvPr/>
          </p:nvSpPr>
          <p:spPr>
            <a:xfrm>
              <a:off x="15408938" y="7276991"/>
              <a:ext cx="174974" cy="92583"/>
            </a:xfrm>
            <a:custGeom>
              <a:avLst/>
              <a:gdLst>
                <a:gd name="connsiteX0" fmla="*/ 0 w 174974"/>
                <a:gd name="connsiteY0" fmla="*/ 0 h 92583"/>
                <a:gd name="connsiteX1" fmla="*/ 174974 w 174974"/>
                <a:gd name="connsiteY1" fmla="*/ 0 h 92583"/>
                <a:gd name="connsiteX2" fmla="*/ 174974 w 174974"/>
                <a:gd name="connsiteY2" fmla="*/ 92583 h 92583"/>
                <a:gd name="connsiteX3" fmla="*/ 0 w 174974"/>
                <a:gd name="connsiteY3" fmla="*/ 92583 h 92583"/>
              </a:gdLst>
              <a:ahLst/>
              <a:cxnLst>
                <a:cxn ang="0">
                  <a:pos x="connsiteX0" y="connsiteY0"/>
                </a:cxn>
                <a:cxn ang="0">
                  <a:pos x="connsiteX1" y="connsiteY1"/>
                </a:cxn>
                <a:cxn ang="0">
                  <a:pos x="connsiteX2" y="connsiteY2"/>
                </a:cxn>
                <a:cxn ang="0">
                  <a:pos x="connsiteX3" y="connsiteY3"/>
                </a:cxn>
              </a:cxnLst>
              <a:rect l="l" t="t" r="r" b="b"/>
              <a:pathLst>
                <a:path w="174974" h="92583">
                  <a:moveTo>
                    <a:pt x="0" y="0"/>
                  </a:moveTo>
                  <a:lnTo>
                    <a:pt x="174974" y="0"/>
                  </a:lnTo>
                  <a:lnTo>
                    <a:pt x="174974" y="92583"/>
                  </a:lnTo>
                  <a:lnTo>
                    <a:pt x="0" y="92583"/>
                  </a:lnTo>
                  <a:close/>
                </a:path>
              </a:pathLst>
            </a:custGeom>
            <a:solidFill>
              <a:srgbClr val="FFFFFF"/>
            </a:solidFill>
            <a:ln w="9525" cap="rnd">
              <a:solidFill>
                <a:srgbClr val="263238"/>
              </a:solidFill>
              <a:prstDash val="solid"/>
              <a:round/>
            </a:ln>
          </p:spPr>
          <p:txBody>
            <a:bodyPr rtlCol="0" anchor="ctr"/>
            <a:lstStyle/>
            <a:p>
              <a:endParaRPr lang="en-GB"/>
            </a:p>
          </p:txBody>
        </p:sp>
        <p:sp>
          <p:nvSpPr>
            <p:cNvPr id="828" name="Graphic 765">
              <a:extLst>
                <a:ext uri="{FF2B5EF4-FFF2-40B4-BE49-F238E27FC236}">
                  <a16:creationId xmlns:a16="http://schemas.microsoft.com/office/drawing/2014/main" id="{9ECDF39D-B010-3144-9338-BFC7701D5DC5}"/>
                </a:ext>
              </a:extLst>
            </p:cNvPr>
            <p:cNvSpPr/>
            <p:nvPr/>
          </p:nvSpPr>
          <p:spPr>
            <a:xfrm>
              <a:off x="14348805" y="7913641"/>
              <a:ext cx="147923" cy="208216"/>
            </a:xfrm>
            <a:custGeom>
              <a:avLst/>
              <a:gdLst>
                <a:gd name="connsiteX0" fmla="*/ -35 w 147923"/>
                <a:gd name="connsiteY0" fmla="*/ -76 h 208216"/>
                <a:gd name="connsiteX1" fmla="*/ 147888 w 147923"/>
                <a:gd name="connsiteY1" fmla="*/ 208140 h 208216"/>
              </a:gdLst>
              <a:ahLst/>
              <a:cxnLst>
                <a:cxn ang="0">
                  <a:pos x="connsiteX0" y="connsiteY0"/>
                </a:cxn>
                <a:cxn ang="0">
                  <a:pos x="connsiteX1" y="connsiteY1"/>
                </a:cxn>
              </a:cxnLst>
              <a:rect l="l" t="t" r="r" b="b"/>
              <a:pathLst>
                <a:path w="147923" h="208216">
                  <a:moveTo>
                    <a:pt x="-35" y="-76"/>
                  </a:moveTo>
                  <a:cubicBezTo>
                    <a:pt x="35836" y="77959"/>
                    <a:pt x="86009" y="148582"/>
                    <a:pt x="147888" y="208140"/>
                  </a:cubicBezTo>
                </a:path>
              </a:pathLst>
            </a:custGeom>
            <a:noFill/>
            <a:ln w="9525" cap="rnd">
              <a:solidFill>
                <a:srgbClr val="BFBFBF"/>
              </a:solidFill>
              <a:prstDash val="solid"/>
              <a:round/>
            </a:ln>
          </p:spPr>
          <p:txBody>
            <a:bodyPr rtlCol="0" anchor="ctr"/>
            <a:lstStyle/>
            <a:p>
              <a:endParaRPr lang="en-GB"/>
            </a:p>
          </p:txBody>
        </p:sp>
        <p:sp>
          <p:nvSpPr>
            <p:cNvPr id="829" name="Graphic 765">
              <a:extLst>
                <a:ext uri="{FF2B5EF4-FFF2-40B4-BE49-F238E27FC236}">
                  <a16:creationId xmlns:a16="http://schemas.microsoft.com/office/drawing/2014/main" id="{D8D88FE4-4774-764A-B3FD-0414F3C48F46}"/>
                </a:ext>
              </a:extLst>
            </p:cNvPr>
            <p:cNvSpPr/>
            <p:nvPr/>
          </p:nvSpPr>
          <p:spPr>
            <a:xfrm>
              <a:off x="13186087" y="8115381"/>
              <a:ext cx="50769" cy="98488"/>
            </a:xfrm>
            <a:custGeom>
              <a:avLst/>
              <a:gdLst>
                <a:gd name="connsiteX0" fmla="*/ -34 w 50769"/>
                <a:gd name="connsiteY0" fmla="*/ -76 h 98488"/>
                <a:gd name="connsiteX1" fmla="*/ 50735 w 50769"/>
                <a:gd name="connsiteY1" fmla="*/ 98413 h 98488"/>
              </a:gdLst>
              <a:ahLst/>
              <a:cxnLst>
                <a:cxn ang="0">
                  <a:pos x="connsiteX0" y="connsiteY0"/>
                </a:cxn>
                <a:cxn ang="0">
                  <a:pos x="connsiteX1" y="connsiteY1"/>
                </a:cxn>
              </a:cxnLst>
              <a:rect l="l" t="t" r="r" b="b"/>
              <a:pathLst>
                <a:path w="50769" h="98488">
                  <a:moveTo>
                    <a:pt x="-34" y="-76"/>
                  </a:moveTo>
                  <a:cubicBezTo>
                    <a:pt x="-234" y="39080"/>
                    <a:pt x="18725" y="75860"/>
                    <a:pt x="50735" y="98413"/>
                  </a:cubicBezTo>
                </a:path>
              </a:pathLst>
            </a:custGeom>
            <a:noFill/>
            <a:ln w="9525" cap="rnd">
              <a:solidFill>
                <a:srgbClr val="BFBFBF"/>
              </a:solidFill>
              <a:prstDash val="solid"/>
              <a:round/>
            </a:ln>
          </p:spPr>
          <p:txBody>
            <a:bodyPr rtlCol="0" anchor="ctr"/>
            <a:lstStyle/>
            <a:p>
              <a:endParaRPr lang="en-GB"/>
            </a:p>
          </p:txBody>
        </p:sp>
        <p:sp>
          <p:nvSpPr>
            <p:cNvPr id="830" name="Graphic 765">
              <a:extLst>
                <a:ext uri="{FF2B5EF4-FFF2-40B4-BE49-F238E27FC236}">
                  <a16:creationId xmlns:a16="http://schemas.microsoft.com/office/drawing/2014/main" id="{657F2286-15A6-F741-8E07-2E36D17D558D}"/>
                </a:ext>
              </a:extLst>
            </p:cNvPr>
            <p:cNvSpPr/>
            <p:nvPr/>
          </p:nvSpPr>
          <p:spPr>
            <a:xfrm>
              <a:off x="14415861" y="7903831"/>
              <a:ext cx="355282" cy="157829"/>
            </a:xfrm>
            <a:custGeom>
              <a:avLst/>
              <a:gdLst>
                <a:gd name="connsiteX0" fmla="*/ -35 w 355282"/>
                <a:gd name="connsiteY0" fmla="*/ -76 h 157829"/>
                <a:gd name="connsiteX1" fmla="*/ 355247 w 355282"/>
                <a:gd name="connsiteY1" fmla="*/ 157753 h 157829"/>
              </a:gdLst>
              <a:ahLst/>
              <a:cxnLst>
                <a:cxn ang="0">
                  <a:pos x="connsiteX0" y="connsiteY0"/>
                </a:cxn>
                <a:cxn ang="0">
                  <a:pos x="connsiteX1" y="connsiteY1"/>
                </a:cxn>
              </a:cxnLst>
              <a:rect l="l" t="t" r="r" b="b"/>
              <a:pathLst>
                <a:path w="355282" h="157829">
                  <a:moveTo>
                    <a:pt x="-35" y="-76"/>
                  </a:moveTo>
                  <a:cubicBezTo>
                    <a:pt x="94851" y="94584"/>
                    <a:pt x="221398" y="150801"/>
                    <a:pt x="355247" y="157753"/>
                  </a:cubicBezTo>
                </a:path>
              </a:pathLst>
            </a:custGeom>
            <a:noFill/>
            <a:ln w="9525" cap="rnd">
              <a:solidFill>
                <a:srgbClr val="BFBFBF"/>
              </a:solidFill>
              <a:prstDash val="solid"/>
              <a:round/>
            </a:ln>
          </p:spPr>
          <p:txBody>
            <a:bodyPr rtlCol="0" anchor="ctr"/>
            <a:lstStyle/>
            <a:p>
              <a:endParaRPr lang="en-GB"/>
            </a:p>
          </p:txBody>
        </p:sp>
        <p:sp>
          <p:nvSpPr>
            <p:cNvPr id="831" name="Graphic 765">
              <a:extLst>
                <a:ext uri="{FF2B5EF4-FFF2-40B4-BE49-F238E27FC236}">
                  <a16:creationId xmlns:a16="http://schemas.microsoft.com/office/drawing/2014/main" id="{8F05B412-97C9-7448-AF42-26C331332DC2}"/>
                </a:ext>
              </a:extLst>
            </p:cNvPr>
            <p:cNvSpPr/>
            <p:nvPr/>
          </p:nvSpPr>
          <p:spPr>
            <a:xfrm>
              <a:off x="15152048" y="8060041"/>
              <a:ext cx="11903" cy="157162"/>
            </a:xfrm>
            <a:custGeom>
              <a:avLst/>
              <a:gdLst>
                <a:gd name="connsiteX0" fmla="*/ 7775 w 11903"/>
                <a:gd name="connsiteY0" fmla="*/ -76 h 157162"/>
                <a:gd name="connsiteX1" fmla="*/ -35 w 11903"/>
                <a:gd name="connsiteY1" fmla="*/ 157087 h 157162"/>
              </a:gdLst>
              <a:ahLst/>
              <a:cxnLst>
                <a:cxn ang="0">
                  <a:pos x="connsiteX0" y="connsiteY0"/>
                </a:cxn>
                <a:cxn ang="0">
                  <a:pos x="connsiteX1" y="connsiteY1"/>
                </a:cxn>
              </a:cxnLst>
              <a:rect l="l" t="t" r="r" b="b"/>
              <a:pathLst>
                <a:path w="11903" h="157162">
                  <a:moveTo>
                    <a:pt x="7775" y="-76"/>
                  </a:moveTo>
                  <a:cubicBezTo>
                    <a:pt x="16443" y="80029"/>
                    <a:pt x="10157" y="138227"/>
                    <a:pt x="-35" y="157087"/>
                  </a:cubicBezTo>
                </a:path>
              </a:pathLst>
            </a:custGeom>
            <a:noFill/>
            <a:ln w="9525" cap="rnd">
              <a:solidFill>
                <a:srgbClr val="BFBFBF"/>
              </a:solidFill>
              <a:prstDash val="solid"/>
              <a:round/>
            </a:ln>
          </p:spPr>
          <p:txBody>
            <a:bodyPr rtlCol="0" anchor="ctr"/>
            <a:lstStyle/>
            <a:p>
              <a:endParaRPr lang="en-GB"/>
            </a:p>
          </p:txBody>
        </p:sp>
        <p:sp>
          <p:nvSpPr>
            <p:cNvPr id="832" name="Graphic 765">
              <a:extLst>
                <a:ext uri="{FF2B5EF4-FFF2-40B4-BE49-F238E27FC236}">
                  <a16:creationId xmlns:a16="http://schemas.microsoft.com/office/drawing/2014/main" id="{1AF6C7F7-07E8-7847-9501-A92C91A0F7AE}"/>
                </a:ext>
              </a:extLst>
            </p:cNvPr>
            <p:cNvSpPr/>
            <p:nvPr/>
          </p:nvSpPr>
          <p:spPr>
            <a:xfrm>
              <a:off x="15097756" y="7934501"/>
              <a:ext cx="259841" cy="138779"/>
            </a:xfrm>
            <a:custGeom>
              <a:avLst/>
              <a:gdLst>
                <a:gd name="connsiteX0" fmla="*/ -35 w 259841"/>
                <a:gd name="connsiteY0" fmla="*/ 138703 h 138779"/>
                <a:gd name="connsiteX1" fmla="*/ 259807 w 259841"/>
                <a:gd name="connsiteY1" fmla="*/ -76 h 138779"/>
              </a:gdLst>
              <a:ahLst/>
              <a:cxnLst>
                <a:cxn ang="0">
                  <a:pos x="connsiteX0" y="connsiteY0"/>
                </a:cxn>
                <a:cxn ang="0">
                  <a:pos x="connsiteX1" y="connsiteY1"/>
                </a:cxn>
              </a:cxnLst>
              <a:rect l="l" t="t" r="r" b="b"/>
              <a:pathLst>
                <a:path w="259841" h="138779">
                  <a:moveTo>
                    <a:pt x="-35" y="138703"/>
                  </a:moveTo>
                  <a:cubicBezTo>
                    <a:pt x="135220" y="112891"/>
                    <a:pt x="206562" y="82315"/>
                    <a:pt x="259807" y="-76"/>
                  </a:cubicBezTo>
                </a:path>
              </a:pathLst>
            </a:custGeom>
            <a:noFill/>
            <a:ln w="9525" cap="rnd">
              <a:solidFill>
                <a:srgbClr val="BFBFBF"/>
              </a:solidFill>
              <a:prstDash val="solid"/>
              <a:round/>
            </a:ln>
          </p:spPr>
          <p:txBody>
            <a:bodyPr rtlCol="0" anchor="ctr"/>
            <a:lstStyle/>
            <a:p>
              <a:endParaRPr lang="en-GB"/>
            </a:p>
          </p:txBody>
        </p:sp>
        <p:sp>
          <p:nvSpPr>
            <p:cNvPr id="833" name="Graphic 765">
              <a:extLst>
                <a:ext uri="{FF2B5EF4-FFF2-40B4-BE49-F238E27FC236}">
                  <a16:creationId xmlns:a16="http://schemas.microsoft.com/office/drawing/2014/main" id="{73188ABA-AC32-0149-883A-F23F6CF00D11}"/>
                </a:ext>
              </a:extLst>
            </p:cNvPr>
            <p:cNvSpPr/>
            <p:nvPr/>
          </p:nvSpPr>
          <p:spPr>
            <a:xfrm>
              <a:off x="14732281" y="5466002"/>
              <a:ext cx="156064" cy="306324"/>
            </a:xfrm>
            <a:custGeom>
              <a:avLst/>
              <a:gdLst>
                <a:gd name="connsiteX0" fmla="*/ -35 w 156064"/>
                <a:gd name="connsiteY0" fmla="*/ -76 h 306324"/>
                <a:gd name="connsiteX1" fmla="*/ 3298 w 156064"/>
                <a:gd name="connsiteY1" fmla="*/ 5925 h 306324"/>
                <a:gd name="connsiteX2" fmla="*/ 78927 w 156064"/>
                <a:gd name="connsiteY2" fmla="*/ 78601 h 306324"/>
                <a:gd name="connsiteX3" fmla="*/ 155127 w 156064"/>
                <a:gd name="connsiteY3" fmla="*/ 219571 h 306324"/>
                <a:gd name="connsiteX4" fmla="*/ 139315 w 156064"/>
                <a:gd name="connsiteY4" fmla="*/ 306248 h 30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4" h="306324">
                  <a:moveTo>
                    <a:pt x="-35" y="-76"/>
                  </a:moveTo>
                  <a:lnTo>
                    <a:pt x="3298" y="5925"/>
                  </a:lnTo>
                  <a:cubicBezTo>
                    <a:pt x="30045" y="28498"/>
                    <a:pt x="55307" y="52774"/>
                    <a:pt x="78927" y="78601"/>
                  </a:cubicBezTo>
                  <a:cubicBezTo>
                    <a:pt x="115598" y="118796"/>
                    <a:pt x="149507" y="165564"/>
                    <a:pt x="155127" y="219571"/>
                  </a:cubicBezTo>
                  <a:cubicBezTo>
                    <a:pt x="158359" y="249385"/>
                    <a:pt x="152866" y="279496"/>
                    <a:pt x="139315" y="306248"/>
                  </a:cubicBezTo>
                </a:path>
              </a:pathLst>
            </a:custGeom>
            <a:noFill/>
            <a:ln w="9525" cap="rnd">
              <a:solidFill>
                <a:srgbClr val="BFBFBF"/>
              </a:solidFill>
              <a:prstDash val="solid"/>
              <a:round/>
            </a:ln>
          </p:spPr>
          <p:txBody>
            <a:bodyPr rtlCol="0" anchor="ctr"/>
            <a:lstStyle/>
            <a:p>
              <a:endParaRPr lang="en-GB"/>
            </a:p>
          </p:txBody>
        </p:sp>
        <p:sp>
          <p:nvSpPr>
            <p:cNvPr id="834" name="Graphic 765">
              <a:extLst>
                <a:ext uri="{FF2B5EF4-FFF2-40B4-BE49-F238E27FC236}">
                  <a16:creationId xmlns:a16="http://schemas.microsoft.com/office/drawing/2014/main" id="{D1261B02-33E9-924E-B253-6EA0AF2275A4}"/>
                </a:ext>
              </a:extLst>
            </p:cNvPr>
            <p:cNvSpPr/>
            <p:nvPr/>
          </p:nvSpPr>
          <p:spPr>
            <a:xfrm>
              <a:off x="14585472" y="5712224"/>
              <a:ext cx="86135" cy="117157"/>
            </a:xfrm>
            <a:custGeom>
              <a:avLst/>
              <a:gdLst>
                <a:gd name="connsiteX0" fmla="*/ 375 w 86135"/>
                <a:gd name="connsiteY0" fmla="*/ -76 h 117157"/>
                <a:gd name="connsiteX1" fmla="*/ 86100 w 86135"/>
                <a:gd name="connsiteY1" fmla="*/ 117082 h 117157"/>
              </a:gdLst>
              <a:ahLst/>
              <a:cxnLst>
                <a:cxn ang="0">
                  <a:pos x="connsiteX0" y="connsiteY0"/>
                </a:cxn>
                <a:cxn ang="0">
                  <a:pos x="connsiteX1" y="connsiteY1"/>
                </a:cxn>
              </a:cxnLst>
              <a:rect l="l" t="t" r="r" b="b"/>
              <a:pathLst>
                <a:path w="86135" h="117157">
                  <a:moveTo>
                    <a:pt x="375" y="-76"/>
                  </a:moveTo>
                  <a:cubicBezTo>
                    <a:pt x="-4355" y="54915"/>
                    <a:pt x="32255" y="104951"/>
                    <a:pt x="86100" y="117082"/>
                  </a:cubicBezTo>
                </a:path>
              </a:pathLst>
            </a:custGeom>
            <a:noFill/>
            <a:ln w="9525" cap="rnd">
              <a:solidFill>
                <a:srgbClr val="BFBFBF"/>
              </a:solidFill>
              <a:prstDash val="solid"/>
              <a:round/>
            </a:ln>
          </p:spPr>
          <p:txBody>
            <a:bodyPr rtlCol="0" anchor="ctr"/>
            <a:lstStyle/>
            <a:p>
              <a:endParaRPr lang="en-GB"/>
            </a:p>
          </p:txBody>
        </p:sp>
        <p:sp>
          <p:nvSpPr>
            <p:cNvPr id="835" name="Graphic 765">
              <a:extLst>
                <a:ext uri="{FF2B5EF4-FFF2-40B4-BE49-F238E27FC236}">
                  <a16:creationId xmlns:a16="http://schemas.microsoft.com/office/drawing/2014/main" id="{17E7F092-8105-B545-8312-78788267DA31}"/>
                </a:ext>
              </a:extLst>
            </p:cNvPr>
            <p:cNvSpPr/>
            <p:nvPr/>
          </p:nvSpPr>
          <p:spPr>
            <a:xfrm>
              <a:off x="14665828" y="5619926"/>
              <a:ext cx="87027" cy="235648"/>
            </a:xfrm>
            <a:custGeom>
              <a:avLst/>
              <a:gdLst>
                <a:gd name="connsiteX0" fmla="*/ 219 w 87027"/>
                <a:gd name="connsiteY0" fmla="*/ -76 h 235648"/>
                <a:gd name="connsiteX1" fmla="*/ 86992 w 87027"/>
                <a:gd name="connsiteY1" fmla="*/ 235573 h 235648"/>
              </a:gdLst>
              <a:ahLst/>
              <a:cxnLst>
                <a:cxn ang="0">
                  <a:pos x="connsiteX0" y="connsiteY0"/>
                </a:cxn>
                <a:cxn ang="0">
                  <a:pos x="connsiteX1" y="connsiteY1"/>
                </a:cxn>
              </a:cxnLst>
              <a:rect l="l" t="t" r="r" b="b"/>
              <a:pathLst>
                <a:path w="87027" h="235648">
                  <a:moveTo>
                    <a:pt x="219" y="-76"/>
                  </a:moveTo>
                  <a:cubicBezTo>
                    <a:pt x="-3204" y="86865"/>
                    <a:pt x="28003" y="171613"/>
                    <a:pt x="86992" y="235573"/>
                  </a:cubicBezTo>
                </a:path>
              </a:pathLst>
            </a:custGeom>
            <a:noFill/>
            <a:ln w="9525" cap="rnd">
              <a:solidFill>
                <a:srgbClr val="BFBFBF"/>
              </a:solidFill>
              <a:prstDash val="solid"/>
              <a:round/>
            </a:ln>
          </p:spPr>
          <p:txBody>
            <a:bodyPr rtlCol="0" anchor="ctr"/>
            <a:lstStyle/>
            <a:p>
              <a:endParaRPr lang="en-GB"/>
            </a:p>
          </p:txBody>
        </p:sp>
        <p:sp>
          <p:nvSpPr>
            <p:cNvPr id="836" name="Graphic 765">
              <a:extLst>
                <a:ext uri="{FF2B5EF4-FFF2-40B4-BE49-F238E27FC236}">
                  <a16:creationId xmlns:a16="http://schemas.microsoft.com/office/drawing/2014/main" id="{D6D8C171-A714-594F-9C38-61324C2B8769}"/>
                </a:ext>
              </a:extLst>
            </p:cNvPr>
            <p:cNvSpPr/>
            <p:nvPr/>
          </p:nvSpPr>
          <p:spPr>
            <a:xfrm>
              <a:off x="14812196" y="5694602"/>
              <a:ext cx="11322" cy="156591"/>
            </a:xfrm>
            <a:custGeom>
              <a:avLst/>
              <a:gdLst>
                <a:gd name="connsiteX0" fmla="*/ -35 w 11322"/>
                <a:gd name="connsiteY0" fmla="*/ -76 h 156591"/>
                <a:gd name="connsiteX1" fmla="*/ 5203 w 11322"/>
                <a:gd name="connsiteY1" fmla="*/ 156515 h 156591"/>
              </a:gdLst>
              <a:ahLst/>
              <a:cxnLst>
                <a:cxn ang="0">
                  <a:pos x="connsiteX0" y="connsiteY0"/>
                </a:cxn>
                <a:cxn ang="0">
                  <a:pos x="connsiteX1" y="connsiteY1"/>
                </a:cxn>
              </a:cxnLst>
              <a:rect l="l" t="t" r="r" b="b"/>
              <a:pathLst>
                <a:path w="11322" h="156591">
                  <a:moveTo>
                    <a:pt x="-35" y="-76"/>
                  </a:moveTo>
                  <a:cubicBezTo>
                    <a:pt x="13022" y="51127"/>
                    <a:pt x="14810" y="104554"/>
                    <a:pt x="5203" y="156515"/>
                  </a:cubicBezTo>
                </a:path>
              </a:pathLst>
            </a:custGeom>
            <a:noFill/>
            <a:ln w="9525" cap="rnd">
              <a:solidFill>
                <a:srgbClr val="BFBFBF"/>
              </a:solidFill>
              <a:prstDash val="solid"/>
              <a:round/>
            </a:ln>
          </p:spPr>
          <p:txBody>
            <a:bodyPr rtlCol="0" anchor="ctr"/>
            <a:lstStyle/>
            <a:p>
              <a:endParaRPr lang="en-GB"/>
            </a:p>
          </p:txBody>
        </p:sp>
        <p:sp>
          <p:nvSpPr>
            <p:cNvPr id="837" name="Graphic 765">
              <a:extLst>
                <a:ext uri="{FF2B5EF4-FFF2-40B4-BE49-F238E27FC236}">
                  <a16:creationId xmlns:a16="http://schemas.microsoft.com/office/drawing/2014/main" id="{B631C628-38F1-6E40-9AF9-CC04B5135477}"/>
                </a:ext>
              </a:extLst>
            </p:cNvPr>
            <p:cNvSpPr/>
            <p:nvPr/>
          </p:nvSpPr>
          <p:spPr>
            <a:xfrm>
              <a:off x="14307181" y="5599066"/>
              <a:ext cx="127920" cy="90011"/>
            </a:xfrm>
            <a:custGeom>
              <a:avLst/>
              <a:gdLst>
                <a:gd name="connsiteX0" fmla="*/ -35 w 127920"/>
                <a:gd name="connsiteY0" fmla="*/ -76 h 90011"/>
                <a:gd name="connsiteX1" fmla="*/ 127885 w 127920"/>
                <a:gd name="connsiteY1" fmla="*/ 89935 h 90011"/>
              </a:gdLst>
              <a:ahLst/>
              <a:cxnLst>
                <a:cxn ang="0">
                  <a:pos x="connsiteX0" y="connsiteY0"/>
                </a:cxn>
                <a:cxn ang="0">
                  <a:pos x="connsiteX1" y="connsiteY1"/>
                </a:cxn>
              </a:cxnLst>
              <a:rect l="l" t="t" r="r" b="b"/>
              <a:pathLst>
                <a:path w="127920" h="90011">
                  <a:moveTo>
                    <a:pt x="-35" y="-76"/>
                  </a:moveTo>
                  <a:cubicBezTo>
                    <a:pt x="25098" y="49234"/>
                    <a:pt x="72985" y="82930"/>
                    <a:pt x="127885" y="89935"/>
                  </a:cubicBezTo>
                </a:path>
              </a:pathLst>
            </a:custGeom>
            <a:noFill/>
            <a:ln w="9525" cap="rnd">
              <a:solidFill>
                <a:srgbClr val="BFBFBF"/>
              </a:solidFill>
              <a:prstDash val="solid"/>
              <a:round/>
            </a:ln>
          </p:spPr>
          <p:txBody>
            <a:bodyPr rtlCol="0" anchor="ctr"/>
            <a:lstStyle/>
            <a:p>
              <a:endParaRPr lang="en-GB"/>
            </a:p>
          </p:txBody>
        </p:sp>
        <p:sp>
          <p:nvSpPr>
            <p:cNvPr id="838" name="Graphic 765">
              <a:extLst>
                <a:ext uri="{FF2B5EF4-FFF2-40B4-BE49-F238E27FC236}">
                  <a16:creationId xmlns:a16="http://schemas.microsoft.com/office/drawing/2014/main" id="{AA0CDEB9-698F-444A-9DAD-1C501CF19631}"/>
                </a:ext>
              </a:extLst>
            </p:cNvPr>
            <p:cNvSpPr/>
            <p:nvPr/>
          </p:nvSpPr>
          <p:spPr>
            <a:xfrm>
              <a:off x="14371379" y="5599162"/>
              <a:ext cx="114300" cy="63912"/>
            </a:xfrm>
            <a:custGeom>
              <a:avLst/>
              <a:gdLst>
                <a:gd name="connsiteX0" fmla="*/ -35 w 114300"/>
                <a:gd name="connsiteY0" fmla="*/ -76 h 63912"/>
                <a:gd name="connsiteX1" fmla="*/ 114265 w 114300"/>
                <a:gd name="connsiteY1" fmla="*/ 63837 h 63912"/>
              </a:gdLst>
              <a:ahLst/>
              <a:cxnLst>
                <a:cxn ang="0">
                  <a:pos x="connsiteX0" y="connsiteY0"/>
                </a:cxn>
                <a:cxn ang="0">
                  <a:pos x="connsiteX1" y="connsiteY1"/>
                </a:cxn>
              </a:cxnLst>
              <a:rect l="l" t="t" r="r" b="b"/>
              <a:pathLst>
                <a:path w="114300" h="63912">
                  <a:moveTo>
                    <a:pt x="-35" y="-76"/>
                  </a:moveTo>
                  <a:cubicBezTo>
                    <a:pt x="24877" y="39111"/>
                    <a:pt x="67835" y="63132"/>
                    <a:pt x="114265" y="63837"/>
                  </a:cubicBezTo>
                </a:path>
              </a:pathLst>
            </a:custGeom>
            <a:noFill/>
            <a:ln w="9525" cap="rnd">
              <a:solidFill>
                <a:srgbClr val="BFBFBF"/>
              </a:solidFill>
              <a:prstDash val="solid"/>
              <a:round/>
            </a:ln>
          </p:spPr>
          <p:txBody>
            <a:bodyPr rtlCol="0" anchor="ctr"/>
            <a:lstStyle/>
            <a:p>
              <a:endParaRPr lang="en-GB"/>
            </a:p>
          </p:txBody>
        </p:sp>
        <p:sp>
          <p:nvSpPr>
            <p:cNvPr id="839" name="Graphic 765">
              <a:extLst>
                <a:ext uri="{FF2B5EF4-FFF2-40B4-BE49-F238E27FC236}">
                  <a16:creationId xmlns:a16="http://schemas.microsoft.com/office/drawing/2014/main" id="{4B6940CC-4D87-A14E-92A5-2FBD32FD18B4}"/>
                </a:ext>
              </a:extLst>
            </p:cNvPr>
            <p:cNvSpPr/>
            <p:nvPr/>
          </p:nvSpPr>
          <p:spPr>
            <a:xfrm>
              <a:off x="14433768" y="5578207"/>
              <a:ext cx="76200" cy="54292"/>
            </a:xfrm>
            <a:custGeom>
              <a:avLst/>
              <a:gdLst>
                <a:gd name="connsiteX0" fmla="*/ -35 w 76200"/>
                <a:gd name="connsiteY0" fmla="*/ -76 h 54292"/>
                <a:gd name="connsiteX1" fmla="*/ 76165 w 76200"/>
                <a:gd name="connsiteY1" fmla="*/ 54217 h 54292"/>
              </a:gdLst>
              <a:ahLst/>
              <a:cxnLst>
                <a:cxn ang="0">
                  <a:pos x="connsiteX0" y="connsiteY0"/>
                </a:cxn>
                <a:cxn ang="0">
                  <a:pos x="connsiteX1" y="connsiteY1"/>
                </a:cxn>
              </a:cxnLst>
              <a:rect l="l" t="t" r="r" b="b"/>
              <a:pathLst>
                <a:path w="76200" h="54292">
                  <a:moveTo>
                    <a:pt x="-35" y="-76"/>
                  </a:moveTo>
                  <a:cubicBezTo>
                    <a:pt x="15237" y="29152"/>
                    <a:pt x="43552" y="49326"/>
                    <a:pt x="76165" y="54217"/>
                  </a:cubicBezTo>
                </a:path>
              </a:pathLst>
            </a:custGeom>
            <a:noFill/>
            <a:ln w="9525" cap="rnd">
              <a:solidFill>
                <a:srgbClr val="BFBFBF"/>
              </a:solidFill>
              <a:prstDash val="solid"/>
              <a:round/>
            </a:ln>
          </p:spPr>
          <p:txBody>
            <a:bodyPr rtlCol="0" anchor="ctr"/>
            <a:lstStyle/>
            <a:p>
              <a:endParaRPr lang="en-GB"/>
            </a:p>
          </p:txBody>
        </p:sp>
        <p:sp>
          <p:nvSpPr>
            <p:cNvPr id="840" name="Graphic 765">
              <a:extLst>
                <a:ext uri="{FF2B5EF4-FFF2-40B4-BE49-F238E27FC236}">
                  <a16:creationId xmlns:a16="http://schemas.microsoft.com/office/drawing/2014/main" id="{F0C4FE6B-EC53-BF4E-ACE2-790D22DC92A9}"/>
                </a:ext>
              </a:extLst>
            </p:cNvPr>
            <p:cNvSpPr/>
            <p:nvPr/>
          </p:nvSpPr>
          <p:spPr>
            <a:xfrm>
              <a:off x="14350234" y="6102844"/>
              <a:ext cx="157257" cy="171501"/>
            </a:xfrm>
            <a:custGeom>
              <a:avLst/>
              <a:gdLst>
                <a:gd name="connsiteX0" fmla="*/ 20729 w 157257"/>
                <a:gd name="connsiteY0" fmla="*/ 163945 h 171501"/>
                <a:gd name="connsiteX1" fmla="*/ 77308 w 157257"/>
                <a:gd name="connsiteY1" fmla="*/ 134798 h 171501"/>
                <a:gd name="connsiteX2" fmla="*/ 78832 w 157257"/>
                <a:gd name="connsiteY2" fmla="*/ 133560 h 171501"/>
                <a:gd name="connsiteX3" fmla="*/ 78832 w 157257"/>
                <a:gd name="connsiteY3" fmla="*/ 133560 h 171501"/>
                <a:gd name="connsiteX4" fmla="*/ 119980 w 157257"/>
                <a:gd name="connsiteY4" fmla="*/ 92126 h 171501"/>
                <a:gd name="connsiteX5" fmla="*/ 120551 w 157257"/>
                <a:gd name="connsiteY5" fmla="*/ 91364 h 171501"/>
                <a:gd name="connsiteX6" fmla="*/ 157223 w 157257"/>
                <a:gd name="connsiteY6" fmla="*/ -76 h 171501"/>
                <a:gd name="connsiteX7" fmla="*/ 144745 w 157257"/>
                <a:gd name="connsiteY7" fmla="*/ 143656 h 171501"/>
                <a:gd name="connsiteX8" fmla="*/ -35 w 157257"/>
                <a:gd name="connsiteY8" fmla="*/ 170803 h 17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57" h="171501">
                  <a:moveTo>
                    <a:pt x="20729" y="163945"/>
                  </a:moveTo>
                  <a:cubicBezTo>
                    <a:pt x="41052" y="157381"/>
                    <a:pt x="60165" y="147535"/>
                    <a:pt x="77308" y="134798"/>
                  </a:cubicBezTo>
                  <a:lnTo>
                    <a:pt x="78832" y="133560"/>
                  </a:lnTo>
                  <a:lnTo>
                    <a:pt x="78832" y="133560"/>
                  </a:lnTo>
                  <a:cubicBezTo>
                    <a:pt x="94371" y="121688"/>
                    <a:pt x="108216" y="107748"/>
                    <a:pt x="119980" y="92126"/>
                  </a:cubicBezTo>
                  <a:lnTo>
                    <a:pt x="120551" y="91364"/>
                  </a:lnTo>
                  <a:cubicBezTo>
                    <a:pt x="135886" y="70981"/>
                    <a:pt x="147793" y="31452"/>
                    <a:pt x="157223" y="-76"/>
                  </a:cubicBezTo>
                  <a:lnTo>
                    <a:pt x="144745" y="143656"/>
                  </a:lnTo>
                  <a:cubicBezTo>
                    <a:pt x="99521" y="164692"/>
                    <a:pt x="49737" y="174027"/>
                    <a:pt x="-35" y="170803"/>
                  </a:cubicBezTo>
                  <a:close/>
                </a:path>
              </a:pathLst>
            </a:custGeom>
            <a:solidFill>
              <a:srgbClr val="263238"/>
            </a:solidFill>
            <a:ln w="9525" cap="rnd">
              <a:solidFill>
                <a:srgbClr val="263238"/>
              </a:solidFill>
              <a:prstDash val="solid"/>
              <a:round/>
            </a:ln>
          </p:spPr>
          <p:txBody>
            <a:bodyPr rtlCol="0" anchor="ctr"/>
            <a:lstStyle/>
            <a:p>
              <a:endParaRPr lang="en-GB"/>
            </a:p>
          </p:txBody>
        </p:sp>
        <p:sp>
          <p:nvSpPr>
            <p:cNvPr id="841" name="Graphic 765">
              <a:extLst>
                <a:ext uri="{FF2B5EF4-FFF2-40B4-BE49-F238E27FC236}">
                  <a16:creationId xmlns:a16="http://schemas.microsoft.com/office/drawing/2014/main" id="{01653AA5-3193-B349-ACE9-D727D178BA38}"/>
                </a:ext>
              </a:extLst>
            </p:cNvPr>
            <p:cNvSpPr/>
            <p:nvPr/>
          </p:nvSpPr>
          <p:spPr>
            <a:xfrm>
              <a:off x="12006512" y="5898913"/>
              <a:ext cx="1234249" cy="515398"/>
            </a:xfrm>
            <a:custGeom>
              <a:avLst/>
              <a:gdLst>
                <a:gd name="connsiteX0" fmla="*/ 1029236 w 1234249"/>
                <a:gd name="connsiteY0" fmla="*/ -75 h 515398"/>
                <a:gd name="connsiteX1" fmla="*/ 100453 w 1234249"/>
                <a:gd name="connsiteY1" fmla="*/ -75 h 515398"/>
                <a:gd name="connsiteX2" fmla="*/ -35 w 1234249"/>
                <a:gd name="connsiteY2" fmla="*/ 100414 h 515398"/>
                <a:gd name="connsiteX3" fmla="*/ -35 w 1234249"/>
                <a:gd name="connsiteY3" fmla="*/ 100414 h 515398"/>
                <a:gd name="connsiteX4" fmla="*/ -35 w 1234249"/>
                <a:gd name="connsiteY4" fmla="*/ 414739 h 515398"/>
                <a:gd name="connsiteX5" fmla="*/ 100453 w 1234249"/>
                <a:gd name="connsiteY5" fmla="*/ 515323 h 515398"/>
                <a:gd name="connsiteX6" fmla="*/ 891600 w 1234249"/>
                <a:gd name="connsiteY6" fmla="*/ 515323 h 515398"/>
                <a:gd name="connsiteX7" fmla="*/ 1079814 w 1234249"/>
                <a:gd name="connsiteY7" fmla="*/ 455506 h 515398"/>
                <a:gd name="connsiteX8" fmla="*/ 1139917 w 1234249"/>
                <a:gd name="connsiteY8" fmla="*/ 414739 h 515398"/>
                <a:gd name="connsiteX9" fmla="*/ 1234214 w 1234249"/>
                <a:gd name="connsiteY9" fmla="*/ 356731 h 515398"/>
                <a:gd name="connsiteX10" fmla="*/ 1130297 w 1234249"/>
                <a:gd name="connsiteY10" fmla="*/ 300439 h 515398"/>
                <a:gd name="connsiteX11" fmla="*/ 1130297 w 1234249"/>
                <a:gd name="connsiteY11" fmla="*/ 100414 h 515398"/>
                <a:gd name="connsiteX12" fmla="*/ 1029428 w 1234249"/>
                <a:gd name="connsiteY12" fmla="*/ -76 h 515398"/>
                <a:gd name="connsiteX13" fmla="*/ 1029236 w 1234249"/>
                <a:gd name="connsiteY13" fmla="*/ -75 h 51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9" h="515398">
                  <a:moveTo>
                    <a:pt x="1029236" y="-75"/>
                  </a:moveTo>
                  <a:lnTo>
                    <a:pt x="100453" y="-75"/>
                  </a:lnTo>
                  <a:cubicBezTo>
                    <a:pt x="44955" y="-75"/>
                    <a:pt x="-35" y="44915"/>
                    <a:pt x="-35" y="100414"/>
                  </a:cubicBezTo>
                  <a:lnTo>
                    <a:pt x="-35" y="100414"/>
                  </a:lnTo>
                  <a:lnTo>
                    <a:pt x="-35" y="414739"/>
                  </a:lnTo>
                  <a:cubicBezTo>
                    <a:pt x="17" y="470231"/>
                    <a:pt x="44961" y="515218"/>
                    <a:pt x="100453" y="515323"/>
                  </a:cubicBezTo>
                  <a:lnTo>
                    <a:pt x="891600" y="515323"/>
                  </a:lnTo>
                  <a:cubicBezTo>
                    <a:pt x="959011" y="515308"/>
                    <a:pt x="1024763" y="494412"/>
                    <a:pt x="1079814" y="455506"/>
                  </a:cubicBezTo>
                  <a:cubicBezTo>
                    <a:pt x="1099531" y="441504"/>
                    <a:pt x="1119343" y="427502"/>
                    <a:pt x="1139917" y="414739"/>
                  </a:cubicBezTo>
                  <a:lnTo>
                    <a:pt x="1234214" y="356731"/>
                  </a:lnTo>
                  <a:lnTo>
                    <a:pt x="1130297" y="300439"/>
                  </a:lnTo>
                  <a:lnTo>
                    <a:pt x="1130297" y="100414"/>
                  </a:lnTo>
                  <a:cubicBezTo>
                    <a:pt x="1130192" y="44810"/>
                    <a:pt x="1085031" y="-181"/>
                    <a:pt x="1029428" y="-76"/>
                  </a:cubicBezTo>
                  <a:cubicBezTo>
                    <a:pt x="1029364" y="-76"/>
                    <a:pt x="1029300" y="-75"/>
                    <a:pt x="1029236" y="-75"/>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842" name="Graphic 765">
              <a:extLst>
                <a:ext uri="{FF2B5EF4-FFF2-40B4-BE49-F238E27FC236}">
                  <a16:creationId xmlns:a16="http://schemas.microsoft.com/office/drawing/2014/main" id="{E8973568-0559-F64E-B520-C6A7FB5E9CF2}"/>
                </a:ext>
              </a:extLst>
            </p:cNvPr>
            <p:cNvSpPr/>
            <p:nvPr/>
          </p:nvSpPr>
          <p:spPr>
            <a:xfrm>
              <a:off x="12443615" y="6018738"/>
              <a:ext cx="235934" cy="9525"/>
            </a:xfrm>
            <a:custGeom>
              <a:avLst/>
              <a:gdLst>
                <a:gd name="connsiteX0" fmla="*/ 0 w 235934"/>
                <a:gd name="connsiteY0" fmla="*/ 0 h 9525"/>
                <a:gd name="connsiteX1" fmla="*/ 235934 w 235934"/>
                <a:gd name="connsiteY1" fmla="*/ 0 h 9525"/>
              </a:gdLst>
              <a:ahLst/>
              <a:cxnLst>
                <a:cxn ang="0">
                  <a:pos x="connsiteX0" y="connsiteY0"/>
                </a:cxn>
                <a:cxn ang="0">
                  <a:pos x="connsiteX1" y="connsiteY1"/>
                </a:cxn>
              </a:cxnLst>
              <a:rect l="l" t="t" r="r" b="b"/>
              <a:pathLst>
                <a:path w="235934" h="9525">
                  <a:moveTo>
                    <a:pt x="0" y="0"/>
                  </a:moveTo>
                  <a:lnTo>
                    <a:pt x="235934" y="0"/>
                  </a:lnTo>
                </a:path>
              </a:pathLst>
            </a:custGeom>
            <a:ln w="19050" cap="rnd">
              <a:solidFill>
                <a:srgbClr val="263238"/>
              </a:solidFill>
              <a:prstDash val="solid"/>
              <a:round/>
            </a:ln>
          </p:spPr>
          <p:txBody>
            <a:bodyPr rtlCol="0" anchor="ctr"/>
            <a:lstStyle/>
            <a:p>
              <a:endParaRPr lang="en-GB"/>
            </a:p>
          </p:txBody>
        </p:sp>
        <p:sp>
          <p:nvSpPr>
            <p:cNvPr id="843" name="Graphic 765">
              <a:extLst>
                <a:ext uri="{FF2B5EF4-FFF2-40B4-BE49-F238E27FC236}">
                  <a16:creationId xmlns:a16="http://schemas.microsoft.com/office/drawing/2014/main" id="{535FFE01-5C9A-6C4F-BD00-A8E321C81FE7}"/>
                </a:ext>
              </a:extLst>
            </p:cNvPr>
            <p:cNvSpPr/>
            <p:nvPr/>
          </p:nvSpPr>
          <p:spPr>
            <a:xfrm>
              <a:off x="12443615" y="6120846"/>
              <a:ext cx="495300" cy="9525"/>
            </a:xfrm>
            <a:custGeom>
              <a:avLst/>
              <a:gdLst>
                <a:gd name="connsiteX0" fmla="*/ 0 w 495300"/>
                <a:gd name="connsiteY0" fmla="*/ 0 h 9525"/>
                <a:gd name="connsiteX1" fmla="*/ 495300 w 495300"/>
                <a:gd name="connsiteY1" fmla="*/ 0 h 9525"/>
              </a:gdLst>
              <a:ahLst/>
              <a:cxnLst>
                <a:cxn ang="0">
                  <a:pos x="connsiteX0" y="connsiteY0"/>
                </a:cxn>
                <a:cxn ang="0">
                  <a:pos x="connsiteX1" y="connsiteY1"/>
                </a:cxn>
              </a:cxnLst>
              <a:rect l="l" t="t" r="r" b="b"/>
              <a:pathLst>
                <a:path w="495300" h="9525">
                  <a:moveTo>
                    <a:pt x="0" y="0"/>
                  </a:moveTo>
                  <a:lnTo>
                    <a:pt x="495300" y="0"/>
                  </a:lnTo>
                </a:path>
              </a:pathLst>
            </a:custGeom>
            <a:ln w="9525" cap="rnd">
              <a:solidFill>
                <a:srgbClr val="263238"/>
              </a:solidFill>
              <a:prstDash val="solid"/>
              <a:round/>
            </a:ln>
          </p:spPr>
          <p:txBody>
            <a:bodyPr rtlCol="0" anchor="ctr"/>
            <a:lstStyle/>
            <a:p>
              <a:endParaRPr lang="en-GB"/>
            </a:p>
          </p:txBody>
        </p:sp>
        <p:sp>
          <p:nvSpPr>
            <p:cNvPr id="844" name="Graphic 765">
              <a:extLst>
                <a:ext uri="{FF2B5EF4-FFF2-40B4-BE49-F238E27FC236}">
                  <a16:creationId xmlns:a16="http://schemas.microsoft.com/office/drawing/2014/main" id="{128CCB98-1574-1048-BF41-352D2AA23330}"/>
                </a:ext>
              </a:extLst>
            </p:cNvPr>
            <p:cNvSpPr/>
            <p:nvPr/>
          </p:nvSpPr>
          <p:spPr>
            <a:xfrm>
              <a:off x="12443615" y="6205238"/>
              <a:ext cx="495300" cy="9525"/>
            </a:xfrm>
            <a:custGeom>
              <a:avLst/>
              <a:gdLst>
                <a:gd name="connsiteX0" fmla="*/ 0 w 495300"/>
                <a:gd name="connsiteY0" fmla="*/ 0 h 9525"/>
                <a:gd name="connsiteX1" fmla="*/ 495300 w 495300"/>
                <a:gd name="connsiteY1" fmla="*/ 0 h 9525"/>
              </a:gdLst>
              <a:ahLst/>
              <a:cxnLst>
                <a:cxn ang="0">
                  <a:pos x="connsiteX0" y="connsiteY0"/>
                </a:cxn>
                <a:cxn ang="0">
                  <a:pos x="connsiteX1" y="connsiteY1"/>
                </a:cxn>
              </a:cxnLst>
              <a:rect l="l" t="t" r="r" b="b"/>
              <a:pathLst>
                <a:path w="495300" h="9525">
                  <a:moveTo>
                    <a:pt x="0" y="0"/>
                  </a:moveTo>
                  <a:lnTo>
                    <a:pt x="495300" y="0"/>
                  </a:lnTo>
                </a:path>
              </a:pathLst>
            </a:custGeom>
            <a:ln w="9525" cap="rnd">
              <a:solidFill>
                <a:srgbClr val="263238"/>
              </a:solidFill>
              <a:prstDash val="solid"/>
              <a:round/>
            </a:ln>
          </p:spPr>
          <p:txBody>
            <a:bodyPr rtlCol="0" anchor="ctr"/>
            <a:lstStyle/>
            <a:p>
              <a:endParaRPr lang="en-GB"/>
            </a:p>
          </p:txBody>
        </p:sp>
        <p:sp>
          <p:nvSpPr>
            <p:cNvPr id="845" name="Graphic 765">
              <a:extLst>
                <a:ext uri="{FF2B5EF4-FFF2-40B4-BE49-F238E27FC236}">
                  <a16:creationId xmlns:a16="http://schemas.microsoft.com/office/drawing/2014/main" id="{82E862F3-1D9B-E442-AAE0-A9E86A031B0C}"/>
                </a:ext>
              </a:extLst>
            </p:cNvPr>
            <p:cNvSpPr/>
            <p:nvPr/>
          </p:nvSpPr>
          <p:spPr>
            <a:xfrm>
              <a:off x="12443615" y="6298583"/>
              <a:ext cx="243840" cy="9525"/>
            </a:xfrm>
            <a:custGeom>
              <a:avLst/>
              <a:gdLst>
                <a:gd name="connsiteX0" fmla="*/ 0 w 243840"/>
                <a:gd name="connsiteY0" fmla="*/ 0 h 9525"/>
                <a:gd name="connsiteX1" fmla="*/ 243840 w 243840"/>
                <a:gd name="connsiteY1" fmla="*/ 0 h 9525"/>
              </a:gdLst>
              <a:ahLst/>
              <a:cxnLst>
                <a:cxn ang="0">
                  <a:pos x="connsiteX0" y="connsiteY0"/>
                </a:cxn>
                <a:cxn ang="0">
                  <a:pos x="connsiteX1" y="connsiteY1"/>
                </a:cxn>
              </a:cxnLst>
              <a:rect l="l" t="t" r="r" b="b"/>
              <a:pathLst>
                <a:path w="243840" h="9525">
                  <a:moveTo>
                    <a:pt x="0" y="0"/>
                  </a:moveTo>
                  <a:lnTo>
                    <a:pt x="243840" y="0"/>
                  </a:lnTo>
                </a:path>
              </a:pathLst>
            </a:custGeom>
            <a:ln w="9525" cap="rnd">
              <a:solidFill>
                <a:srgbClr val="263238"/>
              </a:solidFill>
              <a:prstDash val="solid"/>
              <a:round/>
            </a:ln>
          </p:spPr>
          <p:txBody>
            <a:bodyPr rtlCol="0" anchor="ctr"/>
            <a:lstStyle/>
            <a:p>
              <a:endParaRPr lang="en-GB"/>
            </a:p>
          </p:txBody>
        </p:sp>
        <p:sp>
          <p:nvSpPr>
            <p:cNvPr id="846" name="Graphic 765">
              <a:extLst>
                <a:ext uri="{FF2B5EF4-FFF2-40B4-BE49-F238E27FC236}">
                  <a16:creationId xmlns:a16="http://schemas.microsoft.com/office/drawing/2014/main" id="{0DA85A07-1399-054E-A2A1-08FF0B35921D}"/>
                </a:ext>
              </a:extLst>
            </p:cNvPr>
            <p:cNvSpPr/>
            <p:nvPr/>
          </p:nvSpPr>
          <p:spPr>
            <a:xfrm>
              <a:off x="11833662" y="5890454"/>
              <a:ext cx="540324" cy="539770"/>
            </a:xfrm>
            <a:custGeom>
              <a:avLst/>
              <a:gdLst>
                <a:gd name="connsiteX0" fmla="*/ 540004 w 540324"/>
                <a:gd name="connsiteY0" fmla="*/ 269655 h 539770"/>
                <a:gd name="connsiteX1" fmla="*/ 345884 w 540324"/>
                <a:gd name="connsiteY1" fmla="*/ 528830 h 539770"/>
                <a:gd name="connsiteX2" fmla="*/ 325786 w 540324"/>
                <a:gd name="connsiteY2" fmla="*/ 533973 h 539770"/>
                <a:gd name="connsiteX3" fmla="*/ 269970 w 540324"/>
                <a:gd name="connsiteY3" fmla="*/ 539688 h 539770"/>
                <a:gd name="connsiteX4" fmla="*/ 169386 w 540324"/>
                <a:gd name="connsiteY4" fmla="*/ 520638 h 539770"/>
                <a:gd name="connsiteX5" fmla="*/ 159289 w 540324"/>
                <a:gd name="connsiteY5" fmla="*/ 516447 h 539770"/>
                <a:gd name="connsiteX6" fmla="*/ 23833 w 540324"/>
                <a:gd name="connsiteY6" fmla="*/ 159249 h 539770"/>
                <a:gd name="connsiteX7" fmla="*/ 381031 w 540324"/>
                <a:gd name="connsiteY7" fmla="*/ 23792 h 539770"/>
                <a:gd name="connsiteX8" fmla="*/ 540289 w 540324"/>
                <a:gd name="connsiteY8" fmla="*/ 270131 h 539770"/>
                <a:gd name="connsiteX9" fmla="*/ 540289 w 540324"/>
                <a:gd name="connsiteY9" fmla="*/ 270131 h 5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324" h="539770">
                  <a:moveTo>
                    <a:pt x="540004" y="269655"/>
                  </a:moveTo>
                  <a:cubicBezTo>
                    <a:pt x="540050" y="389574"/>
                    <a:pt x="460976" y="495148"/>
                    <a:pt x="345884" y="528830"/>
                  </a:cubicBezTo>
                  <a:cubicBezTo>
                    <a:pt x="339287" y="530921"/>
                    <a:pt x="332577" y="532638"/>
                    <a:pt x="325786" y="533973"/>
                  </a:cubicBezTo>
                  <a:cubicBezTo>
                    <a:pt x="307422" y="537760"/>
                    <a:pt x="288721" y="539675"/>
                    <a:pt x="269970" y="539688"/>
                  </a:cubicBezTo>
                  <a:cubicBezTo>
                    <a:pt x="235523" y="539927"/>
                    <a:pt x="201360" y="533457"/>
                    <a:pt x="169386" y="520638"/>
                  </a:cubicBezTo>
                  <a:cubicBezTo>
                    <a:pt x="165957" y="519400"/>
                    <a:pt x="162623" y="517971"/>
                    <a:pt x="159289" y="516447"/>
                  </a:cubicBezTo>
                  <a:cubicBezTo>
                    <a:pt x="23246" y="455215"/>
                    <a:pt x="-37400" y="295292"/>
                    <a:pt x="23833" y="159249"/>
                  </a:cubicBezTo>
                  <a:cubicBezTo>
                    <a:pt x="85065" y="23206"/>
                    <a:pt x="244988" y="-37440"/>
                    <a:pt x="381031" y="23792"/>
                  </a:cubicBezTo>
                  <a:cubicBezTo>
                    <a:pt x="477961" y="67420"/>
                    <a:pt x="540294" y="163836"/>
                    <a:pt x="540289" y="270131"/>
                  </a:cubicBezTo>
                  <a:lnTo>
                    <a:pt x="540289" y="270131"/>
                  </a:lnTo>
                  <a:close/>
                </a:path>
              </a:pathLst>
            </a:custGeom>
            <a:solidFill>
              <a:srgbClr val="FCB900"/>
            </a:solidFill>
            <a:ln w="9525" cap="rnd">
              <a:solidFill>
                <a:srgbClr val="263238"/>
              </a:solidFill>
              <a:prstDash val="solid"/>
              <a:round/>
            </a:ln>
          </p:spPr>
          <p:txBody>
            <a:bodyPr rtlCol="0" anchor="ctr"/>
            <a:lstStyle/>
            <a:p>
              <a:endParaRPr lang="en-GB"/>
            </a:p>
          </p:txBody>
        </p:sp>
        <p:sp>
          <p:nvSpPr>
            <p:cNvPr id="847" name="Graphic 765">
              <a:extLst>
                <a:ext uri="{FF2B5EF4-FFF2-40B4-BE49-F238E27FC236}">
                  <a16:creationId xmlns:a16="http://schemas.microsoft.com/office/drawing/2014/main" id="{19D53CF0-DF32-8A40-A139-463C385C164C}"/>
                </a:ext>
              </a:extLst>
            </p:cNvPr>
            <p:cNvSpPr/>
            <p:nvPr/>
          </p:nvSpPr>
          <p:spPr>
            <a:xfrm>
              <a:off x="12000321" y="6240289"/>
              <a:ext cx="179260" cy="189935"/>
            </a:xfrm>
            <a:custGeom>
              <a:avLst/>
              <a:gdLst>
                <a:gd name="connsiteX0" fmla="*/ 179225 w 179260"/>
                <a:gd name="connsiteY0" fmla="*/ 178994 h 189935"/>
                <a:gd name="connsiteX1" fmla="*/ 159127 w 179260"/>
                <a:gd name="connsiteY1" fmla="*/ 184138 h 189935"/>
                <a:gd name="connsiteX2" fmla="*/ 103311 w 179260"/>
                <a:gd name="connsiteY2" fmla="*/ 189853 h 189935"/>
                <a:gd name="connsiteX3" fmla="*/ 2727 w 179260"/>
                <a:gd name="connsiteY3" fmla="*/ 170803 h 189935"/>
                <a:gd name="connsiteX4" fmla="*/ -35 w 179260"/>
                <a:gd name="connsiteY4" fmla="*/ 164707 h 189935"/>
                <a:gd name="connsiteX5" fmla="*/ 23206 w 179260"/>
                <a:gd name="connsiteY5" fmla="*/ 106699 h 189935"/>
                <a:gd name="connsiteX6" fmla="*/ 26730 w 179260"/>
                <a:gd name="connsiteY6" fmla="*/ -76 h 189935"/>
                <a:gd name="connsiteX7" fmla="*/ 156270 w 179260"/>
                <a:gd name="connsiteY7" fmla="*/ 22213 h 189935"/>
                <a:gd name="connsiteX8" fmla="*/ 179225 w 179260"/>
                <a:gd name="connsiteY8" fmla="*/ 178994 h 1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60" h="189935">
                  <a:moveTo>
                    <a:pt x="179225" y="178994"/>
                  </a:moveTo>
                  <a:cubicBezTo>
                    <a:pt x="172628" y="181085"/>
                    <a:pt x="165918" y="182803"/>
                    <a:pt x="159127" y="184138"/>
                  </a:cubicBezTo>
                  <a:cubicBezTo>
                    <a:pt x="140763" y="187924"/>
                    <a:pt x="122062" y="189839"/>
                    <a:pt x="103311" y="189853"/>
                  </a:cubicBezTo>
                  <a:cubicBezTo>
                    <a:pt x="68864" y="190091"/>
                    <a:pt x="34701" y="183621"/>
                    <a:pt x="2727" y="170803"/>
                  </a:cubicBezTo>
                  <a:cubicBezTo>
                    <a:pt x="1774" y="168803"/>
                    <a:pt x="822" y="166802"/>
                    <a:pt x="-35" y="164707"/>
                  </a:cubicBezTo>
                  <a:cubicBezTo>
                    <a:pt x="11052" y="146882"/>
                    <a:pt x="18918" y="127248"/>
                    <a:pt x="23206" y="106699"/>
                  </a:cubicBezTo>
                  <a:cubicBezTo>
                    <a:pt x="29313" y="71442"/>
                    <a:pt x="30500" y="35508"/>
                    <a:pt x="26730" y="-76"/>
                  </a:cubicBezTo>
                  <a:lnTo>
                    <a:pt x="156270" y="22213"/>
                  </a:lnTo>
                  <a:cubicBezTo>
                    <a:pt x="160370" y="74932"/>
                    <a:pt x="168040" y="127312"/>
                    <a:pt x="179225" y="178994"/>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48" name="Graphic 765">
              <a:extLst>
                <a:ext uri="{FF2B5EF4-FFF2-40B4-BE49-F238E27FC236}">
                  <a16:creationId xmlns:a16="http://schemas.microsoft.com/office/drawing/2014/main" id="{D49D3A15-7067-C945-8B3B-5E3F06480279}"/>
                </a:ext>
              </a:extLst>
            </p:cNvPr>
            <p:cNvSpPr/>
            <p:nvPr/>
          </p:nvSpPr>
          <p:spPr>
            <a:xfrm>
              <a:off x="12029087" y="6221525"/>
              <a:ext cx="138969" cy="147707"/>
            </a:xfrm>
            <a:custGeom>
              <a:avLst/>
              <a:gdLst>
                <a:gd name="connsiteX0" fmla="*/ 138934 w 138969"/>
                <a:gd name="connsiteY0" fmla="*/ 126702 h 147707"/>
                <a:gd name="connsiteX1" fmla="*/ 138934 w 138969"/>
                <a:gd name="connsiteY1" fmla="*/ 126702 h 147707"/>
                <a:gd name="connsiteX2" fmla="*/ 108007 w 138969"/>
                <a:gd name="connsiteY2" fmla="*/ 147091 h 147707"/>
                <a:gd name="connsiteX3" fmla="*/ 107978 w 138969"/>
                <a:gd name="connsiteY3" fmla="*/ 147085 h 147707"/>
                <a:gd name="connsiteX4" fmla="*/ 104930 w 138969"/>
                <a:gd name="connsiteY4" fmla="*/ 145752 h 147707"/>
                <a:gd name="connsiteX5" fmla="*/ 50733 w 138969"/>
                <a:gd name="connsiteY5" fmla="*/ 117177 h 147707"/>
                <a:gd name="connsiteX6" fmla="*/ -35 w 138969"/>
                <a:gd name="connsiteY6" fmla="*/ -76 h 147707"/>
                <a:gd name="connsiteX7" fmla="*/ 138934 w 138969"/>
                <a:gd name="connsiteY7" fmla="*/ 126702 h 14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969" h="147707">
                  <a:moveTo>
                    <a:pt x="138934" y="126702"/>
                  </a:moveTo>
                  <a:lnTo>
                    <a:pt x="138934" y="126702"/>
                  </a:lnTo>
                  <a:cubicBezTo>
                    <a:pt x="136025" y="140872"/>
                    <a:pt x="122178" y="150001"/>
                    <a:pt x="108007" y="147091"/>
                  </a:cubicBezTo>
                  <a:cubicBezTo>
                    <a:pt x="107998" y="147089"/>
                    <a:pt x="107988" y="147087"/>
                    <a:pt x="107978" y="147085"/>
                  </a:cubicBezTo>
                  <a:lnTo>
                    <a:pt x="104930" y="145752"/>
                  </a:lnTo>
                  <a:cubicBezTo>
                    <a:pt x="85343" y="139445"/>
                    <a:pt x="67003" y="129775"/>
                    <a:pt x="50733" y="117177"/>
                  </a:cubicBezTo>
                  <a:cubicBezTo>
                    <a:pt x="-35" y="76029"/>
                    <a:pt x="-35" y="-76"/>
                    <a:pt x="-35" y="-76"/>
                  </a:cubicBezTo>
                  <a:cubicBezTo>
                    <a:pt x="-35" y="-76"/>
                    <a:pt x="107502" y="84506"/>
                    <a:pt x="138934" y="126702"/>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849" name="Graphic 765">
              <a:extLst>
                <a:ext uri="{FF2B5EF4-FFF2-40B4-BE49-F238E27FC236}">
                  <a16:creationId xmlns:a16="http://schemas.microsoft.com/office/drawing/2014/main" id="{8E6752C0-F397-3444-B9B3-238A2F3296EA}"/>
                </a:ext>
              </a:extLst>
            </p:cNvPr>
            <p:cNvSpPr/>
            <p:nvPr/>
          </p:nvSpPr>
          <p:spPr>
            <a:xfrm>
              <a:off x="11903858" y="5898157"/>
              <a:ext cx="354337" cy="397948"/>
            </a:xfrm>
            <a:custGeom>
              <a:avLst/>
              <a:gdLst>
                <a:gd name="connsiteX0" fmla="*/ 157388 w 354337"/>
                <a:gd name="connsiteY0" fmla="*/ 397873 h 397948"/>
                <a:gd name="connsiteX1" fmla="*/ 45374 w 354337"/>
                <a:gd name="connsiteY1" fmla="*/ 218041 h 397948"/>
                <a:gd name="connsiteX2" fmla="*/ 18323 w 354337"/>
                <a:gd name="connsiteY2" fmla="*/ 162986 h 397948"/>
                <a:gd name="connsiteX3" fmla="*/ 33182 w 354337"/>
                <a:gd name="connsiteY3" fmla="*/ 76595 h 397948"/>
                <a:gd name="connsiteX4" fmla="*/ 104238 w 354337"/>
                <a:gd name="connsiteY4" fmla="*/ 34780 h 397948"/>
                <a:gd name="connsiteX5" fmla="*/ 195202 w 354337"/>
                <a:gd name="connsiteY5" fmla="*/ 17159 h 397948"/>
                <a:gd name="connsiteX6" fmla="*/ 289309 w 354337"/>
                <a:gd name="connsiteY6" fmla="*/ 26684 h 397948"/>
                <a:gd name="connsiteX7" fmla="*/ 341792 w 354337"/>
                <a:gd name="connsiteY7" fmla="*/ 67260 h 397948"/>
                <a:gd name="connsiteX8" fmla="*/ 330933 w 354337"/>
                <a:gd name="connsiteY8" fmla="*/ 118505 h 397948"/>
                <a:gd name="connsiteX9" fmla="*/ 289309 w 354337"/>
                <a:gd name="connsiteY9" fmla="*/ 154985 h 397948"/>
                <a:gd name="connsiteX10" fmla="*/ 169866 w 354337"/>
                <a:gd name="connsiteY10" fmla="*/ 220517 h 397948"/>
                <a:gd name="connsiteX11" fmla="*/ 156054 w 354337"/>
                <a:gd name="connsiteY11" fmla="*/ 288145 h 39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337" h="397948">
                  <a:moveTo>
                    <a:pt x="157388" y="397873"/>
                  </a:moveTo>
                  <a:lnTo>
                    <a:pt x="45374" y="218041"/>
                  </a:lnTo>
                  <a:cubicBezTo>
                    <a:pt x="45374" y="218041"/>
                    <a:pt x="-12729" y="194038"/>
                    <a:pt x="18323" y="162986"/>
                  </a:cubicBezTo>
                  <a:cubicBezTo>
                    <a:pt x="18323" y="162986"/>
                    <a:pt x="-31588" y="76595"/>
                    <a:pt x="33182" y="76595"/>
                  </a:cubicBezTo>
                  <a:cubicBezTo>
                    <a:pt x="33182" y="76595"/>
                    <a:pt x="41564" y="6395"/>
                    <a:pt x="104238" y="34780"/>
                  </a:cubicBezTo>
                  <a:cubicBezTo>
                    <a:pt x="104238" y="34780"/>
                    <a:pt x="158721" y="-30085"/>
                    <a:pt x="195202" y="17159"/>
                  </a:cubicBezTo>
                  <a:cubicBezTo>
                    <a:pt x="195202" y="17159"/>
                    <a:pt x="270069" y="-19227"/>
                    <a:pt x="289309" y="26684"/>
                  </a:cubicBezTo>
                  <a:cubicBezTo>
                    <a:pt x="289309" y="26684"/>
                    <a:pt x="343983" y="26684"/>
                    <a:pt x="341792" y="67260"/>
                  </a:cubicBezTo>
                  <a:cubicBezTo>
                    <a:pt x="341792" y="67260"/>
                    <a:pt x="376177" y="113171"/>
                    <a:pt x="330933" y="118505"/>
                  </a:cubicBezTo>
                  <a:cubicBezTo>
                    <a:pt x="330933" y="118505"/>
                    <a:pt x="342935" y="154985"/>
                    <a:pt x="289309" y="154985"/>
                  </a:cubicBezTo>
                  <a:cubicBezTo>
                    <a:pt x="235683" y="154985"/>
                    <a:pt x="169866" y="220517"/>
                    <a:pt x="169866" y="220517"/>
                  </a:cubicBezTo>
                  <a:lnTo>
                    <a:pt x="156054" y="288145"/>
                  </a:lnTo>
                  <a:close/>
                </a:path>
              </a:pathLst>
            </a:custGeom>
            <a:solidFill>
              <a:srgbClr val="263238"/>
            </a:solidFill>
            <a:ln w="7144" cap="rnd">
              <a:solidFill>
                <a:srgbClr val="263238"/>
              </a:solidFill>
              <a:prstDash val="solid"/>
              <a:round/>
            </a:ln>
          </p:spPr>
          <p:txBody>
            <a:bodyPr rtlCol="0" anchor="ctr"/>
            <a:lstStyle/>
            <a:p>
              <a:endParaRPr lang="en-GB"/>
            </a:p>
          </p:txBody>
        </p:sp>
        <p:sp>
          <p:nvSpPr>
            <p:cNvPr id="850" name="Graphic 765">
              <a:extLst>
                <a:ext uri="{FF2B5EF4-FFF2-40B4-BE49-F238E27FC236}">
                  <a16:creationId xmlns:a16="http://schemas.microsoft.com/office/drawing/2014/main" id="{EBD619C4-9B5B-B048-A214-11DE33F90EC3}"/>
                </a:ext>
              </a:extLst>
            </p:cNvPr>
            <p:cNvSpPr/>
            <p:nvPr/>
          </p:nvSpPr>
          <p:spPr>
            <a:xfrm>
              <a:off x="11966577" y="6007689"/>
              <a:ext cx="291208" cy="341351"/>
            </a:xfrm>
            <a:custGeom>
              <a:avLst/>
              <a:gdLst>
                <a:gd name="connsiteX0" fmla="*/ 257832 w 291208"/>
                <a:gd name="connsiteY0" fmla="*/ 26213 h 341351"/>
                <a:gd name="connsiteX1" fmla="*/ 278787 w 291208"/>
                <a:gd name="connsiteY1" fmla="*/ 91269 h 341351"/>
                <a:gd name="connsiteX2" fmla="*/ 280501 w 291208"/>
                <a:gd name="connsiteY2" fmla="*/ 112509 h 341351"/>
                <a:gd name="connsiteX3" fmla="*/ 277739 w 291208"/>
                <a:gd name="connsiteY3" fmla="*/ 131559 h 341351"/>
                <a:gd name="connsiteX4" fmla="*/ 288312 w 291208"/>
                <a:gd name="connsiteY4" fmla="*/ 174422 h 341351"/>
                <a:gd name="connsiteX5" fmla="*/ 289455 w 291208"/>
                <a:gd name="connsiteY5" fmla="*/ 181185 h 341351"/>
                <a:gd name="connsiteX6" fmla="*/ 236972 w 291208"/>
                <a:gd name="connsiteY6" fmla="*/ 339300 h 341351"/>
                <a:gd name="connsiteX7" fmla="*/ 87525 w 291208"/>
                <a:gd name="connsiteY7" fmla="*/ 267291 h 341351"/>
                <a:gd name="connsiteX8" fmla="*/ 72952 w 291208"/>
                <a:gd name="connsiteY8" fmla="*/ 245955 h 341351"/>
                <a:gd name="connsiteX9" fmla="*/ 58759 w 291208"/>
                <a:gd name="connsiteY9" fmla="*/ 213570 h 341351"/>
                <a:gd name="connsiteX10" fmla="*/ 17992 w 291208"/>
                <a:gd name="connsiteY10" fmla="*/ 192710 h 341351"/>
                <a:gd name="connsiteX11" fmla="*/ 13039 w 291208"/>
                <a:gd name="connsiteY11" fmla="*/ 133369 h 341351"/>
                <a:gd name="connsiteX12" fmla="*/ 54568 w 291208"/>
                <a:gd name="connsiteY12" fmla="*/ 152419 h 341351"/>
                <a:gd name="connsiteX13" fmla="*/ 59807 w 291208"/>
                <a:gd name="connsiteY13" fmla="*/ 92126 h 341351"/>
                <a:gd name="connsiteX14" fmla="*/ 92192 w 291208"/>
                <a:gd name="connsiteY14" fmla="*/ 49740 h 341351"/>
                <a:gd name="connsiteX15" fmla="*/ 97526 w 291208"/>
                <a:gd name="connsiteY15" fmla="*/ 21165 h 341351"/>
                <a:gd name="connsiteX16" fmla="*/ 246116 w 291208"/>
                <a:gd name="connsiteY16" fmla="*/ -76 h 3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208" h="341351">
                  <a:moveTo>
                    <a:pt x="257832" y="26213"/>
                  </a:moveTo>
                  <a:lnTo>
                    <a:pt x="278787" y="91269"/>
                  </a:lnTo>
                  <a:cubicBezTo>
                    <a:pt x="280955" y="98129"/>
                    <a:pt x="281542" y="105391"/>
                    <a:pt x="280501" y="112509"/>
                  </a:cubicBezTo>
                  <a:lnTo>
                    <a:pt x="277739" y="131559"/>
                  </a:lnTo>
                  <a:lnTo>
                    <a:pt x="288312" y="174422"/>
                  </a:lnTo>
                  <a:cubicBezTo>
                    <a:pt x="288877" y="176641"/>
                    <a:pt x="289260" y="178903"/>
                    <a:pt x="289455" y="181185"/>
                  </a:cubicBezTo>
                  <a:cubicBezTo>
                    <a:pt x="291741" y="203759"/>
                    <a:pt x="300504" y="324060"/>
                    <a:pt x="236972" y="339300"/>
                  </a:cubicBezTo>
                  <a:cubicBezTo>
                    <a:pt x="180679" y="353016"/>
                    <a:pt x="112290" y="291675"/>
                    <a:pt x="87525" y="267291"/>
                  </a:cubicBezTo>
                  <a:cubicBezTo>
                    <a:pt x="81379" y="261150"/>
                    <a:pt x="76436" y="253914"/>
                    <a:pt x="72952" y="245955"/>
                  </a:cubicBezTo>
                  <a:lnTo>
                    <a:pt x="58759" y="213570"/>
                  </a:lnTo>
                  <a:cubicBezTo>
                    <a:pt x="42092" y="216149"/>
                    <a:pt x="25651" y="207737"/>
                    <a:pt x="17992" y="192710"/>
                  </a:cubicBezTo>
                  <a:cubicBezTo>
                    <a:pt x="4848" y="166802"/>
                    <a:pt x="-12392" y="151562"/>
                    <a:pt x="13039" y="133369"/>
                  </a:cubicBezTo>
                  <a:cubicBezTo>
                    <a:pt x="38471" y="115176"/>
                    <a:pt x="54568" y="152419"/>
                    <a:pt x="54568" y="152419"/>
                  </a:cubicBezTo>
                  <a:cubicBezTo>
                    <a:pt x="54568" y="152419"/>
                    <a:pt x="53806" y="106033"/>
                    <a:pt x="59807" y="92126"/>
                  </a:cubicBezTo>
                  <a:cubicBezTo>
                    <a:pt x="65141" y="79934"/>
                    <a:pt x="86858" y="61932"/>
                    <a:pt x="92192" y="49740"/>
                  </a:cubicBezTo>
                  <a:cubicBezTo>
                    <a:pt x="94817" y="40392"/>
                    <a:pt x="96602" y="30829"/>
                    <a:pt x="97526" y="21165"/>
                  </a:cubicBezTo>
                  <a:cubicBezTo>
                    <a:pt x="97526" y="21165"/>
                    <a:pt x="184394" y="23546"/>
                    <a:pt x="246116" y="-76"/>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51" name="Graphic 765">
              <a:extLst>
                <a:ext uri="{FF2B5EF4-FFF2-40B4-BE49-F238E27FC236}">
                  <a16:creationId xmlns:a16="http://schemas.microsoft.com/office/drawing/2014/main" id="{33563D22-6067-3C4D-891A-A7F01A672FE6}"/>
                </a:ext>
              </a:extLst>
            </p:cNvPr>
            <p:cNvSpPr/>
            <p:nvPr/>
          </p:nvSpPr>
          <p:spPr>
            <a:xfrm>
              <a:off x="11966577" y="6007689"/>
              <a:ext cx="291208" cy="341351"/>
            </a:xfrm>
            <a:custGeom>
              <a:avLst/>
              <a:gdLst>
                <a:gd name="connsiteX0" fmla="*/ 257832 w 291208"/>
                <a:gd name="connsiteY0" fmla="*/ 26213 h 341351"/>
                <a:gd name="connsiteX1" fmla="*/ 278787 w 291208"/>
                <a:gd name="connsiteY1" fmla="*/ 91269 h 341351"/>
                <a:gd name="connsiteX2" fmla="*/ 280501 w 291208"/>
                <a:gd name="connsiteY2" fmla="*/ 112509 h 341351"/>
                <a:gd name="connsiteX3" fmla="*/ 277739 w 291208"/>
                <a:gd name="connsiteY3" fmla="*/ 131559 h 341351"/>
                <a:gd name="connsiteX4" fmla="*/ 288312 w 291208"/>
                <a:gd name="connsiteY4" fmla="*/ 174422 h 341351"/>
                <a:gd name="connsiteX5" fmla="*/ 289455 w 291208"/>
                <a:gd name="connsiteY5" fmla="*/ 181185 h 341351"/>
                <a:gd name="connsiteX6" fmla="*/ 236972 w 291208"/>
                <a:gd name="connsiteY6" fmla="*/ 339300 h 341351"/>
                <a:gd name="connsiteX7" fmla="*/ 87525 w 291208"/>
                <a:gd name="connsiteY7" fmla="*/ 267291 h 341351"/>
                <a:gd name="connsiteX8" fmla="*/ 72952 w 291208"/>
                <a:gd name="connsiteY8" fmla="*/ 245955 h 341351"/>
                <a:gd name="connsiteX9" fmla="*/ 58759 w 291208"/>
                <a:gd name="connsiteY9" fmla="*/ 213570 h 341351"/>
                <a:gd name="connsiteX10" fmla="*/ 17992 w 291208"/>
                <a:gd name="connsiteY10" fmla="*/ 192710 h 341351"/>
                <a:gd name="connsiteX11" fmla="*/ 13039 w 291208"/>
                <a:gd name="connsiteY11" fmla="*/ 133369 h 341351"/>
                <a:gd name="connsiteX12" fmla="*/ 54568 w 291208"/>
                <a:gd name="connsiteY12" fmla="*/ 152419 h 341351"/>
                <a:gd name="connsiteX13" fmla="*/ 59807 w 291208"/>
                <a:gd name="connsiteY13" fmla="*/ 92126 h 341351"/>
                <a:gd name="connsiteX14" fmla="*/ 92192 w 291208"/>
                <a:gd name="connsiteY14" fmla="*/ 49740 h 341351"/>
                <a:gd name="connsiteX15" fmla="*/ 97526 w 291208"/>
                <a:gd name="connsiteY15" fmla="*/ 21165 h 341351"/>
                <a:gd name="connsiteX16" fmla="*/ 246116 w 291208"/>
                <a:gd name="connsiteY16" fmla="*/ -76 h 3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208" h="341351">
                  <a:moveTo>
                    <a:pt x="257832" y="26213"/>
                  </a:moveTo>
                  <a:lnTo>
                    <a:pt x="278787" y="91269"/>
                  </a:lnTo>
                  <a:cubicBezTo>
                    <a:pt x="280955" y="98129"/>
                    <a:pt x="281542" y="105391"/>
                    <a:pt x="280501" y="112509"/>
                  </a:cubicBezTo>
                  <a:lnTo>
                    <a:pt x="277739" y="131559"/>
                  </a:lnTo>
                  <a:lnTo>
                    <a:pt x="288312" y="174422"/>
                  </a:lnTo>
                  <a:cubicBezTo>
                    <a:pt x="288877" y="176641"/>
                    <a:pt x="289260" y="178903"/>
                    <a:pt x="289455" y="181185"/>
                  </a:cubicBezTo>
                  <a:cubicBezTo>
                    <a:pt x="291741" y="203759"/>
                    <a:pt x="300504" y="324060"/>
                    <a:pt x="236972" y="339300"/>
                  </a:cubicBezTo>
                  <a:cubicBezTo>
                    <a:pt x="180679" y="353016"/>
                    <a:pt x="112290" y="291675"/>
                    <a:pt x="87525" y="267291"/>
                  </a:cubicBezTo>
                  <a:cubicBezTo>
                    <a:pt x="81379" y="261150"/>
                    <a:pt x="76436" y="253914"/>
                    <a:pt x="72952" y="245955"/>
                  </a:cubicBezTo>
                  <a:lnTo>
                    <a:pt x="58759" y="213570"/>
                  </a:lnTo>
                  <a:cubicBezTo>
                    <a:pt x="42092" y="216149"/>
                    <a:pt x="25651" y="207737"/>
                    <a:pt x="17992" y="192710"/>
                  </a:cubicBezTo>
                  <a:cubicBezTo>
                    <a:pt x="4848" y="166802"/>
                    <a:pt x="-12392" y="151562"/>
                    <a:pt x="13039" y="133369"/>
                  </a:cubicBezTo>
                  <a:cubicBezTo>
                    <a:pt x="38471" y="115176"/>
                    <a:pt x="54568" y="152419"/>
                    <a:pt x="54568" y="152419"/>
                  </a:cubicBezTo>
                  <a:cubicBezTo>
                    <a:pt x="54568" y="152419"/>
                    <a:pt x="53806" y="106033"/>
                    <a:pt x="59807" y="92126"/>
                  </a:cubicBezTo>
                  <a:cubicBezTo>
                    <a:pt x="65141" y="79934"/>
                    <a:pt x="86858" y="61932"/>
                    <a:pt x="92192" y="49740"/>
                  </a:cubicBezTo>
                  <a:cubicBezTo>
                    <a:pt x="94817" y="40392"/>
                    <a:pt x="96602" y="30829"/>
                    <a:pt x="97526" y="21165"/>
                  </a:cubicBezTo>
                  <a:cubicBezTo>
                    <a:pt x="97526" y="21165"/>
                    <a:pt x="184394" y="23546"/>
                    <a:pt x="246116" y="-76"/>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52" name="Graphic 765">
              <a:extLst>
                <a:ext uri="{FF2B5EF4-FFF2-40B4-BE49-F238E27FC236}">
                  <a16:creationId xmlns:a16="http://schemas.microsoft.com/office/drawing/2014/main" id="{9AC0A439-5ADF-A948-A587-935A10B4C11B}"/>
                </a:ext>
              </a:extLst>
            </p:cNvPr>
            <p:cNvSpPr/>
            <p:nvPr/>
          </p:nvSpPr>
          <p:spPr>
            <a:xfrm>
              <a:off x="12179486" y="6152469"/>
              <a:ext cx="38352" cy="76962"/>
            </a:xfrm>
            <a:custGeom>
              <a:avLst/>
              <a:gdLst>
                <a:gd name="connsiteX0" fmla="*/ 4441 w 38352"/>
                <a:gd name="connsiteY0" fmla="*/ -76 h 76962"/>
                <a:gd name="connsiteX1" fmla="*/ 36255 w 38352"/>
                <a:gd name="connsiteY1" fmla="*/ 51264 h 76962"/>
                <a:gd name="connsiteX2" fmla="*/ 32706 w 38352"/>
                <a:gd name="connsiteY2" fmla="*/ 68549 h 76962"/>
                <a:gd name="connsiteX3" fmla="*/ 28540 w 38352"/>
                <a:gd name="connsiteY3" fmla="*/ 70314 h 76962"/>
                <a:gd name="connsiteX4" fmla="*/ -35 w 38352"/>
                <a:gd name="connsiteY4" fmla="*/ 76886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2" h="76962">
                  <a:moveTo>
                    <a:pt x="4441" y="-76"/>
                  </a:moveTo>
                  <a:lnTo>
                    <a:pt x="36255" y="51264"/>
                  </a:lnTo>
                  <a:cubicBezTo>
                    <a:pt x="40048" y="57017"/>
                    <a:pt x="38459" y="64756"/>
                    <a:pt x="32706" y="68549"/>
                  </a:cubicBezTo>
                  <a:cubicBezTo>
                    <a:pt x="31436" y="69387"/>
                    <a:pt x="30024" y="69984"/>
                    <a:pt x="28540" y="70314"/>
                  </a:cubicBezTo>
                  <a:lnTo>
                    <a:pt x="-35" y="76886"/>
                  </a:lnTo>
                </a:path>
              </a:pathLst>
            </a:custGeom>
            <a:noFill/>
            <a:ln w="7144" cap="rnd">
              <a:solidFill>
                <a:srgbClr val="263238"/>
              </a:solidFill>
              <a:prstDash val="solid"/>
              <a:round/>
            </a:ln>
          </p:spPr>
          <p:txBody>
            <a:bodyPr rtlCol="0" anchor="ctr"/>
            <a:lstStyle/>
            <a:p>
              <a:endParaRPr lang="en-GB"/>
            </a:p>
          </p:txBody>
        </p:sp>
        <p:sp>
          <p:nvSpPr>
            <p:cNvPr id="853" name="Graphic 765">
              <a:extLst>
                <a:ext uri="{FF2B5EF4-FFF2-40B4-BE49-F238E27FC236}">
                  <a16:creationId xmlns:a16="http://schemas.microsoft.com/office/drawing/2014/main" id="{68DB79DB-5447-8943-AAF8-889176CA4461}"/>
                </a:ext>
              </a:extLst>
            </p:cNvPr>
            <p:cNvSpPr/>
            <p:nvPr/>
          </p:nvSpPr>
          <p:spPr>
            <a:xfrm>
              <a:off x="12143005" y="6248100"/>
              <a:ext cx="56491" cy="48924"/>
            </a:xfrm>
            <a:custGeom>
              <a:avLst/>
              <a:gdLst>
                <a:gd name="connsiteX0" fmla="*/ 49304 w 56491"/>
                <a:gd name="connsiteY0" fmla="*/ 39834 h 48924"/>
                <a:gd name="connsiteX1" fmla="*/ -35 w 56491"/>
                <a:gd name="connsiteY1" fmla="*/ -76 h 48924"/>
                <a:gd name="connsiteX2" fmla="*/ 56257 w 56491"/>
                <a:gd name="connsiteY2" fmla="*/ 6687 h 48924"/>
                <a:gd name="connsiteX3" fmla="*/ 49304 w 56491"/>
                <a:gd name="connsiteY3" fmla="*/ 39834 h 48924"/>
              </a:gdLst>
              <a:ahLst/>
              <a:cxnLst>
                <a:cxn ang="0">
                  <a:pos x="connsiteX0" y="connsiteY0"/>
                </a:cxn>
                <a:cxn ang="0">
                  <a:pos x="connsiteX1" y="connsiteY1"/>
                </a:cxn>
                <a:cxn ang="0">
                  <a:pos x="connsiteX2" y="connsiteY2"/>
                </a:cxn>
                <a:cxn ang="0">
                  <a:pos x="connsiteX3" y="connsiteY3"/>
                </a:cxn>
              </a:cxnLst>
              <a:rect l="l" t="t" r="r" b="b"/>
              <a:pathLst>
                <a:path w="56491" h="48924">
                  <a:moveTo>
                    <a:pt x="49304" y="39834"/>
                  </a:moveTo>
                  <a:cubicBezTo>
                    <a:pt x="23587" y="74029"/>
                    <a:pt x="-35" y="-76"/>
                    <a:pt x="-35" y="-76"/>
                  </a:cubicBezTo>
                  <a:cubicBezTo>
                    <a:pt x="19015" y="15450"/>
                    <a:pt x="44161" y="17545"/>
                    <a:pt x="56257" y="6687"/>
                  </a:cubicBezTo>
                  <a:cubicBezTo>
                    <a:pt x="57198" y="18176"/>
                    <a:pt x="54782" y="29691"/>
                    <a:pt x="49304" y="39834"/>
                  </a:cubicBezTo>
                  <a:close/>
                </a:path>
              </a:pathLst>
            </a:custGeom>
            <a:noFill/>
            <a:ln w="7144" cap="rnd">
              <a:solidFill>
                <a:srgbClr val="263238"/>
              </a:solidFill>
              <a:prstDash val="solid"/>
              <a:round/>
            </a:ln>
          </p:spPr>
          <p:txBody>
            <a:bodyPr rtlCol="0" anchor="ctr"/>
            <a:lstStyle/>
            <a:p>
              <a:endParaRPr lang="en-GB"/>
            </a:p>
          </p:txBody>
        </p:sp>
        <p:sp>
          <p:nvSpPr>
            <p:cNvPr id="854" name="Graphic 765">
              <a:extLst>
                <a:ext uri="{FF2B5EF4-FFF2-40B4-BE49-F238E27FC236}">
                  <a16:creationId xmlns:a16="http://schemas.microsoft.com/office/drawing/2014/main" id="{23131CF8-5015-9047-9346-6E4454028BE1}"/>
                </a:ext>
              </a:extLst>
            </p:cNvPr>
            <p:cNvSpPr/>
            <p:nvPr/>
          </p:nvSpPr>
          <p:spPr>
            <a:xfrm>
              <a:off x="12140449" y="6155382"/>
              <a:ext cx="14496" cy="27511"/>
            </a:xfrm>
            <a:custGeom>
              <a:avLst/>
              <a:gdLst>
                <a:gd name="connsiteX0" fmla="*/ 997 w 14496"/>
                <a:gd name="connsiteY0" fmla="*/ 14727 h 27511"/>
                <a:gd name="connsiteX1" fmla="*/ 9760 w 14496"/>
                <a:gd name="connsiteY1" fmla="*/ 27396 h 27511"/>
                <a:gd name="connsiteX2" fmla="*/ 14046 w 14496"/>
                <a:gd name="connsiteY2" fmla="*/ 12632 h 27511"/>
                <a:gd name="connsiteX3" fmla="*/ 5283 w 14496"/>
                <a:gd name="connsiteY3" fmla="*/ -37 h 27511"/>
                <a:gd name="connsiteX4" fmla="*/ 997 w 14496"/>
                <a:gd name="connsiteY4" fmla="*/ 14727 h 2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6" h="27511">
                  <a:moveTo>
                    <a:pt x="997" y="14727"/>
                  </a:moveTo>
                  <a:cubicBezTo>
                    <a:pt x="2235" y="22347"/>
                    <a:pt x="6141" y="27967"/>
                    <a:pt x="9760" y="27396"/>
                  </a:cubicBezTo>
                  <a:cubicBezTo>
                    <a:pt x="13380" y="26824"/>
                    <a:pt x="15380" y="20156"/>
                    <a:pt x="14046" y="12632"/>
                  </a:cubicBezTo>
                  <a:cubicBezTo>
                    <a:pt x="12713" y="5107"/>
                    <a:pt x="8903" y="-608"/>
                    <a:pt x="5283" y="-37"/>
                  </a:cubicBezTo>
                  <a:cubicBezTo>
                    <a:pt x="443" y="3179"/>
                    <a:pt x="-1368" y="9419"/>
                    <a:pt x="997" y="14727"/>
                  </a:cubicBezTo>
                  <a:close/>
                </a:path>
              </a:pathLst>
            </a:custGeom>
            <a:solidFill>
              <a:srgbClr val="263238"/>
            </a:solidFill>
            <a:ln w="9525" cap="flat">
              <a:noFill/>
              <a:prstDash val="solid"/>
              <a:miter/>
            </a:ln>
          </p:spPr>
          <p:txBody>
            <a:bodyPr rtlCol="0" anchor="ctr"/>
            <a:lstStyle/>
            <a:p>
              <a:endParaRPr lang="en-GB"/>
            </a:p>
          </p:txBody>
        </p:sp>
        <p:sp>
          <p:nvSpPr>
            <p:cNvPr id="855" name="Graphic 765">
              <a:extLst>
                <a:ext uri="{FF2B5EF4-FFF2-40B4-BE49-F238E27FC236}">
                  <a16:creationId xmlns:a16="http://schemas.microsoft.com/office/drawing/2014/main" id="{F2D7B2AB-6970-3344-8238-34212CE23CE2}"/>
                </a:ext>
              </a:extLst>
            </p:cNvPr>
            <p:cNvSpPr/>
            <p:nvPr/>
          </p:nvSpPr>
          <p:spPr>
            <a:xfrm>
              <a:off x="12211684" y="6143667"/>
              <a:ext cx="13804" cy="27511"/>
            </a:xfrm>
            <a:custGeom>
              <a:avLst/>
              <a:gdLst>
                <a:gd name="connsiteX0" fmla="*/ 342 w 13804"/>
                <a:gd name="connsiteY0" fmla="*/ 14727 h 27511"/>
                <a:gd name="connsiteX1" fmla="*/ 9105 w 13804"/>
                <a:gd name="connsiteY1" fmla="*/ 27395 h 27511"/>
                <a:gd name="connsiteX2" fmla="*/ 13392 w 13804"/>
                <a:gd name="connsiteY2" fmla="*/ 12632 h 27511"/>
                <a:gd name="connsiteX3" fmla="*/ 4629 w 13804"/>
                <a:gd name="connsiteY3" fmla="*/ -37 h 27511"/>
                <a:gd name="connsiteX4" fmla="*/ 342 w 13804"/>
                <a:gd name="connsiteY4" fmla="*/ 14727 h 2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4" h="27511">
                  <a:moveTo>
                    <a:pt x="342" y="14727"/>
                  </a:moveTo>
                  <a:cubicBezTo>
                    <a:pt x="1581" y="22347"/>
                    <a:pt x="5486" y="27967"/>
                    <a:pt x="9105" y="27395"/>
                  </a:cubicBezTo>
                  <a:cubicBezTo>
                    <a:pt x="12725" y="26824"/>
                    <a:pt x="14630" y="20156"/>
                    <a:pt x="13392" y="12632"/>
                  </a:cubicBezTo>
                  <a:cubicBezTo>
                    <a:pt x="12153" y="5107"/>
                    <a:pt x="8248" y="-608"/>
                    <a:pt x="4629" y="-37"/>
                  </a:cubicBezTo>
                  <a:cubicBezTo>
                    <a:pt x="1009" y="535"/>
                    <a:pt x="-896" y="7202"/>
                    <a:pt x="342" y="14727"/>
                  </a:cubicBezTo>
                  <a:close/>
                </a:path>
              </a:pathLst>
            </a:custGeom>
            <a:solidFill>
              <a:srgbClr val="263238"/>
            </a:solidFill>
            <a:ln w="9525" cap="flat">
              <a:noFill/>
              <a:prstDash val="solid"/>
              <a:miter/>
            </a:ln>
          </p:spPr>
          <p:txBody>
            <a:bodyPr rtlCol="0" anchor="ctr"/>
            <a:lstStyle/>
            <a:p>
              <a:endParaRPr lang="en-GB"/>
            </a:p>
          </p:txBody>
        </p:sp>
        <p:sp>
          <p:nvSpPr>
            <p:cNvPr id="856" name="Graphic 765">
              <a:extLst>
                <a:ext uri="{FF2B5EF4-FFF2-40B4-BE49-F238E27FC236}">
                  <a16:creationId xmlns:a16="http://schemas.microsoft.com/office/drawing/2014/main" id="{54DF6A66-5E8D-734F-8882-D415757A2ED5}"/>
                </a:ext>
              </a:extLst>
            </p:cNvPr>
            <p:cNvSpPr/>
            <p:nvPr/>
          </p:nvSpPr>
          <p:spPr>
            <a:xfrm>
              <a:off x="12209204" y="6096029"/>
              <a:ext cx="32575" cy="16530"/>
            </a:xfrm>
            <a:custGeom>
              <a:avLst/>
              <a:gdLst>
                <a:gd name="connsiteX0" fmla="*/ 32540 w 32575"/>
                <a:gd name="connsiteY0" fmla="*/ 16455 h 16530"/>
                <a:gd name="connsiteX1" fmla="*/ 4575 w 32575"/>
                <a:gd name="connsiteY1" fmla="*/ 779 h 16530"/>
                <a:gd name="connsiteX2" fmla="*/ -35 w 32575"/>
                <a:gd name="connsiteY2" fmla="*/ 2643 h 16530"/>
              </a:gdLst>
              <a:ahLst/>
              <a:cxnLst>
                <a:cxn ang="0">
                  <a:pos x="connsiteX0" y="connsiteY0"/>
                </a:cxn>
                <a:cxn ang="0">
                  <a:pos x="connsiteX1" y="connsiteY1"/>
                </a:cxn>
                <a:cxn ang="0">
                  <a:pos x="connsiteX2" y="connsiteY2"/>
                </a:cxn>
              </a:cxnLst>
              <a:rect l="l" t="t" r="r" b="b"/>
              <a:pathLst>
                <a:path w="32575" h="16530">
                  <a:moveTo>
                    <a:pt x="32540" y="16455"/>
                  </a:moveTo>
                  <a:cubicBezTo>
                    <a:pt x="29146" y="4403"/>
                    <a:pt x="16626" y="-2615"/>
                    <a:pt x="4575" y="779"/>
                  </a:cubicBezTo>
                  <a:cubicBezTo>
                    <a:pt x="2974" y="1229"/>
                    <a:pt x="1428" y="1855"/>
                    <a:pt x="-35" y="2643"/>
                  </a:cubicBezTo>
                </a:path>
              </a:pathLst>
            </a:custGeom>
            <a:noFill/>
            <a:ln w="7144" cap="rnd">
              <a:solidFill>
                <a:srgbClr val="263238"/>
              </a:solidFill>
              <a:prstDash val="solid"/>
              <a:round/>
            </a:ln>
          </p:spPr>
          <p:txBody>
            <a:bodyPr rtlCol="0" anchor="ctr"/>
            <a:lstStyle/>
            <a:p>
              <a:endParaRPr lang="en-GB"/>
            </a:p>
          </p:txBody>
        </p:sp>
        <p:sp>
          <p:nvSpPr>
            <p:cNvPr id="857" name="Graphic 765">
              <a:extLst>
                <a:ext uri="{FF2B5EF4-FFF2-40B4-BE49-F238E27FC236}">
                  <a16:creationId xmlns:a16="http://schemas.microsoft.com/office/drawing/2014/main" id="{24A971DC-6669-054E-8FB1-BD261F49E759}"/>
                </a:ext>
              </a:extLst>
            </p:cNvPr>
            <p:cNvSpPr/>
            <p:nvPr/>
          </p:nvSpPr>
          <p:spPr>
            <a:xfrm>
              <a:off x="12118812" y="6104368"/>
              <a:ext cx="37433" cy="26003"/>
            </a:xfrm>
            <a:custGeom>
              <a:avLst/>
              <a:gdLst>
                <a:gd name="connsiteX0" fmla="*/ 37398 w 37433"/>
                <a:gd name="connsiteY0" fmla="*/ -76 h 26003"/>
                <a:gd name="connsiteX1" fmla="*/ -35 w 37433"/>
                <a:gd name="connsiteY1" fmla="*/ 25927 h 26003"/>
              </a:gdLst>
              <a:ahLst/>
              <a:cxnLst>
                <a:cxn ang="0">
                  <a:pos x="connsiteX0" y="connsiteY0"/>
                </a:cxn>
                <a:cxn ang="0">
                  <a:pos x="connsiteX1" y="connsiteY1"/>
                </a:cxn>
              </a:cxnLst>
              <a:rect l="l" t="t" r="r" b="b"/>
              <a:pathLst>
                <a:path w="37433" h="26003">
                  <a:moveTo>
                    <a:pt x="37398" y="-76"/>
                  </a:moveTo>
                  <a:cubicBezTo>
                    <a:pt x="37398" y="-76"/>
                    <a:pt x="7680" y="400"/>
                    <a:pt x="-35" y="25927"/>
                  </a:cubicBezTo>
                </a:path>
              </a:pathLst>
            </a:custGeom>
            <a:noFill/>
            <a:ln w="7144" cap="rnd">
              <a:solidFill>
                <a:srgbClr val="263238"/>
              </a:solidFill>
              <a:prstDash val="solid"/>
              <a:round/>
            </a:ln>
          </p:spPr>
          <p:txBody>
            <a:bodyPr rtlCol="0" anchor="ctr"/>
            <a:lstStyle/>
            <a:p>
              <a:endParaRPr lang="en-GB"/>
            </a:p>
          </p:txBody>
        </p:sp>
        <p:sp>
          <p:nvSpPr>
            <p:cNvPr id="858" name="Graphic 765">
              <a:extLst>
                <a:ext uri="{FF2B5EF4-FFF2-40B4-BE49-F238E27FC236}">
                  <a16:creationId xmlns:a16="http://schemas.microsoft.com/office/drawing/2014/main" id="{A3792EE4-2031-1048-8BD9-9308A185A9C5}"/>
                </a:ext>
              </a:extLst>
            </p:cNvPr>
            <p:cNvSpPr/>
            <p:nvPr/>
          </p:nvSpPr>
          <p:spPr>
            <a:xfrm>
              <a:off x="12037564" y="5974256"/>
              <a:ext cx="209026" cy="81440"/>
            </a:xfrm>
            <a:custGeom>
              <a:avLst/>
              <a:gdLst>
                <a:gd name="connsiteX0" fmla="*/ -35 w 209026"/>
                <a:gd name="connsiteY0" fmla="*/ 53359 h 81440"/>
                <a:gd name="connsiteX1" fmla="*/ 79594 w 209026"/>
                <a:gd name="connsiteY1" fmla="*/ 67742 h 81440"/>
                <a:gd name="connsiteX2" fmla="*/ 142840 w 209026"/>
                <a:gd name="connsiteY2" fmla="*/ 62027 h 81440"/>
                <a:gd name="connsiteX3" fmla="*/ 208467 w 209026"/>
                <a:gd name="connsiteY3" fmla="*/ 67361 h 81440"/>
                <a:gd name="connsiteX4" fmla="*/ 160842 w 209026"/>
                <a:gd name="connsiteY4" fmla="*/ -76 h 81440"/>
                <a:gd name="connsiteX5" fmla="*/ 36160 w 209026"/>
                <a:gd name="connsiteY5" fmla="*/ 15831 h 8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026" h="81440">
                  <a:moveTo>
                    <a:pt x="-35" y="53359"/>
                  </a:moveTo>
                  <a:cubicBezTo>
                    <a:pt x="-35" y="53359"/>
                    <a:pt x="71116" y="105271"/>
                    <a:pt x="79594" y="67742"/>
                  </a:cubicBezTo>
                  <a:cubicBezTo>
                    <a:pt x="79594" y="67742"/>
                    <a:pt x="138839" y="82030"/>
                    <a:pt x="142840" y="62027"/>
                  </a:cubicBezTo>
                  <a:cubicBezTo>
                    <a:pt x="142840" y="62027"/>
                    <a:pt x="202085" y="85744"/>
                    <a:pt x="208467" y="67361"/>
                  </a:cubicBezTo>
                  <a:cubicBezTo>
                    <a:pt x="214849" y="48978"/>
                    <a:pt x="160842" y="-76"/>
                    <a:pt x="160842" y="-76"/>
                  </a:cubicBezTo>
                  <a:lnTo>
                    <a:pt x="36160" y="15831"/>
                  </a:lnTo>
                  <a:close/>
                </a:path>
              </a:pathLst>
            </a:custGeom>
            <a:solidFill>
              <a:srgbClr val="263238"/>
            </a:solidFill>
            <a:ln w="7144" cap="rnd">
              <a:solidFill>
                <a:srgbClr val="263238"/>
              </a:solidFill>
              <a:prstDash val="solid"/>
              <a:round/>
            </a:ln>
          </p:spPr>
          <p:txBody>
            <a:bodyPr rtlCol="0" anchor="ctr"/>
            <a:lstStyle/>
            <a:p>
              <a:endParaRPr lang="en-GB"/>
            </a:p>
          </p:txBody>
        </p:sp>
        <p:sp>
          <p:nvSpPr>
            <p:cNvPr id="859" name="Graphic 765">
              <a:extLst>
                <a:ext uri="{FF2B5EF4-FFF2-40B4-BE49-F238E27FC236}">
                  <a16:creationId xmlns:a16="http://schemas.microsoft.com/office/drawing/2014/main" id="{1E38F64A-BE4F-9141-B9E1-D1B298F7AAF9}"/>
                </a:ext>
              </a:extLst>
            </p:cNvPr>
            <p:cNvSpPr/>
            <p:nvPr/>
          </p:nvSpPr>
          <p:spPr>
            <a:xfrm>
              <a:off x="12044326" y="5127674"/>
              <a:ext cx="1235297" cy="640937"/>
            </a:xfrm>
            <a:custGeom>
              <a:avLst/>
              <a:gdLst>
                <a:gd name="connsiteX0" fmla="*/ 1134297 w 1235297"/>
                <a:gd name="connsiteY0" fmla="*/ -75 h 640937"/>
                <a:gd name="connsiteX1" fmla="*/ 100453 w 1235297"/>
                <a:gd name="connsiteY1" fmla="*/ -75 h 640937"/>
                <a:gd name="connsiteX2" fmla="*/ -35 w 1235297"/>
                <a:gd name="connsiteY2" fmla="*/ 100413 h 640937"/>
                <a:gd name="connsiteX3" fmla="*/ -35 w 1235297"/>
                <a:gd name="connsiteY3" fmla="*/ 100413 h 640937"/>
                <a:gd name="connsiteX4" fmla="*/ -35 w 1235297"/>
                <a:gd name="connsiteY4" fmla="*/ 414167 h 640937"/>
                <a:gd name="connsiteX5" fmla="*/ 100453 w 1235297"/>
                <a:gd name="connsiteY5" fmla="*/ 514846 h 640937"/>
                <a:gd name="connsiteX6" fmla="*/ 1116295 w 1235297"/>
                <a:gd name="connsiteY6" fmla="*/ 514846 h 640937"/>
                <a:gd name="connsiteX7" fmla="*/ 1235262 w 1235297"/>
                <a:gd name="connsiteY7" fmla="*/ 640862 h 640937"/>
                <a:gd name="connsiteX8" fmla="*/ 1235262 w 1235297"/>
                <a:gd name="connsiteY8" fmla="*/ 100223 h 640937"/>
                <a:gd name="connsiteX9" fmla="*/ 1134394 w 1235297"/>
                <a:gd name="connsiteY9" fmla="*/ -76 h 640937"/>
                <a:gd name="connsiteX10" fmla="*/ 1134297 w 1235297"/>
                <a:gd name="connsiteY10" fmla="*/ -75 h 640937"/>
                <a:gd name="connsiteX11" fmla="*/ 1134297 w 1235297"/>
                <a:gd name="connsiteY11" fmla="*/ -75 h 64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5297" h="640937">
                  <a:moveTo>
                    <a:pt x="1134297" y="-75"/>
                  </a:moveTo>
                  <a:lnTo>
                    <a:pt x="100453" y="-75"/>
                  </a:lnTo>
                  <a:cubicBezTo>
                    <a:pt x="44955" y="-75"/>
                    <a:pt x="-35" y="44915"/>
                    <a:pt x="-35" y="100413"/>
                  </a:cubicBezTo>
                  <a:lnTo>
                    <a:pt x="-35" y="100413"/>
                  </a:lnTo>
                  <a:lnTo>
                    <a:pt x="-35" y="414167"/>
                  </a:lnTo>
                  <a:cubicBezTo>
                    <a:pt x="-35" y="469696"/>
                    <a:pt x="44924" y="514741"/>
                    <a:pt x="100453" y="514846"/>
                  </a:cubicBezTo>
                  <a:lnTo>
                    <a:pt x="1116295" y="514846"/>
                  </a:lnTo>
                  <a:lnTo>
                    <a:pt x="1235262" y="640862"/>
                  </a:lnTo>
                  <a:lnTo>
                    <a:pt x="1235262" y="100223"/>
                  </a:lnTo>
                  <a:cubicBezTo>
                    <a:pt x="1235105" y="44672"/>
                    <a:pt x="1189944" y="-233"/>
                    <a:pt x="1134394" y="-76"/>
                  </a:cubicBezTo>
                  <a:cubicBezTo>
                    <a:pt x="1134361" y="-75"/>
                    <a:pt x="1134329" y="-75"/>
                    <a:pt x="1134297" y="-75"/>
                  </a:cubicBezTo>
                  <a:lnTo>
                    <a:pt x="1134297" y="-75"/>
                  </a:lnTo>
                  <a:close/>
                </a:path>
              </a:pathLst>
            </a:custGeom>
            <a:solidFill>
              <a:srgbClr val="FFFFFF"/>
            </a:solidFill>
            <a:ln w="9525" cap="rnd">
              <a:solidFill>
                <a:srgbClr val="263238"/>
              </a:solidFill>
              <a:prstDash val="solid"/>
              <a:round/>
            </a:ln>
          </p:spPr>
          <p:txBody>
            <a:bodyPr rtlCol="0" anchor="ctr"/>
            <a:lstStyle/>
            <a:p>
              <a:endParaRPr lang="en-GB"/>
            </a:p>
          </p:txBody>
        </p:sp>
        <p:sp>
          <p:nvSpPr>
            <p:cNvPr id="860" name="Graphic 765">
              <a:extLst>
                <a:ext uri="{FF2B5EF4-FFF2-40B4-BE49-F238E27FC236}">
                  <a16:creationId xmlns:a16="http://schemas.microsoft.com/office/drawing/2014/main" id="{A1E63AAF-27CC-8444-85A7-E77C3E314C18}"/>
                </a:ext>
              </a:extLst>
            </p:cNvPr>
            <p:cNvSpPr/>
            <p:nvPr/>
          </p:nvSpPr>
          <p:spPr>
            <a:xfrm>
              <a:off x="12538579" y="5247404"/>
              <a:ext cx="293084" cy="9525"/>
            </a:xfrm>
            <a:custGeom>
              <a:avLst/>
              <a:gdLst>
                <a:gd name="connsiteX0" fmla="*/ 0 w 293084"/>
                <a:gd name="connsiteY0" fmla="*/ 0 h 9525"/>
                <a:gd name="connsiteX1" fmla="*/ 293084 w 293084"/>
                <a:gd name="connsiteY1" fmla="*/ 0 h 9525"/>
              </a:gdLst>
              <a:ahLst/>
              <a:cxnLst>
                <a:cxn ang="0">
                  <a:pos x="connsiteX0" y="connsiteY0"/>
                </a:cxn>
                <a:cxn ang="0">
                  <a:pos x="connsiteX1" y="connsiteY1"/>
                </a:cxn>
              </a:cxnLst>
              <a:rect l="l" t="t" r="r" b="b"/>
              <a:pathLst>
                <a:path w="293084" h="9525">
                  <a:moveTo>
                    <a:pt x="0" y="0"/>
                  </a:moveTo>
                  <a:lnTo>
                    <a:pt x="293084" y="0"/>
                  </a:lnTo>
                </a:path>
              </a:pathLst>
            </a:custGeom>
            <a:ln w="19050" cap="rnd">
              <a:solidFill>
                <a:srgbClr val="263238"/>
              </a:solidFill>
              <a:prstDash val="solid"/>
              <a:round/>
            </a:ln>
          </p:spPr>
          <p:txBody>
            <a:bodyPr rtlCol="0" anchor="ctr"/>
            <a:lstStyle/>
            <a:p>
              <a:endParaRPr lang="en-GB"/>
            </a:p>
          </p:txBody>
        </p:sp>
        <p:sp>
          <p:nvSpPr>
            <p:cNvPr id="861" name="Graphic 765">
              <a:extLst>
                <a:ext uri="{FF2B5EF4-FFF2-40B4-BE49-F238E27FC236}">
                  <a16:creationId xmlns:a16="http://schemas.microsoft.com/office/drawing/2014/main" id="{89C95592-95E5-2749-8230-C7A8646B3447}"/>
                </a:ext>
              </a:extLst>
            </p:cNvPr>
            <p:cNvSpPr/>
            <p:nvPr/>
          </p:nvSpPr>
          <p:spPr>
            <a:xfrm>
              <a:off x="12538579" y="5349607"/>
              <a:ext cx="477012" cy="9525"/>
            </a:xfrm>
            <a:custGeom>
              <a:avLst/>
              <a:gdLst>
                <a:gd name="connsiteX0" fmla="*/ 0 w 477012"/>
                <a:gd name="connsiteY0" fmla="*/ 0 h 9525"/>
                <a:gd name="connsiteX1" fmla="*/ 477012 w 477012"/>
                <a:gd name="connsiteY1" fmla="*/ 0 h 9525"/>
              </a:gdLst>
              <a:ahLst/>
              <a:cxnLst>
                <a:cxn ang="0">
                  <a:pos x="connsiteX0" y="connsiteY0"/>
                </a:cxn>
                <a:cxn ang="0">
                  <a:pos x="connsiteX1" y="connsiteY1"/>
                </a:cxn>
              </a:cxnLst>
              <a:rect l="l" t="t" r="r" b="b"/>
              <a:pathLst>
                <a:path w="477012" h="9525">
                  <a:moveTo>
                    <a:pt x="0" y="0"/>
                  </a:moveTo>
                  <a:lnTo>
                    <a:pt x="477012" y="0"/>
                  </a:lnTo>
                </a:path>
              </a:pathLst>
            </a:custGeom>
            <a:ln w="9525" cap="rnd">
              <a:solidFill>
                <a:srgbClr val="263238"/>
              </a:solidFill>
              <a:prstDash val="solid"/>
              <a:round/>
            </a:ln>
          </p:spPr>
          <p:txBody>
            <a:bodyPr rtlCol="0" anchor="ctr"/>
            <a:lstStyle/>
            <a:p>
              <a:endParaRPr lang="en-GB"/>
            </a:p>
          </p:txBody>
        </p:sp>
        <p:sp>
          <p:nvSpPr>
            <p:cNvPr id="862" name="Graphic 765">
              <a:extLst>
                <a:ext uri="{FF2B5EF4-FFF2-40B4-BE49-F238E27FC236}">
                  <a16:creationId xmlns:a16="http://schemas.microsoft.com/office/drawing/2014/main" id="{3C629C80-3A4E-434F-8765-2579F3934E47}"/>
                </a:ext>
              </a:extLst>
            </p:cNvPr>
            <p:cNvSpPr/>
            <p:nvPr/>
          </p:nvSpPr>
          <p:spPr>
            <a:xfrm>
              <a:off x="12538579" y="5433998"/>
              <a:ext cx="467963" cy="9525"/>
            </a:xfrm>
            <a:custGeom>
              <a:avLst/>
              <a:gdLst>
                <a:gd name="connsiteX0" fmla="*/ 0 w 467963"/>
                <a:gd name="connsiteY0" fmla="*/ 0 h 9525"/>
                <a:gd name="connsiteX1" fmla="*/ 467963 w 467963"/>
                <a:gd name="connsiteY1" fmla="*/ 0 h 9525"/>
              </a:gdLst>
              <a:ahLst/>
              <a:cxnLst>
                <a:cxn ang="0">
                  <a:pos x="connsiteX0" y="connsiteY0"/>
                </a:cxn>
                <a:cxn ang="0">
                  <a:pos x="connsiteX1" y="connsiteY1"/>
                </a:cxn>
              </a:cxnLst>
              <a:rect l="l" t="t" r="r" b="b"/>
              <a:pathLst>
                <a:path w="467963" h="9525">
                  <a:moveTo>
                    <a:pt x="0" y="0"/>
                  </a:moveTo>
                  <a:lnTo>
                    <a:pt x="467963" y="0"/>
                  </a:lnTo>
                </a:path>
              </a:pathLst>
            </a:custGeom>
            <a:ln w="9525" cap="rnd">
              <a:solidFill>
                <a:srgbClr val="263238"/>
              </a:solidFill>
              <a:prstDash val="solid"/>
              <a:round/>
            </a:ln>
          </p:spPr>
          <p:txBody>
            <a:bodyPr rtlCol="0" anchor="ctr"/>
            <a:lstStyle/>
            <a:p>
              <a:endParaRPr lang="en-GB"/>
            </a:p>
          </p:txBody>
        </p:sp>
        <p:sp>
          <p:nvSpPr>
            <p:cNvPr id="863" name="Graphic 765">
              <a:extLst>
                <a:ext uri="{FF2B5EF4-FFF2-40B4-BE49-F238E27FC236}">
                  <a16:creationId xmlns:a16="http://schemas.microsoft.com/office/drawing/2014/main" id="{80B0F5FB-AE15-034E-8829-0CF255A2EE27}"/>
                </a:ext>
              </a:extLst>
            </p:cNvPr>
            <p:cNvSpPr/>
            <p:nvPr/>
          </p:nvSpPr>
          <p:spPr>
            <a:xfrm>
              <a:off x="12538579" y="5527343"/>
              <a:ext cx="458914" cy="9525"/>
            </a:xfrm>
            <a:custGeom>
              <a:avLst/>
              <a:gdLst>
                <a:gd name="connsiteX0" fmla="*/ 0 w 458914"/>
                <a:gd name="connsiteY0" fmla="*/ 0 h 9525"/>
                <a:gd name="connsiteX1" fmla="*/ 458914 w 458914"/>
                <a:gd name="connsiteY1" fmla="*/ 0 h 9525"/>
              </a:gdLst>
              <a:ahLst/>
              <a:cxnLst>
                <a:cxn ang="0">
                  <a:pos x="connsiteX0" y="connsiteY0"/>
                </a:cxn>
                <a:cxn ang="0">
                  <a:pos x="connsiteX1" y="connsiteY1"/>
                </a:cxn>
              </a:cxnLst>
              <a:rect l="l" t="t" r="r" b="b"/>
              <a:pathLst>
                <a:path w="458914" h="9525">
                  <a:moveTo>
                    <a:pt x="0" y="0"/>
                  </a:moveTo>
                  <a:lnTo>
                    <a:pt x="458914" y="0"/>
                  </a:lnTo>
                </a:path>
              </a:pathLst>
            </a:custGeom>
            <a:ln w="9525" cap="rnd">
              <a:solidFill>
                <a:srgbClr val="263238"/>
              </a:solidFill>
              <a:prstDash val="solid"/>
              <a:round/>
            </a:ln>
          </p:spPr>
          <p:txBody>
            <a:bodyPr rtlCol="0" anchor="ctr"/>
            <a:lstStyle/>
            <a:p>
              <a:endParaRPr lang="en-GB"/>
            </a:p>
          </p:txBody>
        </p:sp>
        <p:sp>
          <p:nvSpPr>
            <p:cNvPr id="864" name="Graphic 765">
              <a:extLst>
                <a:ext uri="{FF2B5EF4-FFF2-40B4-BE49-F238E27FC236}">
                  <a16:creationId xmlns:a16="http://schemas.microsoft.com/office/drawing/2014/main" id="{0790D0E8-1C92-8240-82A1-2108D84BF403}"/>
                </a:ext>
              </a:extLst>
            </p:cNvPr>
            <p:cNvSpPr/>
            <p:nvPr/>
          </p:nvSpPr>
          <p:spPr>
            <a:xfrm>
              <a:off x="11925740" y="5114149"/>
              <a:ext cx="540067" cy="540067"/>
            </a:xfrm>
            <a:custGeom>
              <a:avLst/>
              <a:gdLst>
                <a:gd name="connsiteX0" fmla="*/ 540032 w 540067"/>
                <a:gd name="connsiteY0" fmla="*/ 270053 h 540067"/>
                <a:gd name="connsiteX1" fmla="*/ 269903 w 540067"/>
                <a:gd name="connsiteY1" fmla="*/ 539992 h 540067"/>
                <a:gd name="connsiteX2" fmla="*/ -35 w 540067"/>
                <a:gd name="connsiteY2" fmla="*/ 269863 h 540067"/>
                <a:gd name="connsiteX3" fmla="*/ 269903 w 540067"/>
                <a:gd name="connsiteY3" fmla="*/ -76 h 540067"/>
                <a:gd name="connsiteX4" fmla="*/ 540032 w 540067"/>
                <a:gd name="connsiteY4" fmla="*/ 269863 h 540067"/>
                <a:gd name="connsiteX5" fmla="*/ 540032 w 540067"/>
                <a:gd name="connsiteY5" fmla="*/ 270053 h 540067"/>
                <a:gd name="connsiteX6" fmla="*/ 540032 w 540067"/>
                <a:gd name="connsiteY6" fmla="*/ 270053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67" h="540067">
                  <a:moveTo>
                    <a:pt x="540032" y="270053"/>
                  </a:moveTo>
                  <a:cubicBezTo>
                    <a:pt x="539980" y="419189"/>
                    <a:pt x="419039" y="540044"/>
                    <a:pt x="269903" y="539992"/>
                  </a:cubicBezTo>
                  <a:cubicBezTo>
                    <a:pt x="120768" y="539939"/>
                    <a:pt x="-88" y="418998"/>
                    <a:pt x="-35" y="269863"/>
                  </a:cubicBezTo>
                  <a:cubicBezTo>
                    <a:pt x="17" y="120801"/>
                    <a:pt x="120842" y="-23"/>
                    <a:pt x="269903" y="-76"/>
                  </a:cubicBezTo>
                  <a:cubicBezTo>
                    <a:pt x="419039" y="-129"/>
                    <a:pt x="539980" y="120727"/>
                    <a:pt x="540032" y="269863"/>
                  </a:cubicBezTo>
                  <a:cubicBezTo>
                    <a:pt x="540032" y="269926"/>
                    <a:pt x="540032" y="269990"/>
                    <a:pt x="540032" y="270053"/>
                  </a:cubicBezTo>
                  <a:lnTo>
                    <a:pt x="540032" y="270053"/>
                  </a:lnTo>
                  <a:close/>
                </a:path>
              </a:pathLst>
            </a:custGeom>
            <a:solidFill>
              <a:srgbClr val="FCB900"/>
            </a:solidFill>
            <a:ln w="9525" cap="rnd">
              <a:solidFill>
                <a:srgbClr val="263238"/>
              </a:solidFill>
              <a:prstDash val="solid"/>
              <a:round/>
            </a:ln>
          </p:spPr>
          <p:txBody>
            <a:bodyPr rtlCol="0" anchor="ctr"/>
            <a:lstStyle/>
            <a:p>
              <a:endParaRPr lang="en-GB"/>
            </a:p>
          </p:txBody>
        </p:sp>
        <p:sp>
          <p:nvSpPr>
            <p:cNvPr id="865" name="Graphic 765">
              <a:extLst>
                <a:ext uri="{FF2B5EF4-FFF2-40B4-BE49-F238E27FC236}">
                  <a16:creationId xmlns:a16="http://schemas.microsoft.com/office/drawing/2014/main" id="{8CDCA5E8-0848-7C47-8D6D-D6BA035B94DA}"/>
                </a:ext>
              </a:extLst>
            </p:cNvPr>
            <p:cNvSpPr/>
            <p:nvPr/>
          </p:nvSpPr>
          <p:spPr>
            <a:xfrm>
              <a:off x="11926215" y="5167536"/>
              <a:ext cx="421697" cy="463370"/>
            </a:xfrm>
            <a:custGeom>
              <a:avLst/>
              <a:gdLst>
                <a:gd name="connsiteX0" fmla="*/ 415256 w 421697"/>
                <a:gd name="connsiteY0" fmla="*/ 228953 h 463370"/>
                <a:gd name="connsiteX1" fmla="*/ 291431 w 421697"/>
                <a:gd name="connsiteY1" fmla="*/ 461839 h 463370"/>
                <a:gd name="connsiteX2" fmla="*/ 140079 w 421697"/>
                <a:gd name="connsiteY2" fmla="*/ 393164 h 463370"/>
                <a:gd name="connsiteX3" fmla="*/ 140079 w 421697"/>
                <a:gd name="connsiteY3" fmla="*/ 393164 h 463370"/>
                <a:gd name="connsiteX4" fmla="*/ 139412 w 421697"/>
                <a:gd name="connsiteY4" fmla="*/ 392687 h 463370"/>
                <a:gd name="connsiteX5" fmla="*/ 137983 w 421697"/>
                <a:gd name="connsiteY5" fmla="*/ 392687 h 463370"/>
                <a:gd name="connsiteX6" fmla="*/ 50163 w 421697"/>
                <a:gd name="connsiteY6" fmla="*/ 373637 h 463370"/>
                <a:gd name="connsiteX7" fmla="*/ 4729 w 421697"/>
                <a:gd name="connsiteY7" fmla="*/ 166373 h 463370"/>
                <a:gd name="connsiteX8" fmla="*/ 117981 w 421697"/>
                <a:gd name="connsiteY8" fmla="*/ 28832 h 463370"/>
                <a:gd name="connsiteX9" fmla="*/ 333532 w 421697"/>
                <a:gd name="connsiteY9" fmla="*/ 39881 h 463370"/>
                <a:gd name="connsiteX10" fmla="*/ 415256 w 421697"/>
                <a:gd name="connsiteY10" fmla="*/ 228953 h 46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97" h="463370">
                  <a:moveTo>
                    <a:pt x="415256" y="228953"/>
                  </a:moveTo>
                  <a:cubicBezTo>
                    <a:pt x="411732" y="332394"/>
                    <a:pt x="336294" y="448694"/>
                    <a:pt x="291431" y="461839"/>
                  </a:cubicBezTo>
                  <a:cubicBezTo>
                    <a:pt x="249616" y="474412"/>
                    <a:pt x="151318" y="401641"/>
                    <a:pt x="140079" y="393164"/>
                  </a:cubicBezTo>
                  <a:lnTo>
                    <a:pt x="140079" y="393164"/>
                  </a:lnTo>
                  <a:lnTo>
                    <a:pt x="139412" y="392687"/>
                  </a:lnTo>
                  <a:lnTo>
                    <a:pt x="137983" y="392687"/>
                  </a:lnTo>
                  <a:cubicBezTo>
                    <a:pt x="107569" y="393880"/>
                    <a:pt x="77350" y="387325"/>
                    <a:pt x="50163" y="373637"/>
                  </a:cubicBezTo>
                  <a:cubicBezTo>
                    <a:pt x="7361" y="313648"/>
                    <a:pt x="-9053" y="238767"/>
                    <a:pt x="4729" y="166373"/>
                  </a:cubicBezTo>
                  <a:cubicBezTo>
                    <a:pt x="29364" y="111139"/>
                    <a:pt x="68500" y="63609"/>
                    <a:pt x="117981" y="28832"/>
                  </a:cubicBezTo>
                  <a:cubicBezTo>
                    <a:pt x="224661" y="-42129"/>
                    <a:pt x="333532" y="39881"/>
                    <a:pt x="333532" y="39881"/>
                  </a:cubicBezTo>
                  <a:cubicBezTo>
                    <a:pt x="450975" y="48359"/>
                    <a:pt x="418209" y="125321"/>
                    <a:pt x="415256" y="228953"/>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866" name="Graphic 765">
              <a:extLst>
                <a:ext uri="{FF2B5EF4-FFF2-40B4-BE49-F238E27FC236}">
                  <a16:creationId xmlns:a16="http://schemas.microsoft.com/office/drawing/2014/main" id="{2591D75F-36FD-2C49-A6BC-4C108556EBEE}"/>
                </a:ext>
              </a:extLst>
            </p:cNvPr>
            <p:cNvSpPr/>
            <p:nvPr/>
          </p:nvSpPr>
          <p:spPr>
            <a:xfrm>
              <a:off x="11999273" y="5412251"/>
              <a:ext cx="151161" cy="232440"/>
            </a:xfrm>
            <a:custGeom>
              <a:avLst/>
              <a:gdLst>
                <a:gd name="connsiteX0" fmla="*/ 151126 w 151161"/>
                <a:gd name="connsiteY0" fmla="*/ 161498 h 232440"/>
                <a:gd name="connsiteX1" fmla="*/ 124742 w 151161"/>
                <a:gd name="connsiteY1" fmla="*/ 232364 h 232440"/>
                <a:gd name="connsiteX2" fmla="*/ 124742 w 151161"/>
                <a:gd name="connsiteY2" fmla="*/ 232364 h 232440"/>
                <a:gd name="connsiteX3" fmla="*/ 89595 w 151161"/>
                <a:gd name="connsiteY3" fmla="*/ 220077 h 232440"/>
                <a:gd name="connsiteX4" fmla="*/ -35 w 151161"/>
                <a:gd name="connsiteY4" fmla="*/ 157307 h 232440"/>
                <a:gd name="connsiteX5" fmla="*/ -35 w 151161"/>
                <a:gd name="connsiteY5" fmla="*/ 157307 h 232440"/>
                <a:gd name="connsiteX6" fmla="*/ 53686 w 151161"/>
                <a:gd name="connsiteY6" fmla="*/ 18718 h 232440"/>
                <a:gd name="connsiteX7" fmla="*/ 151126 w 151161"/>
                <a:gd name="connsiteY7" fmla="*/ 161498 h 23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61" h="232440">
                  <a:moveTo>
                    <a:pt x="151126" y="161498"/>
                  </a:moveTo>
                  <a:cubicBezTo>
                    <a:pt x="151126" y="161498"/>
                    <a:pt x="123218" y="197026"/>
                    <a:pt x="124742" y="232364"/>
                  </a:cubicBezTo>
                  <a:lnTo>
                    <a:pt x="124742" y="232364"/>
                  </a:lnTo>
                  <a:cubicBezTo>
                    <a:pt x="112805" y="228931"/>
                    <a:pt x="101071" y="224829"/>
                    <a:pt x="89595" y="220077"/>
                  </a:cubicBezTo>
                  <a:cubicBezTo>
                    <a:pt x="55333" y="206244"/>
                    <a:pt x="24678" y="184776"/>
                    <a:pt x="-35" y="157307"/>
                  </a:cubicBezTo>
                  <a:lnTo>
                    <a:pt x="-35" y="157307"/>
                  </a:lnTo>
                  <a:cubicBezTo>
                    <a:pt x="27521" y="115455"/>
                    <a:pt x="45835" y="68208"/>
                    <a:pt x="53686" y="18718"/>
                  </a:cubicBezTo>
                  <a:cubicBezTo>
                    <a:pt x="67878" y="-65673"/>
                    <a:pt x="151126" y="161498"/>
                    <a:pt x="151126" y="161498"/>
                  </a:cubicBezTo>
                  <a:close/>
                </a:path>
              </a:pathLst>
            </a:custGeom>
            <a:solidFill>
              <a:srgbClr val="FFFFFF"/>
            </a:solidFill>
            <a:ln w="9525" cap="flat">
              <a:noFill/>
              <a:prstDash val="solid"/>
              <a:miter/>
            </a:ln>
          </p:spPr>
          <p:txBody>
            <a:bodyPr rtlCol="0" anchor="ctr"/>
            <a:lstStyle/>
            <a:p>
              <a:endParaRPr lang="en-GB"/>
            </a:p>
          </p:txBody>
        </p:sp>
        <p:sp>
          <p:nvSpPr>
            <p:cNvPr id="867" name="Graphic 765">
              <a:extLst>
                <a:ext uri="{FF2B5EF4-FFF2-40B4-BE49-F238E27FC236}">
                  <a16:creationId xmlns:a16="http://schemas.microsoft.com/office/drawing/2014/main" id="{BB6F85A0-2CF6-D04D-B499-3685A683DD14}"/>
                </a:ext>
              </a:extLst>
            </p:cNvPr>
            <p:cNvSpPr/>
            <p:nvPr/>
          </p:nvSpPr>
          <p:spPr>
            <a:xfrm>
              <a:off x="12049946" y="5469527"/>
              <a:ext cx="234219" cy="142252"/>
            </a:xfrm>
            <a:custGeom>
              <a:avLst/>
              <a:gdLst>
                <a:gd name="connsiteX0" fmla="*/ -35 w 234219"/>
                <a:gd name="connsiteY0" fmla="*/ -76 h 142252"/>
                <a:gd name="connsiteX1" fmla="*/ 49495 w 234219"/>
                <a:gd name="connsiteY1" fmla="*/ 97365 h 142252"/>
                <a:gd name="connsiteX2" fmla="*/ 177987 w 234219"/>
                <a:gd name="connsiteY2" fmla="*/ 97365 h 142252"/>
                <a:gd name="connsiteX3" fmla="*/ 234184 w 234219"/>
                <a:gd name="connsiteY3" fmla="*/ -76 h 142252"/>
                <a:gd name="connsiteX4" fmla="*/ -35 w 234219"/>
                <a:gd name="connsiteY4" fmla="*/ -76 h 142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19" h="142252">
                  <a:moveTo>
                    <a:pt x="-35" y="-76"/>
                  </a:moveTo>
                  <a:cubicBezTo>
                    <a:pt x="2155" y="42882"/>
                    <a:pt x="13681" y="60979"/>
                    <a:pt x="49495" y="97365"/>
                  </a:cubicBezTo>
                  <a:cubicBezTo>
                    <a:pt x="90738" y="139465"/>
                    <a:pt x="117789" y="172517"/>
                    <a:pt x="177987" y="97365"/>
                  </a:cubicBezTo>
                  <a:cubicBezTo>
                    <a:pt x="217992" y="47549"/>
                    <a:pt x="230374" y="15735"/>
                    <a:pt x="234184" y="-76"/>
                  </a:cubicBezTo>
                  <a:lnTo>
                    <a:pt x="-35" y="-76"/>
                  </a:lnTo>
                  <a:close/>
                </a:path>
              </a:pathLst>
            </a:custGeom>
            <a:solidFill>
              <a:srgbClr val="263238"/>
            </a:solidFill>
            <a:ln w="7144" cap="rnd">
              <a:solidFill>
                <a:srgbClr val="263238"/>
              </a:solidFill>
              <a:prstDash val="solid"/>
              <a:round/>
            </a:ln>
          </p:spPr>
          <p:txBody>
            <a:bodyPr rtlCol="0" anchor="ctr"/>
            <a:lstStyle/>
            <a:p>
              <a:endParaRPr lang="en-GB"/>
            </a:p>
          </p:txBody>
        </p:sp>
        <p:sp>
          <p:nvSpPr>
            <p:cNvPr id="868" name="Graphic 765">
              <a:extLst>
                <a:ext uri="{FF2B5EF4-FFF2-40B4-BE49-F238E27FC236}">
                  <a16:creationId xmlns:a16="http://schemas.microsoft.com/office/drawing/2014/main" id="{490CA6E2-57B2-7E43-BB36-6535E411C07E}"/>
                </a:ext>
              </a:extLst>
            </p:cNvPr>
            <p:cNvSpPr/>
            <p:nvPr/>
          </p:nvSpPr>
          <p:spPr>
            <a:xfrm>
              <a:off x="11999273" y="5412251"/>
              <a:ext cx="151161" cy="232440"/>
            </a:xfrm>
            <a:custGeom>
              <a:avLst/>
              <a:gdLst>
                <a:gd name="connsiteX0" fmla="*/ 151126 w 151161"/>
                <a:gd name="connsiteY0" fmla="*/ 161498 h 232440"/>
                <a:gd name="connsiteX1" fmla="*/ 124742 w 151161"/>
                <a:gd name="connsiteY1" fmla="*/ 232364 h 232440"/>
                <a:gd name="connsiteX2" fmla="*/ 124742 w 151161"/>
                <a:gd name="connsiteY2" fmla="*/ 232364 h 232440"/>
                <a:gd name="connsiteX3" fmla="*/ 89595 w 151161"/>
                <a:gd name="connsiteY3" fmla="*/ 220077 h 232440"/>
                <a:gd name="connsiteX4" fmla="*/ -35 w 151161"/>
                <a:gd name="connsiteY4" fmla="*/ 157307 h 232440"/>
                <a:gd name="connsiteX5" fmla="*/ -35 w 151161"/>
                <a:gd name="connsiteY5" fmla="*/ 157307 h 232440"/>
                <a:gd name="connsiteX6" fmla="*/ 53686 w 151161"/>
                <a:gd name="connsiteY6" fmla="*/ 18718 h 232440"/>
                <a:gd name="connsiteX7" fmla="*/ 151126 w 151161"/>
                <a:gd name="connsiteY7" fmla="*/ 161498 h 23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61" h="232440">
                  <a:moveTo>
                    <a:pt x="151126" y="161498"/>
                  </a:moveTo>
                  <a:cubicBezTo>
                    <a:pt x="151126" y="161498"/>
                    <a:pt x="123218" y="197026"/>
                    <a:pt x="124742" y="232364"/>
                  </a:cubicBezTo>
                  <a:lnTo>
                    <a:pt x="124742" y="232364"/>
                  </a:lnTo>
                  <a:cubicBezTo>
                    <a:pt x="112805" y="228931"/>
                    <a:pt x="101071" y="224829"/>
                    <a:pt x="89595" y="220077"/>
                  </a:cubicBezTo>
                  <a:cubicBezTo>
                    <a:pt x="55333" y="206244"/>
                    <a:pt x="24678" y="184776"/>
                    <a:pt x="-35" y="157307"/>
                  </a:cubicBezTo>
                  <a:lnTo>
                    <a:pt x="-35" y="157307"/>
                  </a:lnTo>
                  <a:cubicBezTo>
                    <a:pt x="27521" y="115455"/>
                    <a:pt x="45835" y="68208"/>
                    <a:pt x="53686" y="18718"/>
                  </a:cubicBezTo>
                  <a:cubicBezTo>
                    <a:pt x="67878" y="-65673"/>
                    <a:pt x="151126" y="161498"/>
                    <a:pt x="151126" y="161498"/>
                  </a:cubicBezTo>
                  <a:close/>
                </a:path>
              </a:pathLst>
            </a:custGeom>
            <a:noFill/>
            <a:ln w="7144" cap="rnd">
              <a:solidFill>
                <a:srgbClr val="263238"/>
              </a:solidFill>
              <a:prstDash val="solid"/>
              <a:round/>
            </a:ln>
          </p:spPr>
          <p:txBody>
            <a:bodyPr rtlCol="0" anchor="ctr"/>
            <a:lstStyle/>
            <a:p>
              <a:endParaRPr lang="en-GB"/>
            </a:p>
          </p:txBody>
        </p:sp>
        <p:sp>
          <p:nvSpPr>
            <p:cNvPr id="869" name="Graphic 765">
              <a:extLst>
                <a:ext uri="{FF2B5EF4-FFF2-40B4-BE49-F238E27FC236}">
                  <a16:creationId xmlns:a16="http://schemas.microsoft.com/office/drawing/2014/main" id="{D955F412-2F7B-4045-BA6C-A5D94A7CF5F7}"/>
                </a:ext>
              </a:extLst>
            </p:cNvPr>
            <p:cNvSpPr/>
            <p:nvPr/>
          </p:nvSpPr>
          <p:spPr>
            <a:xfrm>
              <a:off x="12016556" y="5238641"/>
              <a:ext cx="297613" cy="356278"/>
            </a:xfrm>
            <a:custGeom>
              <a:avLst/>
              <a:gdLst>
                <a:gd name="connsiteX0" fmla="*/ 287291 w 297613"/>
                <a:gd name="connsiteY0" fmla="*/ 115748 h 356278"/>
                <a:gd name="connsiteX1" fmla="*/ 272908 w 297613"/>
                <a:gd name="connsiteY1" fmla="*/ 201949 h 356278"/>
                <a:gd name="connsiteX2" fmla="*/ 214996 w 297613"/>
                <a:gd name="connsiteY2" fmla="*/ 311392 h 356278"/>
                <a:gd name="connsiteX3" fmla="*/ 86409 w 297613"/>
                <a:gd name="connsiteY3" fmla="*/ 311392 h 356278"/>
                <a:gd name="connsiteX4" fmla="*/ 36403 w 297613"/>
                <a:gd name="connsiteY4" fmla="*/ 192329 h 356278"/>
                <a:gd name="connsiteX5" fmla="*/ 2208 w 297613"/>
                <a:gd name="connsiteY5" fmla="*/ 150514 h 356278"/>
                <a:gd name="connsiteX6" fmla="*/ 48785 w 297613"/>
                <a:gd name="connsiteY6" fmla="*/ 121939 h 356278"/>
                <a:gd name="connsiteX7" fmla="*/ 120604 w 297613"/>
                <a:gd name="connsiteY7" fmla="*/ 87078 h 356278"/>
                <a:gd name="connsiteX8" fmla="*/ 164800 w 297613"/>
                <a:gd name="connsiteY8" fmla="*/ 33262 h 356278"/>
                <a:gd name="connsiteX9" fmla="*/ 190517 w 297613"/>
                <a:gd name="connsiteY9" fmla="*/ -76 h 356278"/>
                <a:gd name="connsiteX10" fmla="*/ 242524 w 297613"/>
                <a:gd name="connsiteY10" fmla="*/ 18974 h 356278"/>
                <a:gd name="connsiteX11" fmla="*/ 297578 w 297613"/>
                <a:gd name="connsiteY11" fmla="*/ 52312 h 3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13" h="356278">
                  <a:moveTo>
                    <a:pt x="287291" y="115748"/>
                  </a:moveTo>
                  <a:lnTo>
                    <a:pt x="272908" y="201949"/>
                  </a:lnTo>
                  <a:cubicBezTo>
                    <a:pt x="272908" y="201949"/>
                    <a:pt x="275194" y="236239"/>
                    <a:pt x="214996" y="311392"/>
                  </a:cubicBezTo>
                  <a:cubicBezTo>
                    <a:pt x="154798" y="386544"/>
                    <a:pt x="127747" y="353492"/>
                    <a:pt x="86409" y="311392"/>
                  </a:cubicBezTo>
                  <a:cubicBezTo>
                    <a:pt x="45070" y="269291"/>
                    <a:pt x="36212" y="251765"/>
                    <a:pt x="36403" y="192329"/>
                  </a:cubicBezTo>
                  <a:cubicBezTo>
                    <a:pt x="36403" y="192329"/>
                    <a:pt x="15257" y="189376"/>
                    <a:pt x="2208" y="150514"/>
                  </a:cubicBezTo>
                  <a:cubicBezTo>
                    <a:pt x="-10841" y="111652"/>
                    <a:pt x="36784" y="96888"/>
                    <a:pt x="48785" y="121939"/>
                  </a:cubicBezTo>
                  <a:lnTo>
                    <a:pt x="120604" y="87078"/>
                  </a:lnTo>
                  <a:lnTo>
                    <a:pt x="164800" y="33262"/>
                  </a:lnTo>
                  <a:lnTo>
                    <a:pt x="190517" y="-76"/>
                  </a:lnTo>
                  <a:lnTo>
                    <a:pt x="242524" y="18974"/>
                  </a:lnTo>
                  <a:lnTo>
                    <a:pt x="297578" y="52312"/>
                  </a:lnTo>
                  <a:close/>
                </a:path>
              </a:pathLst>
            </a:custGeom>
            <a:solidFill>
              <a:srgbClr val="FFFFFF"/>
            </a:solidFill>
            <a:ln w="7144" cap="rnd">
              <a:solidFill>
                <a:srgbClr val="263238"/>
              </a:solidFill>
              <a:prstDash val="solid"/>
              <a:round/>
            </a:ln>
          </p:spPr>
          <p:txBody>
            <a:bodyPr rtlCol="0" anchor="ctr"/>
            <a:lstStyle/>
            <a:p>
              <a:endParaRPr lang="en-GB"/>
            </a:p>
          </p:txBody>
        </p:sp>
        <p:sp>
          <p:nvSpPr>
            <p:cNvPr id="870" name="Graphic 765">
              <a:extLst>
                <a:ext uri="{FF2B5EF4-FFF2-40B4-BE49-F238E27FC236}">
                  <a16:creationId xmlns:a16="http://schemas.microsoft.com/office/drawing/2014/main" id="{4523231E-A5C2-C042-BD22-7C027056DC45}"/>
                </a:ext>
              </a:extLst>
            </p:cNvPr>
            <p:cNvSpPr/>
            <p:nvPr/>
          </p:nvSpPr>
          <p:spPr>
            <a:xfrm>
              <a:off x="12208823" y="5443428"/>
              <a:ext cx="34509" cy="74295"/>
            </a:xfrm>
            <a:custGeom>
              <a:avLst/>
              <a:gdLst>
                <a:gd name="connsiteX0" fmla="*/ 31302 w 34509"/>
                <a:gd name="connsiteY0" fmla="*/ -76 h 74295"/>
                <a:gd name="connsiteX1" fmla="*/ 27682 w 34509"/>
                <a:gd name="connsiteY1" fmla="*/ 44692 h 74295"/>
                <a:gd name="connsiteX2" fmla="*/ -35 w 34509"/>
                <a:gd name="connsiteY2" fmla="*/ 74219 h 74295"/>
              </a:gdLst>
              <a:ahLst/>
              <a:cxnLst>
                <a:cxn ang="0">
                  <a:pos x="connsiteX0" y="connsiteY0"/>
                </a:cxn>
                <a:cxn ang="0">
                  <a:pos x="connsiteX1" y="connsiteY1"/>
                </a:cxn>
                <a:cxn ang="0">
                  <a:pos x="connsiteX2" y="connsiteY2"/>
                </a:cxn>
              </a:cxnLst>
              <a:rect l="l" t="t" r="r" b="b"/>
              <a:pathLst>
                <a:path w="34509" h="74295">
                  <a:moveTo>
                    <a:pt x="31302" y="-76"/>
                  </a:moveTo>
                  <a:cubicBezTo>
                    <a:pt x="31302" y="-76"/>
                    <a:pt x="9204" y="22689"/>
                    <a:pt x="27682" y="44692"/>
                  </a:cubicBezTo>
                  <a:cubicBezTo>
                    <a:pt x="52828" y="74505"/>
                    <a:pt x="60" y="65266"/>
                    <a:pt x="-35" y="74219"/>
                  </a:cubicBezTo>
                </a:path>
              </a:pathLst>
            </a:custGeom>
            <a:noFill/>
            <a:ln w="7144" cap="rnd">
              <a:solidFill>
                <a:srgbClr val="263238"/>
              </a:solidFill>
              <a:prstDash val="solid"/>
              <a:round/>
            </a:ln>
          </p:spPr>
          <p:txBody>
            <a:bodyPr rtlCol="0" anchor="ctr"/>
            <a:lstStyle/>
            <a:p>
              <a:endParaRPr lang="en-GB"/>
            </a:p>
          </p:txBody>
        </p:sp>
        <p:sp>
          <p:nvSpPr>
            <p:cNvPr id="871" name="Graphic 765">
              <a:extLst>
                <a:ext uri="{FF2B5EF4-FFF2-40B4-BE49-F238E27FC236}">
                  <a16:creationId xmlns:a16="http://schemas.microsoft.com/office/drawing/2014/main" id="{FDBEA0F7-6F22-DB4E-A1C7-67379F5C4FB4}"/>
                </a:ext>
              </a:extLst>
            </p:cNvPr>
            <p:cNvSpPr/>
            <p:nvPr/>
          </p:nvSpPr>
          <p:spPr>
            <a:xfrm>
              <a:off x="12147559" y="5501772"/>
              <a:ext cx="42881" cy="41671"/>
            </a:xfrm>
            <a:custGeom>
              <a:avLst/>
              <a:gdLst>
                <a:gd name="connsiteX0" fmla="*/ 174 w 42881"/>
                <a:gd name="connsiteY0" fmla="*/ 64 h 41671"/>
                <a:gd name="connsiteX1" fmla="*/ 42846 w 42881"/>
                <a:gd name="connsiteY1" fmla="*/ 31306 h 41671"/>
                <a:gd name="connsiteX2" fmla="*/ 42846 w 42881"/>
                <a:gd name="connsiteY2" fmla="*/ 31306 h 41671"/>
                <a:gd name="connsiteX3" fmla="*/ 13842 w 42881"/>
                <a:gd name="connsiteY3" fmla="*/ 38591 h 41671"/>
                <a:gd name="connsiteX4" fmla="*/ 6174 w 42881"/>
                <a:gd name="connsiteY4" fmla="*/ 30639 h 41671"/>
                <a:gd name="connsiteX5" fmla="*/ 174 w 42881"/>
                <a:gd name="connsiteY5" fmla="*/ 64 h 4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1" h="41671">
                  <a:moveTo>
                    <a:pt x="174" y="64"/>
                  </a:moveTo>
                  <a:cubicBezTo>
                    <a:pt x="174" y="-2508"/>
                    <a:pt x="42846" y="31306"/>
                    <a:pt x="42846" y="31306"/>
                  </a:cubicBezTo>
                  <a:lnTo>
                    <a:pt x="42846" y="31306"/>
                  </a:lnTo>
                  <a:cubicBezTo>
                    <a:pt x="36848" y="41326"/>
                    <a:pt x="23863" y="44588"/>
                    <a:pt x="13842" y="38591"/>
                  </a:cubicBezTo>
                  <a:cubicBezTo>
                    <a:pt x="10627" y="36666"/>
                    <a:pt x="7981" y="33922"/>
                    <a:pt x="6174" y="30639"/>
                  </a:cubicBezTo>
                  <a:cubicBezTo>
                    <a:pt x="1342" y="21213"/>
                    <a:pt x="-737" y="10617"/>
                    <a:pt x="174" y="64"/>
                  </a:cubicBezTo>
                  <a:close/>
                </a:path>
              </a:pathLst>
            </a:custGeom>
            <a:noFill/>
            <a:ln w="7144" cap="rnd">
              <a:solidFill>
                <a:srgbClr val="263238"/>
              </a:solidFill>
              <a:prstDash val="solid"/>
              <a:round/>
            </a:ln>
          </p:spPr>
          <p:txBody>
            <a:bodyPr rtlCol="0" anchor="ctr"/>
            <a:lstStyle/>
            <a:p>
              <a:endParaRPr lang="en-GB"/>
            </a:p>
          </p:txBody>
        </p:sp>
        <p:sp>
          <p:nvSpPr>
            <p:cNvPr id="872" name="Graphic 765">
              <a:extLst>
                <a:ext uri="{FF2B5EF4-FFF2-40B4-BE49-F238E27FC236}">
                  <a16:creationId xmlns:a16="http://schemas.microsoft.com/office/drawing/2014/main" id="{316AB875-3D3F-BE44-BE31-898A89293004}"/>
                </a:ext>
              </a:extLst>
            </p:cNvPr>
            <p:cNvSpPr/>
            <p:nvPr/>
          </p:nvSpPr>
          <p:spPr>
            <a:xfrm>
              <a:off x="12192368" y="5417140"/>
              <a:ext cx="15407" cy="27144"/>
            </a:xfrm>
            <a:custGeom>
              <a:avLst/>
              <a:gdLst>
                <a:gd name="connsiteX0" fmla="*/ 13086 w 15407"/>
                <a:gd name="connsiteY0" fmla="*/ 15735 h 27144"/>
                <a:gd name="connsiteX1" fmla="*/ 2037 w 15407"/>
                <a:gd name="connsiteY1" fmla="*/ 26879 h 27144"/>
                <a:gd name="connsiteX2" fmla="*/ 2037 w 15407"/>
                <a:gd name="connsiteY2" fmla="*/ 11258 h 27144"/>
                <a:gd name="connsiteX3" fmla="*/ 13086 w 15407"/>
                <a:gd name="connsiteY3" fmla="*/ 114 h 27144"/>
                <a:gd name="connsiteX4" fmla="*/ 13086 w 15407"/>
                <a:gd name="connsiteY4" fmla="*/ 15735 h 2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 h="27144">
                  <a:moveTo>
                    <a:pt x="13086" y="15735"/>
                  </a:moveTo>
                  <a:cubicBezTo>
                    <a:pt x="9847" y="23164"/>
                    <a:pt x="4895" y="28117"/>
                    <a:pt x="2037" y="26879"/>
                  </a:cubicBezTo>
                  <a:cubicBezTo>
                    <a:pt x="-820" y="25641"/>
                    <a:pt x="-630" y="18688"/>
                    <a:pt x="2037" y="11258"/>
                  </a:cubicBezTo>
                  <a:cubicBezTo>
                    <a:pt x="4704" y="3828"/>
                    <a:pt x="10133" y="-1124"/>
                    <a:pt x="13086" y="114"/>
                  </a:cubicBezTo>
                  <a:cubicBezTo>
                    <a:pt x="16039" y="1352"/>
                    <a:pt x="16229" y="8401"/>
                    <a:pt x="13086" y="15735"/>
                  </a:cubicBezTo>
                  <a:close/>
                </a:path>
              </a:pathLst>
            </a:custGeom>
            <a:solidFill>
              <a:srgbClr val="263238"/>
            </a:solidFill>
            <a:ln w="9525" cap="flat">
              <a:noFill/>
              <a:prstDash val="solid"/>
              <a:miter/>
            </a:ln>
          </p:spPr>
          <p:txBody>
            <a:bodyPr rtlCol="0" anchor="ctr"/>
            <a:lstStyle/>
            <a:p>
              <a:endParaRPr lang="en-GB"/>
            </a:p>
          </p:txBody>
        </p:sp>
        <p:sp>
          <p:nvSpPr>
            <p:cNvPr id="873" name="Graphic 765">
              <a:extLst>
                <a:ext uri="{FF2B5EF4-FFF2-40B4-BE49-F238E27FC236}">
                  <a16:creationId xmlns:a16="http://schemas.microsoft.com/office/drawing/2014/main" id="{9DA68EFB-7919-4447-AFD2-EE23FCD3F5D9}"/>
                </a:ext>
              </a:extLst>
            </p:cNvPr>
            <p:cNvSpPr/>
            <p:nvPr/>
          </p:nvSpPr>
          <p:spPr>
            <a:xfrm>
              <a:off x="12259606" y="5444334"/>
              <a:ext cx="13488" cy="24157"/>
            </a:xfrm>
            <a:custGeom>
              <a:avLst/>
              <a:gdLst>
                <a:gd name="connsiteX0" fmla="*/ 11380 w 13488"/>
                <a:gd name="connsiteY0" fmla="*/ 14258 h 24157"/>
                <a:gd name="connsiteX1" fmla="*/ 1855 w 13488"/>
                <a:gd name="connsiteY1" fmla="*/ 23783 h 24157"/>
                <a:gd name="connsiteX2" fmla="*/ 1855 w 13488"/>
                <a:gd name="connsiteY2" fmla="*/ 9781 h 24157"/>
                <a:gd name="connsiteX3" fmla="*/ 11380 w 13488"/>
                <a:gd name="connsiteY3" fmla="*/ 256 h 24157"/>
                <a:gd name="connsiteX4" fmla="*/ 11380 w 13488"/>
                <a:gd name="connsiteY4" fmla="*/ 14258 h 2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8" h="24157">
                  <a:moveTo>
                    <a:pt x="11380" y="14258"/>
                  </a:moveTo>
                  <a:cubicBezTo>
                    <a:pt x="8523" y="20830"/>
                    <a:pt x="4141" y="25307"/>
                    <a:pt x="1855" y="23783"/>
                  </a:cubicBezTo>
                  <a:cubicBezTo>
                    <a:pt x="-666" y="19456"/>
                    <a:pt x="-666" y="14108"/>
                    <a:pt x="1855" y="9781"/>
                  </a:cubicBezTo>
                  <a:cubicBezTo>
                    <a:pt x="4237" y="3114"/>
                    <a:pt x="9094" y="-1363"/>
                    <a:pt x="11380" y="256"/>
                  </a:cubicBezTo>
                  <a:cubicBezTo>
                    <a:pt x="14144" y="4514"/>
                    <a:pt x="14144" y="10000"/>
                    <a:pt x="11380" y="14258"/>
                  </a:cubicBezTo>
                  <a:close/>
                </a:path>
              </a:pathLst>
            </a:custGeom>
            <a:solidFill>
              <a:srgbClr val="263238"/>
            </a:solidFill>
            <a:ln w="9525" cap="flat">
              <a:noFill/>
              <a:prstDash val="solid"/>
              <a:miter/>
            </a:ln>
          </p:spPr>
          <p:txBody>
            <a:bodyPr rtlCol="0" anchor="ctr"/>
            <a:lstStyle/>
            <a:p>
              <a:endParaRPr lang="en-GB"/>
            </a:p>
          </p:txBody>
        </p:sp>
        <p:sp>
          <p:nvSpPr>
            <p:cNvPr id="874" name="Graphic 765">
              <a:extLst>
                <a:ext uri="{FF2B5EF4-FFF2-40B4-BE49-F238E27FC236}">
                  <a16:creationId xmlns:a16="http://schemas.microsoft.com/office/drawing/2014/main" id="{B9392DFB-37DC-1D43-858F-7F2A9542257E}"/>
                </a:ext>
              </a:extLst>
            </p:cNvPr>
            <p:cNvSpPr/>
            <p:nvPr/>
          </p:nvSpPr>
          <p:spPr>
            <a:xfrm>
              <a:off x="12178534" y="5376189"/>
              <a:ext cx="47625" cy="7897"/>
            </a:xfrm>
            <a:custGeom>
              <a:avLst/>
              <a:gdLst>
                <a:gd name="connsiteX0" fmla="*/ 47590 w 47625"/>
                <a:gd name="connsiteY0" fmla="*/ 7251 h 7897"/>
                <a:gd name="connsiteX1" fmla="*/ -35 w 47625"/>
                <a:gd name="connsiteY1" fmla="*/ 7822 h 7897"/>
              </a:gdLst>
              <a:ahLst/>
              <a:cxnLst>
                <a:cxn ang="0">
                  <a:pos x="connsiteX0" y="connsiteY0"/>
                </a:cxn>
                <a:cxn ang="0">
                  <a:pos x="connsiteX1" y="connsiteY1"/>
                </a:cxn>
              </a:cxnLst>
              <a:rect l="l" t="t" r="r" b="b"/>
              <a:pathLst>
                <a:path w="47625" h="7897">
                  <a:moveTo>
                    <a:pt x="47590" y="7251"/>
                  </a:moveTo>
                  <a:cubicBezTo>
                    <a:pt x="47590" y="7251"/>
                    <a:pt x="28540" y="-9609"/>
                    <a:pt x="-35" y="7822"/>
                  </a:cubicBezTo>
                </a:path>
              </a:pathLst>
            </a:custGeom>
            <a:noFill/>
            <a:ln w="7144" cap="rnd">
              <a:solidFill>
                <a:srgbClr val="263238"/>
              </a:solidFill>
              <a:prstDash val="solid"/>
              <a:round/>
            </a:ln>
          </p:spPr>
          <p:txBody>
            <a:bodyPr rtlCol="0" anchor="ctr"/>
            <a:lstStyle/>
            <a:p>
              <a:endParaRPr lang="en-GB"/>
            </a:p>
          </p:txBody>
        </p:sp>
        <p:sp>
          <p:nvSpPr>
            <p:cNvPr id="875" name="Graphic 765">
              <a:extLst>
                <a:ext uri="{FF2B5EF4-FFF2-40B4-BE49-F238E27FC236}">
                  <a16:creationId xmlns:a16="http://schemas.microsoft.com/office/drawing/2014/main" id="{A0DC47B3-EBE8-1E4A-8DDE-167F1899C80D}"/>
                </a:ext>
              </a:extLst>
            </p:cNvPr>
            <p:cNvSpPr/>
            <p:nvPr/>
          </p:nvSpPr>
          <p:spPr>
            <a:xfrm>
              <a:off x="12270831" y="5399423"/>
              <a:ext cx="14573" cy="15430"/>
            </a:xfrm>
            <a:custGeom>
              <a:avLst/>
              <a:gdLst>
                <a:gd name="connsiteX0" fmla="*/ -35 w 14573"/>
                <a:gd name="connsiteY0" fmla="*/ -76 h 15430"/>
                <a:gd name="connsiteX1" fmla="*/ 14538 w 14573"/>
                <a:gd name="connsiteY1" fmla="*/ 15355 h 15430"/>
              </a:gdLst>
              <a:ahLst/>
              <a:cxnLst>
                <a:cxn ang="0">
                  <a:pos x="connsiteX0" y="connsiteY0"/>
                </a:cxn>
                <a:cxn ang="0">
                  <a:pos x="connsiteX1" y="connsiteY1"/>
                </a:cxn>
              </a:cxnLst>
              <a:rect l="l" t="t" r="r" b="b"/>
              <a:pathLst>
                <a:path w="14573" h="15430">
                  <a:moveTo>
                    <a:pt x="-35" y="-76"/>
                  </a:moveTo>
                  <a:cubicBezTo>
                    <a:pt x="7218" y="2115"/>
                    <a:pt x="12765" y="7988"/>
                    <a:pt x="14538" y="15355"/>
                  </a:cubicBezTo>
                </a:path>
              </a:pathLst>
            </a:custGeom>
            <a:noFill/>
            <a:ln w="7144" cap="rnd">
              <a:solidFill>
                <a:srgbClr val="263238"/>
              </a:solidFill>
              <a:prstDash val="solid"/>
              <a:round/>
            </a:ln>
          </p:spPr>
          <p:txBody>
            <a:bodyPr rtlCol="0" anchor="ctr"/>
            <a:lstStyle/>
            <a:p>
              <a:endParaRPr lang="en-GB"/>
            </a:p>
          </p:txBody>
        </p:sp>
        <p:sp>
          <p:nvSpPr>
            <p:cNvPr id="876" name="Graphic 765">
              <a:extLst>
                <a:ext uri="{FF2B5EF4-FFF2-40B4-BE49-F238E27FC236}">
                  <a16:creationId xmlns:a16="http://schemas.microsoft.com/office/drawing/2014/main" id="{CDF60EB4-F930-FA45-9DE3-4BFC36F1EB77}"/>
                </a:ext>
              </a:extLst>
            </p:cNvPr>
            <p:cNvSpPr/>
            <p:nvPr/>
          </p:nvSpPr>
          <p:spPr>
            <a:xfrm>
              <a:off x="12058547" y="5209208"/>
              <a:ext cx="267728" cy="229933"/>
            </a:xfrm>
            <a:custGeom>
              <a:avLst/>
              <a:gdLst>
                <a:gd name="connsiteX0" fmla="*/ 10795 w 267728"/>
                <a:gd name="connsiteY0" fmla="*/ 116129 h 229933"/>
                <a:gd name="connsiteX1" fmla="*/ 22796 w 267728"/>
                <a:gd name="connsiteY1" fmla="*/ 229858 h 229933"/>
                <a:gd name="connsiteX2" fmla="*/ 132620 w 267728"/>
                <a:gd name="connsiteY2" fmla="*/ 116129 h 229933"/>
                <a:gd name="connsiteX3" fmla="*/ 237395 w 267728"/>
                <a:gd name="connsiteY3" fmla="*/ 81649 h 229933"/>
                <a:gd name="connsiteX4" fmla="*/ 248634 w 267728"/>
                <a:gd name="connsiteY4" fmla="*/ 207379 h 229933"/>
                <a:gd name="connsiteX5" fmla="*/ 267684 w 267728"/>
                <a:gd name="connsiteY5" fmla="*/ 91269 h 229933"/>
                <a:gd name="connsiteX6" fmla="*/ 247777 w 267728"/>
                <a:gd name="connsiteY6" fmla="*/ 42787 h 229933"/>
                <a:gd name="connsiteX7" fmla="*/ 141097 w 267728"/>
                <a:gd name="connsiteY7" fmla="*/ -76 h 229933"/>
                <a:gd name="connsiteX8" fmla="*/ 49276 w 267728"/>
                <a:gd name="connsiteY8" fmla="*/ 43072 h 2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728" h="229933">
                  <a:moveTo>
                    <a:pt x="10795" y="116129"/>
                  </a:moveTo>
                  <a:cubicBezTo>
                    <a:pt x="10795" y="116129"/>
                    <a:pt x="-20257" y="195377"/>
                    <a:pt x="22796" y="229858"/>
                  </a:cubicBezTo>
                  <a:cubicBezTo>
                    <a:pt x="22796" y="229858"/>
                    <a:pt x="58515" y="127654"/>
                    <a:pt x="132620" y="116129"/>
                  </a:cubicBezTo>
                  <a:cubicBezTo>
                    <a:pt x="206724" y="104604"/>
                    <a:pt x="237395" y="81649"/>
                    <a:pt x="237395" y="81649"/>
                  </a:cubicBezTo>
                  <a:cubicBezTo>
                    <a:pt x="237395" y="81649"/>
                    <a:pt x="228536" y="182518"/>
                    <a:pt x="248634" y="207379"/>
                  </a:cubicBezTo>
                  <a:cubicBezTo>
                    <a:pt x="268732" y="232239"/>
                    <a:pt x="267684" y="91269"/>
                    <a:pt x="267684" y="91269"/>
                  </a:cubicBezTo>
                  <a:lnTo>
                    <a:pt x="247777" y="42787"/>
                  </a:lnTo>
                  <a:lnTo>
                    <a:pt x="141097" y="-76"/>
                  </a:lnTo>
                  <a:lnTo>
                    <a:pt x="49276" y="43072"/>
                  </a:lnTo>
                  <a:close/>
                </a:path>
              </a:pathLst>
            </a:custGeom>
            <a:solidFill>
              <a:srgbClr val="263238"/>
            </a:solidFill>
            <a:ln w="7144" cap="rnd">
              <a:solidFill>
                <a:srgbClr val="263238"/>
              </a:solidFill>
              <a:prstDash val="solid"/>
              <a:round/>
            </a:ln>
          </p:spPr>
          <p:txBody>
            <a:bodyPr rtlCol="0" anchor="ctr"/>
            <a:lstStyle/>
            <a:p>
              <a:endParaRPr lang="en-GB"/>
            </a:p>
          </p:txBody>
        </p:sp>
        <p:sp>
          <p:nvSpPr>
            <p:cNvPr id="877" name="Graphic 765">
              <a:extLst>
                <a:ext uri="{FF2B5EF4-FFF2-40B4-BE49-F238E27FC236}">
                  <a16:creationId xmlns:a16="http://schemas.microsoft.com/office/drawing/2014/main" id="{A1CCA763-5E63-0C48-A83E-551DD17CD866}"/>
                </a:ext>
              </a:extLst>
            </p:cNvPr>
            <p:cNvSpPr/>
            <p:nvPr/>
          </p:nvSpPr>
          <p:spPr>
            <a:xfrm>
              <a:off x="11968174" y="5433903"/>
              <a:ext cx="99120" cy="127626"/>
            </a:xfrm>
            <a:custGeom>
              <a:avLst/>
              <a:gdLst>
                <a:gd name="connsiteX0" fmla="*/ 82213 w 99120"/>
                <a:gd name="connsiteY0" fmla="*/ 10402 h 127626"/>
                <a:gd name="connsiteX1" fmla="*/ 90309 w 99120"/>
                <a:gd name="connsiteY1" fmla="*/ 124702 h 127626"/>
                <a:gd name="connsiteX2" fmla="*/ 10585 w 99120"/>
                <a:gd name="connsiteY2" fmla="*/ 98794 h 127626"/>
                <a:gd name="connsiteX3" fmla="*/ 66783 w 99120"/>
                <a:gd name="connsiteY3" fmla="*/ -76 h 127626"/>
              </a:gdLst>
              <a:ahLst/>
              <a:cxnLst>
                <a:cxn ang="0">
                  <a:pos x="connsiteX0" y="connsiteY0"/>
                </a:cxn>
                <a:cxn ang="0">
                  <a:pos x="connsiteX1" y="connsiteY1"/>
                </a:cxn>
                <a:cxn ang="0">
                  <a:pos x="connsiteX2" y="connsiteY2"/>
                </a:cxn>
                <a:cxn ang="0">
                  <a:pos x="connsiteX3" y="connsiteY3"/>
                </a:cxn>
              </a:cxnLst>
              <a:rect l="l" t="t" r="r" b="b"/>
              <a:pathLst>
                <a:path w="99120" h="127626">
                  <a:moveTo>
                    <a:pt x="82213" y="10402"/>
                  </a:moveTo>
                  <a:cubicBezTo>
                    <a:pt x="82213" y="10402"/>
                    <a:pt x="56686" y="115177"/>
                    <a:pt x="90309" y="124702"/>
                  </a:cubicBezTo>
                  <a:cubicBezTo>
                    <a:pt x="123933" y="134227"/>
                    <a:pt x="53067" y="118415"/>
                    <a:pt x="10585" y="98794"/>
                  </a:cubicBezTo>
                  <a:cubicBezTo>
                    <a:pt x="-31896" y="79172"/>
                    <a:pt x="66783" y="-76"/>
                    <a:pt x="66783" y="-76"/>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878" name="Graphic 765">
              <a:extLst>
                <a:ext uri="{FF2B5EF4-FFF2-40B4-BE49-F238E27FC236}">
                  <a16:creationId xmlns:a16="http://schemas.microsoft.com/office/drawing/2014/main" id="{B0A45A93-F48A-5A44-A816-3B2019BF7C2D}"/>
                </a:ext>
              </a:extLst>
            </p:cNvPr>
            <p:cNvSpPr/>
            <p:nvPr/>
          </p:nvSpPr>
          <p:spPr>
            <a:xfrm>
              <a:off x="13537751" y="4658378"/>
              <a:ext cx="1235011" cy="641032"/>
            </a:xfrm>
            <a:custGeom>
              <a:avLst/>
              <a:gdLst>
                <a:gd name="connsiteX0" fmla="*/ -35 w 1235011"/>
                <a:gd name="connsiteY0" fmla="*/ 100222 h 641032"/>
                <a:gd name="connsiteX1" fmla="*/ -35 w 1235011"/>
                <a:gd name="connsiteY1" fmla="*/ 640957 h 641032"/>
                <a:gd name="connsiteX2" fmla="*/ 118932 w 1235011"/>
                <a:gd name="connsiteY2" fmla="*/ 514941 h 641032"/>
                <a:gd name="connsiteX3" fmla="*/ 1134488 w 1235011"/>
                <a:gd name="connsiteY3" fmla="*/ 514941 h 641032"/>
                <a:gd name="connsiteX4" fmla="*/ 1234976 w 1235011"/>
                <a:gd name="connsiteY4" fmla="*/ 414262 h 641032"/>
                <a:gd name="connsiteX5" fmla="*/ 1234976 w 1235011"/>
                <a:gd name="connsiteY5" fmla="*/ 100508 h 641032"/>
                <a:gd name="connsiteX6" fmla="*/ 1234976 w 1235011"/>
                <a:gd name="connsiteY6" fmla="*/ 100508 h 641032"/>
                <a:gd name="connsiteX7" fmla="*/ 1134583 w 1235011"/>
                <a:gd name="connsiteY7" fmla="*/ -76 h 641032"/>
                <a:gd name="connsiteX8" fmla="*/ 100549 w 1235011"/>
                <a:gd name="connsiteY8" fmla="*/ -76 h 641032"/>
                <a:gd name="connsiteX9" fmla="*/ -35 w 1235011"/>
                <a:gd name="connsiteY9" fmla="*/ 100222 h 6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11" h="641032">
                  <a:moveTo>
                    <a:pt x="-35" y="100222"/>
                  </a:moveTo>
                  <a:lnTo>
                    <a:pt x="-35" y="640957"/>
                  </a:lnTo>
                  <a:lnTo>
                    <a:pt x="118932" y="514941"/>
                  </a:lnTo>
                  <a:lnTo>
                    <a:pt x="1134488" y="514941"/>
                  </a:lnTo>
                  <a:cubicBezTo>
                    <a:pt x="1190017" y="514836"/>
                    <a:pt x="1234976" y="469791"/>
                    <a:pt x="1234976" y="414262"/>
                  </a:cubicBezTo>
                  <a:lnTo>
                    <a:pt x="1234976" y="100508"/>
                  </a:lnTo>
                  <a:lnTo>
                    <a:pt x="1234976" y="100508"/>
                  </a:lnTo>
                  <a:cubicBezTo>
                    <a:pt x="1235029" y="45010"/>
                    <a:pt x="1190081" y="-23"/>
                    <a:pt x="1134583" y="-76"/>
                  </a:cubicBezTo>
                  <a:lnTo>
                    <a:pt x="100549" y="-76"/>
                  </a:lnTo>
                  <a:cubicBezTo>
                    <a:pt x="45109" y="-76"/>
                    <a:pt x="122" y="44783"/>
                    <a:pt x="-35" y="100222"/>
                  </a:cubicBezTo>
                  <a:close/>
                </a:path>
              </a:pathLst>
            </a:custGeom>
            <a:solidFill>
              <a:srgbClr val="FFFFFF"/>
            </a:solidFill>
            <a:ln w="9525" cap="rnd">
              <a:solidFill>
                <a:srgbClr val="263238"/>
              </a:solidFill>
              <a:prstDash val="solid"/>
              <a:round/>
            </a:ln>
          </p:spPr>
          <p:txBody>
            <a:bodyPr rtlCol="0" anchor="ctr"/>
            <a:lstStyle/>
            <a:p>
              <a:endParaRPr lang="en-GB"/>
            </a:p>
          </p:txBody>
        </p:sp>
        <p:sp>
          <p:nvSpPr>
            <p:cNvPr id="879" name="Graphic 765">
              <a:extLst>
                <a:ext uri="{FF2B5EF4-FFF2-40B4-BE49-F238E27FC236}">
                  <a16:creationId xmlns:a16="http://schemas.microsoft.com/office/drawing/2014/main" id="{8BA7A56B-23C5-7F4C-915F-50C951A400CB}"/>
                </a:ext>
              </a:extLst>
            </p:cNvPr>
            <p:cNvSpPr/>
            <p:nvPr/>
          </p:nvSpPr>
          <p:spPr>
            <a:xfrm>
              <a:off x="13985617" y="4778107"/>
              <a:ext cx="292989" cy="9525"/>
            </a:xfrm>
            <a:custGeom>
              <a:avLst/>
              <a:gdLst>
                <a:gd name="connsiteX0" fmla="*/ 0 w 292989"/>
                <a:gd name="connsiteY0" fmla="*/ 0 h 9525"/>
                <a:gd name="connsiteX1" fmla="*/ 292989 w 292989"/>
                <a:gd name="connsiteY1" fmla="*/ 0 h 9525"/>
              </a:gdLst>
              <a:ahLst/>
              <a:cxnLst>
                <a:cxn ang="0">
                  <a:pos x="connsiteX0" y="connsiteY0"/>
                </a:cxn>
                <a:cxn ang="0">
                  <a:pos x="connsiteX1" y="connsiteY1"/>
                </a:cxn>
              </a:cxnLst>
              <a:rect l="l" t="t" r="r" b="b"/>
              <a:pathLst>
                <a:path w="292989" h="9525">
                  <a:moveTo>
                    <a:pt x="0" y="0"/>
                  </a:moveTo>
                  <a:lnTo>
                    <a:pt x="292989" y="0"/>
                  </a:lnTo>
                </a:path>
              </a:pathLst>
            </a:custGeom>
            <a:ln w="19050" cap="rnd">
              <a:solidFill>
                <a:srgbClr val="263238"/>
              </a:solidFill>
              <a:prstDash val="solid"/>
              <a:round/>
            </a:ln>
          </p:spPr>
          <p:txBody>
            <a:bodyPr rtlCol="0" anchor="ctr"/>
            <a:lstStyle/>
            <a:p>
              <a:endParaRPr lang="en-GB"/>
            </a:p>
          </p:txBody>
        </p:sp>
        <p:sp>
          <p:nvSpPr>
            <p:cNvPr id="880" name="Graphic 765">
              <a:extLst>
                <a:ext uri="{FF2B5EF4-FFF2-40B4-BE49-F238E27FC236}">
                  <a16:creationId xmlns:a16="http://schemas.microsoft.com/office/drawing/2014/main" id="{FF4E6EC9-FCC5-7942-9D64-8134524C9068}"/>
                </a:ext>
              </a:extLst>
            </p:cNvPr>
            <p:cNvSpPr/>
            <p:nvPr/>
          </p:nvSpPr>
          <p:spPr>
            <a:xfrm>
              <a:off x="13720441" y="4880310"/>
              <a:ext cx="558165" cy="9525"/>
            </a:xfrm>
            <a:custGeom>
              <a:avLst/>
              <a:gdLst>
                <a:gd name="connsiteX0" fmla="*/ 0 w 558165"/>
                <a:gd name="connsiteY0" fmla="*/ 0 h 9525"/>
                <a:gd name="connsiteX1" fmla="*/ 558165 w 558165"/>
                <a:gd name="connsiteY1" fmla="*/ 0 h 9525"/>
              </a:gdLst>
              <a:ahLst/>
              <a:cxnLst>
                <a:cxn ang="0">
                  <a:pos x="connsiteX0" y="connsiteY0"/>
                </a:cxn>
                <a:cxn ang="0">
                  <a:pos x="connsiteX1" y="connsiteY1"/>
                </a:cxn>
              </a:cxnLst>
              <a:rect l="l" t="t" r="r" b="b"/>
              <a:pathLst>
                <a:path w="558165" h="9525">
                  <a:moveTo>
                    <a:pt x="0" y="0"/>
                  </a:moveTo>
                  <a:lnTo>
                    <a:pt x="558165" y="0"/>
                  </a:lnTo>
                </a:path>
              </a:pathLst>
            </a:custGeom>
            <a:ln w="9525" cap="rnd">
              <a:solidFill>
                <a:srgbClr val="263238"/>
              </a:solidFill>
              <a:prstDash val="solid"/>
              <a:round/>
            </a:ln>
          </p:spPr>
          <p:txBody>
            <a:bodyPr rtlCol="0" anchor="ctr"/>
            <a:lstStyle/>
            <a:p>
              <a:endParaRPr lang="en-GB"/>
            </a:p>
          </p:txBody>
        </p:sp>
        <p:sp>
          <p:nvSpPr>
            <p:cNvPr id="881" name="Graphic 765">
              <a:extLst>
                <a:ext uri="{FF2B5EF4-FFF2-40B4-BE49-F238E27FC236}">
                  <a16:creationId xmlns:a16="http://schemas.microsoft.com/office/drawing/2014/main" id="{5580CF9F-9263-F64F-A8EE-D9B2A52173C6}"/>
                </a:ext>
              </a:extLst>
            </p:cNvPr>
            <p:cNvSpPr/>
            <p:nvPr/>
          </p:nvSpPr>
          <p:spPr>
            <a:xfrm>
              <a:off x="13720441" y="4964702"/>
              <a:ext cx="558165" cy="9525"/>
            </a:xfrm>
            <a:custGeom>
              <a:avLst/>
              <a:gdLst>
                <a:gd name="connsiteX0" fmla="*/ 0 w 558165"/>
                <a:gd name="connsiteY0" fmla="*/ 0 h 9525"/>
                <a:gd name="connsiteX1" fmla="*/ 558165 w 558165"/>
                <a:gd name="connsiteY1" fmla="*/ 0 h 9525"/>
              </a:gdLst>
              <a:ahLst/>
              <a:cxnLst>
                <a:cxn ang="0">
                  <a:pos x="connsiteX0" y="connsiteY0"/>
                </a:cxn>
                <a:cxn ang="0">
                  <a:pos x="connsiteX1" y="connsiteY1"/>
                </a:cxn>
              </a:cxnLst>
              <a:rect l="l" t="t" r="r" b="b"/>
              <a:pathLst>
                <a:path w="558165" h="9525">
                  <a:moveTo>
                    <a:pt x="0" y="0"/>
                  </a:moveTo>
                  <a:lnTo>
                    <a:pt x="558165" y="0"/>
                  </a:lnTo>
                </a:path>
              </a:pathLst>
            </a:custGeom>
            <a:ln w="9525" cap="rnd">
              <a:solidFill>
                <a:srgbClr val="263238"/>
              </a:solidFill>
              <a:prstDash val="solid"/>
              <a:round/>
            </a:ln>
          </p:spPr>
          <p:txBody>
            <a:bodyPr rtlCol="0" anchor="ctr"/>
            <a:lstStyle/>
            <a:p>
              <a:endParaRPr lang="en-GB"/>
            </a:p>
          </p:txBody>
        </p:sp>
        <p:sp>
          <p:nvSpPr>
            <p:cNvPr id="882" name="Graphic 765">
              <a:extLst>
                <a:ext uri="{FF2B5EF4-FFF2-40B4-BE49-F238E27FC236}">
                  <a16:creationId xmlns:a16="http://schemas.microsoft.com/office/drawing/2014/main" id="{61841AFA-3083-5745-BA6D-25903FD43B1E}"/>
                </a:ext>
              </a:extLst>
            </p:cNvPr>
            <p:cNvSpPr/>
            <p:nvPr/>
          </p:nvSpPr>
          <p:spPr>
            <a:xfrm>
              <a:off x="13720441" y="5057951"/>
              <a:ext cx="321468" cy="9525"/>
            </a:xfrm>
            <a:custGeom>
              <a:avLst/>
              <a:gdLst>
                <a:gd name="connsiteX0" fmla="*/ 0 w 321468"/>
                <a:gd name="connsiteY0" fmla="*/ 0 h 9525"/>
                <a:gd name="connsiteX1" fmla="*/ 321469 w 321468"/>
                <a:gd name="connsiteY1" fmla="*/ 0 h 9525"/>
              </a:gdLst>
              <a:ahLst/>
              <a:cxnLst>
                <a:cxn ang="0">
                  <a:pos x="connsiteX0" y="connsiteY0"/>
                </a:cxn>
                <a:cxn ang="0">
                  <a:pos x="connsiteX1" y="connsiteY1"/>
                </a:cxn>
              </a:cxnLst>
              <a:rect l="l" t="t" r="r" b="b"/>
              <a:pathLst>
                <a:path w="321468" h="9525">
                  <a:moveTo>
                    <a:pt x="0" y="0"/>
                  </a:moveTo>
                  <a:lnTo>
                    <a:pt x="321469" y="0"/>
                  </a:lnTo>
                </a:path>
              </a:pathLst>
            </a:custGeom>
            <a:ln w="9525" cap="rnd">
              <a:solidFill>
                <a:srgbClr val="263238"/>
              </a:solidFill>
              <a:prstDash val="solid"/>
              <a:round/>
            </a:ln>
          </p:spPr>
          <p:txBody>
            <a:bodyPr rtlCol="0" anchor="ctr"/>
            <a:lstStyle/>
            <a:p>
              <a:endParaRPr lang="en-GB"/>
            </a:p>
          </p:txBody>
        </p:sp>
        <p:sp>
          <p:nvSpPr>
            <p:cNvPr id="883" name="Graphic 765">
              <a:extLst>
                <a:ext uri="{FF2B5EF4-FFF2-40B4-BE49-F238E27FC236}">
                  <a16:creationId xmlns:a16="http://schemas.microsoft.com/office/drawing/2014/main" id="{C8E6B99C-ECE5-A34B-88AF-9C0D71A15EBE}"/>
                </a:ext>
              </a:extLst>
            </p:cNvPr>
            <p:cNvSpPr/>
            <p:nvPr/>
          </p:nvSpPr>
          <p:spPr>
            <a:xfrm rot="-4098293">
              <a:off x="14335248" y="4634394"/>
              <a:ext cx="540744" cy="540744"/>
            </a:xfrm>
            <a:custGeom>
              <a:avLst/>
              <a:gdLst>
                <a:gd name="connsiteX0" fmla="*/ 540707 w 540744"/>
                <a:gd name="connsiteY0" fmla="*/ 270295 h 540744"/>
                <a:gd name="connsiteX1" fmla="*/ 270336 w 540744"/>
                <a:gd name="connsiteY1" fmla="*/ 540667 h 540744"/>
                <a:gd name="connsiteX2" fmla="*/ -36 w 540744"/>
                <a:gd name="connsiteY2" fmla="*/ 270295 h 540744"/>
                <a:gd name="connsiteX3" fmla="*/ 270336 w 540744"/>
                <a:gd name="connsiteY3" fmla="*/ -77 h 540744"/>
                <a:gd name="connsiteX4" fmla="*/ 540707 w 540744"/>
                <a:gd name="connsiteY4" fmla="*/ 270295 h 54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44" h="540744">
                  <a:moveTo>
                    <a:pt x="540707" y="270295"/>
                  </a:moveTo>
                  <a:cubicBezTo>
                    <a:pt x="540707" y="419617"/>
                    <a:pt x="419658" y="540667"/>
                    <a:pt x="270336" y="540667"/>
                  </a:cubicBezTo>
                  <a:cubicBezTo>
                    <a:pt x="121013" y="540667"/>
                    <a:pt x="-36" y="419617"/>
                    <a:pt x="-36" y="270295"/>
                  </a:cubicBezTo>
                  <a:cubicBezTo>
                    <a:pt x="-36" y="120972"/>
                    <a:pt x="121013" y="-77"/>
                    <a:pt x="270336" y="-77"/>
                  </a:cubicBezTo>
                  <a:cubicBezTo>
                    <a:pt x="419658" y="-77"/>
                    <a:pt x="540707" y="120972"/>
                    <a:pt x="540707" y="270295"/>
                  </a:cubicBezTo>
                  <a:close/>
                </a:path>
              </a:pathLst>
            </a:custGeom>
            <a:solidFill>
              <a:srgbClr val="FCB900"/>
            </a:solidFill>
            <a:ln w="9534" cap="flat">
              <a:noFill/>
              <a:prstDash val="solid"/>
              <a:miter/>
            </a:ln>
          </p:spPr>
          <p:txBody>
            <a:bodyPr rtlCol="0" anchor="ctr"/>
            <a:lstStyle/>
            <a:p>
              <a:endParaRPr lang="en-GB"/>
            </a:p>
          </p:txBody>
        </p:sp>
        <p:sp>
          <p:nvSpPr>
            <p:cNvPr id="884" name="Graphic 765">
              <a:extLst>
                <a:ext uri="{FF2B5EF4-FFF2-40B4-BE49-F238E27FC236}">
                  <a16:creationId xmlns:a16="http://schemas.microsoft.com/office/drawing/2014/main" id="{8DA717AA-9B2B-E746-8BB2-B1710A35AEC5}"/>
                </a:ext>
              </a:extLst>
            </p:cNvPr>
            <p:cNvSpPr/>
            <p:nvPr/>
          </p:nvSpPr>
          <p:spPr>
            <a:xfrm rot="-4098293">
              <a:off x="14335248" y="4634394"/>
              <a:ext cx="540744" cy="540744"/>
            </a:xfrm>
            <a:custGeom>
              <a:avLst/>
              <a:gdLst>
                <a:gd name="connsiteX0" fmla="*/ 540707 w 540744"/>
                <a:gd name="connsiteY0" fmla="*/ 270295 h 540744"/>
                <a:gd name="connsiteX1" fmla="*/ 270336 w 540744"/>
                <a:gd name="connsiteY1" fmla="*/ 540667 h 540744"/>
                <a:gd name="connsiteX2" fmla="*/ -36 w 540744"/>
                <a:gd name="connsiteY2" fmla="*/ 270295 h 540744"/>
                <a:gd name="connsiteX3" fmla="*/ 270336 w 540744"/>
                <a:gd name="connsiteY3" fmla="*/ -77 h 540744"/>
                <a:gd name="connsiteX4" fmla="*/ 540707 w 540744"/>
                <a:gd name="connsiteY4" fmla="*/ 270295 h 54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44" h="540744">
                  <a:moveTo>
                    <a:pt x="540707" y="270295"/>
                  </a:moveTo>
                  <a:cubicBezTo>
                    <a:pt x="540707" y="419617"/>
                    <a:pt x="419658" y="540667"/>
                    <a:pt x="270336" y="540667"/>
                  </a:cubicBezTo>
                  <a:cubicBezTo>
                    <a:pt x="121013" y="540667"/>
                    <a:pt x="-36" y="419617"/>
                    <a:pt x="-36" y="270295"/>
                  </a:cubicBezTo>
                  <a:cubicBezTo>
                    <a:pt x="-36" y="120972"/>
                    <a:pt x="121013" y="-77"/>
                    <a:pt x="270336" y="-77"/>
                  </a:cubicBezTo>
                  <a:cubicBezTo>
                    <a:pt x="419658" y="-77"/>
                    <a:pt x="540707" y="120972"/>
                    <a:pt x="540707" y="270295"/>
                  </a:cubicBezTo>
                  <a:close/>
                </a:path>
              </a:pathLst>
            </a:custGeom>
            <a:solidFill>
              <a:srgbClr val="FCB900"/>
            </a:solidFill>
            <a:ln w="9534" cap="rnd">
              <a:solidFill>
                <a:srgbClr val="263238"/>
              </a:solidFill>
              <a:prstDash val="solid"/>
              <a:round/>
            </a:ln>
          </p:spPr>
          <p:txBody>
            <a:bodyPr rtlCol="0" anchor="ctr"/>
            <a:lstStyle/>
            <a:p>
              <a:endParaRPr lang="en-GB"/>
            </a:p>
          </p:txBody>
        </p:sp>
        <p:sp>
          <p:nvSpPr>
            <p:cNvPr id="885" name="Graphic 765">
              <a:extLst>
                <a:ext uri="{FF2B5EF4-FFF2-40B4-BE49-F238E27FC236}">
                  <a16:creationId xmlns:a16="http://schemas.microsoft.com/office/drawing/2014/main" id="{90587330-A50F-734E-AC20-10B8E46E350F}"/>
                </a:ext>
              </a:extLst>
            </p:cNvPr>
            <p:cNvSpPr/>
            <p:nvPr/>
          </p:nvSpPr>
          <p:spPr>
            <a:xfrm>
              <a:off x="14556260" y="5092146"/>
              <a:ext cx="148113" cy="96407"/>
            </a:xfrm>
            <a:custGeom>
              <a:avLst/>
              <a:gdLst>
                <a:gd name="connsiteX0" fmla="*/ 72736 w 148113"/>
                <a:gd name="connsiteY0" fmla="*/ 95841 h 96407"/>
                <a:gd name="connsiteX1" fmla="*/ 148078 w 148113"/>
                <a:gd name="connsiteY1" fmla="*/ 81649 h 96407"/>
                <a:gd name="connsiteX2" fmla="*/ 132076 w 148113"/>
                <a:gd name="connsiteY2" fmla="*/ -76 h 96407"/>
                <a:gd name="connsiteX3" fmla="*/ 4823 w 148113"/>
                <a:gd name="connsiteY3" fmla="*/ 7449 h 96407"/>
                <a:gd name="connsiteX4" fmla="*/ -35 w 148113"/>
                <a:gd name="connsiteY4" fmla="*/ 87459 h 96407"/>
                <a:gd name="connsiteX5" fmla="*/ 72736 w 148113"/>
                <a:gd name="connsiteY5" fmla="*/ 95841 h 9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13" h="96407">
                  <a:moveTo>
                    <a:pt x="72736" y="95841"/>
                  </a:moveTo>
                  <a:cubicBezTo>
                    <a:pt x="112645" y="92888"/>
                    <a:pt x="130552" y="90031"/>
                    <a:pt x="148078" y="81649"/>
                  </a:cubicBezTo>
                  <a:lnTo>
                    <a:pt x="132076" y="-76"/>
                  </a:lnTo>
                  <a:lnTo>
                    <a:pt x="4823" y="7449"/>
                  </a:lnTo>
                  <a:lnTo>
                    <a:pt x="-35" y="87459"/>
                  </a:lnTo>
                  <a:cubicBezTo>
                    <a:pt x="23495" y="94726"/>
                    <a:pt x="48169" y="97568"/>
                    <a:pt x="72736" y="95841"/>
                  </a:cubicBezTo>
                  <a:close/>
                </a:path>
              </a:pathLst>
            </a:custGeom>
            <a:solidFill>
              <a:srgbClr val="FFFFFF"/>
            </a:solidFill>
            <a:ln w="9525" cap="flat">
              <a:noFill/>
              <a:prstDash val="solid"/>
              <a:miter/>
            </a:ln>
          </p:spPr>
          <p:txBody>
            <a:bodyPr rtlCol="0" anchor="ctr"/>
            <a:lstStyle/>
            <a:p>
              <a:endParaRPr lang="en-GB"/>
            </a:p>
          </p:txBody>
        </p:sp>
        <p:sp>
          <p:nvSpPr>
            <p:cNvPr id="886" name="Graphic 765">
              <a:extLst>
                <a:ext uri="{FF2B5EF4-FFF2-40B4-BE49-F238E27FC236}">
                  <a16:creationId xmlns:a16="http://schemas.microsoft.com/office/drawing/2014/main" id="{350C7F0C-1B9C-EA4A-AC6A-F78CC6F8EA1E}"/>
                </a:ext>
              </a:extLst>
            </p:cNvPr>
            <p:cNvSpPr/>
            <p:nvPr/>
          </p:nvSpPr>
          <p:spPr>
            <a:xfrm>
              <a:off x="14536067" y="5093670"/>
              <a:ext cx="190500" cy="63055"/>
            </a:xfrm>
            <a:custGeom>
              <a:avLst/>
              <a:gdLst>
                <a:gd name="connsiteX0" fmla="*/ -35 w 190500"/>
                <a:gd name="connsiteY0" fmla="*/ -76 h 63055"/>
                <a:gd name="connsiteX1" fmla="*/ 95215 w 190500"/>
                <a:gd name="connsiteY1" fmla="*/ 62980 h 63055"/>
                <a:gd name="connsiteX2" fmla="*/ 190465 w 190500"/>
                <a:gd name="connsiteY2" fmla="*/ -76 h 63055"/>
                <a:gd name="connsiteX3" fmla="*/ -35 w 190500"/>
                <a:gd name="connsiteY3" fmla="*/ -76 h 63055"/>
              </a:gdLst>
              <a:ahLst/>
              <a:cxnLst>
                <a:cxn ang="0">
                  <a:pos x="connsiteX0" y="connsiteY0"/>
                </a:cxn>
                <a:cxn ang="0">
                  <a:pos x="connsiteX1" y="connsiteY1"/>
                </a:cxn>
                <a:cxn ang="0">
                  <a:pos x="connsiteX2" y="connsiteY2"/>
                </a:cxn>
                <a:cxn ang="0">
                  <a:pos x="connsiteX3" y="connsiteY3"/>
                </a:cxn>
              </a:cxnLst>
              <a:rect l="l" t="t" r="r" b="b"/>
              <a:pathLst>
                <a:path w="190500" h="63055">
                  <a:moveTo>
                    <a:pt x="-35" y="-76"/>
                  </a:moveTo>
                  <a:cubicBezTo>
                    <a:pt x="23110" y="38024"/>
                    <a:pt x="57115" y="62980"/>
                    <a:pt x="95215" y="62980"/>
                  </a:cubicBezTo>
                  <a:cubicBezTo>
                    <a:pt x="133315" y="62980"/>
                    <a:pt x="167224" y="38500"/>
                    <a:pt x="190465" y="-76"/>
                  </a:cubicBezTo>
                  <a:lnTo>
                    <a:pt x="-35" y="-76"/>
                  </a:lnTo>
                  <a:close/>
                </a:path>
              </a:pathLst>
            </a:custGeom>
            <a:solidFill>
              <a:srgbClr val="263238"/>
            </a:solidFill>
            <a:ln w="7144" cap="rnd">
              <a:solidFill>
                <a:srgbClr val="263238"/>
              </a:solidFill>
              <a:prstDash val="solid"/>
              <a:round/>
            </a:ln>
          </p:spPr>
          <p:txBody>
            <a:bodyPr rtlCol="0" anchor="ctr"/>
            <a:lstStyle/>
            <a:p>
              <a:endParaRPr lang="en-GB"/>
            </a:p>
          </p:txBody>
        </p:sp>
        <p:sp>
          <p:nvSpPr>
            <p:cNvPr id="887" name="Graphic 765">
              <a:extLst>
                <a:ext uri="{FF2B5EF4-FFF2-40B4-BE49-F238E27FC236}">
                  <a16:creationId xmlns:a16="http://schemas.microsoft.com/office/drawing/2014/main" id="{069147A0-1F34-7B41-AD0A-2F64D1D1F257}"/>
                </a:ext>
              </a:extLst>
            </p:cNvPr>
            <p:cNvSpPr/>
            <p:nvPr/>
          </p:nvSpPr>
          <p:spPr>
            <a:xfrm>
              <a:off x="14556260" y="5092146"/>
              <a:ext cx="148113" cy="96407"/>
            </a:xfrm>
            <a:custGeom>
              <a:avLst/>
              <a:gdLst>
                <a:gd name="connsiteX0" fmla="*/ 72736 w 148113"/>
                <a:gd name="connsiteY0" fmla="*/ 95841 h 96407"/>
                <a:gd name="connsiteX1" fmla="*/ 148078 w 148113"/>
                <a:gd name="connsiteY1" fmla="*/ 81649 h 96407"/>
                <a:gd name="connsiteX2" fmla="*/ 132076 w 148113"/>
                <a:gd name="connsiteY2" fmla="*/ -76 h 96407"/>
                <a:gd name="connsiteX3" fmla="*/ 4823 w 148113"/>
                <a:gd name="connsiteY3" fmla="*/ 7449 h 96407"/>
                <a:gd name="connsiteX4" fmla="*/ -35 w 148113"/>
                <a:gd name="connsiteY4" fmla="*/ 87459 h 96407"/>
                <a:gd name="connsiteX5" fmla="*/ 72736 w 148113"/>
                <a:gd name="connsiteY5" fmla="*/ 95841 h 9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13" h="96407">
                  <a:moveTo>
                    <a:pt x="72736" y="95841"/>
                  </a:moveTo>
                  <a:cubicBezTo>
                    <a:pt x="112645" y="92888"/>
                    <a:pt x="130552" y="90031"/>
                    <a:pt x="148078" y="81649"/>
                  </a:cubicBezTo>
                  <a:lnTo>
                    <a:pt x="132076" y="-76"/>
                  </a:lnTo>
                  <a:lnTo>
                    <a:pt x="4823" y="7449"/>
                  </a:lnTo>
                  <a:lnTo>
                    <a:pt x="-35" y="87459"/>
                  </a:lnTo>
                  <a:cubicBezTo>
                    <a:pt x="23495" y="94726"/>
                    <a:pt x="48169" y="97568"/>
                    <a:pt x="72736" y="95841"/>
                  </a:cubicBezTo>
                  <a:close/>
                </a:path>
              </a:pathLst>
            </a:custGeom>
            <a:noFill/>
            <a:ln w="7144" cap="rnd">
              <a:solidFill>
                <a:srgbClr val="263238"/>
              </a:solidFill>
              <a:prstDash val="solid"/>
              <a:round/>
            </a:ln>
          </p:spPr>
          <p:txBody>
            <a:bodyPr rtlCol="0" anchor="ctr"/>
            <a:lstStyle/>
            <a:p>
              <a:endParaRPr lang="en-GB"/>
            </a:p>
          </p:txBody>
        </p:sp>
        <p:sp>
          <p:nvSpPr>
            <p:cNvPr id="888" name="Graphic 765">
              <a:extLst>
                <a:ext uri="{FF2B5EF4-FFF2-40B4-BE49-F238E27FC236}">
                  <a16:creationId xmlns:a16="http://schemas.microsoft.com/office/drawing/2014/main" id="{E7A2F627-E202-8F45-B061-AAD81A628112}"/>
                </a:ext>
              </a:extLst>
            </p:cNvPr>
            <p:cNvSpPr/>
            <p:nvPr/>
          </p:nvSpPr>
          <p:spPr>
            <a:xfrm>
              <a:off x="14458328" y="4773535"/>
              <a:ext cx="324303" cy="366617"/>
            </a:xfrm>
            <a:custGeom>
              <a:avLst/>
              <a:gdLst>
                <a:gd name="connsiteX0" fmla="*/ 310208 w 324303"/>
                <a:gd name="connsiteY0" fmla="*/ 176041 h 366617"/>
                <a:gd name="connsiteX1" fmla="*/ 292968 w 324303"/>
                <a:gd name="connsiteY1" fmla="*/ 174517 h 366617"/>
                <a:gd name="connsiteX2" fmla="*/ 155141 w 324303"/>
                <a:gd name="connsiteY2" fmla="*/ -76 h 366617"/>
                <a:gd name="connsiteX3" fmla="*/ 17505 w 324303"/>
                <a:gd name="connsiteY3" fmla="*/ 174517 h 366617"/>
                <a:gd name="connsiteX4" fmla="*/ 15410 w 324303"/>
                <a:gd name="connsiteY4" fmla="*/ 171850 h 366617"/>
                <a:gd name="connsiteX5" fmla="*/ 1598 w 324303"/>
                <a:gd name="connsiteY5" fmla="*/ 215094 h 366617"/>
                <a:gd name="connsiteX6" fmla="*/ 30935 w 324303"/>
                <a:gd name="connsiteY6" fmla="*/ 248527 h 366617"/>
                <a:gd name="connsiteX7" fmla="*/ 155332 w 324303"/>
                <a:gd name="connsiteY7" fmla="*/ 366541 h 366617"/>
                <a:gd name="connsiteX8" fmla="*/ 284300 w 324303"/>
                <a:gd name="connsiteY8" fmla="*/ 248812 h 366617"/>
                <a:gd name="connsiteX9" fmla="*/ 319067 w 324303"/>
                <a:gd name="connsiteY9" fmla="*/ 224238 h 366617"/>
                <a:gd name="connsiteX10" fmla="*/ 310208 w 324303"/>
                <a:gd name="connsiteY10" fmla="*/ 176041 h 3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303" h="366617">
                  <a:moveTo>
                    <a:pt x="310208" y="176041"/>
                  </a:moveTo>
                  <a:cubicBezTo>
                    <a:pt x="304841" y="173442"/>
                    <a:pt x="298708" y="172900"/>
                    <a:pt x="292968" y="174517"/>
                  </a:cubicBezTo>
                  <a:cubicBezTo>
                    <a:pt x="289539" y="77362"/>
                    <a:pt x="229151" y="-76"/>
                    <a:pt x="155141" y="-76"/>
                  </a:cubicBezTo>
                  <a:cubicBezTo>
                    <a:pt x="81132" y="-76"/>
                    <a:pt x="20934" y="77553"/>
                    <a:pt x="17505" y="174517"/>
                  </a:cubicBezTo>
                  <a:cubicBezTo>
                    <a:pt x="11695" y="172993"/>
                    <a:pt x="20744" y="169279"/>
                    <a:pt x="15410" y="171850"/>
                  </a:cubicBezTo>
                  <a:cubicBezTo>
                    <a:pt x="1027" y="178994"/>
                    <a:pt x="-2593" y="197473"/>
                    <a:pt x="1598" y="215094"/>
                  </a:cubicBezTo>
                  <a:cubicBezTo>
                    <a:pt x="5789" y="232715"/>
                    <a:pt x="18077" y="249193"/>
                    <a:pt x="30935" y="248527"/>
                  </a:cubicBezTo>
                  <a:cubicBezTo>
                    <a:pt x="50747" y="317583"/>
                    <a:pt x="96467" y="366541"/>
                    <a:pt x="155332" y="366541"/>
                  </a:cubicBezTo>
                  <a:cubicBezTo>
                    <a:pt x="214196" y="366541"/>
                    <a:pt x="264393" y="317392"/>
                    <a:pt x="284300" y="248812"/>
                  </a:cubicBezTo>
                  <a:cubicBezTo>
                    <a:pt x="299648" y="247980"/>
                    <a:pt x="313161" y="238428"/>
                    <a:pt x="319067" y="224238"/>
                  </a:cubicBezTo>
                  <a:cubicBezTo>
                    <a:pt x="328592" y="204712"/>
                    <a:pt x="324686" y="183090"/>
                    <a:pt x="310208" y="176041"/>
                  </a:cubicBezTo>
                  <a:close/>
                </a:path>
              </a:pathLst>
            </a:custGeom>
            <a:solidFill>
              <a:srgbClr val="FFFFFF"/>
            </a:solidFill>
            <a:ln w="7144" cap="rnd">
              <a:solidFill>
                <a:srgbClr val="263238"/>
              </a:solidFill>
              <a:prstDash val="solid"/>
              <a:round/>
            </a:ln>
          </p:spPr>
          <p:txBody>
            <a:bodyPr rtlCol="0" anchor="ctr"/>
            <a:lstStyle/>
            <a:p>
              <a:endParaRPr lang="en-GB"/>
            </a:p>
          </p:txBody>
        </p:sp>
        <p:sp>
          <p:nvSpPr>
            <p:cNvPr id="889" name="Graphic 765">
              <a:extLst>
                <a:ext uri="{FF2B5EF4-FFF2-40B4-BE49-F238E27FC236}">
                  <a16:creationId xmlns:a16="http://schemas.microsoft.com/office/drawing/2014/main" id="{BDA0A0A6-A773-8D4D-864E-E641552AF071}"/>
                </a:ext>
              </a:extLst>
            </p:cNvPr>
            <p:cNvSpPr/>
            <p:nvPr/>
          </p:nvSpPr>
          <p:spPr>
            <a:xfrm>
              <a:off x="14570261" y="4968988"/>
              <a:ext cx="27622" cy="66770"/>
            </a:xfrm>
            <a:custGeom>
              <a:avLst/>
              <a:gdLst>
                <a:gd name="connsiteX0" fmla="*/ 20158 w 27622"/>
                <a:gd name="connsiteY0" fmla="*/ -76 h 66770"/>
                <a:gd name="connsiteX1" fmla="*/ 19015 w 27622"/>
                <a:gd name="connsiteY1" fmla="*/ 5163 h 66770"/>
                <a:gd name="connsiteX2" fmla="*/ -35 w 27622"/>
                <a:gd name="connsiteY2" fmla="*/ 51645 h 66770"/>
                <a:gd name="connsiteX3" fmla="*/ -35 w 27622"/>
                <a:gd name="connsiteY3" fmla="*/ 51645 h 66770"/>
                <a:gd name="connsiteX4" fmla="*/ 27587 w 27622"/>
                <a:gd name="connsiteY4" fmla="*/ 66694 h 66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66770">
                  <a:moveTo>
                    <a:pt x="20158" y="-76"/>
                  </a:moveTo>
                  <a:lnTo>
                    <a:pt x="19015" y="5163"/>
                  </a:lnTo>
                  <a:cubicBezTo>
                    <a:pt x="15582" y="21698"/>
                    <a:pt x="9124" y="37457"/>
                    <a:pt x="-35" y="51645"/>
                  </a:cubicBezTo>
                  <a:lnTo>
                    <a:pt x="-35" y="51645"/>
                  </a:lnTo>
                  <a:lnTo>
                    <a:pt x="27587" y="66694"/>
                  </a:lnTo>
                </a:path>
              </a:pathLst>
            </a:custGeom>
            <a:noFill/>
            <a:ln w="7144" cap="rnd">
              <a:solidFill>
                <a:srgbClr val="263238"/>
              </a:solidFill>
              <a:prstDash val="solid"/>
              <a:round/>
            </a:ln>
          </p:spPr>
          <p:txBody>
            <a:bodyPr rtlCol="0" anchor="ctr"/>
            <a:lstStyle/>
            <a:p>
              <a:endParaRPr lang="en-GB"/>
            </a:p>
          </p:txBody>
        </p:sp>
        <p:sp>
          <p:nvSpPr>
            <p:cNvPr id="890" name="Graphic 765">
              <a:extLst>
                <a:ext uri="{FF2B5EF4-FFF2-40B4-BE49-F238E27FC236}">
                  <a16:creationId xmlns:a16="http://schemas.microsoft.com/office/drawing/2014/main" id="{AF2A1691-FCED-0A4F-9783-91B618466F1A}"/>
                </a:ext>
              </a:extLst>
            </p:cNvPr>
            <p:cNvSpPr/>
            <p:nvPr/>
          </p:nvSpPr>
          <p:spPr>
            <a:xfrm>
              <a:off x="14527971" y="4953081"/>
              <a:ext cx="16192" cy="26438"/>
            </a:xfrm>
            <a:custGeom>
              <a:avLst/>
              <a:gdLst>
                <a:gd name="connsiteX0" fmla="*/ 14347 w 16192"/>
                <a:gd name="connsiteY0" fmla="*/ 13164 h 26438"/>
                <a:gd name="connsiteX1" fmla="*/ 13163 w 16192"/>
                <a:gd name="connsiteY1" fmla="*/ 24552 h 26438"/>
                <a:gd name="connsiteX2" fmla="*/ 1774 w 16192"/>
                <a:gd name="connsiteY2" fmla="*/ 23368 h 26438"/>
                <a:gd name="connsiteX3" fmla="*/ 1774 w 16192"/>
                <a:gd name="connsiteY3" fmla="*/ 13164 h 26438"/>
                <a:gd name="connsiteX4" fmla="*/ 8061 w 16192"/>
                <a:gd name="connsiteY4" fmla="*/ -76 h 26438"/>
                <a:gd name="connsiteX5" fmla="*/ 14347 w 16192"/>
                <a:gd name="connsiteY5" fmla="*/ 13164 h 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 h="26438">
                  <a:moveTo>
                    <a:pt x="14347" y="13164"/>
                  </a:moveTo>
                  <a:cubicBezTo>
                    <a:pt x="17165" y="16636"/>
                    <a:pt x="16635" y="21735"/>
                    <a:pt x="13163" y="24552"/>
                  </a:cubicBezTo>
                  <a:cubicBezTo>
                    <a:pt x="9691" y="27370"/>
                    <a:pt x="4592" y="26840"/>
                    <a:pt x="1774" y="23368"/>
                  </a:cubicBezTo>
                  <a:cubicBezTo>
                    <a:pt x="-639" y="20394"/>
                    <a:pt x="-639" y="16137"/>
                    <a:pt x="1774" y="13164"/>
                  </a:cubicBezTo>
                  <a:cubicBezTo>
                    <a:pt x="1774" y="5925"/>
                    <a:pt x="4536" y="-76"/>
                    <a:pt x="8061" y="-76"/>
                  </a:cubicBezTo>
                  <a:cubicBezTo>
                    <a:pt x="11585" y="-76"/>
                    <a:pt x="14347" y="5830"/>
                    <a:pt x="14347" y="13164"/>
                  </a:cubicBezTo>
                  <a:close/>
                </a:path>
              </a:pathLst>
            </a:custGeom>
            <a:solidFill>
              <a:srgbClr val="263238"/>
            </a:solidFill>
            <a:ln w="9525" cap="flat">
              <a:noFill/>
              <a:prstDash val="solid"/>
              <a:miter/>
            </a:ln>
          </p:spPr>
          <p:txBody>
            <a:bodyPr rtlCol="0" anchor="ctr"/>
            <a:lstStyle/>
            <a:p>
              <a:endParaRPr lang="en-GB"/>
            </a:p>
          </p:txBody>
        </p:sp>
        <p:sp>
          <p:nvSpPr>
            <p:cNvPr id="891" name="Graphic 765">
              <a:extLst>
                <a:ext uri="{FF2B5EF4-FFF2-40B4-BE49-F238E27FC236}">
                  <a16:creationId xmlns:a16="http://schemas.microsoft.com/office/drawing/2014/main" id="{082176DC-21A4-0B44-AA5F-4DFC61020EBC}"/>
                </a:ext>
              </a:extLst>
            </p:cNvPr>
            <p:cNvSpPr/>
            <p:nvPr/>
          </p:nvSpPr>
          <p:spPr>
            <a:xfrm>
              <a:off x="14633174" y="4953182"/>
              <a:ext cx="16192" cy="26283"/>
            </a:xfrm>
            <a:custGeom>
              <a:avLst/>
              <a:gdLst>
                <a:gd name="connsiteX0" fmla="*/ 14395 w 16192"/>
                <a:gd name="connsiteY0" fmla="*/ 13063 h 26283"/>
                <a:gd name="connsiteX1" fmla="*/ 8013 w 16192"/>
                <a:gd name="connsiteY1" fmla="*/ 26208 h 26283"/>
                <a:gd name="connsiteX2" fmla="*/ 1727 w 16192"/>
                <a:gd name="connsiteY2" fmla="*/ 13063 h 26283"/>
                <a:gd name="connsiteX3" fmla="*/ 3019 w 16192"/>
                <a:gd name="connsiteY3" fmla="*/ 1686 h 26283"/>
                <a:gd name="connsiteX4" fmla="*/ 14395 w 16192"/>
                <a:gd name="connsiteY4" fmla="*/ 2978 h 26283"/>
                <a:gd name="connsiteX5" fmla="*/ 14395 w 16192"/>
                <a:gd name="connsiteY5" fmla="*/ 13063 h 2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 h="26283">
                  <a:moveTo>
                    <a:pt x="14395" y="13063"/>
                  </a:moveTo>
                  <a:cubicBezTo>
                    <a:pt x="15559" y="18393"/>
                    <a:pt x="12921" y="23826"/>
                    <a:pt x="8013" y="26208"/>
                  </a:cubicBezTo>
                  <a:cubicBezTo>
                    <a:pt x="4489" y="26208"/>
                    <a:pt x="1727" y="20302"/>
                    <a:pt x="1727" y="13063"/>
                  </a:cubicBezTo>
                  <a:cubicBezTo>
                    <a:pt x="-1058" y="9565"/>
                    <a:pt x="-480" y="4471"/>
                    <a:pt x="3019" y="1686"/>
                  </a:cubicBezTo>
                  <a:cubicBezTo>
                    <a:pt x="6517" y="-1098"/>
                    <a:pt x="11611" y="-520"/>
                    <a:pt x="14395" y="2978"/>
                  </a:cubicBezTo>
                  <a:cubicBezTo>
                    <a:pt x="16745" y="5929"/>
                    <a:pt x="16745" y="10112"/>
                    <a:pt x="14395" y="13063"/>
                  </a:cubicBezTo>
                  <a:close/>
                </a:path>
              </a:pathLst>
            </a:custGeom>
            <a:solidFill>
              <a:srgbClr val="263238"/>
            </a:solidFill>
            <a:ln w="9525" cap="flat">
              <a:noFill/>
              <a:prstDash val="solid"/>
              <a:miter/>
            </a:ln>
          </p:spPr>
          <p:txBody>
            <a:bodyPr rtlCol="0" anchor="ctr"/>
            <a:lstStyle/>
            <a:p>
              <a:endParaRPr lang="en-GB"/>
            </a:p>
          </p:txBody>
        </p:sp>
        <p:sp>
          <p:nvSpPr>
            <p:cNvPr id="892" name="Graphic 765">
              <a:extLst>
                <a:ext uri="{FF2B5EF4-FFF2-40B4-BE49-F238E27FC236}">
                  <a16:creationId xmlns:a16="http://schemas.microsoft.com/office/drawing/2014/main" id="{60ABEF39-3CEE-D249-8BF0-26245F56D0A3}"/>
                </a:ext>
              </a:extLst>
            </p:cNvPr>
            <p:cNvSpPr/>
            <p:nvPr/>
          </p:nvSpPr>
          <p:spPr>
            <a:xfrm>
              <a:off x="14517302" y="4908234"/>
              <a:ext cx="52006" cy="23796"/>
            </a:xfrm>
            <a:custGeom>
              <a:avLst/>
              <a:gdLst>
                <a:gd name="connsiteX0" fmla="*/ -35 w 52006"/>
                <a:gd name="connsiteY0" fmla="*/ 23721 h 23796"/>
                <a:gd name="connsiteX1" fmla="*/ 51971 w 52006"/>
                <a:gd name="connsiteY1" fmla="*/ 1718 h 23796"/>
              </a:gdLst>
              <a:ahLst/>
              <a:cxnLst>
                <a:cxn ang="0">
                  <a:pos x="connsiteX0" y="connsiteY0"/>
                </a:cxn>
                <a:cxn ang="0">
                  <a:pos x="connsiteX1" y="connsiteY1"/>
                </a:cxn>
              </a:cxnLst>
              <a:rect l="l" t="t" r="r" b="b"/>
              <a:pathLst>
                <a:path w="52006" h="23796">
                  <a:moveTo>
                    <a:pt x="-35" y="23721"/>
                  </a:moveTo>
                  <a:cubicBezTo>
                    <a:pt x="9879" y="4970"/>
                    <a:pt x="31610" y="-4224"/>
                    <a:pt x="51971" y="1718"/>
                  </a:cubicBezTo>
                </a:path>
              </a:pathLst>
            </a:custGeom>
            <a:noFill/>
            <a:ln w="7144" cap="rnd">
              <a:solidFill>
                <a:srgbClr val="263238"/>
              </a:solidFill>
              <a:prstDash val="solid"/>
              <a:round/>
            </a:ln>
          </p:spPr>
          <p:txBody>
            <a:bodyPr rtlCol="0" anchor="ctr"/>
            <a:lstStyle/>
            <a:p>
              <a:endParaRPr lang="en-GB"/>
            </a:p>
          </p:txBody>
        </p:sp>
        <p:sp>
          <p:nvSpPr>
            <p:cNvPr id="893" name="Graphic 765">
              <a:extLst>
                <a:ext uri="{FF2B5EF4-FFF2-40B4-BE49-F238E27FC236}">
                  <a16:creationId xmlns:a16="http://schemas.microsoft.com/office/drawing/2014/main" id="{1291DA94-0AF0-C44B-91CE-0F82DAF01595}"/>
                </a:ext>
              </a:extLst>
            </p:cNvPr>
            <p:cNvSpPr/>
            <p:nvPr/>
          </p:nvSpPr>
          <p:spPr>
            <a:xfrm>
              <a:off x="14635507" y="4905145"/>
              <a:ext cx="51625" cy="23932"/>
            </a:xfrm>
            <a:custGeom>
              <a:avLst/>
              <a:gdLst>
                <a:gd name="connsiteX0" fmla="*/ 51590 w 51625"/>
                <a:gd name="connsiteY0" fmla="*/ 23857 h 23932"/>
                <a:gd name="connsiteX1" fmla="*/ -35 w 51625"/>
                <a:gd name="connsiteY1" fmla="*/ 1569 h 23932"/>
              </a:gdLst>
              <a:ahLst/>
              <a:cxnLst>
                <a:cxn ang="0">
                  <a:pos x="connsiteX0" y="connsiteY0"/>
                </a:cxn>
                <a:cxn ang="0">
                  <a:pos x="connsiteX1" y="connsiteY1"/>
                </a:cxn>
              </a:cxnLst>
              <a:rect l="l" t="t" r="r" b="b"/>
              <a:pathLst>
                <a:path w="51625" h="23932">
                  <a:moveTo>
                    <a:pt x="51590" y="23857"/>
                  </a:moveTo>
                  <a:cubicBezTo>
                    <a:pt x="41777" y="5199"/>
                    <a:pt x="20275" y="-4084"/>
                    <a:pt x="-35" y="1569"/>
                  </a:cubicBezTo>
                </a:path>
              </a:pathLst>
            </a:custGeom>
            <a:noFill/>
            <a:ln w="7144" cap="rnd">
              <a:solidFill>
                <a:srgbClr val="263238"/>
              </a:solidFill>
              <a:prstDash val="solid"/>
              <a:round/>
            </a:ln>
          </p:spPr>
          <p:txBody>
            <a:bodyPr rtlCol="0" anchor="ctr"/>
            <a:lstStyle/>
            <a:p>
              <a:endParaRPr lang="en-GB"/>
            </a:p>
          </p:txBody>
        </p:sp>
        <p:sp>
          <p:nvSpPr>
            <p:cNvPr id="894" name="Graphic 765">
              <a:extLst>
                <a:ext uri="{FF2B5EF4-FFF2-40B4-BE49-F238E27FC236}">
                  <a16:creationId xmlns:a16="http://schemas.microsoft.com/office/drawing/2014/main" id="{A1856048-B05D-9142-BE85-EE18C19D3E45}"/>
                </a:ext>
              </a:extLst>
            </p:cNvPr>
            <p:cNvSpPr/>
            <p:nvPr/>
          </p:nvSpPr>
          <p:spPr>
            <a:xfrm>
              <a:off x="14476631" y="4933364"/>
              <a:ext cx="28003" cy="9525"/>
            </a:xfrm>
            <a:custGeom>
              <a:avLst/>
              <a:gdLst>
                <a:gd name="connsiteX0" fmla="*/ 28003 w 28003"/>
                <a:gd name="connsiteY0" fmla="*/ 0 h 9525"/>
                <a:gd name="connsiteX1" fmla="*/ 0 w 28003"/>
                <a:gd name="connsiteY1" fmla="*/ 0 h 9525"/>
              </a:gdLst>
              <a:ahLst/>
              <a:cxnLst>
                <a:cxn ang="0">
                  <a:pos x="connsiteX0" y="connsiteY0"/>
                </a:cxn>
                <a:cxn ang="0">
                  <a:pos x="connsiteX1" y="connsiteY1"/>
                </a:cxn>
              </a:cxnLst>
              <a:rect l="l" t="t" r="r" b="b"/>
              <a:pathLst>
                <a:path w="28003" h="9525">
                  <a:moveTo>
                    <a:pt x="28003" y="0"/>
                  </a:moveTo>
                  <a:lnTo>
                    <a:pt x="0" y="0"/>
                  </a:lnTo>
                </a:path>
              </a:pathLst>
            </a:custGeom>
            <a:ln w="7144" cap="rnd">
              <a:solidFill>
                <a:srgbClr val="263238"/>
              </a:solidFill>
              <a:prstDash val="solid"/>
              <a:round/>
            </a:ln>
          </p:spPr>
          <p:txBody>
            <a:bodyPr rtlCol="0" anchor="ctr"/>
            <a:lstStyle/>
            <a:p>
              <a:endParaRPr lang="en-GB"/>
            </a:p>
          </p:txBody>
        </p:sp>
        <p:sp>
          <p:nvSpPr>
            <p:cNvPr id="895" name="Graphic 765">
              <a:extLst>
                <a:ext uri="{FF2B5EF4-FFF2-40B4-BE49-F238E27FC236}">
                  <a16:creationId xmlns:a16="http://schemas.microsoft.com/office/drawing/2014/main" id="{022B4478-C56D-B348-86B4-A482311C519D}"/>
                </a:ext>
              </a:extLst>
            </p:cNvPr>
            <p:cNvSpPr/>
            <p:nvPr/>
          </p:nvSpPr>
          <p:spPr>
            <a:xfrm>
              <a:off x="14510444" y="4933364"/>
              <a:ext cx="77724" cy="50101"/>
            </a:xfrm>
            <a:custGeom>
              <a:avLst/>
              <a:gdLst>
                <a:gd name="connsiteX0" fmla="*/ 0 w 77724"/>
                <a:gd name="connsiteY0" fmla="*/ 0 h 50101"/>
                <a:gd name="connsiteX1" fmla="*/ 77724 w 77724"/>
                <a:gd name="connsiteY1" fmla="*/ 0 h 50101"/>
                <a:gd name="connsiteX2" fmla="*/ 77724 w 77724"/>
                <a:gd name="connsiteY2" fmla="*/ 50102 h 50101"/>
                <a:gd name="connsiteX3" fmla="*/ 0 w 77724"/>
                <a:gd name="connsiteY3" fmla="*/ 50102 h 50101"/>
              </a:gdLst>
              <a:ahLst/>
              <a:cxnLst>
                <a:cxn ang="0">
                  <a:pos x="connsiteX0" y="connsiteY0"/>
                </a:cxn>
                <a:cxn ang="0">
                  <a:pos x="connsiteX1" y="connsiteY1"/>
                </a:cxn>
                <a:cxn ang="0">
                  <a:pos x="connsiteX2" y="connsiteY2"/>
                </a:cxn>
                <a:cxn ang="0">
                  <a:pos x="connsiteX3" y="connsiteY3"/>
                </a:cxn>
              </a:cxnLst>
              <a:rect l="l" t="t" r="r" b="b"/>
              <a:pathLst>
                <a:path w="77724" h="50101">
                  <a:moveTo>
                    <a:pt x="0" y="0"/>
                  </a:moveTo>
                  <a:lnTo>
                    <a:pt x="77724" y="0"/>
                  </a:lnTo>
                  <a:lnTo>
                    <a:pt x="77724" y="50102"/>
                  </a:lnTo>
                  <a:lnTo>
                    <a:pt x="0" y="50102"/>
                  </a:lnTo>
                  <a:close/>
                </a:path>
              </a:pathLst>
            </a:custGeom>
            <a:noFill/>
            <a:ln w="7144" cap="rnd">
              <a:solidFill>
                <a:srgbClr val="263238"/>
              </a:solidFill>
              <a:prstDash val="solid"/>
              <a:round/>
            </a:ln>
          </p:spPr>
          <p:txBody>
            <a:bodyPr rtlCol="0" anchor="ctr"/>
            <a:lstStyle/>
            <a:p>
              <a:endParaRPr lang="en-GB"/>
            </a:p>
          </p:txBody>
        </p:sp>
        <p:sp>
          <p:nvSpPr>
            <p:cNvPr id="896" name="Graphic 765">
              <a:extLst>
                <a:ext uri="{FF2B5EF4-FFF2-40B4-BE49-F238E27FC236}">
                  <a16:creationId xmlns:a16="http://schemas.microsoft.com/office/drawing/2014/main" id="{AFC4EA8C-D478-E64A-9D75-C63E3CC3E281}"/>
                </a:ext>
              </a:extLst>
            </p:cNvPr>
            <p:cNvSpPr/>
            <p:nvPr/>
          </p:nvSpPr>
          <p:spPr>
            <a:xfrm>
              <a:off x="14622268" y="4933364"/>
              <a:ext cx="77724" cy="50101"/>
            </a:xfrm>
            <a:custGeom>
              <a:avLst/>
              <a:gdLst>
                <a:gd name="connsiteX0" fmla="*/ 0 w 77724"/>
                <a:gd name="connsiteY0" fmla="*/ 0 h 50101"/>
                <a:gd name="connsiteX1" fmla="*/ 77724 w 77724"/>
                <a:gd name="connsiteY1" fmla="*/ 0 h 50101"/>
                <a:gd name="connsiteX2" fmla="*/ 77724 w 77724"/>
                <a:gd name="connsiteY2" fmla="*/ 50102 h 50101"/>
                <a:gd name="connsiteX3" fmla="*/ 0 w 77724"/>
                <a:gd name="connsiteY3" fmla="*/ 50102 h 50101"/>
              </a:gdLst>
              <a:ahLst/>
              <a:cxnLst>
                <a:cxn ang="0">
                  <a:pos x="connsiteX0" y="connsiteY0"/>
                </a:cxn>
                <a:cxn ang="0">
                  <a:pos x="connsiteX1" y="connsiteY1"/>
                </a:cxn>
                <a:cxn ang="0">
                  <a:pos x="connsiteX2" y="connsiteY2"/>
                </a:cxn>
                <a:cxn ang="0">
                  <a:pos x="connsiteX3" y="connsiteY3"/>
                </a:cxn>
              </a:cxnLst>
              <a:rect l="l" t="t" r="r" b="b"/>
              <a:pathLst>
                <a:path w="77724" h="50101">
                  <a:moveTo>
                    <a:pt x="0" y="0"/>
                  </a:moveTo>
                  <a:lnTo>
                    <a:pt x="77724" y="0"/>
                  </a:lnTo>
                  <a:lnTo>
                    <a:pt x="77724" y="50102"/>
                  </a:lnTo>
                  <a:lnTo>
                    <a:pt x="0" y="50102"/>
                  </a:lnTo>
                  <a:close/>
                </a:path>
              </a:pathLst>
            </a:custGeom>
            <a:noFill/>
            <a:ln w="7144" cap="rnd">
              <a:solidFill>
                <a:srgbClr val="263238"/>
              </a:solidFill>
              <a:prstDash val="solid"/>
              <a:round/>
            </a:ln>
          </p:spPr>
          <p:txBody>
            <a:bodyPr rtlCol="0" anchor="ctr"/>
            <a:lstStyle/>
            <a:p>
              <a:endParaRPr lang="en-GB"/>
            </a:p>
          </p:txBody>
        </p:sp>
        <p:sp>
          <p:nvSpPr>
            <p:cNvPr id="897" name="Graphic 765">
              <a:extLst>
                <a:ext uri="{FF2B5EF4-FFF2-40B4-BE49-F238E27FC236}">
                  <a16:creationId xmlns:a16="http://schemas.microsoft.com/office/drawing/2014/main" id="{AC60A0EC-40B3-0C47-B3A1-EB5BC16949CF}"/>
                </a:ext>
              </a:extLst>
            </p:cNvPr>
            <p:cNvSpPr/>
            <p:nvPr/>
          </p:nvSpPr>
          <p:spPr>
            <a:xfrm>
              <a:off x="14588264" y="4948033"/>
              <a:ext cx="34004" cy="9525"/>
            </a:xfrm>
            <a:custGeom>
              <a:avLst/>
              <a:gdLst>
                <a:gd name="connsiteX0" fmla="*/ 0 w 34004"/>
                <a:gd name="connsiteY0" fmla="*/ 0 h 9525"/>
                <a:gd name="connsiteX1" fmla="*/ 34004 w 34004"/>
                <a:gd name="connsiteY1" fmla="*/ 0 h 9525"/>
              </a:gdLst>
              <a:ahLst/>
              <a:cxnLst>
                <a:cxn ang="0">
                  <a:pos x="connsiteX0" y="connsiteY0"/>
                </a:cxn>
                <a:cxn ang="0">
                  <a:pos x="connsiteX1" y="connsiteY1"/>
                </a:cxn>
              </a:cxnLst>
              <a:rect l="l" t="t" r="r" b="b"/>
              <a:pathLst>
                <a:path w="34004" h="9525">
                  <a:moveTo>
                    <a:pt x="0" y="0"/>
                  </a:moveTo>
                  <a:lnTo>
                    <a:pt x="34004" y="0"/>
                  </a:lnTo>
                </a:path>
              </a:pathLst>
            </a:custGeom>
            <a:ln w="7144" cap="rnd">
              <a:solidFill>
                <a:srgbClr val="263238"/>
              </a:solidFill>
              <a:prstDash val="solid"/>
              <a:round/>
            </a:ln>
          </p:spPr>
          <p:txBody>
            <a:bodyPr rtlCol="0" anchor="ctr"/>
            <a:lstStyle/>
            <a:p>
              <a:endParaRPr lang="en-GB"/>
            </a:p>
          </p:txBody>
        </p:sp>
        <p:sp>
          <p:nvSpPr>
            <p:cNvPr id="898" name="Graphic 765">
              <a:extLst>
                <a:ext uri="{FF2B5EF4-FFF2-40B4-BE49-F238E27FC236}">
                  <a16:creationId xmlns:a16="http://schemas.microsoft.com/office/drawing/2014/main" id="{EF5F9D96-A351-D543-8663-3FE85BEF319D}"/>
                </a:ext>
              </a:extLst>
            </p:cNvPr>
            <p:cNvSpPr/>
            <p:nvPr/>
          </p:nvSpPr>
          <p:spPr>
            <a:xfrm>
              <a:off x="14699992" y="4933364"/>
              <a:ext cx="46767" cy="9525"/>
            </a:xfrm>
            <a:custGeom>
              <a:avLst/>
              <a:gdLst>
                <a:gd name="connsiteX0" fmla="*/ 46768 w 46767"/>
                <a:gd name="connsiteY0" fmla="*/ 0 h 9525"/>
                <a:gd name="connsiteX1" fmla="*/ 0 w 46767"/>
                <a:gd name="connsiteY1" fmla="*/ 0 h 9525"/>
              </a:gdLst>
              <a:ahLst/>
              <a:cxnLst>
                <a:cxn ang="0">
                  <a:pos x="connsiteX0" y="connsiteY0"/>
                </a:cxn>
                <a:cxn ang="0">
                  <a:pos x="connsiteX1" y="connsiteY1"/>
                </a:cxn>
              </a:cxnLst>
              <a:rect l="l" t="t" r="r" b="b"/>
              <a:pathLst>
                <a:path w="46767" h="9525">
                  <a:moveTo>
                    <a:pt x="46768" y="0"/>
                  </a:moveTo>
                  <a:lnTo>
                    <a:pt x="0" y="0"/>
                  </a:lnTo>
                </a:path>
              </a:pathLst>
            </a:custGeom>
            <a:ln w="7144" cap="rnd">
              <a:solidFill>
                <a:srgbClr val="263238"/>
              </a:solidFill>
              <a:prstDash val="solid"/>
              <a:round/>
            </a:ln>
          </p:spPr>
          <p:txBody>
            <a:bodyPr rtlCol="0" anchor="ctr"/>
            <a:lstStyle/>
            <a:p>
              <a:endParaRPr lang="en-GB"/>
            </a:p>
          </p:txBody>
        </p:sp>
        <p:sp>
          <p:nvSpPr>
            <p:cNvPr id="899" name="Graphic 765">
              <a:extLst>
                <a:ext uri="{FF2B5EF4-FFF2-40B4-BE49-F238E27FC236}">
                  <a16:creationId xmlns:a16="http://schemas.microsoft.com/office/drawing/2014/main" id="{866F8E96-A787-A949-8EC9-D997143C9B56}"/>
                </a:ext>
              </a:extLst>
            </p:cNvPr>
            <p:cNvSpPr/>
            <p:nvPr/>
          </p:nvSpPr>
          <p:spPr>
            <a:xfrm>
              <a:off x="14458875" y="4739469"/>
              <a:ext cx="304994" cy="236168"/>
            </a:xfrm>
            <a:custGeom>
              <a:avLst/>
              <a:gdLst>
                <a:gd name="connsiteX0" fmla="*/ 26673 w 304994"/>
                <a:gd name="connsiteY0" fmla="*/ 208583 h 236168"/>
                <a:gd name="connsiteX1" fmla="*/ 49629 w 304994"/>
                <a:gd name="connsiteY1" fmla="*/ 107999 h 236168"/>
                <a:gd name="connsiteX2" fmla="*/ 190218 w 304994"/>
                <a:gd name="connsiteY2" fmla="*/ 79424 h 236168"/>
                <a:gd name="connsiteX3" fmla="*/ 277276 w 304994"/>
                <a:gd name="connsiteY3" fmla="*/ 235919 h 236168"/>
                <a:gd name="connsiteX4" fmla="*/ 286801 w 304994"/>
                <a:gd name="connsiteY4" fmla="*/ 205344 h 236168"/>
                <a:gd name="connsiteX5" fmla="*/ 273276 w 304994"/>
                <a:gd name="connsiteY5" fmla="*/ 47801 h 236168"/>
                <a:gd name="connsiteX6" fmla="*/ 140878 w 304994"/>
                <a:gd name="connsiteY6" fmla="*/ 176 h 236168"/>
                <a:gd name="connsiteX7" fmla="*/ 21720 w 304994"/>
                <a:gd name="connsiteY7" fmla="*/ 70946 h 236168"/>
                <a:gd name="connsiteX8" fmla="*/ 26673 w 304994"/>
                <a:gd name="connsiteY8" fmla="*/ 208583 h 23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94" h="236168">
                  <a:moveTo>
                    <a:pt x="26673" y="208583"/>
                  </a:moveTo>
                  <a:cubicBezTo>
                    <a:pt x="36198" y="209535"/>
                    <a:pt x="21054" y="169435"/>
                    <a:pt x="49629" y="107999"/>
                  </a:cubicBezTo>
                  <a:cubicBezTo>
                    <a:pt x="68679" y="66565"/>
                    <a:pt x="124114" y="77804"/>
                    <a:pt x="190218" y="79424"/>
                  </a:cubicBezTo>
                  <a:cubicBezTo>
                    <a:pt x="258036" y="81138"/>
                    <a:pt x="271466" y="189914"/>
                    <a:pt x="277276" y="235919"/>
                  </a:cubicBezTo>
                  <a:cubicBezTo>
                    <a:pt x="277276" y="238777"/>
                    <a:pt x="284420" y="205249"/>
                    <a:pt x="286801" y="205344"/>
                  </a:cubicBezTo>
                  <a:cubicBezTo>
                    <a:pt x="317091" y="206297"/>
                    <a:pt x="307375" y="52944"/>
                    <a:pt x="273276" y="47801"/>
                  </a:cubicBezTo>
                  <a:cubicBezTo>
                    <a:pt x="273276" y="47801"/>
                    <a:pt x="246034" y="-4111"/>
                    <a:pt x="140878" y="176"/>
                  </a:cubicBezTo>
                  <a:cubicBezTo>
                    <a:pt x="35722" y="4462"/>
                    <a:pt x="21720" y="70946"/>
                    <a:pt x="21720" y="70946"/>
                  </a:cubicBezTo>
                  <a:cubicBezTo>
                    <a:pt x="21720" y="70946"/>
                    <a:pt x="-30381" y="202963"/>
                    <a:pt x="26673" y="208583"/>
                  </a:cubicBezTo>
                  <a:close/>
                </a:path>
              </a:pathLst>
            </a:custGeom>
            <a:solidFill>
              <a:srgbClr val="263238"/>
            </a:solidFill>
            <a:ln w="7144" cap="rnd">
              <a:solidFill>
                <a:srgbClr val="263238"/>
              </a:solidFill>
              <a:prstDash val="solid"/>
              <a:round/>
            </a:ln>
          </p:spPr>
          <p:txBody>
            <a:bodyPr rtlCol="0" anchor="ctr"/>
            <a:lstStyle/>
            <a:p>
              <a:endParaRPr lang="en-GB"/>
            </a:p>
          </p:txBody>
        </p:sp>
        <p:sp>
          <p:nvSpPr>
            <p:cNvPr id="900" name="Graphic 765">
              <a:extLst>
                <a:ext uri="{FF2B5EF4-FFF2-40B4-BE49-F238E27FC236}">
                  <a16:creationId xmlns:a16="http://schemas.microsoft.com/office/drawing/2014/main" id="{7EDAAC4A-7647-8C49-BB39-09BD9273DF41}"/>
                </a:ext>
              </a:extLst>
            </p:cNvPr>
            <p:cNvSpPr/>
            <p:nvPr/>
          </p:nvSpPr>
          <p:spPr>
            <a:xfrm>
              <a:off x="14578398" y="5041282"/>
              <a:ext cx="63864" cy="59159"/>
            </a:xfrm>
            <a:custGeom>
              <a:avLst/>
              <a:gdLst>
                <a:gd name="connsiteX0" fmla="*/ 63456 w 63864"/>
                <a:gd name="connsiteY0" fmla="*/ -76 h 59159"/>
                <a:gd name="connsiteX1" fmla="*/ 60979 w 63864"/>
                <a:gd name="connsiteY1" fmla="*/ 35167 h 59159"/>
                <a:gd name="connsiteX2" fmla="*/ 31166 w 63864"/>
                <a:gd name="connsiteY2" fmla="*/ 59074 h 59159"/>
                <a:gd name="connsiteX3" fmla="*/ 1353 w 63864"/>
                <a:gd name="connsiteY3" fmla="*/ 11449 h 59159"/>
                <a:gd name="connsiteX4" fmla="*/ 63456 w 63864"/>
                <a:gd name="connsiteY4" fmla="*/ -76 h 5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4" h="59159">
                  <a:moveTo>
                    <a:pt x="63456" y="-76"/>
                  </a:moveTo>
                  <a:cubicBezTo>
                    <a:pt x="64395" y="11729"/>
                    <a:pt x="63560" y="23609"/>
                    <a:pt x="60979" y="35167"/>
                  </a:cubicBezTo>
                  <a:cubicBezTo>
                    <a:pt x="58198" y="49338"/>
                    <a:pt x="45603" y="59438"/>
                    <a:pt x="31166" y="59074"/>
                  </a:cubicBezTo>
                  <a:cubicBezTo>
                    <a:pt x="12116" y="59646"/>
                    <a:pt x="-5124" y="29737"/>
                    <a:pt x="1353" y="11449"/>
                  </a:cubicBezTo>
                  <a:cubicBezTo>
                    <a:pt x="1448" y="11545"/>
                    <a:pt x="38501" y="15640"/>
                    <a:pt x="63456" y="-76"/>
                  </a:cubicBezTo>
                  <a:close/>
                </a:path>
              </a:pathLst>
            </a:custGeom>
            <a:noFill/>
            <a:ln w="7144" cap="rnd">
              <a:solidFill>
                <a:srgbClr val="263238"/>
              </a:solidFill>
              <a:prstDash val="solid"/>
              <a:round/>
            </a:ln>
          </p:spPr>
          <p:txBody>
            <a:bodyPr rtlCol="0" anchor="ctr"/>
            <a:lstStyle/>
            <a:p>
              <a:endParaRPr lang="en-GB"/>
            </a:p>
          </p:txBody>
        </p:sp>
        <p:sp>
          <p:nvSpPr>
            <p:cNvPr id="901" name="Graphic 765">
              <a:extLst>
                <a:ext uri="{FF2B5EF4-FFF2-40B4-BE49-F238E27FC236}">
                  <a16:creationId xmlns:a16="http://schemas.microsoft.com/office/drawing/2014/main" id="{3D070D1B-4FD5-4241-90F7-BA3BBE44C25C}"/>
                </a:ext>
              </a:extLst>
            </p:cNvPr>
            <p:cNvSpPr/>
            <p:nvPr/>
          </p:nvSpPr>
          <p:spPr>
            <a:xfrm>
              <a:off x="14486870" y="4945366"/>
              <a:ext cx="17477" cy="114681"/>
            </a:xfrm>
            <a:custGeom>
              <a:avLst/>
              <a:gdLst>
                <a:gd name="connsiteX0" fmla="*/ 2393 w 17477"/>
                <a:gd name="connsiteY0" fmla="*/ -76 h 114681"/>
                <a:gd name="connsiteX1" fmla="*/ 107 w 17477"/>
                <a:gd name="connsiteY1" fmla="*/ 42977 h 114681"/>
                <a:gd name="connsiteX2" fmla="*/ 17443 w 17477"/>
                <a:gd name="connsiteY2" fmla="*/ 114605 h 114681"/>
              </a:gdLst>
              <a:ahLst/>
              <a:cxnLst>
                <a:cxn ang="0">
                  <a:pos x="connsiteX0" y="connsiteY0"/>
                </a:cxn>
                <a:cxn ang="0">
                  <a:pos x="connsiteX1" y="connsiteY1"/>
                </a:cxn>
                <a:cxn ang="0">
                  <a:pos x="connsiteX2" y="connsiteY2"/>
                </a:cxn>
              </a:cxnLst>
              <a:rect l="l" t="t" r="r" b="b"/>
              <a:pathLst>
                <a:path w="17477" h="114681">
                  <a:moveTo>
                    <a:pt x="2393" y="-76"/>
                  </a:moveTo>
                  <a:cubicBezTo>
                    <a:pt x="9537" y="10783"/>
                    <a:pt x="1155" y="29928"/>
                    <a:pt x="107" y="42977"/>
                  </a:cubicBezTo>
                  <a:cubicBezTo>
                    <a:pt x="-1417" y="60027"/>
                    <a:pt x="9632" y="99270"/>
                    <a:pt x="17443" y="114605"/>
                  </a:cubicBezTo>
                </a:path>
              </a:pathLst>
            </a:custGeom>
            <a:solidFill>
              <a:srgbClr val="FFFFFF"/>
            </a:solidFill>
            <a:ln w="7144" cap="rnd">
              <a:solidFill>
                <a:srgbClr val="263238"/>
              </a:solidFill>
              <a:prstDash val="solid"/>
              <a:round/>
            </a:ln>
          </p:spPr>
          <p:txBody>
            <a:bodyPr rtlCol="0" anchor="ctr"/>
            <a:lstStyle/>
            <a:p>
              <a:endParaRPr lang="en-GB"/>
            </a:p>
          </p:txBody>
        </p:sp>
        <p:sp>
          <p:nvSpPr>
            <p:cNvPr id="902" name="Graphic 765">
              <a:extLst>
                <a:ext uri="{FF2B5EF4-FFF2-40B4-BE49-F238E27FC236}">
                  <a16:creationId xmlns:a16="http://schemas.microsoft.com/office/drawing/2014/main" id="{983C1979-77F2-2F4C-B42F-A77CB5FEC750}"/>
                </a:ext>
              </a:extLst>
            </p:cNvPr>
            <p:cNvSpPr/>
            <p:nvPr/>
          </p:nvSpPr>
          <p:spPr>
            <a:xfrm>
              <a:off x="12313979" y="8223966"/>
              <a:ext cx="3431476" cy="9525"/>
            </a:xfrm>
            <a:custGeom>
              <a:avLst/>
              <a:gdLst>
                <a:gd name="connsiteX0" fmla="*/ 3431477 w 3431476"/>
                <a:gd name="connsiteY0" fmla="*/ 0 h 9525"/>
                <a:gd name="connsiteX1" fmla="*/ 1760030 w 3431476"/>
                <a:gd name="connsiteY1" fmla="*/ 0 h 9525"/>
                <a:gd name="connsiteX2" fmla="*/ 1277112 w 3431476"/>
                <a:gd name="connsiteY2" fmla="*/ 0 h 9525"/>
                <a:gd name="connsiteX3" fmla="*/ 0 w 3431476"/>
                <a:gd name="connsiteY3" fmla="*/ 0 h 9525"/>
              </a:gdLst>
              <a:ahLst/>
              <a:cxnLst>
                <a:cxn ang="0">
                  <a:pos x="connsiteX0" y="connsiteY0"/>
                </a:cxn>
                <a:cxn ang="0">
                  <a:pos x="connsiteX1" y="connsiteY1"/>
                </a:cxn>
                <a:cxn ang="0">
                  <a:pos x="connsiteX2" y="connsiteY2"/>
                </a:cxn>
                <a:cxn ang="0">
                  <a:pos x="connsiteX3" y="connsiteY3"/>
                </a:cxn>
              </a:cxnLst>
              <a:rect l="l" t="t" r="r" b="b"/>
              <a:pathLst>
                <a:path w="3431476" h="9525">
                  <a:moveTo>
                    <a:pt x="3431477" y="0"/>
                  </a:moveTo>
                  <a:lnTo>
                    <a:pt x="1760030" y="0"/>
                  </a:lnTo>
                  <a:lnTo>
                    <a:pt x="1277112" y="0"/>
                  </a:lnTo>
                  <a:lnTo>
                    <a:pt x="0" y="0"/>
                  </a:lnTo>
                </a:path>
              </a:pathLst>
            </a:custGeom>
            <a:noFill/>
            <a:ln w="9525" cap="rnd">
              <a:solidFill>
                <a:srgbClr val="263238"/>
              </a:solidFill>
              <a:prstDash val="solid"/>
              <a:round/>
            </a:ln>
          </p:spPr>
          <p:txBody>
            <a:bodyPr rtlCol="0" anchor="ctr"/>
            <a:lstStyle/>
            <a:p>
              <a:endParaRPr lang="en-GB"/>
            </a:p>
          </p:txBody>
        </p:sp>
      </p:grpSp>
    </p:spTree>
    <p:extLst>
      <p:ext uri="{BB962C8B-B14F-4D97-AF65-F5344CB8AC3E}">
        <p14:creationId xmlns:p14="http://schemas.microsoft.com/office/powerpoint/2010/main" val="3152723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45833E-6 1.11111E-6 L 0.05091 1.11111E-6 " pathEditMode="relative" rAng="0" ptsTypes="AA">
                                      <p:cBhvr>
                                        <p:cTn id="6" dur="500" fill="hold"/>
                                        <p:tgtEl>
                                          <p:spTgt spid="36"/>
                                        </p:tgtEl>
                                        <p:attrNameLst>
                                          <p:attrName>ppt_x</p:attrName>
                                          <p:attrName>ppt_y</p:attrName>
                                        </p:attrNameLst>
                                      </p:cBhvr>
                                      <p:rCtr x="2539" y="0"/>
                                    </p:animMotion>
                                  </p:childTnLst>
                                </p:cTn>
                              </p:par>
                              <p:par>
                                <p:cTn id="7" presetID="3" presetClass="emph" presetSubtype="2" fill="hold" grpId="0" nodeType="withEffect">
                                  <p:stCondLst>
                                    <p:cond delay="0"/>
                                  </p:stCondLst>
                                  <p:childTnLst>
                                    <p:animClr clrSpc="rgb" dir="cw">
                                      <p:cBhvr override="childStyle">
                                        <p:cTn id="8" dur="500" fill="hold"/>
                                        <p:tgtEl>
                                          <p:spTgt spid="41"/>
                                        </p:tgtEl>
                                        <p:attrNameLst>
                                          <p:attrName>style.color</p:attrName>
                                        </p:attrNameLst>
                                      </p:cBhvr>
                                      <p:to>
                                        <a:schemeClr val="bg1"/>
                                      </p:to>
                                    </p:animClr>
                                  </p:childTnLst>
                                </p:cTn>
                              </p:par>
                              <p:par>
                                <p:cTn id="9" presetID="14" presetClass="entr" presetSubtype="1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randombar(horizontal)">
                                      <p:cBhvr>
                                        <p:cTn id="11" dur="500"/>
                                        <p:tgtEl>
                                          <p:spTgt spid="114"/>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1.45833E-6 -3.33333E-6 L 0.0543 -3.33333E-6 " pathEditMode="relative" rAng="0" ptsTypes="AA">
                                      <p:cBhvr>
                                        <p:cTn id="15" dur="500" fill="hold"/>
                                        <p:tgtEl>
                                          <p:spTgt spid="4"/>
                                        </p:tgtEl>
                                        <p:attrNameLst>
                                          <p:attrName>ppt_x</p:attrName>
                                          <p:attrName>ppt_y</p:attrName>
                                        </p:attrNameLst>
                                      </p:cBhvr>
                                      <p:rCtr x="2708" y="0"/>
                                    </p:animMotion>
                                  </p:childTnLst>
                                </p:cTn>
                              </p:par>
                              <p:par>
                                <p:cTn id="16" presetID="0" presetClass="path" presetSubtype="0" accel="50000" decel="50000" fill="hold" grpId="1" nodeType="withEffect">
                                  <p:stCondLst>
                                    <p:cond delay="0"/>
                                  </p:stCondLst>
                                  <p:childTnLst>
                                    <p:animMotion origin="layout" path="M -1.45833E-6 1.11111E-6 L -2.70833E-6 1.11111E-6 " pathEditMode="relative" rAng="0" ptsTypes="AA">
                                      <p:cBhvr>
                                        <p:cTn id="17" dur="500" fill="hold"/>
                                        <p:tgtEl>
                                          <p:spTgt spid="36"/>
                                        </p:tgtEl>
                                        <p:attrNameLst>
                                          <p:attrName>ppt_x</p:attrName>
                                          <p:attrName>ppt_y</p:attrName>
                                        </p:attrNameLst>
                                      </p:cBhvr>
                                      <p:rCtr x="39" y="0"/>
                                    </p:animMotion>
                                  </p:childTnLst>
                                </p:cTn>
                              </p:par>
                              <p:par>
                                <p:cTn id="18" presetID="3" presetClass="emph" presetSubtype="2" fill="hold" grpId="1" nodeType="withEffect">
                                  <p:stCondLst>
                                    <p:cond delay="0"/>
                                  </p:stCondLst>
                                  <p:childTnLst>
                                    <p:animClr clrSpc="rgb" dir="cw">
                                      <p:cBhvr override="childStyle">
                                        <p:cTn id="19" dur="500" fill="hold"/>
                                        <p:tgtEl>
                                          <p:spTgt spid="41"/>
                                        </p:tgtEl>
                                        <p:attrNameLst>
                                          <p:attrName>style.color</p:attrName>
                                        </p:attrNameLst>
                                      </p:cBhvr>
                                      <p:to>
                                        <a:schemeClr val="tx2"/>
                                      </p:to>
                                    </p:animClr>
                                  </p:childTnLst>
                                </p:cTn>
                              </p:par>
                              <p:par>
                                <p:cTn id="20" presetID="3" presetClass="emph" presetSubtype="2" fill="hold" grpId="0" nodeType="withEffect">
                                  <p:stCondLst>
                                    <p:cond delay="0"/>
                                  </p:stCondLst>
                                  <p:childTnLst>
                                    <p:animClr clrSpc="rgb" dir="cw">
                                      <p:cBhvr override="childStyle">
                                        <p:cTn id="21" dur="500" fill="hold"/>
                                        <p:tgtEl>
                                          <p:spTgt spid="40"/>
                                        </p:tgtEl>
                                        <p:attrNameLst>
                                          <p:attrName>style.color</p:attrName>
                                        </p:attrNameLst>
                                      </p:cBhvr>
                                      <p:to>
                                        <a:schemeClr val="bg1"/>
                                      </p:to>
                                    </p:animClr>
                                  </p:childTnLst>
                                </p:cTn>
                              </p:par>
                              <p:par>
                                <p:cTn id="22" presetID="14" presetClass="exit" presetSubtype="10" fill="hold" nodeType="withEffect">
                                  <p:stCondLst>
                                    <p:cond delay="0"/>
                                  </p:stCondLst>
                                  <p:childTnLst>
                                    <p:animEffect transition="out" filter="randombar(horizontal)">
                                      <p:cBhvr>
                                        <p:cTn id="23" dur="500"/>
                                        <p:tgtEl>
                                          <p:spTgt spid="114"/>
                                        </p:tgtEl>
                                      </p:cBhvr>
                                    </p:animEffect>
                                    <p:set>
                                      <p:cBhvr>
                                        <p:cTn id="24" dur="1" fill="hold">
                                          <p:stCondLst>
                                            <p:cond delay="499"/>
                                          </p:stCondLst>
                                        </p:cTn>
                                        <p:tgtEl>
                                          <p:spTgt spid="114"/>
                                        </p:tgtEl>
                                        <p:attrNameLst>
                                          <p:attrName>style.visibility</p:attrName>
                                        </p:attrNameLst>
                                      </p:cBhvr>
                                      <p:to>
                                        <p:strVal val="hidden"/>
                                      </p:to>
                                    </p:set>
                                  </p:childTnLst>
                                </p:cTn>
                              </p:par>
                              <p:par>
                                <p:cTn id="25" presetID="14" presetClass="entr" presetSubtype="10" fill="hold" nodeType="withEffect">
                                  <p:stCondLst>
                                    <p:cond delay="0"/>
                                  </p:stCondLst>
                                  <p:childTnLst>
                                    <p:set>
                                      <p:cBhvr>
                                        <p:cTn id="26" dur="1" fill="hold">
                                          <p:stCondLst>
                                            <p:cond delay="0"/>
                                          </p:stCondLst>
                                        </p:cTn>
                                        <p:tgtEl>
                                          <p:spTgt spid="254"/>
                                        </p:tgtEl>
                                        <p:attrNameLst>
                                          <p:attrName>style.visibility</p:attrName>
                                        </p:attrNameLst>
                                      </p:cBhvr>
                                      <p:to>
                                        <p:strVal val="visible"/>
                                      </p:to>
                                    </p:set>
                                    <p:animEffect transition="in" filter="randombar(horizontal)">
                                      <p:cBhvr>
                                        <p:cTn id="27" dur="500"/>
                                        <p:tgtEl>
                                          <p:spTgt spid="254"/>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 0 L 0.0543 0 " pathEditMode="relative" ptsTypes="AA">
                                      <p:cBhvr>
                                        <p:cTn id="31" dur="500" fill="hold"/>
                                        <p:tgtEl>
                                          <p:spTgt spid="5"/>
                                        </p:tgtEl>
                                        <p:attrNameLst>
                                          <p:attrName>ppt_x</p:attrName>
                                          <p:attrName>ppt_y</p:attrName>
                                        </p:attrNameLst>
                                      </p:cBhvr>
                                    </p:animMotion>
                                  </p:childTnLst>
                                </p:cTn>
                              </p:par>
                              <p:par>
                                <p:cTn id="32" presetID="0" presetClass="path" presetSubtype="0" accel="50000" decel="50000" fill="hold" grpId="1" nodeType="withEffect">
                                  <p:stCondLst>
                                    <p:cond delay="0"/>
                                  </p:stCondLst>
                                  <p:childTnLst>
                                    <p:animMotion origin="layout" path="M -1.45833E-6 -3.33333E-6 L -2.70833E-6 -3.33333E-6 " pathEditMode="relative" rAng="0" ptsTypes="AA">
                                      <p:cBhvr>
                                        <p:cTn id="33" dur="500" fill="hold"/>
                                        <p:tgtEl>
                                          <p:spTgt spid="4"/>
                                        </p:tgtEl>
                                        <p:attrNameLst>
                                          <p:attrName>ppt_x</p:attrName>
                                          <p:attrName>ppt_y</p:attrName>
                                        </p:attrNameLst>
                                      </p:cBhvr>
                                      <p:rCtr x="39" y="0"/>
                                    </p:animMotion>
                                  </p:childTnLst>
                                </p:cTn>
                              </p:par>
                              <p:par>
                                <p:cTn id="34" presetID="3" presetClass="emph" presetSubtype="2" fill="hold" grpId="1" nodeType="withEffect">
                                  <p:stCondLst>
                                    <p:cond delay="0"/>
                                  </p:stCondLst>
                                  <p:childTnLst>
                                    <p:animClr clrSpc="rgb" dir="cw">
                                      <p:cBhvr override="childStyle">
                                        <p:cTn id="35" dur="500" fill="hold"/>
                                        <p:tgtEl>
                                          <p:spTgt spid="40"/>
                                        </p:tgtEl>
                                        <p:attrNameLst>
                                          <p:attrName>style.color</p:attrName>
                                        </p:attrNameLst>
                                      </p:cBhvr>
                                      <p:to>
                                        <a:schemeClr val="tx2"/>
                                      </p:to>
                                    </p:animClr>
                                  </p:childTnLst>
                                </p:cTn>
                              </p:par>
                              <p:par>
                                <p:cTn id="36" presetID="3" presetClass="emph" presetSubtype="2" fill="hold" grpId="0" nodeType="withEffect">
                                  <p:stCondLst>
                                    <p:cond delay="0"/>
                                  </p:stCondLst>
                                  <p:childTnLst>
                                    <p:animClr clrSpc="rgb" dir="cw">
                                      <p:cBhvr override="childStyle">
                                        <p:cTn id="37" dur="500" fill="hold"/>
                                        <p:tgtEl>
                                          <p:spTgt spid="42"/>
                                        </p:tgtEl>
                                        <p:attrNameLst>
                                          <p:attrName>style.color</p:attrName>
                                        </p:attrNameLst>
                                      </p:cBhvr>
                                      <p:to>
                                        <a:schemeClr val="bg1"/>
                                      </p:to>
                                    </p:animClr>
                                  </p:childTnLst>
                                </p:cTn>
                              </p:par>
                              <p:par>
                                <p:cTn id="38" presetID="14" presetClass="exit" presetSubtype="10" fill="hold" nodeType="withEffect">
                                  <p:stCondLst>
                                    <p:cond delay="0"/>
                                  </p:stCondLst>
                                  <p:childTnLst>
                                    <p:animEffect transition="out" filter="randombar(horizontal)">
                                      <p:cBhvr>
                                        <p:cTn id="39" dur="500"/>
                                        <p:tgtEl>
                                          <p:spTgt spid="254"/>
                                        </p:tgtEl>
                                      </p:cBhvr>
                                    </p:animEffect>
                                    <p:set>
                                      <p:cBhvr>
                                        <p:cTn id="40" dur="1" fill="hold">
                                          <p:stCondLst>
                                            <p:cond delay="499"/>
                                          </p:stCondLst>
                                        </p:cTn>
                                        <p:tgtEl>
                                          <p:spTgt spid="254"/>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389"/>
                                        </p:tgtEl>
                                        <p:attrNameLst>
                                          <p:attrName>style.visibility</p:attrName>
                                        </p:attrNameLst>
                                      </p:cBhvr>
                                      <p:to>
                                        <p:strVal val="visible"/>
                                      </p:to>
                                    </p:set>
                                    <p:animEffect transition="in" filter="randombar(horizontal)">
                                      <p:cBhvr>
                                        <p:cTn id="43" dur="500"/>
                                        <p:tgtEl>
                                          <p:spTgt spid="389"/>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0" nodeType="clickEffect">
                                  <p:stCondLst>
                                    <p:cond delay="0"/>
                                  </p:stCondLst>
                                  <p:childTnLst>
                                    <p:animMotion origin="layout" path="M 3.95833E-6 -7.40741E-7 L 0.05599 -7.40741E-7 " pathEditMode="relative" rAng="0" ptsTypes="AA">
                                      <p:cBhvr>
                                        <p:cTn id="47" dur="500" fill="hold"/>
                                        <p:tgtEl>
                                          <p:spTgt spid="6"/>
                                        </p:tgtEl>
                                        <p:attrNameLst>
                                          <p:attrName>ppt_x</p:attrName>
                                          <p:attrName>ppt_y</p:attrName>
                                        </p:attrNameLst>
                                      </p:cBhvr>
                                      <p:rCtr x="2799" y="0"/>
                                    </p:animMotion>
                                  </p:childTnLst>
                                </p:cTn>
                              </p:par>
                              <p:par>
                                <p:cTn id="48" presetID="0" presetClass="path" presetSubtype="0" accel="50000" decel="50000" fill="hold" grpId="1" nodeType="withEffect">
                                  <p:stCondLst>
                                    <p:cond delay="0"/>
                                  </p:stCondLst>
                                  <p:childTnLst>
                                    <p:animMotion origin="layout" path="M -3.125E-6 2.22222E-6 L -2.70833E-6 2.22222E-6 " pathEditMode="relative" rAng="0" ptsTypes="AA">
                                      <p:cBhvr>
                                        <p:cTn id="49" dur="500" fill="hold"/>
                                        <p:tgtEl>
                                          <p:spTgt spid="5"/>
                                        </p:tgtEl>
                                        <p:attrNameLst>
                                          <p:attrName>ppt_x</p:attrName>
                                          <p:attrName>ppt_y</p:attrName>
                                        </p:attrNameLst>
                                      </p:cBhvr>
                                      <p:rCtr x="-13" y="0"/>
                                    </p:animMotion>
                                  </p:childTnLst>
                                </p:cTn>
                              </p:par>
                              <p:par>
                                <p:cTn id="50" presetID="3" presetClass="emph" presetSubtype="2" fill="hold" grpId="1" nodeType="withEffect">
                                  <p:stCondLst>
                                    <p:cond delay="0"/>
                                  </p:stCondLst>
                                  <p:childTnLst>
                                    <p:animClr clrSpc="rgb" dir="cw">
                                      <p:cBhvr override="childStyle">
                                        <p:cTn id="51" dur="500" fill="hold"/>
                                        <p:tgtEl>
                                          <p:spTgt spid="42"/>
                                        </p:tgtEl>
                                        <p:attrNameLst>
                                          <p:attrName>style.color</p:attrName>
                                        </p:attrNameLst>
                                      </p:cBhvr>
                                      <p:to>
                                        <a:schemeClr val="tx2"/>
                                      </p:to>
                                    </p:animClr>
                                  </p:childTnLst>
                                </p:cTn>
                              </p:par>
                              <p:par>
                                <p:cTn id="52" presetID="3" presetClass="emph" presetSubtype="2" fill="hold" grpId="0" nodeType="withEffect">
                                  <p:stCondLst>
                                    <p:cond delay="0"/>
                                  </p:stCondLst>
                                  <p:childTnLst>
                                    <p:animClr clrSpc="rgb" dir="cw">
                                      <p:cBhvr override="childStyle">
                                        <p:cTn id="53" dur="500" fill="hold"/>
                                        <p:tgtEl>
                                          <p:spTgt spid="45"/>
                                        </p:tgtEl>
                                        <p:attrNameLst>
                                          <p:attrName>style.color</p:attrName>
                                        </p:attrNameLst>
                                      </p:cBhvr>
                                      <p:to>
                                        <a:schemeClr val="bg1"/>
                                      </p:to>
                                    </p:animClr>
                                  </p:childTnLst>
                                </p:cTn>
                              </p:par>
                              <p:par>
                                <p:cTn id="54" presetID="14" presetClass="exit" presetSubtype="10" fill="hold" nodeType="withEffect">
                                  <p:stCondLst>
                                    <p:cond delay="0"/>
                                  </p:stCondLst>
                                  <p:childTnLst>
                                    <p:animEffect transition="out" filter="randombar(horizontal)">
                                      <p:cBhvr>
                                        <p:cTn id="55" dur="500"/>
                                        <p:tgtEl>
                                          <p:spTgt spid="389"/>
                                        </p:tgtEl>
                                      </p:cBhvr>
                                    </p:animEffect>
                                    <p:set>
                                      <p:cBhvr>
                                        <p:cTn id="56" dur="1" fill="hold">
                                          <p:stCondLst>
                                            <p:cond delay="499"/>
                                          </p:stCondLst>
                                        </p:cTn>
                                        <p:tgtEl>
                                          <p:spTgt spid="389"/>
                                        </p:tgtEl>
                                        <p:attrNameLst>
                                          <p:attrName>style.visibility</p:attrName>
                                        </p:attrNameLst>
                                      </p:cBhvr>
                                      <p:to>
                                        <p:strVal val="hidden"/>
                                      </p:to>
                                    </p:set>
                                  </p:childTnLst>
                                </p:cTn>
                              </p:par>
                              <p:par>
                                <p:cTn id="57" presetID="14" presetClass="entr" presetSubtype="10" fill="hold" nodeType="withEffect">
                                  <p:stCondLst>
                                    <p:cond delay="0"/>
                                  </p:stCondLst>
                                  <p:childTnLst>
                                    <p:set>
                                      <p:cBhvr>
                                        <p:cTn id="58" dur="1" fill="hold">
                                          <p:stCondLst>
                                            <p:cond delay="0"/>
                                          </p:stCondLst>
                                        </p:cTn>
                                        <p:tgtEl>
                                          <p:spTgt spid="429"/>
                                        </p:tgtEl>
                                        <p:attrNameLst>
                                          <p:attrName>style.visibility</p:attrName>
                                        </p:attrNameLst>
                                      </p:cBhvr>
                                      <p:to>
                                        <p:strVal val="visible"/>
                                      </p:to>
                                    </p:set>
                                    <p:animEffect transition="in" filter="randombar(horizontal)">
                                      <p:cBhvr>
                                        <p:cTn id="59" dur="500"/>
                                        <p:tgtEl>
                                          <p:spTgt spid="429"/>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0" nodeType="clickEffect">
                                  <p:stCondLst>
                                    <p:cond delay="0"/>
                                  </p:stCondLst>
                                  <p:childTnLst>
                                    <p:animMotion origin="layout" path="M 0 0 L 0.05781 0 " pathEditMode="relative" ptsTypes="AA">
                                      <p:cBhvr>
                                        <p:cTn id="63" dur="500" fill="hold"/>
                                        <p:tgtEl>
                                          <p:spTgt spid="7"/>
                                        </p:tgtEl>
                                        <p:attrNameLst>
                                          <p:attrName>ppt_x</p:attrName>
                                          <p:attrName>ppt_y</p:attrName>
                                        </p:attrNameLst>
                                      </p:cBhvr>
                                    </p:animMotion>
                                  </p:childTnLst>
                                </p:cTn>
                              </p:par>
                              <p:par>
                                <p:cTn id="64" presetID="0" presetClass="path" presetSubtype="0" accel="50000" decel="50000" fill="hold" grpId="1" nodeType="withEffect">
                                  <p:stCondLst>
                                    <p:cond delay="0"/>
                                  </p:stCondLst>
                                  <p:childTnLst>
                                    <p:animMotion origin="layout" path="M 3.95833E-6 -7.40741E-7 L 4.58333E-6 -7.40741E-7 " pathEditMode="relative" rAng="0" ptsTypes="AA">
                                      <p:cBhvr>
                                        <p:cTn id="65" dur="500" fill="hold"/>
                                        <p:tgtEl>
                                          <p:spTgt spid="6"/>
                                        </p:tgtEl>
                                        <p:attrNameLst>
                                          <p:attrName>ppt_x</p:attrName>
                                          <p:attrName>ppt_y</p:attrName>
                                        </p:attrNameLst>
                                      </p:cBhvr>
                                      <p:rCtr x="-26" y="0"/>
                                    </p:animMotion>
                                  </p:childTnLst>
                                </p:cTn>
                              </p:par>
                              <p:par>
                                <p:cTn id="66" presetID="3" presetClass="emph" presetSubtype="2" fill="hold" grpId="0" nodeType="withEffect">
                                  <p:stCondLst>
                                    <p:cond delay="0"/>
                                  </p:stCondLst>
                                  <p:childTnLst>
                                    <p:animClr clrSpc="rgb" dir="cw">
                                      <p:cBhvr override="childStyle">
                                        <p:cTn id="67" dur="500" fill="hold"/>
                                        <p:tgtEl>
                                          <p:spTgt spid="44"/>
                                        </p:tgtEl>
                                        <p:attrNameLst>
                                          <p:attrName>style.color</p:attrName>
                                        </p:attrNameLst>
                                      </p:cBhvr>
                                      <p:to>
                                        <a:schemeClr val="bg1"/>
                                      </p:to>
                                    </p:animClr>
                                  </p:childTnLst>
                                </p:cTn>
                              </p:par>
                              <p:par>
                                <p:cTn id="68" presetID="3" presetClass="emph" presetSubtype="2" fill="hold" grpId="1" nodeType="withEffect">
                                  <p:stCondLst>
                                    <p:cond delay="0"/>
                                  </p:stCondLst>
                                  <p:childTnLst>
                                    <p:animClr clrSpc="rgb" dir="cw">
                                      <p:cBhvr override="childStyle">
                                        <p:cTn id="69" dur="500" fill="hold"/>
                                        <p:tgtEl>
                                          <p:spTgt spid="45"/>
                                        </p:tgtEl>
                                        <p:attrNameLst>
                                          <p:attrName>style.color</p:attrName>
                                        </p:attrNameLst>
                                      </p:cBhvr>
                                      <p:to>
                                        <a:schemeClr val="tx2"/>
                                      </p:to>
                                    </p:animClr>
                                  </p:childTnLst>
                                </p:cTn>
                              </p:par>
                              <p:par>
                                <p:cTn id="70" presetID="14" presetClass="exit" presetSubtype="10" fill="hold" nodeType="withEffect">
                                  <p:stCondLst>
                                    <p:cond delay="0"/>
                                  </p:stCondLst>
                                  <p:childTnLst>
                                    <p:animEffect transition="out" filter="randombar(horizontal)">
                                      <p:cBhvr>
                                        <p:cTn id="71" dur="500"/>
                                        <p:tgtEl>
                                          <p:spTgt spid="429"/>
                                        </p:tgtEl>
                                      </p:cBhvr>
                                    </p:animEffect>
                                    <p:set>
                                      <p:cBhvr>
                                        <p:cTn id="72" dur="1" fill="hold">
                                          <p:stCondLst>
                                            <p:cond delay="499"/>
                                          </p:stCondLst>
                                        </p:cTn>
                                        <p:tgtEl>
                                          <p:spTgt spid="429"/>
                                        </p:tgtEl>
                                        <p:attrNameLst>
                                          <p:attrName>style.visibility</p:attrName>
                                        </p:attrNameLst>
                                      </p:cBhvr>
                                      <p:to>
                                        <p:strVal val="hidden"/>
                                      </p:to>
                                    </p:set>
                                  </p:childTnLst>
                                </p:cTn>
                              </p:par>
                              <p:par>
                                <p:cTn id="73" presetID="14" presetClass="entr" presetSubtype="10" fill="hold" nodeType="withEffect">
                                  <p:stCondLst>
                                    <p:cond delay="0"/>
                                  </p:stCondLst>
                                  <p:childTnLst>
                                    <p:set>
                                      <p:cBhvr>
                                        <p:cTn id="74" dur="1" fill="hold">
                                          <p:stCondLst>
                                            <p:cond delay="0"/>
                                          </p:stCondLst>
                                        </p:cTn>
                                        <p:tgtEl>
                                          <p:spTgt spid="760"/>
                                        </p:tgtEl>
                                        <p:attrNameLst>
                                          <p:attrName>style.visibility</p:attrName>
                                        </p:attrNameLst>
                                      </p:cBhvr>
                                      <p:to>
                                        <p:strVal val="visible"/>
                                      </p:to>
                                    </p:set>
                                    <p:animEffect transition="in" filter="randombar(horizontal)">
                                      <p:cBhvr>
                                        <p:cTn id="75" dur="500"/>
                                        <p:tgtEl>
                                          <p:spTgt spid="760"/>
                                        </p:tgtEl>
                                      </p:cBhvr>
                                    </p:animEffec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grpId="0" nodeType="clickEffect">
                                  <p:stCondLst>
                                    <p:cond delay="0"/>
                                  </p:stCondLst>
                                  <p:childTnLst>
                                    <p:animMotion origin="layout" path="M 0 0 L 0.06029 0 " pathEditMode="relative" ptsTypes="AA">
                                      <p:cBhvr>
                                        <p:cTn id="79" dur="500" fill="hold"/>
                                        <p:tgtEl>
                                          <p:spTgt spid="39"/>
                                        </p:tgtEl>
                                        <p:attrNameLst>
                                          <p:attrName>ppt_x</p:attrName>
                                          <p:attrName>ppt_y</p:attrName>
                                        </p:attrNameLst>
                                      </p:cBhvr>
                                    </p:animMotion>
                                  </p:childTnLst>
                                </p:cTn>
                              </p:par>
                              <p:par>
                                <p:cTn id="80" presetID="0" presetClass="path" presetSubtype="0" accel="50000" decel="50000" fill="hold" grpId="1" nodeType="withEffect">
                                  <p:stCondLst>
                                    <p:cond delay="0"/>
                                  </p:stCondLst>
                                  <p:childTnLst>
                                    <p:animMotion origin="layout" path="M 2.29167E-6 4.81481E-6 L 3.125E-6 4.81481E-6 " pathEditMode="relative" rAng="0" ptsTypes="AA">
                                      <p:cBhvr>
                                        <p:cTn id="81" dur="500" fill="hold"/>
                                        <p:tgtEl>
                                          <p:spTgt spid="7"/>
                                        </p:tgtEl>
                                        <p:attrNameLst>
                                          <p:attrName>ppt_x</p:attrName>
                                          <p:attrName>ppt_y</p:attrName>
                                        </p:attrNameLst>
                                      </p:cBhvr>
                                      <p:rCtr x="-26" y="0"/>
                                    </p:animMotion>
                                  </p:childTnLst>
                                </p:cTn>
                              </p:par>
                              <p:par>
                                <p:cTn id="82" presetID="3" presetClass="emph" presetSubtype="2" fill="hold" grpId="0" nodeType="withEffect">
                                  <p:stCondLst>
                                    <p:cond delay="0"/>
                                  </p:stCondLst>
                                  <p:childTnLst>
                                    <p:animClr clrSpc="rgb" dir="cw">
                                      <p:cBhvr override="childStyle">
                                        <p:cTn id="83" dur="500" fill="hold"/>
                                        <p:tgtEl>
                                          <p:spTgt spid="43"/>
                                        </p:tgtEl>
                                        <p:attrNameLst>
                                          <p:attrName>style.color</p:attrName>
                                        </p:attrNameLst>
                                      </p:cBhvr>
                                      <p:to>
                                        <a:schemeClr val="bg1"/>
                                      </p:to>
                                    </p:animClr>
                                  </p:childTnLst>
                                </p:cTn>
                              </p:par>
                              <p:par>
                                <p:cTn id="84" presetID="14" presetClass="exit" presetSubtype="10" fill="hold" nodeType="withEffect">
                                  <p:stCondLst>
                                    <p:cond delay="0"/>
                                  </p:stCondLst>
                                  <p:childTnLst>
                                    <p:animEffect transition="out" filter="randombar(horizontal)">
                                      <p:cBhvr>
                                        <p:cTn id="85" dur="500"/>
                                        <p:tgtEl>
                                          <p:spTgt spid="760"/>
                                        </p:tgtEl>
                                      </p:cBhvr>
                                    </p:animEffect>
                                    <p:set>
                                      <p:cBhvr>
                                        <p:cTn id="86" dur="1" fill="hold">
                                          <p:stCondLst>
                                            <p:cond delay="499"/>
                                          </p:stCondLst>
                                        </p:cTn>
                                        <p:tgtEl>
                                          <p:spTgt spid="760"/>
                                        </p:tgtEl>
                                        <p:attrNameLst>
                                          <p:attrName>style.visibility</p:attrName>
                                        </p:attrNameLst>
                                      </p:cBhvr>
                                      <p:to>
                                        <p:strVal val="hidden"/>
                                      </p:to>
                                    </p:set>
                                  </p:childTnLst>
                                </p:cTn>
                              </p:par>
                              <p:par>
                                <p:cTn id="87" presetID="14" presetClass="entr" presetSubtype="10" fill="hold" nodeType="withEffect">
                                  <p:stCondLst>
                                    <p:cond delay="0"/>
                                  </p:stCondLst>
                                  <p:childTnLst>
                                    <p:set>
                                      <p:cBhvr>
                                        <p:cTn id="88" dur="1" fill="hold">
                                          <p:stCondLst>
                                            <p:cond delay="0"/>
                                          </p:stCondLst>
                                        </p:cTn>
                                        <p:tgtEl>
                                          <p:spTgt spid="903"/>
                                        </p:tgtEl>
                                        <p:attrNameLst>
                                          <p:attrName>style.visibility</p:attrName>
                                        </p:attrNameLst>
                                      </p:cBhvr>
                                      <p:to>
                                        <p:strVal val="visible"/>
                                      </p:to>
                                    </p:set>
                                    <p:animEffect transition="in" filter="randombar(horizontal)">
                                      <p:cBhvr>
                                        <p:cTn id="89" dur="500"/>
                                        <p:tgtEl>
                                          <p:spTgt spid="903"/>
                                        </p:tgtEl>
                                      </p:cBhvr>
                                    </p:animEffect>
                                  </p:childTnLst>
                                </p:cTn>
                              </p:par>
                              <p:par>
                                <p:cTn id="90" presetID="3" presetClass="emph" presetSubtype="2" fill="hold" grpId="1" nodeType="withEffect">
                                  <p:stCondLst>
                                    <p:cond delay="0"/>
                                  </p:stCondLst>
                                  <p:childTnLst>
                                    <p:animClr clrSpc="rgb" dir="cw">
                                      <p:cBhvr override="childStyle">
                                        <p:cTn id="91" dur="500" fill="hold"/>
                                        <p:tgtEl>
                                          <p:spTgt spid="44"/>
                                        </p:tgtEl>
                                        <p:attrNameLst>
                                          <p:attrName>style.color</p:attrName>
                                        </p:attrNameLst>
                                      </p:cBhvr>
                                      <p:to>
                                        <a:schemeClr val="tx2"/>
                                      </p:to>
                                    </p:animClr>
                                  </p:childTnLst>
                                </p:cTn>
                              </p:par>
                            </p:childTnLst>
                          </p:cTn>
                        </p:par>
                      </p:childTnLst>
                    </p:cTn>
                  </p:par>
                  <p:par>
                    <p:cTn id="92" fill="hold">
                      <p:stCondLst>
                        <p:cond delay="indefinite"/>
                      </p:stCondLst>
                      <p:childTnLst>
                        <p:par>
                          <p:cTn id="93" fill="hold">
                            <p:stCondLst>
                              <p:cond delay="0"/>
                            </p:stCondLst>
                            <p:childTnLst>
                              <p:par>
                                <p:cTn id="94" presetID="14" presetClass="exit" presetSubtype="10" fill="hold" nodeType="clickEffect">
                                  <p:stCondLst>
                                    <p:cond delay="0"/>
                                  </p:stCondLst>
                                  <p:childTnLst>
                                    <p:animEffect transition="out" filter="randombar(horizontal)">
                                      <p:cBhvr>
                                        <p:cTn id="95" dur="500"/>
                                        <p:tgtEl>
                                          <p:spTgt spid="903"/>
                                        </p:tgtEl>
                                      </p:cBhvr>
                                    </p:animEffect>
                                    <p:set>
                                      <p:cBhvr>
                                        <p:cTn id="96" dur="1" fill="hold">
                                          <p:stCondLst>
                                            <p:cond delay="499"/>
                                          </p:stCondLst>
                                        </p:cTn>
                                        <p:tgtEl>
                                          <p:spTgt spid="903"/>
                                        </p:tgtEl>
                                        <p:attrNameLst>
                                          <p:attrName>style.visibility</p:attrName>
                                        </p:attrNameLst>
                                      </p:cBhvr>
                                      <p:to>
                                        <p:strVal val="hidden"/>
                                      </p:to>
                                    </p:set>
                                  </p:childTnLst>
                                </p:cTn>
                              </p:par>
                              <p:par>
                                <p:cTn id="97" presetID="0" presetClass="path" presetSubtype="0" accel="50000" decel="50000" fill="hold" grpId="1" nodeType="withEffect">
                                  <p:stCondLst>
                                    <p:cond delay="0"/>
                                  </p:stCondLst>
                                  <p:childTnLst>
                                    <p:animMotion origin="layout" path="M 2.29167E-6 3.7037E-7 L 2.70833E-6 3.7037E-7 " pathEditMode="relative" rAng="0" ptsTypes="AA">
                                      <p:cBhvr>
                                        <p:cTn id="98" dur="500" fill="hold"/>
                                        <p:tgtEl>
                                          <p:spTgt spid="39"/>
                                        </p:tgtEl>
                                        <p:attrNameLst>
                                          <p:attrName>ppt_x</p:attrName>
                                          <p:attrName>ppt_y</p:attrName>
                                        </p:attrNameLst>
                                      </p:cBhvr>
                                      <p:rCtr x="-13" y="0"/>
                                    </p:animMotion>
                                  </p:childTnLst>
                                </p:cTn>
                              </p:par>
                              <p:par>
                                <p:cTn id="99" presetID="3" presetClass="emph" presetSubtype="2" fill="hold" grpId="1" nodeType="withEffect">
                                  <p:stCondLst>
                                    <p:cond delay="0"/>
                                  </p:stCondLst>
                                  <p:childTnLst>
                                    <p:animClr clrSpc="rgb" dir="cw">
                                      <p:cBhvr override="childStyle">
                                        <p:cTn id="100" dur="500" fill="hold"/>
                                        <p:tgtEl>
                                          <p:spTgt spid="43"/>
                                        </p:tgtEl>
                                        <p:attrNameLst>
                                          <p:attrName>style.color</p:attrName>
                                        </p:attrNameLst>
                                      </p:cBhvr>
                                      <p:to>
                                        <a:schemeClr val="tx2"/>
                                      </p:to>
                                    </p:animClr>
                                  </p:childTnLst>
                                </p:cTn>
                              </p:par>
                            </p:childTnLst>
                          </p:cTn>
                        </p:par>
                        <p:par>
                          <p:cTn id="101" fill="hold">
                            <p:stCondLst>
                              <p:cond delay="500"/>
                            </p:stCondLst>
                            <p:childTnLst>
                              <p:par>
                                <p:cTn id="102" presetID="14" presetClass="entr" presetSubtype="10" fill="hold" nodeType="afterEffect">
                                  <p:stCondLst>
                                    <p:cond delay="0"/>
                                  </p:stCondLst>
                                  <p:childTnLst>
                                    <p:set>
                                      <p:cBhvr>
                                        <p:cTn id="103" dur="1" fill="hold">
                                          <p:stCondLst>
                                            <p:cond delay="0"/>
                                          </p:stCondLst>
                                        </p:cTn>
                                        <p:tgtEl>
                                          <p:spTgt spid="764"/>
                                        </p:tgtEl>
                                        <p:attrNameLst>
                                          <p:attrName>style.visibility</p:attrName>
                                        </p:attrNameLst>
                                      </p:cBhvr>
                                      <p:to>
                                        <p:strVal val="visible"/>
                                      </p:to>
                                    </p:set>
                                    <p:animEffect transition="in" filter="randombar(horizontal)">
                                      <p:cBhvr>
                                        <p:cTn id="104" dur="500"/>
                                        <p:tgtEl>
                                          <p:spTgt spid="764"/>
                                        </p:tgtEl>
                                      </p:cBhvr>
                                    </p:animEffect>
                                  </p:childTnLst>
                                </p:cTn>
                              </p:par>
                              <p:par>
                                <p:cTn id="105" presetID="14" presetClass="entr" presetSubtype="1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randombar(horizontal)">
                                      <p:cBhvr>
                                        <p:cTn id="107" dur="500"/>
                                        <p:tgtEl>
                                          <p:spTgt spid="54"/>
                                        </p:tgtEl>
                                      </p:cBhvr>
                                    </p:animEffect>
                                  </p:childTnLst>
                                </p:cTn>
                              </p:par>
                              <p:par>
                                <p:cTn id="108" presetID="14" presetClass="entr" presetSubtype="10"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randombar(horizontal)">
                                      <p:cBhvr>
                                        <p:cTn id="1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36" grpId="0" animBg="1"/>
      <p:bldP spid="36" grpId="1" animBg="1"/>
      <p:bldP spid="39" grpId="0" animBg="1"/>
      <p:bldP spid="39" grpId="1" animBg="1"/>
      <p:bldP spid="40" grpId="0"/>
      <p:bldP spid="40" grpId="1"/>
      <p:bldP spid="41" grpId="0"/>
      <p:bldP spid="41" grpId="1"/>
      <p:bldP spid="42" grpId="0"/>
      <p:bldP spid="42" grpId="1"/>
      <p:bldP spid="43" grpId="0"/>
      <p:bldP spid="43" grpId="1"/>
      <p:bldP spid="44" grpId="0"/>
      <p:bldP spid="44" grpId="1"/>
      <p:bldP spid="45" grpId="0"/>
      <p:bldP spid="4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1A967-E96C-AE49-8795-D0033FDE33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1822" y="733242"/>
            <a:ext cx="3824200" cy="5400000"/>
          </a:xfrm>
          <a:prstGeom prst="rect">
            <a:avLst/>
          </a:prstGeom>
          <a:ln>
            <a:solidFill>
              <a:schemeClr val="bg1"/>
            </a:solidFill>
          </a:ln>
        </p:spPr>
      </p:pic>
      <p:pic>
        <p:nvPicPr>
          <p:cNvPr id="5" name="Picture 4">
            <a:extLst>
              <a:ext uri="{FF2B5EF4-FFF2-40B4-BE49-F238E27FC236}">
                <a16:creationId xmlns:a16="http://schemas.microsoft.com/office/drawing/2014/main" id="{8DFFFF7C-A9DA-3B64-C06D-6648315CD825}"/>
              </a:ext>
            </a:extLst>
          </p:cNvPr>
          <p:cNvPicPr>
            <a:picLocks noChangeAspect="1"/>
          </p:cNvPicPr>
          <p:nvPr/>
        </p:nvPicPr>
        <p:blipFill>
          <a:blip r:embed="rId4"/>
          <a:stretch>
            <a:fillRect/>
          </a:stretch>
        </p:blipFill>
        <p:spPr>
          <a:xfrm>
            <a:off x="1542031" y="733242"/>
            <a:ext cx="3825724" cy="5400000"/>
          </a:xfrm>
          <a:prstGeom prst="rect">
            <a:avLst/>
          </a:prstGeom>
        </p:spPr>
      </p:pic>
    </p:spTree>
    <p:extLst>
      <p:ext uri="{BB962C8B-B14F-4D97-AF65-F5344CB8AC3E}">
        <p14:creationId xmlns:p14="http://schemas.microsoft.com/office/powerpoint/2010/main" val="2458181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7" name="Google Shape;127;p3"/>
          <p:cNvSpPr/>
          <p:nvPr/>
        </p:nvSpPr>
        <p:spPr>
          <a:xfrm>
            <a:off x="1821847" y="4072832"/>
            <a:ext cx="2795264" cy="2199523"/>
          </a:xfrm>
          <a:prstGeom prst="rect">
            <a:avLst/>
          </a:prstGeom>
          <a:solidFill>
            <a:srgbClr val="CA3E59"/>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20" name="Google Shape;120;p3"/>
          <p:cNvSpPr/>
          <p:nvPr/>
        </p:nvSpPr>
        <p:spPr>
          <a:xfrm>
            <a:off x="7650995" y="4068224"/>
            <a:ext cx="2812304" cy="2204131"/>
          </a:xfrm>
          <a:prstGeom prst="rect">
            <a:avLst/>
          </a:prstGeom>
          <a:solidFill>
            <a:srgbClr val="873E86"/>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24" name="Google Shape;124;p3"/>
          <p:cNvSpPr/>
          <p:nvPr/>
        </p:nvSpPr>
        <p:spPr>
          <a:xfrm>
            <a:off x="4752154" y="4070150"/>
            <a:ext cx="2785157" cy="2202205"/>
          </a:xfrm>
          <a:prstGeom prst="rect">
            <a:avLst/>
          </a:prstGeom>
          <a:solidFill>
            <a:srgbClr val="E77A35"/>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26" name="Google Shape;126;p3"/>
          <p:cNvSpPr/>
          <p:nvPr/>
        </p:nvSpPr>
        <p:spPr>
          <a:xfrm>
            <a:off x="7650995" y="1798606"/>
            <a:ext cx="2812304" cy="2200556"/>
          </a:xfrm>
          <a:prstGeom prst="rect">
            <a:avLst/>
          </a:prstGeom>
          <a:solidFill>
            <a:srgbClr val="32A6DA"/>
          </a:solidFill>
          <a:ln>
            <a:noFill/>
          </a:ln>
        </p:spPr>
        <p:txBody>
          <a:bodyPr spcFirstLastPara="1" wrap="square" lIns="36000" tIns="36000" rIns="36000" bIns="36000" anchor="t" anchorCtr="0">
            <a:noAutofit/>
          </a:bodyPr>
          <a:lstStyle/>
          <a:p>
            <a:pPr algn="ctr"/>
            <a:endParaRPr sz="1067" b="1">
              <a:solidFill>
                <a:srgbClr val="FFFFFF"/>
              </a:solidFill>
            </a:endParaRPr>
          </a:p>
        </p:txBody>
      </p:sp>
      <p:sp>
        <p:nvSpPr>
          <p:cNvPr id="142" name="Google Shape;142;p3"/>
          <p:cNvSpPr/>
          <p:nvPr/>
        </p:nvSpPr>
        <p:spPr>
          <a:xfrm>
            <a:off x="4752154" y="1794858"/>
            <a:ext cx="2785157" cy="2203239"/>
          </a:xfrm>
          <a:prstGeom prst="rect">
            <a:avLst/>
          </a:prstGeom>
          <a:solidFill>
            <a:srgbClr val="FFCC00"/>
          </a:solidFill>
          <a:ln>
            <a:noFill/>
          </a:ln>
        </p:spPr>
        <p:txBody>
          <a:bodyPr spcFirstLastPara="1" wrap="square" lIns="36000" tIns="36000" rIns="36000" bIns="36000" anchor="t" anchorCtr="0">
            <a:noAutofit/>
          </a:bodyPr>
          <a:lstStyle/>
          <a:p>
            <a:pPr algn="ctr"/>
            <a:endParaRPr sz="1067" b="1">
              <a:solidFill>
                <a:schemeClr val="lt1"/>
              </a:solidFill>
            </a:endParaRPr>
          </a:p>
        </p:txBody>
      </p:sp>
      <p:grpSp>
        <p:nvGrpSpPr>
          <p:cNvPr id="143" name="Google Shape;143;p3"/>
          <p:cNvGrpSpPr/>
          <p:nvPr/>
        </p:nvGrpSpPr>
        <p:grpSpPr>
          <a:xfrm>
            <a:off x="5396097" y="1847014"/>
            <a:ext cx="1469127" cy="1395408"/>
            <a:chOff x="1765743" y="4877213"/>
            <a:chExt cx="824234" cy="445634"/>
          </a:xfrm>
        </p:grpSpPr>
        <p:sp>
          <p:nvSpPr>
            <p:cNvPr id="144" name="Google Shape;144;p3"/>
            <p:cNvSpPr/>
            <p:nvPr/>
          </p:nvSpPr>
          <p:spPr>
            <a:xfrm>
              <a:off x="2331105" y="4987786"/>
              <a:ext cx="258872" cy="229143"/>
            </a:xfrm>
            <a:custGeom>
              <a:avLst/>
              <a:gdLst/>
              <a:ahLst/>
              <a:cxnLst/>
              <a:rect l="l" t="t" r="r" b="b"/>
              <a:pathLst>
                <a:path w="597" h="687" extrusionOk="0">
                  <a:moveTo>
                    <a:pt x="597" y="477"/>
                  </a:moveTo>
                  <a:lnTo>
                    <a:pt x="597" y="476"/>
                  </a:lnTo>
                  <a:lnTo>
                    <a:pt x="597" y="474"/>
                  </a:lnTo>
                  <a:lnTo>
                    <a:pt x="597" y="474"/>
                  </a:lnTo>
                  <a:lnTo>
                    <a:pt x="597" y="473"/>
                  </a:lnTo>
                  <a:lnTo>
                    <a:pt x="595" y="473"/>
                  </a:lnTo>
                  <a:lnTo>
                    <a:pt x="343" y="0"/>
                  </a:lnTo>
                  <a:lnTo>
                    <a:pt x="313" y="14"/>
                  </a:lnTo>
                  <a:lnTo>
                    <a:pt x="558" y="473"/>
                  </a:lnTo>
                  <a:lnTo>
                    <a:pt x="39" y="473"/>
                  </a:lnTo>
                  <a:lnTo>
                    <a:pt x="81" y="394"/>
                  </a:lnTo>
                  <a:lnTo>
                    <a:pt x="282" y="15"/>
                  </a:lnTo>
                  <a:lnTo>
                    <a:pt x="277" y="15"/>
                  </a:lnTo>
                  <a:lnTo>
                    <a:pt x="274" y="14"/>
                  </a:lnTo>
                  <a:lnTo>
                    <a:pt x="269" y="14"/>
                  </a:lnTo>
                  <a:lnTo>
                    <a:pt x="264" y="13"/>
                  </a:lnTo>
                  <a:lnTo>
                    <a:pt x="260" y="13"/>
                  </a:lnTo>
                  <a:lnTo>
                    <a:pt x="256" y="11"/>
                  </a:lnTo>
                  <a:lnTo>
                    <a:pt x="252" y="11"/>
                  </a:lnTo>
                  <a:lnTo>
                    <a:pt x="247" y="10"/>
                  </a:lnTo>
                  <a:lnTo>
                    <a:pt x="35" y="410"/>
                  </a:lnTo>
                  <a:lnTo>
                    <a:pt x="0" y="476"/>
                  </a:lnTo>
                  <a:lnTo>
                    <a:pt x="1" y="477"/>
                  </a:lnTo>
                  <a:lnTo>
                    <a:pt x="3" y="499"/>
                  </a:lnTo>
                  <a:lnTo>
                    <a:pt x="8" y="519"/>
                  </a:lnTo>
                  <a:lnTo>
                    <a:pt x="15" y="539"/>
                  </a:lnTo>
                  <a:lnTo>
                    <a:pt x="25" y="558"/>
                  </a:lnTo>
                  <a:lnTo>
                    <a:pt x="38" y="577"/>
                  </a:lnTo>
                  <a:lnTo>
                    <a:pt x="53" y="594"/>
                  </a:lnTo>
                  <a:lnTo>
                    <a:pt x="70" y="610"/>
                  </a:lnTo>
                  <a:lnTo>
                    <a:pt x="89" y="625"/>
                  </a:lnTo>
                  <a:lnTo>
                    <a:pt x="110" y="639"/>
                  </a:lnTo>
                  <a:lnTo>
                    <a:pt x="133" y="652"/>
                  </a:lnTo>
                  <a:lnTo>
                    <a:pt x="157" y="662"/>
                  </a:lnTo>
                  <a:lnTo>
                    <a:pt x="184" y="671"/>
                  </a:lnTo>
                  <a:lnTo>
                    <a:pt x="212" y="678"/>
                  </a:lnTo>
                  <a:lnTo>
                    <a:pt x="239" y="683"/>
                  </a:lnTo>
                  <a:lnTo>
                    <a:pt x="269" y="686"/>
                  </a:lnTo>
                  <a:lnTo>
                    <a:pt x="299" y="687"/>
                  </a:lnTo>
                  <a:lnTo>
                    <a:pt x="329" y="686"/>
                  </a:lnTo>
                  <a:lnTo>
                    <a:pt x="358" y="683"/>
                  </a:lnTo>
                  <a:lnTo>
                    <a:pt x="387" y="678"/>
                  </a:lnTo>
                  <a:lnTo>
                    <a:pt x="414" y="671"/>
                  </a:lnTo>
                  <a:lnTo>
                    <a:pt x="440" y="662"/>
                  </a:lnTo>
                  <a:lnTo>
                    <a:pt x="464" y="652"/>
                  </a:lnTo>
                  <a:lnTo>
                    <a:pt x="487" y="640"/>
                  </a:lnTo>
                  <a:lnTo>
                    <a:pt x="508" y="626"/>
                  </a:lnTo>
                  <a:lnTo>
                    <a:pt x="527" y="611"/>
                  </a:lnTo>
                  <a:lnTo>
                    <a:pt x="544" y="595"/>
                  </a:lnTo>
                  <a:lnTo>
                    <a:pt x="559" y="578"/>
                  </a:lnTo>
                  <a:lnTo>
                    <a:pt x="572" y="560"/>
                  </a:lnTo>
                  <a:lnTo>
                    <a:pt x="582" y="540"/>
                  </a:lnTo>
                  <a:lnTo>
                    <a:pt x="590" y="520"/>
                  </a:lnTo>
                  <a:lnTo>
                    <a:pt x="595" y="500"/>
                  </a:lnTo>
                  <a:lnTo>
                    <a:pt x="597" y="478"/>
                  </a:lnTo>
                  <a:lnTo>
                    <a:pt x="597" y="478"/>
                  </a:lnTo>
                  <a:lnTo>
                    <a:pt x="597" y="477"/>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5" name="Google Shape;145;p3"/>
            <p:cNvSpPr/>
            <p:nvPr/>
          </p:nvSpPr>
          <p:spPr>
            <a:xfrm>
              <a:off x="1765743" y="4987121"/>
              <a:ext cx="258872" cy="229143"/>
            </a:xfrm>
            <a:custGeom>
              <a:avLst/>
              <a:gdLst/>
              <a:ahLst/>
              <a:cxnLst/>
              <a:rect l="l" t="t" r="r" b="b"/>
              <a:pathLst>
                <a:path w="599" h="688" extrusionOk="0">
                  <a:moveTo>
                    <a:pt x="599" y="478"/>
                  </a:moveTo>
                  <a:lnTo>
                    <a:pt x="599" y="476"/>
                  </a:lnTo>
                  <a:lnTo>
                    <a:pt x="599" y="475"/>
                  </a:lnTo>
                  <a:lnTo>
                    <a:pt x="599" y="475"/>
                  </a:lnTo>
                  <a:lnTo>
                    <a:pt x="599" y="474"/>
                  </a:lnTo>
                  <a:lnTo>
                    <a:pt x="597" y="474"/>
                  </a:lnTo>
                  <a:lnTo>
                    <a:pt x="428" y="156"/>
                  </a:lnTo>
                  <a:lnTo>
                    <a:pt x="351" y="11"/>
                  </a:lnTo>
                  <a:lnTo>
                    <a:pt x="346" y="11"/>
                  </a:lnTo>
                  <a:lnTo>
                    <a:pt x="341" y="12"/>
                  </a:lnTo>
                  <a:lnTo>
                    <a:pt x="337" y="12"/>
                  </a:lnTo>
                  <a:lnTo>
                    <a:pt x="332" y="13"/>
                  </a:lnTo>
                  <a:lnTo>
                    <a:pt x="329" y="15"/>
                  </a:lnTo>
                  <a:lnTo>
                    <a:pt x="324" y="15"/>
                  </a:lnTo>
                  <a:lnTo>
                    <a:pt x="320" y="16"/>
                  </a:lnTo>
                  <a:lnTo>
                    <a:pt x="316" y="16"/>
                  </a:lnTo>
                  <a:lnTo>
                    <a:pt x="459" y="284"/>
                  </a:lnTo>
                  <a:lnTo>
                    <a:pt x="560" y="474"/>
                  </a:lnTo>
                  <a:lnTo>
                    <a:pt x="504" y="474"/>
                  </a:lnTo>
                  <a:lnTo>
                    <a:pt x="40" y="474"/>
                  </a:lnTo>
                  <a:lnTo>
                    <a:pt x="285" y="13"/>
                  </a:lnTo>
                  <a:lnTo>
                    <a:pt x="255" y="0"/>
                  </a:lnTo>
                  <a:lnTo>
                    <a:pt x="0" y="476"/>
                  </a:lnTo>
                  <a:lnTo>
                    <a:pt x="2" y="478"/>
                  </a:lnTo>
                  <a:lnTo>
                    <a:pt x="4" y="499"/>
                  </a:lnTo>
                  <a:lnTo>
                    <a:pt x="9" y="520"/>
                  </a:lnTo>
                  <a:lnTo>
                    <a:pt x="15" y="540"/>
                  </a:lnTo>
                  <a:lnTo>
                    <a:pt x="26" y="559"/>
                  </a:lnTo>
                  <a:lnTo>
                    <a:pt x="39" y="578"/>
                  </a:lnTo>
                  <a:lnTo>
                    <a:pt x="53" y="595"/>
                  </a:lnTo>
                  <a:lnTo>
                    <a:pt x="71" y="611"/>
                  </a:lnTo>
                  <a:lnTo>
                    <a:pt x="90" y="626"/>
                  </a:lnTo>
                  <a:lnTo>
                    <a:pt x="112" y="640"/>
                  </a:lnTo>
                  <a:lnTo>
                    <a:pt x="134" y="653"/>
                  </a:lnTo>
                  <a:lnTo>
                    <a:pt x="159" y="663"/>
                  </a:lnTo>
                  <a:lnTo>
                    <a:pt x="185" y="672"/>
                  </a:lnTo>
                  <a:lnTo>
                    <a:pt x="212" y="679"/>
                  </a:lnTo>
                  <a:lnTo>
                    <a:pt x="241" y="684"/>
                  </a:lnTo>
                  <a:lnTo>
                    <a:pt x="271" y="687"/>
                  </a:lnTo>
                  <a:lnTo>
                    <a:pt x="301" y="688"/>
                  </a:lnTo>
                  <a:lnTo>
                    <a:pt x="318" y="688"/>
                  </a:lnTo>
                  <a:lnTo>
                    <a:pt x="336" y="687"/>
                  </a:lnTo>
                  <a:lnTo>
                    <a:pt x="353" y="685"/>
                  </a:lnTo>
                  <a:lnTo>
                    <a:pt x="370" y="683"/>
                  </a:lnTo>
                  <a:lnTo>
                    <a:pt x="386" y="679"/>
                  </a:lnTo>
                  <a:lnTo>
                    <a:pt x="402" y="676"/>
                  </a:lnTo>
                  <a:lnTo>
                    <a:pt x="417" y="671"/>
                  </a:lnTo>
                  <a:lnTo>
                    <a:pt x="434" y="666"/>
                  </a:lnTo>
                  <a:lnTo>
                    <a:pt x="447" y="661"/>
                  </a:lnTo>
                  <a:lnTo>
                    <a:pt x="462" y="654"/>
                  </a:lnTo>
                  <a:lnTo>
                    <a:pt x="476" y="648"/>
                  </a:lnTo>
                  <a:lnTo>
                    <a:pt x="489" y="640"/>
                  </a:lnTo>
                  <a:lnTo>
                    <a:pt x="502" y="633"/>
                  </a:lnTo>
                  <a:lnTo>
                    <a:pt x="513" y="624"/>
                  </a:lnTo>
                  <a:lnTo>
                    <a:pt x="525" y="616"/>
                  </a:lnTo>
                  <a:lnTo>
                    <a:pt x="535" y="607"/>
                  </a:lnTo>
                  <a:lnTo>
                    <a:pt x="549" y="593"/>
                  </a:lnTo>
                  <a:lnTo>
                    <a:pt x="561" y="578"/>
                  </a:lnTo>
                  <a:lnTo>
                    <a:pt x="572" y="563"/>
                  </a:lnTo>
                  <a:lnTo>
                    <a:pt x="581" y="548"/>
                  </a:lnTo>
                  <a:lnTo>
                    <a:pt x="588" y="531"/>
                  </a:lnTo>
                  <a:lnTo>
                    <a:pt x="594" y="514"/>
                  </a:lnTo>
                  <a:lnTo>
                    <a:pt x="597" y="497"/>
                  </a:lnTo>
                  <a:lnTo>
                    <a:pt x="599" y="479"/>
                  </a:lnTo>
                  <a:lnTo>
                    <a:pt x="599" y="479"/>
                  </a:lnTo>
                  <a:lnTo>
                    <a:pt x="599" y="478"/>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6" name="Google Shape;146;p3"/>
            <p:cNvSpPr/>
            <p:nvPr/>
          </p:nvSpPr>
          <p:spPr>
            <a:xfrm>
              <a:off x="2223746" y="4955813"/>
              <a:ext cx="280517" cy="42631"/>
            </a:xfrm>
            <a:custGeom>
              <a:avLst/>
              <a:gdLst/>
              <a:ahLst/>
              <a:cxnLst/>
              <a:rect l="l" t="t" r="r" b="b"/>
              <a:pathLst>
                <a:path w="648" h="128" extrusionOk="0">
                  <a:moveTo>
                    <a:pt x="555" y="26"/>
                  </a:moveTo>
                  <a:lnTo>
                    <a:pt x="553" y="27"/>
                  </a:lnTo>
                  <a:lnTo>
                    <a:pt x="551" y="27"/>
                  </a:lnTo>
                  <a:lnTo>
                    <a:pt x="548" y="27"/>
                  </a:lnTo>
                  <a:lnTo>
                    <a:pt x="546" y="28"/>
                  </a:lnTo>
                  <a:lnTo>
                    <a:pt x="534" y="30"/>
                  </a:lnTo>
                  <a:lnTo>
                    <a:pt x="523" y="33"/>
                  </a:lnTo>
                  <a:lnTo>
                    <a:pt x="510" y="36"/>
                  </a:lnTo>
                  <a:lnTo>
                    <a:pt x="498" y="38"/>
                  </a:lnTo>
                  <a:lnTo>
                    <a:pt x="485" y="41"/>
                  </a:lnTo>
                  <a:lnTo>
                    <a:pt x="471" y="43"/>
                  </a:lnTo>
                  <a:lnTo>
                    <a:pt x="457" y="45"/>
                  </a:lnTo>
                  <a:lnTo>
                    <a:pt x="443" y="46"/>
                  </a:lnTo>
                  <a:lnTo>
                    <a:pt x="430" y="49"/>
                  </a:lnTo>
                  <a:lnTo>
                    <a:pt x="415" y="51"/>
                  </a:lnTo>
                  <a:lnTo>
                    <a:pt x="400" y="52"/>
                  </a:lnTo>
                  <a:lnTo>
                    <a:pt x="385" y="53"/>
                  </a:lnTo>
                  <a:lnTo>
                    <a:pt x="369" y="54"/>
                  </a:lnTo>
                  <a:lnTo>
                    <a:pt x="354" y="54"/>
                  </a:lnTo>
                  <a:lnTo>
                    <a:pt x="337" y="56"/>
                  </a:lnTo>
                  <a:lnTo>
                    <a:pt x="321" y="56"/>
                  </a:lnTo>
                  <a:lnTo>
                    <a:pt x="293" y="56"/>
                  </a:lnTo>
                  <a:lnTo>
                    <a:pt x="265" y="53"/>
                  </a:lnTo>
                  <a:lnTo>
                    <a:pt x="237" y="51"/>
                  </a:lnTo>
                  <a:lnTo>
                    <a:pt x="211" y="49"/>
                  </a:lnTo>
                  <a:lnTo>
                    <a:pt x="185" y="45"/>
                  </a:lnTo>
                  <a:lnTo>
                    <a:pt x="160" y="41"/>
                  </a:lnTo>
                  <a:lnTo>
                    <a:pt x="137" y="36"/>
                  </a:lnTo>
                  <a:lnTo>
                    <a:pt x="114" y="31"/>
                  </a:lnTo>
                  <a:lnTo>
                    <a:pt x="93" y="27"/>
                  </a:lnTo>
                  <a:lnTo>
                    <a:pt x="74" y="22"/>
                  </a:lnTo>
                  <a:lnTo>
                    <a:pt x="56" y="18"/>
                  </a:lnTo>
                  <a:lnTo>
                    <a:pt x="41" y="13"/>
                  </a:lnTo>
                  <a:lnTo>
                    <a:pt x="28" y="10"/>
                  </a:lnTo>
                  <a:lnTo>
                    <a:pt x="16" y="6"/>
                  </a:lnTo>
                  <a:lnTo>
                    <a:pt x="7" y="3"/>
                  </a:lnTo>
                  <a:lnTo>
                    <a:pt x="0" y="0"/>
                  </a:lnTo>
                  <a:lnTo>
                    <a:pt x="10" y="16"/>
                  </a:lnTo>
                  <a:lnTo>
                    <a:pt x="18" y="35"/>
                  </a:lnTo>
                  <a:lnTo>
                    <a:pt x="23" y="54"/>
                  </a:lnTo>
                  <a:lnTo>
                    <a:pt x="25" y="75"/>
                  </a:lnTo>
                  <a:lnTo>
                    <a:pt x="24" y="89"/>
                  </a:lnTo>
                  <a:lnTo>
                    <a:pt x="22" y="103"/>
                  </a:lnTo>
                  <a:lnTo>
                    <a:pt x="18" y="115"/>
                  </a:lnTo>
                  <a:lnTo>
                    <a:pt x="13" y="128"/>
                  </a:lnTo>
                  <a:lnTo>
                    <a:pt x="23" y="126"/>
                  </a:lnTo>
                  <a:lnTo>
                    <a:pt x="35" y="124"/>
                  </a:lnTo>
                  <a:lnTo>
                    <a:pt x="49" y="121"/>
                  </a:lnTo>
                  <a:lnTo>
                    <a:pt x="64" y="119"/>
                  </a:lnTo>
                  <a:lnTo>
                    <a:pt x="82" y="115"/>
                  </a:lnTo>
                  <a:lnTo>
                    <a:pt x="99" y="113"/>
                  </a:lnTo>
                  <a:lnTo>
                    <a:pt x="119" y="110"/>
                  </a:lnTo>
                  <a:lnTo>
                    <a:pt x="139" y="107"/>
                  </a:lnTo>
                  <a:lnTo>
                    <a:pt x="160" y="104"/>
                  </a:lnTo>
                  <a:lnTo>
                    <a:pt x="182" y="102"/>
                  </a:lnTo>
                  <a:lnTo>
                    <a:pt x="204" y="99"/>
                  </a:lnTo>
                  <a:lnTo>
                    <a:pt x="226" y="97"/>
                  </a:lnTo>
                  <a:lnTo>
                    <a:pt x="249" y="96"/>
                  </a:lnTo>
                  <a:lnTo>
                    <a:pt x="272" y="95"/>
                  </a:lnTo>
                  <a:lnTo>
                    <a:pt x="295" y="94"/>
                  </a:lnTo>
                  <a:lnTo>
                    <a:pt x="317" y="94"/>
                  </a:lnTo>
                  <a:lnTo>
                    <a:pt x="339" y="94"/>
                  </a:lnTo>
                  <a:lnTo>
                    <a:pt x="360" y="95"/>
                  </a:lnTo>
                  <a:lnTo>
                    <a:pt x="383" y="96"/>
                  </a:lnTo>
                  <a:lnTo>
                    <a:pt x="407" y="97"/>
                  </a:lnTo>
                  <a:lnTo>
                    <a:pt x="430" y="99"/>
                  </a:lnTo>
                  <a:lnTo>
                    <a:pt x="451" y="102"/>
                  </a:lnTo>
                  <a:lnTo>
                    <a:pt x="473" y="104"/>
                  </a:lnTo>
                  <a:lnTo>
                    <a:pt x="495" y="106"/>
                  </a:lnTo>
                  <a:lnTo>
                    <a:pt x="500" y="107"/>
                  </a:lnTo>
                  <a:lnTo>
                    <a:pt x="504" y="107"/>
                  </a:lnTo>
                  <a:lnTo>
                    <a:pt x="508" y="109"/>
                  </a:lnTo>
                  <a:lnTo>
                    <a:pt x="512" y="109"/>
                  </a:lnTo>
                  <a:lnTo>
                    <a:pt x="517" y="110"/>
                  </a:lnTo>
                  <a:lnTo>
                    <a:pt x="522" y="110"/>
                  </a:lnTo>
                  <a:lnTo>
                    <a:pt x="525" y="111"/>
                  </a:lnTo>
                  <a:lnTo>
                    <a:pt x="530" y="111"/>
                  </a:lnTo>
                  <a:lnTo>
                    <a:pt x="532" y="112"/>
                  </a:lnTo>
                  <a:lnTo>
                    <a:pt x="533" y="112"/>
                  </a:lnTo>
                  <a:lnTo>
                    <a:pt x="536" y="112"/>
                  </a:lnTo>
                  <a:lnTo>
                    <a:pt x="538" y="112"/>
                  </a:lnTo>
                  <a:lnTo>
                    <a:pt x="541" y="113"/>
                  </a:lnTo>
                  <a:lnTo>
                    <a:pt x="545" y="113"/>
                  </a:lnTo>
                  <a:lnTo>
                    <a:pt x="548" y="114"/>
                  </a:lnTo>
                  <a:lnTo>
                    <a:pt x="552" y="114"/>
                  </a:lnTo>
                  <a:lnTo>
                    <a:pt x="561" y="110"/>
                  </a:lnTo>
                  <a:lnTo>
                    <a:pt x="591" y="96"/>
                  </a:lnTo>
                  <a:lnTo>
                    <a:pt x="648" y="69"/>
                  </a:lnTo>
                  <a:lnTo>
                    <a:pt x="555" y="26"/>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7" name="Google Shape;147;p3"/>
            <p:cNvSpPr/>
            <p:nvPr/>
          </p:nvSpPr>
          <p:spPr>
            <a:xfrm>
              <a:off x="1851456" y="4955147"/>
              <a:ext cx="282248" cy="42631"/>
            </a:xfrm>
            <a:custGeom>
              <a:avLst/>
              <a:gdLst/>
              <a:ahLst/>
              <a:cxnLst/>
              <a:rect l="l" t="t" r="r" b="b"/>
              <a:pathLst>
                <a:path w="650" h="128" extrusionOk="0">
                  <a:moveTo>
                    <a:pt x="650" y="0"/>
                  </a:moveTo>
                  <a:lnTo>
                    <a:pt x="642" y="3"/>
                  </a:lnTo>
                  <a:lnTo>
                    <a:pt x="629" y="7"/>
                  </a:lnTo>
                  <a:lnTo>
                    <a:pt x="610" y="13"/>
                  </a:lnTo>
                  <a:lnTo>
                    <a:pt x="588" y="18"/>
                  </a:lnTo>
                  <a:lnTo>
                    <a:pt x="563" y="25"/>
                  </a:lnTo>
                  <a:lnTo>
                    <a:pt x="534" y="32"/>
                  </a:lnTo>
                  <a:lnTo>
                    <a:pt x="503" y="38"/>
                  </a:lnTo>
                  <a:lnTo>
                    <a:pt x="470" y="44"/>
                  </a:lnTo>
                  <a:lnTo>
                    <a:pt x="454" y="46"/>
                  </a:lnTo>
                  <a:lnTo>
                    <a:pt x="436" y="48"/>
                  </a:lnTo>
                  <a:lnTo>
                    <a:pt x="418" y="51"/>
                  </a:lnTo>
                  <a:lnTo>
                    <a:pt x="401" y="52"/>
                  </a:lnTo>
                  <a:lnTo>
                    <a:pt x="382" y="53"/>
                  </a:lnTo>
                  <a:lnTo>
                    <a:pt x="364" y="54"/>
                  </a:lnTo>
                  <a:lnTo>
                    <a:pt x="345" y="55"/>
                  </a:lnTo>
                  <a:lnTo>
                    <a:pt x="327" y="55"/>
                  </a:lnTo>
                  <a:lnTo>
                    <a:pt x="307" y="55"/>
                  </a:lnTo>
                  <a:lnTo>
                    <a:pt x="288" y="54"/>
                  </a:lnTo>
                  <a:lnTo>
                    <a:pt x="269" y="53"/>
                  </a:lnTo>
                  <a:lnTo>
                    <a:pt x="250" y="52"/>
                  </a:lnTo>
                  <a:lnTo>
                    <a:pt x="231" y="51"/>
                  </a:lnTo>
                  <a:lnTo>
                    <a:pt x="213" y="48"/>
                  </a:lnTo>
                  <a:lnTo>
                    <a:pt x="196" y="45"/>
                  </a:lnTo>
                  <a:lnTo>
                    <a:pt x="178" y="43"/>
                  </a:lnTo>
                  <a:lnTo>
                    <a:pt x="167" y="40"/>
                  </a:lnTo>
                  <a:lnTo>
                    <a:pt x="155" y="39"/>
                  </a:lnTo>
                  <a:lnTo>
                    <a:pt x="144" y="37"/>
                  </a:lnTo>
                  <a:lnTo>
                    <a:pt x="133" y="35"/>
                  </a:lnTo>
                  <a:lnTo>
                    <a:pt x="123" y="33"/>
                  </a:lnTo>
                  <a:lnTo>
                    <a:pt x="113" y="31"/>
                  </a:lnTo>
                  <a:lnTo>
                    <a:pt x="102" y="29"/>
                  </a:lnTo>
                  <a:lnTo>
                    <a:pt x="93" y="27"/>
                  </a:lnTo>
                  <a:lnTo>
                    <a:pt x="0" y="69"/>
                  </a:lnTo>
                  <a:lnTo>
                    <a:pt x="55" y="96"/>
                  </a:lnTo>
                  <a:lnTo>
                    <a:pt x="85" y="109"/>
                  </a:lnTo>
                  <a:lnTo>
                    <a:pt x="95" y="115"/>
                  </a:lnTo>
                  <a:lnTo>
                    <a:pt x="101" y="114"/>
                  </a:lnTo>
                  <a:lnTo>
                    <a:pt x="106" y="113"/>
                  </a:lnTo>
                  <a:lnTo>
                    <a:pt x="111" y="113"/>
                  </a:lnTo>
                  <a:lnTo>
                    <a:pt x="116" y="112"/>
                  </a:lnTo>
                  <a:lnTo>
                    <a:pt x="120" y="112"/>
                  </a:lnTo>
                  <a:lnTo>
                    <a:pt x="124" y="111"/>
                  </a:lnTo>
                  <a:lnTo>
                    <a:pt x="129" y="111"/>
                  </a:lnTo>
                  <a:lnTo>
                    <a:pt x="132" y="109"/>
                  </a:lnTo>
                  <a:lnTo>
                    <a:pt x="137" y="108"/>
                  </a:lnTo>
                  <a:lnTo>
                    <a:pt x="141" y="108"/>
                  </a:lnTo>
                  <a:lnTo>
                    <a:pt x="146" y="107"/>
                  </a:lnTo>
                  <a:lnTo>
                    <a:pt x="151" y="107"/>
                  </a:lnTo>
                  <a:lnTo>
                    <a:pt x="156" y="106"/>
                  </a:lnTo>
                  <a:lnTo>
                    <a:pt x="161" y="106"/>
                  </a:lnTo>
                  <a:lnTo>
                    <a:pt x="167" y="105"/>
                  </a:lnTo>
                  <a:lnTo>
                    <a:pt x="171" y="105"/>
                  </a:lnTo>
                  <a:lnTo>
                    <a:pt x="177" y="104"/>
                  </a:lnTo>
                  <a:lnTo>
                    <a:pt x="182" y="104"/>
                  </a:lnTo>
                  <a:lnTo>
                    <a:pt x="187" y="103"/>
                  </a:lnTo>
                  <a:lnTo>
                    <a:pt x="192" y="103"/>
                  </a:lnTo>
                  <a:lnTo>
                    <a:pt x="209" y="100"/>
                  </a:lnTo>
                  <a:lnTo>
                    <a:pt x="227" y="99"/>
                  </a:lnTo>
                  <a:lnTo>
                    <a:pt x="245" y="97"/>
                  </a:lnTo>
                  <a:lnTo>
                    <a:pt x="262" y="96"/>
                  </a:lnTo>
                  <a:lnTo>
                    <a:pt x="280" y="94"/>
                  </a:lnTo>
                  <a:lnTo>
                    <a:pt x="298" y="94"/>
                  </a:lnTo>
                  <a:lnTo>
                    <a:pt x="315" y="93"/>
                  </a:lnTo>
                  <a:lnTo>
                    <a:pt x="333" y="93"/>
                  </a:lnTo>
                  <a:lnTo>
                    <a:pt x="349" y="93"/>
                  </a:lnTo>
                  <a:lnTo>
                    <a:pt x="365" y="94"/>
                  </a:lnTo>
                  <a:lnTo>
                    <a:pt x="381" y="94"/>
                  </a:lnTo>
                  <a:lnTo>
                    <a:pt x="398" y="96"/>
                  </a:lnTo>
                  <a:lnTo>
                    <a:pt x="414" y="97"/>
                  </a:lnTo>
                  <a:lnTo>
                    <a:pt x="431" y="98"/>
                  </a:lnTo>
                  <a:lnTo>
                    <a:pt x="447" y="100"/>
                  </a:lnTo>
                  <a:lnTo>
                    <a:pt x="463" y="101"/>
                  </a:lnTo>
                  <a:lnTo>
                    <a:pt x="490" y="105"/>
                  </a:lnTo>
                  <a:lnTo>
                    <a:pt x="516" y="108"/>
                  </a:lnTo>
                  <a:lnTo>
                    <a:pt x="541" y="112"/>
                  </a:lnTo>
                  <a:lnTo>
                    <a:pt x="564" y="115"/>
                  </a:lnTo>
                  <a:lnTo>
                    <a:pt x="586" y="119"/>
                  </a:lnTo>
                  <a:lnTo>
                    <a:pt x="604" y="122"/>
                  </a:lnTo>
                  <a:lnTo>
                    <a:pt x="621" y="126"/>
                  </a:lnTo>
                  <a:lnTo>
                    <a:pt x="634" y="128"/>
                  </a:lnTo>
                  <a:lnTo>
                    <a:pt x="630" y="115"/>
                  </a:lnTo>
                  <a:lnTo>
                    <a:pt x="626" y="103"/>
                  </a:lnTo>
                  <a:lnTo>
                    <a:pt x="625" y="90"/>
                  </a:lnTo>
                  <a:lnTo>
                    <a:pt x="624" y="77"/>
                  </a:lnTo>
                  <a:lnTo>
                    <a:pt x="625" y="56"/>
                  </a:lnTo>
                  <a:lnTo>
                    <a:pt x="631" y="36"/>
                  </a:lnTo>
                  <a:lnTo>
                    <a:pt x="639" y="17"/>
                  </a:lnTo>
                  <a:lnTo>
                    <a:pt x="650" y="0"/>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8" name="Google Shape;148;p3"/>
            <p:cNvSpPr/>
            <p:nvPr/>
          </p:nvSpPr>
          <p:spPr>
            <a:xfrm>
              <a:off x="2162277" y="4921841"/>
              <a:ext cx="27705" cy="19318"/>
            </a:xfrm>
            <a:custGeom>
              <a:avLst/>
              <a:gdLst/>
              <a:ahLst/>
              <a:cxnLst/>
              <a:rect l="l" t="t" r="r" b="b"/>
              <a:pathLst>
                <a:path w="65" h="56" extrusionOk="0">
                  <a:moveTo>
                    <a:pt x="46" y="6"/>
                  </a:moveTo>
                  <a:lnTo>
                    <a:pt x="44" y="6"/>
                  </a:lnTo>
                  <a:lnTo>
                    <a:pt x="40" y="6"/>
                  </a:lnTo>
                  <a:lnTo>
                    <a:pt x="38" y="6"/>
                  </a:lnTo>
                  <a:lnTo>
                    <a:pt x="35" y="6"/>
                  </a:lnTo>
                  <a:lnTo>
                    <a:pt x="30" y="6"/>
                  </a:lnTo>
                  <a:lnTo>
                    <a:pt x="27" y="6"/>
                  </a:lnTo>
                  <a:lnTo>
                    <a:pt x="22" y="5"/>
                  </a:lnTo>
                  <a:lnTo>
                    <a:pt x="17" y="5"/>
                  </a:lnTo>
                  <a:lnTo>
                    <a:pt x="13" y="3"/>
                  </a:lnTo>
                  <a:lnTo>
                    <a:pt x="9" y="2"/>
                  </a:lnTo>
                  <a:lnTo>
                    <a:pt x="5" y="1"/>
                  </a:lnTo>
                  <a:lnTo>
                    <a:pt x="0" y="0"/>
                  </a:lnTo>
                  <a:lnTo>
                    <a:pt x="0" y="56"/>
                  </a:lnTo>
                  <a:lnTo>
                    <a:pt x="5" y="55"/>
                  </a:lnTo>
                  <a:lnTo>
                    <a:pt x="9" y="54"/>
                  </a:lnTo>
                  <a:lnTo>
                    <a:pt x="14" y="53"/>
                  </a:lnTo>
                  <a:lnTo>
                    <a:pt x="19" y="52"/>
                  </a:lnTo>
                  <a:lnTo>
                    <a:pt x="23" y="52"/>
                  </a:lnTo>
                  <a:lnTo>
                    <a:pt x="28" y="51"/>
                  </a:lnTo>
                  <a:lnTo>
                    <a:pt x="34" y="51"/>
                  </a:lnTo>
                  <a:lnTo>
                    <a:pt x="38" y="51"/>
                  </a:lnTo>
                  <a:lnTo>
                    <a:pt x="40" y="51"/>
                  </a:lnTo>
                  <a:lnTo>
                    <a:pt x="42" y="51"/>
                  </a:lnTo>
                  <a:lnTo>
                    <a:pt x="44" y="51"/>
                  </a:lnTo>
                  <a:lnTo>
                    <a:pt x="45" y="51"/>
                  </a:lnTo>
                  <a:lnTo>
                    <a:pt x="50" y="52"/>
                  </a:lnTo>
                  <a:lnTo>
                    <a:pt x="55" y="52"/>
                  </a:lnTo>
                  <a:lnTo>
                    <a:pt x="60" y="52"/>
                  </a:lnTo>
                  <a:lnTo>
                    <a:pt x="65" y="53"/>
                  </a:lnTo>
                  <a:lnTo>
                    <a:pt x="65" y="2"/>
                  </a:lnTo>
                  <a:lnTo>
                    <a:pt x="60" y="3"/>
                  </a:lnTo>
                  <a:lnTo>
                    <a:pt x="55" y="3"/>
                  </a:lnTo>
                  <a:lnTo>
                    <a:pt x="51" y="5"/>
                  </a:lnTo>
                  <a:lnTo>
                    <a:pt x="46" y="6"/>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49" name="Google Shape;149;p3"/>
            <p:cNvSpPr/>
            <p:nvPr/>
          </p:nvSpPr>
          <p:spPr>
            <a:xfrm>
              <a:off x="2138034" y="4951816"/>
              <a:ext cx="78787" cy="57952"/>
            </a:xfrm>
            <a:custGeom>
              <a:avLst/>
              <a:gdLst/>
              <a:ahLst/>
              <a:cxnLst/>
              <a:rect l="l" t="t" r="r" b="b"/>
              <a:pathLst>
                <a:path w="182" h="175" extrusionOk="0">
                  <a:moveTo>
                    <a:pt x="139" y="161"/>
                  </a:moveTo>
                  <a:lnTo>
                    <a:pt x="133" y="163"/>
                  </a:lnTo>
                  <a:lnTo>
                    <a:pt x="129" y="167"/>
                  </a:lnTo>
                  <a:lnTo>
                    <a:pt x="123" y="169"/>
                  </a:lnTo>
                  <a:lnTo>
                    <a:pt x="117" y="170"/>
                  </a:lnTo>
                  <a:lnTo>
                    <a:pt x="112" y="172"/>
                  </a:lnTo>
                  <a:lnTo>
                    <a:pt x="106" y="174"/>
                  </a:lnTo>
                  <a:lnTo>
                    <a:pt x="100" y="174"/>
                  </a:lnTo>
                  <a:lnTo>
                    <a:pt x="93" y="175"/>
                  </a:lnTo>
                  <a:lnTo>
                    <a:pt x="93" y="175"/>
                  </a:lnTo>
                  <a:lnTo>
                    <a:pt x="92" y="175"/>
                  </a:lnTo>
                  <a:lnTo>
                    <a:pt x="92" y="175"/>
                  </a:lnTo>
                  <a:lnTo>
                    <a:pt x="91" y="175"/>
                  </a:lnTo>
                  <a:lnTo>
                    <a:pt x="84" y="175"/>
                  </a:lnTo>
                  <a:lnTo>
                    <a:pt x="78" y="174"/>
                  </a:lnTo>
                  <a:lnTo>
                    <a:pt x="71" y="172"/>
                  </a:lnTo>
                  <a:lnTo>
                    <a:pt x="66" y="171"/>
                  </a:lnTo>
                  <a:lnTo>
                    <a:pt x="60" y="169"/>
                  </a:lnTo>
                  <a:lnTo>
                    <a:pt x="54" y="167"/>
                  </a:lnTo>
                  <a:lnTo>
                    <a:pt x="48" y="164"/>
                  </a:lnTo>
                  <a:lnTo>
                    <a:pt x="42" y="161"/>
                  </a:lnTo>
                  <a:lnTo>
                    <a:pt x="33" y="155"/>
                  </a:lnTo>
                  <a:lnTo>
                    <a:pt x="25" y="147"/>
                  </a:lnTo>
                  <a:lnTo>
                    <a:pt x="18" y="139"/>
                  </a:lnTo>
                  <a:lnTo>
                    <a:pt x="11" y="130"/>
                  </a:lnTo>
                  <a:lnTo>
                    <a:pt x="7" y="121"/>
                  </a:lnTo>
                  <a:lnTo>
                    <a:pt x="3" y="110"/>
                  </a:lnTo>
                  <a:lnTo>
                    <a:pt x="1" y="99"/>
                  </a:lnTo>
                  <a:lnTo>
                    <a:pt x="0" y="87"/>
                  </a:lnTo>
                  <a:lnTo>
                    <a:pt x="1" y="73"/>
                  </a:lnTo>
                  <a:lnTo>
                    <a:pt x="4" y="61"/>
                  </a:lnTo>
                  <a:lnTo>
                    <a:pt x="9" y="49"/>
                  </a:lnTo>
                  <a:lnTo>
                    <a:pt x="16" y="38"/>
                  </a:lnTo>
                  <a:lnTo>
                    <a:pt x="24" y="28"/>
                  </a:lnTo>
                  <a:lnTo>
                    <a:pt x="33" y="19"/>
                  </a:lnTo>
                  <a:lnTo>
                    <a:pt x="44" y="12"/>
                  </a:lnTo>
                  <a:lnTo>
                    <a:pt x="55" y="7"/>
                  </a:lnTo>
                  <a:lnTo>
                    <a:pt x="60" y="5"/>
                  </a:lnTo>
                  <a:lnTo>
                    <a:pt x="64" y="3"/>
                  </a:lnTo>
                  <a:lnTo>
                    <a:pt x="68" y="2"/>
                  </a:lnTo>
                  <a:lnTo>
                    <a:pt x="72" y="1"/>
                  </a:lnTo>
                  <a:lnTo>
                    <a:pt x="77" y="1"/>
                  </a:lnTo>
                  <a:lnTo>
                    <a:pt x="82" y="0"/>
                  </a:lnTo>
                  <a:lnTo>
                    <a:pt x="86" y="0"/>
                  </a:lnTo>
                  <a:lnTo>
                    <a:pt x="91" y="0"/>
                  </a:lnTo>
                  <a:lnTo>
                    <a:pt x="93" y="0"/>
                  </a:lnTo>
                  <a:lnTo>
                    <a:pt x="95" y="0"/>
                  </a:lnTo>
                  <a:lnTo>
                    <a:pt x="97" y="0"/>
                  </a:lnTo>
                  <a:lnTo>
                    <a:pt x="99" y="0"/>
                  </a:lnTo>
                  <a:lnTo>
                    <a:pt x="105" y="1"/>
                  </a:lnTo>
                  <a:lnTo>
                    <a:pt x="109" y="2"/>
                  </a:lnTo>
                  <a:lnTo>
                    <a:pt x="115" y="3"/>
                  </a:lnTo>
                  <a:lnTo>
                    <a:pt x="120" y="4"/>
                  </a:lnTo>
                  <a:lnTo>
                    <a:pt x="132" y="9"/>
                  </a:lnTo>
                  <a:lnTo>
                    <a:pt x="145" y="16"/>
                  </a:lnTo>
                  <a:lnTo>
                    <a:pt x="155" y="25"/>
                  </a:lnTo>
                  <a:lnTo>
                    <a:pt x="165" y="35"/>
                  </a:lnTo>
                  <a:lnTo>
                    <a:pt x="171" y="47"/>
                  </a:lnTo>
                  <a:lnTo>
                    <a:pt x="177" y="60"/>
                  </a:lnTo>
                  <a:lnTo>
                    <a:pt x="181" y="73"/>
                  </a:lnTo>
                  <a:lnTo>
                    <a:pt x="182" y="87"/>
                  </a:lnTo>
                  <a:lnTo>
                    <a:pt x="181" y="99"/>
                  </a:lnTo>
                  <a:lnTo>
                    <a:pt x="178" y="110"/>
                  </a:lnTo>
                  <a:lnTo>
                    <a:pt x="175" y="121"/>
                  </a:lnTo>
                  <a:lnTo>
                    <a:pt x="170" y="130"/>
                  </a:lnTo>
                  <a:lnTo>
                    <a:pt x="163" y="139"/>
                  </a:lnTo>
                  <a:lnTo>
                    <a:pt x="156" y="147"/>
                  </a:lnTo>
                  <a:lnTo>
                    <a:pt x="148" y="155"/>
                  </a:lnTo>
                  <a:lnTo>
                    <a:pt x="139" y="161"/>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0" name="Google Shape;150;p3"/>
            <p:cNvSpPr/>
            <p:nvPr/>
          </p:nvSpPr>
          <p:spPr>
            <a:xfrm>
              <a:off x="2129376" y="5015097"/>
              <a:ext cx="98700" cy="255788"/>
            </a:xfrm>
            <a:custGeom>
              <a:avLst/>
              <a:gdLst/>
              <a:ahLst/>
              <a:cxnLst/>
              <a:rect l="l" t="t" r="r" b="b"/>
              <a:pathLst>
                <a:path w="227" h="767" extrusionOk="0">
                  <a:moveTo>
                    <a:pt x="209" y="425"/>
                  </a:moveTo>
                  <a:lnTo>
                    <a:pt x="185" y="0"/>
                  </a:lnTo>
                  <a:lnTo>
                    <a:pt x="176" y="4"/>
                  </a:lnTo>
                  <a:lnTo>
                    <a:pt x="168" y="9"/>
                  </a:lnTo>
                  <a:lnTo>
                    <a:pt x="160" y="12"/>
                  </a:lnTo>
                  <a:lnTo>
                    <a:pt x="151" y="15"/>
                  </a:lnTo>
                  <a:lnTo>
                    <a:pt x="142" y="17"/>
                  </a:lnTo>
                  <a:lnTo>
                    <a:pt x="133" y="19"/>
                  </a:lnTo>
                  <a:lnTo>
                    <a:pt x="124" y="21"/>
                  </a:lnTo>
                  <a:lnTo>
                    <a:pt x="113" y="21"/>
                  </a:lnTo>
                  <a:lnTo>
                    <a:pt x="113" y="21"/>
                  </a:lnTo>
                  <a:lnTo>
                    <a:pt x="113" y="21"/>
                  </a:lnTo>
                  <a:lnTo>
                    <a:pt x="112" y="21"/>
                  </a:lnTo>
                  <a:lnTo>
                    <a:pt x="112" y="21"/>
                  </a:lnTo>
                  <a:lnTo>
                    <a:pt x="102" y="21"/>
                  </a:lnTo>
                  <a:lnTo>
                    <a:pt x="92" y="19"/>
                  </a:lnTo>
                  <a:lnTo>
                    <a:pt x="83" y="17"/>
                  </a:lnTo>
                  <a:lnTo>
                    <a:pt x="74" y="15"/>
                  </a:lnTo>
                  <a:lnTo>
                    <a:pt x="65" y="12"/>
                  </a:lnTo>
                  <a:lnTo>
                    <a:pt x="57" y="9"/>
                  </a:lnTo>
                  <a:lnTo>
                    <a:pt x="49" y="4"/>
                  </a:lnTo>
                  <a:lnTo>
                    <a:pt x="41" y="0"/>
                  </a:lnTo>
                  <a:lnTo>
                    <a:pt x="14" y="489"/>
                  </a:lnTo>
                  <a:lnTo>
                    <a:pt x="0" y="766"/>
                  </a:lnTo>
                  <a:lnTo>
                    <a:pt x="11" y="763"/>
                  </a:lnTo>
                  <a:lnTo>
                    <a:pt x="21" y="761"/>
                  </a:lnTo>
                  <a:lnTo>
                    <a:pt x="31" y="760"/>
                  </a:lnTo>
                  <a:lnTo>
                    <a:pt x="43" y="758"/>
                  </a:lnTo>
                  <a:lnTo>
                    <a:pt x="54" y="756"/>
                  </a:lnTo>
                  <a:lnTo>
                    <a:pt x="66" y="755"/>
                  </a:lnTo>
                  <a:lnTo>
                    <a:pt x="79" y="755"/>
                  </a:lnTo>
                  <a:lnTo>
                    <a:pt x="90" y="754"/>
                  </a:lnTo>
                  <a:lnTo>
                    <a:pt x="96" y="754"/>
                  </a:lnTo>
                  <a:lnTo>
                    <a:pt x="100" y="754"/>
                  </a:lnTo>
                  <a:lnTo>
                    <a:pt x="106" y="754"/>
                  </a:lnTo>
                  <a:lnTo>
                    <a:pt x="112" y="754"/>
                  </a:lnTo>
                  <a:lnTo>
                    <a:pt x="127" y="754"/>
                  </a:lnTo>
                  <a:lnTo>
                    <a:pt x="143" y="755"/>
                  </a:lnTo>
                  <a:lnTo>
                    <a:pt x="158" y="756"/>
                  </a:lnTo>
                  <a:lnTo>
                    <a:pt x="172" y="758"/>
                  </a:lnTo>
                  <a:lnTo>
                    <a:pt x="187" y="759"/>
                  </a:lnTo>
                  <a:lnTo>
                    <a:pt x="201" y="761"/>
                  </a:lnTo>
                  <a:lnTo>
                    <a:pt x="215" y="765"/>
                  </a:lnTo>
                  <a:lnTo>
                    <a:pt x="227" y="767"/>
                  </a:lnTo>
                  <a:lnTo>
                    <a:pt x="209" y="425"/>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1" name="Google Shape;151;p3"/>
            <p:cNvSpPr/>
            <p:nvPr/>
          </p:nvSpPr>
          <p:spPr>
            <a:xfrm>
              <a:off x="2150156" y="4877213"/>
              <a:ext cx="53679" cy="36636"/>
            </a:xfrm>
            <a:custGeom>
              <a:avLst/>
              <a:gdLst/>
              <a:ahLst/>
              <a:cxnLst/>
              <a:rect l="l" t="t" r="r" b="b"/>
              <a:pathLst>
                <a:path w="124" h="112" extrusionOk="0">
                  <a:moveTo>
                    <a:pt x="74" y="111"/>
                  </a:moveTo>
                  <a:lnTo>
                    <a:pt x="72" y="112"/>
                  </a:lnTo>
                  <a:lnTo>
                    <a:pt x="69" y="112"/>
                  </a:lnTo>
                  <a:lnTo>
                    <a:pt x="65" y="112"/>
                  </a:lnTo>
                  <a:lnTo>
                    <a:pt x="62" y="112"/>
                  </a:lnTo>
                  <a:lnTo>
                    <a:pt x="49" y="111"/>
                  </a:lnTo>
                  <a:lnTo>
                    <a:pt x="38" y="107"/>
                  </a:lnTo>
                  <a:lnTo>
                    <a:pt x="27" y="103"/>
                  </a:lnTo>
                  <a:lnTo>
                    <a:pt x="18" y="96"/>
                  </a:lnTo>
                  <a:lnTo>
                    <a:pt x="10" y="86"/>
                  </a:lnTo>
                  <a:lnTo>
                    <a:pt x="4" y="77"/>
                  </a:lnTo>
                  <a:lnTo>
                    <a:pt x="1" y="67"/>
                  </a:lnTo>
                  <a:lnTo>
                    <a:pt x="0" y="55"/>
                  </a:lnTo>
                  <a:lnTo>
                    <a:pt x="1" y="44"/>
                  </a:lnTo>
                  <a:lnTo>
                    <a:pt x="4" y="35"/>
                  </a:lnTo>
                  <a:lnTo>
                    <a:pt x="10" y="24"/>
                  </a:lnTo>
                  <a:lnTo>
                    <a:pt x="18" y="16"/>
                  </a:lnTo>
                  <a:lnTo>
                    <a:pt x="27" y="9"/>
                  </a:lnTo>
                  <a:lnTo>
                    <a:pt x="38" y="5"/>
                  </a:lnTo>
                  <a:lnTo>
                    <a:pt x="49" y="1"/>
                  </a:lnTo>
                  <a:lnTo>
                    <a:pt x="62" y="0"/>
                  </a:lnTo>
                  <a:lnTo>
                    <a:pt x="66" y="0"/>
                  </a:lnTo>
                  <a:lnTo>
                    <a:pt x="70" y="0"/>
                  </a:lnTo>
                  <a:lnTo>
                    <a:pt x="74" y="0"/>
                  </a:lnTo>
                  <a:lnTo>
                    <a:pt x="78" y="1"/>
                  </a:lnTo>
                  <a:lnTo>
                    <a:pt x="87" y="5"/>
                  </a:lnTo>
                  <a:lnTo>
                    <a:pt x="96" y="9"/>
                  </a:lnTo>
                  <a:lnTo>
                    <a:pt x="104" y="15"/>
                  </a:lnTo>
                  <a:lnTo>
                    <a:pt x="111" y="21"/>
                  </a:lnTo>
                  <a:lnTo>
                    <a:pt x="116" y="29"/>
                  </a:lnTo>
                  <a:lnTo>
                    <a:pt x="120" y="37"/>
                  </a:lnTo>
                  <a:lnTo>
                    <a:pt x="123" y="46"/>
                  </a:lnTo>
                  <a:lnTo>
                    <a:pt x="124" y="55"/>
                  </a:lnTo>
                  <a:lnTo>
                    <a:pt x="123" y="66"/>
                  </a:lnTo>
                  <a:lnTo>
                    <a:pt x="120" y="75"/>
                  </a:lnTo>
                  <a:lnTo>
                    <a:pt x="116" y="84"/>
                  </a:lnTo>
                  <a:lnTo>
                    <a:pt x="110" y="91"/>
                  </a:lnTo>
                  <a:lnTo>
                    <a:pt x="103" y="98"/>
                  </a:lnTo>
                  <a:lnTo>
                    <a:pt x="94" y="104"/>
                  </a:lnTo>
                  <a:lnTo>
                    <a:pt x="85" y="108"/>
                  </a:lnTo>
                  <a:lnTo>
                    <a:pt x="74" y="111"/>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2" name="Google Shape;152;p3"/>
            <p:cNvSpPr/>
            <p:nvPr/>
          </p:nvSpPr>
          <p:spPr>
            <a:xfrm>
              <a:off x="2021150" y="5266893"/>
              <a:ext cx="309954" cy="55954"/>
            </a:xfrm>
            <a:custGeom>
              <a:avLst/>
              <a:gdLst/>
              <a:ahLst/>
              <a:cxnLst/>
              <a:rect l="l" t="t" r="r" b="b"/>
              <a:pathLst>
                <a:path w="718" h="168" extrusionOk="0">
                  <a:moveTo>
                    <a:pt x="603" y="104"/>
                  </a:moveTo>
                  <a:lnTo>
                    <a:pt x="600" y="89"/>
                  </a:lnTo>
                  <a:lnTo>
                    <a:pt x="593" y="76"/>
                  </a:lnTo>
                  <a:lnTo>
                    <a:pt x="583" y="62"/>
                  </a:lnTo>
                  <a:lnTo>
                    <a:pt x="568" y="51"/>
                  </a:lnTo>
                  <a:lnTo>
                    <a:pt x="550" y="39"/>
                  </a:lnTo>
                  <a:lnTo>
                    <a:pt x="529" y="29"/>
                  </a:lnTo>
                  <a:lnTo>
                    <a:pt x="505" y="21"/>
                  </a:lnTo>
                  <a:lnTo>
                    <a:pt x="478" y="13"/>
                  </a:lnTo>
                  <a:lnTo>
                    <a:pt x="466" y="11"/>
                  </a:lnTo>
                  <a:lnTo>
                    <a:pt x="452" y="7"/>
                  </a:lnTo>
                  <a:lnTo>
                    <a:pt x="438" y="5"/>
                  </a:lnTo>
                  <a:lnTo>
                    <a:pt x="423" y="4"/>
                  </a:lnTo>
                  <a:lnTo>
                    <a:pt x="409" y="2"/>
                  </a:lnTo>
                  <a:lnTo>
                    <a:pt x="394" y="1"/>
                  </a:lnTo>
                  <a:lnTo>
                    <a:pt x="378" y="0"/>
                  </a:lnTo>
                  <a:lnTo>
                    <a:pt x="363" y="0"/>
                  </a:lnTo>
                  <a:lnTo>
                    <a:pt x="357" y="0"/>
                  </a:lnTo>
                  <a:lnTo>
                    <a:pt x="351" y="0"/>
                  </a:lnTo>
                  <a:lnTo>
                    <a:pt x="347" y="0"/>
                  </a:lnTo>
                  <a:lnTo>
                    <a:pt x="341" y="0"/>
                  </a:lnTo>
                  <a:lnTo>
                    <a:pt x="330" y="1"/>
                  </a:lnTo>
                  <a:lnTo>
                    <a:pt x="317" y="1"/>
                  </a:lnTo>
                  <a:lnTo>
                    <a:pt x="305" y="2"/>
                  </a:lnTo>
                  <a:lnTo>
                    <a:pt x="294" y="4"/>
                  </a:lnTo>
                  <a:lnTo>
                    <a:pt x="282" y="6"/>
                  </a:lnTo>
                  <a:lnTo>
                    <a:pt x="272" y="7"/>
                  </a:lnTo>
                  <a:lnTo>
                    <a:pt x="262" y="9"/>
                  </a:lnTo>
                  <a:lnTo>
                    <a:pt x="251" y="12"/>
                  </a:lnTo>
                  <a:lnTo>
                    <a:pt x="224" y="20"/>
                  </a:lnTo>
                  <a:lnTo>
                    <a:pt x="199" y="28"/>
                  </a:lnTo>
                  <a:lnTo>
                    <a:pt x="178" y="38"/>
                  </a:lnTo>
                  <a:lnTo>
                    <a:pt x="159" y="50"/>
                  </a:lnTo>
                  <a:lnTo>
                    <a:pt x="143" y="62"/>
                  </a:lnTo>
                  <a:lnTo>
                    <a:pt x="133" y="75"/>
                  </a:lnTo>
                  <a:lnTo>
                    <a:pt x="125" y="89"/>
                  </a:lnTo>
                  <a:lnTo>
                    <a:pt x="122" y="104"/>
                  </a:lnTo>
                  <a:lnTo>
                    <a:pt x="88" y="112"/>
                  </a:lnTo>
                  <a:lnTo>
                    <a:pt x="60" y="121"/>
                  </a:lnTo>
                  <a:lnTo>
                    <a:pt x="38" y="130"/>
                  </a:lnTo>
                  <a:lnTo>
                    <a:pt x="23" y="139"/>
                  </a:lnTo>
                  <a:lnTo>
                    <a:pt x="12" y="148"/>
                  </a:lnTo>
                  <a:lnTo>
                    <a:pt x="5" y="156"/>
                  </a:lnTo>
                  <a:lnTo>
                    <a:pt x="1" y="163"/>
                  </a:lnTo>
                  <a:lnTo>
                    <a:pt x="0" y="168"/>
                  </a:lnTo>
                  <a:lnTo>
                    <a:pt x="335" y="168"/>
                  </a:lnTo>
                  <a:lnTo>
                    <a:pt x="718" y="168"/>
                  </a:lnTo>
                  <a:lnTo>
                    <a:pt x="717" y="163"/>
                  </a:lnTo>
                  <a:lnTo>
                    <a:pt x="713" y="156"/>
                  </a:lnTo>
                  <a:lnTo>
                    <a:pt x="706" y="148"/>
                  </a:lnTo>
                  <a:lnTo>
                    <a:pt x="695" y="139"/>
                  </a:lnTo>
                  <a:lnTo>
                    <a:pt x="680" y="130"/>
                  </a:lnTo>
                  <a:lnTo>
                    <a:pt x="660" y="121"/>
                  </a:lnTo>
                  <a:lnTo>
                    <a:pt x="635" y="112"/>
                  </a:lnTo>
                  <a:lnTo>
                    <a:pt x="603" y="104"/>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grpSp>
      <p:sp>
        <p:nvSpPr>
          <p:cNvPr id="154" name="Google Shape;154;p3"/>
          <p:cNvSpPr/>
          <p:nvPr/>
        </p:nvSpPr>
        <p:spPr>
          <a:xfrm>
            <a:off x="1819515" y="1798572"/>
            <a:ext cx="2799928" cy="2199525"/>
          </a:xfrm>
          <a:prstGeom prst="rect">
            <a:avLst/>
          </a:prstGeom>
          <a:solidFill>
            <a:srgbClr val="008000"/>
          </a:solidFill>
          <a:ln>
            <a:noFill/>
          </a:ln>
          <a:effectLst>
            <a:outerShdw blurRad="40000" dist="20000" dir="5400000" rotWithShape="0">
              <a:srgbClr val="000000">
                <a:alpha val="37647"/>
              </a:srgbClr>
            </a:outerShdw>
          </a:effectLst>
        </p:spPr>
        <p:txBody>
          <a:bodyPr spcFirstLastPara="1" wrap="square" lIns="36000" tIns="36000" rIns="36000" bIns="36000" anchor="t" anchorCtr="0">
            <a:noAutofit/>
          </a:bodyPr>
          <a:lstStyle/>
          <a:p>
            <a:pPr algn="ctr"/>
            <a:endParaRPr sz="1067" b="1">
              <a:solidFill>
                <a:srgbClr val="FFFFFF"/>
              </a:solidFill>
            </a:endParaRPr>
          </a:p>
        </p:txBody>
      </p:sp>
      <p:grpSp>
        <p:nvGrpSpPr>
          <p:cNvPr id="155" name="Google Shape;155;p3"/>
          <p:cNvGrpSpPr/>
          <p:nvPr/>
        </p:nvGrpSpPr>
        <p:grpSpPr>
          <a:xfrm>
            <a:off x="2499778" y="1901628"/>
            <a:ext cx="1439402" cy="1395408"/>
            <a:chOff x="1709348" y="3215710"/>
            <a:chExt cx="750889" cy="534567"/>
          </a:xfrm>
        </p:grpSpPr>
        <p:sp>
          <p:nvSpPr>
            <p:cNvPr id="156" name="Google Shape;156;p3"/>
            <p:cNvSpPr/>
            <p:nvPr/>
          </p:nvSpPr>
          <p:spPr>
            <a:xfrm>
              <a:off x="2298214" y="3392806"/>
              <a:ext cx="111739" cy="268223"/>
            </a:xfrm>
            <a:custGeom>
              <a:avLst/>
              <a:gdLst/>
              <a:ahLst/>
              <a:cxnLst/>
              <a:rect l="l" t="t" r="r" b="b"/>
              <a:pathLst>
                <a:path w="114" h="355" extrusionOk="0">
                  <a:moveTo>
                    <a:pt x="114" y="332"/>
                  </a:moveTo>
                  <a:cubicBezTo>
                    <a:pt x="114" y="332"/>
                    <a:pt x="112" y="332"/>
                    <a:pt x="112" y="332"/>
                  </a:cubicBezTo>
                  <a:cubicBezTo>
                    <a:pt x="100" y="330"/>
                    <a:pt x="94" y="318"/>
                    <a:pt x="94" y="304"/>
                  </a:cubicBezTo>
                  <a:cubicBezTo>
                    <a:pt x="94" y="304"/>
                    <a:pt x="94" y="304"/>
                    <a:pt x="94" y="304"/>
                  </a:cubicBezTo>
                  <a:cubicBezTo>
                    <a:pt x="94" y="51"/>
                    <a:pt x="94" y="51"/>
                    <a:pt x="94" y="51"/>
                  </a:cubicBezTo>
                  <a:cubicBezTo>
                    <a:pt x="94" y="51"/>
                    <a:pt x="94" y="51"/>
                    <a:pt x="94" y="51"/>
                  </a:cubicBezTo>
                  <a:cubicBezTo>
                    <a:pt x="94" y="37"/>
                    <a:pt x="100" y="24"/>
                    <a:pt x="112"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3"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7" name="Google Shape;157;p3"/>
            <p:cNvSpPr/>
            <p:nvPr/>
          </p:nvSpPr>
          <p:spPr>
            <a:xfrm>
              <a:off x="1759631" y="3392806"/>
              <a:ext cx="112857" cy="268223"/>
            </a:xfrm>
            <a:custGeom>
              <a:avLst/>
              <a:gdLst/>
              <a:ahLst/>
              <a:cxnLst/>
              <a:rect l="l" t="t" r="r" b="b"/>
              <a:pathLst>
                <a:path w="114" h="355" extrusionOk="0">
                  <a:moveTo>
                    <a:pt x="114" y="332"/>
                  </a:moveTo>
                  <a:cubicBezTo>
                    <a:pt x="114" y="332"/>
                    <a:pt x="112" y="332"/>
                    <a:pt x="112" y="332"/>
                  </a:cubicBezTo>
                  <a:cubicBezTo>
                    <a:pt x="100" y="331"/>
                    <a:pt x="94" y="319"/>
                    <a:pt x="94" y="304"/>
                  </a:cubicBezTo>
                  <a:cubicBezTo>
                    <a:pt x="94" y="304"/>
                    <a:pt x="94" y="304"/>
                    <a:pt x="94" y="304"/>
                  </a:cubicBezTo>
                  <a:cubicBezTo>
                    <a:pt x="94" y="51"/>
                    <a:pt x="94" y="51"/>
                    <a:pt x="94" y="51"/>
                  </a:cubicBezTo>
                  <a:cubicBezTo>
                    <a:pt x="94" y="51"/>
                    <a:pt x="94" y="51"/>
                    <a:pt x="94" y="51"/>
                  </a:cubicBezTo>
                  <a:cubicBezTo>
                    <a:pt x="94" y="37"/>
                    <a:pt x="100" y="24"/>
                    <a:pt x="112" y="24"/>
                  </a:cubicBezTo>
                  <a:cubicBezTo>
                    <a:pt x="112" y="24"/>
                    <a:pt x="114" y="24"/>
                    <a:pt x="114" y="24"/>
                  </a:cubicBezTo>
                  <a:cubicBezTo>
                    <a:pt x="114" y="0"/>
                    <a:pt x="114" y="0"/>
                    <a:pt x="114" y="0"/>
                  </a:cubicBezTo>
                  <a:cubicBezTo>
                    <a:pt x="0" y="0"/>
                    <a:pt x="0" y="0"/>
                    <a:pt x="0" y="0"/>
                  </a:cubicBezTo>
                  <a:cubicBezTo>
                    <a:pt x="0" y="24"/>
                    <a:pt x="0" y="24"/>
                    <a:pt x="0" y="24"/>
                  </a:cubicBezTo>
                  <a:cubicBezTo>
                    <a:pt x="0" y="24"/>
                    <a:pt x="2" y="24"/>
                    <a:pt x="3" y="24"/>
                  </a:cubicBezTo>
                  <a:cubicBezTo>
                    <a:pt x="14" y="24"/>
                    <a:pt x="20" y="37"/>
                    <a:pt x="20" y="51"/>
                  </a:cubicBezTo>
                  <a:cubicBezTo>
                    <a:pt x="20" y="305"/>
                    <a:pt x="20" y="305"/>
                    <a:pt x="20" y="305"/>
                  </a:cubicBezTo>
                  <a:cubicBezTo>
                    <a:pt x="20" y="319"/>
                    <a:pt x="14" y="331"/>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8" name="Google Shape;158;p3"/>
            <p:cNvSpPr/>
            <p:nvPr/>
          </p:nvSpPr>
          <p:spPr>
            <a:xfrm>
              <a:off x="1939531" y="3392806"/>
              <a:ext cx="111739" cy="268223"/>
            </a:xfrm>
            <a:custGeom>
              <a:avLst/>
              <a:gdLst/>
              <a:ahLst/>
              <a:cxnLst/>
              <a:rect l="l" t="t" r="r" b="b"/>
              <a:pathLst>
                <a:path w="113" h="355" extrusionOk="0">
                  <a:moveTo>
                    <a:pt x="113" y="332"/>
                  </a:moveTo>
                  <a:cubicBezTo>
                    <a:pt x="113" y="332"/>
                    <a:pt x="111" y="332"/>
                    <a:pt x="111" y="332"/>
                  </a:cubicBezTo>
                  <a:cubicBezTo>
                    <a:pt x="99" y="330"/>
                    <a:pt x="93" y="318"/>
                    <a:pt x="93" y="304"/>
                  </a:cubicBezTo>
                  <a:cubicBezTo>
                    <a:pt x="93" y="304"/>
                    <a:pt x="93" y="304"/>
                    <a:pt x="93" y="304"/>
                  </a:cubicBezTo>
                  <a:cubicBezTo>
                    <a:pt x="93" y="51"/>
                    <a:pt x="93" y="51"/>
                    <a:pt x="93" y="51"/>
                  </a:cubicBezTo>
                  <a:cubicBezTo>
                    <a:pt x="93" y="51"/>
                    <a:pt x="93" y="51"/>
                    <a:pt x="93" y="51"/>
                  </a:cubicBezTo>
                  <a:cubicBezTo>
                    <a:pt x="93" y="37"/>
                    <a:pt x="99" y="24"/>
                    <a:pt x="111" y="23"/>
                  </a:cubicBezTo>
                  <a:cubicBezTo>
                    <a:pt x="112" y="23"/>
                    <a:pt x="113" y="23"/>
                    <a:pt x="113" y="23"/>
                  </a:cubicBezTo>
                  <a:cubicBezTo>
                    <a:pt x="113" y="0"/>
                    <a:pt x="113" y="0"/>
                    <a:pt x="113"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2" y="332"/>
                  </a:cubicBezTo>
                  <a:cubicBezTo>
                    <a:pt x="2" y="332"/>
                    <a:pt x="0" y="332"/>
                    <a:pt x="0" y="332"/>
                  </a:cubicBezTo>
                  <a:cubicBezTo>
                    <a:pt x="0" y="355"/>
                    <a:pt x="0" y="355"/>
                    <a:pt x="0" y="355"/>
                  </a:cubicBezTo>
                  <a:cubicBezTo>
                    <a:pt x="113" y="355"/>
                    <a:pt x="113" y="355"/>
                    <a:pt x="113" y="355"/>
                  </a:cubicBezTo>
                  <a:cubicBezTo>
                    <a:pt x="113" y="355"/>
                    <a:pt x="113" y="332"/>
                    <a:pt x="113"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59" name="Google Shape;159;p3"/>
            <p:cNvSpPr/>
            <p:nvPr/>
          </p:nvSpPr>
          <p:spPr>
            <a:xfrm>
              <a:off x="2119432" y="3392806"/>
              <a:ext cx="111739" cy="268223"/>
            </a:xfrm>
            <a:custGeom>
              <a:avLst/>
              <a:gdLst/>
              <a:ahLst/>
              <a:cxnLst/>
              <a:rect l="l" t="t" r="r" b="b"/>
              <a:pathLst>
                <a:path w="114" h="355" extrusionOk="0">
                  <a:moveTo>
                    <a:pt x="114" y="332"/>
                  </a:moveTo>
                  <a:cubicBezTo>
                    <a:pt x="114" y="332"/>
                    <a:pt x="112" y="332"/>
                    <a:pt x="111" y="332"/>
                  </a:cubicBezTo>
                  <a:cubicBezTo>
                    <a:pt x="100" y="330"/>
                    <a:pt x="93" y="318"/>
                    <a:pt x="93" y="304"/>
                  </a:cubicBezTo>
                  <a:cubicBezTo>
                    <a:pt x="93" y="304"/>
                    <a:pt x="93" y="304"/>
                    <a:pt x="93" y="304"/>
                  </a:cubicBezTo>
                  <a:cubicBezTo>
                    <a:pt x="93" y="51"/>
                    <a:pt x="93" y="51"/>
                    <a:pt x="93" y="51"/>
                  </a:cubicBezTo>
                  <a:cubicBezTo>
                    <a:pt x="93" y="51"/>
                    <a:pt x="93" y="51"/>
                    <a:pt x="93" y="51"/>
                  </a:cubicBezTo>
                  <a:cubicBezTo>
                    <a:pt x="93" y="37"/>
                    <a:pt x="100" y="24"/>
                    <a:pt x="111"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0" name="Google Shape;160;p3"/>
            <p:cNvSpPr/>
            <p:nvPr/>
          </p:nvSpPr>
          <p:spPr>
            <a:xfrm>
              <a:off x="1709348" y="3215710"/>
              <a:ext cx="750889" cy="119497"/>
            </a:xfrm>
            <a:custGeom>
              <a:avLst/>
              <a:gdLst/>
              <a:ahLst/>
              <a:cxnLst/>
              <a:rect l="l" t="t" r="r" b="b"/>
              <a:pathLst>
                <a:path w="672" h="139" extrusionOk="0">
                  <a:moveTo>
                    <a:pt x="0" y="139"/>
                  </a:moveTo>
                  <a:lnTo>
                    <a:pt x="337" y="0"/>
                  </a:lnTo>
                  <a:lnTo>
                    <a:pt x="672" y="139"/>
                  </a:lnTo>
                  <a:lnTo>
                    <a:pt x="0" y="139"/>
                  </a:lnTo>
                  <a:close/>
                </a:path>
              </a:pathLst>
            </a:cu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1" name="Google Shape;161;p3"/>
            <p:cNvSpPr/>
            <p:nvPr/>
          </p:nvSpPr>
          <p:spPr>
            <a:xfrm>
              <a:off x="1741753" y="3346383"/>
              <a:ext cx="686080" cy="27510"/>
            </a:xfrm>
            <a:prstGeom prst="rect">
              <a:avLst/>
            </a:pr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2" name="Google Shape;162;p3"/>
            <p:cNvSpPr/>
            <p:nvPr/>
          </p:nvSpPr>
          <p:spPr>
            <a:xfrm>
              <a:off x="1733931" y="3673065"/>
              <a:ext cx="701724" cy="25791"/>
            </a:xfrm>
            <a:prstGeom prst="rect">
              <a:avLst/>
            </a:pr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sp>
          <p:nvSpPr>
            <p:cNvPr id="163" name="Google Shape;163;p3"/>
            <p:cNvSpPr/>
            <p:nvPr/>
          </p:nvSpPr>
          <p:spPr>
            <a:xfrm>
              <a:off x="1711504" y="3719328"/>
              <a:ext cx="733011" cy="30949"/>
            </a:xfrm>
            <a:prstGeom prst="rect">
              <a:avLst/>
            </a:prstGeom>
            <a:solidFill>
              <a:schemeClr val="lt1"/>
            </a:solidFill>
            <a:ln>
              <a:noFill/>
            </a:ln>
          </p:spPr>
          <p:txBody>
            <a:bodyPr spcFirstLastPara="1" wrap="square" lIns="91425" tIns="45700" rIns="91425" bIns="45700" anchor="t" anchorCtr="0">
              <a:noAutofit/>
            </a:bodyPr>
            <a:lstStyle/>
            <a:p>
              <a:pPr algn="ctr"/>
              <a:endParaRPr sz="1200" b="1">
                <a:solidFill>
                  <a:srgbClr val="FFFFFF"/>
                </a:solidFill>
                <a:latin typeface="Calibri"/>
                <a:ea typeface="Calibri"/>
                <a:cs typeface="Calibri"/>
                <a:sym typeface="Calibri"/>
              </a:endParaRPr>
            </a:p>
          </p:txBody>
        </p:sp>
      </p:grpSp>
      <p:sp>
        <p:nvSpPr>
          <p:cNvPr id="164" name="Google Shape;164;p3"/>
          <p:cNvSpPr txBox="1"/>
          <p:nvPr/>
        </p:nvSpPr>
        <p:spPr>
          <a:xfrm>
            <a:off x="1819515" y="3424284"/>
            <a:ext cx="2799928" cy="646290"/>
          </a:xfrm>
          <a:prstGeom prst="rect">
            <a:avLst/>
          </a:prstGeom>
          <a:noFill/>
          <a:ln>
            <a:noFill/>
          </a:ln>
        </p:spPr>
        <p:txBody>
          <a:bodyPr spcFirstLastPara="1" wrap="square" lIns="91425" tIns="45700" rIns="91425" bIns="45700" anchor="t" anchorCtr="0">
            <a:spAutoFit/>
          </a:bodyPr>
          <a:lstStyle/>
          <a:p>
            <a:pPr algn="ctr"/>
            <a:r>
              <a:rPr lang="en-GB" b="1">
                <a:solidFill>
                  <a:schemeClr val="lt1"/>
                </a:solidFill>
                <a:latin typeface="Franklin Gothic Book"/>
                <a:cs typeface="Calibri"/>
                <a:sym typeface="Calibri"/>
              </a:rPr>
              <a:t>Policy, Legislation and Governance</a:t>
            </a:r>
            <a:endParaRPr lang="en-US" b="1">
              <a:solidFill>
                <a:schemeClr val="lt1"/>
              </a:solidFill>
              <a:latin typeface="Franklin Gothic Book"/>
            </a:endParaRPr>
          </a:p>
        </p:txBody>
      </p:sp>
      <p:sp>
        <p:nvSpPr>
          <p:cNvPr id="165" name="Google Shape;165;p3"/>
          <p:cNvSpPr txBox="1"/>
          <p:nvPr/>
        </p:nvSpPr>
        <p:spPr>
          <a:xfrm>
            <a:off x="4746012" y="3410890"/>
            <a:ext cx="2799928" cy="369291"/>
          </a:xfrm>
          <a:prstGeom prst="rect">
            <a:avLst/>
          </a:prstGeom>
          <a:noFill/>
          <a:ln>
            <a:noFill/>
          </a:ln>
        </p:spPr>
        <p:txBody>
          <a:bodyPr spcFirstLastPara="1" wrap="square" lIns="91425" tIns="45700" rIns="91425" bIns="45700" anchor="t" anchorCtr="0">
            <a:spAutoFit/>
          </a:bodyPr>
          <a:lstStyle/>
          <a:p>
            <a:pPr algn="ctr"/>
            <a:r>
              <a:rPr lang="en-GB" b="1">
                <a:solidFill>
                  <a:schemeClr val="lt1"/>
                </a:solidFill>
                <a:latin typeface="Franklin Gothic Book"/>
                <a:ea typeface="Calibri"/>
                <a:cs typeface="Calibri"/>
                <a:sym typeface="Calibri"/>
              </a:rPr>
              <a:t>Criminal Justice</a:t>
            </a:r>
            <a:endParaRPr lang="en-US" b="1">
              <a:solidFill>
                <a:schemeClr val="lt1"/>
              </a:solidFill>
              <a:latin typeface="Franklin Gothic Book"/>
            </a:endParaRPr>
          </a:p>
        </p:txBody>
      </p:sp>
      <p:sp>
        <p:nvSpPr>
          <p:cNvPr id="169" name="Google Shape;169;p3"/>
          <p:cNvSpPr txBox="1"/>
          <p:nvPr/>
        </p:nvSpPr>
        <p:spPr>
          <a:xfrm>
            <a:off x="7765957" y="5609434"/>
            <a:ext cx="2592289" cy="400069"/>
          </a:xfrm>
          <a:prstGeom prst="rect">
            <a:avLst/>
          </a:prstGeom>
          <a:noFill/>
          <a:ln>
            <a:noFill/>
          </a:ln>
        </p:spPr>
        <p:txBody>
          <a:bodyPr spcFirstLastPara="1" wrap="square" lIns="91425" tIns="45700" rIns="91425" bIns="45700" anchor="t" anchorCtr="0">
            <a:spAutoFit/>
          </a:bodyPr>
          <a:lstStyle/>
          <a:p>
            <a:pPr algn="ctr"/>
            <a:r>
              <a:rPr lang="en-GB" sz="2000" b="1">
                <a:solidFill>
                  <a:schemeClr val="lt1"/>
                </a:solidFill>
                <a:latin typeface="Franklin Gothic Book"/>
                <a:ea typeface="Calibri"/>
                <a:cs typeface="Calibri"/>
                <a:sym typeface="Calibri"/>
              </a:rPr>
              <a:t>Research and data</a:t>
            </a:r>
            <a:endParaRPr lang="en-US">
              <a:solidFill>
                <a:schemeClr val="lt1"/>
              </a:solidFill>
            </a:endParaRPr>
          </a:p>
        </p:txBody>
      </p:sp>
      <p:sp>
        <p:nvSpPr>
          <p:cNvPr id="170" name="Google Shape;170;p3"/>
          <p:cNvSpPr txBox="1"/>
          <p:nvPr/>
        </p:nvSpPr>
        <p:spPr>
          <a:xfrm>
            <a:off x="1808577" y="161679"/>
            <a:ext cx="8640000" cy="1323399"/>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r>
              <a:rPr lang="en-GB" sz="4000" b="1">
                <a:solidFill>
                  <a:srgbClr val="FFC000"/>
                </a:solidFill>
                <a:latin typeface="Barlow"/>
                <a:ea typeface="Calibri"/>
                <a:cs typeface="Calibri"/>
                <a:sym typeface="Calibri"/>
              </a:rPr>
              <a:t>The Model National Response helps countries protect children online</a:t>
            </a:r>
            <a:endParaRPr lang="en-US" sz="4000" b="1">
              <a:solidFill>
                <a:srgbClr val="FFC000"/>
              </a:solidFill>
              <a:latin typeface="Barlow"/>
            </a:endParaRPr>
          </a:p>
        </p:txBody>
      </p:sp>
      <p:pic>
        <p:nvPicPr>
          <p:cNvPr id="3" name="Picture 3">
            <a:extLst>
              <a:ext uri="{FF2B5EF4-FFF2-40B4-BE49-F238E27FC236}">
                <a16:creationId xmlns:a16="http://schemas.microsoft.com/office/drawing/2014/main" id="{28BD5EF2-6883-CA2A-3DED-306C709698B7}"/>
              </a:ext>
            </a:extLst>
          </p:cNvPr>
          <p:cNvPicPr>
            <a:picLocks noChangeAspect="1"/>
          </p:cNvPicPr>
          <p:nvPr/>
        </p:nvPicPr>
        <p:blipFill rotWithShape="1">
          <a:blip r:embed="rId3"/>
          <a:srcRect l="82379" t="29605" r="440" b="25425"/>
          <a:stretch/>
        </p:blipFill>
        <p:spPr>
          <a:xfrm>
            <a:off x="5510590" y="4195838"/>
            <a:ext cx="1051873" cy="1862600"/>
          </a:xfrm>
          <a:prstGeom prst="rect">
            <a:avLst/>
          </a:prstGeom>
        </p:spPr>
      </p:pic>
      <p:cxnSp>
        <p:nvCxnSpPr>
          <p:cNvPr id="171" name="Google Shape;171;p3"/>
          <p:cNvCxnSpPr/>
          <p:nvPr/>
        </p:nvCxnSpPr>
        <p:spPr>
          <a:xfrm>
            <a:off x="1819515" y="1611127"/>
            <a:ext cx="8640000" cy="0"/>
          </a:xfrm>
          <a:prstGeom prst="straightConnector1">
            <a:avLst/>
          </a:prstGeom>
          <a:noFill/>
          <a:ln w="381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cxnSp>
      <p:sp>
        <p:nvSpPr>
          <p:cNvPr id="168" name="Google Shape;168;p3"/>
          <p:cNvSpPr txBox="1"/>
          <p:nvPr/>
        </p:nvSpPr>
        <p:spPr>
          <a:xfrm>
            <a:off x="4831425" y="5659204"/>
            <a:ext cx="2592289" cy="400069"/>
          </a:xfrm>
          <a:prstGeom prst="rect">
            <a:avLst/>
          </a:prstGeom>
          <a:noFill/>
          <a:ln>
            <a:noFill/>
          </a:ln>
        </p:spPr>
        <p:txBody>
          <a:bodyPr spcFirstLastPara="1" wrap="square" lIns="91425" tIns="45700" rIns="91425" bIns="45700" anchor="t" anchorCtr="0">
            <a:spAutoFit/>
          </a:bodyPr>
          <a:lstStyle/>
          <a:p>
            <a:pPr algn="ctr"/>
            <a:r>
              <a:rPr lang="en-GB" sz="2000" b="1">
                <a:solidFill>
                  <a:schemeClr val="lt1"/>
                </a:solidFill>
                <a:latin typeface="Franklin Gothic Book" panose="020B0503020102020204" pitchFamily="34" charset="0"/>
                <a:ea typeface="Calibri"/>
                <a:cs typeface="Calibri"/>
                <a:sym typeface="Calibri"/>
              </a:rPr>
              <a:t>Industry</a:t>
            </a:r>
            <a:endParaRPr sz="2000" b="1">
              <a:latin typeface="Franklin Gothic Book" panose="020B0503020102020204" pitchFamily="34" charset="0"/>
            </a:endParaRPr>
          </a:p>
        </p:txBody>
      </p:sp>
      <p:pic>
        <p:nvPicPr>
          <p:cNvPr id="6" name="Picture 6" descr="Icon&#10;&#10;Description automatically generated">
            <a:extLst>
              <a:ext uri="{FF2B5EF4-FFF2-40B4-BE49-F238E27FC236}">
                <a16:creationId xmlns:a16="http://schemas.microsoft.com/office/drawing/2014/main" id="{295ED7F6-C119-BAD6-83CD-C49ED7A5DEE9}"/>
              </a:ext>
            </a:extLst>
          </p:cNvPr>
          <p:cNvPicPr>
            <a:picLocks noChangeAspect="1"/>
          </p:cNvPicPr>
          <p:nvPr/>
        </p:nvPicPr>
        <p:blipFill>
          <a:blip r:embed="rId4"/>
          <a:stretch>
            <a:fillRect/>
          </a:stretch>
        </p:blipFill>
        <p:spPr>
          <a:xfrm>
            <a:off x="2433335" y="4206800"/>
            <a:ext cx="1495425" cy="1685925"/>
          </a:xfrm>
          <a:prstGeom prst="rect">
            <a:avLst/>
          </a:prstGeom>
        </p:spPr>
      </p:pic>
      <p:sp>
        <p:nvSpPr>
          <p:cNvPr id="167" name="Google Shape;167;p3"/>
          <p:cNvSpPr txBox="1"/>
          <p:nvPr/>
        </p:nvSpPr>
        <p:spPr>
          <a:xfrm>
            <a:off x="1923336" y="5659204"/>
            <a:ext cx="2592289" cy="400069"/>
          </a:xfrm>
          <a:prstGeom prst="rect">
            <a:avLst/>
          </a:prstGeom>
          <a:noFill/>
          <a:ln>
            <a:noFill/>
          </a:ln>
        </p:spPr>
        <p:txBody>
          <a:bodyPr spcFirstLastPara="1" wrap="square" lIns="91425" tIns="45700" rIns="91425" bIns="45700" anchor="t" anchorCtr="0">
            <a:spAutoFit/>
          </a:bodyPr>
          <a:lstStyle/>
          <a:p>
            <a:pPr algn="ctr"/>
            <a:r>
              <a:rPr lang="en-GB" sz="2000" b="1">
                <a:solidFill>
                  <a:schemeClr val="lt1"/>
                </a:solidFill>
                <a:latin typeface="Franklin Gothic Book"/>
                <a:cs typeface="Calibri"/>
                <a:sym typeface="Calibri"/>
              </a:rPr>
              <a:t>Society and Culture</a:t>
            </a:r>
            <a:endParaRPr sz="2000" b="1">
              <a:latin typeface="Franklin Gothic Book" panose="020B0503020102020204" pitchFamily="34" charset="0"/>
            </a:endParaRPr>
          </a:p>
        </p:txBody>
      </p:sp>
      <p:sp>
        <p:nvSpPr>
          <p:cNvPr id="166" name="Google Shape;166;p3"/>
          <p:cNvSpPr txBox="1"/>
          <p:nvPr/>
        </p:nvSpPr>
        <p:spPr>
          <a:xfrm>
            <a:off x="7765957" y="3369726"/>
            <a:ext cx="2592289" cy="646290"/>
          </a:xfrm>
          <a:prstGeom prst="rect">
            <a:avLst/>
          </a:prstGeom>
          <a:noFill/>
          <a:ln>
            <a:noFill/>
          </a:ln>
        </p:spPr>
        <p:txBody>
          <a:bodyPr spcFirstLastPara="1" wrap="square" lIns="91425" tIns="45700" rIns="91425" bIns="45700" anchor="t" anchorCtr="0">
            <a:spAutoFit/>
          </a:bodyPr>
          <a:lstStyle/>
          <a:p>
            <a:pPr algn="ctr"/>
            <a:r>
              <a:rPr lang="en-GB" b="1">
                <a:solidFill>
                  <a:schemeClr val="lt1"/>
                </a:solidFill>
                <a:latin typeface="Franklin Gothic Book"/>
                <a:cs typeface="Calibri"/>
                <a:sym typeface="Calibri"/>
              </a:rPr>
              <a:t>Victim Support and Empowerment</a:t>
            </a:r>
            <a:endParaRPr lang="en-US" b="1">
              <a:solidFill>
                <a:schemeClr val="lt1"/>
              </a:solidFill>
              <a:latin typeface="Franklin Gothic Book"/>
            </a:endParaRPr>
          </a:p>
        </p:txBody>
      </p:sp>
      <p:pic>
        <p:nvPicPr>
          <p:cNvPr id="7" name="Picture 7" descr="Icon&#10;&#10;Description automatically generated">
            <a:extLst>
              <a:ext uri="{FF2B5EF4-FFF2-40B4-BE49-F238E27FC236}">
                <a16:creationId xmlns:a16="http://schemas.microsoft.com/office/drawing/2014/main" id="{DF565DF5-D346-D15A-89A3-DAD16EA02ED9}"/>
              </a:ext>
            </a:extLst>
          </p:cNvPr>
          <p:cNvPicPr>
            <a:picLocks noChangeAspect="1"/>
          </p:cNvPicPr>
          <p:nvPr/>
        </p:nvPicPr>
        <p:blipFill>
          <a:blip r:embed="rId5"/>
          <a:stretch>
            <a:fillRect/>
          </a:stretch>
        </p:blipFill>
        <p:spPr>
          <a:xfrm>
            <a:off x="8510209" y="4295019"/>
            <a:ext cx="1158725" cy="1158726"/>
          </a:xfrm>
          <a:prstGeom prst="rect">
            <a:avLst/>
          </a:prstGeom>
        </p:spPr>
      </p:pic>
      <p:pic>
        <p:nvPicPr>
          <p:cNvPr id="9" name="Picture 9" descr="Icon&#10;&#10;Description automatically generated">
            <a:extLst>
              <a:ext uri="{FF2B5EF4-FFF2-40B4-BE49-F238E27FC236}">
                <a16:creationId xmlns:a16="http://schemas.microsoft.com/office/drawing/2014/main" id="{1E85AB75-D49B-B3A5-D962-43C1458D407F}"/>
              </a:ext>
            </a:extLst>
          </p:cNvPr>
          <p:cNvPicPr>
            <a:picLocks noChangeAspect="1"/>
          </p:cNvPicPr>
          <p:nvPr/>
        </p:nvPicPr>
        <p:blipFill rotWithShape="1">
          <a:blip r:embed="rId6"/>
          <a:srcRect l="4630" t="-288" r="926" b="4673"/>
          <a:stretch/>
        </p:blipFill>
        <p:spPr>
          <a:xfrm>
            <a:off x="8378522" y="1987227"/>
            <a:ext cx="1228862" cy="1234984"/>
          </a:xfrm>
          <a:prstGeom prst="rect">
            <a:avLst/>
          </a:prstGeom>
        </p:spPr>
      </p:pic>
    </p:spTree>
    <p:extLst>
      <p:ext uri="{BB962C8B-B14F-4D97-AF65-F5344CB8AC3E}">
        <p14:creationId xmlns:p14="http://schemas.microsoft.com/office/powerpoint/2010/main" val="274695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4D0B-82C5-1D24-9DA9-4EB06C240ABB}"/>
              </a:ext>
            </a:extLst>
          </p:cNvPr>
          <p:cNvSpPr>
            <a:spLocks noGrp="1"/>
          </p:cNvSpPr>
          <p:nvPr>
            <p:ph type="title"/>
          </p:nvPr>
        </p:nvSpPr>
        <p:spPr>
          <a:xfrm>
            <a:off x="623141" y="544785"/>
            <a:ext cx="6820619" cy="631954"/>
          </a:xfrm>
        </p:spPr>
        <p:txBody>
          <a:bodyPr/>
          <a:lstStyle/>
          <a:p>
            <a:pPr algn="l"/>
            <a:r>
              <a:rPr lang="en-GB" sz="4000">
                <a:solidFill>
                  <a:schemeClr val="bg2"/>
                </a:solidFill>
                <a:latin typeface="Barlow"/>
                <a:ea typeface="+mn-ea"/>
                <a:cs typeface="+mn-cs"/>
              </a:rPr>
              <a:t>Framing the Future report</a:t>
            </a:r>
            <a:endParaRPr lang="en-US">
              <a:ea typeface="+mn-ea"/>
              <a:cs typeface="+mn-cs"/>
            </a:endParaRPr>
          </a:p>
        </p:txBody>
      </p:sp>
      <p:sp>
        <p:nvSpPr>
          <p:cNvPr id="4" name="Content Placeholder 3">
            <a:extLst>
              <a:ext uri="{FF2B5EF4-FFF2-40B4-BE49-F238E27FC236}">
                <a16:creationId xmlns:a16="http://schemas.microsoft.com/office/drawing/2014/main" id="{6882573C-6F42-DD6B-194D-5E33D5B38C99}"/>
              </a:ext>
            </a:extLst>
          </p:cNvPr>
          <p:cNvSpPr>
            <a:spLocks noGrp="1"/>
          </p:cNvSpPr>
          <p:nvPr>
            <p:ph sz="half" idx="4294967295"/>
          </p:nvPr>
        </p:nvSpPr>
        <p:spPr>
          <a:xfrm>
            <a:off x="4868174" y="1710606"/>
            <a:ext cx="6303033" cy="4351338"/>
          </a:xfrm>
        </p:spPr>
        <p:txBody>
          <a:bodyPr vert="horz" lIns="91440" tIns="45720" rIns="91440" bIns="45720" rtlCol="0" anchor="t">
            <a:normAutofit/>
          </a:bodyPr>
          <a:lstStyle/>
          <a:p>
            <a:pPr marL="0" marR="546100" indent="0">
              <a:lnSpc>
                <a:spcPct val="114999"/>
              </a:lnSpc>
              <a:spcBef>
                <a:spcPts val="0"/>
              </a:spcBef>
              <a:buSzPts val="1500"/>
              <a:buNone/>
            </a:pPr>
            <a:r>
              <a:rPr lang="en" sz="1800">
                <a:solidFill>
                  <a:schemeClr val="bg1"/>
                </a:solidFill>
                <a:latin typeface="Barlow Medium"/>
              </a:rPr>
              <a:t>In collaboration with UNICEF,  </a:t>
            </a:r>
            <a:r>
              <a:rPr lang="en" sz="1800" b="1">
                <a:solidFill>
                  <a:schemeClr val="bg1"/>
                </a:solidFill>
                <a:latin typeface="Barlow Medium"/>
              </a:rPr>
              <a:t>we have conducted a review of the MNR </a:t>
            </a:r>
            <a:r>
              <a:rPr lang="en" sz="1800">
                <a:solidFill>
                  <a:schemeClr val="bg1"/>
                </a:solidFill>
                <a:latin typeface="Barlow Medium"/>
              </a:rPr>
              <a:t>with a focus on national responses in 40+ countries.</a:t>
            </a:r>
          </a:p>
          <a:p>
            <a:pPr marL="0" marR="546100" indent="0">
              <a:lnSpc>
                <a:spcPct val="114999"/>
              </a:lnSpc>
              <a:spcBef>
                <a:spcPts val="0"/>
              </a:spcBef>
              <a:buSzPts val="1500"/>
              <a:buNone/>
            </a:pPr>
            <a:endParaRPr lang="en" sz="1800">
              <a:solidFill>
                <a:schemeClr val="bg1"/>
              </a:solidFill>
              <a:latin typeface="Barlow Medium"/>
            </a:endParaRPr>
          </a:p>
          <a:p>
            <a:pPr marL="0" marR="546100" indent="0">
              <a:lnSpc>
                <a:spcPct val="114999"/>
              </a:lnSpc>
              <a:spcBef>
                <a:spcPts val="0"/>
              </a:spcBef>
              <a:buSzPts val="1500"/>
              <a:buNone/>
            </a:pPr>
            <a:r>
              <a:rPr lang="en" sz="1800">
                <a:solidFill>
                  <a:schemeClr val="bg1"/>
                </a:solidFill>
                <a:latin typeface="Barlow Medium"/>
              </a:rPr>
              <a:t>The review has: </a:t>
            </a:r>
          </a:p>
          <a:p>
            <a:pPr marL="590550" marR="546100" indent="-457200">
              <a:lnSpc>
                <a:spcPct val="114999"/>
              </a:lnSpc>
              <a:spcBef>
                <a:spcPts val="0"/>
              </a:spcBef>
              <a:buSzPts val="1500"/>
              <a:buAutoNum type="arabicPeriod"/>
            </a:pPr>
            <a:r>
              <a:rPr lang="en" sz="1800">
                <a:solidFill>
                  <a:schemeClr val="bg1"/>
                </a:solidFill>
                <a:latin typeface="Barlow Medium"/>
              </a:rPr>
              <a:t>Mapped evidence of MNR implementation </a:t>
            </a:r>
          </a:p>
          <a:p>
            <a:pPr marL="590550" marR="546100" indent="-457200">
              <a:lnSpc>
                <a:spcPct val="114999"/>
              </a:lnSpc>
              <a:spcBef>
                <a:spcPts val="0"/>
              </a:spcBef>
              <a:buSzPts val="1500"/>
              <a:buAutoNum type="arabicPeriod"/>
            </a:pPr>
            <a:r>
              <a:rPr lang="en" sz="1800">
                <a:solidFill>
                  <a:schemeClr val="bg1"/>
                </a:solidFill>
                <a:latin typeface="Barlow Medium"/>
              </a:rPr>
              <a:t>Identified examples of good practice</a:t>
            </a:r>
          </a:p>
          <a:p>
            <a:pPr marL="590550" marR="546100" indent="-457200">
              <a:lnSpc>
                <a:spcPct val="114999"/>
              </a:lnSpc>
              <a:spcBef>
                <a:spcPts val="0"/>
              </a:spcBef>
              <a:buSzPts val="1500"/>
              <a:buAutoNum type="arabicPeriod"/>
            </a:pPr>
            <a:r>
              <a:rPr lang="en" sz="1800">
                <a:solidFill>
                  <a:schemeClr val="bg1"/>
                </a:solidFill>
                <a:latin typeface="Barlow Medium"/>
              </a:rPr>
              <a:t>Highlighted gaps and challenges </a:t>
            </a:r>
          </a:p>
          <a:p>
            <a:pPr marL="133350" marR="546100" indent="0">
              <a:lnSpc>
                <a:spcPct val="114999"/>
              </a:lnSpc>
              <a:spcBef>
                <a:spcPts val="0"/>
              </a:spcBef>
              <a:buSzPts val="1500"/>
              <a:buNone/>
            </a:pPr>
            <a:endParaRPr lang="en" sz="1800">
              <a:solidFill>
                <a:schemeClr val="bg1"/>
              </a:solidFill>
              <a:latin typeface="Barlow Medium"/>
            </a:endParaRPr>
          </a:p>
          <a:p>
            <a:pPr marL="133350" marR="546100" indent="0">
              <a:lnSpc>
                <a:spcPct val="114999"/>
              </a:lnSpc>
              <a:spcBef>
                <a:spcPts val="0"/>
              </a:spcBef>
              <a:buSzPts val="1500"/>
              <a:buNone/>
            </a:pPr>
            <a:r>
              <a:rPr lang="en" sz="1800">
                <a:solidFill>
                  <a:schemeClr val="bg1"/>
                </a:solidFill>
                <a:latin typeface="Barlow Medium"/>
              </a:rPr>
              <a:t>This resulted into the report “</a:t>
            </a:r>
            <a:r>
              <a:rPr lang="en" sz="1800" b="1">
                <a:solidFill>
                  <a:schemeClr val="bg1"/>
                </a:solidFill>
                <a:latin typeface="Barlow Medium"/>
                <a:hlinkClick r:id="rId3">
                  <a:extLst>
                    <a:ext uri="{A12FA001-AC4F-418D-AE19-62706E023703}">
                      <ahyp:hlinkClr xmlns:ahyp="http://schemas.microsoft.com/office/drawing/2018/hyperlinkcolor" val="tx"/>
                    </a:ext>
                  </a:extLst>
                </a:hlinkClick>
              </a:rPr>
              <a:t>Framing the Future</a:t>
            </a:r>
            <a:r>
              <a:rPr lang="en" sz="1800">
                <a:solidFill>
                  <a:schemeClr val="bg1"/>
                </a:solidFill>
                <a:latin typeface="Barlow Medium"/>
              </a:rPr>
              <a:t>” launched at the WeProtect Global Alliance Global Summit on 1-2 June 2022 in Brussels</a:t>
            </a:r>
          </a:p>
          <a:p>
            <a:endParaRPr lang="en-GB" sz="1800">
              <a:solidFill>
                <a:schemeClr val="bg1"/>
              </a:solidFill>
              <a:latin typeface="Barlow Medium"/>
            </a:endParaRPr>
          </a:p>
        </p:txBody>
      </p:sp>
      <p:pic>
        <p:nvPicPr>
          <p:cNvPr id="5" name="Content Placeholder 6">
            <a:extLst>
              <a:ext uri="{FF2B5EF4-FFF2-40B4-BE49-F238E27FC236}">
                <a16:creationId xmlns:a16="http://schemas.microsoft.com/office/drawing/2014/main" id="{4073E7BD-B69C-85FC-55C9-3FC8AFECE1DA}"/>
              </a:ext>
            </a:extLst>
          </p:cNvPr>
          <p:cNvPicPr>
            <a:picLocks noGrp="1" noChangeAspect="1"/>
          </p:cNvPicPr>
          <p:nvPr>
            <p:ph sz="half" idx="4294967295"/>
          </p:nvPr>
        </p:nvPicPr>
        <p:blipFill>
          <a:blip r:embed="rId4"/>
          <a:stretch>
            <a:fillRect/>
          </a:stretch>
        </p:blipFill>
        <p:spPr>
          <a:xfrm>
            <a:off x="747622" y="1710606"/>
            <a:ext cx="3082925" cy="4351338"/>
          </a:xfrm>
          <a:prstGeom prst="rect">
            <a:avLst/>
          </a:prstGeom>
        </p:spPr>
      </p:pic>
      <p:grpSp>
        <p:nvGrpSpPr>
          <p:cNvPr id="45" name="Group 44">
            <a:extLst>
              <a:ext uri="{FF2B5EF4-FFF2-40B4-BE49-F238E27FC236}">
                <a16:creationId xmlns:a16="http://schemas.microsoft.com/office/drawing/2014/main" id="{8083D050-B339-C138-81E4-BC207A05CAE5}"/>
              </a:ext>
            </a:extLst>
          </p:cNvPr>
          <p:cNvGrpSpPr/>
          <p:nvPr/>
        </p:nvGrpSpPr>
        <p:grpSpPr>
          <a:xfrm>
            <a:off x="9531274" y="601298"/>
            <a:ext cx="1908320" cy="578919"/>
            <a:chOff x="4356842" y="835211"/>
            <a:chExt cx="3478315" cy="1055203"/>
          </a:xfrm>
        </p:grpSpPr>
        <p:sp>
          <p:nvSpPr>
            <p:cNvPr id="6" name="Graphic 3">
              <a:extLst>
                <a:ext uri="{FF2B5EF4-FFF2-40B4-BE49-F238E27FC236}">
                  <a16:creationId xmlns:a16="http://schemas.microsoft.com/office/drawing/2014/main" id="{67B25C5D-D3A0-D847-EA81-4E6110805755}"/>
                </a:ext>
              </a:extLst>
            </p:cNvPr>
            <p:cNvSpPr/>
            <p:nvPr/>
          </p:nvSpPr>
          <p:spPr>
            <a:xfrm>
              <a:off x="4915650" y="835211"/>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2"/>
            </a:solidFill>
            <a:ln w="9509"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08DBBF21-024D-CE3E-D4DE-7E5C7C9CAEEC}"/>
                </a:ext>
              </a:extLst>
            </p:cNvPr>
            <p:cNvGrpSpPr/>
            <p:nvPr/>
          </p:nvGrpSpPr>
          <p:grpSpPr>
            <a:xfrm>
              <a:off x="4356842" y="835212"/>
              <a:ext cx="3478315" cy="1055202"/>
              <a:chOff x="4356842" y="835212"/>
              <a:chExt cx="3478315" cy="1055202"/>
            </a:xfrm>
          </p:grpSpPr>
          <p:sp>
            <p:nvSpPr>
              <p:cNvPr id="8" name="Graphic 3">
                <a:extLst>
                  <a:ext uri="{FF2B5EF4-FFF2-40B4-BE49-F238E27FC236}">
                    <a16:creationId xmlns:a16="http://schemas.microsoft.com/office/drawing/2014/main" id="{AA9D9532-1439-3BAC-5212-5057A3BA1FA9}"/>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1"/>
              </a:solidFill>
              <a:ln w="9509" cap="flat">
                <a:noFill/>
                <a:prstDash val="solid"/>
                <a:miter/>
              </a:ln>
            </p:spPr>
            <p:txBody>
              <a:bodyPr rtlCol="0" anchor="ctr"/>
              <a:lstStyle/>
              <a:p>
                <a:endParaRPr lang="en-GB"/>
              </a:p>
            </p:txBody>
          </p:sp>
          <p:sp>
            <p:nvSpPr>
              <p:cNvPr id="9" name="Graphic 3">
                <a:extLst>
                  <a:ext uri="{FF2B5EF4-FFF2-40B4-BE49-F238E27FC236}">
                    <a16:creationId xmlns:a16="http://schemas.microsoft.com/office/drawing/2014/main" id="{13554A4D-459B-9AB7-6C6D-409FDBABD966}"/>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1"/>
              </a:solidFill>
              <a:ln w="9509" cap="flat">
                <a:noFill/>
                <a:prstDash val="solid"/>
                <a:miter/>
              </a:ln>
            </p:spPr>
            <p:txBody>
              <a:bodyPr rtlCol="0" anchor="ctr"/>
              <a:lstStyle/>
              <a:p>
                <a:endParaRPr lang="en-GB"/>
              </a:p>
            </p:txBody>
          </p:sp>
          <p:sp>
            <p:nvSpPr>
              <p:cNvPr id="10" name="Graphic 3">
                <a:extLst>
                  <a:ext uri="{FF2B5EF4-FFF2-40B4-BE49-F238E27FC236}">
                    <a16:creationId xmlns:a16="http://schemas.microsoft.com/office/drawing/2014/main" id="{E4989CF4-35D5-7FAD-12A1-35582E1A41AA}"/>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1"/>
              </a:solidFill>
              <a:ln w="9509" cap="flat">
                <a:noFill/>
                <a:prstDash val="solid"/>
                <a:miter/>
              </a:ln>
            </p:spPr>
            <p:txBody>
              <a:bodyPr rtlCol="0" anchor="ctr"/>
              <a:lstStyle/>
              <a:p>
                <a:endParaRPr lang="en-GB"/>
              </a:p>
            </p:txBody>
          </p:sp>
          <p:sp>
            <p:nvSpPr>
              <p:cNvPr id="11" name="Graphic 3">
                <a:extLst>
                  <a:ext uri="{FF2B5EF4-FFF2-40B4-BE49-F238E27FC236}">
                    <a16:creationId xmlns:a16="http://schemas.microsoft.com/office/drawing/2014/main" id="{93C6E19C-B99E-A234-BCE7-07687E7AA3EA}"/>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1"/>
              </a:solidFill>
              <a:ln w="9509" cap="flat">
                <a:noFill/>
                <a:prstDash val="solid"/>
                <a:miter/>
              </a:ln>
            </p:spPr>
            <p:txBody>
              <a:bodyPr rtlCol="0" anchor="ctr"/>
              <a:lstStyle/>
              <a:p>
                <a:endParaRPr lang="en-GB"/>
              </a:p>
            </p:txBody>
          </p:sp>
          <p:sp>
            <p:nvSpPr>
              <p:cNvPr id="12" name="Graphic 3">
                <a:extLst>
                  <a:ext uri="{FF2B5EF4-FFF2-40B4-BE49-F238E27FC236}">
                    <a16:creationId xmlns:a16="http://schemas.microsoft.com/office/drawing/2014/main" id="{F7C56701-C85B-AE70-EF79-71AFF3284484}"/>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1"/>
              </a:solidFill>
              <a:ln w="9509" cap="flat">
                <a:noFill/>
                <a:prstDash val="solid"/>
                <a:miter/>
              </a:ln>
            </p:spPr>
            <p:txBody>
              <a:bodyPr rtlCol="0" anchor="ctr"/>
              <a:lstStyle/>
              <a:p>
                <a:endParaRPr lang="en-GB"/>
              </a:p>
            </p:txBody>
          </p:sp>
          <p:sp>
            <p:nvSpPr>
              <p:cNvPr id="13" name="Graphic 3">
                <a:extLst>
                  <a:ext uri="{FF2B5EF4-FFF2-40B4-BE49-F238E27FC236}">
                    <a16:creationId xmlns:a16="http://schemas.microsoft.com/office/drawing/2014/main" id="{AB671B03-DFD2-7E16-04CC-7BB435014D36}"/>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1"/>
              </a:solidFill>
              <a:ln w="9509" cap="flat">
                <a:noFill/>
                <a:prstDash val="solid"/>
                <a:miter/>
              </a:ln>
            </p:spPr>
            <p:txBody>
              <a:bodyPr rtlCol="0" anchor="ctr"/>
              <a:lstStyle/>
              <a:p>
                <a:endParaRPr lang="en-GB"/>
              </a:p>
            </p:txBody>
          </p:sp>
          <p:sp>
            <p:nvSpPr>
              <p:cNvPr id="14" name="Graphic 3">
                <a:extLst>
                  <a:ext uri="{FF2B5EF4-FFF2-40B4-BE49-F238E27FC236}">
                    <a16:creationId xmlns:a16="http://schemas.microsoft.com/office/drawing/2014/main" id="{1B1B1DCE-14F9-BF19-7F61-10F855F44548}"/>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1"/>
              </a:solidFill>
              <a:ln w="9509" cap="flat">
                <a:noFill/>
                <a:prstDash val="solid"/>
                <a:miter/>
              </a:ln>
            </p:spPr>
            <p:txBody>
              <a:bodyPr rtlCol="0" anchor="ctr"/>
              <a:lstStyle/>
              <a:p>
                <a:endParaRPr lang="en-GB"/>
              </a:p>
            </p:txBody>
          </p:sp>
          <p:sp>
            <p:nvSpPr>
              <p:cNvPr id="15" name="Graphic 3">
                <a:extLst>
                  <a:ext uri="{FF2B5EF4-FFF2-40B4-BE49-F238E27FC236}">
                    <a16:creationId xmlns:a16="http://schemas.microsoft.com/office/drawing/2014/main" id="{62BA732C-AC39-D5EB-FC71-C4BD3F6CB037}"/>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1"/>
              </a:solidFill>
              <a:ln w="9509" cap="flat">
                <a:noFill/>
                <a:prstDash val="solid"/>
                <a:miter/>
              </a:ln>
            </p:spPr>
            <p:txBody>
              <a:bodyPr rtlCol="0" anchor="ctr"/>
              <a:lstStyle/>
              <a:p>
                <a:endParaRPr lang="en-GB"/>
              </a:p>
            </p:txBody>
          </p:sp>
          <p:sp>
            <p:nvSpPr>
              <p:cNvPr id="16" name="Graphic 3">
                <a:extLst>
                  <a:ext uri="{FF2B5EF4-FFF2-40B4-BE49-F238E27FC236}">
                    <a16:creationId xmlns:a16="http://schemas.microsoft.com/office/drawing/2014/main" id="{4DFCFDAB-B479-E130-94A1-CFD93AE24071}"/>
                  </a:ext>
                </a:extLst>
              </p:cNvPr>
              <p:cNvSpPr/>
              <p:nvPr/>
            </p:nvSpPr>
            <p:spPr>
              <a:xfrm>
                <a:off x="7668955"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1"/>
              </a:solidFill>
              <a:ln w="9509" cap="flat">
                <a:noFill/>
                <a:prstDash val="solid"/>
                <a:miter/>
              </a:ln>
            </p:spPr>
            <p:txBody>
              <a:bodyPr rtlCol="0" anchor="ctr"/>
              <a:lstStyle/>
              <a:p>
                <a:endParaRPr lang="en-GB"/>
              </a:p>
            </p:txBody>
          </p:sp>
          <p:sp>
            <p:nvSpPr>
              <p:cNvPr id="17" name="Graphic 3">
                <a:extLst>
                  <a:ext uri="{FF2B5EF4-FFF2-40B4-BE49-F238E27FC236}">
                    <a16:creationId xmlns:a16="http://schemas.microsoft.com/office/drawing/2014/main" id="{9FB4653D-1155-5EBD-A7C6-BF9E268AD4D1}"/>
                  </a:ext>
                </a:extLst>
              </p:cNvPr>
              <p:cNvSpPr/>
              <p:nvPr/>
            </p:nvSpPr>
            <p:spPr>
              <a:xfrm>
                <a:off x="5454920" y="1156273"/>
                <a:ext cx="429439" cy="362565"/>
              </a:xfrm>
              <a:custGeom>
                <a:avLst/>
                <a:gdLst>
                  <a:gd name="connsiteX0" fmla="*/ 146026 w 680593"/>
                  <a:gd name="connsiteY0" fmla="*/ 566860 h 574609"/>
                  <a:gd name="connsiteX1" fmla="*/ 853 w 680593"/>
                  <a:gd name="connsiteY1" fmla="*/ 11457 h 574609"/>
                  <a:gd name="connsiteX2" fmla="*/ -4 w 680593"/>
                  <a:gd name="connsiteY2" fmla="*/ 8124 h 574609"/>
                  <a:gd name="connsiteX3" fmla="*/ 7120 w 680593"/>
                  <a:gd name="connsiteY3" fmla="*/ 588 h 574609"/>
                  <a:gd name="connsiteX4" fmla="*/ 9040 w 680593"/>
                  <a:gd name="connsiteY4" fmla="*/ 789 h 574609"/>
                  <a:gd name="connsiteX5" fmla="*/ 110708 w 680593"/>
                  <a:gd name="connsiteY5" fmla="*/ 789 h 574609"/>
                  <a:gd name="connsiteX6" fmla="*/ 121370 w 680593"/>
                  <a:gd name="connsiteY6" fmla="*/ 8981 h 574609"/>
                  <a:gd name="connsiteX7" fmla="*/ 199240 w 680593"/>
                  <a:gd name="connsiteY7" fmla="*/ 342927 h 574609"/>
                  <a:gd name="connsiteX8" fmla="*/ 201715 w 680593"/>
                  <a:gd name="connsiteY8" fmla="*/ 346261 h 574609"/>
                  <a:gd name="connsiteX9" fmla="*/ 204190 w 680593"/>
                  <a:gd name="connsiteY9" fmla="*/ 342927 h 574609"/>
                  <a:gd name="connsiteX10" fmla="*/ 279680 w 680593"/>
                  <a:gd name="connsiteY10" fmla="*/ 9552 h 574609"/>
                  <a:gd name="connsiteX11" fmla="*/ 290341 w 680593"/>
                  <a:gd name="connsiteY11" fmla="*/ 504 h 574609"/>
                  <a:gd name="connsiteX12" fmla="*/ 389535 w 680593"/>
                  <a:gd name="connsiteY12" fmla="*/ 504 h 574609"/>
                  <a:gd name="connsiteX13" fmla="*/ 401053 w 680593"/>
                  <a:gd name="connsiteY13" fmla="*/ 8695 h 574609"/>
                  <a:gd name="connsiteX14" fmla="*/ 483017 w 680593"/>
                  <a:gd name="connsiteY14" fmla="*/ 342642 h 574609"/>
                  <a:gd name="connsiteX15" fmla="*/ 485492 w 680593"/>
                  <a:gd name="connsiteY15" fmla="*/ 345499 h 574609"/>
                  <a:gd name="connsiteX16" fmla="*/ 487967 w 680593"/>
                  <a:gd name="connsiteY16" fmla="*/ 342642 h 574609"/>
                  <a:gd name="connsiteX17" fmla="*/ 563361 w 680593"/>
                  <a:gd name="connsiteY17" fmla="*/ 9267 h 574609"/>
                  <a:gd name="connsiteX18" fmla="*/ 574023 w 680593"/>
                  <a:gd name="connsiteY18" fmla="*/ 218 h 574609"/>
                  <a:gd name="connsiteX19" fmla="*/ 670837 w 680593"/>
                  <a:gd name="connsiteY19" fmla="*/ 218 h 574609"/>
                  <a:gd name="connsiteX20" fmla="*/ 680312 w 680593"/>
                  <a:gd name="connsiteY20" fmla="*/ 5617 h 574609"/>
                  <a:gd name="connsiteX21" fmla="*/ 679880 w 680593"/>
                  <a:gd name="connsiteY21" fmla="*/ 10886 h 574609"/>
                  <a:gd name="connsiteX22" fmla="*/ 545369 w 680593"/>
                  <a:gd name="connsiteY22" fmla="*/ 566289 h 574609"/>
                  <a:gd name="connsiteX23" fmla="*/ 533851 w 680593"/>
                  <a:gd name="connsiteY23" fmla="*/ 574480 h 574609"/>
                  <a:gd name="connsiteX24" fmla="*/ 436276 w 680593"/>
                  <a:gd name="connsiteY24" fmla="*/ 574480 h 574609"/>
                  <a:gd name="connsiteX25" fmla="*/ 425614 w 680593"/>
                  <a:gd name="connsiteY25" fmla="*/ 566289 h 574609"/>
                  <a:gd name="connsiteX26" fmla="*/ 341937 w 680593"/>
                  <a:gd name="connsiteY26" fmla="*/ 211006 h 574609"/>
                  <a:gd name="connsiteX27" fmla="*/ 340155 w 680593"/>
                  <a:gd name="connsiteY27" fmla="*/ 207836 h 574609"/>
                  <a:gd name="connsiteX28" fmla="*/ 336987 w 680593"/>
                  <a:gd name="connsiteY28" fmla="*/ 209619 h 574609"/>
                  <a:gd name="connsiteX29" fmla="*/ 336987 w 680593"/>
                  <a:gd name="connsiteY29" fmla="*/ 211006 h 574609"/>
                  <a:gd name="connsiteX30" fmla="*/ 259117 w 680593"/>
                  <a:gd name="connsiteY30" fmla="*/ 565431 h 574609"/>
                  <a:gd name="connsiteX31" fmla="*/ 249200 w 680593"/>
                  <a:gd name="connsiteY31" fmla="*/ 574541 h 574609"/>
                  <a:gd name="connsiteX32" fmla="*/ 248456 w 680593"/>
                  <a:gd name="connsiteY32" fmla="*/ 574480 h 574609"/>
                  <a:gd name="connsiteX33" fmla="*/ 157449 w 680593"/>
                  <a:gd name="connsiteY33" fmla="*/ 574480 h 574609"/>
                  <a:gd name="connsiteX34" fmla="*/ 146026 w 680593"/>
                  <a:gd name="connsiteY34" fmla="*/ 566860 h 5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0593" h="574609">
                    <a:moveTo>
                      <a:pt x="146026" y="566860"/>
                    </a:moveTo>
                    <a:lnTo>
                      <a:pt x="853" y="11457"/>
                    </a:lnTo>
                    <a:lnTo>
                      <a:pt x="-4" y="8124"/>
                    </a:lnTo>
                    <a:cubicBezTo>
                      <a:pt x="-116" y="4075"/>
                      <a:pt x="3073" y="701"/>
                      <a:pt x="7120" y="588"/>
                    </a:cubicBezTo>
                    <a:cubicBezTo>
                      <a:pt x="7766" y="570"/>
                      <a:pt x="8411" y="638"/>
                      <a:pt x="9040" y="789"/>
                    </a:cubicBezTo>
                    <a:lnTo>
                      <a:pt x="110708" y="789"/>
                    </a:lnTo>
                    <a:cubicBezTo>
                      <a:pt x="115801" y="495"/>
                      <a:pt x="120339" y="3982"/>
                      <a:pt x="121370" y="8981"/>
                    </a:cubicBezTo>
                    <a:lnTo>
                      <a:pt x="199240" y="342927"/>
                    </a:lnTo>
                    <a:cubicBezTo>
                      <a:pt x="199188" y="344480"/>
                      <a:pt x="200214" y="345863"/>
                      <a:pt x="201715" y="346261"/>
                    </a:cubicBezTo>
                    <a:cubicBezTo>
                      <a:pt x="203195" y="345833"/>
                      <a:pt x="204208" y="344469"/>
                      <a:pt x="204190" y="342927"/>
                    </a:cubicBezTo>
                    <a:lnTo>
                      <a:pt x="279680" y="9552"/>
                    </a:lnTo>
                    <a:cubicBezTo>
                      <a:pt x="280406" y="4256"/>
                      <a:pt x="285001" y="357"/>
                      <a:pt x="290341" y="504"/>
                    </a:cubicBezTo>
                    <a:lnTo>
                      <a:pt x="389535" y="504"/>
                    </a:lnTo>
                    <a:cubicBezTo>
                      <a:pt x="394868" y="16"/>
                      <a:pt x="399760" y="3495"/>
                      <a:pt x="401053" y="8695"/>
                    </a:cubicBezTo>
                    <a:lnTo>
                      <a:pt x="483017" y="342642"/>
                    </a:lnTo>
                    <a:cubicBezTo>
                      <a:pt x="483278" y="343966"/>
                      <a:pt x="484219" y="345052"/>
                      <a:pt x="485492" y="345499"/>
                    </a:cubicBezTo>
                    <a:cubicBezTo>
                      <a:pt x="486634" y="345499"/>
                      <a:pt x="487395" y="344832"/>
                      <a:pt x="487967" y="342642"/>
                    </a:cubicBezTo>
                    <a:lnTo>
                      <a:pt x="563361" y="9267"/>
                    </a:lnTo>
                    <a:cubicBezTo>
                      <a:pt x="564088" y="3971"/>
                      <a:pt x="568683" y="71"/>
                      <a:pt x="574023" y="218"/>
                    </a:cubicBezTo>
                    <a:lnTo>
                      <a:pt x="670837" y="218"/>
                    </a:lnTo>
                    <a:cubicBezTo>
                      <a:pt x="674944" y="-909"/>
                      <a:pt x="679186" y="1508"/>
                      <a:pt x="680312" y="5617"/>
                    </a:cubicBezTo>
                    <a:cubicBezTo>
                      <a:pt x="680793" y="7370"/>
                      <a:pt x="680640" y="9235"/>
                      <a:pt x="679880" y="10886"/>
                    </a:cubicBezTo>
                    <a:lnTo>
                      <a:pt x="545369" y="566289"/>
                    </a:lnTo>
                    <a:cubicBezTo>
                      <a:pt x="544112" y="571514"/>
                      <a:pt x="539196" y="575010"/>
                      <a:pt x="533851" y="574480"/>
                    </a:cubicBezTo>
                    <a:lnTo>
                      <a:pt x="436276" y="574480"/>
                    </a:lnTo>
                    <a:cubicBezTo>
                      <a:pt x="431183" y="574774"/>
                      <a:pt x="426644" y="571288"/>
                      <a:pt x="425614" y="566289"/>
                    </a:cubicBezTo>
                    <a:lnTo>
                      <a:pt x="341937" y="211006"/>
                    </a:lnTo>
                    <a:cubicBezTo>
                      <a:pt x="342320" y="209638"/>
                      <a:pt x="341522" y="208219"/>
                      <a:pt x="340155" y="207836"/>
                    </a:cubicBezTo>
                    <a:cubicBezTo>
                      <a:pt x="338788" y="207453"/>
                      <a:pt x="337370" y="208252"/>
                      <a:pt x="336987" y="209619"/>
                    </a:cubicBezTo>
                    <a:cubicBezTo>
                      <a:pt x="336860" y="210073"/>
                      <a:pt x="336860" y="210552"/>
                      <a:pt x="336987" y="211006"/>
                    </a:cubicBezTo>
                    <a:lnTo>
                      <a:pt x="259117" y="565431"/>
                    </a:lnTo>
                    <a:cubicBezTo>
                      <a:pt x="258893" y="570687"/>
                      <a:pt x="254453" y="574766"/>
                      <a:pt x="249200" y="574541"/>
                    </a:cubicBezTo>
                    <a:cubicBezTo>
                      <a:pt x="248952" y="574531"/>
                      <a:pt x="248703" y="574510"/>
                      <a:pt x="248456" y="574480"/>
                    </a:cubicBezTo>
                    <a:lnTo>
                      <a:pt x="157449" y="574480"/>
                    </a:lnTo>
                    <a:cubicBezTo>
                      <a:pt x="152306" y="575018"/>
                      <a:pt x="147508" y="571817"/>
                      <a:pt x="146026" y="566860"/>
                    </a:cubicBezTo>
                    <a:close/>
                  </a:path>
                </a:pathLst>
              </a:custGeom>
              <a:solidFill>
                <a:schemeClr val="bg2"/>
              </a:solidFill>
              <a:ln w="9509" cap="flat">
                <a:noFill/>
                <a:prstDash val="solid"/>
                <a:miter/>
              </a:ln>
            </p:spPr>
            <p:txBody>
              <a:bodyPr rtlCol="0" anchor="ctr"/>
              <a:lstStyle/>
              <a:p>
                <a:endParaRPr lang="en-GB"/>
              </a:p>
            </p:txBody>
          </p:sp>
          <p:sp>
            <p:nvSpPr>
              <p:cNvPr id="18" name="Graphic 3">
                <a:extLst>
                  <a:ext uri="{FF2B5EF4-FFF2-40B4-BE49-F238E27FC236}">
                    <a16:creationId xmlns:a16="http://schemas.microsoft.com/office/drawing/2014/main" id="{C0A7CF67-1A8D-66EE-83F5-E093BAB4A25B}"/>
                  </a:ext>
                </a:extLst>
              </p:cNvPr>
              <p:cNvSpPr/>
              <p:nvPr/>
            </p:nvSpPr>
            <p:spPr>
              <a:xfrm>
                <a:off x="5882181" y="1248309"/>
                <a:ext cx="243598" cy="274944"/>
              </a:xfrm>
              <a:custGeom>
                <a:avLst/>
                <a:gdLst>
                  <a:gd name="connsiteX0" fmla="*/ 385615 w 386065"/>
                  <a:gd name="connsiteY0" fmla="*/ 244693 h 435743"/>
                  <a:gd name="connsiteX1" fmla="*/ 376165 w 386065"/>
                  <a:gd name="connsiteY1" fmla="*/ 254286 h 435743"/>
                  <a:gd name="connsiteX2" fmla="*/ 374953 w 386065"/>
                  <a:gd name="connsiteY2" fmla="*/ 254218 h 435743"/>
                  <a:gd name="connsiteX3" fmla="*/ 121639 w 386065"/>
                  <a:gd name="connsiteY3" fmla="*/ 254218 h 435743"/>
                  <a:gd name="connsiteX4" fmla="*/ 118307 w 386065"/>
                  <a:gd name="connsiteY4" fmla="*/ 258313 h 435743"/>
                  <a:gd name="connsiteX5" fmla="*/ 127351 w 386065"/>
                  <a:gd name="connsiteY5" fmla="*/ 291174 h 435743"/>
                  <a:gd name="connsiteX6" fmla="*/ 214264 w 386065"/>
                  <a:gd name="connsiteY6" fmla="*/ 337085 h 435743"/>
                  <a:gd name="connsiteX7" fmla="*/ 297084 w 386065"/>
                  <a:gd name="connsiteY7" fmla="*/ 294413 h 435743"/>
                  <a:gd name="connsiteX8" fmla="*/ 306596 w 386065"/>
                  <a:gd name="connsiteY8" fmla="*/ 289963 h 435743"/>
                  <a:gd name="connsiteX9" fmla="*/ 310221 w 386065"/>
                  <a:gd name="connsiteY9" fmla="*/ 292794 h 435743"/>
                  <a:gd name="connsiteX10" fmla="*/ 369242 w 386065"/>
                  <a:gd name="connsiteY10" fmla="*/ 351087 h 435743"/>
                  <a:gd name="connsiteX11" fmla="*/ 373335 w 386065"/>
                  <a:gd name="connsiteY11" fmla="*/ 358421 h 435743"/>
                  <a:gd name="connsiteX12" fmla="*/ 370003 w 386065"/>
                  <a:gd name="connsiteY12" fmla="*/ 364993 h 435743"/>
                  <a:gd name="connsiteX13" fmla="*/ 300320 w 386065"/>
                  <a:gd name="connsiteY13" fmla="*/ 417095 h 435743"/>
                  <a:gd name="connsiteX14" fmla="*/ 206838 w 386065"/>
                  <a:gd name="connsiteY14" fmla="*/ 435574 h 435743"/>
                  <a:gd name="connsiteX15" fmla="*/ 87559 w 386065"/>
                  <a:gd name="connsiteY15" fmla="*/ 403570 h 435743"/>
                  <a:gd name="connsiteX16" fmla="*/ 17400 w 386065"/>
                  <a:gd name="connsiteY16" fmla="*/ 314130 h 435743"/>
                  <a:gd name="connsiteX17" fmla="*/ 170 w 386065"/>
                  <a:gd name="connsiteY17" fmla="*/ 206688 h 435743"/>
                  <a:gd name="connsiteX18" fmla="*/ 12450 w 386065"/>
                  <a:gd name="connsiteY18" fmla="*/ 127154 h 435743"/>
                  <a:gd name="connsiteX19" fmla="*/ 78420 w 386065"/>
                  <a:gd name="connsiteY19" fmla="*/ 34476 h 435743"/>
                  <a:gd name="connsiteX20" fmla="*/ 190370 w 386065"/>
                  <a:gd name="connsiteY20" fmla="*/ -5 h 435743"/>
                  <a:gd name="connsiteX21" fmla="*/ 321930 w 386065"/>
                  <a:gd name="connsiteY21" fmla="*/ 47620 h 435743"/>
                  <a:gd name="connsiteX22" fmla="*/ 382188 w 386065"/>
                  <a:gd name="connsiteY22" fmla="*/ 174779 h 435743"/>
                  <a:gd name="connsiteX23" fmla="*/ 385615 w 386065"/>
                  <a:gd name="connsiteY23" fmla="*/ 244693 h 435743"/>
                  <a:gd name="connsiteX24" fmla="*/ 123257 w 386065"/>
                  <a:gd name="connsiteY24" fmla="*/ 148681 h 435743"/>
                  <a:gd name="connsiteX25" fmla="*/ 117545 w 386065"/>
                  <a:gd name="connsiteY25" fmla="*/ 174970 h 435743"/>
                  <a:gd name="connsiteX26" fmla="*/ 120614 w 386065"/>
                  <a:gd name="connsiteY26" fmla="*/ 179065 h 435743"/>
                  <a:gd name="connsiteX27" fmla="*/ 121639 w 386065"/>
                  <a:gd name="connsiteY27" fmla="*/ 179065 h 435743"/>
                  <a:gd name="connsiteX28" fmla="*/ 263480 w 386065"/>
                  <a:gd name="connsiteY28" fmla="*/ 179065 h 435743"/>
                  <a:gd name="connsiteX29" fmla="*/ 266812 w 386065"/>
                  <a:gd name="connsiteY29" fmla="*/ 174970 h 435743"/>
                  <a:gd name="connsiteX30" fmla="*/ 262718 w 386065"/>
                  <a:gd name="connsiteY30" fmla="*/ 152014 h 435743"/>
                  <a:gd name="connsiteX31" fmla="*/ 236920 w 386065"/>
                  <a:gd name="connsiteY31" fmla="*/ 113914 h 435743"/>
                  <a:gd name="connsiteX32" fmla="*/ 191417 w 386065"/>
                  <a:gd name="connsiteY32" fmla="*/ 100389 h 435743"/>
                  <a:gd name="connsiteX33" fmla="*/ 123257 w 386065"/>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65" h="435743">
                    <a:moveTo>
                      <a:pt x="385615" y="244693"/>
                    </a:moveTo>
                    <a:cubicBezTo>
                      <a:pt x="385653" y="249953"/>
                      <a:pt x="381422" y="254248"/>
                      <a:pt x="376165" y="254286"/>
                    </a:cubicBezTo>
                    <a:cubicBezTo>
                      <a:pt x="375760" y="254289"/>
                      <a:pt x="375355" y="254266"/>
                      <a:pt x="374953"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38" y="197913"/>
                      <a:pt x="386785" y="221332"/>
                      <a:pt x="385615" y="244693"/>
                    </a:cubicBezTo>
                    <a:close/>
                    <a:moveTo>
                      <a:pt x="123257" y="148681"/>
                    </a:moveTo>
                    <a:cubicBezTo>
                      <a:pt x="120743" y="157300"/>
                      <a:pt x="118835" y="166084"/>
                      <a:pt x="117545" y="174970"/>
                    </a:cubicBezTo>
                    <a:cubicBezTo>
                      <a:pt x="117262" y="176948"/>
                      <a:pt x="118636" y="178782"/>
                      <a:pt x="120614" y="179065"/>
                    </a:cubicBezTo>
                    <a:cubicBezTo>
                      <a:pt x="120954" y="179114"/>
                      <a:pt x="121299" y="179114"/>
                      <a:pt x="121639" y="179065"/>
                    </a:cubicBezTo>
                    <a:lnTo>
                      <a:pt x="263480" y="179065"/>
                    </a:lnTo>
                    <a:cubicBezTo>
                      <a:pt x="266812" y="179065"/>
                      <a:pt x="267859" y="177732"/>
                      <a:pt x="266812" y="174970"/>
                    </a:cubicBezTo>
                    <a:cubicBezTo>
                      <a:pt x="264082" y="159094"/>
                      <a:pt x="262718" y="151443"/>
                      <a:pt x="262718" y="152014"/>
                    </a:cubicBezTo>
                    <a:cubicBezTo>
                      <a:pt x="258588" y="136799"/>
                      <a:pt x="249511" y="123394"/>
                      <a:pt x="236920" y="113914"/>
                    </a:cubicBezTo>
                    <a:cubicBezTo>
                      <a:pt x="223619" y="104590"/>
                      <a:pt x="207649" y="99843"/>
                      <a:pt x="191417" y="100389"/>
                    </a:cubicBezTo>
                    <a:cubicBezTo>
                      <a:pt x="160078" y="98101"/>
                      <a:pt x="131508" y="118343"/>
                      <a:pt x="123257" y="148681"/>
                    </a:cubicBezTo>
                    <a:close/>
                  </a:path>
                </a:pathLst>
              </a:custGeom>
              <a:solidFill>
                <a:schemeClr val="bg2"/>
              </a:solidFill>
              <a:ln w="9509" cap="flat">
                <a:noFill/>
                <a:prstDash val="solid"/>
                <a:miter/>
              </a:ln>
            </p:spPr>
            <p:txBody>
              <a:bodyPr rtlCol="0" anchor="ctr"/>
              <a:lstStyle/>
              <a:p>
                <a:endParaRPr lang="en-GB"/>
              </a:p>
            </p:txBody>
          </p:sp>
          <p:sp>
            <p:nvSpPr>
              <p:cNvPr id="19" name="Graphic 3">
                <a:extLst>
                  <a:ext uri="{FF2B5EF4-FFF2-40B4-BE49-F238E27FC236}">
                    <a16:creationId xmlns:a16="http://schemas.microsoft.com/office/drawing/2014/main" id="{C9B33963-04C4-6FA6-AC49-31445DC524FE}"/>
                  </a:ext>
                </a:extLst>
              </p:cNvPr>
              <p:cNvSpPr/>
              <p:nvPr/>
            </p:nvSpPr>
            <p:spPr>
              <a:xfrm>
                <a:off x="6169647" y="1156470"/>
                <a:ext cx="266297" cy="362744"/>
              </a:xfrm>
              <a:custGeom>
                <a:avLst/>
                <a:gdLst>
                  <a:gd name="connsiteX0" fmla="*/ 335842 w 422038"/>
                  <a:gd name="connsiteY0" fmla="*/ 21813 h 574893"/>
                  <a:gd name="connsiteX1" fmla="*/ 399432 w 422038"/>
                  <a:gd name="connsiteY1" fmla="*/ 84583 h 574893"/>
                  <a:gd name="connsiteX2" fmla="*/ 421993 w 422038"/>
                  <a:gd name="connsiteY2" fmla="*/ 177738 h 574893"/>
                  <a:gd name="connsiteX3" fmla="*/ 398670 w 422038"/>
                  <a:gd name="connsiteY3" fmla="*/ 268797 h 574893"/>
                  <a:gd name="connsiteX4" fmla="*/ 333081 w 422038"/>
                  <a:gd name="connsiteY4" fmla="*/ 329947 h 574893"/>
                  <a:gd name="connsiteX5" fmla="*/ 235887 w 422038"/>
                  <a:gd name="connsiteY5" fmla="*/ 351664 h 574893"/>
                  <a:gd name="connsiteX6" fmla="*/ 119368 w 422038"/>
                  <a:gd name="connsiteY6" fmla="*/ 351664 h 574893"/>
                  <a:gd name="connsiteX7" fmla="*/ 115275 w 422038"/>
                  <a:gd name="connsiteY7" fmla="*/ 354735 h 574893"/>
                  <a:gd name="connsiteX8" fmla="*/ 115275 w 422038"/>
                  <a:gd name="connsiteY8" fmla="*/ 355760 h 574893"/>
                  <a:gd name="connsiteX9" fmla="*/ 115275 w 422038"/>
                  <a:gd name="connsiteY9" fmla="*/ 565310 h 574893"/>
                  <a:gd name="connsiteX10" fmla="*/ 105755 w 422038"/>
                  <a:gd name="connsiteY10" fmla="*/ 574835 h 574893"/>
                  <a:gd name="connsiteX11" fmla="*/ 9513 w 422038"/>
                  <a:gd name="connsiteY11" fmla="*/ 574835 h 574893"/>
                  <a:gd name="connsiteX12" fmla="*/ -7 w 422038"/>
                  <a:gd name="connsiteY12" fmla="*/ 565310 h 574893"/>
                  <a:gd name="connsiteX13" fmla="*/ -7 w 422038"/>
                  <a:gd name="connsiteY13" fmla="*/ 9526 h 574893"/>
                  <a:gd name="connsiteX14" fmla="*/ 9513 w 422038"/>
                  <a:gd name="connsiteY14" fmla="*/ 1 h 574893"/>
                  <a:gd name="connsiteX15" fmla="*/ 240742 w 422038"/>
                  <a:gd name="connsiteY15" fmla="*/ 1 h 574893"/>
                  <a:gd name="connsiteX16" fmla="*/ 335842 w 422038"/>
                  <a:gd name="connsiteY16" fmla="*/ 21813 h 574893"/>
                  <a:gd name="connsiteX17" fmla="*/ 284151 w 422038"/>
                  <a:gd name="connsiteY17" fmla="*/ 237174 h 574893"/>
                  <a:gd name="connsiteX18" fmla="*/ 307093 w 422038"/>
                  <a:gd name="connsiteY18" fmla="*/ 180024 h 574893"/>
                  <a:gd name="connsiteX19" fmla="*/ 284151 w 422038"/>
                  <a:gd name="connsiteY19" fmla="*/ 121731 h 574893"/>
                  <a:gd name="connsiteX20" fmla="*/ 223512 w 422038"/>
                  <a:gd name="connsiteY20" fmla="*/ 99537 h 574893"/>
                  <a:gd name="connsiteX21" fmla="*/ 119368 w 422038"/>
                  <a:gd name="connsiteY21" fmla="*/ 99537 h 574893"/>
                  <a:gd name="connsiteX22" fmla="*/ 115275 w 422038"/>
                  <a:gd name="connsiteY22" fmla="*/ 102608 h 574893"/>
                  <a:gd name="connsiteX23" fmla="*/ 115275 w 422038"/>
                  <a:gd name="connsiteY23" fmla="*/ 103633 h 574893"/>
                  <a:gd name="connsiteX24" fmla="*/ 115275 w 422038"/>
                  <a:gd name="connsiteY24" fmla="*/ 254604 h 574893"/>
                  <a:gd name="connsiteX25" fmla="*/ 118343 w 422038"/>
                  <a:gd name="connsiteY25" fmla="*/ 258700 h 574893"/>
                  <a:gd name="connsiteX26" fmla="*/ 119368 w 422038"/>
                  <a:gd name="connsiteY26" fmla="*/ 258700 h 574893"/>
                  <a:gd name="connsiteX27" fmla="*/ 223512 w 422038"/>
                  <a:gd name="connsiteY27" fmla="*/ 258700 h 574893"/>
                  <a:gd name="connsiteX28" fmla="*/ 284246 w 422038"/>
                  <a:gd name="connsiteY28" fmla="*/ 237174 h 5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38" h="574893">
                    <a:moveTo>
                      <a:pt x="335842" y="21813"/>
                    </a:moveTo>
                    <a:cubicBezTo>
                      <a:pt x="362693" y="36098"/>
                      <a:pt x="384793" y="57913"/>
                      <a:pt x="399432" y="84583"/>
                    </a:cubicBezTo>
                    <a:cubicBezTo>
                      <a:pt x="414841" y="113174"/>
                      <a:pt x="422612" y="145261"/>
                      <a:pt x="421993" y="177738"/>
                    </a:cubicBezTo>
                    <a:cubicBezTo>
                      <a:pt x="422666" y="209651"/>
                      <a:pt x="414600" y="241141"/>
                      <a:pt x="398670" y="268797"/>
                    </a:cubicBezTo>
                    <a:cubicBezTo>
                      <a:pt x="383106" y="295040"/>
                      <a:pt x="360342" y="316264"/>
                      <a:pt x="333081" y="329947"/>
                    </a:cubicBezTo>
                    <a:cubicBezTo>
                      <a:pt x="302899" y="344901"/>
                      <a:pt x="269558" y="352350"/>
                      <a:pt x="235887" y="351664"/>
                    </a:cubicBezTo>
                    <a:lnTo>
                      <a:pt x="119368" y="351664"/>
                    </a:lnTo>
                    <a:cubicBezTo>
                      <a:pt x="117390" y="351381"/>
                      <a:pt x="115558" y="352756"/>
                      <a:pt x="115275" y="354735"/>
                    </a:cubicBezTo>
                    <a:cubicBezTo>
                      <a:pt x="115226" y="355075"/>
                      <a:pt x="115226" y="355420"/>
                      <a:pt x="115275" y="355760"/>
                    </a:cubicBezTo>
                    <a:lnTo>
                      <a:pt x="115275" y="565310"/>
                    </a:lnTo>
                    <a:cubicBezTo>
                      <a:pt x="115275" y="570570"/>
                      <a:pt x="111013" y="574835"/>
                      <a:pt x="105755" y="574835"/>
                    </a:cubicBezTo>
                    <a:lnTo>
                      <a:pt x="9513" y="574835"/>
                    </a:lnTo>
                    <a:cubicBezTo>
                      <a:pt x="4255" y="574835"/>
                      <a:pt x="-7" y="570570"/>
                      <a:pt x="-7" y="565310"/>
                    </a:cubicBezTo>
                    <a:lnTo>
                      <a:pt x="-7" y="9526"/>
                    </a:lnTo>
                    <a:cubicBezTo>
                      <a:pt x="-7" y="4266"/>
                      <a:pt x="4255" y="1"/>
                      <a:pt x="9513" y="1"/>
                    </a:cubicBezTo>
                    <a:lnTo>
                      <a:pt x="240742" y="1"/>
                    </a:lnTo>
                    <a:cubicBezTo>
                      <a:pt x="273768" y="-815"/>
                      <a:pt x="306469" y="6685"/>
                      <a:pt x="335842" y="21813"/>
                    </a:cubicBezTo>
                    <a:close/>
                    <a:moveTo>
                      <a:pt x="284151" y="237174"/>
                    </a:moveTo>
                    <a:cubicBezTo>
                      <a:pt x="299627" y="222292"/>
                      <a:pt x="307981" y="201483"/>
                      <a:pt x="307093" y="180024"/>
                    </a:cubicBezTo>
                    <a:cubicBezTo>
                      <a:pt x="308017" y="158223"/>
                      <a:pt x="299683" y="137047"/>
                      <a:pt x="284151" y="121731"/>
                    </a:cubicBezTo>
                    <a:cubicBezTo>
                      <a:pt x="267714" y="106523"/>
                      <a:pt x="245876" y="98531"/>
                      <a:pt x="223512" y="99537"/>
                    </a:cubicBezTo>
                    <a:lnTo>
                      <a:pt x="119368" y="99537"/>
                    </a:lnTo>
                    <a:cubicBezTo>
                      <a:pt x="117390" y="99254"/>
                      <a:pt x="115558" y="100629"/>
                      <a:pt x="115275" y="102608"/>
                    </a:cubicBezTo>
                    <a:cubicBezTo>
                      <a:pt x="115226" y="102948"/>
                      <a:pt x="115226" y="103293"/>
                      <a:pt x="115275" y="103633"/>
                    </a:cubicBezTo>
                    <a:lnTo>
                      <a:pt x="115275" y="254604"/>
                    </a:lnTo>
                    <a:cubicBezTo>
                      <a:pt x="114992" y="256583"/>
                      <a:pt x="116366" y="258417"/>
                      <a:pt x="118343" y="258700"/>
                    </a:cubicBezTo>
                    <a:cubicBezTo>
                      <a:pt x="118683" y="258749"/>
                      <a:pt x="119028" y="258749"/>
                      <a:pt x="119368" y="258700"/>
                    </a:cubicBezTo>
                    <a:lnTo>
                      <a:pt x="223512" y="258700"/>
                    </a:lnTo>
                    <a:cubicBezTo>
                      <a:pt x="245801" y="259818"/>
                      <a:pt x="267630" y="252081"/>
                      <a:pt x="284246" y="237174"/>
                    </a:cubicBezTo>
                    <a:close/>
                  </a:path>
                </a:pathLst>
              </a:custGeom>
              <a:solidFill>
                <a:schemeClr val="bg2"/>
              </a:solidFill>
              <a:ln w="9509" cap="flat">
                <a:noFill/>
                <a:prstDash val="solid"/>
                <a:miter/>
              </a:ln>
            </p:spPr>
            <p:txBody>
              <a:bodyPr rtlCol="0" anchor="ctr"/>
              <a:lstStyle/>
              <a:p>
                <a:endParaRPr lang="en-GB"/>
              </a:p>
            </p:txBody>
          </p:sp>
          <p:sp>
            <p:nvSpPr>
              <p:cNvPr id="20" name="Graphic 3">
                <a:extLst>
                  <a:ext uri="{FF2B5EF4-FFF2-40B4-BE49-F238E27FC236}">
                    <a16:creationId xmlns:a16="http://schemas.microsoft.com/office/drawing/2014/main" id="{EAAF1D57-5417-579C-6113-5AAA7B2BCE1E}"/>
                  </a:ext>
                </a:extLst>
              </p:cNvPr>
              <p:cNvSpPr/>
              <p:nvPr/>
            </p:nvSpPr>
            <p:spPr>
              <a:xfrm>
                <a:off x="6473341" y="1249355"/>
                <a:ext cx="165157" cy="269561"/>
              </a:xfrm>
              <a:custGeom>
                <a:avLst/>
                <a:gdLst>
                  <a:gd name="connsiteX0" fmla="*/ 256259 w 261748"/>
                  <a:gd name="connsiteY0" fmla="*/ 11672 h 427211"/>
                  <a:gd name="connsiteX1" fmla="*/ 261209 w 261748"/>
                  <a:gd name="connsiteY1" fmla="*/ 23959 h 427211"/>
                  <a:gd name="connsiteX2" fmla="*/ 243979 w 261748"/>
                  <a:gd name="connsiteY2" fmla="*/ 117495 h 427211"/>
                  <a:gd name="connsiteX3" fmla="*/ 232460 w 261748"/>
                  <a:gd name="connsiteY3" fmla="*/ 123210 h 427211"/>
                  <a:gd name="connsiteX4" fmla="*/ 203901 w 261748"/>
                  <a:gd name="connsiteY4" fmla="*/ 119114 h 427211"/>
                  <a:gd name="connsiteX5" fmla="*/ 185814 w 261748"/>
                  <a:gd name="connsiteY5" fmla="*/ 120733 h 427211"/>
                  <a:gd name="connsiteX6" fmla="*/ 135837 w 261748"/>
                  <a:gd name="connsiteY6" fmla="*/ 142450 h 427211"/>
                  <a:gd name="connsiteX7" fmla="*/ 115370 w 261748"/>
                  <a:gd name="connsiteY7" fmla="*/ 193695 h 427211"/>
                  <a:gd name="connsiteX8" fmla="*/ 115370 w 261748"/>
                  <a:gd name="connsiteY8" fmla="*/ 417628 h 427211"/>
                  <a:gd name="connsiteX9" fmla="*/ 105851 w 261748"/>
                  <a:gd name="connsiteY9" fmla="*/ 427153 h 427211"/>
                  <a:gd name="connsiteX10" fmla="*/ 9513 w 261748"/>
                  <a:gd name="connsiteY10" fmla="*/ 427153 h 427211"/>
                  <a:gd name="connsiteX11" fmla="*/ -7 w 261748"/>
                  <a:gd name="connsiteY11" fmla="*/ 417628 h 427211"/>
                  <a:gd name="connsiteX12" fmla="*/ -7 w 261748"/>
                  <a:gd name="connsiteY12" fmla="*/ 15768 h 427211"/>
                  <a:gd name="connsiteX13" fmla="*/ 9513 w 261748"/>
                  <a:gd name="connsiteY13" fmla="*/ 6243 h 427211"/>
                  <a:gd name="connsiteX14" fmla="*/ 105470 w 261748"/>
                  <a:gd name="connsiteY14" fmla="*/ 6243 h 427211"/>
                  <a:gd name="connsiteX15" fmla="*/ 114989 w 261748"/>
                  <a:gd name="connsiteY15" fmla="*/ 15768 h 427211"/>
                  <a:gd name="connsiteX16" fmla="*/ 114989 w 261748"/>
                  <a:gd name="connsiteY16" fmla="*/ 46915 h 427211"/>
                  <a:gd name="connsiteX17" fmla="*/ 116608 w 261748"/>
                  <a:gd name="connsiteY17" fmla="*/ 50153 h 427211"/>
                  <a:gd name="connsiteX18" fmla="*/ 118861 w 261748"/>
                  <a:gd name="connsiteY18" fmla="*/ 49753 h 427211"/>
                  <a:gd name="connsiteX19" fmla="*/ 119083 w 261748"/>
                  <a:gd name="connsiteY19" fmla="*/ 49296 h 427211"/>
                  <a:gd name="connsiteX20" fmla="*/ 209328 w 261748"/>
                  <a:gd name="connsiteY20" fmla="*/ 52 h 427211"/>
                  <a:gd name="connsiteX21" fmla="*/ 256259 w 261748"/>
                  <a:gd name="connsiteY21" fmla="*/ 11672 h 4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48" h="427211">
                    <a:moveTo>
                      <a:pt x="256259" y="11672"/>
                    </a:moveTo>
                    <a:cubicBezTo>
                      <a:pt x="260707" y="13990"/>
                      <a:pt x="262807" y="19203"/>
                      <a:pt x="261209" y="23959"/>
                    </a:cubicBezTo>
                    <a:lnTo>
                      <a:pt x="243979" y="117495"/>
                    </a:lnTo>
                    <a:cubicBezTo>
                      <a:pt x="243407" y="123845"/>
                      <a:pt x="239568" y="125750"/>
                      <a:pt x="232460" y="123210"/>
                    </a:cubicBezTo>
                    <a:cubicBezTo>
                      <a:pt x="223219" y="120334"/>
                      <a:pt x="213578" y="118951"/>
                      <a:pt x="203901" y="119114"/>
                    </a:cubicBezTo>
                    <a:cubicBezTo>
                      <a:pt x="197843" y="119247"/>
                      <a:pt x="191800" y="119788"/>
                      <a:pt x="185814" y="120733"/>
                    </a:cubicBezTo>
                    <a:cubicBezTo>
                      <a:pt x="167139" y="121943"/>
                      <a:pt x="149468" y="129621"/>
                      <a:pt x="135837" y="142450"/>
                    </a:cubicBezTo>
                    <a:cubicBezTo>
                      <a:pt x="121938" y="155773"/>
                      <a:pt x="114476" y="174458"/>
                      <a:pt x="115370" y="193695"/>
                    </a:cubicBezTo>
                    <a:lnTo>
                      <a:pt x="115370" y="417628"/>
                    </a:lnTo>
                    <a:cubicBezTo>
                      <a:pt x="115370" y="422888"/>
                      <a:pt x="111108" y="427153"/>
                      <a:pt x="105851" y="427153"/>
                    </a:cubicBezTo>
                    <a:lnTo>
                      <a:pt x="9513" y="427153"/>
                    </a:lnTo>
                    <a:cubicBezTo>
                      <a:pt x="4255" y="427153"/>
                      <a:pt x="-7" y="422888"/>
                      <a:pt x="-7" y="417628"/>
                    </a:cubicBezTo>
                    <a:lnTo>
                      <a:pt x="-7" y="15768"/>
                    </a:lnTo>
                    <a:cubicBezTo>
                      <a:pt x="-7" y="10507"/>
                      <a:pt x="4255" y="6243"/>
                      <a:pt x="9513" y="6243"/>
                    </a:cubicBezTo>
                    <a:lnTo>
                      <a:pt x="105470" y="6243"/>
                    </a:lnTo>
                    <a:cubicBezTo>
                      <a:pt x="110727" y="6243"/>
                      <a:pt x="114989" y="10507"/>
                      <a:pt x="114989" y="15768"/>
                    </a:cubicBezTo>
                    <a:lnTo>
                      <a:pt x="114989" y="46915"/>
                    </a:lnTo>
                    <a:cubicBezTo>
                      <a:pt x="114819" y="48223"/>
                      <a:pt x="115459" y="49504"/>
                      <a:pt x="116608" y="50153"/>
                    </a:cubicBezTo>
                    <a:cubicBezTo>
                      <a:pt x="117340" y="50665"/>
                      <a:pt x="118349" y="50486"/>
                      <a:pt x="118861" y="49753"/>
                    </a:cubicBezTo>
                    <a:cubicBezTo>
                      <a:pt x="118958" y="49613"/>
                      <a:pt x="119033" y="49459"/>
                      <a:pt x="119083" y="49296"/>
                    </a:cubicBezTo>
                    <a:cubicBezTo>
                      <a:pt x="138408" y="18136"/>
                      <a:pt x="172682" y="-566"/>
                      <a:pt x="209328" y="52"/>
                    </a:cubicBezTo>
                    <a:cubicBezTo>
                      <a:pt x="225775" y="-797"/>
                      <a:pt x="242106" y="3247"/>
                      <a:pt x="256259" y="11672"/>
                    </a:cubicBezTo>
                    <a:close/>
                  </a:path>
                </a:pathLst>
              </a:custGeom>
              <a:solidFill>
                <a:schemeClr val="bg2"/>
              </a:solidFill>
              <a:ln w="9509" cap="flat">
                <a:noFill/>
                <a:prstDash val="solid"/>
                <a:miter/>
              </a:ln>
            </p:spPr>
            <p:txBody>
              <a:bodyPr rtlCol="0" anchor="ctr"/>
              <a:lstStyle/>
              <a:p>
                <a:endParaRPr lang="en-GB"/>
              </a:p>
            </p:txBody>
          </p:sp>
          <p:sp>
            <p:nvSpPr>
              <p:cNvPr id="21" name="Graphic 3">
                <a:extLst>
                  <a:ext uri="{FF2B5EF4-FFF2-40B4-BE49-F238E27FC236}">
                    <a16:creationId xmlns:a16="http://schemas.microsoft.com/office/drawing/2014/main" id="{551452DF-ECE1-013A-BFDA-FC9F9D162E16}"/>
                  </a:ext>
                </a:extLst>
              </p:cNvPr>
              <p:cNvSpPr/>
              <p:nvPr/>
            </p:nvSpPr>
            <p:spPr>
              <a:xfrm>
                <a:off x="6654724" y="1248832"/>
                <a:ext cx="247853" cy="274583"/>
              </a:xfrm>
              <a:custGeom>
                <a:avLst/>
                <a:gdLst>
                  <a:gd name="connsiteX0" fmla="*/ 78746 w 392808"/>
                  <a:gd name="connsiteY0" fmla="*/ 398929 h 435171"/>
                  <a:gd name="connsiteX1" fmla="*/ 11538 w 392808"/>
                  <a:gd name="connsiteY1" fmla="*/ 300441 h 435171"/>
                  <a:gd name="connsiteX2" fmla="*/ 19 w 392808"/>
                  <a:gd name="connsiteY2" fmla="*/ 216716 h 435171"/>
                  <a:gd name="connsiteX3" fmla="*/ 11538 w 392808"/>
                  <a:gd name="connsiteY3" fmla="*/ 129753 h 435171"/>
                  <a:gd name="connsiteX4" fmla="*/ 79602 w 392808"/>
                  <a:gd name="connsiteY4" fmla="*/ 34503 h 435171"/>
                  <a:gd name="connsiteX5" fmla="*/ 197644 w 392808"/>
                  <a:gd name="connsiteY5" fmla="*/ 22 h 435171"/>
                  <a:gd name="connsiteX6" fmla="*/ 312450 w 392808"/>
                  <a:gd name="connsiteY6" fmla="*/ 34027 h 435171"/>
                  <a:gd name="connsiteX7" fmla="*/ 379657 w 392808"/>
                  <a:gd name="connsiteY7" fmla="*/ 128800 h 435171"/>
                  <a:gd name="connsiteX8" fmla="*/ 392794 w 392808"/>
                  <a:gd name="connsiteY8" fmla="*/ 214525 h 435171"/>
                  <a:gd name="connsiteX9" fmla="*/ 381276 w 392808"/>
                  <a:gd name="connsiteY9" fmla="*/ 297393 h 435171"/>
                  <a:gd name="connsiteX10" fmla="*/ 314639 w 392808"/>
                  <a:gd name="connsiteY10" fmla="*/ 397882 h 435171"/>
                  <a:gd name="connsiteX11" fmla="*/ 197264 w 392808"/>
                  <a:gd name="connsiteY11" fmla="*/ 435029 h 435171"/>
                  <a:gd name="connsiteX12" fmla="*/ 78746 w 392808"/>
                  <a:gd name="connsiteY12" fmla="*/ 398929 h 435171"/>
                  <a:gd name="connsiteX13" fmla="*/ 242767 w 392808"/>
                  <a:gd name="connsiteY13" fmla="*/ 319396 h 435171"/>
                  <a:gd name="connsiteX14" fmla="*/ 269802 w 392808"/>
                  <a:gd name="connsiteY14" fmla="*/ 274247 h 435171"/>
                  <a:gd name="connsiteX15" fmla="*/ 276371 w 392808"/>
                  <a:gd name="connsiteY15" fmla="*/ 217097 h 435171"/>
                  <a:gd name="connsiteX16" fmla="*/ 269802 w 392808"/>
                  <a:gd name="connsiteY16" fmla="*/ 158804 h 435171"/>
                  <a:gd name="connsiteX17" fmla="*/ 241910 w 392808"/>
                  <a:gd name="connsiteY17" fmla="*/ 115275 h 435171"/>
                  <a:gd name="connsiteX18" fmla="*/ 149666 w 392808"/>
                  <a:gd name="connsiteY18" fmla="*/ 115275 h 435171"/>
                  <a:gd name="connsiteX19" fmla="*/ 123012 w 392808"/>
                  <a:gd name="connsiteY19" fmla="*/ 158804 h 435171"/>
                  <a:gd name="connsiteX20" fmla="*/ 116443 w 392808"/>
                  <a:gd name="connsiteY20" fmla="*/ 217097 h 435171"/>
                  <a:gd name="connsiteX21" fmla="*/ 122155 w 392808"/>
                  <a:gd name="connsiteY21" fmla="*/ 274247 h 435171"/>
                  <a:gd name="connsiteX22" fmla="*/ 149571 w 392808"/>
                  <a:gd name="connsiteY22" fmla="*/ 319396 h 435171"/>
                  <a:gd name="connsiteX23" fmla="*/ 197169 w 392808"/>
                  <a:gd name="connsiteY23" fmla="*/ 335779 h 435171"/>
                  <a:gd name="connsiteX24" fmla="*/ 242767 w 392808"/>
                  <a:gd name="connsiteY24" fmla="*/ 319300 h 43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8" h="435171">
                    <a:moveTo>
                      <a:pt x="78746" y="398929"/>
                    </a:moveTo>
                    <a:cubicBezTo>
                      <a:pt x="45821" y="374683"/>
                      <a:pt x="22120" y="339951"/>
                      <a:pt x="11538" y="300441"/>
                    </a:cubicBezTo>
                    <a:cubicBezTo>
                      <a:pt x="3655" y="273241"/>
                      <a:pt x="-226" y="245036"/>
                      <a:pt x="19" y="216716"/>
                    </a:cubicBezTo>
                    <a:cubicBezTo>
                      <a:pt x="-366" y="187324"/>
                      <a:pt x="3515" y="158031"/>
                      <a:pt x="11538" y="129753"/>
                    </a:cubicBezTo>
                    <a:cubicBezTo>
                      <a:pt x="22719" y="91172"/>
                      <a:pt x="46732" y="57567"/>
                      <a:pt x="79602" y="34503"/>
                    </a:cubicBezTo>
                    <a:cubicBezTo>
                      <a:pt x="114374" y="10933"/>
                      <a:pt x="155660" y="-1127"/>
                      <a:pt x="197644" y="22"/>
                    </a:cubicBezTo>
                    <a:cubicBezTo>
                      <a:pt x="238556" y="-1169"/>
                      <a:pt x="278779" y="10744"/>
                      <a:pt x="312450" y="34027"/>
                    </a:cubicBezTo>
                    <a:cubicBezTo>
                      <a:pt x="344615" y="57407"/>
                      <a:pt x="368225" y="90701"/>
                      <a:pt x="379657" y="128800"/>
                    </a:cubicBezTo>
                    <a:cubicBezTo>
                      <a:pt x="388434" y="156525"/>
                      <a:pt x="392865" y="185443"/>
                      <a:pt x="392794" y="214525"/>
                    </a:cubicBezTo>
                    <a:cubicBezTo>
                      <a:pt x="392991" y="242561"/>
                      <a:pt x="389111" y="270476"/>
                      <a:pt x="381276" y="297393"/>
                    </a:cubicBezTo>
                    <a:cubicBezTo>
                      <a:pt x="371016" y="337446"/>
                      <a:pt x="347535" y="372856"/>
                      <a:pt x="314639" y="397882"/>
                    </a:cubicBezTo>
                    <a:cubicBezTo>
                      <a:pt x="280689" y="422896"/>
                      <a:pt x="239415" y="435958"/>
                      <a:pt x="197264" y="435029"/>
                    </a:cubicBezTo>
                    <a:cubicBezTo>
                      <a:pt x="154877" y="436272"/>
                      <a:pt x="113250" y="423593"/>
                      <a:pt x="78746" y="398929"/>
                    </a:cubicBezTo>
                    <a:close/>
                    <a:moveTo>
                      <a:pt x="242767" y="319396"/>
                    </a:moveTo>
                    <a:cubicBezTo>
                      <a:pt x="256011" y="307326"/>
                      <a:pt x="265413" y="291625"/>
                      <a:pt x="269802" y="274247"/>
                    </a:cubicBezTo>
                    <a:cubicBezTo>
                      <a:pt x="274303" y="255535"/>
                      <a:pt x="276509" y="236343"/>
                      <a:pt x="276371" y="217097"/>
                    </a:cubicBezTo>
                    <a:cubicBezTo>
                      <a:pt x="276760" y="197461"/>
                      <a:pt x="274551" y="177860"/>
                      <a:pt x="269802" y="158804"/>
                    </a:cubicBezTo>
                    <a:cubicBezTo>
                      <a:pt x="264894" y="141907"/>
                      <a:pt x="255208" y="126790"/>
                      <a:pt x="241910" y="115275"/>
                    </a:cubicBezTo>
                    <a:cubicBezTo>
                      <a:pt x="214660" y="94523"/>
                      <a:pt x="176917" y="94523"/>
                      <a:pt x="149666" y="115275"/>
                    </a:cubicBezTo>
                    <a:cubicBezTo>
                      <a:pt x="136656" y="126812"/>
                      <a:pt x="127377" y="141967"/>
                      <a:pt x="123012" y="158804"/>
                    </a:cubicBezTo>
                    <a:cubicBezTo>
                      <a:pt x="117901" y="177793"/>
                      <a:pt x="115686" y="197446"/>
                      <a:pt x="116443" y="217097"/>
                    </a:cubicBezTo>
                    <a:cubicBezTo>
                      <a:pt x="115871" y="236314"/>
                      <a:pt x="117791" y="255524"/>
                      <a:pt x="122155" y="274247"/>
                    </a:cubicBezTo>
                    <a:cubicBezTo>
                      <a:pt x="126558" y="291709"/>
                      <a:pt x="136111" y="307440"/>
                      <a:pt x="149571" y="319396"/>
                    </a:cubicBezTo>
                    <a:cubicBezTo>
                      <a:pt x="162870" y="330551"/>
                      <a:pt x="179825" y="336387"/>
                      <a:pt x="197169" y="335779"/>
                    </a:cubicBezTo>
                    <a:cubicBezTo>
                      <a:pt x="213882" y="336117"/>
                      <a:pt x="230127" y="330246"/>
                      <a:pt x="242767" y="319300"/>
                    </a:cubicBezTo>
                    <a:close/>
                  </a:path>
                </a:pathLst>
              </a:custGeom>
              <a:solidFill>
                <a:schemeClr val="bg2"/>
              </a:solidFill>
              <a:ln w="9509" cap="flat">
                <a:noFill/>
                <a:prstDash val="solid"/>
                <a:miter/>
              </a:ln>
            </p:spPr>
            <p:txBody>
              <a:bodyPr rtlCol="0" anchor="ctr"/>
              <a:lstStyle/>
              <a:p>
                <a:endParaRPr lang="en-GB"/>
              </a:p>
            </p:txBody>
          </p:sp>
          <p:sp>
            <p:nvSpPr>
              <p:cNvPr id="22" name="Graphic 3">
                <a:extLst>
                  <a:ext uri="{FF2B5EF4-FFF2-40B4-BE49-F238E27FC236}">
                    <a16:creationId xmlns:a16="http://schemas.microsoft.com/office/drawing/2014/main" id="{35F85C35-7A9E-685E-6EE6-153534E8B6FA}"/>
                  </a:ext>
                </a:extLst>
              </p:cNvPr>
              <p:cNvSpPr/>
              <p:nvPr/>
            </p:nvSpPr>
            <p:spPr>
              <a:xfrm>
                <a:off x="6924977" y="1182893"/>
                <a:ext cx="166601" cy="337645"/>
              </a:xfrm>
              <a:custGeom>
                <a:avLst/>
                <a:gdLst>
                  <a:gd name="connsiteX0" fmla="*/ 261685 w 264037"/>
                  <a:gd name="connsiteY0" fmla="*/ 201109 h 535114"/>
                  <a:gd name="connsiteX1" fmla="*/ 254736 w 264037"/>
                  <a:gd name="connsiteY1" fmla="*/ 203967 h 535114"/>
                  <a:gd name="connsiteX2" fmla="*/ 176009 w 264037"/>
                  <a:gd name="connsiteY2" fmla="*/ 203967 h 535114"/>
                  <a:gd name="connsiteX3" fmla="*/ 171916 w 264037"/>
                  <a:gd name="connsiteY3" fmla="*/ 207037 h 535114"/>
                  <a:gd name="connsiteX4" fmla="*/ 171916 w 264037"/>
                  <a:gd name="connsiteY4" fmla="*/ 208062 h 535114"/>
                  <a:gd name="connsiteX5" fmla="*/ 171916 w 264037"/>
                  <a:gd name="connsiteY5" fmla="*/ 381989 h 535114"/>
                  <a:gd name="connsiteX6" fmla="*/ 182958 w 264037"/>
                  <a:gd name="connsiteY6" fmla="*/ 422184 h 535114"/>
                  <a:gd name="connsiteX7" fmla="*/ 218657 w 264037"/>
                  <a:gd name="connsiteY7" fmla="*/ 435329 h 535114"/>
                  <a:gd name="connsiteX8" fmla="*/ 245692 w 264037"/>
                  <a:gd name="connsiteY8" fmla="*/ 435329 h 535114"/>
                  <a:gd name="connsiteX9" fmla="*/ 255211 w 264037"/>
                  <a:gd name="connsiteY9" fmla="*/ 444854 h 535114"/>
                  <a:gd name="connsiteX10" fmla="*/ 255211 w 264037"/>
                  <a:gd name="connsiteY10" fmla="*/ 522768 h 535114"/>
                  <a:gd name="connsiteX11" fmla="*/ 245724 w 264037"/>
                  <a:gd name="connsiteY11" fmla="*/ 533435 h 535114"/>
                  <a:gd name="connsiteX12" fmla="*/ 245692 w 264037"/>
                  <a:gd name="connsiteY12" fmla="*/ 533436 h 535114"/>
                  <a:gd name="connsiteX13" fmla="*/ 196476 w 264037"/>
                  <a:gd name="connsiteY13" fmla="*/ 535055 h 535114"/>
                  <a:gd name="connsiteX14" fmla="*/ 94808 w 264037"/>
                  <a:gd name="connsiteY14" fmla="*/ 512481 h 535114"/>
                  <a:gd name="connsiteX15" fmla="*/ 60347 w 264037"/>
                  <a:gd name="connsiteY15" fmla="*/ 427518 h 535114"/>
                  <a:gd name="connsiteX16" fmla="*/ 60347 w 264037"/>
                  <a:gd name="connsiteY16" fmla="*/ 208062 h 535114"/>
                  <a:gd name="connsiteX17" fmla="*/ 57279 w 264037"/>
                  <a:gd name="connsiteY17" fmla="*/ 203967 h 535114"/>
                  <a:gd name="connsiteX18" fmla="*/ 56254 w 264037"/>
                  <a:gd name="connsiteY18" fmla="*/ 203967 h 535114"/>
                  <a:gd name="connsiteX19" fmla="*/ 9513 w 264037"/>
                  <a:gd name="connsiteY19" fmla="*/ 203967 h 535114"/>
                  <a:gd name="connsiteX20" fmla="*/ -7 w 264037"/>
                  <a:gd name="connsiteY20" fmla="*/ 194442 h 535114"/>
                  <a:gd name="connsiteX21" fmla="*/ -7 w 264037"/>
                  <a:gd name="connsiteY21" fmla="*/ 121385 h 535114"/>
                  <a:gd name="connsiteX22" fmla="*/ 9513 w 264037"/>
                  <a:gd name="connsiteY22" fmla="*/ 111860 h 535114"/>
                  <a:gd name="connsiteX23" fmla="*/ 56254 w 264037"/>
                  <a:gd name="connsiteY23" fmla="*/ 111860 h 535114"/>
                  <a:gd name="connsiteX24" fmla="*/ 60347 w 264037"/>
                  <a:gd name="connsiteY24" fmla="*/ 108789 h 535114"/>
                  <a:gd name="connsiteX25" fmla="*/ 60347 w 264037"/>
                  <a:gd name="connsiteY25" fmla="*/ 107764 h 535114"/>
                  <a:gd name="connsiteX26" fmla="*/ 60347 w 264037"/>
                  <a:gd name="connsiteY26" fmla="*/ 9466 h 535114"/>
                  <a:gd name="connsiteX27" fmla="*/ 69866 w 264037"/>
                  <a:gd name="connsiteY27" fmla="*/ -59 h 535114"/>
                  <a:gd name="connsiteX28" fmla="*/ 161730 w 264037"/>
                  <a:gd name="connsiteY28" fmla="*/ -59 h 535114"/>
                  <a:gd name="connsiteX29" fmla="*/ 171250 w 264037"/>
                  <a:gd name="connsiteY29" fmla="*/ 9466 h 535114"/>
                  <a:gd name="connsiteX30" fmla="*/ 171250 w 264037"/>
                  <a:gd name="connsiteY30" fmla="*/ 107097 h 535114"/>
                  <a:gd name="connsiteX31" fmla="*/ 174318 w 264037"/>
                  <a:gd name="connsiteY31" fmla="*/ 111193 h 535114"/>
                  <a:gd name="connsiteX32" fmla="*/ 175343 w 264037"/>
                  <a:gd name="connsiteY32" fmla="*/ 111193 h 535114"/>
                  <a:gd name="connsiteX33" fmla="*/ 254450 w 264037"/>
                  <a:gd name="connsiteY33" fmla="*/ 111193 h 535114"/>
                  <a:gd name="connsiteX34" fmla="*/ 263970 w 264037"/>
                  <a:gd name="connsiteY34" fmla="*/ 120718 h 535114"/>
                  <a:gd name="connsiteX35" fmla="*/ 263970 w 264037"/>
                  <a:gd name="connsiteY35" fmla="*/ 193775 h 535114"/>
                  <a:gd name="connsiteX36" fmla="*/ 261685 w 264037"/>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037" h="535114">
                    <a:moveTo>
                      <a:pt x="261685" y="201109"/>
                    </a:moveTo>
                    <a:cubicBezTo>
                      <a:pt x="259858" y="202975"/>
                      <a:pt x="257346" y="204008"/>
                      <a:pt x="254736" y="203967"/>
                    </a:cubicBezTo>
                    <a:lnTo>
                      <a:pt x="176009" y="203967"/>
                    </a:lnTo>
                    <a:cubicBezTo>
                      <a:pt x="174032" y="203683"/>
                      <a:pt x="172199" y="205058"/>
                      <a:pt x="171916" y="207037"/>
                    </a:cubicBezTo>
                    <a:cubicBezTo>
                      <a:pt x="171868" y="207377"/>
                      <a:pt x="171868" y="207722"/>
                      <a:pt x="171916" y="208062"/>
                    </a:cubicBezTo>
                    <a:lnTo>
                      <a:pt x="171916" y="381989"/>
                    </a:lnTo>
                    <a:cubicBezTo>
                      <a:pt x="170786" y="396267"/>
                      <a:pt x="174693" y="410490"/>
                      <a:pt x="182958" y="422184"/>
                    </a:cubicBezTo>
                    <a:cubicBezTo>
                      <a:pt x="192266" y="431731"/>
                      <a:pt x="205385" y="436561"/>
                      <a:pt x="218657" y="435329"/>
                    </a:cubicBezTo>
                    <a:lnTo>
                      <a:pt x="245692" y="435329"/>
                    </a:lnTo>
                    <a:cubicBezTo>
                      <a:pt x="250949" y="435329"/>
                      <a:pt x="255211" y="439593"/>
                      <a:pt x="255211" y="444854"/>
                    </a:cubicBezTo>
                    <a:lnTo>
                      <a:pt x="255211" y="522768"/>
                    </a:lnTo>
                    <a:cubicBezTo>
                      <a:pt x="255535" y="528335"/>
                      <a:pt x="251288" y="533110"/>
                      <a:pt x="245724"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9" y="203967"/>
                    </a:cubicBezTo>
                    <a:cubicBezTo>
                      <a:pt x="56939" y="203918"/>
                      <a:pt x="56594" y="203918"/>
                      <a:pt x="56254" y="203967"/>
                    </a:cubicBezTo>
                    <a:lnTo>
                      <a:pt x="9513" y="203967"/>
                    </a:lnTo>
                    <a:cubicBezTo>
                      <a:pt x="4255" y="203967"/>
                      <a:pt x="-7" y="199702"/>
                      <a:pt x="-7" y="194442"/>
                    </a:cubicBezTo>
                    <a:lnTo>
                      <a:pt x="-7" y="121385"/>
                    </a:lnTo>
                    <a:cubicBezTo>
                      <a:pt x="-7" y="116124"/>
                      <a:pt x="4255" y="111860"/>
                      <a:pt x="9513" y="111860"/>
                    </a:cubicBezTo>
                    <a:lnTo>
                      <a:pt x="56254" y="111860"/>
                    </a:lnTo>
                    <a:cubicBezTo>
                      <a:pt x="58231" y="112143"/>
                      <a:pt x="60064" y="110768"/>
                      <a:pt x="60347" y="108789"/>
                    </a:cubicBezTo>
                    <a:cubicBezTo>
                      <a:pt x="60395" y="108449"/>
                      <a:pt x="60395" y="108104"/>
                      <a:pt x="60347" y="107764"/>
                    </a:cubicBezTo>
                    <a:lnTo>
                      <a:pt x="60347" y="9466"/>
                    </a:lnTo>
                    <a:cubicBezTo>
                      <a:pt x="60347" y="4206"/>
                      <a:pt x="64609" y="-59"/>
                      <a:pt x="69866" y="-59"/>
                    </a:cubicBezTo>
                    <a:lnTo>
                      <a:pt x="161730" y="-59"/>
                    </a:lnTo>
                    <a:cubicBezTo>
                      <a:pt x="166987" y="-59"/>
                      <a:pt x="171250" y="4206"/>
                      <a:pt x="171250" y="9466"/>
                    </a:cubicBezTo>
                    <a:lnTo>
                      <a:pt x="171250" y="107097"/>
                    </a:lnTo>
                    <a:cubicBezTo>
                      <a:pt x="170967" y="109076"/>
                      <a:pt x="172340" y="110910"/>
                      <a:pt x="174318" y="111193"/>
                    </a:cubicBezTo>
                    <a:cubicBezTo>
                      <a:pt x="174658" y="111242"/>
                      <a:pt x="175003" y="111242"/>
                      <a:pt x="175343" y="111193"/>
                    </a:cubicBezTo>
                    <a:lnTo>
                      <a:pt x="254450" y="111193"/>
                    </a:lnTo>
                    <a:cubicBezTo>
                      <a:pt x="259707" y="111193"/>
                      <a:pt x="263970" y="115457"/>
                      <a:pt x="263970" y="120718"/>
                    </a:cubicBezTo>
                    <a:lnTo>
                      <a:pt x="263970" y="193775"/>
                    </a:lnTo>
                    <a:cubicBezTo>
                      <a:pt x="264271" y="196432"/>
                      <a:pt x="263442" y="199094"/>
                      <a:pt x="261685" y="201109"/>
                    </a:cubicBezTo>
                    <a:close/>
                  </a:path>
                </a:pathLst>
              </a:custGeom>
              <a:solidFill>
                <a:schemeClr val="bg2"/>
              </a:solidFill>
              <a:ln w="9509" cap="flat">
                <a:noFill/>
                <a:prstDash val="solid"/>
                <a:miter/>
              </a:ln>
            </p:spPr>
            <p:txBody>
              <a:bodyPr rtlCol="0" anchor="ctr"/>
              <a:lstStyle/>
              <a:p>
                <a:endParaRPr lang="en-GB"/>
              </a:p>
            </p:txBody>
          </p:sp>
          <p:sp>
            <p:nvSpPr>
              <p:cNvPr id="23" name="Graphic 3">
                <a:extLst>
                  <a:ext uri="{FF2B5EF4-FFF2-40B4-BE49-F238E27FC236}">
                    <a16:creationId xmlns:a16="http://schemas.microsoft.com/office/drawing/2014/main" id="{3AD0E501-6FE3-DAB1-5AAD-22499B3D4D61}"/>
                  </a:ext>
                </a:extLst>
              </p:cNvPr>
              <p:cNvSpPr/>
              <p:nvPr/>
            </p:nvSpPr>
            <p:spPr>
              <a:xfrm>
                <a:off x="7123264" y="1248309"/>
                <a:ext cx="243643" cy="274944"/>
              </a:xfrm>
              <a:custGeom>
                <a:avLst/>
                <a:gdLst>
                  <a:gd name="connsiteX0" fmla="*/ 385710 w 386136"/>
                  <a:gd name="connsiteY0" fmla="*/ 244693 h 435743"/>
                  <a:gd name="connsiteX1" fmla="*/ 376260 w 386136"/>
                  <a:gd name="connsiteY1" fmla="*/ 254286 h 435743"/>
                  <a:gd name="connsiteX2" fmla="*/ 375048 w 386136"/>
                  <a:gd name="connsiteY2" fmla="*/ 254218 h 435743"/>
                  <a:gd name="connsiteX3" fmla="*/ 121639 w 386136"/>
                  <a:gd name="connsiteY3" fmla="*/ 254218 h 435743"/>
                  <a:gd name="connsiteX4" fmla="*/ 118307 w 386136"/>
                  <a:gd name="connsiteY4" fmla="*/ 258313 h 435743"/>
                  <a:gd name="connsiteX5" fmla="*/ 127351 w 386136"/>
                  <a:gd name="connsiteY5" fmla="*/ 291174 h 435743"/>
                  <a:gd name="connsiteX6" fmla="*/ 214264 w 386136"/>
                  <a:gd name="connsiteY6" fmla="*/ 337085 h 435743"/>
                  <a:gd name="connsiteX7" fmla="*/ 297084 w 386136"/>
                  <a:gd name="connsiteY7" fmla="*/ 294413 h 435743"/>
                  <a:gd name="connsiteX8" fmla="*/ 306596 w 386136"/>
                  <a:gd name="connsiteY8" fmla="*/ 289963 h 435743"/>
                  <a:gd name="connsiteX9" fmla="*/ 310221 w 386136"/>
                  <a:gd name="connsiteY9" fmla="*/ 292794 h 435743"/>
                  <a:gd name="connsiteX10" fmla="*/ 369242 w 386136"/>
                  <a:gd name="connsiteY10" fmla="*/ 351087 h 435743"/>
                  <a:gd name="connsiteX11" fmla="*/ 373335 w 386136"/>
                  <a:gd name="connsiteY11" fmla="*/ 358421 h 435743"/>
                  <a:gd name="connsiteX12" fmla="*/ 370003 w 386136"/>
                  <a:gd name="connsiteY12" fmla="*/ 364993 h 435743"/>
                  <a:gd name="connsiteX13" fmla="*/ 300320 w 386136"/>
                  <a:gd name="connsiteY13" fmla="*/ 417095 h 435743"/>
                  <a:gd name="connsiteX14" fmla="*/ 206838 w 386136"/>
                  <a:gd name="connsiteY14" fmla="*/ 435574 h 435743"/>
                  <a:gd name="connsiteX15" fmla="*/ 87559 w 386136"/>
                  <a:gd name="connsiteY15" fmla="*/ 403570 h 435743"/>
                  <a:gd name="connsiteX16" fmla="*/ 17400 w 386136"/>
                  <a:gd name="connsiteY16" fmla="*/ 314130 h 435743"/>
                  <a:gd name="connsiteX17" fmla="*/ 170 w 386136"/>
                  <a:gd name="connsiteY17" fmla="*/ 206688 h 435743"/>
                  <a:gd name="connsiteX18" fmla="*/ 12450 w 386136"/>
                  <a:gd name="connsiteY18" fmla="*/ 127154 h 435743"/>
                  <a:gd name="connsiteX19" fmla="*/ 78420 w 386136"/>
                  <a:gd name="connsiteY19" fmla="*/ 34476 h 435743"/>
                  <a:gd name="connsiteX20" fmla="*/ 190370 w 386136"/>
                  <a:gd name="connsiteY20" fmla="*/ -5 h 435743"/>
                  <a:gd name="connsiteX21" fmla="*/ 321930 w 386136"/>
                  <a:gd name="connsiteY21" fmla="*/ 47620 h 435743"/>
                  <a:gd name="connsiteX22" fmla="*/ 382188 w 386136"/>
                  <a:gd name="connsiteY22" fmla="*/ 174779 h 435743"/>
                  <a:gd name="connsiteX23" fmla="*/ 385710 w 386136"/>
                  <a:gd name="connsiteY23" fmla="*/ 244693 h 435743"/>
                  <a:gd name="connsiteX24" fmla="*/ 123352 w 386136"/>
                  <a:gd name="connsiteY24" fmla="*/ 148681 h 435743"/>
                  <a:gd name="connsiteX25" fmla="*/ 117641 w 386136"/>
                  <a:gd name="connsiteY25" fmla="*/ 174970 h 435743"/>
                  <a:gd name="connsiteX26" fmla="*/ 120709 w 386136"/>
                  <a:gd name="connsiteY26" fmla="*/ 179065 h 435743"/>
                  <a:gd name="connsiteX27" fmla="*/ 121734 w 386136"/>
                  <a:gd name="connsiteY27" fmla="*/ 179065 h 435743"/>
                  <a:gd name="connsiteX28" fmla="*/ 263861 w 386136"/>
                  <a:gd name="connsiteY28" fmla="*/ 179065 h 435743"/>
                  <a:gd name="connsiteX29" fmla="*/ 267192 w 386136"/>
                  <a:gd name="connsiteY29" fmla="*/ 174970 h 435743"/>
                  <a:gd name="connsiteX30" fmla="*/ 263099 w 386136"/>
                  <a:gd name="connsiteY30" fmla="*/ 152014 h 435743"/>
                  <a:gd name="connsiteX31" fmla="*/ 237301 w 386136"/>
                  <a:gd name="connsiteY31" fmla="*/ 113914 h 435743"/>
                  <a:gd name="connsiteX32" fmla="*/ 191798 w 386136"/>
                  <a:gd name="connsiteY32" fmla="*/ 100389 h 435743"/>
                  <a:gd name="connsiteX33" fmla="*/ 123353 w 386136"/>
                  <a:gd name="connsiteY33" fmla="*/ 148681 h 4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136" h="435743">
                    <a:moveTo>
                      <a:pt x="385710" y="244693"/>
                    </a:moveTo>
                    <a:cubicBezTo>
                      <a:pt x="385748" y="249953"/>
                      <a:pt x="381517" y="254248"/>
                      <a:pt x="376260" y="254286"/>
                    </a:cubicBezTo>
                    <a:cubicBezTo>
                      <a:pt x="375855" y="254289"/>
                      <a:pt x="375450" y="254266"/>
                      <a:pt x="375048" y="254218"/>
                    </a:cubicBezTo>
                    <a:lnTo>
                      <a:pt x="121639" y="254218"/>
                    </a:lnTo>
                    <a:cubicBezTo>
                      <a:pt x="118307" y="254218"/>
                      <a:pt x="117260" y="255551"/>
                      <a:pt x="118307" y="258313"/>
                    </a:cubicBezTo>
                    <a:cubicBezTo>
                      <a:pt x="120039" y="269580"/>
                      <a:pt x="123074" y="280608"/>
                      <a:pt x="127351" y="291174"/>
                    </a:cubicBezTo>
                    <a:cubicBezTo>
                      <a:pt x="141566" y="321781"/>
                      <a:pt x="170537" y="337085"/>
                      <a:pt x="214264" y="337085"/>
                    </a:cubicBezTo>
                    <a:cubicBezTo>
                      <a:pt x="247256" y="337574"/>
                      <a:pt x="278319" y="321569"/>
                      <a:pt x="297084" y="294413"/>
                    </a:cubicBezTo>
                    <a:cubicBezTo>
                      <a:pt x="298482" y="290556"/>
                      <a:pt x="302741" y="288563"/>
                      <a:pt x="306596" y="289963"/>
                    </a:cubicBezTo>
                    <a:cubicBezTo>
                      <a:pt x="308073" y="290499"/>
                      <a:pt x="309342" y="291490"/>
                      <a:pt x="310221" y="292794"/>
                    </a:cubicBezTo>
                    <a:lnTo>
                      <a:pt x="369242" y="351087"/>
                    </a:lnTo>
                    <a:cubicBezTo>
                      <a:pt x="371487" y="352923"/>
                      <a:pt x="372950" y="355545"/>
                      <a:pt x="373335" y="358421"/>
                    </a:cubicBezTo>
                    <a:cubicBezTo>
                      <a:pt x="372714" y="360828"/>
                      <a:pt x="371577" y="363070"/>
                      <a:pt x="370003" y="364993"/>
                    </a:cubicBezTo>
                    <a:cubicBezTo>
                      <a:pt x="351411" y="387831"/>
                      <a:pt x="327477" y="405727"/>
                      <a:pt x="300320" y="417095"/>
                    </a:cubicBezTo>
                    <a:cubicBezTo>
                      <a:pt x="270763" y="429629"/>
                      <a:pt x="238938" y="435920"/>
                      <a:pt x="206838" y="435574"/>
                    </a:cubicBezTo>
                    <a:cubicBezTo>
                      <a:pt x="164792" y="436928"/>
                      <a:pt x="123287" y="425792"/>
                      <a:pt x="87559" y="403570"/>
                    </a:cubicBezTo>
                    <a:cubicBezTo>
                      <a:pt x="55016" y="382247"/>
                      <a:pt x="30368" y="350825"/>
                      <a:pt x="17400" y="314130"/>
                    </a:cubicBezTo>
                    <a:cubicBezTo>
                      <a:pt x="4726" y="279778"/>
                      <a:pt x="-1126" y="243282"/>
                      <a:pt x="170" y="206688"/>
                    </a:cubicBezTo>
                    <a:cubicBezTo>
                      <a:pt x="-308" y="179669"/>
                      <a:pt x="3846" y="152769"/>
                      <a:pt x="12450" y="127154"/>
                    </a:cubicBezTo>
                    <a:cubicBezTo>
                      <a:pt x="23861" y="89944"/>
                      <a:pt x="47004" y="57430"/>
                      <a:pt x="78420" y="34476"/>
                    </a:cubicBezTo>
                    <a:cubicBezTo>
                      <a:pt x="111006" y="11126"/>
                      <a:pt x="150301" y="-977"/>
                      <a:pt x="190370" y="-5"/>
                    </a:cubicBezTo>
                    <a:cubicBezTo>
                      <a:pt x="245012" y="-5"/>
                      <a:pt x="288865" y="15870"/>
                      <a:pt x="321930" y="47620"/>
                    </a:cubicBezTo>
                    <a:cubicBezTo>
                      <a:pt x="354994" y="79370"/>
                      <a:pt x="375080" y="121756"/>
                      <a:pt x="382188" y="174779"/>
                    </a:cubicBezTo>
                    <a:cubicBezTo>
                      <a:pt x="385669" y="197910"/>
                      <a:pt x="386849" y="221329"/>
                      <a:pt x="385710" y="244693"/>
                    </a:cubicBezTo>
                    <a:close/>
                    <a:moveTo>
                      <a:pt x="123352" y="148681"/>
                    </a:moveTo>
                    <a:cubicBezTo>
                      <a:pt x="120839" y="157300"/>
                      <a:pt x="118930" y="166084"/>
                      <a:pt x="117641" y="174970"/>
                    </a:cubicBezTo>
                    <a:cubicBezTo>
                      <a:pt x="117358" y="176948"/>
                      <a:pt x="118731" y="178782"/>
                      <a:pt x="120709" y="179065"/>
                    </a:cubicBezTo>
                    <a:cubicBezTo>
                      <a:pt x="121049" y="179114"/>
                      <a:pt x="121394" y="179114"/>
                      <a:pt x="121734" y="179065"/>
                    </a:cubicBezTo>
                    <a:lnTo>
                      <a:pt x="263861" y="179065"/>
                    </a:lnTo>
                    <a:cubicBezTo>
                      <a:pt x="267192" y="179065"/>
                      <a:pt x="268239" y="177732"/>
                      <a:pt x="267192" y="174970"/>
                    </a:cubicBezTo>
                    <a:cubicBezTo>
                      <a:pt x="264463" y="159094"/>
                      <a:pt x="263099" y="151443"/>
                      <a:pt x="263099" y="152014"/>
                    </a:cubicBezTo>
                    <a:cubicBezTo>
                      <a:pt x="258969" y="136799"/>
                      <a:pt x="249892" y="123394"/>
                      <a:pt x="237301" y="113914"/>
                    </a:cubicBezTo>
                    <a:cubicBezTo>
                      <a:pt x="224000" y="104590"/>
                      <a:pt x="208030" y="99843"/>
                      <a:pt x="191798" y="100389"/>
                    </a:cubicBezTo>
                    <a:cubicBezTo>
                      <a:pt x="160355" y="97958"/>
                      <a:pt x="131623" y="118230"/>
                      <a:pt x="123353" y="148681"/>
                    </a:cubicBezTo>
                    <a:close/>
                  </a:path>
                </a:pathLst>
              </a:custGeom>
              <a:solidFill>
                <a:schemeClr val="bg2"/>
              </a:solidFill>
              <a:ln w="9509" cap="flat">
                <a:noFill/>
                <a:prstDash val="solid"/>
                <a:miter/>
              </a:ln>
            </p:spPr>
            <p:txBody>
              <a:bodyPr rtlCol="0" anchor="ctr"/>
              <a:lstStyle/>
              <a:p>
                <a:endParaRPr lang="en-GB"/>
              </a:p>
            </p:txBody>
          </p:sp>
          <p:sp>
            <p:nvSpPr>
              <p:cNvPr id="24" name="Graphic 3">
                <a:extLst>
                  <a:ext uri="{FF2B5EF4-FFF2-40B4-BE49-F238E27FC236}">
                    <a16:creationId xmlns:a16="http://schemas.microsoft.com/office/drawing/2014/main" id="{E0AD31B6-29D2-6E56-4233-505F53CDFD32}"/>
                  </a:ext>
                </a:extLst>
              </p:cNvPr>
              <p:cNvSpPr/>
              <p:nvPr/>
            </p:nvSpPr>
            <p:spPr>
              <a:xfrm>
                <a:off x="7401800" y="1248663"/>
                <a:ext cx="242291" cy="273874"/>
              </a:xfrm>
              <a:custGeom>
                <a:avLst/>
                <a:gdLst>
                  <a:gd name="connsiteX0" fmla="*/ 82403 w 383993"/>
                  <a:gd name="connsiteY0" fmla="*/ 402150 h 434046"/>
                  <a:gd name="connsiteX1" fmla="*/ 13958 w 383993"/>
                  <a:gd name="connsiteY1" fmla="*/ 311853 h 434046"/>
                  <a:gd name="connsiteX2" fmla="*/ 59 w 383993"/>
                  <a:gd name="connsiteY2" fmla="*/ 215079 h 434046"/>
                  <a:gd name="connsiteX3" fmla="*/ 13958 w 383993"/>
                  <a:gd name="connsiteY3" fmla="*/ 119829 h 434046"/>
                  <a:gd name="connsiteX4" fmla="*/ 82023 w 383993"/>
                  <a:gd name="connsiteY4" fmla="*/ 32008 h 434046"/>
                  <a:gd name="connsiteX5" fmla="*/ 196257 w 383993"/>
                  <a:gd name="connsiteY5" fmla="*/ 4 h 434046"/>
                  <a:gd name="connsiteX6" fmla="*/ 311443 w 383993"/>
                  <a:gd name="connsiteY6" fmla="*/ 32865 h 434046"/>
                  <a:gd name="connsiteX7" fmla="*/ 377413 w 383993"/>
                  <a:gd name="connsiteY7" fmla="*/ 115733 h 434046"/>
                  <a:gd name="connsiteX8" fmla="*/ 383982 w 383993"/>
                  <a:gd name="connsiteY8" fmla="*/ 145261 h 434046"/>
                  <a:gd name="connsiteX9" fmla="*/ 383982 w 383993"/>
                  <a:gd name="connsiteY9" fmla="*/ 146880 h 434046"/>
                  <a:gd name="connsiteX10" fmla="*/ 375795 w 383993"/>
                  <a:gd name="connsiteY10" fmla="*/ 155928 h 434046"/>
                  <a:gd name="connsiteX11" fmla="*/ 281551 w 383993"/>
                  <a:gd name="connsiteY11" fmla="*/ 169835 h 434046"/>
                  <a:gd name="connsiteX12" fmla="*/ 279362 w 383993"/>
                  <a:gd name="connsiteY12" fmla="*/ 169835 h 434046"/>
                  <a:gd name="connsiteX13" fmla="*/ 269843 w 383993"/>
                  <a:gd name="connsiteY13" fmla="*/ 161644 h 434046"/>
                  <a:gd name="connsiteX14" fmla="*/ 267367 w 383993"/>
                  <a:gd name="connsiteY14" fmla="*/ 148499 h 434046"/>
                  <a:gd name="connsiteX15" fmla="*/ 241950 w 383993"/>
                  <a:gd name="connsiteY15" fmla="*/ 113256 h 434046"/>
                  <a:gd name="connsiteX16" fmla="*/ 195210 w 383993"/>
                  <a:gd name="connsiteY16" fmla="*/ 99350 h 434046"/>
                  <a:gd name="connsiteX17" fmla="*/ 150944 w 383993"/>
                  <a:gd name="connsiteY17" fmla="*/ 112494 h 434046"/>
                  <a:gd name="connsiteX18" fmla="*/ 125527 w 383993"/>
                  <a:gd name="connsiteY18" fmla="*/ 148594 h 434046"/>
                  <a:gd name="connsiteX19" fmla="*/ 116483 w 383993"/>
                  <a:gd name="connsiteY19" fmla="*/ 215841 h 434046"/>
                  <a:gd name="connsiteX20" fmla="*/ 124670 w 383993"/>
                  <a:gd name="connsiteY20" fmla="*/ 283087 h 434046"/>
                  <a:gd name="connsiteX21" fmla="*/ 150468 w 383993"/>
                  <a:gd name="connsiteY21" fmla="*/ 321187 h 434046"/>
                  <a:gd name="connsiteX22" fmla="*/ 195115 w 383993"/>
                  <a:gd name="connsiteY22" fmla="*/ 335094 h 434046"/>
                  <a:gd name="connsiteX23" fmla="*/ 239761 w 383993"/>
                  <a:gd name="connsiteY23" fmla="*/ 321568 h 434046"/>
                  <a:gd name="connsiteX24" fmla="*/ 266416 w 383993"/>
                  <a:gd name="connsiteY24" fmla="*/ 284230 h 434046"/>
                  <a:gd name="connsiteX25" fmla="*/ 267273 w 383993"/>
                  <a:gd name="connsiteY25" fmla="*/ 279277 h 434046"/>
                  <a:gd name="connsiteX26" fmla="*/ 268130 w 383993"/>
                  <a:gd name="connsiteY26" fmla="*/ 276801 h 434046"/>
                  <a:gd name="connsiteX27" fmla="*/ 276315 w 383993"/>
                  <a:gd name="connsiteY27" fmla="*/ 268045 h 434046"/>
                  <a:gd name="connsiteX28" fmla="*/ 279649 w 383993"/>
                  <a:gd name="connsiteY28" fmla="*/ 268609 h 434046"/>
                  <a:gd name="connsiteX29" fmla="*/ 373986 w 383993"/>
                  <a:gd name="connsiteY29" fmla="*/ 283373 h 434046"/>
                  <a:gd name="connsiteX30" fmla="*/ 382173 w 383993"/>
                  <a:gd name="connsiteY30" fmla="*/ 292422 h 434046"/>
                  <a:gd name="connsiteX31" fmla="*/ 377222 w 383993"/>
                  <a:gd name="connsiteY31" fmla="*/ 316996 h 434046"/>
                  <a:gd name="connsiteX32" fmla="*/ 310586 w 383993"/>
                  <a:gd name="connsiteY32" fmla="*/ 402721 h 434046"/>
                  <a:gd name="connsiteX33" fmla="*/ 196352 w 383993"/>
                  <a:gd name="connsiteY33" fmla="*/ 433868 h 434046"/>
                  <a:gd name="connsiteX34" fmla="*/ 82403 w 383993"/>
                  <a:gd name="connsiteY34" fmla="*/ 402150 h 4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93" h="434046">
                    <a:moveTo>
                      <a:pt x="82403" y="402150"/>
                    </a:moveTo>
                    <a:cubicBezTo>
                      <a:pt x="50425" y="380254"/>
                      <a:pt x="26408" y="348569"/>
                      <a:pt x="13958" y="311853"/>
                    </a:cubicBezTo>
                    <a:cubicBezTo>
                      <a:pt x="4087" y="280568"/>
                      <a:pt x="-608" y="247879"/>
                      <a:pt x="59" y="215079"/>
                    </a:cubicBezTo>
                    <a:cubicBezTo>
                      <a:pt x="-629" y="182777"/>
                      <a:pt x="4069" y="150586"/>
                      <a:pt x="13958" y="119829"/>
                    </a:cubicBezTo>
                    <a:cubicBezTo>
                      <a:pt x="26194" y="83764"/>
                      <a:pt x="50158" y="52843"/>
                      <a:pt x="82023" y="32008"/>
                    </a:cubicBezTo>
                    <a:cubicBezTo>
                      <a:pt x="116042" y="10141"/>
                      <a:pt x="155836" y="-1007"/>
                      <a:pt x="196257" y="4"/>
                    </a:cubicBezTo>
                    <a:cubicBezTo>
                      <a:pt x="237073" y="-815"/>
                      <a:pt x="277197" y="10632"/>
                      <a:pt x="311443" y="32865"/>
                    </a:cubicBezTo>
                    <a:cubicBezTo>
                      <a:pt x="342345" y="52028"/>
                      <a:pt x="365657" y="81311"/>
                      <a:pt x="377413" y="115733"/>
                    </a:cubicBezTo>
                    <a:cubicBezTo>
                      <a:pt x="381032" y="125202"/>
                      <a:pt x="383244" y="135150"/>
                      <a:pt x="383982" y="145261"/>
                    </a:cubicBezTo>
                    <a:lnTo>
                      <a:pt x="383982" y="146880"/>
                    </a:lnTo>
                    <a:cubicBezTo>
                      <a:pt x="384146" y="151614"/>
                      <a:pt x="380520" y="155622"/>
                      <a:pt x="375795" y="155928"/>
                    </a:cubicBezTo>
                    <a:lnTo>
                      <a:pt x="281551" y="169835"/>
                    </a:lnTo>
                    <a:lnTo>
                      <a:pt x="279362" y="169835"/>
                    </a:lnTo>
                    <a:cubicBezTo>
                      <a:pt x="274584" y="169882"/>
                      <a:pt x="270511" y="166378"/>
                      <a:pt x="269843" y="161644"/>
                    </a:cubicBezTo>
                    <a:lnTo>
                      <a:pt x="267367" y="148499"/>
                    </a:lnTo>
                    <a:cubicBezTo>
                      <a:pt x="263375" y="134091"/>
                      <a:pt x="254358" y="121589"/>
                      <a:pt x="241950" y="113256"/>
                    </a:cubicBezTo>
                    <a:cubicBezTo>
                      <a:pt x="228231" y="103794"/>
                      <a:pt x="211867" y="98926"/>
                      <a:pt x="195210" y="99350"/>
                    </a:cubicBezTo>
                    <a:cubicBezTo>
                      <a:pt x="179424" y="98839"/>
                      <a:pt x="163896" y="103450"/>
                      <a:pt x="150944" y="112494"/>
                    </a:cubicBezTo>
                    <a:cubicBezTo>
                      <a:pt x="138776" y="121445"/>
                      <a:pt x="129854" y="134117"/>
                      <a:pt x="125527" y="148594"/>
                    </a:cubicBezTo>
                    <a:cubicBezTo>
                      <a:pt x="118738" y="170338"/>
                      <a:pt x="115680" y="193075"/>
                      <a:pt x="116483" y="215841"/>
                    </a:cubicBezTo>
                    <a:cubicBezTo>
                      <a:pt x="115733" y="238544"/>
                      <a:pt x="118494" y="261228"/>
                      <a:pt x="124670" y="283087"/>
                    </a:cubicBezTo>
                    <a:cubicBezTo>
                      <a:pt x="128936" y="298239"/>
                      <a:pt x="137986" y="311604"/>
                      <a:pt x="150468" y="321187"/>
                    </a:cubicBezTo>
                    <a:cubicBezTo>
                      <a:pt x="163385" y="330672"/>
                      <a:pt x="179099" y="335567"/>
                      <a:pt x="195115" y="335094"/>
                    </a:cubicBezTo>
                    <a:cubicBezTo>
                      <a:pt x="211045" y="335369"/>
                      <a:pt x="226659" y="330638"/>
                      <a:pt x="239761" y="321568"/>
                    </a:cubicBezTo>
                    <a:cubicBezTo>
                      <a:pt x="252629" y="312515"/>
                      <a:pt x="262030" y="299345"/>
                      <a:pt x="266416" y="284230"/>
                    </a:cubicBezTo>
                    <a:cubicBezTo>
                      <a:pt x="267065" y="282663"/>
                      <a:pt x="267358" y="280971"/>
                      <a:pt x="267273" y="279277"/>
                    </a:cubicBezTo>
                    <a:cubicBezTo>
                      <a:pt x="267884" y="278603"/>
                      <a:pt x="268194" y="277709"/>
                      <a:pt x="268130" y="276801"/>
                    </a:cubicBezTo>
                    <a:cubicBezTo>
                      <a:pt x="267973" y="272122"/>
                      <a:pt x="271638" y="268202"/>
                      <a:pt x="276315" y="268045"/>
                    </a:cubicBezTo>
                    <a:cubicBezTo>
                      <a:pt x="277452" y="268007"/>
                      <a:pt x="278586" y="268199"/>
                      <a:pt x="279649" y="268609"/>
                    </a:cubicBezTo>
                    <a:lnTo>
                      <a:pt x="373986" y="283373"/>
                    </a:lnTo>
                    <a:cubicBezTo>
                      <a:pt x="378711" y="283679"/>
                      <a:pt x="382337" y="287687"/>
                      <a:pt x="382173" y="292422"/>
                    </a:cubicBezTo>
                    <a:cubicBezTo>
                      <a:pt x="381424" y="300769"/>
                      <a:pt x="379764" y="309010"/>
                      <a:pt x="377222" y="316996"/>
                    </a:cubicBezTo>
                    <a:cubicBezTo>
                      <a:pt x="366245" y="352768"/>
                      <a:pt x="342535" y="383270"/>
                      <a:pt x="310586" y="402721"/>
                    </a:cubicBezTo>
                    <a:cubicBezTo>
                      <a:pt x="276273" y="423832"/>
                      <a:pt x="236625" y="434642"/>
                      <a:pt x="196352" y="433868"/>
                    </a:cubicBezTo>
                    <a:cubicBezTo>
                      <a:pt x="156012" y="435275"/>
                      <a:pt x="116221" y="424199"/>
                      <a:pt x="82403" y="402150"/>
                    </a:cubicBezTo>
                    <a:close/>
                  </a:path>
                </a:pathLst>
              </a:custGeom>
              <a:solidFill>
                <a:schemeClr val="bg2"/>
              </a:solidFill>
              <a:ln w="9509" cap="flat">
                <a:noFill/>
                <a:prstDash val="solid"/>
                <a:miter/>
              </a:ln>
            </p:spPr>
            <p:txBody>
              <a:bodyPr rtlCol="0" anchor="ctr"/>
              <a:lstStyle/>
              <a:p>
                <a:endParaRPr lang="en-GB"/>
              </a:p>
            </p:txBody>
          </p:sp>
          <p:sp>
            <p:nvSpPr>
              <p:cNvPr id="25" name="Graphic 3">
                <a:extLst>
                  <a:ext uri="{FF2B5EF4-FFF2-40B4-BE49-F238E27FC236}">
                    <a16:creationId xmlns:a16="http://schemas.microsoft.com/office/drawing/2014/main" id="{7F93797C-8CD3-DA47-0B2E-B1DC6BB3B438}"/>
                  </a:ext>
                </a:extLst>
              </p:cNvPr>
              <p:cNvSpPr/>
              <p:nvPr/>
            </p:nvSpPr>
            <p:spPr>
              <a:xfrm>
                <a:off x="7668956" y="1182893"/>
                <a:ext cx="166201" cy="337645"/>
              </a:xfrm>
              <a:custGeom>
                <a:avLst/>
                <a:gdLst>
                  <a:gd name="connsiteX0" fmla="*/ 261685 w 263403"/>
                  <a:gd name="connsiteY0" fmla="*/ 201109 h 535114"/>
                  <a:gd name="connsiteX1" fmla="*/ 254736 w 263403"/>
                  <a:gd name="connsiteY1" fmla="*/ 203967 h 535114"/>
                  <a:gd name="connsiteX2" fmla="*/ 176009 w 263403"/>
                  <a:gd name="connsiteY2" fmla="*/ 203967 h 535114"/>
                  <a:gd name="connsiteX3" fmla="*/ 171916 w 263403"/>
                  <a:gd name="connsiteY3" fmla="*/ 207037 h 535114"/>
                  <a:gd name="connsiteX4" fmla="*/ 171916 w 263403"/>
                  <a:gd name="connsiteY4" fmla="*/ 208062 h 535114"/>
                  <a:gd name="connsiteX5" fmla="*/ 171916 w 263403"/>
                  <a:gd name="connsiteY5" fmla="*/ 381989 h 535114"/>
                  <a:gd name="connsiteX6" fmla="*/ 182958 w 263403"/>
                  <a:gd name="connsiteY6" fmla="*/ 422184 h 535114"/>
                  <a:gd name="connsiteX7" fmla="*/ 218656 w 263403"/>
                  <a:gd name="connsiteY7" fmla="*/ 435329 h 535114"/>
                  <a:gd name="connsiteX8" fmla="*/ 245692 w 263403"/>
                  <a:gd name="connsiteY8" fmla="*/ 435329 h 535114"/>
                  <a:gd name="connsiteX9" fmla="*/ 255211 w 263403"/>
                  <a:gd name="connsiteY9" fmla="*/ 444854 h 535114"/>
                  <a:gd name="connsiteX10" fmla="*/ 255211 w 263403"/>
                  <a:gd name="connsiteY10" fmla="*/ 522768 h 535114"/>
                  <a:gd name="connsiteX11" fmla="*/ 245725 w 263403"/>
                  <a:gd name="connsiteY11" fmla="*/ 533435 h 535114"/>
                  <a:gd name="connsiteX12" fmla="*/ 245692 w 263403"/>
                  <a:gd name="connsiteY12" fmla="*/ 533436 h 535114"/>
                  <a:gd name="connsiteX13" fmla="*/ 196476 w 263403"/>
                  <a:gd name="connsiteY13" fmla="*/ 535055 h 535114"/>
                  <a:gd name="connsiteX14" fmla="*/ 94808 w 263403"/>
                  <a:gd name="connsiteY14" fmla="*/ 512481 h 535114"/>
                  <a:gd name="connsiteX15" fmla="*/ 60347 w 263403"/>
                  <a:gd name="connsiteY15" fmla="*/ 427518 h 535114"/>
                  <a:gd name="connsiteX16" fmla="*/ 60347 w 263403"/>
                  <a:gd name="connsiteY16" fmla="*/ 208062 h 535114"/>
                  <a:gd name="connsiteX17" fmla="*/ 57278 w 263403"/>
                  <a:gd name="connsiteY17" fmla="*/ 203967 h 535114"/>
                  <a:gd name="connsiteX18" fmla="*/ 56253 w 263403"/>
                  <a:gd name="connsiteY18" fmla="*/ 203967 h 535114"/>
                  <a:gd name="connsiteX19" fmla="*/ 9513 w 263403"/>
                  <a:gd name="connsiteY19" fmla="*/ 203967 h 535114"/>
                  <a:gd name="connsiteX20" fmla="*/ -7 w 263403"/>
                  <a:gd name="connsiteY20" fmla="*/ 194442 h 535114"/>
                  <a:gd name="connsiteX21" fmla="*/ -7 w 263403"/>
                  <a:gd name="connsiteY21" fmla="*/ 121385 h 535114"/>
                  <a:gd name="connsiteX22" fmla="*/ 9513 w 263403"/>
                  <a:gd name="connsiteY22" fmla="*/ 111860 h 535114"/>
                  <a:gd name="connsiteX23" fmla="*/ 55873 w 263403"/>
                  <a:gd name="connsiteY23" fmla="*/ 111860 h 535114"/>
                  <a:gd name="connsiteX24" fmla="*/ 59966 w 263403"/>
                  <a:gd name="connsiteY24" fmla="*/ 108789 h 535114"/>
                  <a:gd name="connsiteX25" fmla="*/ 59966 w 263403"/>
                  <a:gd name="connsiteY25" fmla="*/ 107764 h 535114"/>
                  <a:gd name="connsiteX26" fmla="*/ 59966 w 263403"/>
                  <a:gd name="connsiteY26" fmla="*/ 9466 h 535114"/>
                  <a:gd name="connsiteX27" fmla="*/ 69486 w 263403"/>
                  <a:gd name="connsiteY27" fmla="*/ -59 h 535114"/>
                  <a:gd name="connsiteX28" fmla="*/ 161349 w 263403"/>
                  <a:gd name="connsiteY28" fmla="*/ -59 h 535114"/>
                  <a:gd name="connsiteX29" fmla="*/ 170869 w 263403"/>
                  <a:gd name="connsiteY29" fmla="*/ 9466 h 535114"/>
                  <a:gd name="connsiteX30" fmla="*/ 170869 w 263403"/>
                  <a:gd name="connsiteY30" fmla="*/ 107097 h 535114"/>
                  <a:gd name="connsiteX31" fmla="*/ 173937 w 263403"/>
                  <a:gd name="connsiteY31" fmla="*/ 111193 h 535114"/>
                  <a:gd name="connsiteX32" fmla="*/ 174962 w 263403"/>
                  <a:gd name="connsiteY32" fmla="*/ 111193 h 535114"/>
                  <a:gd name="connsiteX33" fmla="*/ 253689 w 263403"/>
                  <a:gd name="connsiteY33" fmla="*/ 111193 h 535114"/>
                  <a:gd name="connsiteX34" fmla="*/ 263208 w 263403"/>
                  <a:gd name="connsiteY34" fmla="*/ 120718 h 535114"/>
                  <a:gd name="connsiteX35" fmla="*/ 263208 w 263403"/>
                  <a:gd name="connsiteY35" fmla="*/ 193775 h 535114"/>
                  <a:gd name="connsiteX36" fmla="*/ 261685 w 263403"/>
                  <a:gd name="connsiteY36" fmla="*/ 201109 h 5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3403" h="535114">
                    <a:moveTo>
                      <a:pt x="261685" y="201109"/>
                    </a:moveTo>
                    <a:cubicBezTo>
                      <a:pt x="259858" y="202975"/>
                      <a:pt x="257346" y="204008"/>
                      <a:pt x="254736" y="203967"/>
                    </a:cubicBezTo>
                    <a:lnTo>
                      <a:pt x="176009" y="203967"/>
                    </a:lnTo>
                    <a:cubicBezTo>
                      <a:pt x="174031" y="203683"/>
                      <a:pt x="172199" y="205058"/>
                      <a:pt x="171916" y="207037"/>
                    </a:cubicBezTo>
                    <a:cubicBezTo>
                      <a:pt x="171867" y="207377"/>
                      <a:pt x="171867" y="207722"/>
                      <a:pt x="171916" y="208062"/>
                    </a:cubicBezTo>
                    <a:lnTo>
                      <a:pt x="171916" y="381989"/>
                    </a:lnTo>
                    <a:cubicBezTo>
                      <a:pt x="170786" y="396267"/>
                      <a:pt x="174694" y="410490"/>
                      <a:pt x="182958" y="422184"/>
                    </a:cubicBezTo>
                    <a:cubicBezTo>
                      <a:pt x="192266" y="431731"/>
                      <a:pt x="205385" y="436561"/>
                      <a:pt x="218656" y="435329"/>
                    </a:cubicBezTo>
                    <a:lnTo>
                      <a:pt x="245692" y="435329"/>
                    </a:lnTo>
                    <a:cubicBezTo>
                      <a:pt x="250950" y="435329"/>
                      <a:pt x="255211" y="439593"/>
                      <a:pt x="255211" y="444854"/>
                    </a:cubicBezTo>
                    <a:lnTo>
                      <a:pt x="255211" y="522768"/>
                    </a:lnTo>
                    <a:cubicBezTo>
                      <a:pt x="255535" y="528335"/>
                      <a:pt x="251288" y="533110"/>
                      <a:pt x="245725" y="533435"/>
                    </a:cubicBezTo>
                    <a:cubicBezTo>
                      <a:pt x="245713" y="533435"/>
                      <a:pt x="245703" y="533436"/>
                      <a:pt x="245692" y="533436"/>
                    </a:cubicBezTo>
                    <a:cubicBezTo>
                      <a:pt x="222718" y="534516"/>
                      <a:pt x="206313" y="535055"/>
                      <a:pt x="196476" y="535055"/>
                    </a:cubicBezTo>
                    <a:cubicBezTo>
                      <a:pt x="151100" y="535055"/>
                      <a:pt x="117210" y="527531"/>
                      <a:pt x="94808" y="512481"/>
                    </a:cubicBezTo>
                    <a:cubicBezTo>
                      <a:pt x="72405" y="497432"/>
                      <a:pt x="60918" y="469111"/>
                      <a:pt x="60347" y="427518"/>
                    </a:cubicBezTo>
                    <a:lnTo>
                      <a:pt x="60347" y="208062"/>
                    </a:lnTo>
                    <a:cubicBezTo>
                      <a:pt x="60630" y="206083"/>
                      <a:pt x="59256" y="204250"/>
                      <a:pt x="57278" y="203967"/>
                    </a:cubicBezTo>
                    <a:cubicBezTo>
                      <a:pt x="56938" y="203918"/>
                      <a:pt x="56593" y="203918"/>
                      <a:pt x="56253" y="203967"/>
                    </a:cubicBezTo>
                    <a:lnTo>
                      <a:pt x="9513" y="203967"/>
                    </a:lnTo>
                    <a:cubicBezTo>
                      <a:pt x="4255" y="203967"/>
                      <a:pt x="-7" y="199702"/>
                      <a:pt x="-7" y="194442"/>
                    </a:cubicBezTo>
                    <a:lnTo>
                      <a:pt x="-7" y="121385"/>
                    </a:lnTo>
                    <a:cubicBezTo>
                      <a:pt x="-7" y="116124"/>
                      <a:pt x="4255" y="111860"/>
                      <a:pt x="9513" y="111860"/>
                    </a:cubicBezTo>
                    <a:lnTo>
                      <a:pt x="55873" y="111860"/>
                    </a:lnTo>
                    <a:cubicBezTo>
                      <a:pt x="57851" y="112143"/>
                      <a:pt x="59683" y="110768"/>
                      <a:pt x="59966" y="108789"/>
                    </a:cubicBezTo>
                    <a:cubicBezTo>
                      <a:pt x="60015" y="108449"/>
                      <a:pt x="60015" y="108104"/>
                      <a:pt x="59966" y="107764"/>
                    </a:cubicBezTo>
                    <a:lnTo>
                      <a:pt x="59966" y="9466"/>
                    </a:lnTo>
                    <a:cubicBezTo>
                      <a:pt x="59966" y="4206"/>
                      <a:pt x="64228" y="-59"/>
                      <a:pt x="69486" y="-59"/>
                    </a:cubicBezTo>
                    <a:lnTo>
                      <a:pt x="161349" y="-59"/>
                    </a:lnTo>
                    <a:cubicBezTo>
                      <a:pt x="166607" y="-59"/>
                      <a:pt x="170869" y="4206"/>
                      <a:pt x="170869" y="9466"/>
                    </a:cubicBezTo>
                    <a:lnTo>
                      <a:pt x="170869" y="107097"/>
                    </a:lnTo>
                    <a:cubicBezTo>
                      <a:pt x="170586" y="109076"/>
                      <a:pt x="171959" y="110910"/>
                      <a:pt x="173937" y="111193"/>
                    </a:cubicBezTo>
                    <a:cubicBezTo>
                      <a:pt x="174277" y="111242"/>
                      <a:pt x="174622" y="111242"/>
                      <a:pt x="174962" y="111193"/>
                    </a:cubicBezTo>
                    <a:lnTo>
                      <a:pt x="253689" y="111193"/>
                    </a:lnTo>
                    <a:cubicBezTo>
                      <a:pt x="258946" y="111193"/>
                      <a:pt x="263208" y="115457"/>
                      <a:pt x="263208" y="120718"/>
                    </a:cubicBezTo>
                    <a:lnTo>
                      <a:pt x="263208" y="193775"/>
                    </a:lnTo>
                    <a:cubicBezTo>
                      <a:pt x="263723" y="196325"/>
                      <a:pt x="263173" y="198975"/>
                      <a:pt x="261685" y="201109"/>
                    </a:cubicBezTo>
                    <a:close/>
                  </a:path>
                </a:pathLst>
              </a:custGeom>
              <a:solidFill>
                <a:schemeClr val="bg2"/>
              </a:solidFill>
              <a:ln w="9509" cap="flat">
                <a:noFill/>
                <a:prstDash val="solid"/>
                <a:miter/>
              </a:ln>
            </p:spPr>
            <p:txBody>
              <a:bodyPr rtlCol="0" anchor="ctr"/>
              <a:lstStyle/>
              <a:p>
                <a:endParaRPr lang="en-GB"/>
              </a:p>
            </p:txBody>
          </p:sp>
          <p:sp>
            <p:nvSpPr>
              <p:cNvPr id="26" name="Graphic 3">
                <a:extLst>
                  <a:ext uri="{FF2B5EF4-FFF2-40B4-BE49-F238E27FC236}">
                    <a16:creationId xmlns:a16="http://schemas.microsoft.com/office/drawing/2014/main" id="{92340DD1-64CD-83A0-72A0-FA7F0A140D58}"/>
                  </a:ext>
                </a:extLst>
              </p:cNvPr>
              <p:cNvSpPr/>
              <p:nvPr/>
            </p:nvSpPr>
            <p:spPr>
              <a:xfrm>
                <a:off x="5537256" y="1609043"/>
                <a:ext cx="140414" cy="193932"/>
              </a:xfrm>
              <a:custGeom>
                <a:avLst/>
                <a:gdLst>
                  <a:gd name="connsiteX0" fmla="*/ 53139 w 222534"/>
                  <a:gd name="connsiteY0" fmla="*/ 294015 h 307352"/>
                  <a:gd name="connsiteX1" fmla="*/ 13919 w 222534"/>
                  <a:gd name="connsiteY1" fmla="*/ 256868 h 307352"/>
                  <a:gd name="connsiteX2" fmla="*/ 20 w 222534"/>
                  <a:gd name="connsiteY2" fmla="*/ 201718 h 307352"/>
                  <a:gd name="connsiteX3" fmla="*/ 20 w 222534"/>
                  <a:gd name="connsiteY3" fmla="*/ 105611 h 307352"/>
                  <a:gd name="connsiteX4" fmla="*/ 13919 w 222534"/>
                  <a:gd name="connsiteY4" fmla="*/ 50080 h 307352"/>
                  <a:gd name="connsiteX5" fmla="*/ 53139 w 222534"/>
                  <a:gd name="connsiteY5" fmla="*/ 12933 h 307352"/>
                  <a:gd name="connsiteX6" fmla="*/ 169182 w 222534"/>
                  <a:gd name="connsiteY6" fmla="*/ 12933 h 307352"/>
                  <a:gd name="connsiteX7" fmla="*/ 208212 w 222534"/>
                  <a:gd name="connsiteY7" fmla="*/ 47890 h 307352"/>
                  <a:gd name="connsiteX8" fmla="*/ 222111 w 222534"/>
                  <a:gd name="connsiteY8" fmla="*/ 97039 h 307352"/>
                  <a:gd name="connsiteX9" fmla="*/ 222111 w 222534"/>
                  <a:gd name="connsiteY9" fmla="*/ 99991 h 307352"/>
                  <a:gd name="connsiteX10" fmla="*/ 216970 w 222534"/>
                  <a:gd name="connsiteY10" fmla="*/ 105135 h 307352"/>
                  <a:gd name="connsiteX11" fmla="*/ 166802 w 222534"/>
                  <a:gd name="connsiteY11" fmla="*/ 105135 h 307352"/>
                  <a:gd name="connsiteX12" fmla="*/ 161662 w 222534"/>
                  <a:gd name="connsiteY12" fmla="*/ 99991 h 307352"/>
                  <a:gd name="connsiteX13" fmla="*/ 161662 w 222534"/>
                  <a:gd name="connsiteY13" fmla="*/ 98658 h 307352"/>
                  <a:gd name="connsiteX14" fmla="*/ 147953 w 222534"/>
                  <a:gd name="connsiteY14" fmla="*/ 65415 h 307352"/>
                  <a:gd name="connsiteX15" fmla="*/ 74368 w 222534"/>
                  <a:gd name="connsiteY15" fmla="*/ 66273 h 307352"/>
                  <a:gd name="connsiteX16" fmla="*/ 60374 w 222534"/>
                  <a:gd name="connsiteY16" fmla="*/ 103801 h 307352"/>
                  <a:gd name="connsiteX17" fmla="*/ 60374 w 222534"/>
                  <a:gd name="connsiteY17" fmla="*/ 203433 h 307352"/>
                  <a:gd name="connsiteX18" fmla="*/ 75415 w 222534"/>
                  <a:gd name="connsiteY18" fmla="*/ 240961 h 307352"/>
                  <a:gd name="connsiteX19" fmla="*/ 113493 w 222534"/>
                  <a:gd name="connsiteY19" fmla="*/ 255344 h 307352"/>
                  <a:gd name="connsiteX20" fmla="*/ 149096 w 222534"/>
                  <a:gd name="connsiteY20" fmla="*/ 243533 h 307352"/>
                  <a:gd name="connsiteX21" fmla="*/ 162423 w 222534"/>
                  <a:gd name="connsiteY21" fmla="*/ 210672 h 307352"/>
                  <a:gd name="connsiteX22" fmla="*/ 162423 w 222534"/>
                  <a:gd name="connsiteY22" fmla="*/ 191622 h 307352"/>
                  <a:gd name="connsiteX23" fmla="*/ 160856 w 222534"/>
                  <a:gd name="connsiteY23" fmla="*/ 189431 h 307352"/>
                  <a:gd name="connsiteX24" fmla="*/ 160234 w 222534"/>
                  <a:gd name="connsiteY24" fmla="*/ 189431 h 307352"/>
                  <a:gd name="connsiteX25" fmla="*/ 112636 w 222534"/>
                  <a:gd name="connsiteY25" fmla="*/ 189431 h 307352"/>
                  <a:gd name="connsiteX26" fmla="*/ 107496 w 222534"/>
                  <a:gd name="connsiteY26" fmla="*/ 184288 h 307352"/>
                  <a:gd name="connsiteX27" fmla="*/ 107496 w 222534"/>
                  <a:gd name="connsiteY27" fmla="*/ 144759 h 307352"/>
                  <a:gd name="connsiteX28" fmla="*/ 112636 w 222534"/>
                  <a:gd name="connsiteY28" fmla="*/ 139615 h 307352"/>
                  <a:gd name="connsiteX29" fmla="*/ 217351 w 222534"/>
                  <a:gd name="connsiteY29" fmla="*/ 139615 h 307352"/>
                  <a:gd name="connsiteX30" fmla="*/ 222491 w 222534"/>
                  <a:gd name="connsiteY30" fmla="*/ 144759 h 307352"/>
                  <a:gd name="connsiteX31" fmla="*/ 222491 w 222534"/>
                  <a:gd name="connsiteY31" fmla="*/ 201432 h 307352"/>
                  <a:gd name="connsiteX32" fmla="*/ 208783 w 222534"/>
                  <a:gd name="connsiteY32" fmla="*/ 258106 h 307352"/>
                  <a:gd name="connsiteX33" fmla="*/ 169944 w 222534"/>
                  <a:gd name="connsiteY33" fmla="*/ 294778 h 307352"/>
                  <a:gd name="connsiteX34" fmla="*/ 111970 w 222534"/>
                  <a:gd name="connsiteY34" fmla="*/ 307255 h 307352"/>
                  <a:gd name="connsiteX35" fmla="*/ 53139 w 222534"/>
                  <a:gd name="connsiteY35" fmla="*/ 294015 h 3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534" h="307352">
                    <a:moveTo>
                      <a:pt x="53139" y="294015"/>
                    </a:moveTo>
                    <a:cubicBezTo>
                      <a:pt x="36790" y="285632"/>
                      <a:pt x="23181" y="272742"/>
                      <a:pt x="13919" y="256868"/>
                    </a:cubicBezTo>
                    <a:cubicBezTo>
                      <a:pt x="4401" y="240075"/>
                      <a:pt x="-401" y="221019"/>
                      <a:pt x="20" y="201718"/>
                    </a:cubicBezTo>
                    <a:lnTo>
                      <a:pt x="20" y="105611"/>
                    </a:lnTo>
                    <a:cubicBezTo>
                      <a:pt x="-413" y="86188"/>
                      <a:pt x="4388" y="67006"/>
                      <a:pt x="13919" y="50080"/>
                    </a:cubicBezTo>
                    <a:cubicBezTo>
                      <a:pt x="23099" y="34142"/>
                      <a:pt x="36730" y="21231"/>
                      <a:pt x="53139" y="12933"/>
                    </a:cubicBezTo>
                    <a:cubicBezTo>
                      <a:pt x="89883" y="-4390"/>
                      <a:pt x="132438" y="-4390"/>
                      <a:pt x="169182" y="12933"/>
                    </a:cubicBezTo>
                    <a:cubicBezTo>
                      <a:pt x="185128" y="20816"/>
                      <a:pt x="198622" y="32902"/>
                      <a:pt x="208212" y="47890"/>
                    </a:cubicBezTo>
                    <a:cubicBezTo>
                      <a:pt x="217476" y="62593"/>
                      <a:pt x="222302" y="79659"/>
                      <a:pt x="222111" y="97039"/>
                    </a:cubicBezTo>
                    <a:lnTo>
                      <a:pt x="222111" y="99991"/>
                    </a:lnTo>
                    <a:cubicBezTo>
                      <a:pt x="222111" y="102832"/>
                      <a:pt x="219809" y="105135"/>
                      <a:pt x="216970" y="105135"/>
                    </a:cubicBezTo>
                    <a:lnTo>
                      <a:pt x="166802" y="105135"/>
                    </a:lnTo>
                    <a:cubicBezTo>
                      <a:pt x="163963" y="105135"/>
                      <a:pt x="161662" y="102832"/>
                      <a:pt x="161662" y="99991"/>
                    </a:cubicBezTo>
                    <a:lnTo>
                      <a:pt x="161662" y="98658"/>
                    </a:lnTo>
                    <a:cubicBezTo>
                      <a:pt x="161925" y="86149"/>
                      <a:pt x="156956" y="74099"/>
                      <a:pt x="147953" y="65415"/>
                    </a:cubicBezTo>
                    <a:cubicBezTo>
                      <a:pt x="126734" y="47049"/>
                      <a:pt x="95154" y="47417"/>
                      <a:pt x="74368" y="66273"/>
                    </a:cubicBezTo>
                    <a:cubicBezTo>
                      <a:pt x="64845" y="76388"/>
                      <a:pt x="59801" y="89917"/>
                      <a:pt x="60374" y="103801"/>
                    </a:cubicBezTo>
                    <a:lnTo>
                      <a:pt x="60374" y="203433"/>
                    </a:lnTo>
                    <a:cubicBezTo>
                      <a:pt x="59824" y="217514"/>
                      <a:pt x="65294" y="231162"/>
                      <a:pt x="75415" y="240961"/>
                    </a:cubicBezTo>
                    <a:cubicBezTo>
                      <a:pt x="85684" y="250642"/>
                      <a:pt x="99392" y="255820"/>
                      <a:pt x="113493" y="255344"/>
                    </a:cubicBezTo>
                    <a:cubicBezTo>
                      <a:pt x="126421" y="256015"/>
                      <a:pt x="139129" y="251800"/>
                      <a:pt x="149096" y="243533"/>
                    </a:cubicBezTo>
                    <a:cubicBezTo>
                      <a:pt x="158213" y="235115"/>
                      <a:pt x="163100" y="223066"/>
                      <a:pt x="162423" y="210672"/>
                    </a:cubicBezTo>
                    <a:lnTo>
                      <a:pt x="162423" y="191622"/>
                    </a:lnTo>
                    <a:cubicBezTo>
                      <a:pt x="162595" y="190584"/>
                      <a:pt x="161893" y="189603"/>
                      <a:pt x="160856" y="189431"/>
                    </a:cubicBezTo>
                    <a:cubicBezTo>
                      <a:pt x="160650" y="189397"/>
                      <a:pt x="160440" y="189397"/>
                      <a:pt x="160234" y="189431"/>
                    </a:cubicBezTo>
                    <a:lnTo>
                      <a:pt x="112636" y="189431"/>
                    </a:lnTo>
                    <a:cubicBezTo>
                      <a:pt x="109797" y="189431"/>
                      <a:pt x="107496" y="187128"/>
                      <a:pt x="107496" y="184288"/>
                    </a:cubicBezTo>
                    <a:lnTo>
                      <a:pt x="107496" y="144759"/>
                    </a:lnTo>
                    <a:cubicBezTo>
                      <a:pt x="107496" y="141918"/>
                      <a:pt x="109797" y="139615"/>
                      <a:pt x="112636" y="139615"/>
                    </a:cubicBezTo>
                    <a:lnTo>
                      <a:pt x="217351" y="139615"/>
                    </a:lnTo>
                    <a:cubicBezTo>
                      <a:pt x="220190" y="139615"/>
                      <a:pt x="222491" y="141918"/>
                      <a:pt x="222491" y="144759"/>
                    </a:cubicBezTo>
                    <a:lnTo>
                      <a:pt x="222491" y="201432"/>
                    </a:lnTo>
                    <a:cubicBezTo>
                      <a:pt x="222998" y="221203"/>
                      <a:pt x="218269" y="240756"/>
                      <a:pt x="208783" y="258106"/>
                    </a:cubicBezTo>
                    <a:cubicBezTo>
                      <a:pt x="199816" y="273959"/>
                      <a:pt x="186281" y="286739"/>
                      <a:pt x="169944" y="294778"/>
                    </a:cubicBezTo>
                    <a:cubicBezTo>
                      <a:pt x="151870" y="303446"/>
                      <a:pt x="132007" y="307721"/>
                      <a:pt x="111970" y="307255"/>
                    </a:cubicBezTo>
                    <a:cubicBezTo>
                      <a:pt x="91568" y="307763"/>
                      <a:pt x="71358" y="303215"/>
                      <a:pt x="53139" y="294015"/>
                    </a:cubicBezTo>
                    <a:close/>
                  </a:path>
                </a:pathLst>
              </a:custGeom>
              <a:solidFill>
                <a:schemeClr val="bg1"/>
              </a:solidFill>
              <a:ln w="9509" cap="flat">
                <a:noFill/>
                <a:prstDash val="solid"/>
                <a:miter/>
              </a:ln>
            </p:spPr>
            <p:txBody>
              <a:bodyPr rtlCol="0" anchor="ctr"/>
              <a:lstStyle/>
              <a:p>
                <a:endParaRPr lang="en-GB"/>
              </a:p>
            </p:txBody>
          </p:sp>
          <p:sp>
            <p:nvSpPr>
              <p:cNvPr id="27" name="Graphic 3">
                <a:extLst>
                  <a:ext uri="{FF2B5EF4-FFF2-40B4-BE49-F238E27FC236}">
                    <a16:creationId xmlns:a16="http://schemas.microsoft.com/office/drawing/2014/main" id="{DAC448B0-0DA7-ADF5-1CD7-ECE3E6977B23}"/>
                  </a:ext>
                </a:extLst>
              </p:cNvPr>
              <p:cNvSpPr/>
              <p:nvPr/>
            </p:nvSpPr>
            <p:spPr>
              <a:xfrm>
                <a:off x="5709062" y="1611290"/>
                <a:ext cx="131544" cy="189742"/>
              </a:xfrm>
              <a:custGeom>
                <a:avLst/>
                <a:gdLst>
                  <a:gd name="connsiteX0" fmla="*/ 1517 w 208477"/>
                  <a:gd name="connsiteY0" fmla="*/ 298836 h 300711"/>
                  <a:gd name="connsiteX1" fmla="*/ -7 w 208477"/>
                  <a:gd name="connsiteY1" fmla="*/ 295216 h 300711"/>
                  <a:gd name="connsiteX2" fmla="*/ -7 w 208477"/>
                  <a:gd name="connsiteY2" fmla="*/ 5084 h 300711"/>
                  <a:gd name="connsiteX3" fmla="*/ 5134 w 208477"/>
                  <a:gd name="connsiteY3" fmla="*/ -59 h 300711"/>
                  <a:gd name="connsiteX4" fmla="*/ 55302 w 208477"/>
                  <a:gd name="connsiteY4" fmla="*/ -59 h 300711"/>
                  <a:gd name="connsiteX5" fmla="*/ 60442 w 208477"/>
                  <a:gd name="connsiteY5" fmla="*/ 5084 h 300711"/>
                  <a:gd name="connsiteX6" fmla="*/ 60442 w 208477"/>
                  <a:gd name="connsiteY6" fmla="*/ 246543 h 300711"/>
                  <a:gd name="connsiteX7" fmla="*/ 62010 w 208477"/>
                  <a:gd name="connsiteY7" fmla="*/ 248734 h 300711"/>
                  <a:gd name="connsiteX8" fmla="*/ 62632 w 208477"/>
                  <a:gd name="connsiteY8" fmla="*/ 248734 h 300711"/>
                  <a:gd name="connsiteX9" fmla="*/ 203330 w 208477"/>
                  <a:gd name="connsiteY9" fmla="*/ 248734 h 300711"/>
                  <a:gd name="connsiteX10" fmla="*/ 208471 w 208477"/>
                  <a:gd name="connsiteY10" fmla="*/ 253877 h 300711"/>
                  <a:gd name="connsiteX11" fmla="*/ 208471 w 208477"/>
                  <a:gd name="connsiteY11" fmla="*/ 295502 h 300711"/>
                  <a:gd name="connsiteX12" fmla="*/ 203331 w 208477"/>
                  <a:gd name="connsiteY12" fmla="*/ 300645 h 300711"/>
                  <a:gd name="connsiteX13" fmla="*/ 5610 w 208477"/>
                  <a:gd name="connsiteY13" fmla="*/ 300645 h 300711"/>
                  <a:gd name="connsiteX14" fmla="*/ 1517 w 208477"/>
                  <a:gd name="connsiteY14" fmla="*/ 298835 h 3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477" h="300711">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1" y="247581"/>
                      <a:pt x="60972" y="248562"/>
                      <a:pt x="62010" y="248734"/>
                    </a:cubicBezTo>
                    <a:cubicBezTo>
                      <a:pt x="62216" y="248768"/>
                      <a:pt x="62426" y="248768"/>
                      <a:pt x="62632" y="248734"/>
                    </a:cubicBezTo>
                    <a:lnTo>
                      <a:pt x="203330" y="248734"/>
                    </a:lnTo>
                    <a:cubicBezTo>
                      <a:pt x="206169" y="248734"/>
                      <a:pt x="208471" y="251037"/>
                      <a:pt x="208471" y="253877"/>
                    </a:cubicBezTo>
                    <a:lnTo>
                      <a:pt x="208471" y="295502"/>
                    </a:lnTo>
                    <a:cubicBezTo>
                      <a:pt x="208471" y="298342"/>
                      <a:pt x="206170" y="300645"/>
                      <a:pt x="203331" y="300645"/>
                    </a:cubicBezTo>
                    <a:lnTo>
                      <a:pt x="5610" y="300645"/>
                    </a:lnTo>
                    <a:cubicBezTo>
                      <a:pt x="4035" y="300729"/>
                      <a:pt x="2515" y="300057"/>
                      <a:pt x="1517" y="298835"/>
                    </a:cubicBezTo>
                    <a:close/>
                  </a:path>
                </a:pathLst>
              </a:custGeom>
              <a:solidFill>
                <a:schemeClr val="bg1"/>
              </a:solidFill>
              <a:ln w="9509" cap="flat">
                <a:no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154A4C36-98B9-F100-82BA-2EEC3EEA7806}"/>
                  </a:ext>
                </a:extLst>
              </p:cNvPr>
              <p:cNvSpPr/>
              <p:nvPr/>
            </p:nvSpPr>
            <p:spPr>
              <a:xfrm>
                <a:off x="5860892" y="1609065"/>
                <a:ext cx="142747" cy="194631"/>
              </a:xfrm>
              <a:custGeom>
                <a:avLst/>
                <a:gdLst>
                  <a:gd name="connsiteX0" fmla="*/ 53901 w 226232"/>
                  <a:gd name="connsiteY0" fmla="*/ 294838 h 308459"/>
                  <a:gd name="connsiteX1" fmla="*/ 14205 w 226232"/>
                  <a:gd name="connsiteY1" fmla="*/ 256738 h 308459"/>
                  <a:gd name="connsiteX2" fmla="*/ 21 w 226232"/>
                  <a:gd name="connsiteY2" fmla="*/ 199588 h 308459"/>
                  <a:gd name="connsiteX3" fmla="*/ 21 w 226232"/>
                  <a:gd name="connsiteY3" fmla="*/ 107767 h 308459"/>
                  <a:gd name="connsiteX4" fmla="*/ 14205 w 226232"/>
                  <a:gd name="connsiteY4" fmla="*/ 51569 h 308459"/>
                  <a:gd name="connsiteX5" fmla="*/ 53901 w 226232"/>
                  <a:gd name="connsiteY5" fmla="*/ 13469 h 308459"/>
                  <a:gd name="connsiteX6" fmla="*/ 172324 w 226232"/>
                  <a:gd name="connsiteY6" fmla="*/ 13469 h 308459"/>
                  <a:gd name="connsiteX7" fmla="*/ 212021 w 226232"/>
                  <a:gd name="connsiteY7" fmla="*/ 51569 h 308459"/>
                  <a:gd name="connsiteX8" fmla="*/ 226204 w 226232"/>
                  <a:gd name="connsiteY8" fmla="*/ 107767 h 308459"/>
                  <a:gd name="connsiteX9" fmla="*/ 226204 w 226232"/>
                  <a:gd name="connsiteY9" fmla="*/ 199588 h 308459"/>
                  <a:gd name="connsiteX10" fmla="*/ 212021 w 226232"/>
                  <a:gd name="connsiteY10" fmla="*/ 256738 h 308459"/>
                  <a:gd name="connsiteX11" fmla="*/ 172324 w 226232"/>
                  <a:gd name="connsiteY11" fmla="*/ 294838 h 308459"/>
                  <a:gd name="connsiteX12" fmla="*/ 112922 w 226232"/>
                  <a:gd name="connsiteY12" fmla="*/ 308363 h 308459"/>
                  <a:gd name="connsiteX13" fmla="*/ 53901 w 226232"/>
                  <a:gd name="connsiteY13" fmla="*/ 294838 h 308459"/>
                  <a:gd name="connsiteX14" fmla="*/ 151000 w 226232"/>
                  <a:gd name="connsiteY14" fmla="*/ 241593 h 308459"/>
                  <a:gd name="connsiteX15" fmla="*/ 165565 w 226232"/>
                  <a:gd name="connsiteY15" fmla="*/ 201683 h 308459"/>
                  <a:gd name="connsiteX16" fmla="*/ 165565 w 226232"/>
                  <a:gd name="connsiteY16" fmla="*/ 107195 h 308459"/>
                  <a:gd name="connsiteX17" fmla="*/ 151191 w 226232"/>
                  <a:gd name="connsiteY17" fmla="*/ 67190 h 308459"/>
                  <a:gd name="connsiteX18" fmla="*/ 113113 w 226232"/>
                  <a:gd name="connsiteY18" fmla="*/ 51950 h 308459"/>
                  <a:gd name="connsiteX19" fmla="*/ 75035 w 226232"/>
                  <a:gd name="connsiteY19" fmla="*/ 67190 h 308459"/>
                  <a:gd name="connsiteX20" fmla="*/ 60660 w 226232"/>
                  <a:gd name="connsiteY20" fmla="*/ 107291 h 308459"/>
                  <a:gd name="connsiteX21" fmla="*/ 60660 w 226232"/>
                  <a:gd name="connsiteY21" fmla="*/ 201683 h 308459"/>
                  <a:gd name="connsiteX22" fmla="*/ 75035 w 226232"/>
                  <a:gd name="connsiteY22" fmla="*/ 241593 h 308459"/>
                  <a:gd name="connsiteX23" fmla="*/ 113113 w 226232"/>
                  <a:gd name="connsiteY23" fmla="*/ 256643 h 308459"/>
                  <a:gd name="connsiteX24" fmla="*/ 151191 w 226232"/>
                  <a:gd name="connsiteY24" fmla="*/ 241688 h 3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32" h="308459">
                    <a:moveTo>
                      <a:pt x="53901" y="294838"/>
                    </a:moveTo>
                    <a:cubicBezTo>
                      <a:pt x="37322" y="286166"/>
                      <a:pt x="23554" y="272951"/>
                      <a:pt x="14205" y="256738"/>
                    </a:cubicBezTo>
                    <a:cubicBezTo>
                      <a:pt x="4476" y="239291"/>
                      <a:pt x="-421" y="219562"/>
                      <a:pt x="21" y="199588"/>
                    </a:cubicBezTo>
                    <a:lnTo>
                      <a:pt x="21" y="107767"/>
                    </a:lnTo>
                    <a:cubicBezTo>
                      <a:pt x="-352" y="88103"/>
                      <a:pt x="4545" y="68698"/>
                      <a:pt x="14205" y="51569"/>
                    </a:cubicBezTo>
                    <a:cubicBezTo>
                      <a:pt x="23511" y="35323"/>
                      <a:pt x="37291" y="22097"/>
                      <a:pt x="53901" y="13469"/>
                    </a:cubicBezTo>
                    <a:cubicBezTo>
                      <a:pt x="91317" y="-4568"/>
                      <a:pt x="134908" y="-4568"/>
                      <a:pt x="172324" y="13469"/>
                    </a:cubicBezTo>
                    <a:cubicBezTo>
                      <a:pt x="188931" y="22102"/>
                      <a:pt x="202710" y="35326"/>
                      <a:pt x="212021" y="51569"/>
                    </a:cubicBezTo>
                    <a:cubicBezTo>
                      <a:pt x="221680" y="68698"/>
                      <a:pt x="226578" y="88103"/>
                      <a:pt x="226204" y="107767"/>
                    </a:cubicBezTo>
                    <a:lnTo>
                      <a:pt x="226204" y="199588"/>
                    </a:lnTo>
                    <a:cubicBezTo>
                      <a:pt x="226591" y="219555"/>
                      <a:pt x="221698" y="239271"/>
                      <a:pt x="212021" y="256738"/>
                    </a:cubicBezTo>
                    <a:cubicBezTo>
                      <a:pt x="202744" y="273008"/>
                      <a:pt x="188956" y="286241"/>
                      <a:pt x="172324" y="294838"/>
                    </a:cubicBezTo>
                    <a:cubicBezTo>
                      <a:pt x="153937" y="304168"/>
                      <a:pt x="133533" y="308814"/>
                      <a:pt x="112922" y="308363"/>
                    </a:cubicBezTo>
                    <a:cubicBezTo>
                      <a:pt x="92428" y="308867"/>
                      <a:pt x="72134" y="304216"/>
                      <a:pt x="53901" y="294838"/>
                    </a:cubicBezTo>
                    <a:close/>
                    <a:moveTo>
                      <a:pt x="151000" y="241593"/>
                    </a:moveTo>
                    <a:cubicBezTo>
                      <a:pt x="161025" y="230793"/>
                      <a:pt x="166275" y="216406"/>
                      <a:pt x="165565" y="201683"/>
                    </a:cubicBezTo>
                    <a:lnTo>
                      <a:pt x="165565" y="107195"/>
                    </a:lnTo>
                    <a:cubicBezTo>
                      <a:pt x="166204" y="92490"/>
                      <a:pt x="161042" y="78122"/>
                      <a:pt x="151191" y="67190"/>
                    </a:cubicBezTo>
                    <a:cubicBezTo>
                      <a:pt x="141234" y="56935"/>
                      <a:pt x="127391" y="51395"/>
                      <a:pt x="113113" y="51950"/>
                    </a:cubicBezTo>
                    <a:cubicBezTo>
                      <a:pt x="98821" y="51321"/>
                      <a:pt x="84950" y="56872"/>
                      <a:pt x="75035" y="67190"/>
                    </a:cubicBezTo>
                    <a:cubicBezTo>
                      <a:pt x="65160" y="78146"/>
                      <a:pt x="59996" y="92553"/>
                      <a:pt x="60660" y="107291"/>
                    </a:cubicBezTo>
                    <a:lnTo>
                      <a:pt x="60660" y="201683"/>
                    </a:lnTo>
                    <a:cubicBezTo>
                      <a:pt x="59952" y="216370"/>
                      <a:pt x="65126" y="230734"/>
                      <a:pt x="75035" y="241593"/>
                    </a:cubicBezTo>
                    <a:cubicBezTo>
                      <a:pt x="85004" y="251810"/>
                      <a:pt x="98857" y="257284"/>
                      <a:pt x="113113" y="256643"/>
                    </a:cubicBezTo>
                    <a:cubicBezTo>
                      <a:pt x="127338" y="257213"/>
                      <a:pt x="141151" y="251788"/>
                      <a:pt x="151191" y="241688"/>
                    </a:cubicBezTo>
                    <a:close/>
                  </a:path>
                </a:pathLst>
              </a:custGeom>
              <a:solidFill>
                <a:schemeClr val="bg1"/>
              </a:solidFill>
              <a:ln w="9509" cap="flat">
                <a:noFill/>
                <a:prstDash val="solid"/>
                <a:miter/>
              </a:ln>
            </p:spPr>
            <p:txBody>
              <a:bodyPr rtlCol="0" anchor="ctr"/>
              <a:lstStyle/>
              <a:p>
                <a:endParaRPr lang="en-GB"/>
              </a:p>
            </p:txBody>
          </p:sp>
          <p:sp>
            <p:nvSpPr>
              <p:cNvPr id="29" name="Graphic 3">
                <a:extLst>
                  <a:ext uri="{FF2B5EF4-FFF2-40B4-BE49-F238E27FC236}">
                    <a16:creationId xmlns:a16="http://schemas.microsoft.com/office/drawing/2014/main" id="{76D2A463-18E9-3A65-B545-EB01BB34E048}"/>
                  </a:ext>
                </a:extLst>
              </p:cNvPr>
              <p:cNvSpPr/>
              <p:nvPr/>
            </p:nvSpPr>
            <p:spPr>
              <a:xfrm>
                <a:off x="6035460" y="1611290"/>
                <a:ext cx="138122" cy="189581"/>
              </a:xfrm>
              <a:custGeom>
                <a:avLst/>
                <a:gdLst>
                  <a:gd name="connsiteX0" fmla="*/ 178008 w 218901"/>
                  <a:gd name="connsiteY0" fmla="*/ 146245 h 300456"/>
                  <a:gd name="connsiteX1" fmla="*/ 218752 w 218901"/>
                  <a:gd name="connsiteY1" fmla="*/ 216158 h 300456"/>
                  <a:gd name="connsiteX2" fmla="*/ 190193 w 218901"/>
                  <a:gd name="connsiteY2" fmla="*/ 279024 h 300456"/>
                  <a:gd name="connsiteX3" fmla="*/ 116036 w 218901"/>
                  <a:gd name="connsiteY3" fmla="*/ 300264 h 300456"/>
                  <a:gd name="connsiteX4" fmla="*/ 5134 w 218901"/>
                  <a:gd name="connsiteY4" fmla="*/ 300264 h 300456"/>
                  <a:gd name="connsiteX5" fmla="*/ -7 w 218901"/>
                  <a:gd name="connsiteY5" fmla="*/ 295121 h 300456"/>
                  <a:gd name="connsiteX6" fmla="*/ -7 w 218901"/>
                  <a:gd name="connsiteY6" fmla="*/ 5084 h 300456"/>
                  <a:gd name="connsiteX7" fmla="*/ 5134 w 218901"/>
                  <a:gd name="connsiteY7" fmla="*/ -59 h 300456"/>
                  <a:gd name="connsiteX8" fmla="*/ 112514 w 218901"/>
                  <a:gd name="connsiteY8" fmla="*/ -59 h 300456"/>
                  <a:gd name="connsiteX9" fmla="*/ 214182 w 218901"/>
                  <a:gd name="connsiteY9" fmla="*/ 82332 h 300456"/>
                  <a:gd name="connsiteX10" fmla="*/ 177723 w 218901"/>
                  <a:gd name="connsiteY10" fmla="*/ 143673 h 300456"/>
                  <a:gd name="connsiteX11" fmla="*/ 178008 w 218901"/>
                  <a:gd name="connsiteY11" fmla="*/ 146245 h 300456"/>
                  <a:gd name="connsiteX12" fmla="*/ 60538 w 218901"/>
                  <a:gd name="connsiteY12" fmla="*/ 53948 h 300456"/>
                  <a:gd name="connsiteX13" fmla="*/ 60538 w 218901"/>
                  <a:gd name="connsiteY13" fmla="*/ 120623 h 300456"/>
                  <a:gd name="connsiteX14" fmla="*/ 62105 w 218901"/>
                  <a:gd name="connsiteY14" fmla="*/ 122813 h 300456"/>
                  <a:gd name="connsiteX15" fmla="*/ 62727 w 218901"/>
                  <a:gd name="connsiteY15" fmla="*/ 122813 h 300456"/>
                  <a:gd name="connsiteX16" fmla="*/ 112514 w 218901"/>
                  <a:gd name="connsiteY16" fmla="*/ 122813 h 300456"/>
                  <a:gd name="connsiteX17" fmla="*/ 143833 w 218901"/>
                  <a:gd name="connsiteY17" fmla="*/ 113288 h 300456"/>
                  <a:gd name="connsiteX18" fmla="*/ 154971 w 218901"/>
                  <a:gd name="connsiteY18" fmla="*/ 87571 h 300456"/>
                  <a:gd name="connsiteX19" fmla="*/ 143833 w 218901"/>
                  <a:gd name="connsiteY19" fmla="*/ 61187 h 300456"/>
                  <a:gd name="connsiteX20" fmla="*/ 112514 w 218901"/>
                  <a:gd name="connsiteY20" fmla="*/ 51662 h 300456"/>
                  <a:gd name="connsiteX21" fmla="*/ 62346 w 218901"/>
                  <a:gd name="connsiteY21" fmla="*/ 51662 h 300456"/>
                  <a:gd name="connsiteX22" fmla="*/ 60383 w 218901"/>
                  <a:gd name="connsiteY22" fmla="*/ 53505 h 300456"/>
                  <a:gd name="connsiteX23" fmla="*/ 60443 w 218901"/>
                  <a:gd name="connsiteY23" fmla="*/ 54043 h 300456"/>
                  <a:gd name="connsiteX24" fmla="*/ 147165 w 218901"/>
                  <a:gd name="connsiteY24" fmla="*/ 237875 h 300456"/>
                  <a:gd name="connsiteX25" fmla="*/ 147165 w 218901"/>
                  <a:gd name="connsiteY25" fmla="*/ 182535 h 300456"/>
                  <a:gd name="connsiteX26" fmla="*/ 115846 w 218901"/>
                  <a:gd name="connsiteY26" fmla="*/ 172439 h 300456"/>
                  <a:gd name="connsiteX27" fmla="*/ 62632 w 218901"/>
                  <a:gd name="connsiteY27" fmla="*/ 172439 h 300456"/>
                  <a:gd name="connsiteX28" fmla="*/ 60442 w 218901"/>
                  <a:gd name="connsiteY28" fmla="*/ 174007 h 300456"/>
                  <a:gd name="connsiteX29" fmla="*/ 60442 w 218901"/>
                  <a:gd name="connsiteY29" fmla="*/ 174630 h 300456"/>
                  <a:gd name="connsiteX30" fmla="*/ 60442 w 218901"/>
                  <a:gd name="connsiteY30" fmla="*/ 245876 h 300456"/>
                  <a:gd name="connsiteX31" fmla="*/ 62120 w 218901"/>
                  <a:gd name="connsiteY31" fmla="*/ 247983 h 300456"/>
                  <a:gd name="connsiteX32" fmla="*/ 62632 w 218901"/>
                  <a:gd name="connsiteY32" fmla="*/ 247972 h 300456"/>
                  <a:gd name="connsiteX33" fmla="*/ 116227 w 218901"/>
                  <a:gd name="connsiteY33" fmla="*/ 247972 h 300456"/>
                  <a:gd name="connsiteX34" fmla="*/ 147070 w 218901"/>
                  <a:gd name="connsiteY34" fmla="*/ 237875 h 3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901" h="300456">
                    <a:moveTo>
                      <a:pt x="178008" y="146245"/>
                    </a:moveTo>
                    <a:cubicBezTo>
                      <a:pt x="204501" y="159127"/>
                      <a:pt x="220595" y="186744"/>
                      <a:pt x="218752" y="216158"/>
                    </a:cubicBezTo>
                    <a:cubicBezTo>
                      <a:pt x="220253" y="240558"/>
                      <a:pt x="209553" y="264111"/>
                      <a:pt x="190193" y="279024"/>
                    </a:cubicBezTo>
                    <a:cubicBezTo>
                      <a:pt x="168468" y="294042"/>
                      <a:pt x="142413" y="301504"/>
                      <a:pt x="116036" y="300264"/>
                    </a:cubicBezTo>
                    <a:lnTo>
                      <a:pt x="5134" y="300264"/>
                    </a:lnTo>
                    <a:cubicBezTo>
                      <a:pt x="2295" y="300264"/>
                      <a:pt x="-7" y="297962"/>
                      <a:pt x="-7" y="295121"/>
                    </a:cubicBezTo>
                    <a:lnTo>
                      <a:pt x="-7" y="5084"/>
                    </a:lnTo>
                    <a:cubicBezTo>
                      <a:pt x="-7" y="2244"/>
                      <a:pt x="2295" y="-59"/>
                      <a:pt x="5134" y="-59"/>
                    </a:cubicBezTo>
                    <a:lnTo>
                      <a:pt x="112514" y="-59"/>
                    </a:lnTo>
                    <a:cubicBezTo>
                      <a:pt x="180293" y="-59"/>
                      <a:pt x="214182" y="27405"/>
                      <a:pt x="214182" y="82332"/>
                    </a:cubicBezTo>
                    <a:cubicBezTo>
                      <a:pt x="215713" y="108316"/>
                      <a:pt x="201272" y="132613"/>
                      <a:pt x="177723" y="143673"/>
                    </a:cubicBezTo>
                    <a:cubicBezTo>
                      <a:pt x="176200" y="144562"/>
                      <a:pt x="176295" y="145420"/>
                      <a:pt x="178008" y="146245"/>
                    </a:cubicBezTo>
                    <a:close/>
                    <a:moveTo>
                      <a:pt x="60538" y="53948"/>
                    </a:moveTo>
                    <a:lnTo>
                      <a:pt x="60538" y="120623"/>
                    </a:lnTo>
                    <a:cubicBezTo>
                      <a:pt x="60366" y="121661"/>
                      <a:pt x="61067" y="122642"/>
                      <a:pt x="62105" y="122813"/>
                    </a:cubicBezTo>
                    <a:cubicBezTo>
                      <a:pt x="62311" y="122848"/>
                      <a:pt x="62521" y="122848"/>
                      <a:pt x="62727" y="122813"/>
                    </a:cubicBezTo>
                    <a:lnTo>
                      <a:pt x="112514" y="122813"/>
                    </a:lnTo>
                    <a:cubicBezTo>
                      <a:pt x="123751" y="123443"/>
                      <a:pt x="134847" y="120068"/>
                      <a:pt x="143833" y="113288"/>
                    </a:cubicBezTo>
                    <a:cubicBezTo>
                      <a:pt x="151300" y="106885"/>
                      <a:pt x="155407" y="97401"/>
                      <a:pt x="154971" y="87571"/>
                    </a:cubicBezTo>
                    <a:cubicBezTo>
                      <a:pt x="155444" y="77542"/>
                      <a:pt x="151348" y="67840"/>
                      <a:pt x="143833" y="61187"/>
                    </a:cubicBezTo>
                    <a:cubicBezTo>
                      <a:pt x="134894" y="54315"/>
                      <a:pt x="123763" y="50929"/>
                      <a:pt x="112514" y="51662"/>
                    </a:cubicBezTo>
                    <a:lnTo>
                      <a:pt x="62346" y="51662"/>
                    </a:lnTo>
                    <a:cubicBezTo>
                      <a:pt x="61295" y="51628"/>
                      <a:pt x="60416" y="52453"/>
                      <a:pt x="60383" y="53505"/>
                    </a:cubicBezTo>
                    <a:cubicBezTo>
                      <a:pt x="60377" y="53686"/>
                      <a:pt x="60397" y="53867"/>
                      <a:pt x="60443" y="54043"/>
                    </a:cubicBezTo>
                    <a:close/>
                    <a:moveTo>
                      <a:pt x="147165" y="237875"/>
                    </a:moveTo>
                    <a:cubicBezTo>
                      <a:pt x="162023" y="222424"/>
                      <a:pt x="162023" y="197987"/>
                      <a:pt x="147165" y="182535"/>
                    </a:cubicBezTo>
                    <a:cubicBezTo>
                      <a:pt x="138368" y="175345"/>
                      <a:pt x="127184" y="171740"/>
                      <a:pt x="115846" y="172439"/>
                    </a:cubicBezTo>
                    <a:lnTo>
                      <a:pt x="62632" y="172439"/>
                    </a:lnTo>
                    <a:cubicBezTo>
                      <a:pt x="61594" y="172267"/>
                      <a:pt x="60614" y="172969"/>
                      <a:pt x="60442" y="174007"/>
                    </a:cubicBezTo>
                    <a:cubicBezTo>
                      <a:pt x="60408" y="174213"/>
                      <a:pt x="60408" y="174423"/>
                      <a:pt x="60442" y="174630"/>
                    </a:cubicBezTo>
                    <a:lnTo>
                      <a:pt x="60442" y="245876"/>
                    </a:lnTo>
                    <a:cubicBezTo>
                      <a:pt x="60324" y="246922"/>
                      <a:pt x="61076" y="247865"/>
                      <a:pt x="62120" y="247983"/>
                    </a:cubicBezTo>
                    <a:cubicBezTo>
                      <a:pt x="62291" y="248002"/>
                      <a:pt x="62462" y="247999"/>
                      <a:pt x="62632" y="247972"/>
                    </a:cubicBezTo>
                    <a:lnTo>
                      <a:pt x="116227" y="247972"/>
                    </a:lnTo>
                    <a:cubicBezTo>
                      <a:pt x="127413" y="248625"/>
                      <a:pt x="138432" y="245018"/>
                      <a:pt x="147070" y="237875"/>
                    </a:cubicBezTo>
                    <a:close/>
                  </a:path>
                </a:pathLst>
              </a:custGeom>
              <a:solidFill>
                <a:schemeClr val="bg1"/>
              </a:solidFill>
              <a:ln w="9509" cap="flat">
                <a:noFill/>
                <a:prstDash val="solid"/>
                <a:miter/>
              </a:ln>
            </p:spPr>
            <p:txBody>
              <a:bodyPr rtlCol="0" anchor="ctr"/>
              <a:lstStyle/>
              <a:p>
                <a:endParaRPr lang="en-GB"/>
              </a:p>
            </p:txBody>
          </p:sp>
          <p:sp>
            <p:nvSpPr>
              <p:cNvPr id="30" name="Graphic 3">
                <a:extLst>
                  <a:ext uri="{FF2B5EF4-FFF2-40B4-BE49-F238E27FC236}">
                    <a16:creationId xmlns:a16="http://schemas.microsoft.com/office/drawing/2014/main" id="{0F803761-C8E8-1404-4A91-8D490C087E71}"/>
                  </a:ext>
                </a:extLst>
              </p:cNvPr>
              <p:cNvSpPr/>
              <p:nvPr/>
            </p:nvSpPr>
            <p:spPr>
              <a:xfrm>
                <a:off x="6186527" y="1611221"/>
                <a:ext cx="166701" cy="189644"/>
              </a:xfrm>
              <a:custGeom>
                <a:avLst/>
                <a:gdLst>
                  <a:gd name="connsiteX0" fmla="*/ 199713 w 264194"/>
                  <a:gd name="connsiteY0" fmla="*/ 296183 h 300555"/>
                  <a:gd name="connsiteX1" fmla="*/ 187243 w 264194"/>
                  <a:gd name="connsiteY1" fmla="*/ 254082 h 300555"/>
                  <a:gd name="connsiteX2" fmla="*/ 185053 w 264194"/>
                  <a:gd name="connsiteY2" fmla="*/ 252368 h 300555"/>
                  <a:gd name="connsiteX3" fmla="*/ 79196 w 264194"/>
                  <a:gd name="connsiteY3" fmla="*/ 252368 h 300555"/>
                  <a:gd name="connsiteX4" fmla="*/ 77006 w 264194"/>
                  <a:gd name="connsiteY4" fmla="*/ 254082 h 300555"/>
                  <a:gd name="connsiteX5" fmla="*/ 64536 w 264194"/>
                  <a:gd name="connsiteY5" fmla="*/ 296087 h 300555"/>
                  <a:gd name="connsiteX6" fmla="*/ 58919 w 264194"/>
                  <a:gd name="connsiteY6" fmla="*/ 300374 h 300555"/>
                  <a:gd name="connsiteX7" fmla="*/ 4468 w 264194"/>
                  <a:gd name="connsiteY7" fmla="*/ 300374 h 300555"/>
                  <a:gd name="connsiteX8" fmla="*/ 565 w 264194"/>
                  <a:gd name="connsiteY8" fmla="*/ 298850 h 300555"/>
                  <a:gd name="connsiteX9" fmla="*/ 565 w 264194"/>
                  <a:gd name="connsiteY9" fmla="*/ 294373 h 300555"/>
                  <a:gd name="connsiteX10" fmla="*/ 93190 w 264194"/>
                  <a:gd name="connsiteY10" fmla="*/ 4241 h 300555"/>
                  <a:gd name="connsiteX11" fmla="*/ 98806 w 264194"/>
                  <a:gd name="connsiteY11" fmla="*/ -45 h 300555"/>
                  <a:gd name="connsiteX12" fmla="*/ 166109 w 264194"/>
                  <a:gd name="connsiteY12" fmla="*/ -45 h 300555"/>
                  <a:gd name="connsiteX13" fmla="*/ 171726 w 264194"/>
                  <a:gd name="connsiteY13" fmla="*/ 4241 h 300555"/>
                  <a:gd name="connsiteX14" fmla="*/ 264065 w 264194"/>
                  <a:gd name="connsiteY14" fmla="*/ 294278 h 300555"/>
                  <a:gd name="connsiteX15" fmla="*/ 264065 w 264194"/>
                  <a:gd name="connsiteY15" fmla="*/ 296468 h 300555"/>
                  <a:gd name="connsiteX16" fmla="*/ 260481 w 264194"/>
                  <a:gd name="connsiteY16" fmla="*/ 300490 h 300555"/>
                  <a:gd name="connsiteX17" fmla="*/ 259305 w 264194"/>
                  <a:gd name="connsiteY17" fmla="*/ 300374 h 300555"/>
                  <a:gd name="connsiteX18" fmla="*/ 205330 w 264194"/>
                  <a:gd name="connsiteY18" fmla="*/ 300374 h 300555"/>
                  <a:gd name="connsiteX19" fmla="*/ 199713 w 264194"/>
                  <a:gd name="connsiteY19" fmla="*/ 296183 h 300555"/>
                  <a:gd name="connsiteX20" fmla="*/ 94237 w 264194"/>
                  <a:gd name="connsiteY20" fmla="*/ 205600 h 300555"/>
                  <a:gd name="connsiteX21" fmla="*/ 169727 w 264194"/>
                  <a:gd name="connsiteY21" fmla="*/ 205600 h 300555"/>
                  <a:gd name="connsiteX22" fmla="*/ 171440 w 264194"/>
                  <a:gd name="connsiteY22" fmla="*/ 203028 h 300555"/>
                  <a:gd name="connsiteX23" fmla="*/ 132886 w 264194"/>
                  <a:gd name="connsiteY23" fmla="*/ 75203 h 300555"/>
                  <a:gd name="connsiteX24" fmla="*/ 131553 w 264194"/>
                  <a:gd name="connsiteY24" fmla="*/ 73679 h 300555"/>
                  <a:gd name="connsiteX25" fmla="*/ 130316 w 264194"/>
                  <a:gd name="connsiteY25" fmla="*/ 75203 h 300555"/>
                  <a:gd name="connsiteX26" fmla="*/ 92238 w 264194"/>
                  <a:gd name="connsiteY26" fmla="*/ 202647 h 300555"/>
                  <a:gd name="connsiteX27" fmla="*/ 94237 w 264194"/>
                  <a:gd name="connsiteY27" fmla="*/ 205600 h 30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194" h="300555">
                    <a:moveTo>
                      <a:pt x="199713" y="296183"/>
                    </a:moveTo>
                    <a:lnTo>
                      <a:pt x="187243" y="254082"/>
                    </a:lnTo>
                    <a:cubicBezTo>
                      <a:pt x="186911" y="253131"/>
                      <a:pt x="186056" y="252461"/>
                      <a:pt x="185053"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065" y="294278"/>
                    </a:lnTo>
                    <a:cubicBezTo>
                      <a:pt x="264229" y="294999"/>
                      <a:pt x="264229" y="295747"/>
                      <a:pt x="264065" y="296468"/>
                    </a:cubicBezTo>
                    <a:cubicBezTo>
                      <a:pt x="264186" y="298569"/>
                      <a:pt x="262581" y="300370"/>
                      <a:pt x="260481" y="300490"/>
                    </a:cubicBezTo>
                    <a:cubicBezTo>
                      <a:pt x="260086" y="300513"/>
                      <a:pt x="259689" y="300473"/>
                      <a:pt x="259305" y="300374"/>
                    </a:cubicBezTo>
                    <a:lnTo>
                      <a:pt x="205330" y="300374"/>
                    </a:lnTo>
                    <a:cubicBezTo>
                      <a:pt x="202686" y="300535"/>
                      <a:pt x="200312" y="298764"/>
                      <a:pt x="199713" y="296183"/>
                    </a:cubicBezTo>
                    <a:close/>
                    <a:moveTo>
                      <a:pt x="94237" y="205600"/>
                    </a:moveTo>
                    <a:lnTo>
                      <a:pt x="169727" y="205600"/>
                    </a:lnTo>
                    <a:cubicBezTo>
                      <a:pt x="171440" y="205600"/>
                      <a:pt x="172011" y="204743"/>
                      <a:pt x="171440" y="203028"/>
                    </a:cubicBezTo>
                    <a:lnTo>
                      <a:pt x="132886" y="75203"/>
                    </a:lnTo>
                    <a:cubicBezTo>
                      <a:pt x="132886" y="74060"/>
                      <a:pt x="132125" y="73583"/>
                      <a:pt x="131553" y="73679"/>
                    </a:cubicBezTo>
                    <a:cubicBezTo>
                      <a:pt x="130903" y="73935"/>
                      <a:pt x="130434" y="74513"/>
                      <a:pt x="130316" y="75203"/>
                    </a:cubicBezTo>
                    <a:lnTo>
                      <a:pt x="92238" y="202647"/>
                    </a:lnTo>
                    <a:cubicBezTo>
                      <a:pt x="92047" y="204743"/>
                      <a:pt x="92809" y="205600"/>
                      <a:pt x="94237" y="205600"/>
                    </a:cubicBezTo>
                    <a:close/>
                  </a:path>
                </a:pathLst>
              </a:custGeom>
              <a:solidFill>
                <a:schemeClr val="bg1"/>
              </a:solidFill>
              <a:ln w="9509" cap="flat">
                <a:noFill/>
                <a:prstDash val="solid"/>
                <a:miter/>
              </a:ln>
            </p:spPr>
            <p:txBody>
              <a:bodyPr rtlCol="0" anchor="ctr"/>
              <a:lstStyle/>
              <a:p>
                <a:endParaRPr lang="en-GB"/>
              </a:p>
            </p:txBody>
          </p:sp>
          <p:sp>
            <p:nvSpPr>
              <p:cNvPr id="31" name="Graphic 3">
                <a:extLst>
                  <a:ext uri="{FF2B5EF4-FFF2-40B4-BE49-F238E27FC236}">
                    <a16:creationId xmlns:a16="http://schemas.microsoft.com/office/drawing/2014/main" id="{8E4D1AE2-9BF5-06AE-DC4E-F9B796E9F81A}"/>
                  </a:ext>
                </a:extLst>
              </p:cNvPr>
              <p:cNvSpPr/>
              <p:nvPr/>
            </p:nvSpPr>
            <p:spPr>
              <a:xfrm>
                <a:off x="6379939"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2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4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2" y="2244"/>
                      <a:pt x="60442" y="5084"/>
                    </a:cubicBezTo>
                    <a:lnTo>
                      <a:pt x="60442" y="246543"/>
                    </a:lnTo>
                    <a:cubicBezTo>
                      <a:pt x="60270" y="247581"/>
                      <a:pt x="60972" y="248562"/>
                      <a:pt x="62010" y="248734"/>
                    </a:cubicBezTo>
                    <a:cubicBezTo>
                      <a:pt x="62215" y="248768"/>
                      <a:pt x="62426" y="248768"/>
                      <a:pt x="62632" y="248734"/>
                    </a:cubicBezTo>
                    <a:lnTo>
                      <a:pt x="202854"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2" name="Graphic 3">
                <a:extLst>
                  <a:ext uri="{FF2B5EF4-FFF2-40B4-BE49-F238E27FC236}">
                    <a16:creationId xmlns:a16="http://schemas.microsoft.com/office/drawing/2014/main" id="{F48C884C-632C-70F7-F039-0C322B49F651}"/>
                  </a:ext>
                </a:extLst>
              </p:cNvPr>
              <p:cNvSpPr/>
              <p:nvPr/>
            </p:nvSpPr>
            <p:spPr>
              <a:xfrm>
                <a:off x="6585064" y="1611281"/>
                <a:ext cx="166820" cy="189583"/>
              </a:xfrm>
              <a:custGeom>
                <a:avLst/>
                <a:gdLst>
                  <a:gd name="connsiteX0" fmla="*/ 199903 w 264384"/>
                  <a:gd name="connsiteY0" fmla="*/ 296087 h 300459"/>
                  <a:gd name="connsiteX1" fmla="*/ 187052 w 264384"/>
                  <a:gd name="connsiteY1" fmla="*/ 254082 h 300459"/>
                  <a:gd name="connsiteX2" fmla="*/ 184862 w 264384"/>
                  <a:gd name="connsiteY2" fmla="*/ 252368 h 300459"/>
                  <a:gd name="connsiteX3" fmla="*/ 79196 w 264384"/>
                  <a:gd name="connsiteY3" fmla="*/ 252368 h 300459"/>
                  <a:gd name="connsiteX4" fmla="*/ 77006 w 264384"/>
                  <a:gd name="connsiteY4" fmla="*/ 254082 h 300459"/>
                  <a:gd name="connsiteX5" fmla="*/ 64536 w 264384"/>
                  <a:gd name="connsiteY5" fmla="*/ 296087 h 300459"/>
                  <a:gd name="connsiteX6" fmla="*/ 58919 w 264384"/>
                  <a:gd name="connsiteY6" fmla="*/ 300374 h 300459"/>
                  <a:gd name="connsiteX7" fmla="*/ 4468 w 264384"/>
                  <a:gd name="connsiteY7" fmla="*/ 300374 h 300459"/>
                  <a:gd name="connsiteX8" fmla="*/ 565 w 264384"/>
                  <a:gd name="connsiteY8" fmla="*/ 298850 h 300459"/>
                  <a:gd name="connsiteX9" fmla="*/ 565 w 264384"/>
                  <a:gd name="connsiteY9" fmla="*/ 294373 h 300459"/>
                  <a:gd name="connsiteX10" fmla="*/ 93190 w 264384"/>
                  <a:gd name="connsiteY10" fmla="*/ 4241 h 300459"/>
                  <a:gd name="connsiteX11" fmla="*/ 98806 w 264384"/>
                  <a:gd name="connsiteY11" fmla="*/ -45 h 300459"/>
                  <a:gd name="connsiteX12" fmla="*/ 166109 w 264384"/>
                  <a:gd name="connsiteY12" fmla="*/ -45 h 300459"/>
                  <a:gd name="connsiteX13" fmla="*/ 171726 w 264384"/>
                  <a:gd name="connsiteY13" fmla="*/ 4241 h 300459"/>
                  <a:gd name="connsiteX14" fmla="*/ 264256 w 264384"/>
                  <a:gd name="connsiteY14" fmla="*/ 294183 h 300459"/>
                  <a:gd name="connsiteX15" fmla="*/ 264256 w 264384"/>
                  <a:gd name="connsiteY15" fmla="*/ 296373 h 300459"/>
                  <a:gd name="connsiteX16" fmla="*/ 260672 w 264384"/>
                  <a:gd name="connsiteY16" fmla="*/ 300395 h 300459"/>
                  <a:gd name="connsiteX17" fmla="*/ 259496 w 264384"/>
                  <a:gd name="connsiteY17" fmla="*/ 300278 h 300459"/>
                  <a:gd name="connsiteX18" fmla="*/ 205044 w 264384"/>
                  <a:gd name="connsiteY18" fmla="*/ 300279 h 300459"/>
                  <a:gd name="connsiteX19" fmla="*/ 199903 w 264384"/>
                  <a:gd name="connsiteY19" fmla="*/ 296087 h 300459"/>
                  <a:gd name="connsiteX20" fmla="*/ 94427 w 264384"/>
                  <a:gd name="connsiteY20" fmla="*/ 205505 h 300459"/>
                  <a:gd name="connsiteX21" fmla="*/ 169917 w 264384"/>
                  <a:gd name="connsiteY21" fmla="*/ 205505 h 300459"/>
                  <a:gd name="connsiteX22" fmla="*/ 171631 w 264384"/>
                  <a:gd name="connsiteY22" fmla="*/ 202933 h 300459"/>
                  <a:gd name="connsiteX23" fmla="*/ 132981 w 264384"/>
                  <a:gd name="connsiteY23" fmla="*/ 75107 h 300459"/>
                  <a:gd name="connsiteX24" fmla="*/ 131649 w 264384"/>
                  <a:gd name="connsiteY24" fmla="*/ 73583 h 300459"/>
                  <a:gd name="connsiteX25" fmla="*/ 130411 w 264384"/>
                  <a:gd name="connsiteY25" fmla="*/ 75107 h 300459"/>
                  <a:gd name="connsiteX26" fmla="*/ 92333 w 264384"/>
                  <a:gd name="connsiteY26" fmla="*/ 202552 h 300459"/>
                  <a:gd name="connsiteX27" fmla="*/ 94332 w 264384"/>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384" h="300459">
                    <a:moveTo>
                      <a:pt x="199903" y="296087"/>
                    </a:moveTo>
                    <a:lnTo>
                      <a:pt x="187052" y="254082"/>
                    </a:lnTo>
                    <a:cubicBezTo>
                      <a:pt x="186721" y="253131"/>
                      <a:pt x="185865" y="252461"/>
                      <a:pt x="184862" y="252368"/>
                    </a:cubicBezTo>
                    <a:lnTo>
                      <a:pt x="79196" y="252368"/>
                    </a:lnTo>
                    <a:cubicBezTo>
                      <a:pt x="78184" y="252436"/>
                      <a:pt x="77316" y="253116"/>
                      <a:pt x="77006" y="254082"/>
                    </a:cubicBezTo>
                    <a:lnTo>
                      <a:pt x="64536" y="296087"/>
                    </a:lnTo>
                    <a:cubicBezTo>
                      <a:pt x="63977" y="298707"/>
                      <a:pt x="61592" y="300527"/>
                      <a:pt x="58919"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2" y="-198"/>
                      <a:pt x="171167" y="1622"/>
                      <a:pt x="171726" y="4241"/>
                    </a:cubicBezTo>
                    <a:lnTo>
                      <a:pt x="264256" y="294183"/>
                    </a:lnTo>
                    <a:cubicBezTo>
                      <a:pt x="264419" y="294904"/>
                      <a:pt x="264419" y="295652"/>
                      <a:pt x="264256" y="296373"/>
                    </a:cubicBezTo>
                    <a:cubicBezTo>
                      <a:pt x="264376" y="298474"/>
                      <a:pt x="262771" y="300275"/>
                      <a:pt x="260672" y="300395"/>
                    </a:cubicBezTo>
                    <a:cubicBezTo>
                      <a:pt x="260276" y="300417"/>
                      <a:pt x="259879" y="300378"/>
                      <a:pt x="259496" y="300278"/>
                    </a:cubicBezTo>
                    <a:lnTo>
                      <a:pt x="205044" y="300279"/>
                    </a:lnTo>
                    <a:cubicBezTo>
                      <a:pt x="202578" y="300213"/>
                      <a:pt x="200465" y="298491"/>
                      <a:pt x="199903" y="296087"/>
                    </a:cubicBezTo>
                    <a:close/>
                    <a:moveTo>
                      <a:pt x="94427" y="205505"/>
                    </a:moveTo>
                    <a:lnTo>
                      <a:pt x="169917" y="205505"/>
                    </a:lnTo>
                    <a:cubicBezTo>
                      <a:pt x="171631" y="205505"/>
                      <a:pt x="172202" y="204648"/>
                      <a:pt x="171631" y="202933"/>
                    </a:cubicBezTo>
                    <a:lnTo>
                      <a:pt x="132981" y="75107"/>
                    </a:lnTo>
                    <a:cubicBezTo>
                      <a:pt x="132981" y="73965"/>
                      <a:pt x="132220" y="73488"/>
                      <a:pt x="131649" y="73583"/>
                    </a:cubicBezTo>
                    <a:cubicBezTo>
                      <a:pt x="130998" y="73840"/>
                      <a:pt x="130529" y="74418"/>
                      <a:pt x="130411" y="75107"/>
                    </a:cubicBezTo>
                    <a:lnTo>
                      <a:pt x="92333" y="202552"/>
                    </a:lnTo>
                    <a:cubicBezTo>
                      <a:pt x="92333" y="204648"/>
                      <a:pt x="92904" y="205505"/>
                      <a:pt x="94332" y="205505"/>
                    </a:cubicBezTo>
                    <a:close/>
                  </a:path>
                </a:pathLst>
              </a:custGeom>
              <a:solidFill>
                <a:schemeClr val="bg1"/>
              </a:solidFill>
              <a:ln w="9509" cap="flat">
                <a:noFill/>
                <a:prstDash val="solid"/>
                <a:miter/>
              </a:ln>
            </p:spPr>
            <p:txBody>
              <a:bodyPr rtlCol="0" anchor="ctr"/>
              <a:lstStyle/>
              <a:p>
                <a:endParaRPr lang="en-GB"/>
              </a:p>
            </p:txBody>
          </p:sp>
          <p:sp>
            <p:nvSpPr>
              <p:cNvPr id="33" name="Graphic 3">
                <a:extLst>
                  <a:ext uri="{FF2B5EF4-FFF2-40B4-BE49-F238E27FC236}">
                    <a16:creationId xmlns:a16="http://schemas.microsoft.com/office/drawing/2014/main" id="{F42C124F-54DD-CC1F-E4A1-197CF695BF15}"/>
                  </a:ext>
                </a:extLst>
              </p:cNvPr>
              <p:cNvSpPr/>
              <p:nvPr/>
            </p:nvSpPr>
            <p:spPr>
              <a:xfrm>
                <a:off x="6778537" y="1611290"/>
                <a:ext cx="131244" cy="189738"/>
              </a:xfrm>
              <a:custGeom>
                <a:avLst/>
                <a:gdLst>
                  <a:gd name="connsiteX0" fmla="*/ 1517 w 208001"/>
                  <a:gd name="connsiteY0" fmla="*/ 298836 h 300704"/>
                  <a:gd name="connsiteX1" fmla="*/ -7 w 208001"/>
                  <a:gd name="connsiteY1" fmla="*/ 295216 h 300704"/>
                  <a:gd name="connsiteX2" fmla="*/ -6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6" y="5084"/>
                    </a:lnTo>
                    <a:cubicBezTo>
                      <a:pt x="-6"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4" name="Graphic 3">
                <a:extLst>
                  <a:ext uri="{FF2B5EF4-FFF2-40B4-BE49-F238E27FC236}">
                    <a16:creationId xmlns:a16="http://schemas.microsoft.com/office/drawing/2014/main" id="{02499EE5-2B3C-A2B6-F5FC-D41BDB121A16}"/>
                  </a:ext>
                </a:extLst>
              </p:cNvPr>
              <p:cNvSpPr/>
              <p:nvPr/>
            </p:nvSpPr>
            <p:spPr>
              <a:xfrm>
                <a:off x="6936030" y="1611290"/>
                <a:ext cx="131244" cy="189738"/>
              </a:xfrm>
              <a:custGeom>
                <a:avLst/>
                <a:gdLst>
                  <a:gd name="connsiteX0" fmla="*/ 1517 w 208001"/>
                  <a:gd name="connsiteY0" fmla="*/ 298836 h 300704"/>
                  <a:gd name="connsiteX1" fmla="*/ -7 w 208001"/>
                  <a:gd name="connsiteY1" fmla="*/ 295216 h 300704"/>
                  <a:gd name="connsiteX2" fmla="*/ -7 w 208001"/>
                  <a:gd name="connsiteY2" fmla="*/ 5084 h 300704"/>
                  <a:gd name="connsiteX3" fmla="*/ 5134 w 208001"/>
                  <a:gd name="connsiteY3" fmla="*/ -59 h 300704"/>
                  <a:gd name="connsiteX4" fmla="*/ 55302 w 208001"/>
                  <a:gd name="connsiteY4" fmla="*/ -59 h 300704"/>
                  <a:gd name="connsiteX5" fmla="*/ 60443 w 208001"/>
                  <a:gd name="connsiteY5" fmla="*/ 5084 h 300704"/>
                  <a:gd name="connsiteX6" fmla="*/ 60442 w 208001"/>
                  <a:gd name="connsiteY6" fmla="*/ 246543 h 300704"/>
                  <a:gd name="connsiteX7" fmla="*/ 62010 w 208001"/>
                  <a:gd name="connsiteY7" fmla="*/ 248734 h 300704"/>
                  <a:gd name="connsiteX8" fmla="*/ 62632 w 208001"/>
                  <a:gd name="connsiteY8" fmla="*/ 248734 h 300704"/>
                  <a:gd name="connsiteX9" fmla="*/ 202855 w 208001"/>
                  <a:gd name="connsiteY9" fmla="*/ 248734 h 300704"/>
                  <a:gd name="connsiteX10" fmla="*/ 207995 w 208001"/>
                  <a:gd name="connsiteY10" fmla="*/ 253877 h 300704"/>
                  <a:gd name="connsiteX11" fmla="*/ 207995 w 208001"/>
                  <a:gd name="connsiteY11" fmla="*/ 295502 h 300704"/>
                  <a:gd name="connsiteX12" fmla="*/ 202854 w 208001"/>
                  <a:gd name="connsiteY12" fmla="*/ 300645 h 300704"/>
                  <a:gd name="connsiteX13" fmla="*/ 5134 w 208001"/>
                  <a:gd name="connsiteY13" fmla="*/ 300645 h 300704"/>
                  <a:gd name="connsiteX14" fmla="*/ 1517 w 208001"/>
                  <a:gd name="connsiteY14" fmla="*/ 298835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01" h="300704">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46543"/>
                    </a:lnTo>
                    <a:cubicBezTo>
                      <a:pt x="60270" y="247581"/>
                      <a:pt x="60972" y="248562"/>
                      <a:pt x="62010" y="248734"/>
                    </a:cubicBezTo>
                    <a:cubicBezTo>
                      <a:pt x="62215" y="248768"/>
                      <a:pt x="62426" y="248768"/>
                      <a:pt x="62632" y="248734"/>
                    </a:cubicBezTo>
                    <a:lnTo>
                      <a:pt x="202855" y="248734"/>
                    </a:lnTo>
                    <a:cubicBezTo>
                      <a:pt x="205694" y="248734"/>
                      <a:pt x="207995" y="251037"/>
                      <a:pt x="207995" y="253877"/>
                    </a:cubicBezTo>
                    <a:lnTo>
                      <a:pt x="207995" y="295502"/>
                    </a:lnTo>
                    <a:cubicBezTo>
                      <a:pt x="207995" y="298342"/>
                      <a:pt x="205694" y="300645"/>
                      <a:pt x="202854" y="300645"/>
                    </a:cubicBezTo>
                    <a:lnTo>
                      <a:pt x="5134" y="300645"/>
                    </a:lnTo>
                    <a:cubicBezTo>
                      <a:pt x="3726" y="300585"/>
                      <a:pt x="2410" y="299927"/>
                      <a:pt x="1517" y="298835"/>
                    </a:cubicBezTo>
                    <a:close/>
                  </a:path>
                </a:pathLst>
              </a:custGeom>
              <a:solidFill>
                <a:schemeClr val="bg1"/>
              </a:solidFill>
              <a:ln w="9509" cap="flat">
                <a:noFill/>
                <a:prstDash val="solid"/>
                <a:miter/>
              </a:ln>
            </p:spPr>
            <p:txBody>
              <a:bodyPr rtlCol="0" anchor="ctr"/>
              <a:lstStyle/>
              <a:p>
                <a:endParaRPr lang="en-GB"/>
              </a:p>
            </p:txBody>
          </p:sp>
          <p:sp>
            <p:nvSpPr>
              <p:cNvPr id="35" name="Graphic 3">
                <a:extLst>
                  <a:ext uri="{FF2B5EF4-FFF2-40B4-BE49-F238E27FC236}">
                    <a16:creationId xmlns:a16="http://schemas.microsoft.com/office/drawing/2014/main" id="{4FDB1F7D-69F1-6A98-1C00-7A09F57A5E2B}"/>
                  </a:ext>
                </a:extLst>
              </p:cNvPr>
              <p:cNvSpPr/>
              <p:nvPr/>
            </p:nvSpPr>
            <p:spPr>
              <a:xfrm>
                <a:off x="7093523" y="1611290"/>
                <a:ext cx="38142" cy="189557"/>
              </a:xfrm>
              <a:custGeom>
                <a:avLst/>
                <a:gdLst>
                  <a:gd name="connsiteX0" fmla="*/ 1517 w 60449"/>
                  <a:gd name="connsiteY0" fmla="*/ 298836 h 300418"/>
                  <a:gd name="connsiteX1" fmla="*/ -7 w 60449"/>
                  <a:gd name="connsiteY1" fmla="*/ 295216 h 300418"/>
                  <a:gd name="connsiteX2" fmla="*/ -7 w 60449"/>
                  <a:gd name="connsiteY2" fmla="*/ 5084 h 300418"/>
                  <a:gd name="connsiteX3" fmla="*/ 5134 w 60449"/>
                  <a:gd name="connsiteY3" fmla="*/ -59 h 300418"/>
                  <a:gd name="connsiteX4" fmla="*/ 55302 w 60449"/>
                  <a:gd name="connsiteY4" fmla="*/ -59 h 300418"/>
                  <a:gd name="connsiteX5" fmla="*/ 60443 w 60449"/>
                  <a:gd name="connsiteY5" fmla="*/ 5084 h 300418"/>
                  <a:gd name="connsiteX6" fmla="*/ 60442 w 60449"/>
                  <a:gd name="connsiteY6" fmla="*/ 295216 h 300418"/>
                  <a:gd name="connsiteX7" fmla="*/ 58919 w 60449"/>
                  <a:gd name="connsiteY7" fmla="*/ 298836 h 300418"/>
                  <a:gd name="connsiteX8" fmla="*/ 55302 w 60449"/>
                  <a:gd name="connsiteY8" fmla="*/ 300360 h 300418"/>
                  <a:gd name="connsiteX9" fmla="*/ 5134 w 60449"/>
                  <a:gd name="connsiteY9" fmla="*/ 300359 h 300418"/>
                  <a:gd name="connsiteX10" fmla="*/ 1517 w 60449"/>
                  <a:gd name="connsiteY10" fmla="*/ 298835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9" h="300418">
                    <a:moveTo>
                      <a:pt x="1517" y="298836"/>
                    </a:moveTo>
                    <a:cubicBezTo>
                      <a:pt x="532" y="297891"/>
                      <a:pt x="-19" y="296581"/>
                      <a:pt x="-7" y="295216"/>
                    </a:cubicBezTo>
                    <a:lnTo>
                      <a:pt x="-7" y="5084"/>
                    </a:lnTo>
                    <a:cubicBezTo>
                      <a:pt x="-7" y="2244"/>
                      <a:pt x="2295" y="-59"/>
                      <a:pt x="5134" y="-59"/>
                    </a:cubicBezTo>
                    <a:lnTo>
                      <a:pt x="55302" y="-59"/>
                    </a:lnTo>
                    <a:cubicBezTo>
                      <a:pt x="58141" y="-59"/>
                      <a:pt x="60443" y="2244"/>
                      <a:pt x="60443" y="5084"/>
                    </a:cubicBezTo>
                    <a:lnTo>
                      <a:pt x="60442" y="295216"/>
                    </a:lnTo>
                    <a:cubicBezTo>
                      <a:pt x="60444" y="296579"/>
                      <a:pt x="59895" y="297884"/>
                      <a:pt x="58919" y="298836"/>
                    </a:cubicBezTo>
                    <a:cubicBezTo>
                      <a:pt x="57975" y="299821"/>
                      <a:pt x="56666" y="300372"/>
                      <a:pt x="55302" y="300360"/>
                    </a:cubicBezTo>
                    <a:lnTo>
                      <a:pt x="5134" y="300359"/>
                    </a:lnTo>
                    <a:cubicBezTo>
                      <a:pt x="3770" y="300372"/>
                      <a:pt x="2461" y="299821"/>
                      <a:pt x="1517" y="298835"/>
                    </a:cubicBezTo>
                    <a:close/>
                  </a:path>
                </a:pathLst>
              </a:custGeom>
              <a:solidFill>
                <a:schemeClr val="bg1"/>
              </a:solidFill>
              <a:ln w="9509" cap="flat">
                <a:noFill/>
                <a:prstDash val="solid"/>
                <a:miter/>
              </a:ln>
            </p:spPr>
            <p:txBody>
              <a:bodyPr rtlCol="0" anchor="ctr"/>
              <a:lstStyle/>
              <a:p>
                <a:endParaRPr lang="en-GB"/>
              </a:p>
            </p:txBody>
          </p:sp>
          <p:sp>
            <p:nvSpPr>
              <p:cNvPr id="36" name="Graphic 3">
                <a:extLst>
                  <a:ext uri="{FF2B5EF4-FFF2-40B4-BE49-F238E27FC236}">
                    <a16:creationId xmlns:a16="http://schemas.microsoft.com/office/drawing/2014/main" id="{BB40177B-F5AE-6821-CA00-0163F7BA8F68}"/>
                  </a:ext>
                </a:extLst>
              </p:cNvPr>
              <p:cNvSpPr/>
              <p:nvPr/>
            </p:nvSpPr>
            <p:spPr>
              <a:xfrm>
                <a:off x="7158394" y="1611281"/>
                <a:ext cx="166641" cy="189583"/>
              </a:xfrm>
              <a:custGeom>
                <a:avLst/>
                <a:gdLst>
                  <a:gd name="connsiteX0" fmla="*/ 199618 w 264099"/>
                  <a:gd name="connsiteY0" fmla="*/ 296087 h 300459"/>
                  <a:gd name="connsiteX1" fmla="*/ 186767 w 264099"/>
                  <a:gd name="connsiteY1" fmla="*/ 254082 h 300459"/>
                  <a:gd name="connsiteX2" fmla="*/ 184577 w 264099"/>
                  <a:gd name="connsiteY2" fmla="*/ 252368 h 300459"/>
                  <a:gd name="connsiteX3" fmla="*/ 79101 w 264099"/>
                  <a:gd name="connsiteY3" fmla="*/ 252368 h 300459"/>
                  <a:gd name="connsiteX4" fmla="*/ 76911 w 264099"/>
                  <a:gd name="connsiteY4" fmla="*/ 254082 h 300459"/>
                  <a:gd name="connsiteX5" fmla="*/ 64441 w 264099"/>
                  <a:gd name="connsiteY5" fmla="*/ 296087 h 300459"/>
                  <a:gd name="connsiteX6" fmla="*/ 58824 w 264099"/>
                  <a:gd name="connsiteY6" fmla="*/ 300374 h 300459"/>
                  <a:gd name="connsiteX7" fmla="*/ 4468 w 264099"/>
                  <a:gd name="connsiteY7" fmla="*/ 300374 h 300459"/>
                  <a:gd name="connsiteX8" fmla="*/ 565 w 264099"/>
                  <a:gd name="connsiteY8" fmla="*/ 298850 h 300459"/>
                  <a:gd name="connsiteX9" fmla="*/ 565 w 264099"/>
                  <a:gd name="connsiteY9" fmla="*/ 294373 h 300459"/>
                  <a:gd name="connsiteX10" fmla="*/ 93190 w 264099"/>
                  <a:gd name="connsiteY10" fmla="*/ 4241 h 300459"/>
                  <a:gd name="connsiteX11" fmla="*/ 98806 w 264099"/>
                  <a:gd name="connsiteY11" fmla="*/ -45 h 300459"/>
                  <a:gd name="connsiteX12" fmla="*/ 166109 w 264099"/>
                  <a:gd name="connsiteY12" fmla="*/ -45 h 300459"/>
                  <a:gd name="connsiteX13" fmla="*/ 171726 w 264099"/>
                  <a:gd name="connsiteY13" fmla="*/ 4241 h 300459"/>
                  <a:gd name="connsiteX14" fmla="*/ 263970 w 264099"/>
                  <a:gd name="connsiteY14" fmla="*/ 294183 h 300459"/>
                  <a:gd name="connsiteX15" fmla="*/ 263970 w 264099"/>
                  <a:gd name="connsiteY15" fmla="*/ 296373 h 300459"/>
                  <a:gd name="connsiteX16" fmla="*/ 260386 w 264099"/>
                  <a:gd name="connsiteY16" fmla="*/ 300395 h 300459"/>
                  <a:gd name="connsiteX17" fmla="*/ 259210 w 264099"/>
                  <a:gd name="connsiteY17" fmla="*/ 300278 h 300459"/>
                  <a:gd name="connsiteX18" fmla="*/ 204759 w 264099"/>
                  <a:gd name="connsiteY18" fmla="*/ 300279 h 300459"/>
                  <a:gd name="connsiteX19" fmla="*/ 199618 w 264099"/>
                  <a:gd name="connsiteY19" fmla="*/ 296087 h 300459"/>
                  <a:gd name="connsiteX20" fmla="*/ 93951 w 264099"/>
                  <a:gd name="connsiteY20" fmla="*/ 205505 h 300459"/>
                  <a:gd name="connsiteX21" fmla="*/ 169441 w 264099"/>
                  <a:gd name="connsiteY21" fmla="*/ 205505 h 300459"/>
                  <a:gd name="connsiteX22" fmla="*/ 171154 w 264099"/>
                  <a:gd name="connsiteY22" fmla="*/ 202933 h 300459"/>
                  <a:gd name="connsiteX23" fmla="*/ 132696 w 264099"/>
                  <a:gd name="connsiteY23" fmla="*/ 75107 h 300459"/>
                  <a:gd name="connsiteX24" fmla="*/ 131363 w 264099"/>
                  <a:gd name="connsiteY24" fmla="*/ 73583 h 300459"/>
                  <a:gd name="connsiteX25" fmla="*/ 130125 w 264099"/>
                  <a:gd name="connsiteY25" fmla="*/ 75107 h 300459"/>
                  <a:gd name="connsiteX26" fmla="*/ 92047 w 264099"/>
                  <a:gd name="connsiteY26" fmla="*/ 202552 h 300459"/>
                  <a:gd name="connsiteX27" fmla="*/ 93951 w 264099"/>
                  <a:gd name="connsiteY27" fmla="*/ 205505 h 3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099" h="300459">
                    <a:moveTo>
                      <a:pt x="199618" y="296087"/>
                    </a:moveTo>
                    <a:lnTo>
                      <a:pt x="186767" y="254082"/>
                    </a:lnTo>
                    <a:cubicBezTo>
                      <a:pt x="186435" y="253131"/>
                      <a:pt x="185579" y="252461"/>
                      <a:pt x="184577" y="252368"/>
                    </a:cubicBezTo>
                    <a:lnTo>
                      <a:pt x="79101" y="252368"/>
                    </a:lnTo>
                    <a:cubicBezTo>
                      <a:pt x="78089" y="252436"/>
                      <a:pt x="77221" y="253116"/>
                      <a:pt x="76911" y="254082"/>
                    </a:cubicBezTo>
                    <a:lnTo>
                      <a:pt x="64441" y="296087"/>
                    </a:lnTo>
                    <a:cubicBezTo>
                      <a:pt x="63881" y="298707"/>
                      <a:pt x="61497" y="300527"/>
                      <a:pt x="58824" y="300374"/>
                    </a:cubicBezTo>
                    <a:lnTo>
                      <a:pt x="4468" y="300374"/>
                    </a:lnTo>
                    <a:cubicBezTo>
                      <a:pt x="3003" y="300482"/>
                      <a:pt x="1569" y="299922"/>
                      <a:pt x="565" y="298850"/>
                    </a:cubicBezTo>
                    <a:cubicBezTo>
                      <a:pt x="-197" y="297455"/>
                      <a:pt x="-197" y="295768"/>
                      <a:pt x="565" y="294373"/>
                    </a:cubicBezTo>
                    <a:lnTo>
                      <a:pt x="93190" y="4241"/>
                    </a:lnTo>
                    <a:cubicBezTo>
                      <a:pt x="93712" y="1599"/>
                      <a:pt x="96121" y="-240"/>
                      <a:pt x="98806" y="-45"/>
                    </a:cubicBezTo>
                    <a:lnTo>
                      <a:pt x="166109" y="-45"/>
                    </a:lnTo>
                    <a:cubicBezTo>
                      <a:pt x="168781" y="-198"/>
                      <a:pt x="171166" y="1622"/>
                      <a:pt x="171726" y="4241"/>
                    </a:cubicBezTo>
                    <a:lnTo>
                      <a:pt x="263970" y="294183"/>
                    </a:lnTo>
                    <a:cubicBezTo>
                      <a:pt x="264133" y="294904"/>
                      <a:pt x="264133" y="295652"/>
                      <a:pt x="263970" y="296373"/>
                    </a:cubicBezTo>
                    <a:cubicBezTo>
                      <a:pt x="264090" y="298474"/>
                      <a:pt x="262485" y="300275"/>
                      <a:pt x="260386" y="300395"/>
                    </a:cubicBezTo>
                    <a:cubicBezTo>
                      <a:pt x="259990" y="300417"/>
                      <a:pt x="259593" y="300378"/>
                      <a:pt x="259210" y="300278"/>
                    </a:cubicBezTo>
                    <a:lnTo>
                      <a:pt x="204759" y="300279"/>
                    </a:lnTo>
                    <a:cubicBezTo>
                      <a:pt x="202292" y="300213"/>
                      <a:pt x="200180" y="298491"/>
                      <a:pt x="199618" y="296087"/>
                    </a:cubicBezTo>
                    <a:close/>
                    <a:moveTo>
                      <a:pt x="93951" y="205505"/>
                    </a:moveTo>
                    <a:lnTo>
                      <a:pt x="169441" y="205505"/>
                    </a:lnTo>
                    <a:cubicBezTo>
                      <a:pt x="171154" y="205505"/>
                      <a:pt x="171726" y="204648"/>
                      <a:pt x="171154" y="202933"/>
                    </a:cubicBezTo>
                    <a:lnTo>
                      <a:pt x="132696" y="75107"/>
                    </a:lnTo>
                    <a:cubicBezTo>
                      <a:pt x="132696" y="73965"/>
                      <a:pt x="131934" y="73488"/>
                      <a:pt x="131363" y="73583"/>
                    </a:cubicBezTo>
                    <a:cubicBezTo>
                      <a:pt x="130712" y="73840"/>
                      <a:pt x="130243" y="74418"/>
                      <a:pt x="130125" y="75107"/>
                    </a:cubicBezTo>
                    <a:lnTo>
                      <a:pt x="92047" y="202552"/>
                    </a:lnTo>
                    <a:cubicBezTo>
                      <a:pt x="92047" y="204648"/>
                      <a:pt x="92618" y="205505"/>
                      <a:pt x="93951" y="205505"/>
                    </a:cubicBezTo>
                    <a:close/>
                  </a:path>
                </a:pathLst>
              </a:custGeom>
              <a:solidFill>
                <a:schemeClr val="bg1"/>
              </a:solidFill>
              <a:ln w="9509" cap="flat">
                <a:noFill/>
                <a:prstDash val="solid"/>
                <a:miter/>
              </a:ln>
            </p:spPr>
            <p:txBody>
              <a:bodyPr rtlCol="0" anchor="ctr"/>
              <a:lstStyle/>
              <a:p>
                <a:endParaRPr lang="en-GB"/>
              </a:p>
            </p:txBody>
          </p:sp>
          <p:sp>
            <p:nvSpPr>
              <p:cNvPr id="37" name="Graphic 3">
                <a:extLst>
                  <a:ext uri="{FF2B5EF4-FFF2-40B4-BE49-F238E27FC236}">
                    <a16:creationId xmlns:a16="http://schemas.microsoft.com/office/drawing/2014/main" id="{2CF8EC79-082C-BB1D-4C6A-828F5998E334}"/>
                  </a:ext>
                </a:extLst>
              </p:cNvPr>
              <p:cNvSpPr/>
              <p:nvPr/>
            </p:nvSpPr>
            <p:spPr>
              <a:xfrm>
                <a:off x="7351746" y="1611279"/>
                <a:ext cx="146861" cy="189578"/>
              </a:xfrm>
              <a:custGeom>
                <a:avLst/>
                <a:gdLst>
                  <a:gd name="connsiteX0" fmla="*/ 173820 w 232752"/>
                  <a:gd name="connsiteY0" fmla="*/ 1482 h 300451"/>
                  <a:gd name="connsiteX1" fmla="*/ 177438 w 232752"/>
                  <a:gd name="connsiteY1" fmla="*/ -42 h 300451"/>
                  <a:gd name="connsiteX2" fmla="*/ 227605 w 232752"/>
                  <a:gd name="connsiteY2" fmla="*/ -42 h 300451"/>
                  <a:gd name="connsiteX3" fmla="*/ 232745 w 232752"/>
                  <a:gd name="connsiteY3" fmla="*/ 5101 h 300451"/>
                  <a:gd name="connsiteX4" fmla="*/ 232746 w 232752"/>
                  <a:gd name="connsiteY4" fmla="*/ 295233 h 300451"/>
                  <a:gd name="connsiteX5" fmla="*/ 227606 w 232752"/>
                  <a:gd name="connsiteY5" fmla="*/ 300376 h 300451"/>
                  <a:gd name="connsiteX6" fmla="*/ 179151 w 232752"/>
                  <a:gd name="connsiteY6" fmla="*/ 300376 h 300451"/>
                  <a:gd name="connsiteX7" fmla="*/ 173154 w 232752"/>
                  <a:gd name="connsiteY7" fmla="*/ 296947 h 300451"/>
                  <a:gd name="connsiteX8" fmla="*/ 62156 w 232752"/>
                  <a:gd name="connsiteY8" fmla="*/ 113210 h 300451"/>
                  <a:gd name="connsiteX9" fmla="*/ 60443 w 232752"/>
                  <a:gd name="connsiteY9" fmla="*/ 112162 h 300451"/>
                  <a:gd name="connsiteX10" fmla="*/ 59586 w 232752"/>
                  <a:gd name="connsiteY10" fmla="*/ 114067 h 300451"/>
                  <a:gd name="connsiteX11" fmla="*/ 60443 w 232752"/>
                  <a:gd name="connsiteY11" fmla="*/ 295042 h 300451"/>
                  <a:gd name="connsiteX12" fmla="*/ 58919 w 232752"/>
                  <a:gd name="connsiteY12" fmla="*/ 298662 h 300451"/>
                  <a:gd name="connsiteX13" fmla="*/ 55302 w 232752"/>
                  <a:gd name="connsiteY13" fmla="*/ 300186 h 300451"/>
                  <a:gd name="connsiteX14" fmla="*/ 5134 w 232752"/>
                  <a:gd name="connsiteY14" fmla="*/ 300186 h 300451"/>
                  <a:gd name="connsiteX15" fmla="*/ -7 w 232752"/>
                  <a:gd name="connsiteY15" fmla="*/ 295042 h 300451"/>
                  <a:gd name="connsiteX16" fmla="*/ -6 w 232752"/>
                  <a:gd name="connsiteY16" fmla="*/ 5101 h 300451"/>
                  <a:gd name="connsiteX17" fmla="*/ 5134 w 232752"/>
                  <a:gd name="connsiteY17" fmla="*/ -42 h 300451"/>
                  <a:gd name="connsiteX18" fmla="*/ 53588 w 232752"/>
                  <a:gd name="connsiteY18" fmla="*/ -42 h 300451"/>
                  <a:gd name="connsiteX19" fmla="*/ 59586 w 232752"/>
                  <a:gd name="connsiteY19" fmla="*/ 3387 h 300451"/>
                  <a:gd name="connsiteX20" fmla="*/ 170203 w 232752"/>
                  <a:gd name="connsiteY20" fmla="*/ 186171 h 300451"/>
                  <a:gd name="connsiteX21" fmla="*/ 171916 w 232752"/>
                  <a:gd name="connsiteY21" fmla="*/ 187029 h 300451"/>
                  <a:gd name="connsiteX22" fmla="*/ 172773 w 232752"/>
                  <a:gd name="connsiteY22" fmla="*/ 185314 h 300451"/>
                  <a:gd name="connsiteX23" fmla="*/ 172772 w 232752"/>
                  <a:gd name="connsiteY23" fmla="*/ 5101 h 300451"/>
                  <a:gd name="connsiteX24" fmla="*/ 173819 w 232752"/>
                  <a:gd name="connsiteY24" fmla="*/ 1481 h 30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752" h="300451">
                    <a:moveTo>
                      <a:pt x="173820" y="1482"/>
                    </a:moveTo>
                    <a:cubicBezTo>
                      <a:pt x="174764" y="497"/>
                      <a:pt x="176073" y="-55"/>
                      <a:pt x="177438" y="-42"/>
                    </a:cubicBezTo>
                    <a:lnTo>
                      <a:pt x="227605" y="-42"/>
                    </a:lnTo>
                    <a:cubicBezTo>
                      <a:pt x="230444" y="-42"/>
                      <a:pt x="232745" y="2260"/>
                      <a:pt x="232745" y="5101"/>
                    </a:cubicBezTo>
                    <a:lnTo>
                      <a:pt x="232746" y="295233"/>
                    </a:lnTo>
                    <a:cubicBezTo>
                      <a:pt x="232746" y="298073"/>
                      <a:pt x="230444" y="300376"/>
                      <a:pt x="227606" y="300376"/>
                    </a:cubicBezTo>
                    <a:lnTo>
                      <a:pt x="179151" y="300376"/>
                    </a:lnTo>
                    <a:cubicBezTo>
                      <a:pt x="176641" y="300560"/>
                      <a:pt x="174270" y="299204"/>
                      <a:pt x="173154" y="296947"/>
                    </a:cubicBezTo>
                    <a:lnTo>
                      <a:pt x="62156" y="113210"/>
                    </a:lnTo>
                    <a:cubicBezTo>
                      <a:pt x="61871" y="112527"/>
                      <a:pt x="61180" y="112105"/>
                      <a:pt x="60443" y="112162"/>
                    </a:cubicBezTo>
                    <a:cubicBezTo>
                      <a:pt x="59759" y="112530"/>
                      <a:pt x="59407" y="113311"/>
                      <a:pt x="59586" y="114067"/>
                    </a:cubicBezTo>
                    <a:lnTo>
                      <a:pt x="60443" y="295042"/>
                    </a:lnTo>
                    <a:cubicBezTo>
                      <a:pt x="60444" y="296405"/>
                      <a:pt x="59895" y="297710"/>
                      <a:pt x="58919" y="298662"/>
                    </a:cubicBezTo>
                    <a:cubicBezTo>
                      <a:pt x="57975" y="299647"/>
                      <a:pt x="56666" y="300198"/>
                      <a:pt x="55302" y="300186"/>
                    </a:cubicBezTo>
                    <a:lnTo>
                      <a:pt x="5134" y="300186"/>
                    </a:lnTo>
                    <a:cubicBezTo>
                      <a:pt x="2295" y="300186"/>
                      <a:pt x="-7" y="297883"/>
                      <a:pt x="-7" y="295042"/>
                    </a:cubicBezTo>
                    <a:lnTo>
                      <a:pt x="-6" y="5101"/>
                    </a:lnTo>
                    <a:cubicBezTo>
                      <a:pt x="-6" y="2260"/>
                      <a:pt x="2295" y="-42"/>
                      <a:pt x="5134" y="-42"/>
                    </a:cubicBezTo>
                    <a:lnTo>
                      <a:pt x="53588" y="-42"/>
                    </a:lnTo>
                    <a:cubicBezTo>
                      <a:pt x="56099" y="-226"/>
                      <a:pt x="58470" y="1130"/>
                      <a:pt x="59586" y="3387"/>
                    </a:cubicBezTo>
                    <a:lnTo>
                      <a:pt x="170203" y="186171"/>
                    </a:lnTo>
                    <a:cubicBezTo>
                      <a:pt x="170439" y="186882"/>
                      <a:pt x="171207" y="187265"/>
                      <a:pt x="171916" y="187029"/>
                    </a:cubicBezTo>
                    <a:cubicBezTo>
                      <a:pt x="172626" y="186792"/>
                      <a:pt x="173010" y="186024"/>
                      <a:pt x="172773" y="185314"/>
                    </a:cubicBezTo>
                    <a:lnTo>
                      <a:pt x="172772" y="5101"/>
                    </a:lnTo>
                    <a:cubicBezTo>
                      <a:pt x="172631" y="3804"/>
                      <a:pt x="173008" y="2503"/>
                      <a:pt x="173819" y="1481"/>
                    </a:cubicBezTo>
                    <a:close/>
                  </a:path>
                </a:pathLst>
              </a:custGeom>
              <a:solidFill>
                <a:schemeClr val="bg1"/>
              </a:solidFill>
              <a:ln w="9509" cap="flat">
                <a:noFill/>
                <a:prstDash val="solid"/>
                <a:miter/>
              </a:ln>
            </p:spPr>
            <p:txBody>
              <a:bodyPr rtlCol="0" anchor="ctr"/>
              <a:lstStyle/>
              <a:p>
                <a:endParaRPr lang="en-GB"/>
              </a:p>
            </p:txBody>
          </p:sp>
          <p:sp>
            <p:nvSpPr>
              <p:cNvPr id="38" name="Graphic 3">
                <a:extLst>
                  <a:ext uri="{FF2B5EF4-FFF2-40B4-BE49-F238E27FC236}">
                    <a16:creationId xmlns:a16="http://schemas.microsoft.com/office/drawing/2014/main" id="{B0F6B844-234D-C09E-34B5-CCE4BB509F5D}"/>
                  </a:ext>
                </a:extLst>
              </p:cNvPr>
              <p:cNvSpPr/>
              <p:nvPr/>
            </p:nvSpPr>
            <p:spPr>
              <a:xfrm>
                <a:off x="7530549" y="1609107"/>
                <a:ext cx="140401" cy="193863"/>
              </a:xfrm>
              <a:custGeom>
                <a:avLst/>
                <a:gdLst>
                  <a:gd name="connsiteX0" fmla="*/ 52754 w 222513"/>
                  <a:gd name="connsiteY0" fmla="*/ 294104 h 307242"/>
                  <a:gd name="connsiteX1" fmla="*/ 13724 w 222513"/>
                  <a:gd name="connsiteY1" fmla="*/ 257432 h 307242"/>
                  <a:gd name="connsiteX2" fmla="*/ 16 w 222513"/>
                  <a:gd name="connsiteY2" fmla="*/ 202949 h 307242"/>
                  <a:gd name="connsiteX3" fmla="*/ 16 w 222513"/>
                  <a:gd name="connsiteY3" fmla="*/ 103794 h 307242"/>
                  <a:gd name="connsiteX4" fmla="*/ 13724 w 222513"/>
                  <a:gd name="connsiteY4" fmla="*/ 49311 h 307242"/>
                  <a:gd name="connsiteX5" fmla="*/ 52754 w 222513"/>
                  <a:gd name="connsiteY5" fmla="*/ 12830 h 307242"/>
                  <a:gd name="connsiteX6" fmla="*/ 111489 w 222513"/>
                  <a:gd name="connsiteY6" fmla="*/ -29 h 307242"/>
                  <a:gd name="connsiteX7" fmla="*/ 169558 w 222513"/>
                  <a:gd name="connsiteY7" fmla="*/ 12163 h 307242"/>
                  <a:gd name="connsiteX8" fmla="*/ 208588 w 222513"/>
                  <a:gd name="connsiteY8" fmla="*/ 46930 h 307242"/>
                  <a:gd name="connsiteX9" fmla="*/ 222486 w 222513"/>
                  <a:gd name="connsiteY9" fmla="*/ 99031 h 307242"/>
                  <a:gd name="connsiteX10" fmla="*/ 217353 w 222513"/>
                  <a:gd name="connsiteY10" fmla="*/ 103794 h 307242"/>
                  <a:gd name="connsiteX11" fmla="*/ 217345 w 222513"/>
                  <a:gd name="connsiteY11" fmla="*/ 103794 h 307242"/>
                  <a:gd name="connsiteX12" fmla="*/ 167179 w 222513"/>
                  <a:gd name="connsiteY12" fmla="*/ 106747 h 307242"/>
                  <a:gd name="connsiteX13" fmla="*/ 166321 w 222513"/>
                  <a:gd name="connsiteY13" fmla="*/ 106747 h 307242"/>
                  <a:gd name="connsiteX14" fmla="*/ 161978 w 222513"/>
                  <a:gd name="connsiteY14" fmla="*/ 103125 h 307242"/>
                  <a:gd name="connsiteX15" fmla="*/ 162038 w 222513"/>
                  <a:gd name="connsiteY15" fmla="*/ 101984 h 307242"/>
                  <a:gd name="connsiteX16" fmla="*/ 148044 w 222513"/>
                  <a:gd name="connsiteY16" fmla="*/ 65504 h 307242"/>
                  <a:gd name="connsiteX17" fmla="*/ 111394 w 222513"/>
                  <a:gd name="connsiteY17" fmla="*/ 51788 h 307242"/>
                  <a:gd name="connsiteX18" fmla="*/ 74268 w 222513"/>
                  <a:gd name="connsiteY18" fmla="*/ 65504 h 307242"/>
                  <a:gd name="connsiteX19" fmla="*/ 60275 w 222513"/>
                  <a:gd name="connsiteY19" fmla="*/ 101984 h 307242"/>
                  <a:gd name="connsiteX20" fmla="*/ 60274 w 222513"/>
                  <a:gd name="connsiteY20" fmla="*/ 205426 h 307242"/>
                  <a:gd name="connsiteX21" fmla="*/ 74267 w 222513"/>
                  <a:gd name="connsiteY21" fmla="*/ 241430 h 307242"/>
                  <a:gd name="connsiteX22" fmla="*/ 111394 w 222513"/>
                  <a:gd name="connsiteY22" fmla="*/ 255146 h 307242"/>
                  <a:gd name="connsiteX23" fmla="*/ 148044 w 222513"/>
                  <a:gd name="connsiteY23" fmla="*/ 241430 h 307242"/>
                  <a:gd name="connsiteX24" fmla="*/ 162037 w 222513"/>
                  <a:gd name="connsiteY24" fmla="*/ 205426 h 307242"/>
                  <a:gd name="connsiteX25" fmla="*/ 165941 w 222513"/>
                  <a:gd name="connsiteY25" fmla="*/ 200616 h 307242"/>
                  <a:gd name="connsiteX26" fmla="*/ 167177 w 222513"/>
                  <a:gd name="connsiteY26" fmla="*/ 200663 h 307242"/>
                  <a:gd name="connsiteX27" fmla="*/ 217346 w 222513"/>
                  <a:gd name="connsiteY27" fmla="*/ 202854 h 307242"/>
                  <a:gd name="connsiteX28" fmla="*/ 220963 w 222513"/>
                  <a:gd name="connsiteY28" fmla="*/ 204188 h 307242"/>
                  <a:gd name="connsiteX29" fmla="*/ 222486 w 222513"/>
                  <a:gd name="connsiteY29" fmla="*/ 207236 h 307242"/>
                  <a:gd name="connsiteX30" fmla="*/ 208588 w 222513"/>
                  <a:gd name="connsiteY30" fmla="*/ 259528 h 307242"/>
                  <a:gd name="connsiteX31" fmla="*/ 169558 w 222513"/>
                  <a:gd name="connsiteY31" fmla="*/ 294675 h 307242"/>
                  <a:gd name="connsiteX32" fmla="*/ 111489 w 222513"/>
                  <a:gd name="connsiteY32" fmla="*/ 307153 h 307242"/>
                  <a:gd name="connsiteX33" fmla="*/ 52754 w 222513"/>
                  <a:gd name="connsiteY33" fmla="*/ 294104 h 3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513" h="307242">
                    <a:moveTo>
                      <a:pt x="52754" y="294104"/>
                    </a:moveTo>
                    <a:cubicBezTo>
                      <a:pt x="36465" y="285926"/>
                      <a:pt x="22904" y="273185"/>
                      <a:pt x="13724" y="257432"/>
                    </a:cubicBezTo>
                    <a:cubicBezTo>
                      <a:pt x="4358" y="240828"/>
                      <a:pt x="-376" y="222011"/>
                      <a:pt x="16" y="202949"/>
                    </a:cubicBezTo>
                    <a:lnTo>
                      <a:pt x="16" y="103794"/>
                    </a:lnTo>
                    <a:cubicBezTo>
                      <a:pt x="-376" y="84732"/>
                      <a:pt x="4358" y="65915"/>
                      <a:pt x="13724" y="49311"/>
                    </a:cubicBezTo>
                    <a:cubicBezTo>
                      <a:pt x="22872" y="33580"/>
                      <a:pt x="36446" y="20892"/>
                      <a:pt x="52754" y="12830"/>
                    </a:cubicBezTo>
                    <a:cubicBezTo>
                      <a:pt x="71033" y="3936"/>
                      <a:pt x="91168" y="-471"/>
                      <a:pt x="111489" y="-29"/>
                    </a:cubicBezTo>
                    <a:cubicBezTo>
                      <a:pt x="131522" y="-452"/>
                      <a:pt x="151385" y="3718"/>
                      <a:pt x="169558" y="12163"/>
                    </a:cubicBezTo>
                    <a:cubicBezTo>
                      <a:pt x="185645" y="19746"/>
                      <a:pt x="199199" y="31819"/>
                      <a:pt x="208588" y="46930"/>
                    </a:cubicBezTo>
                    <a:cubicBezTo>
                      <a:pt x="218041" y="62637"/>
                      <a:pt x="222860" y="80700"/>
                      <a:pt x="222486" y="99031"/>
                    </a:cubicBezTo>
                    <a:cubicBezTo>
                      <a:pt x="222383" y="101765"/>
                      <a:pt x="220085" y="103897"/>
                      <a:pt x="217353" y="103794"/>
                    </a:cubicBezTo>
                    <a:cubicBezTo>
                      <a:pt x="217351" y="103794"/>
                      <a:pt x="217348" y="103794"/>
                      <a:pt x="217345" y="103794"/>
                    </a:cubicBezTo>
                    <a:lnTo>
                      <a:pt x="167179" y="106747"/>
                    </a:lnTo>
                    <a:lnTo>
                      <a:pt x="166321" y="106747"/>
                    </a:lnTo>
                    <a:cubicBezTo>
                      <a:pt x="164122" y="106947"/>
                      <a:pt x="162178" y="105325"/>
                      <a:pt x="161978" y="103125"/>
                    </a:cubicBezTo>
                    <a:cubicBezTo>
                      <a:pt x="161943" y="102744"/>
                      <a:pt x="161963" y="102360"/>
                      <a:pt x="162038" y="101984"/>
                    </a:cubicBezTo>
                    <a:cubicBezTo>
                      <a:pt x="162647" y="88406"/>
                      <a:pt x="157576" y="75187"/>
                      <a:pt x="148044" y="65504"/>
                    </a:cubicBezTo>
                    <a:cubicBezTo>
                      <a:pt x="138198" y="56137"/>
                      <a:pt x="124966" y="51185"/>
                      <a:pt x="111394" y="51788"/>
                    </a:cubicBezTo>
                    <a:cubicBezTo>
                      <a:pt x="97670" y="51121"/>
                      <a:pt x="84266" y="56073"/>
                      <a:pt x="74268" y="65504"/>
                    </a:cubicBezTo>
                    <a:cubicBezTo>
                      <a:pt x="64736" y="75187"/>
                      <a:pt x="59665" y="88406"/>
                      <a:pt x="60275" y="101984"/>
                    </a:cubicBezTo>
                    <a:lnTo>
                      <a:pt x="60274" y="205426"/>
                    </a:lnTo>
                    <a:cubicBezTo>
                      <a:pt x="59729" y="218853"/>
                      <a:pt x="64800" y="231900"/>
                      <a:pt x="74267" y="241430"/>
                    </a:cubicBezTo>
                    <a:cubicBezTo>
                      <a:pt x="84265" y="250861"/>
                      <a:pt x="97669" y="255813"/>
                      <a:pt x="111394" y="255146"/>
                    </a:cubicBezTo>
                    <a:cubicBezTo>
                      <a:pt x="124966" y="255749"/>
                      <a:pt x="138198" y="250796"/>
                      <a:pt x="148044" y="241430"/>
                    </a:cubicBezTo>
                    <a:cubicBezTo>
                      <a:pt x="157511" y="231900"/>
                      <a:pt x="162583" y="218853"/>
                      <a:pt x="162037" y="205426"/>
                    </a:cubicBezTo>
                    <a:cubicBezTo>
                      <a:pt x="161788" y="203019"/>
                      <a:pt x="163535" y="200865"/>
                      <a:pt x="165941" y="200616"/>
                    </a:cubicBezTo>
                    <a:cubicBezTo>
                      <a:pt x="166353" y="200573"/>
                      <a:pt x="166769" y="200589"/>
                      <a:pt x="167177" y="200663"/>
                    </a:cubicBezTo>
                    <a:lnTo>
                      <a:pt x="217346" y="202854"/>
                    </a:lnTo>
                    <a:cubicBezTo>
                      <a:pt x="218674" y="202841"/>
                      <a:pt x="219961" y="203315"/>
                      <a:pt x="220963" y="204188"/>
                    </a:cubicBezTo>
                    <a:cubicBezTo>
                      <a:pt x="221910" y="204917"/>
                      <a:pt x="222472" y="206040"/>
                      <a:pt x="222486" y="207236"/>
                    </a:cubicBezTo>
                    <a:cubicBezTo>
                      <a:pt x="222839" y="225625"/>
                      <a:pt x="218023" y="243743"/>
                      <a:pt x="208588" y="259528"/>
                    </a:cubicBezTo>
                    <a:cubicBezTo>
                      <a:pt x="199217" y="274748"/>
                      <a:pt x="185668" y="286949"/>
                      <a:pt x="169558" y="294675"/>
                    </a:cubicBezTo>
                    <a:cubicBezTo>
                      <a:pt x="151434" y="303294"/>
                      <a:pt x="131551" y="307566"/>
                      <a:pt x="111489" y="307153"/>
                    </a:cubicBezTo>
                    <a:cubicBezTo>
                      <a:pt x="91146" y="307604"/>
                      <a:pt x="70994" y="303127"/>
                      <a:pt x="52754" y="294104"/>
                    </a:cubicBezTo>
                    <a:close/>
                  </a:path>
                </a:pathLst>
              </a:custGeom>
              <a:solidFill>
                <a:schemeClr val="bg1"/>
              </a:solidFill>
              <a:ln w="9509" cap="flat">
                <a:noFill/>
                <a:prstDash val="solid"/>
                <a:miter/>
              </a:ln>
            </p:spPr>
            <p:txBody>
              <a:bodyPr rtlCol="0" anchor="ctr"/>
              <a:lstStyle/>
              <a:p>
                <a:endParaRPr lang="en-GB"/>
              </a:p>
            </p:txBody>
          </p:sp>
          <p:sp>
            <p:nvSpPr>
              <p:cNvPr id="39" name="Graphic 3">
                <a:extLst>
                  <a:ext uri="{FF2B5EF4-FFF2-40B4-BE49-F238E27FC236}">
                    <a16:creationId xmlns:a16="http://schemas.microsoft.com/office/drawing/2014/main" id="{43EB11CA-7D8B-5C9A-A72A-126B076B470D}"/>
                  </a:ext>
                </a:extLst>
              </p:cNvPr>
              <p:cNvSpPr/>
              <p:nvPr/>
            </p:nvSpPr>
            <p:spPr>
              <a:xfrm>
                <a:off x="7701631" y="1611290"/>
                <a:ext cx="131546" cy="189738"/>
              </a:xfrm>
              <a:custGeom>
                <a:avLst/>
                <a:gdLst>
                  <a:gd name="connsiteX0" fmla="*/ 206852 w 208479"/>
                  <a:gd name="connsiteY0" fmla="*/ 50328 h 300704"/>
                  <a:gd name="connsiteX1" fmla="*/ 203235 w 208479"/>
                  <a:gd name="connsiteY1" fmla="*/ 51852 h 300704"/>
                  <a:gd name="connsiteX2" fmla="*/ 62537 w 208479"/>
                  <a:gd name="connsiteY2" fmla="*/ 51852 h 300704"/>
                  <a:gd name="connsiteX3" fmla="*/ 60347 w 208479"/>
                  <a:gd name="connsiteY3" fmla="*/ 53420 h 300704"/>
                  <a:gd name="connsiteX4" fmla="*/ 60347 w 208479"/>
                  <a:gd name="connsiteY4" fmla="*/ 54043 h 300704"/>
                  <a:gd name="connsiteX5" fmla="*/ 60347 w 208479"/>
                  <a:gd name="connsiteY5" fmla="*/ 120718 h 300704"/>
                  <a:gd name="connsiteX6" fmla="*/ 61914 w 208479"/>
                  <a:gd name="connsiteY6" fmla="*/ 122909 h 300704"/>
                  <a:gd name="connsiteX7" fmla="*/ 62536 w 208479"/>
                  <a:gd name="connsiteY7" fmla="*/ 122909 h 300704"/>
                  <a:gd name="connsiteX8" fmla="*/ 154781 w 208479"/>
                  <a:gd name="connsiteY8" fmla="*/ 122909 h 300704"/>
                  <a:gd name="connsiteX9" fmla="*/ 159921 w 208479"/>
                  <a:gd name="connsiteY9" fmla="*/ 128052 h 300704"/>
                  <a:gd name="connsiteX10" fmla="*/ 159921 w 208479"/>
                  <a:gd name="connsiteY10" fmla="*/ 169676 h 300704"/>
                  <a:gd name="connsiteX11" fmla="*/ 154781 w 208479"/>
                  <a:gd name="connsiteY11" fmla="*/ 174820 h 300704"/>
                  <a:gd name="connsiteX12" fmla="*/ 62537 w 208479"/>
                  <a:gd name="connsiteY12" fmla="*/ 174820 h 300704"/>
                  <a:gd name="connsiteX13" fmla="*/ 60347 w 208479"/>
                  <a:gd name="connsiteY13" fmla="*/ 176388 h 300704"/>
                  <a:gd name="connsiteX14" fmla="*/ 60347 w 208479"/>
                  <a:gd name="connsiteY14" fmla="*/ 177011 h 300704"/>
                  <a:gd name="connsiteX15" fmla="*/ 60347 w 208479"/>
                  <a:gd name="connsiteY15" fmla="*/ 246543 h 300704"/>
                  <a:gd name="connsiteX16" fmla="*/ 61914 w 208479"/>
                  <a:gd name="connsiteY16" fmla="*/ 248734 h 300704"/>
                  <a:gd name="connsiteX17" fmla="*/ 62536 w 208479"/>
                  <a:gd name="connsiteY17" fmla="*/ 248734 h 300704"/>
                  <a:gd name="connsiteX18" fmla="*/ 203235 w 208479"/>
                  <a:gd name="connsiteY18" fmla="*/ 248734 h 300704"/>
                  <a:gd name="connsiteX19" fmla="*/ 208375 w 208479"/>
                  <a:gd name="connsiteY19" fmla="*/ 253877 h 300704"/>
                  <a:gd name="connsiteX20" fmla="*/ 208376 w 208479"/>
                  <a:gd name="connsiteY20" fmla="*/ 295502 h 300704"/>
                  <a:gd name="connsiteX21" fmla="*/ 203235 w 208479"/>
                  <a:gd name="connsiteY21" fmla="*/ 300645 h 300704"/>
                  <a:gd name="connsiteX22" fmla="*/ 5134 w 208479"/>
                  <a:gd name="connsiteY22" fmla="*/ 300645 h 300704"/>
                  <a:gd name="connsiteX23" fmla="*/ -7 w 208479"/>
                  <a:gd name="connsiteY23" fmla="*/ 295502 h 300704"/>
                  <a:gd name="connsiteX24" fmla="*/ -7 w 208479"/>
                  <a:gd name="connsiteY24" fmla="*/ 5084 h 300704"/>
                  <a:gd name="connsiteX25" fmla="*/ 5134 w 208479"/>
                  <a:gd name="connsiteY25" fmla="*/ -59 h 300704"/>
                  <a:gd name="connsiteX26" fmla="*/ 203330 w 208479"/>
                  <a:gd name="connsiteY26" fmla="*/ -59 h 300704"/>
                  <a:gd name="connsiteX27" fmla="*/ 208470 w 208479"/>
                  <a:gd name="connsiteY27" fmla="*/ 5084 h 300704"/>
                  <a:gd name="connsiteX28" fmla="*/ 208470 w 208479"/>
                  <a:gd name="connsiteY28" fmla="*/ 46518 h 300704"/>
                  <a:gd name="connsiteX29" fmla="*/ 206852 w 208479"/>
                  <a:gd name="connsiteY29" fmla="*/ 50328 h 30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479" h="300704">
                    <a:moveTo>
                      <a:pt x="206852" y="50328"/>
                    </a:moveTo>
                    <a:cubicBezTo>
                      <a:pt x="205908" y="51313"/>
                      <a:pt x="204599" y="51865"/>
                      <a:pt x="203235" y="51852"/>
                    </a:cubicBezTo>
                    <a:lnTo>
                      <a:pt x="62537" y="51852"/>
                    </a:lnTo>
                    <a:cubicBezTo>
                      <a:pt x="61499" y="51680"/>
                      <a:pt x="60519" y="52382"/>
                      <a:pt x="60347" y="53420"/>
                    </a:cubicBezTo>
                    <a:cubicBezTo>
                      <a:pt x="60313" y="53627"/>
                      <a:pt x="60313" y="53837"/>
                      <a:pt x="60347" y="54043"/>
                    </a:cubicBezTo>
                    <a:lnTo>
                      <a:pt x="60347" y="120718"/>
                    </a:lnTo>
                    <a:cubicBezTo>
                      <a:pt x="60175" y="121756"/>
                      <a:pt x="60877" y="122737"/>
                      <a:pt x="61914" y="122909"/>
                    </a:cubicBezTo>
                    <a:cubicBezTo>
                      <a:pt x="62120" y="122943"/>
                      <a:pt x="62330" y="122943"/>
                      <a:pt x="62536" y="122909"/>
                    </a:cubicBezTo>
                    <a:lnTo>
                      <a:pt x="154781" y="122909"/>
                    </a:lnTo>
                    <a:cubicBezTo>
                      <a:pt x="157620" y="122909"/>
                      <a:pt x="159921" y="125212"/>
                      <a:pt x="159921" y="128052"/>
                    </a:cubicBezTo>
                    <a:lnTo>
                      <a:pt x="159921" y="169676"/>
                    </a:lnTo>
                    <a:cubicBezTo>
                      <a:pt x="159921" y="172517"/>
                      <a:pt x="157620" y="174820"/>
                      <a:pt x="154781" y="174820"/>
                    </a:cubicBezTo>
                    <a:lnTo>
                      <a:pt x="62537" y="174820"/>
                    </a:lnTo>
                    <a:cubicBezTo>
                      <a:pt x="61499" y="174648"/>
                      <a:pt x="60519" y="175350"/>
                      <a:pt x="60347" y="176388"/>
                    </a:cubicBezTo>
                    <a:cubicBezTo>
                      <a:pt x="60313" y="176594"/>
                      <a:pt x="60313" y="176805"/>
                      <a:pt x="60347" y="177011"/>
                    </a:cubicBezTo>
                    <a:lnTo>
                      <a:pt x="60347" y="246543"/>
                    </a:lnTo>
                    <a:cubicBezTo>
                      <a:pt x="60175" y="247581"/>
                      <a:pt x="60877" y="248562"/>
                      <a:pt x="61914" y="248734"/>
                    </a:cubicBezTo>
                    <a:cubicBezTo>
                      <a:pt x="62120" y="248768"/>
                      <a:pt x="62330" y="248768"/>
                      <a:pt x="62536" y="248734"/>
                    </a:cubicBezTo>
                    <a:lnTo>
                      <a:pt x="203235" y="248734"/>
                    </a:lnTo>
                    <a:cubicBezTo>
                      <a:pt x="206074" y="248734"/>
                      <a:pt x="208375" y="251037"/>
                      <a:pt x="208375" y="253877"/>
                    </a:cubicBezTo>
                    <a:lnTo>
                      <a:pt x="208376" y="295502"/>
                    </a:lnTo>
                    <a:cubicBezTo>
                      <a:pt x="208376" y="298342"/>
                      <a:pt x="206074" y="300645"/>
                      <a:pt x="203235" y="300645"/>
                    </a:cubicBezTo>
                    <a:lnTo>
                      <a:pt x="5134" y="300645"/>
                    </a:lnTo>
                    <a:cubicBezTo>
                      <a:pt x="2295" y="300645"/>
                      <a:pt x="-7" y="298342"/>
                      <a:pt x="-7" y="295502"/>
                    </a:cubicBezTo>
                    <a:lnTo>
                      <a:pt x="-7" y="5084"/>
                    </a:lnTo>
                    <a:cubicBezTo>
                      <a:pt x="-7" y="2244"/>
                      <a:pt x="2295" y="-59"/>
                      <a:pt x="5134" y="-59"/>
                    </a:cubicBezTo>
                    <a:lnTo>
                      <a:pt x="203330" y="-59"/>
                    </a:lnTo>
                    <a:cubicBezTo>
                      <a:pt x="206169" y="-59"/>
                      <a:pt x="208470" y="2244"/>
                      <a:pt x="208470" y="5084"/>
                    </a:cubicBezTo>
                    <a:lnTo>
                      <a:pt x="208470" y="46518"/>
                    </a:lnTo>
                    <a:cubicBezTo>
                      <a:pt x="208513" y="47964"/>
                      <a:pt x="207921" y="49356"/>
                      <a:pt x="206852" y="50328"/>
                    </a:cubicBezTo>
                    <a:close/>
                  </a:path>
                </a:pathLst>
              </a:custGeom>
              <a:solidFill>
                <a:schemeClr val="bg1"/>
              </a:solidFill>
              <a:ln w="9509" cap="flat">
                <a:noFill/>
                <a:prstDash val="solid"/>
                <a:miter/>
              </a:ln>
            </p:spPr>
            <p:txBody>
              <a:bodyPr rtlCol="0" anchor="ctr"/>
              <a:lstStyle/>
              <a:p>
                <a:endParaRPr lang="en-GB"/>
              </a:p>
            </p:txBody>
          </p:sp>
          <p:sp>
            <p:nvSpPr>
              <p:cNvPr id="40" name="Graphic 3">
                <a:extLst>
                  <a:ext uri="{FF2B5EF4-FFF2-40B4-BE49-F238E27FC236}">
                    <a16:creationId xmlns:a16="http://schemas.microsoft.com/office/drawing/2014/main" id="{2ECB05BF-BF39-C5E8-312D-CC382277A9BE}"/>
                  </a:ext>
                </a:extLst>
              </p:cNvPr>
              <p:cNvSpPr/>
              <p:nvPr/>
            </p:nvSpPr>
            <p:spPr>
              <a:xfrm>
                <a:off x="4686438" y="1156328"/>
                <a:ext cx="696420" cy="367034"/>
              </a:xfrm>
              <a:custGeom>
                <a:avLst/>
                <a:gdLst>
                  <a:gd name="connsiteX0" fmla="*/ 86335 w 1103715"/>
                  <a:gd name="connsiteY0" fmla="*/ 86333 h 581691"/>
                  <a:gd name="connsiteX1" fmla="*/ 495008 w 1103715"/>
                  <a:gd name="connsiteY1" fmla="*/ 495241 h 581691"/>
                  <a:gd name="connsiteX2" fmla="*/ 581350 w 1103715"/>
                  <a:gd name="connsiteY2" fmla="*/ 581633 h 581691"/>
                  <a:gd name="connsiteX3" fmla="*/ 667692 w 1103715"/>
                  <a:gd name="connsiteY3" fmla="*/ 495241 h 581691"/>
                  <a:gd name="connsiteX4" fmla="*/ 1076365 w 1103715"/>
                  <a:gd name="connsiteY4" fmla="*/ 86333 h 581691"/>
                  <a:gd name="connsiteX5" fmla="*/ 1040572 w 1103715"/>
                  <a:gd name="connsiteY5" fmla="*/ -59 h 581691"/>
                  <a:gd name="connsiteX6" fmla="*/ -7 w 1103715"/>
                  <a:gd name="connsiteY6" fmla="*/ -59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715" h="581691">
                    <a:moveTo>
                      <a:pt x="86335" y="86333"/>
                    </a:moveTo>
                    <a:lnTo>
                      <a:pt x="495008" y="495241"/>
                    </a:lnTo>
                    <a:lnTo>
                      <a:pt x="581350" y="581633"/>
                    </a:lnTo>
                    <a:lnTo>
                      <a:pt x="667692" y="495241"/>
                    </a:lnTo>
                    <a:lnTo>
                      <a:pt x="1076365" y="86333"/>
                    </a:lnTo>
                    <a:cubicBezTo>
                      <a:pt x="1123963" y="38708"/>
                      <a:pt x="1107780" y="-59"/>
                      <a:pt x="1040572" y="-59"/>
                    </a:cubicBezTo>
                    <a:lnTo>
                      <a:pt x="-7" y="-59"/>
                    </a:lnTo>
                    <a:close/>
                  </a:path>
                </a:pathLst>
              </a:custGeom>
              <a:solidFill>
                <a:schemeClr val="bg2"/>
              </a:solidFill>
              <a:ln w="9509" cap="flat">
                <a:noFill/>
                <a:prstDash val="solid"/>
                <a:miter/>
              </a:ln>
            </p:spPr>
            <p:txBody>
              <a:bodyPr rtlCol="0" anchor="ctr"/>
              <a:lstStyle/>
              <a:p>
                <a:endParaRPr lang="en-GB"/>
              </a:p>
            </p:txBody>
          </p:sp>
          <p:sp>
            <p:nvSpPr>
              <p:cNvPr id="41" name="Graphic 3">
                <a:extLst>
                  <a:ext uri="{FF2B5EF4-FFF2-40B4-BE49-F238E27FC236}">
                    <a16:creationId xmlns:a16="http://schemas.microsoft.com/office/drawing/2014/main" id="{D37245F7-E364-BDD6-F7C8-6947A0FCCDA9}"/>
                  </a:ext>
                </a:extLst>
              </p:cNvPr>
              <p:cNvSpPr/>
              <p:nvPr/>
            </p:nvSpPr>
            <p:spPr>
              <a:xfrm>
                <a:off x="5053201" y="1339816"/>
                <a:ext cx="183442" cy="550527"/>
              </a:xfrm>
              <a:custGeom>
                <a:avLst/>
                <a:gdLst>
                  <a:gd name="connsiteX0" fmla="*/ -7 w 290726"/>
                  <a:gd name="connsiteY0" fmla="*/ 290834 h 872498"/>
                  <a:gd name="connsiteX1" fmla="*/ -7 w 290726"/>
                  <a:gd name="connsiteY1" fmla="*/ 809376 h 872498"/>
                  <a:gd name="connsiteX2" fmla="*/ 86335 w 290726"/>
                  <a:gd name="connsiteY2" fmla="*/ 845189 h 872498"/>
                  <a:gd name="connsiteX3" fmla="*/ 204377 w 290726"/>
                  <a:gd name="connsiteY3" fmla="*/ 727080 h 872498"/>
                  <a:gd name="connsiteX4" fmla="*/ 290719 w 290726"/>
                  <a:gd name="connsiteY4" fmla="*/ 518577 h 872498"/>
                  <a:gd name="connsiteX5" fmla="*/ 290719 w 290726"/>
                  <a:gd name="connsiteY5" fmla="*/ -59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6" h="872498">
                    <a:moveTo>
                      <a:pt x="-7" y="290834"/>
                    </a:moveTo>
                    <a:lnTo>
                      <a:pt x="-7" y="809376"/>
                    </a:lnTo>
                    <a:cubicBezTo>
                      <a:pt x="-7" y="876527"/>
                      <a:pt x="38833" y="892624"/>
                      <a:pt x="86335" y="845189"/>
                    </a:cubicBezTo>
                    <a:lnTo>
                      <a:pt x="204377" y="727080"/>
                    </a:lnTo>
                    <a:cubicBezTo>
                      <a:pt x="251975" y="679455"/>
                      <a:pt x="290719" y="585729"/>
                      <a:pt x="290719" y="518577"/>
                    </a:cubicBezTo>
                    <a:lnTo>
                      <a:pt x="290719" y="-59"/>
                    </a:lnTo>
                    <a:close/>
                  </a:path>
                </a:pathLst>
              </a:custGeom>
              <a:solidFill>
                <a:schemeClr val="bg2">
                  <a:alpha val="50196"/>
                </a:schemeClr>
              </a:solidFill>
              <a:ln w="9509" cap="flat">
                <a:noFill/>
                <a:prstDash val="solid"/>
                <a:miter/>
              </a:ln>
            </p:spPr>
            <p:txBody>
              <a:bodyPr rtlCol="0" anchor="ctr"/>
              <a:lstStyle/>
              <a:p>
                <a:endParaRPr lang="en-GB"/>
              </a:p>
            </p:txBody>
          </p:sp>
          <p:sp>
            <p:nvSpPr>
              <p:cNvPr id="42" name="Graphic 3">
                <a:extLst>
                  <a:ext uri="{FF2B5EF4-FFF2-40B4-BE49-F238E27FC236}">
                    <a16:creationId xmlns:a16="http://schemas.microsoft.com/office/drawing/2014/main" id="{7CAD3119-0D37-6DCE-851A-20CD0F5F30E5}"/>
                  </a:ext>
                </a:extLst>
              </p:cNvPr>
              <p:cNvSpPr/>
              <p:nvPr/>
            </p:nvSpPr>
            <p:spPr>
              <a:xfrm>
                <a:off x="4356842" y="1156328"/>
                <a:ext cx="696359" cy="367034"/>
              </a:xfrm>
              <a:custGeom>
                <a:avLst/>
                <a:gdLst>
                  <a:gd name="connsiteX0" fmla="*/ 1017366 w 1103619"/>
                  <a:gd name="connsiteY0" fmla="*/ 495241 h 581691"/>
                  <a:gd name="connsiteX1" fmla="*/ 608693 w 1103619"/>
                  <a:gd name="connsiteY1" fmla="*/ 86333 h 581691"/>
                  <a:gd name="connsiteX2" fmla="*/ 522351 w 1103619"/>
                  <a:gd name="connsiteY2" fmla="*/ -59 h 581691"/>
                  <a:gd name="connsiteX3" fmla="*/ 436009 w 1103619"/>
                  <a:gd name="connsiteY3" fmla="*/ 86333 h 581691"/>
                  <a:gd name="connsiteX4" fmla="*/ 27337 w 1103619"/>
                  <a:gd name="connsiteY4" fmla="*/ 495241 h 581691"/>
                  <a:gd name="connsiteX5" fmla="*/ 63130 w 1103619"/>
                  <a:gd name="connsiteY5" fmla="*/ 581633 h 581691"/>
                  <a:gd name="connsiteX6" fmla="*/ 1103613 w 1103619"/>
                  <a:gd name="connsiteY6" fmla="*/ 581633 h 58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19" h="581691">
                    <a:moveTo>
                      <a:pt x="1017366" y="495241"/>
                    </a:moveTo>
                    <a:lnTo>
                      <a:pt x="608693" y="86333"/>
                    </a:lnTo>
                    <a:lnTo>
                      <a:pt x="522351" y="-59"/>
                    </a:lnTo>
                    <a:lnTo>
                      <a:pt x="436009" y="86333"/>
                    </a:lnTo>
                    <a:lnTo>
                      <a:pt x="27337" y="495241"/>
                    </a:lnTo>
                    <a:cubicBezTo>
                      <a:pt x="-20261" y="542866"/>
                      <a:pt x="-4078" y="581633"/>
                      <a:pt x="63130" y="581633"/>
                    </a:cubicBezTo>
                    <a:lnTo>
                      <a:pt x="1103613" y="581633"/>
                    </a:lnTo>
                    <a:close/>
                  </a:path>
                </a:pathLst>
              </a:custGeom>
              <a:solidFill>
                <a:schemeClr val="bg1"/>
              </a:solidFill>
              <a:ln w="9509" cap="flat">
                <a:noFill/>
                <a:prstDash val="solid"/>
                <a:miter/>
              </a:ln>
            </p:spPr>
            <p:txBody>
              <a:bodyPr rtlCol="0" anchor="ctr"/>
              <a:lstStyle/>
              <a:p>
                <a:endParaRPr lang="en-GB"/>
              </a:p>
            </p:txBody>
          </p:sp>
          <p:sp>
            <p:nvSpPr>
              <p:cNvPr id="43" name="Graphic 3">
                <a:extLst>
                  <a:ext uri="{FF2B5EF4-FFF2-40B4-BE49-F238E27FC236}">
                    <a16:creationId xmlns:a16="http://schemas.microsoft.com/office/drawing/2014/main" id="{5537A8F4-3188-7765-6783-1453A668297A}"/>
                  </a:ext>
                </a:extLst>
              </p:cNvPr>
              <p:cNvSpPr/>
              <p:nvPr/>
            </p:nvSpPr>
            <p:spPr>
              <a:xfrm>
                <a:off x="4548827" y="835212"/>
                <a:ext cx="275102" cy="275261"/>
              </a:xfrm>
              <a:custGeom>
                <a:avLst/>
                <a:gdLst>
                  <a:gd name="connsiteX0" fmla="*/ 435994 w 435993"/>
                  <a:gd name="connsiteY0" fmla="*/ 218123 h 436245"/>
                  <a:gd name="connsiteX1" fmla="*/ 217997 w 435993"/>
                  <a:gd name="connsiteY1" fmla="*/ 436245 h 436245"/>
                  <a:gd name="connsiteX2" fmla="*/ 0 w 435993"/>
                  <a:gd name="connsiteY2" fmla="*/ 218123 h 436245"/>
                  <a:gd name="connsiteX3" fmla="*/ 217997 w 435993"/>
                  <a:gd name="connsiteY3" fmla="*/ 0 h 436245"/>
                  <a:gd name="connsiteX4" fmla="*/ 435994 w 435993"/>
                  <a:gd name="connsiteY4" fmla="*/ 218123 h 4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93" h="436245">
                    <a:moveTo>
                      <a:pt x="435994" y="218123"/>
                    </a:moveTo>
                    <a:cubicBezTo>
                      <a:pt x="435994" y="338588"/>
                      <a:pt x="338393" y="436245"/>
                      <a:pt x="217997" y="436245"/>
                    </a:cubicBezTo>
                    <a:cubicBezTo>
                      <a:pt x="97601" y="436245"/>
                      <a:pt x="0" y="338588"/>
                      <a:pt x="0" y="218123"/>
                    </a:cubicBezTo>
                    <a:cubicBezTo>
                      <a:pt x="0" y="97657"/>
                      <a:pt x="97601" y="0"/>
                      <a:pt x="217997" y="0"/>
                    </a:cubicBezTo>
                    <a:cubicBezTo>
                      <a:pt x="338393" y="0"/>
                      <a:pt x="435994" y="97657"/>
                      <a:pt x="435994" y="218123"/>
                    </a:cubicBezTo>
                    <a:close/>
                  </a:path>
                </a:pathLst>
              </a:custGeom>
              <a:solidFill>
                <a:schemeClr val="bg1"/>
              </a:solidFill>
              <a:ln w="9509" cap="flat">
                <a:noFill/>
                <a:prstDash val="solid"/>
                <a:miter/>
              </a:ln>
            </p:spPr>
            <p:txBody>
              <a:bodyPr rtlCol="0" anchor="ctr"/>
              <a:lstStyle/>
              <a:p>
                <a:endParaRPr lang="en-GB"/>
              </a:p>
            </p:txBody>
          </p:sp>
          <p:sp>
            <p:nvSpPr>
              <p:cNvPr id="44" name="Graphic 3">
                <a:extLst>
                  <a:ext uri="{FF2B5EF4-FFF2-40B4-BE49-F238E27FC236}">
                    <a16:creationId xmlns:a16="http://schemas.microsoft.com/office/drawing/2014/main" id="{1FD3553A-C3BD-AD19-EBB3-504DD1B61074}"/>
                  </a:ext>
                </a:extLst>
              </p:cNvPr>
              <p:cNvSpPr/>
              <p:nvPr/>
            </p:nvSpPr>
            <p:spPr>
              <a:xfrm>
                <a:off x="4499512" y="1523366"/>
                <a:ext cx="404064" cy="367048"/>
              </a:xfrm>
              <a:custGeom>
                <a:avLst/>
                <a:gdLst>
                  <a:gd name="connsiteX0" fmla="*/ 554029 w 640377"/>
                  <a:gd name="connsiteY0" fmla="*/ 554296 h 581713"/>
                  <a:gd name="connsiteX1" fmla="*/ 640371 w 640377"/>
                  <a:gd name="connsiteY1" fmla="*/ 518482 h 581713"/>
                  <a:gd name="connsiteX2" fmla="*/ 640371 w 640377"/>
                  <a:gd name="connsiteY2" fmla="*/ -59 h 581713"/>
                  <a:gd name="connsiteX3" fmla="*/ -7 w 640377"/>
                  <a:gd name="connsiteY3" fmla="*/ -59 h 581713"/>
                </a:gdLst>
                <a:ahLst/>
                <a:cxnLst>
                  <a:cxn ang="0">
                    <a:pos x="connsiteX0" y="connsiteY0"/>
                  </a:cxn>
                  <a:cxn ang="0">
                    <a:pos x="connsiteX1" y="connsiteY1"/>
                  </a:cxn>
                  <a:cxn ang="0">
                    <a:pos x="connsiteX2" y="connsiteY2"/>
                  </a:cxn>
                  <a:cxn ang="0">
                    <a:pos x="connsiteX3" y="connsiteY3"/>
                  </a:cxn>
                </a:cxnLst>
                <a:rect l="l" t="t" r="r" b="b"/>
                <a:pathLst>
                  <a:path w="640377" h="581713">
                    <a:moveTo>
                      <a:pt x="554029" y="554296"/>
                    </a:moveTo>
                    <a:cubicBezTo>
                      <a:pt x="601627" y="601921"/>
                      <a:pt x="640371" y="585729"/>
                      <a:pt x="640371" y="518482"/>
                    </a:cubicBezTo>
                    <a:lnTo>
                      <a:pt x="640371" y="-59"/>
                    </a:lnTo>
                    <a:lnTo>
                      <a:pt x="-7" y="-59"/>
                    </a:lnTo>
                    <a:close/>
                  </a:path>
                </a:pathLst>
              </a:custGeom>
              <a:solidFill>
                <a:srgbClr val="FFFFFF">
                  <a:alpha val="50196"/>
                </a:srgbClr>
              </a:solidFill>
              <a:ln w="950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2368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left)">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Custom 2">
      <a:dk1>
        <a:srgbClr val="000000"/>
      </a:dk1>
      <a:lt1>
        <a:srgbClr val="FFFFFF"/>
      </a:lt1>
      <a:dk2>
        <a:srgbClr val="41115F"/>
      </a:dk2>
      <a:lt2>
        <a:srgbClr val="F9BA1B"/>
      </a:lt2>
      <a:accent1>
        <a:srgbClr val="873E86"/>
      </a:accent1>
      <a:accent2>
        <a:srgbClr val="38761D"/>
      </a:accent2>
      <a:accent3>
        <a:srgbClr val="0CA7E5"/>
      </a:accent3>
      <a:accent4>
        <a:srgbClr val="EA7A27"/>
      </a:accent4>
      <a:accent5>
        <a:srgbClr val="2E5FA7"/>
      </a:accent5>
      <a:accent6>
        <a:srgbClr val="CE3B5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bg1"/>
          </a:solidFill>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DEBFD1C291E42A718BAB4635FD511" ma:contentTypeVersion="18" ma:contentTypeDescription="Create a new document." ma:contentTypeScope="" ma:versionID="3e083e99ebdbbb05e49cfe5fee01e137">
  <xsd:schema xmlns:xsd="http://www.w3.org/2001/XMLSchema" xmlns:xs="http://www.w3.org/2001/XMLSchema" xmlns:p="http://schemas.microsoft.com/office/2006/metadata/properties" xmlns:ns2="1406f39f-e984-4292-9ca8-e8cfb0f2c239" xmlns:ns3="dba49807-612c-4787-a6a0-452cfac5c34e" targetNamespace="http://schemas.microsoft.com/office/2006/metadata/properties" ma:root="true" ma:fieldsID="65e02f5ee36b675836a2db9ab0983eb1" ns2:_="" ns3:_="">
    <xsd:import namespace="1406f39f-e984-4292-9ca8-e8cfb0f2c239"/>
    <xsd:import namespace="dba49807-612c-4787-a6a0-452cfac5c3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Accountcode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6f39f-e984-4292-9ca8-e8cfb0f2c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Accountcodes" ma:index="21" nillable="true" ma:displayName="Account codes" ma:format="Dropdown" ma:internalName="Accountcodes">
      <xsd:simpleType>
        <xsd:restriction base="dms:Choice">
          <xsd:enumeration value="5000 Comms"/>
          <xsd:enumeration value="5200 Policy &amp; Research"/>
          <xsd:enumeration value="6000 Staff"/>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b5155cf-d763-42ba-ab9a-166255b8e7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49807-612c-4787-a6a0-452cfac5c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9c6d31b-aa98-4a5d-a4f2-80415900e3db}" ma:internalName="TaxCatchAll" ma:showField="CatchAllData" ma:web="dba49807-612c-4787-a6a0-452cfac5c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06f39f-e984-4292-9ca8-e8cfb0f2c239">
      <Terms xmlns="http://schemas.microsoft.com/office/infopath/2007/PartnerControls"/>
    </lcf76f155ced4ddcb4097134ff3c332f>
    <Accountcodes xmlns="1406f39f-e984-4292-9ca8-e8cfb0f2c239" xsi:nil="true"/>
    <TaxCatchAll xmlns="dba49807-612c-4787-a6a0-452cfac5c34e" xsi:nil="true"/>
  </documentManagement>
</p:properties>
</file>

<file path=customXml/itemProps1.xml><?xml version="1.0" encoding="utf-8"?>
<ds:datastoreItem xmlns:ds="http://schemas.openxmlformats.org/officeDocument/2006/customXml" ds:itemID="{1B096466-3F43-4C33-B47A-9A7ABAB0A2E7}">
  <ds:schemaRefs>
    <ds:schemaRef ds:uri="1406f39f-e984-4292-9ca8-e8cfb0f2c239"/>
    <ds:schemaRef ds:uri="dba49807-612c-4787-a6a0-452cfac5c3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1AD461-E9E8-4145-B4EE-CF3689546042}">
  <ds:schemaRefs>
    <ds:schemaRef ds:uri="http://schemas.microsoft.com/sharepoint/v3/contenttype/forms"/>
  </ds:schemaRefs>
</ds:datastoreItem>
</file>

<file path=customXml/itemProps3.xml><?xml version="1.0" encoding="utf-8"?>
<ds:datastoreItem xmlns:ds="http://schemas.openxmlformats.org/officeDocument/2006/customXml" ds:itemID="{9F08ADCE-D857-479D-870A-50AD5471EA58}">
  <ds:schemaRefs>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1406f39f-e984-4292-9ca8-e8cfb0f2c239"/>
    <ds:schemaRef ds:uri="http://schemas.microsoft.com/office/infopath/2007/PartnerControls"/>
    <ds:schemaRef ds:uri="dba49807-612c-4787-a6a0-452cfac5c34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3</TotalTime>
  <Words>1809</Words>
  <Application>Microsoft Office PowerPoint</Application>
  <PresentationFormat>Widescreen</PresentationFormat>
  <Paragraphs>158</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Barlow</vt:lpstr>
      <vt:lpstr>Barlow Medium</vt:lpstr>
      <vt:lpstr>Calibri</vt:lpstr>
      <vt:lpstr>Franklin Gothic Book</vt:lpstr>
      <vt:lpstr>Franklin Gothic Medium</vt:lpstr>
      <vt:lpstr>Office Theme</vt:lpstr>
      <vt:lpstr>PowerPoint Presentation</vt:lpstr>
      <vt:lpstr>PowerPoint Presentation</vt:lpstr>
      <vt:lpstr>Our Alliance exists to solve a problem</vt:lpstr>
      <vt:lpstr>We bring experts together</vt:lpstr>
      <vt:lpstr>Our Global Summits share approaches</vt:lpstr>
      <vt:lpstr>Our frameworks break down the issue</vt:lpstr>
      <vt:lpstr>PowerPoint Presentation</vt:lpstr>
      <vt:lpstr>PowerPoint Presentation</vt:lpstr>
      <vt:lpstr>Framing the Future report</vt:lpstr>
      <vt:lpstr>Recommendations</vt:lpstr>
      <vt:lpstr>Model National Response Maturity Model</vt:lpstr>
      <vt:lpstr>Maturity Model Self-assessment tool</vt:lpstr>
      <vt:lpstr>PowerPoint Presentation</vt:lpstr>
      <vt:lpstr>Our 2023 Global Threat Assessment</vt:lpstr>
      <vt:lpstr>Key themes </vt:lpstr>
      <vt:lpstr>Stay informed, discuss the issue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WeProtect Global Alliance</dc:title>
  <dc:creator>Jacqueline Beauchere (CELA)</dc:creator>
  <cp:lastModifiedBy>Iain Drennan</cp:lastModifiedBy>
  <cp:revision>3</cp:revision>
  <dcterms:created xsi:type="dcterms:W3CDTF">2021-05-25T19:21:04Z</dcterms:created>
  <dcterms:modified xsi:type="dcterms:W3CDTF">2023-09-27T15:50:36Z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0x01010064BDEBFD1C291E42A718BAB4635FD511</vt:lpwstr>
  </property>
  <property fmtid="{D5CDD505-2E9C-101B-9397-08002B2CF9AE}" pid="3" name="MSIP_Label_0a957285-7815-485a-9751-5b273b784ad5_Enabled">
    <vt:lpwstr>true</vt:lpwstr>
  </property>
  <property fmtid="{D5CDD505-2E9C-101B-9397-08002B2CF9AE}" pid="4" name="MSIP_Label_0a957285-7815-485a-9751-5b273b784ad5_SetDate">
    <vt:lpwstr>2022-02-09T12:27:32Z</vt:lpwstr>
  </property>
  <property fmtid="{D5CDD505-2E9C-101B-9397-08002B2CF9AE}" pid="5" name="MSIP_Label_0a957285-7815-485a-9751-5b273b784ad5_Method">
    <vt:lpwstr>Privileged</vt:lpwstr>
  </property>
  <property fmtid="{D5CDD505-2E9C-101B-9397-08002B2CF9AE}" pid="6" name="MSIP_Label_0a957285-7815-485a-9751-5b273b784ad5_Name">
    <vt:lpwstr>0a957285-7815-485a-9751-5b273b784ad5</vt:lpwstr>
  </property>
  <property fmtid="{D5CDD505-2E9C-101B-9397-08002B2CF9AE}" pid="7" name="MSIP_Label_0a957285-7815-485a-9751-5b273b784ad5_SiteId">
    <vt:lpwstr>1de6d9f3-0daf-4df6-b9d6-5959f16f6118</vt:lpwstr>
  </property>
  <property fmtid="{D5CDD505-2E9C-101B-9397-08002B2CF9AE}" pid="8" name="MSIP_Label_0a957285-7815-485a-9751-5b273b784ad5_ActionId">
    <vt:lpwstr>2b70a8b3-dfa3-405a-9024-bcdf79de3164</vt:lpwstr>
  </property>
  <property fmtid="{D5CDD505-2E9C-101B-9397-08002B2CF9AE}" pid="9" name="MSIP_Label_0a957285-7815-485a-9751-5b273b784ad5_ContentBits">
    <vt:lpwstr>0</vt:lpwstr>
  </property>
  <property fmtid="{D5CDD505-2E9C-101B-9397-08002B2CF9AE}" pid="10" name="MediaServiceImageTags">
    <vt:lpwstr/>
  </property>
</Properties>
</file>