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9" r:id="rId6"/>
    <p:sldId id="261" r:id="rId7"/>
    <p:sldId id="272" r:id="rId8"/>
    <p:sldId id="273" r:id="rId9"/>
    <p:sldId id="274" r:id="rId10"/>
    <p:sldId id="275" r:id="rId11"/>
    <p:sldId id="258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150"/>
    <a:srgbClr val="E7E5E5"/>
    <a:srgbClr val="68C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505" autoAdjust="0"/>
  </p:normalViewPr>
  <p:slideViewPr>
    <p:cSldViewPr snapToGrid="0" snapToObjects="1">
      <p:cViewPr varScale="1">
        <p:scale>
          <a:sx n="137" d="100"/>
          <a:sy n="137" d="100"/>
        </p:scale>
        <p:origin x="114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51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7435073653964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63500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63500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63500" cap="sq">
                <a:solidFill>
                  <a:schemeClr val="accent3"/>
                </a:solidFill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2728336"/>
        <c:axId val="1043865472"/>
      </c:line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5875" cap="flat" cmpd="sng" algn="ctr">
              <a:solidFill>
                <a:schemeClr val="bg2"/>
              </a:solidFill>
              <a:bevel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72833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50914070117732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728336"/>
        <c:axId val="1043865472"/>
      </c:barChart>
      <c:catAx>
        <c:axId val="110272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3865472"/>
        <c:crosses val="autoZero"/>
        <c:auto val="1"/>
        <c:lblAlgn val="ctr"/>
        <c:lblOffset val="100"/>
        <c:noMultiLvlLbl val="0"/>
      </c:catAx>
      <c:valAx>
        <c:axId val="1043865472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728336"/>
        <c:crosses val="autoZero"/>
        <c:crossBetween val="between"/>
      </c:valAx>
      <c:spPr>
        <a:noFill/>
        <a:ln w="12700">
          <a:solidFill>
            <a:schemeClr val="bg2"/>
          </a:solidFill>
        </a:ln>
        <a:effectLst/>
      </c:spPr>
    </c:plotArea>
    <c:legend>
      <c:legendPos val="b"/>
      <c:layout>
        <c:manualLayout>
          <c:xMode val="edge"/>
          <c:yMode val="edge"/>
          <c:x val="0.35693046607717477"/>
          <c:y val="0.92119686918911414"/>
          <c:w val="0.28613906784565041"/>
          <c:h val="7.8803130810885857E-2"/>
        </c:manualLayout>
      </c:layout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 sz="3200" b="0" i="0" baseline="0" dirty="0">
                <a:solidFill>
                  <a:schemeClr val="tx1"/>
                </a:solidFill>
                <a:latin typeface="Calibri Regular"/>
              </a:rPr>
              <a:t>Diagram címe</a:t>
            </a:r>
          </a:p>
        </c:rich>
      </c:tx>
      <c:layout>
        <c:manualLayout>
          <c:xMode val="edge"/>
          <c:yMode val="edge"/>
          <c:x val="0.334611561277151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Sor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0A48-B64F-988DA545EC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Sor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25-0A48-B64F-988DA545EC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Sor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5160-1245-AC14-021F8CF225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5160-1245-AC14-021F8CF225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5160-1245-AC14-021F8CF225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5160-1245-AC14-021F8CF225CC}"/>
              </c:ext>
            </c:extLst>
          </c:dPt>
          <c:cat>
            <c:strRef>
              <c:f>Sheet1!$A$2:$A$5</c:f>
              <c:strCache>
                <c:ptCount val="4"/>
                <c:pt idx="0">
                  <c:v>Kategória 1</c:v>
                </c:pt>
                <c:pt idx="1">
                  <c:v>Kategória 2</c:v>
                </c:pt>
                <c:pt idx="2">
                  <c:v>Kategória 3</c:v>
                </c:pt>
                <c:pt idx="3">
                  <c:v>Kategória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25-0A48-B64F-988DA545E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 w="12382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g"/><Relationship Id="rId4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E3DAC3-15F3-4386-960F-68C3412AF058}" type="doc">
      <dgm:prSet loTypeId="urn:microsoft.com/office/officeart/2008/layout/RadialCluster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E230406-C993-4B9D-B5FE-4AF79246E30C}">
      <dgm:prSet/>
      <dgm:spPr/>
      <dgm:t>
        <a:bodyPr/>
        <a:lstStyle/>
        <a:p>
          <a:r>
            <a:rPr lang="hu-HU" b="1" i="0" baseline="0" dirty="0" err="1"/>
            <a:t>Identifying</a:t>
          </a:r>
          <a:r>
            <a:rPr lang="hu-HU" b="1" i="0" baseline="0" dirty="0"/>
            <a:t> </a:t>
          </a:r>
        </a:p>
        <a:p>
          <a:r>
            <a:rPr lang="hu-HU" b="0" i="0" baseline="0" dirty="0" err="1"/>
            <a:t>children’s</a:t>
          </a:r>
          <a:r>
            <a:rPr lang="hu-HU" b="0" i="0" baseline="0" dirty="0"/>
            <a:t> online </a:t>
          </a:r>
          <a:r>
            <a:rPr lang="hu-HU" b="0" i="0" baseline="0" dirty="0" err="1"/>
            <a:t>risk</a:t>
          </a:r>
          <a:r>
            <a:rPr lang="hu-HU" b="0" i="0" baseline="0" dirty="0"/>
            <a:t> </a:t>
          </a:r>
          <a:r>
            <a:rPr lang="hu-HU" b="0" i="0" baseline="0" dirty="0" err="1"/>
            <a:t>exposures</a:t>
          </a:r>
          <a:r>
            <a:rPr lang="hu-HU" b="0" i="0" baseline="0" dirty="0"/>
            <a:t> and (</a:t>
          </a:r>
          <a:r>
            <a:rPr lang="hu-HU" b="0" i="0" baseline="0" dirty="0" err="1"/>
            <a:t>educational</a:t>
          </a:r>
          <a:r>
            <a:rPr lang="hu-HU" b="0" i="0" baseline="0" dirty="0"/>
            <a:t>) </a:t>
          </a:r>
          <a:r>
            <a:rPr lang="hu-HU" b="1" i="0" baseline="0" dirty="0" err="1"/>
            <a:t>actions</a:t>
          </a:r>
          <a:r>
            <a:rPr lang="hu-HU" b="0" i="0" baseline="0" dirty="0"/>
            <a:t> </a:t>
          </a:r>
          <a:r>
            <a:rPr lang="hu-HU" b="0" i="0" baseline="0" dirty="0" err="1"/>
            <a:t>for</a:t>
          </a:r>
          <a:r>
            <a:rPr lang="hu-HU" b="0" i="0" baseline="0" dirty="0"/>
            <a:t> </a:t>
          </a:r>
          <a:r>
            <a:rPr lang="hu-HU" b="0" i="0" baseline="0" dirty="0" err="1"/>
            <a:t>minimizing</a:t>
          </a:r>
          <a:r>
            <a:rPr lang="hu-HU" b="0" i="0" baseline="0" dirty="0"/>
            <a:t> </a:t>
          </a:r>
          <a:r>
            <a:rPr lang="hu-HU" b="0" i="0" baseline="0" dirty="0" err="1"/>
            <a:t>the</a:t>
          </a:r>
          <a:r>
            <a:rPr lang="hu-HU" b="0" i="0" baseline="0" dirty="0"/>
            <a:t> </a:t>
          </a:r>
          <a:r>
            <a:rPr lang="hu-HU" b="0" i="0" baseline="0" dirty="0" err="1"/>
            <a:t>risks</a:t>
          </a:r>
          <a:endParaRPr lang="hu-HU" dirty="0"/>
        </a:p>
      </dgm:t>
    </dgm:pt>
    <dgm:pt modelId="{88E226FB-A0CD-4216-9ADB-F283D620C4AB}" type="parTrans" cxnId="{A52138EB-C207-4DE9-B3A5-AB6259FF82DB}">
      <dgm:prSet/>
      <dgm:spPr/>
      <dgm:t>
        <a:bodyPr/>
        <a:lstStyle/>
        <a:p>
          <a:endParaRPr lang="hu-HU"/>
        </a:p>
      </dgm:t>
    </dgm:pt>
    <dgm:pt modelId="{EE10D792-3E0C-4011-9629-55EF7948DA89}" type="sibTrans" cxnId="{A52138EB-C207-4DE9-B3A5-AB6259FF82DB}">
      <dgm:prSet/>
      <dgm:spPr/>
      <dgm:t>
        <a:bodyPr/>
        <a:lstStyle/>
        <a:p>
          <a:endParaRPr lang="hu-HU"/>
        </a:p>
      </dgm:t>
    </dgm:pt>
    <dgm:pt modelId="{96CD44E7-6CA4-4BB2-BA07-FD845F8EADEA}">
      <dgm:prSet/>
      <dgm:spPr/>
      <dgm:t>
        <a:bodyPr/>
        <a:lstStyle/>
        <a:p>
          <a:r>
            <a:rPr lang="hu-HU" b="1" i="0" baseline="0" dirty="0" err="1"/>
            <a:t>Regulation</a:t>
          </a:r>
          <a:r>
            <a:rPr lang="hu-HU" b="0" i="0" baseline="0" dirty="0"/>
            <a:t> </a:t>
          </a:r>
        </a:p>
        <a:p>
          <a:r>
            <a:rPr lang="hu-HU" b="0" i="0" baseline="0" dirty="0"/>
            <a:t>of </a:t>
          </a:r>
          <a:r>
            <a:rPr lang="hu-HU" b="0" i="0" baseline="0" dirty="0" err="1"/>
            <a:t>harmful</a:t>
          </a:r>
          <a:r>
            <a:rPr lang="hu-HU" b="0" i="0" baseline="0" dirty="0"/>
            <a:t> online </a:t>
          </a:r>
          <a:r>
            <a:rPr lang="hu-HU" b="0" i="0" baseline="0" dirty="0" err="1"/>
            <a:t>content</a:t>
          </a:r>
          <a:r>
            <a:rPr lang="hu-HU" b="0" i="0" baseline="0" dirty="0"/>
            <a:t> and </a:t>
          </a:r>
          <a:r>
            <a:rPr lang="hu-HU" b="0" i="0" baseline="0" dirty="0" err="1"/>
            <a:t>media</a:t>
          </a:r>
          <a:r>
            <a:rPr lang="hu-HU" b="0" i="0" baseline="0" dirty="0"/>
            <a:t> </a:t>
          </a:r>
          <a:r>
            <a:rPr lang="hu-HU" b="0" i="0" baseline="0" dirty="0" err="1"/>
            <a:t>use</a:t>
          </a:r>
          <a:r>
            <a:rPr lang="hu-HU" b="0" i="0" baseline="0" dirty="0"/>
            <a:t> </a:t>
          </a:r>
          <a:r>
            <a:rPr lang="hu-HU" b="0" i="0" baseline="0" dirty="0" err="1"/>
            <a:t>patterns</a:t>
          </a:r>
          <a:endParaRPr lang="hu-HU" dirty="0"/>
        </a:p>
      </dgm:t>
    </dgm:pt>
    <dgm:pt modelId="{92300F81-0FF3-41F9-B3FD-EB82E53F0ECF}" type="parTrans" cxnId="{19EBC08F-B4E0-4200-AE75-8C973C4325EF}">
      <dgm:prSet/>
      <dgm:spPr/>
      <dgm:t>
        <a:bodyPr/>
        <a:lstStyle/>
        <a:p>
          <a:endParaRPr lang="hu-HU"/>
        </a:p>
      </dgm:t>
    </dgm:pt>
    <dgm:pt modelId="{463E1D89-5BE9-45DB-B5B0-9B9880B382FA}" type="sibTrans" cxnId="{19EBC08F-B4E0-4200-AE75-8C973C4325EF}">
      <dgm:prSet/>
      <dgm:spPr/>
      <dgm:t>
        <a:bodyPr/>
        <a:lstStyle/>
        <a:p>
          <a:endParaRPr lang="hu-HU"/>
        </a:p>
      </dgm:t>
    </dgm:pt>
    <dgm:pt modelId="{D1502538-7B1D-4BA1-8684-BBEEB74C68B4}">
      <dgm:prSet/>
      <dgm:spPr/>
      <dgm:t>
        <a:bodyPr/>
        <a:lstStyle/>
        <a:p>
          <a:r>
            <a:rPr lang="hu-HU" b="1" i="0" baseline="0" dirty="0" err="1"/>
            <a:t>Mitigating</a:t>
          </a:r>
          <a:r>
            <a:rPr lang="hu-HU" b="0" i="0" baseline="0" dirty="0"/>
            <a:t>, </a:t>
          </a:r>
        </a:p>
        <a:p>
          <a:r>
            <a:rPr lang="hu-HU" b="0" i="0" baseline="0" dirty="0" err="1"/>
            <a:t>managing</a:t>
          </a:r>
          <a:r>
            <a:rPr lang="hu-HU" b="0" i="0" baseline="0" dirty="0"/>
            <a:t> </a:t>
          </a:r>
          <a:r>
            <a:rPr lang="hu-HU" b="0" i="0" baseline="0" dirty="0" err="1"/>
            <a:t>the</a:t>
          </a:r>
          <a:r>
            <a:rPr lang="hu-HU" b="0" i="0" baseline="0" dirty="0"/>
            <a:t> </a:t>
          </a:r>
          <a:r>
            <a:rPr lang="hu-HU" b="0" i="0" baseline="0" dirty="0" err="1"/>
            <a:t>harms</a:t>
          </a:r>
          <a:endParaRPr lang="hu-HU" dirty="0"/>
        </a:p>
      </dgm:t>
    </dgm:pt>
    <dgm:pt modelId="{037DDAE7-3D66-46A2-B5C7-771F10D9BF47}" type="parTrans" cxnId="{CF92F86D-A4B3-4E5D-9DB4-663DDE11FE3E}">
      <dgm:prSet/>
      <dgm:spPr/>
      <dgm:t>
        <a:bodyPr/>
        <a:lstStyle/>
        <a:p>
          <a:endParaRPr lang="hu-HU"/>
        </a:p>
      </dgm:t>
    </dgm:pt>
    <dgm:pt modelId="{8D538277-CA30-4C6B-9CC1-3316EB7E2477}" type="sibTrans" cxnId="{CF92F86D-A4B3-4E5D-9DB4-663DDE11FE3E}">
      <dgm:prSet/>
      <dgm:spPr/>
      <dgm:t>
        <a:bodyPr/>
        <a:lstStyle/>
        <a:p>
          <a:endParaRPr lang="hu-HU"/>
        </a:p>
      </dgm:t>
    </dgm:pt>
    <dgm:pt modelId="{0882D48A-3A57-4CEA-9B41-D07142B94C7B}">
      <dgm:prSet/>
      <dgm:spPr/>
      <dgm:t>
        <a:bodyPr/>
        <a:lstStyle/>
        <a:p>
          <a:r>
            <a:rPr lang="hu-HU" dirty="0"/>
            <a:t>DIGITAL CHILD PROTECTION</a:t>
          </a:r>
        </a:p>
        <a:p>
          <a:r>
            <a:rPr lang="hu-HU" dirty="0"/>
            <a:t> –</a:t>
          </a:r>
        </a:p>
        <a:p>
          <a:r>
            <a:rPr lang="hu-HU" dirty="0"/>
            <a:t> a  </a:t>
          </a:r>
          <a:r>
            <a:rPr lang="hu-HU" dirty="0" err="1"/>
            <a:t>holistic</a:t>
          </a:r>
          <a:r>
            <a:rPr lang="hu-HU" dirty="0"/>
            <a:t> </a:t>
          </a:r>
          <a:r>
            <a:rPr lang="hu-HU" dirty="0" err="1"/>
            <a:t>approach</a:t>
          </a:r>
          <a:r>
            <a:rPr lang="hu-HU" dirty="0"/>
            <a:t> and </a:t>
          </a:r>
          <a:r>
            <a:rPr lang="hu-HU" dirty="0" err="1"/>
            <a:t>practicies</a:t>
          </a:r>
          <a:endParaRPr lang="hu-HU" dirty="0"/>
        </a:p>
      </dgm:t>
    </dgm:pt>
    <dgm:pt modelId="{BCCEEBAB-1D7E-44BB-A9EB-993124731CC6}" type="parTrans" cxnId="{6795BDAE-3FED-4042-B5D8-28197E027BBB}">
      <dgm:prSet/>
      <dgm:spPr/>
      <dgm:t>
        <a:bodyPr/>
        <a:lstStyle/>
        <a:p>
          <a:endParaRPr lang="hu-HU"/>
        </a:p>
      </dgm:t>
    </dgm:pt>
    <dgm:pt modelId="{A67D4872-A3B5-45FC-A195-3A616CE1AF1F}" type="sibTrans" cxnId="{6795BDAE-3FED-4042-B5D8-28197E027BBB}">
      <dgm:prSet/>
      <dgm:spPr/>
      <dgm:t>
        <a:bodyPr/>
        <a:lstStyle/>
        <a:p>
          <a:endParaRPr lang="hu-HU"/>
        </a:p>
      </dgm:t>
    </dgm:pt>
    <dgm:pt modelId="{AFE74C75-F5E4-432A-9681-97008F376A59}" type="pres">
      <dgm:prSet presAssocID="{29E3DAC3-15F3-4386-960F-68C3412AF0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861967C-1664-4E73-BF19-43DE07ADCA4B}" type="pres">
      <dgm:prSet presAssocID="{0882D48A-3A57-4CEA-9B41-D07142B94C7B}" presName="singleCycle" presStyleCnt="0"/>
      <dgm:spPr/>
    </dgm:pt>
    <dgm:pt modelId="{94C8D1CB-8552-41EF-9F3C-28183C2196E0}" type="pres">
      <dgm:prSet presAssocID="{0882D48A-3A57-4CEA-9B41-D07142B94C7B}" presName="singleCenter" presStyleLbl="node1" presStyleIdx="0" presStyleCnt="4" custScaleX="167883" custScaleY="143012" custLinFactX="-2511" custLinFactNeighborX="-100000" custLinFactNeighborY="-9500">
        <dgm:presLayoutVars>
          <dgm:chMax val="7"/>
          <dgm:chPref val="7"/>
        </dgm:presLayoutVars>
      </dgm:prSet>
      <dgm:spPr/>
    </dgm:pt>
    <dgm:pt modelId="{E5ACD0AC-4A96-4001-9194-858CC2807E42}" type="pres">
      <dgm:prSet presAssocID="{88E226FB-A0CD-4216-9ADB-F283D620C4AB}" presName="Name56" presStyleLbl="parChTrans1D2" presStyleIdx="0" presStyleCnt="3"/>
      <dgm:spPr/>
    </dgm:pt>
    <dgm:pt modelId="{712FA5B9-08DE-4485-9666-61326B57F80A}" type="pres">
      <dgm:prSet presAssocID="{0E230406-C993-4B9D-B5FE-4AF79246E30C}" presName="text0" presStyleLbl="node1" presStyleIdx="1" presStyleCnt="4" custScaleX="213122" custScaleY="123171" custRadScaleRad="96576" custRadScaleInc="18934">
        <dgm:presLayoutVars>
          <dgm:bulletEnabled val="1"/>
        </dgm:presLayoutVars>
      </dgm:prSet>
      <dgm:spPr/>
    </dgm:pt>
    <dgm:pt modelId="{E9B1CD1E-5B28-4013-B9AF-9303E782AE82}" type="pres">
      <dgm:prSet presAssocID="{92300F81-0FF3-41F9-B3FD-EB82E53F0ECF}" presName="Name56" presStyleLbl="parChTrans1D2" presStyleIdx="1" presStyleCnt="3"/>
      <dgm:spPr/>
    </dgm:pt>
    <dgm:pt modelId="{1F372712-81D3-4F30-BEFD-182855F66C8F}" type="pres">
      <dgm:prSet presAssocID="{96CD44E7-6CA4-4BB2-BA07-FD845F8EADEA}" presName="text0" presStyleLbl="node1" presStyleIdx="2" presStyleCnt="4" custScaleX="188906" custScaleY="119099" custRadScaleRad="33150" custRadScaleInc="-148253">
        <dgm:presLayoutVars>
          <dgm:bulletEnabled val="1"/>
        </dgm:presLayoutVars>
      </dgm:prSet>
      <dgm:spPr/>
    </dgm:pt>
    <dgm:pt modelId="{C33A1012-2AE8-450B-B04E-631FAAC60E5E}" type="pres">
      <dgm:prSet presAssocID="{037DDAE7-3D66-46A2-B5C7-771F10D9BF47}" presName="Name56" presStyleLbl="parChTrans1D2" presStyleIdx="2" presStyleCnt="3"/>
      <dgm:spPr/>
    </dgm:pt>
    <dgm:pt modelId="{A60C018E-CE97-46ED-BC51-8E0E7FEA9C7E}" type="pres">
      <dgm:prSet presAssocID="{D1502538-7B1D-4BA1-8684-BBEEB74C68B4}" presName="text0" presStyleLbl="node1" presStyleIdx="3" presStyleCnt="4" custScaleX="181203" custScaleY="89144" custRadScaleRad="35330" custRadScaleInc="-153158">
        <dgm:presLayoutVars>
          <dgm:bulletEnabled val="1"/>
        </dgm:presLayoutVars>
      </dgm:prSet>
      <dgm:spPr/>
    </dgm:pt>
  </dgm:ptLst>
  <dgm:cxnLst>
    <dgm:cxn modelId="{449CB915-59F5-418A-807A-9507A47183D1}" type="presOf" srcId="{92300F81-0FF3-41F9-B3FD-EB82E53F0ECF}" destId="{E9B1CD1E-5B28-4013-B9AF-9303E782AE82}" srcOrd="0" destOrd="0" presId="urn:microsoft.com/office/officeart/2008/layout/RadialCluster"/>
    <dgm:cxn modelId="{2D3DD018-C4A5-4548-89AF-5713E6982B93}" type="presOf" srcId="{96CD44E7-6CA4-4BB2-BA07-FD845F8EADEA}" destId="{1F372712-81D3-4F30-BEFD-182855F66C8F}" srcOrd="0" destOrd="0" presId="urn:microsoft.com/office/officeart/2008/layout/RadialCluster"/>
    <dgm:cxn modelId="{25933F4A-EE7E-445B-A7C9-98CD83DE4A1D}" type="presOf" srcId="{29E3DAC3-15F3-4386-960F-68C3412AF058}" destId="{AFE74C75-F5E4-432A-9681-97008F376A59}" srcOrd="0" destOrd="0" presId="urn:microsoft.com/office/officeart/2008/layout/RadialCluster"/>
    <dgm:cxn modelId="{CF92F86D-A4B3-4E5D-9DB4-663DDE11FE3E}" srcId="{0882D48A-3A57-4CEA-9B41-D07142B94C7B}" destId="{D1502538-7B1D-4BA1-8684-BBEEB74C68B4}" srcOrd="2" destOrd="0" parTransId="{037DDAE7-3D66-46A2-B5C7-771F10D9BF47}" sibTransId="{8D538277-CA30-4C6B-9CC1-3316EB7E2477}"/>
    <dgm:cxn modelId="{19EBC08F-B4E0-4200-AE75-8C973C4325EF}" srcId="{0882D48A-3A57-4CEA-9B41-D07142B94C7B}" destId="{96CD44E7-6CA4-4BB2-BA07-FD845F8EADEA}" srcOrd="1" destOrd="0" parTransId="{92300F81-0FF3-41F9-B3FD-EB82E53F0ECF}" sibTransId="{463E1D89-5BE9-45DB-B5B0-9B9880B382FA}"/>
    <dgm:cxn modelId="{8EF2C994-2D79-4665-8112-82F827A276FC}" type="presOf" srcId="{037DDAE7-3D66-46A2-B5C7-771F10D9BF47}" destId="{C33A1012-2AE8-450B-B04E-631FAAC60E5E}" srcOrd="0" destOrd="0" presId="urn:microsoft.com/office/officeart/2008/layout/RadialCluster"/>
    <dgm:cxn modelId="{3CF43EAC-CBB0-49FC-927F-9AD1112C7D28}" type="presOf" srcId="{D1502538-7B1D-4BA1-8684-BBEEB74C68B4}" destId="{A60C018E-CE97-46ED-BC51-8E0E7FEA9C7E}" srcOrd="0" destOrd="0" presId="urn:microsoft.com/office/officeart/2008/layout/RadialCluster"/>
    <dgm:cxn modelId="{6795BDAE-3FED-4042-B5D8-28197E027BBB}" srcId="{29E3DAC3-15F3-4386-960F-68C3412AF058}" destId="{0882D48A-3A57-4CEA-9B41-D07142B94C7B}" srcOrd="0" destOrd="0" parTransId="{BCCEEBAB-1D7E-44BB-A9EB-993124731CC6}" sibTransId="{A67D4872-A3B5-45FC-A195-3A616CE1AF1F}"/>
    <dgm:cxn modelId="{71D612C0-1B9E-4C56-9924-6B9E60E3F2CD}" type="presOf" srcId="{88E226FB-A0CD-4216-9ADB-F283D620C4AB}" destId="{E5ACD0AC-4A96-4001-9194-858CC2807E42}" srcOrd="0" destOrd="0" presId="urn:microsoft.com/office/officeart/2008/layout/RadialCluster"/>
    <dgm:cxn modelId="{AB031ED2-B01E-44E9-802A-6FAB355BBBDC}" type="presOf" srcId="{0E230406-C993-4B9D-B5FE-4AF79246E30C}" destId="{712FA5B9-08DE-4485-9666-61326B57F80A}" srcOrd="0" destOrd="0" presId="urn:microsoft.com/office/officeart/2008/layout/RadialCluster"/>
    <dgm:cxn modelId="{A32968E0-52FC-4F8D-9406-661AE510D28F}" type="presOf" srcId="{0882D48A-3A57-4CEA-9B41-D07142B94C7B}" destId="{94C8D1CB-8552-41EF-9F3C-28183C2196E0}" srcOrd="0" destOrd="0" presId="urn:microsoft.com/office/officeart/2008/layout/RadialCluster"/>
    <dgm:cxn modelId="{A52138EB-C207-4DE9-B3A5-AB6259FF82DB}" srcId="{0882D48A-3A57-4CEA-9B41-D07142B94C7B}" destId="{0E230406-C993-4B9D-B5FE-4AF79246E30C}" srcOrd="0" destOrd="0" parTransId="{88E226FB-A0CD-4216-9ADB-F283D620C4AB}" sibTransId="{EE10D792-3E0C-4011-9629-55EF7948DA89}"/>
    <dgm:cxn modelId="{48CC2FA5-7ABB-4226-BD18-9C1BEC860D12}" type="presParOf" srcId="{AFE74C75-F5E4-432A-9681-97008F376A59}" destId="{F861967C-1664-4E73-BF19-43DE07ADCA4B}" srcOrd="0" destOrd="0" presId="urn:microsoft.com/office/officeart/2008/layout/RadialCluster"/>
    <dgm:cxn modelId="{C66A682F-5898-468E-B416-C5F3A0B9D89B}" type="presParOf" srcId="{F861967C-1664-4E73-BF19-43DE07ADCA4B}" destId="{94C8D1CB-8552-41EF-9F3C-28183C2196E0}" srcOrd="0" destOrd="0" presId="urn:microsoft.com/office/officeart/2008/layout/RadialCluster"/>
    <dgm:cxn modelId="{C9F98CE8-6142-4F6C-AE48-977F6ECE825C}" type="presParOf" srcId="{F861967C-1664-4E73-BF19-43DE07ADCA4B}" destId="{E5ACD0AC-4A96-4001-9194-858CC2807E42}" srcOrd="1" destOrd="0" presId="urn:microsoft.com/office/officeart/2008/layout/RadialCluster"/>
    <dgm:cxn modelId="{16516B50-3D61-4A90-A695-9F9CB7756D47}" type="presParOf" srcId="{F861967C-1664-4E73-BF19-43DE07ADCA4B}" destId="{712FA5B9-08DE-4485-9666-61326B57F80A}" srcOrd="2" destOrd="0" presId="urn:microsoft.com/office/officeart/2008/layout/RadialCluster"/>
    <dgm:cxn modelId="{049CAE57-F934-4C7C-83CC-A9BEAA0C7C40}" type="presParOf" srcId="{F861967C-1664-4E73-BF19-43DE07ADCA4B}" destId="{E9B1CD1E-5B28-4013-B9AF-9303E782AE82}" srcOrd="3" destOrd="0" presId="urn:microsoft.com/office/officeart/2008/layout/RadialCluster"/>
    <dgm:cxn modelId="{9B770510-FF4C-4D22-ABA8-FB28FAF1D790}" type="presParOf" srcId="{F861967C-1664-4E73-BF19-43DE07ADCA4B}" destId="{1F372712-81D3-4F30-BEFD-182855F66C8F}" srcOrd="4" destOrd="0" presId="urn:microsoft.com/office/officeart/2008/layout/RadialCluster"/>
    <dgm:cxn modelId="{6AC31413-6490-4D9E-945D-415BA9FFF769}" type="presParOf" srcId="{F861967C-1664-4E73-BF19-43DE07ADCA4B}" destId="{C33A1012-2AE8-450B-B04E-631FAAC60E5E}" srcOrd="5" destOrd="0" presId="urn:microsoft.com/office/officeart/2008/layout/RadialCluster"/>
    <dgm:cxn modelId="{D595BE4B-EA8D-433E-AC38-D76D63E3B9D4}" type="presParOf" srcId="{F861967C-1664-4E73-BF19-43DE07ADCA4B}" destId="{A60C018E-CE97-46ED-BC51-8E0E7FEA9C7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EA396-B3F6-4064-B51C-D1CCB0C3B3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hu-HU"/>
        </a:p>
      </dgm:t>
    </dgm:pt>
    <dgm:pt modelId="{757A5E40-EFA9-4588-B57A-3B99C4DE43C4}">
      <dgm:prSet custT="1"/>
      <dgm:spPr/>
      <dgm:t>
        <a:bodyPr/>
        <a:lstStyle/>
        <a:p>
          <a:pPr>
            <a:buNone/>
          </a:pP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Data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that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helps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discover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the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real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facts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about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children’s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online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risk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exposure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400" kern="1200" dirty="0">
              <a:latin typeface="Roboto" panose="02000000000000000000" pitchFamily="2" charset="0"/>
              <a:ea typeface="Roboto" panose="02000000000000000000" pitchFamily="2" charset="0"/>
            </a:rPr>
            <a:t>: </a:t>
          </a:r>
          <a:endParaRPr lang="hu-HU" sz="1400" kern="1200" baseline="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gm:t>
    </dgm:pt>
    <dgm:pt modelId="{B6AC4507-5C69-45A1-A75E-1C9FC0ECDF89}" type="parTrans" cxnId="{02154FB9-9F9C-4DB2-9B5A-1163B9EA9964}">
      <dgm:prSet/>
      <dgm:spPr/>
      <dgm:t>
        <a:bodyPr/>
        <a:lstStyle/>
        <a:p>
          <a:endParaRPr lang="hu-HU"/>
        </a:p>
      </dgm:t>
    </dgm:pt>
    <dgm:pt modelId="{9CA84DE4-E6A6-4DD5-8754-08144D95D384}" type="sibTrans" cxnId="{02154FB9-9F9C-4DB2-9B5A-1163B9EA9964}">
      <dgm:prSet/>
      <dgm:spPr/>
      <dgm:t>
        <a:bodyPr/>
        <a:lstStyle/>
        <a:p>
          <a:endParaRPr lang="hu-HU"/>
        </a:p>
      </dgm:t>
    </dgm:pt>
    <dgm:pt modelId="{BF5D3CA6-1D84-4E2C-8DA4-FD50155EFAB8}">
      <dgm:prSet custT="1"/>
      <dgm:spPr/>
      <dgm:t>
        <a:bodyPr/>
        <a:lstStyle/>
        <a:p>
          <a:r>
            <a:rPr lang="hu-HU" sz="1700" dirty="0">
              <a:latin typeface="Roboto" panose="02000000000000000000" pitchFamily="2" charset="0"/>
              <a:ea typeface="Roboto" panose="02000000000000000000" pitchFamily="2" charset="0"/>
            </a:rPr>
            <a:t>The </a:t>
          </a:r>
          <a:r>
            <a:rPr lang="hu-HU" sz="1700" dirty="0" err="1">
              <a:latin typeface="Roboto" panose="02000000000000000000" pitchFamily="2" charset="0"/>
              <a:ea typeface="Roboto" panose="02000000000000000000" pitchFamily="2" charset="0"/>
            </a:rPr>
            <a:t>level</a:t>
          </a:r>
          <a:r>
            <a:rPr lang="hu-HU" sz="1700" dirty="0">
              <a:latin typeface="Roboto" panose="02000000000000000000" pitchFamily="2" charset="0"/>
              <a:ea typeface="Roboto" panose="02000000000000000000" pitchFamily="2" charset="0"/>
            </a:rPr>
            <a:t> of </a:t>
          </a:r>
          <a:r>
            <a:rPr lang="hu-HU" sz="1700" dirty="0" err="1">
              <a:latin typeface="Roboto" panose="02000000000000000000" pitchFamily="2" charset="0"/>
              <a:ea typeface="Roboto" panose="02000000000000000000" pitchFamily="2" charset="0"/>
            </a:rPr>
            <a:t>children’s</a:t>
          </a:r>
          <a:r>
            <a:rPr lang="hu-HU" sz="17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dirty="0" err="1">
              <a:latin typeface="Roboto" panose="02000000000000000000" pitchFamily="2" charset="0"/>
              <a:ea typeface="Roboto" panose="02000000000000000000" pitchFamily="2" charset="0"/>
            </a:rPr>
            <a:t>media</a:t>
          </a:r>
          <a:r>
            <a:rPr lang="hu-HU" sz="17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dirty="0" err="1">
              <a:latin typeface="Roboto" panose="02000000000000000000" pitchFamily="2" charset="0"/>
              <a:ea typeface="Roboto" panose="02000000000000000000" pitchFamily="2" charset="0"/>
            </a:rPr>
            <a:t>competencies</a:t>
          </a:r>
          <a:r>
            <a:rPr lang="hu-HU" sz="1700" dirty="0">
              <a:latin typeface="Roboto" panose="02000000000000000000" pitchFamily="2" charset="0"/>
              <a:ea typeface="Roboto" panose="02000000000000000000" pitchFamily="2" charset="0"/>
            </a:rPr>
            <a:t>, </a:t>
          </a:r>
          <a:r>
            <a:rPr lang="hu-HU" sz="1700" dirty="0" err="1">
              <a:latin typeface="Roboto" panose="02000000000000000000" pitchFamily="2" charset="0"/>
              <a:ea typeface="Roboto" panose="02000000000000000000" pitchFamily="2" charset="0"/>
            </a:rPr>
            <a:t>media</a:t>
          </a:r>
          <a:r>
            <a:rPr lang="hu-HU" sz="17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dirty="0" err="1">
              <a:latin typeface="Roboto" panose="02000000000000000000" pitchFamily="2" charset="0"/>
              <a:ea typeface="Roboto" panose="02000000000000000000" pitchFamily="2" charset="0"/>
            </a:rPr>
            <a:t>literacy</a:t>
          </a:r>
          <a:endParaRPr lang="hu-HU" sz="17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1F993954-588B-4444-BED9-A8203C971B97}" type="parTrans" cxnId="{60CB6FEC-B8C0-4F2F-9699-D6CC3C0E86CF}">
      <dgm:prSet/>
      <dgm:spPr/>
      <dgm:t>
        <a:bodyPr/>
        <a:lstStyle/>
        <a:p>
          <a:endParaRPr lang="hu-HU"/>
        </a:p>
      </dgm:t>
    </dgm:pt>
    <dgm:pt modelId="{0277869B-01F5-4942-B9CA-6D70406E0D21}" type="sibTrans" cxnId="{60CB6FEC-B8C0-4F2F-9699-D6CC3C0E86CF}">
      <dgm:prSet/>
      <dgm:spPr/>
      <dgm:t>
        <a:bodyPr/>
        <a:lstStyle/>
        <a:p>
          <a:endParaRPr lang="hu-HU"/>
        </a:p>
      </dgm:t>
    </dgm:pt>
    <dgm:pt modelId="{2A532AE7-27EE-4048-96A1-16A397FA2DDA}">
      <dgm:prSet custT="1"/>
      <dgm:spPr/>
      <dgm:t>
        <a:bodyPr/>
        <a:lstStyle/>
        <a:p>
          <a:pPr>
            <a:buNone/>
          </a:pPr>
          <a:r>
            <a:rPr lang="hu-HU" sz="1700" kern="1200" baseline="0" dirty="0">
              <a:latin typeface="Roboto" panose="02000000000000000000" pitchFamily="2" charset="0"/>
              <a:ea typeface="Roboto" panose="02000000000000000000" pitchFamily="2" charset="0"/>
            </a:rPr>
            <a:t>T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he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state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of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the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ecosysem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of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digital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child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protection</a:t>
          </a:r>
          <a:endParaRPr lang="hu-HU" sz="1700" kern="1200" dirty="0">
            <a:latin typeface="Roboto" panose="02000000000000000000" pitchFamily="2" charset="0"/>
            <a:ea typeface="Roboto" panose="02000000000000000000" pitchFamily="2" charset="0"/>
          </a:endParaRPr>
        </a:p>
      </dgm:t>
    </dgm:pt>
    <dgm:pt modelId="{4DF26330-1B54-49C7-9D71-1D73C5B5510D}" type="parTrans" cxnId="{4D99423F-1371-4CDD-924E-2D1E6481C8C8}">
      <dgm:prSet/>
      <dgm:spPr/>
      <dgm:t>
        <a:bodyPr/>
        <a:lstStyle/>
        <a:p>
          <a:endParaRPr lang="hu-HU"/>
        </a:p>
      </dgm:t>
    </dgm:pt>
    <dgm:pt modelId="{85820E57-46E0-47FB-BA81-B67B62030295}" type="sibTrans" cxnId="{4D99423F-1371-4CDD-924E-2D1E6481C8C8}">
      <dgm:prSet/>
      <dgm:spPr/>
      <dgm:t>
        <a:bodyPr/>
        <a:lstStyle/>
        <a:p>
          <a:endParaRPr lang="hu-HU"/>
        </a:p>
      </dgm:t>
    </dgm:pt>
    <dgm:pt modelId="{B2317A0B-29AB-4FC2-931A-B4C90971060C}" type="pres">
      <dgm:prSet presAssocID="{C6DEA396-B3F6-4064-B51C-D1CCB0C3B352}" presName="Name0" presStyleCnt="0">
        <dgm:presLayoutVars>
          <dgm:chMax val="7"/>
          <dgm:chPref val="7"/>
          <dgm:dir/>
        </dgm:presLayoutVars>
      </dgm:prSet>
      <dgm:spPr/>
    </dgm:pt>
    <dgm:pt modelId="{3CF33FEA-24AA-42C8-9609-DC97CBA9633D}" type="pres">
      <dgm:prSet presAssocID="{C6DEA396-B3F6-4064-B51C-D1CCB0C3B352}" presName="Name1" presStyleCnt="0"/>
      <dgm:spPr/>
    </dgm:pt>
    <dgm:pt modelId="{625DF127-B133-41A0-AD45-8BC04029B3D0}" type="pres">
      <dgm:prSet presAssocID="{C6DEA396-B3F6-4064-B51C-D1CCB0C3B352}" presName="cycle" presStyleCnt="0"/>
      <dgm:spPr/>
    </dgm:pt>
    <dgm:pt modelId="{47696360-8295-4E91-8A0B-1B44AB27163A}" type="pres">
      <dgm:prSet presAssocID="{C6DEA396-B3F6-4064-B51C-D1CCB0C3B352}" presName="srcNode" presStyleLbl="node1" presStyleIdx="0" presStyleCnt="3"/>
      <dgm:spPr/>
    </dgm:pt>
    <dgm:pt modelId="{8EDBC659-E92A-428B-A05E-CBC2E0A6D97F}" type="pres">
      <dgm:prSet presAssocID="{C6DEA396-B3F6-4064-B51C-D1CCB0C3B352}" presName="conn" presStyleLbl="parChTrans1D2" presStyleIdx="0" presStyleCnt="1"/>
      <dgm:spPr/>
    </dgm:pt>
    <dgm:pt modelId="{08F6558E-E4E4-4BFF-8C05-7B6C65A480F7}" type="pres">
      <dgm:prSet presAssocID="{C6DEA396-B3F6-4064-B51C-D1CCB0C3B352}" presName="extraNode" presStyleLbl="node1" presStyleIdx="0" presStyleCnt="3"/>
      <dgm:spPr/>
    </dgm:pt>
    <dgm:pt modelId="{C6AEC462-4F76-431D-80BE-CF1EDA411541}" type="pres">
      <dgm:prSet presAssocID="{C6DEA396-B3F6-4064-B51C-D1CCB0C3B352}" presName="dstNode" presStyleLbl="node1" presStyleIdx="0" presStyleCnt="3"/>
      <dgm:spPr/>
    </dgm:pt>
    <dgm:pt modelId="{E591190E-C0E1-4EE6-B153-B6E7F90AAA07}" type="pres">
      <dgm:prSet presAssocID="{757A5E40-EFA9-4588-B57A-3B99C4DE43C4}" presName="text_1" presStyleLbl="node1" presStyleIdx="0" presStyleCnt="3" custScaleX="92960" custScaleY="69258" custLinFactNeighborX="571" custLinFactNeighborY="-14440">
        <dgm:presLayoutVars>
          <dgm:bulletEnabled val="1"/>
        </dgm:presLayoutVars>
      </dgm:prSet>
      <dgm:spPr/>
    </dgm:pt>
    <dgm:pt modelId="{3170AE91-0CEA-4A18-8E97-97CCCDCA9F9E}" type="pres">
      <dgm:prSet presAssocID="{757A5E40-EFA9-4588-B57A-3B99C4DE43C4}" presName="accent_1" presStyleCnt="0"/>
      <dgm:spPr/>
    </dgm:pt>
    <dgm:pt modelId="{2098F98F-CBA1-4A04-A5DB-95371FF0AF81}" type="pres">
      <dgm:prSet presAssocID="{757A5E40-EFA9-4588-B57A-3B99C4DE43C4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29466BE9-3CE5-42DE-B23F-384ABAECE4F4}" type="pres">
      <dgm:prSet presAssocID="{BF5D3CA6-1D84-4E2C-8DA4-FD50155EFAB8}" presName="text_2" presStyleLbl="node1" presStyleIdx="1" presStyleCnt="3" custScaleX="90143" custScaleY="60548" custLinFactNeighborX="-1229" custLinFactNeighborY="-16797">
        <dgm:presLayoutVars>
          <dgm:bulletEnabled val="1"/>
        </dgm:presLayoutVars>
      </dgm:prSet>
      <dgm:spPr/>
    </dgm:pt>
    <dgm:pt modelId="{DD6BEBC5-55F4-478F-9F64-6B50B21C82B5}" type="pres">
      <dgm:prSet presAssocID="{BF5D3CA6-1D84-4E2C-8DA4-FD50155EFAB8}" presName="accent_2" presStyleCnt="0"/>
      <dgm:spPr/>
    </dgm:pt>
    <dgm:pt modelId="{829A7483-8EC8-40C4-AC9A-4DC76E9751B3}" type="pres">
      <dgm:prSet presAssocID="{BF5D3CA6-1D84-4E2C-8DA4-FD50155EFAB8}" presName="accentRepeatNode" presStyleLbl="solidFgAcc1" presStyleIdx="1" presStyleCnt="3"/>
      <dgm:spPr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</dgm:pt>
    <dgm:pt modelId="{EAA23027-1C7D-4252-85CA-41524773962E}" type="pres">
      <dgm:prSet presAssocID="{2A532AE7-27EE-4048-96A1-16A397FA2DDA}" presName="text_3" presStyleLbl="node1" presStyleIdx="2" presStyleCnt="3" custScaleY="79610" custLinFactNeighborX="-518" custLinFactNeighborY="-1198">
        <dgm:presLayoutVars>
          <dgm:bulletEnabled val="1"/>
        </dgm:presLayoutVars>
      </dgm:prSet>
      <dgm:spPr/>
    </dgm:pt>
    <dgm:pt modelId="{7D72A955-8136-49FA-95D8-0ABFEAC90F94}" type="pres">
      <dgm:prSet presAssocID="{2A532AE7-27EE-4048-96A1-16A397FA2DDA}" presName="accent_3" presStyleCnt="0"/>
      <dgm:spPr/>
    </dgm:pt>
    <dgm:pt modelId="{1BD4C8FE-648B-4E9C-ABAB-E254AFF811FB}" type="pres">
      <dgm:prSet presAssocID="{2A532AE7-27EE-4048-96A1-16A397FA2DDA}" presName="accentRepeatNode" presStyleLbl="solidFgAcc1" presStyleIdx="2" presStyleCnt="3"/>
      <dgm:spPr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</dgm:pt>
  </dgm:ptLst>
  <dgm:cxnLst>
    <dgm:cxn modelId="{91368E02-DC52-4D50-99B9-6611E6B0D6E9}" type="presOf" srcId="{757A5E40-EFA9-4588-B57A-3B99C4DE43C4}" destId="{E591190E-C0E1-4EE6-B153-B6E7F90AAA07}" srcOrd="0" destOrd="0" presId="urn:microsoft.com/office/officeart/2008/layout/VerticalCurvedList"/>
    <dgm:cxn modelId="{4D99423F-1371-4CDD-924E-2D1E6481C8C8}" srcId="{C6DEA396-B3F6-4064-B51C-D1CCB0C3B352}" destId="{2A532AE7-27EE-4048-96A1-16A397FA2DDA}" srcOrd="2" destOrd="0" parTransId="{4DF26330-1B54-49C7-9D71-1D73C5B5510D}" sibTransId="{85820E57-46E0-47FB-BA81-B67B62030295}"/>
    <dgm:cxn modelId="{C0748F45-C51E-4AD9-99CA-7C3D98D6964F}" type="presOf" srcId="{C6DEA396-B3F6-4064-B51C-D1CCB0C3B352}" destId="{B2317A0B-29AB-4FC2-931A-B4C90971060C}" srcOrd="0" destOrd="0" presId="urn:microsoft.com/office/officeart/2008/layout/VerticalCurvedList"/>
    <dgm:cxn modelId="{5F527776-9C42-4994-9952-D6298F9B5C22}" type="presOf" srcId="{9CA84DE4-E6A6-4DD5-8754-08144D95D384}" destId="{8EDBC659-E92A-428B-A05E-CBC2E0A6D97F}" srcOrd="0" destOrd="0" presId="urn:microsoft.com/office/officeart/2008/layout/VerticalCurvedList"/>
    <dgm:cxn modelId="{72F5A256-CFBE-41AC-BC60-2910B7594878}" type="presOf" srcId="{BF5D3CA6-1D84-4E2C-8DA4-FD50155EFAB8}" destId="{29466BE9-3CE5-42DE-B23F-384ABAECE4F4}" srcOrd="0" destOrd="0" presId="urn:microsoft.com/office/officeart/2008/layout/VerticalCurvedList"/>
    <dgm:cxn modelId="{02154FB9-9F9C-4DB2-9B5A-1163B9EA9964}" srcId="{C6DEA396-B3F6-4064-B51C-D1CCB0C3B352}" destId="{757A5E40-EFA9-4588-B57A-3B99C4DE43C4}" srcOrd="0" destOrd="0" parTransId="{B6AC4507-5C69-45A1-A75E-1C9FC0ECDF89}" sibTransId="{9CA84DE4-E6A6-4DD5-8754-08144D95D384}"/>
    <dgm:cxn modelId="{60CB6FEC-B8C0-4F2F-9699-D6CC3C0E86CF}" srcId="{C6DEA396-B3F6-4064-B51C-D1CCB0C3B352}" destId="{BF5D3CA6-1D84-4E2C-8DA4-FD50155EFAB8}" srcOrd="1" destOrd="0" parTransId="{1F993954-588B-4444-BED9-A8203C971B97}" sibTransId="{0277869B-01F5-4942-B9CA-6D70406E0D21}"/>
    <dgm:cxn modelId="{E28325ED-4A60-4473-9849-BE8552A5FD48}" type="presOf" srcId="{2A532AE7-27EE-4048-96A1-16A397FA2DDA}" destId="{EAA23027-1C7D-4252-85CA-41524773962E}" srcOrd="0" destOrd="0" presId="urn:microsoft.com/office/officeart/2008/layout/VerticalCurvedList"/>
    <dgm:cxn modelId="{E9933216-0455-49CC-A4CA-999A102FB0CE}" type="presParOf" srcId="{B2317A0B-29AB-4FC2-931A-B4C90971060C}" destId="{3CF33FEA-24AA-42C8-9609-DC97CBA9633D}" srcOrd="0" destOrd="0" presId="urn:microsoft.com/office/officeart/2008/layout/VerticalCurvedList"/>
    <dgm:cxn modelId="{EC1DC7FA-D40D-4775-A8E5-CD21913FE7FD}" type="presParOf" srcId="{3CF33FEA-24AA-42C8-9609-DC97CBA9633D}" destId="{625DF127-B133-41A0-AD45-8BC04029B3D0}" srcOrd="0" destOrd="0" presId="urn:microsoft.com/office/officeart/2008/layout/VerticalCurvedList"/>
    <dgm:cxn modelId="{1BE49EF6-B689-443F-98F7-7F7674E01ADF}" type="presParOf" srcId="{625DF127-B133-41A0-AD45-8BC04029B3D0}" destId="{47696360-8295-4E91-8A0B-1B44AB27163A}" srcOrd="0" destOrd="0" presId="urn:microsoft.com/office/officeart/2008/layout/VerticalCurvedList"/>
    <dgm:cxn modelId="{C0B31269-92FD-46C7-9B89-673C8BAB84EA}" type="presParOf" srcId="{625DF127-B133-41A0-AD45-8BC04029B3D0}" destId="{8EDBC659-E92A-428B-A05E-CBC2E0A6D97F}" srcOrd="1" destOrd="0" presId="urn:microsoft.com/office/officeart/2008/layout/VerticalCurvedList"/>
    <dgm:cxn modelId="{D8794A54-14DD-4021-BB6A-0B0FF0CF1E6D}" type="presParOf" srcId="{625DF127-B133-41A0-AD45-8BC04029B3D0}" destId="{08F6558E-E4E4-4BFF-8C05-7B6C65A480F7}" srcOrd="2" destOrd="0" presId="urn:microsoft.com/office/officeart/2008/layout/VerticalCurvedList"/>
    <dgm:cxn modelId="{54A1E17C-5A07-44D3-8763-3FDCAC825CCB}" type="presParOf" srcId="{625DF127-B133-41A0-AD45-8BC04029B3D0}" destId="{C6AEC462-4F76-431D-80BE-CF1EDA411541}" srcOrd="3" destOrd="0" presId="urn:microsoft.com/office/officeart/2008/layout/VerticalCurvedList"/>
    <dgm:cxn modelId="{CAB2A6D3-DF4D-4071-9684-474E2D249ACB}" type="presParOf" srcId="{3CF33FEA-24AA-42C8-9609-DC97CBA9633D}" destId="{E591190E-C0E1-4EE6-B153-B6E7F90AAA07}" srcOrd="1" destOrd="0" presId="urn:microsoft.com/office/officeart/2008/layout/VerticalCurvedList"/>
    <dgm:cxn modelId="{0E8711A4-7EEF-48E8-A43F-E69E396F17BD}" type="presParOf" srcId="{3CF33FEA-24AA-42C8-9609-DC97CBA9633D}" destId="{3170AE91-0CEA-4A18-8E97-97CCCDCA9F9E}" srcOrd="2" destOrd="0" presId="urn:microsoft.com/office/officeart/2008/layout/VerticalCurvedList"/>
    <dgm:cxn modelId="{129E7F36-4DE5-4A68-8BBA-4875D0971D3A}" type="presParOf" srcId="{3170AE91-0CEA-4A18-8E97-97CCCDCA9F9E}" destId="{2098F98F-CBA1-4A04-A5DB-95371FF0AF81}" srcOrd="0" destOrd="0" presId="urn:microsoft.com/office/officeart/2008/layout/VerticalCurvedList"/>
    <dgm:cxn modelId="{8874F54E-9354-47F9-91AC-0CA48946A828}" type="presParOf" srcId="{3CF33FEA-24AA-42C8-9609-DC97CBA9633D}" destId="{29466BE9-3CE5-42DE-B23F-384ABAECE4F4}" srcOrd="3" destOrd="0" presId="urn:microsoft.com/office/officeart/2008/layout/VerticalCurvedList"/>
    <dgm:cxn modelId="{7A4965E9-99E7-4A39-9B52-4E5082A62A10}" type="presParOf" srcId="{3CF33FEA-24AA-42C8-9609-DC97CBA9633D}" destId="{DD6BEBC5-55F4-478F-9F64-6B50B21C82B5}" srcOrd="4" destOrd="0" presId="urn:microsoft.com/office/officeart/2008/layout/VerticalCurvedList"/>
    <dgm:cxn modelId="{1C8E9F5E-6AB9-487D-BB10-9B93079C7ABB}" type="presParOf" srcId="{DD6BEBC5-55F4-478F-9F64-6B50B21C82B5}" destId="{829A7483-8EC8-40C4-AC9A-4DC76E9751B3}" srcOrd="0" destOrd="0" presId="urn:microsoft.com/office/officeart/2008/layout/VerticalCurvedList"/>
    <dgm:cxn modelId="{0B52A98E-2B78-4777-9C29-8FA51DF8172A}" type="presParOf" srcId="{3CF33FEA-24AA-42C8-9609-DC97CBA9633D}" destId="{EAA23027-1C7D-4252-85CA-41524773962E}" srcOrd="5" destOrd="0" presId="urn:microsoft.com/office/officeart/2008/layout/VerticalCurvedList"/>
    <dgm:cxn modelId="{ADE4C52A-1E1A-42CF-AF59-C6FA1AEDE775}" type="presParOf" srcId="{3CF33FEA-24AA-42C8-9609-DC97CBA9633D}" destId="{7D72A955-8136-49FA-95D8-0ABFEAC90F94}" srcOrd="6" destOrd="0" presId="urn:microsoft.com/office/officeart/2008/layout/VerticalCurvedList"/>
    <dgm:cxn modelId="{4E81EEDE-1DA7-42C4-B400-F87A21D84217}" type="presParOf" srcId="{7D72A955-8136-49FA-95D8-0ABFEAC90F94}" destId="{1BD4C8FE-648B-4E9C-ABAB-E254AFF811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3C9DA-052C-4B08-A9F9-DE50D10807C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179F7083-A2BB-4DF9-8ECF-2AEDFB9EEAED}">
      <dgm:prSet phldrT="[Szöveg]"/>
      <dgm:spPr/>
      <dgm:t>
        <a:bodyPr/>
        <a:lstStyle/>
        <a:p>
          <a:r>
            <a:rPr lang="hu-HU" dirty="0" err="1"/>
            <a:t>Smart</a:t>
          </a:r>
          <a:r>
            <a:rPr lang="hu-HU" dirty="0"/>
            <a:t> </a:t>
          </a:r>
          <a:r>
            <a:rPr lang="hu-HU" dirty="0" err="1"/>
            <a:t>Kindergarten</a:t>
          </a:r>
          <a:endParaRPr lang="hu-HU" dirty="0"/>
        </a:p>
      </dgm:t>
    </dgm:pt>
    <dgm:pt modelId="{C6E367AC-5238-4F8E-A142-ADD321405BBB}" type="parTrans" cxnId="{68B2DB30-FBAF-4E05-B2D7-4D26092ECAC5}">
      <dgm:prSet/>
      <dgm:spPr/>
      <dgm:t>
        <a:bodyPr/>
        <a:lstStyle/>
        <a:p>
          <a:endParaRPr lang="hu-HU"/>
        </a:p>
      </dgm:t>
    </dgm:pt>
    <dgm:pt modelId="{2501E8C5-63CD-4489-8A76-A93E1028440F}" type="sibTrans" cxnId="{68B2DB30-FBAF-4E05-B2D7-4D26092ECAC5}">
      <dgm:prSet/>
      <dgm:spPr/>
      <dgm:t>
        <a:bodyPr/>
        <a:lstStyle/>
        <a:p>
          <a:endParaRPr lang="hu-HU"/>
        </a:p>
      </dgm:t>
    </dgm:pt>
    <dgm:pt modelId="{6966A143-EF69-4F38-BE0E-A966B2231C09}">
      <dgm:prSet phldrT="[Szöveg]"/>
      <dgm:spPr/>
      <dgm:t>
        <a:bodyPr/>
        <a:lstStyle/>
        <a:p>
          <a:r>
            <a:rPr lang="hu-HU" dirty="0"/>
            <a:t>Peer Mentoring Program</a:t>
          </a:r>
        </a:p>
      </dgm:t>
    </dgm:pt>
    <dgm:pt modelId="{A95896CE-83D0-4702-8A35-B6BC4B1CC4EB}" type="parTrans" cxnId="{A4E4C559-79DA-4FA7-9519-FBF4F36EB82E}">
      <dgm:prSet/>
      <dgm:spPr/>
      <dgm:t>
        <a:bodyPr/>
        <a:lstStyle/>
        <a:p>
          <a:endParaRPr lang="hu-HU"/>
        </a:p>
      </dgm:t>
    </dgm:pt>
    <dgm:pt modelId="{D71B9BD9-BD9E-45CE-A275-08EBFADDDD73}" type="sibTrans" cxnId="{A4E4C559-79DA-4FA7-9519-FBF4F36EB82E}">
      <dgm:prSet/>
      <dgm:spPr/>
      <dgm:t>
        <a:bodyPr/>
        <a:lstStyle/>
        <a:p>
          <a:endParaRPr lang="hu-HU"/>
        </a:p>
      </dgm:t>
    </dgm:pt>
    <dgm:pt modelId="{34F8750B-20EF-4CB0-B9C8-6527FCE7307E}">
      <dgm:prSet phldrT="[Szöveg]"/>
      <dgm:spPr/>
      <dgm:t>
        <a:bodyPr/>
        <a:lstStyle/>
        <a:p>
          <a:r>
            <a:rPr lang="hu-HU" dirty="0"/>
            <a:t>Digital </a:t>
          </a:r>
          <a:r>
            <a:rPr lang="hu-HU" dirty="0" err="1"/>
            <a:t>media</a:t>
          </a:r>
          <a:r>
            <a:rPr lang="hu-HU" dirty="0"/>
            <a:t> </a:t>
          </a:r>
          <a:r>
            <a:rPr lang="hu-HU" dirty="0" err="1"/>
            <a:t>literacy</a:t>
          </a:r>
          <a:r>
            <a:rPr lang="hu-HU" dirty="0"/>
            <a:t> </a:t>
          </a:r>
          <a:r>
            <a:rPr lang="hu-HU" dirty="0" err="1"/>
            <a:t>for</a:t>
          </a:r>
          <a:r>
            <a:rPr lang="hu-HU" dirty="0"/>
            <a:t> </a:t>
          </a:r>
          <a:r>
            <a:rPr lang="hu-HU" dirty="0" err="1"/>
            <a:t>parents</a:t>
          </a:r>
          <a:endParaRPr lang="hu-HU" dirty="0"/>
        </a:p>
      </dgm:t>
    </dgm:pt>
    <dgm:pt modelId="{454770A0-A028-400B-839E-B31FAC87D8A3}" type="parTrans" cxnId="{3CDDD7DF-2BF9-40BB-BA75-933056E5EC6C}">
      <dgm:prSet/>
      <dgm:spPr/>
      <dgm:t>
        <a:bodyPr/>
        <a:lstStyle/>
        <a:p>
          <a:endParaRPr lang="hu-HU"/>
        </a:p>
      </dgm:t>
    </dgm:pt>
    <dgm:pt modelId="{BABA5170-5B14-4FF1-8C94-B8909CDC2E5C}" type="sibTrans" cxnId="{3CDDD7DF-2BF9-40BB-BA75-933056E5EC6C}">
      <dgm:prSet/>
      <dgm:spPr/>
      <dgm:t>
        <a:bodyPr/>
        <a:lstStyle/>
        <a:p>
          <a:endParaRPr lang="hu-HU"/>
        </a:p>
      </dgm:t>
    </dgm:pt>
    <dgm:pt modelId="{D5ABD63D-F8CB-4F83-8084-70873E5E0722}">
      <dgm:prSet custT="1"/>
      <dgm:spPr/>
      <dgm:t>
        <a:bodyPr/>
        <a:lstStyle/>
        <a:p>
          <a:r>
            <a:rPr lang="hu-HU" sz="2000" dirty="0" err="1"/>
            <a:t>Webpage</a:t>
          </a:r>
          <a:r>
            <a:rPr lang="hu-HU" sz="2000" dirty="0"/>
            <a:t> and </a:t>
          </a:r>
          <a:r>
            <a:rPr lang="hu-HU" sz="2000" dirty="0" err="1"/>
            <a:t>content</a:t>
          </a:r>
          <a:r>
            <a:rPr lang="hu-HU" sz="2000" dirty="0"/>
            <a:t> </a:t>
          </a:r>
          <a:r>
            <a:rPr lang="hu-HU" sz="2000" dirty="0" err="1"/>
            <a:t>about</a:t>
          </a:r>
          <a:r>
            <a:rPr lang="hu-HU" sz="2000" dirty="0"/>
            <a:t> </a:t>
          </a:r>
          <a:r>
            <a:rPr lang="hu-HU" sz="2000" dirty="0" err="1"/>
            <a:t>digital</a:t>
          </a:r>
          <a:r>
            <a:rPr lang="hu-HU" sz="2000" dirty="0"/>
            <a:t> </a:t>
          </a:r>
          <a:r>
            <a:rPr lang="hu-HU" sz="2000" dirty="0" err="1"/>
            <a:t>child</a:t>
          </a:r>
          <a:r>
            <a:rPr lang="hu-HU" sz="2000" dirty="0"/>
            <a:t> </a:t>
          </a:r>
          <a:r>
            <a:rPr lang="hu-HU" sz="2000" dirty="0" err="1"/>
            <a:t>protection</a:t>
          </a:r>
          <a:r>
            <a:rPr lang="hu-HU" sz="2000" dirty="0"/>
            <a:t> </a:t>
          </a:r>
          <a:r>
            <a:rPr lang="hu-HU" sz="2000" dirty="0" err="1"/>
            <a:t>for</a:t>
          </a:r>
          <a:r>
            <a:rPr lang="hu-HU" sz="2000" dirty="0"/>
            <a:t> 100 </a:t>
          </a:r>
          <a:r>
            <a:rPr lang="hu-HU" sz="2000" dirty="0" err="1"/>
            <a:t>kindergartens</a:t>
          </a:r>
          <a:r>
            <a:rPr lang="hu-HU" sz="2000" dirty="0"/>
            <a:t>/</a:t>
          </a:r>
          <a:r>
            <a:rPr lang="hu-HU" sz="2000" dirty="0" err="1"/>
            <a:t>year</a:t>
          </a:r>
          <a:r>
            <a:rPr lang="hu-HU" sz="2000" dirty="0"/>
            <a:t> in Hungary</a:t>
          </a:r>
        </a:p>
      </dgm:t>
    </dgm:pt>
    <dgm:pt modelId="{B96C1B60-45E4-422E-840B-D183F9B630CB}" type="parTrans" cxnId="{93FB1276-E47A-4C50-A525-100C3A2DE43A}">
      <dgm:prSet/>
      <dgm:spPr/>
      <dgm:t>
        <a:bodyPr/>
        <a:lstStyle/>
        <a:p>
          <a:endParaRPr lang="hu-HU"/>
        </a:p>
      </dgm:t>
    </dgm:pt>
    <dgm:pt modelId="{907F35BE-78D0-4FEE-9783-BA63924A8640}" type="sibTrans" cxnId="{93FB1276-E47A-4C50-A525-100C3A2DE43A}">
      <dgm:prSet/>
      <dgm:spPr/>
      <dgm:t>
        <a:bodyPr/>
        <a:lstStyle/>
        <a:p>
          <a:endParaRPr lang="hu-HU"/>
        </a:p>
      </dgm:t>
    </dgm:pt>
    <dgm:pt modelId="{C58F9A95-134E-43F2-872B-B87BAE2DCBB7}">
      <dgm:prSet/>
      <dgm:spPr/>
      <dgm:t>
        <a:bodyPr/>
        <a:lstStyle/>
        <a:p>
          <a:r>
            <a:rPr lang="hu-HU" dirty="0" err="1"/>
            <a:t>We</a:t>
          </a:r>
          <a:r>
            <a:rPr lang="hu-HU" dirty="0"/>
            <a:t> </a:t>
          </a:r>
          <a:r>
            <a:rPr lang="hu-HU" dirty="0" err="1"/>
            <a:t>train</a:t>
          </a:r>
          <a:r>
            <a:rPr lang="hu-HU" dirty="0"/>
            <a:t> 9th-10th </a:t>
          </a:r>
          <a:r>
            <a:rPr lang="hu-HU" dirty="0" err="1"/>
            <a:t>graders</a:t>
          </a:r>
          <a:r>
            <a:rPr lang="hu-HU" dirty="0"/>
            <a:t> </a:t>
          </a:r>
          <a:r>
            <a:rPr lang="hu-HU" dirty="0" err="1"/>
            <a:t>to</a:t>
          </a:r>
          <a:r>
            <a:rPr lang="hu-HU" dirty="0"/>
            <a:t> </a:t>
          </a:r>
          <a:r>
            <a:rPr lang="hu-HU" dirty="0" err="1"/>
            <a:t>give</a:t>
          </a:r>
          <a:r>
            <a:rPr lang="hu-HU" dirty="0"/>
            <a:t> </a:t>
          </a:r>
          <a:r>
            <a:rPr lang="hu-HU" dirty="0" err="1"/>
            <a:t>interactive</a:t>
          </a:r>
          <a:r>
            <a:rPr lang="hu-HU" dirty="0"/>
            <a:t> </a:t>
          </a:r>
          <a:r>
            <a:rPr lang="hu-HU" dirty="0" err="1"/>
            <a:t>workshops</a:t>
          </a:r>
          <a:r>
            <a:rPr lang="hu-HU" dirty="0"/>
            <a:t> and </a:t>
          </a:r>
          <a:r>
            <a:rPr lang="hu-HU" dirty="0" err="1"/>
            <a:t>direct</a:t>
          </a:r>
          <a:r>
            <a:rPr lang="hu-HU" dirty="0"/>
            <a:t> mentoring </a:t>
          </a:r>
          <a:r>
            <a:rPr lang="hu-HU" dirty="0" err="1"/>
            <a:t>for</a:t>
          </a:r>
          <a:r>
            <a:rPr lang="hu-HU" dirty="0"/>
            <a:t> </a:t>
          </a:r>
          <a:r>
            <a:rPr lang="hu-HU" dirty="0" err="1"/>
            <a:t>younger</a:t>
          </a:r>
          <a:r>
            <a:rPr lang="hu-HU" dirty="0"/>
            <a:t> </a:t>
          </a:r>
          <a:r>
            <a:rPr lang="hu-HU" dirty="0" err="1"/>
            <a:t>kids</a:t>
          </a:r>
          <a:r>
            <a:rPr lang="hu-HU" dirty="0"/>
            <a:t> </a:t>
          </a:r>
          <a:r>
            <a:rPr lang="hu-HU" dirty="0" err="1"/>
            <a:t>about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new</a:t>
          </a:r>
          <a:r>
            <a:rPr lang="hu-HU" dirty="0"/>
            <a:t> </a:t>
          </a:r>
          <a:r>
            <a:rPr lang="hu-HU" dirty="0" err="1"/>
            <a:t>media</a:t>
          </a:r>
          <a:r>
            <a:rPr lang="hu-HU" dirty="0"/>
            <a:t> </a:t>
          </a:r>
          <a:r>
            <a:rPr lang="hu-HU" dirty="0" err="1"/>
            <a:t>enviroment</a:t>
          </a:r>
          <a:r>
            <a:rPr lang="hu-HU" dirty="0"/>
            <a:t>. </a:t>
          </a:r>
        </a:p>
      </dgm:t>
    </dgm:pt>
    <dgm:pt modelId="{3EBCE6B9-4669-47B5-A85B-C9E272AA197E}" type="parTrans" cxnId="{59439A66-FA97-43A1-981E-ABE8AD2A5EF0}">
      <dgm:prSet/>
      <dgm:spPr/>
      <dgm:t>
        <a:bodyPr/>
        <a:lstStyle/>
        <a:p>
          <a:endParaRPr lang="hu-HU"/>
        </a:p>
      </dgm:t>
    </dgm:pt>
    <dgm:pt modelId="{C0A8E4E3-247E-4F82-B6F3-1DFBE168DD2B}" type="sibTrans" cxnId="{59439A66-FA97-43A1-981E-ABE8AD2A5EF0}">
      <dgm:prSet/>
      <dgm:spPr/>
      <dgm:t>
        <a:bodyPr/>
        <a:lstStyle/>
        <a:p>
          <a:endParaRPr lang="hu-HU"/>
        </a:p>
      </dgm:t>
    </dgm:pt>
    <dgm:pt modelId="{A6CA0768-3F89-423C-844C-3BEBDEAE38DA}">
      <dgm:prSet/>
      <dgm:spPr/>
      <dgm:t>
        <a:bodyPr/>
        <a:lstStyle/>
        <a:p>
          <a:r>
            <a:rPr lang="hu-HU" dirty="0" err="1"/>
            <a:t>We</a:t>
          </a:r>
          <a:r>
            <a:rPr lang="hu-HU" dirty="0"/>
            <a:t> </a:t>
          </a:r>
          <a:r>
            <a:rPr lang="hu-HU" dirty="0" err="1"/>
            <a:t>think</a:t>
          </a:r>
          <a:r>
            <a:rPr lang="hu-HU" dirty="0"/>
            <a:t> </a:t>
          </a:r>
          <a:r>
            <a:rPr lang="hu-HU" dirty="0" err="1"/>
            <a:t>that</a:t>
          </a:r>
          <a:r>
            <a:rPr lang="hu-HU" dirty="0"/>
            <a:t> </a:t>
          </a:r>
          <a:r>
            <a:rPr lang="hu-HU" dirty="0" err="1"/>
            <a:t>knowlegde</a:t>
          </a:r>
          <a:r>
            <a:rPr lang="hu-HU" dirty="0"/>
            <a:t> </a:t>
          </a:r>
          <a:r>
            <a:rPr lang="hu-HU" dirty="0" err="1"/>
            <a:t>transform</a:t>
          </a:r>
          <a:r>
            <a:rPr lang="hu-HU" dirty="0"/>
            <a:t> </a:t>
          </a:r>
          <a:r>
            <a:rPr lang="hu-HU" dirty="0" err="1"/>
            <a:t>at</a:t>
          </a:r>
          <a:r>
            <a:rPr lang="hu-HU" dirty="0"/>
            <a:t> „</a:t>
          </a:r>
          <a:r>
            <a:rPr lang="hu-HU" dirty="0" err="1"/>
            <a:t>eye</a:t>
          </a:r>
          <a:r>
            <a:rPr lang="hu-HU" dirty="0"/>
            <a:t> </a:t>
          </a:r>
          <a:r>
            <a:rPr lang="hu-HU" dirty="0" err="1"/>
            <a:t>level</a:t>
          </a:r>
          <a:r>
            <a:rPr lang="hu-HU" dirty="0"/>
            <a:t>” </a:t>
          </a:r>
          <a:r>
            <a:rPr lang="hu-HU" dirty="0" err="1"/>
            <a:t>would</a:t>
          </a:r>
          <a:r>
            <a:rPr lang="hu-HU" dirty="0"/>
            <a:t> </a:t>
          </a:r>
          <a:r>
            <a:rPr lang="hu-HU" dirty="0" err="1"/>
            <a:t>help</a:t>
          </a:r>
          <a:r>
            <a:rPr lang="hu-HU" dirty="0"/>
            <a:t> </a:t>
          </a:r>
          <a:r>
            <a:rPr lang="hu-HU" dirty="0" err="1"/>
            <a:t>younger</a:t>
          </a:r>
          <a:r>
            <a:rPr lang="hu-HU" dirty="0"/>
            <a:t> </a:t>
          </a:r>
          <a:r>
            <a:rPr lang="hu-HU" dirty="0" err="1"/>
            <a:t>kids</a:t>
          </a:r>
          <a:r>
            <a:rPr lang="hu-HU" dirty="0"/>
            <a:t> </a:t>
          </a:r>
          <a:r>
            <a:rPr lang="hu-HU" dirty="0" err="1"/>
            <a:t>to</a:t>
          </a:r>
          <a:r>
            <a:rPr lang="hu-HU" dirty="0"/>
            <a:t> </a:t>
          </a:r>
          <a:r>
            <a:rPr lang="hu-HU" dirty="0" err="1"/>
            <a:t>understand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risk</a:t>
          </a:r>
          <a:r>
            <a:rPr lang="hu-HU" dirty="0"/>
            <a:t> and </a:t>
          </a:r>
          <a:r>
            <a:rPr lang="hu-HU" dirty="0" err="1"/>
            <a:t>possibilities</a:t>
          </a:r>
          <a:r>
            <a:rPr lang="hu-HU" dirty="0"/>
            <a:t> of online </a:t>
          </a:r>
          <a:r>
            <a:rPr lang="hu-HU" dirty="0" err="1"/>
            <a:t>media</a:t>
          </a:r>
          <a:r>
            <a:rPr lang="hu-HU" dirty="0"/>
            <a:t> </a:t>
          </a:r>
          <a:r>
            <a:rPr lang="hu-HU" dirty="0" err="1"/>
            <a:t>use</a:t>
          </a:r>
          <a:endParaRPr lang="hu-HU" dirty="0"/>
        </a:p>
      </dgm:t>
    </dgm:pt>
    <dgm:pt modelId="{8265FD3D-5CA6-4F56-8010-05F129BEE474}" type="parTrans" cxnId="{F16708D7-E5FD-474A-A6FF-1280E17D3AD3}">
      <dgm:prSet/>
      <dgm:spPr/>
      <dgm:t>
        <a:bodyPr/>
        <a:lstStyle/>
        <a:p>
          <a:endParaRPr lang="hu-HU"/>
        </a:p>
      </dgm:t>
    </dgm:pt>
    <dgm:pt modelId="{D8C1D122-32A7-4C93-A7D8-4B204721A277}" type="sibTrans" cxnId="{F16708D7-E5FD-474A-A6FF-1280E17D3AD3}">
      <dgm:prSet/>
      <dgm:spPr/>
      <dgm:t>
        <a:bodyPr/>
        <a:lstStyle/>
        <a:p>
          <a:endParaRPr lang="hu-HU"/>
        </a:p>
      </dgm:t>
    </dgm:pt>
    <dgm:pt modelId="{4C7009B5-C74D-4EE0-B1BA-943DA19C8B0D}">
      <dgm:prSet custT="1"/>
      <dgm:spPr/>
      <dgm:t>
        <a:bodyPr/>
        <a:lstStyle/>
        <a:p>
          <a:r>
            <a:rPr lang="hu-HU" sz="1600" dirty="0" err="1"/>
            <a:t>We</a:t>
          </a:r>
          <a:r>
            <a:rPr lang="hu-HU" sz="1600" dirty="0"/>
            <a:t> </a:t>
          </a:r>
          <a:r>
            <a:rPr lang="hu-HU" sz="1600" dirty="0" err="1"/>
            <a:t>train</a:t>
          </a:r>
          <a:r>
            <a:rPr lang="hu-HU" sz="1600" dirty="0"/>
            <a:t> local </a:t>
          </a:r>
          <a:r>
            <a:rPr lang="hu-HU" sz="1600" dirty="0" err="1"/>
            <a:t>mentors</a:t>
          </a:r>
          <a:r>
            <a:rPr lang="hu-HU" sz="1600" dirty="0"/>
            <a:t> </a:t>
          </a:r>
          <a:r>
            <a:rPr lang="hu-HU" sz="1600" dirty="0" err="1"/>
            <a:t>throught</a:t>
          </a:r>
          <a:r>
            <a:rPr lang="hu-HU" sz="1600" dirty="0"/>
            <a:t> Hungary </a:t>
          </a:r>
          <a:r>
            <a:rPr lang="hu-HU" sz="1600" dirty="0" err="1"/>
            <a:t>to</a:t>
          </a:r>
          <a:r>
            <a:rPr lang="hu-HU" sz="1600" dirty="0"/>
            <a:t> be </a:t>
          </a:r>
          <a:r>
            <a:rPr lang="hu-HU" sz="1600" dirty="0" err="1"/>
            <a:t>able</a:t>
          </a:r>
          <a:r>
            <a:rPr lang="hu-HU" sz="1600" dirty="0"/>
            <a:t> </a:t>
          </a:r>
          <a:r>
            <a:rPr lang="hu-HU" sz="1600" dirty="0" err="1"/>
            <a:t>to</a:t>
          </a:r>
          <a:r>
            <a:rPr lang="hu-HU" sz="1600" dirty="0"/>
            <a:t> </a:t>
          </a:r>
          <a:r>
            <a:rPr lang="hu-HU" sz="1600" dirty="0" err="1"/>
            <a:t>give</a:t>
          </a:r>
          <a:r>
            <a:rPr lang="hu-HU" sz="1600" dirty="0"/>
            <a:t> </a:t>
          </a:r>
          <a:r>
            <a:rPr lang="hu-HU" sz="1600" dirty="0" err="1"/>
            <a:t>workshops</a:t>
          </a:r>
          <a:r>
            <a:rPr lang="hu-HU" sz="1600" dirty="0"/>
            <a:t> </a:t>
          </a:r>
          <a:r>
            <a:rPr lang="hu-HU" sz="1600" dirty="0" err="1"/>
            <a:t>on</a:t>
          </a:r>
          <a:r>
            <a:rPr lang="hu-HU" sz="1600" dirty="0"/>
            <a:t> 12 </a:t>
          </a:r>
          <a:r>
            <a:rPr lang="hu-HU" sz="1600" dirty="0" err="1"/>
            <a:t>topics</a:t>
          </a:r>
          <a:r>
            <a:rPr lang="hu-HU" sz="1600" dirty="0"/>
            <a:t> </a:t>
          </a:r>
          <a:r>
            <a:rPr lang="hu-HU" sz="1600" dirty="0" err="1"/>
            <a:t>from</a:t>
          </a:r>
          <a:r>
            <a:rPr lang="hu-HU" sz="1600" dirty="0"/>
            <a:t> body image </a:t>
          </a:r>
          <a:r>
            <a:rPr lang="hu-HU" sz="1600" dirty="0" err="1"/>
            <a:t>to</a:t>
          </a:r>
          <a:r>
            <a:rPr lang="hu-HU" sz="1600" dirty="0"/>
            <a:t> </a:t>
          </a:r>
          <a:r>
            <a:rPr lang="hu-HU" sz="1600" dirty="0" err="1"/>
            <a:t>data</a:t>
          </a:r>
          <a:r>
            <a:rPr lang="hu-HU" sz="1600" dirty="0"/>
            <a:t> </a:t>
          </a:r>
          <a:r>
            <a:rPr lang="hu-HU" sz="1600" dirty="0" err="1"/>
            <a:t>privacy</a:t>
          </a:r>
          <a:r>
            <a:rPr lang="hu-HU" sz="1600" dirty="0"/>
            <a:t> and </a:t>
          </a:r>
          <a:r>
            <a:rPr lang="hu-HU" sz="1600" dirty="0" err="1"/>
            <a:t>give</a:t>
          </a:r>
          <a:r>
            <a:rPr lang="hu-HU" sz="1600" dirty="0"/>
            <a:t> </a:t>
          </a:r>
          <a:r>
            <a:rPr lang="hu-HU" sz="1600" dirty="0" err="1"/>
            <a:t>advices</a:t>
          </a:r>
          <a:r>
            <a:rPr lang="hu-HU" sz="1600" dirty="0"/>
            <a:t> </a:t>
          </a:r>
          <a:r>
            <a:rPr lang="hu-HU" sz="1600" dirty="0" err="1"/>
            <a:t>about</a:t>
          </a:r>
          <a:r>
            <a:rPr lang="hu-HU" sz="1600" dirty="0"/>
            <a:t> </a:t>
          </a:r>
          <a:r>
            <a:rPr lang="hu-HU" sz="1600" dirty="0" err="1"/>
            <a:t>digital</a:t>
          </a:r>
          <a:r>
            <a:rPr lang="hu-HU" sz="1600" dirty="0"/>
            <a:t> </a:t>
          </a:r>
          <a:r>
            <a:rPr lang="hu-HU" sz="1600" dirty="0" err="1"/>
            <a:t>parenting</a:t>
          </a:r>
          <a:r>
            <a:rPr lang="hu-HU" sz="1600" dirty="0"/>
            <a:t>.</a:t>
          </a:r>
        </a:p>
      </dgm:t>
    </dgm:pt>
    <dgm:pt modelId="{5DBF2AB3-EB26-4D68-8248-C88E2FC967D9}" type="parTrans" cxnId="{3CC734D3-7994-435A-90FE-A56FD7BA87C8}">
      <dgm:prSet/>
      <dgm:spPr/>
      <dgm:t>
        <a:bodyPr/>
        <a:lstStyle/>
        <a:p>
          <a:endParaRPr lang="hu-HU"/>
        </a:p>
      </dgm:t>
    </dgm:pt>
    <dgm:pt modelId="{AE64A814-A2F8-4F49-AD47-19ADB17D2F86}" type="sibTrans" cxnId="{3CC734D3-7994-435A-90FE-A56FD7BA87C8}">
      <dgm:prSet/>
      <dgm:spPr/>
      <dgm:t>
        <a:bodyPr/>
        <a:lstStyle/>
        <a:p>
          <a:endParaRPr lang="hu-HU"/>
        </a:p>
      </dgm:t>
    </dgm:pt>
    <dgm:pt modelId="{869CCDFB-128C-4C55-831D-01D257054EE8}">
      <dgm:prSet/>
      <dgm:spPr/>
      <dgm:t>
        <a:bodyPr/>
        <a:lstStyle/>
        <a:p>
          <a:endParaRPr lang="hu-HU" sz="1400" dirty="0"/>
        </a:p>
      </dgm:t>
    </dgm:pt>
    <dgm:pt modelId="{AC93D1C2-6A18-4BB4-84DC-B27FD5D0BBF2}" type="parTrans" cxnId="{42AAA0D5-BA7E-40BE-8BC2-9F9CED5A5AF4}">
      <dgm:prSet/>
      <dgm:spPr/>
      <dgm:t>
        <a:bodyPr/>
        <a:lstStyle/>
        <a:p>
          <a:endParaRPr lang="hu-HU"/>
        </a:p>
      </dgm:t>
    </dgm:pt>
    <dgm:pt modelId="{C95D27DA-68FB-4599-9FF0-4FEFC4E273D3}" type="sibTrans" cxnId="{42AAA0D5-BA7E-40BE-8BC2-9F9CED5A5AF4}">
      <dgm:prSet/>
      <dgm:spPr/>
      <dgm:t>
        <a:bodyPr/>
        <a:lstStyle/>
        <a:p>
          <a:endParaRPr lang="hu-HU"/>
        </a:p>
      </dgm:t>
    </dgm:pt>
    <dgm:pt modelId="{C27093A1-DC24-4069-8B29-D8CD464EB4AF}">
      <dgm:prSet/>
      <dgm:spPr/>
      <dgm:t>
        <a:bodyPr/>
        <a:lstStyle/>
        <a:p>
          <a:r>
            <a:rPr lang="hu-HU" dirty="0" err="1"/>
            <a:t>We</a:t>
          </a:r>
          <a:r>
            <a:rPr lang="hu-HU" dirty="0"/>
            <a:t> </a:t>
          </a:r>
          <a:r>
            <a:rPr lang="hu-HU" dirty="0" err="1"/>
            <a:t>trained</a:t>
          </a:r>
          <a:r>
            <a:rPr lang="hu-HU" dirty="0"/>
            <a:t> 500 </a:t>
          </a:r>
          <a:r>
            <a:rPr lang="hu-HU" dirty="0" err="1"/>
            <a:t>netmentors</a:t>
          </a:r>
          <a:r>
            <a:rPr lang="hu-HU" dirty="0"/>
            <a:t> in 3 </a:t>
          </a:r>
          <a:r>
            <a:rPr lang="hu-HU" dirty="0" err="1"/>
            <a:t>years</a:t>
          </a:r>
          <a:endParaRPr lang="hu-HU" dirty="0"/>
        </a:p>
      </dgm:t>
    </dgm:pt>
    <dgm:pt modelId="{0C309B04-8BEA-4E8A-96B2-38BF743B6D17}" type="parTrans" cxnId="{169C512D-69C7-4CEE-9930-0FA5B5C81873}">
      <dgm:prSet/>
      <dgm:spPr/>
      <dgm:t>
        <a:bodyPr/>
        <a:lstStyle/>
        <a:p>
          <a:endParaRPr lang="hu-HU"/>
        </a:p>
      </dgm:t>
    </dgm:pt>
    <dgm:pt modelId="{420B3DE4-320C-4823-B5C8-9486C8C3B9BC}" type="sibTrans" cxnId="{169C512D-69C7-4CEE-9930-0FA5B5C81873}">
      <dgm:prSet/>
      <dgm:spPr/>
      <dgm:t>
        <a:bodyPr/>
        <a:lstStyle/>
        <a:p>
          <a:endParaRPr lang="hu-HU"/>
        </a:p>
      </dgm:t>
    </dgm:pt>
    <dgm:pt modelId="{47E435C1-7943-4827-87C6-16F27DD1EE41}">
      <dgm:prSet custT="1"/>
      <dgm:spPr/>
      <dgm:t>
        <a:bodyPr/>
        <a:lstStyle/>
        <a:p>
          <a:r>
            <a:rPr lang="hu-HU" sz="1600" dirty="0" err="1"/>
            <a:t>We</a:t>
          </a:r>
          <a:r>
            <a:rPr lang="hu-HU" sz="1600" dirty="0"/>
            <a:t> </a:t>
          </a:r>
          <a:r>
            <a:rPr lang="hu-HU" sz="1600" dirty="0" err="1"/>
            <a:t>reached</a:t>
          </a:r>
          <a:r>
            <a:rPr lang="hu-HU" sz="1600" dirty="0"/>
            <a:t> </a:t>
          </a:r>
          <a:r>
            <a:rPr lang="hu-HU" sz="1600" dirty="0" err="1"/>
            <a:t>about</a:t>
          </a:r>
          <a:r>
            <a:rPr lang="hu-HU" sz="1600" dirty="0"/>
            <a:t> 5000 </a:t>
          </a:r>
          <a:r>
            <a:rPr lang="hu-HU" sz="1600" dirty="0" err="1"/>
            <a:t>parents</a:t>
          </a:r>
          <a:r>
            <a:rPr lang="hu-HU" sz="1600" dirty="0"/>
            <a:t>, </a:t>
          </a:r>
          <a:r>
            <a:rPr lang="hu-HU" sz="1600" dirty="0" err="1"/>
            <a:t>families</a:t>
          </a:r>
          <a:endParaRPr lang="hu-HU" sz="1600" dirty="0"/>
        </a:p>
      </dgm:t>
    </dgm:pt>
    <dgm:pt modelId="{530DBD79-358C-4D2E-9D41-4D602787AF50}" type="parTrans" cxnId="{42EF9701-9B29-45A7-992C-A8A7BDBCBD88}">
      <dgm:prSet/>
      <dgm:spPr/>
      <dgm:t>
        <a:bodyPr/>
        <a:lstStyle/>
        <a:p>
          <a:endParaRPr lang="hu-HU"/>
        </a:p>
      </dgm:t>
    </dgm:pt>
    <dgm:pt modelId="{C391798D-365A-4088-B36B-D90128F98318}" type="sibTrans" cxnId="{42EF9701-9B29-45A7-992C-A8A7BDBCBD88}">
      <dgm:prSet/>
      <dgm:spPr/>
      <dgm:t>
        <a:bodyPr/>
        <a:lstStyle/>
        <a:p>
          <a:endParaRPr lang="hu-HU"/>
        </a:p>
      </dgm:t>
    </dgm:pt>
    <dgm:pt modelId="{13830DB8-D3D8-468B-89B0-D50C15891609}">
      <dgm:prSet custT="1"/>
      <dgm:spPr/>
      <dgm:t>
        <a:bodyPr/>
        <a:lstStyle/>
        <a:p>
          <a:r>
            <a:rPr lang="hu-HU" sz="1600" dirty="0"/>
            <a:t>New: Digital </a:t>
          </a:r>
          <a:r>
            <a:rPr lang="hu-HU" sz="1600" dirty="0" err="1"/>
            <a:t>parenting</a:t>
          </a:r>
          <a:r>
            <a:rPr lang="hu-HU" sz="1600" dirty="0"/>
            <a:t> MOOC</a:t>
          </a:r>
        </a:p>
      </dgm:t>
    </dgm:pt>
    <dgm:pt modelId="{C7D760A3-5903-4050-9EE9-75406CE9FFA2}" type="parTrans" cxnId="{A4BDC5FF-72E3-4C90-A6BC-10E0AC016F49}">
      <dgm:prSet/>
      <dgm:spPr/>
    </dgm:pt>
    <dgm:pt modelId="{FBA31D83-75E3-4E26-9307-DDF57AE4E832}" type="sibTrans" cxnId="{A4BDC5FF-72E3-4C90-A6BC-10E0AC016F49}">
      <dgm:prSet/>
      <dgm:spPr/>
    </dgm:pt>
    <dgm:pt modelId="{E6B7C9B6-D89E-4C8D-A17A-5523DA0AE0F6}" type="pres">
      <dgm:prSet presAssocID="{C4C3C9DA-052C-4B08-A9F9-DE50D10807CE}" presName="diagram" presStyleCnt="0">
        <dgm:presLayoutVars>
          <dgm:dir/>
          <dgm:animLvl val="lvl"/>
          <dgm:resizeHandles val="exact"/>
        </dgm:presLayoutVars>
      </dgm:prSet>
      <dgm:spPr/>
    </dgm:pt>
    <dgm:pt modelId="{3F00F8D1-0EE8-4CB5-A98E-34C10A308505}" type="pres">
      <dgm:prSet presAssocID="{179F7083-A2BB-4DF9-8ECF-2AEDFB9EEAED}" presName="compNode" presStyleCnt="0"/>
      <dgm:spPr/>
    </dgm:pt>
    <dgm:pt modelId="{70391741-16E7-443C-8874-8844165FA971}" type="pres">
      <dgm:prSet presAssocID="{179F7083-A2BB-4DF9-8ECF-2AEDFB9EEAED}" presName="childRect" presStyleLbl="bgAcc1" presStyleIdx="0" presStyleCnt="3">
        <dgm:presLayoutVars>
          <dgm:bulletEnabled val="1"/>
        </dgm:presLayoutVars>
      </dgm:prSet>
      <dgm:spPr/>
    </dgm:pt>
    <dgm:pt modelId="{5B4518AE-95A0-464E-9E3F-5923ADB3CCE3}" type="pres">
      <dgm:prSet presAssocID="{179F7083-A2BB-4DF9-8ECF-2AEDFB9EEAE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C0BD0BC-0E14-4EBC-B8D7-B797E987E2C5}" type="pres">
      <dgm:prSet presAssocID="{179F7083-A2BB-4DF9-8ECF-2AEDFB9EEAED}" presName="parentRect" presStyleLbl="alignNode1" presStyleIdx="0" presStyleCnt="3"/>
      <dgm:spPr/>
    </dgm:pt>
    <dgm:pt modelId="{D21FF5BA-2D15-4664-8CA5-AC3BAA4F7711}" type="pres">
      <dgm:prSet presAssocID="{179F7083-A2BB-4DF9-8ECF-2AEDFB9EEAED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E080F81-916A-42E8-B0DF-FF551F576104}" type="pres">
      <dgm:prSet presAssocID="{2501E8C5-63CD-4489-8A76-A93E1028440F}" presName="sibTrans" presStyleLbl="sibTrans2D1" presStyleIdx="0" presStyleCnt="0"/>
      <dgm:spPr/>
    </dgm:pt>
    <dgm:pt modelId="{DFBF7214-087F-4048-8937-93845D5D3ED7}" type="pres">
      <dgm:prSet presAssocID="{6966A143-EF69-4F38-BE0E-A966B2231C09}" presName="compNode" presStyleCnt="0"/>
      <dgm:spPr/>
    </dgm:pt>
    <dgm:pt modelId="{BFC8A83D-3E20-4845-972D-D4FDFFAE9E76}" type="pres">
      <dgm:prSet presAssocID="{6966A143-EF69-4F38-BE0E-A966B2231C09}" presName="childRect" presStyleLbl="bgAcc1" presStyleIdx="1" presStyleCnt="3">
        <dgm:presLayoutVars>
          <dgm:bulletEnabled val="1"/>
        </dgm:presLayoutVars>
      </dgm:prSet>
      <dgm:spPr/>
    </dgm:pt>
    <dgm:pt modelId="{9B50CF22-B16D-47B0-88E6-2CB356D1BE52}" type="pres">
      <dgm:prSet presAssocID="{6966A143-EF69-4F38-BE0E-A966B2231C0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1E0AF68-91EB-4E39-867C-B535AC8CC405}" type="pres">
      <dgm:prSet presAssocID="{6966A143-EF69-4F38-BE0E-A966B2231C09}" presName="parentRect" presStyleLbl="alignNode1" presStyleIdx="1" presStyleCnt="3"/>
      <dgm:spPr/>
    </dgm:pt>
    <dgm:pt modelId="{430CE682-C878-4049-B307-D355EDA7BE5E}" type="pres">
      <dgm:prSet presAssocID="{6966A143-EF69-4F38-BE0E-A966B2231C09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AB949FE-E0C0-4136-827E-8211AC0CBFDB}" type="pres">
      <dgm:prSet presAssocID="{D71B9BD9-BD9E-45CE-A275-08EBFADDDD73}" presName="sibTrans" presStyleLbl="sibTrans2D1" presStyleIdx="0" presStyleCnt="0"/>
      <dgm:spPr/>
    </dgm:pt>
    <dgm:pt modelId="{514D0E3F-7939-4822-9746-8BC6E77C1C30}" type="pres">
      <dgm:prSet presAssocID="{34F8750B-20EF-4CB0-B9C8-6527FCE7307E}" presName="compNode" presStyleCnt="0"/>
      <dgm:spPr/>
    </dgm:pt>
    <dgm:pt modelId="{1F91CA9A-3C14-42DD-8A9D-A3484D42CD41}" type="pres">
      <dgm:prSet presAssocID="{34F8750B-20EF-4CB0-B9C8-6527FCE7307E}" presName="childRect" presStyleLbl="bgAcc1" presStyleIdx="2" presStyleCnt="3">
        <dgm:presLayoutVars>
          <dgm:bulletEnabled val="1"/>
        </dgm:presLayoutVars>
      </dgm:prSet>
      <dgm:spPr/>
    </dgm:pt>
    <dgm:pt modelId="{C64D586A-9780-4C80-AFA0-09921FC8B780}" type="pres">
      <dgm:prSet presAssocID="{34F8750B-20EF-4CB0-B9C8-6527FCE7307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3510C1-F762-4407-908B-7137D64D7931}" type="pres">
      <dgm:prSet presAssocID="{34F8750B-20EF-4CB0-B9C8-6527FCE7307E}" presName="parentRect" presStyleLbl="alignNode1" presStyleIdx="2" presStyleCnt="3"/>
      <dgm:spPr/>
    </dgm:pt>
    <dgm:pt modelId="{8FA12B78-8B26-48B1-ABAB-28BB367DB3FD}" type="pres">
      <dgm:prSet presAssocID="{34F8750B-20EF-4CB0-B9C8-6527FCE7307E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2EF9701-9B29-45A7-992C-A8A7BDBCBD88}" srcId="{34F8750B-20EF-4CB0-B9C8-6527FCE7307E}" destId="{47E435C1-7943-4827-87C6-16F27DD1EE41}" srcOrd="1" destOrd="0" parTransId="{530DBD79-358C-4D2E-9D41-4D602787AF50}" sibTransId="{C391798D-365A-4088-B36B-D90128F98318}"/>
    <dgm:cxn modelId="{EA438F12-9526-45D8-856C-DBF8CA8CECF6}" type="presOf" srcId="{13830DB8-D3D8-468B-89B0-D50C15891609}" destId="{1F91CA9A-3C14-42DD-8A9D-A3484D42CD41}" srcOrd="0" destOrd="2" presId="urn:microsoft.com/office/officeart/2005/8/layout/bList2"/>
    <dgm:cxn modelId="{58E62013-E504-4790-BCEC-D10CCA31C392}" type="presOf" srcId="{D71B9BD9-BD9E-45CE-A275-08EBFADDDD73}" destId="{EAB949FE-E0C0-4136-827E-8211AC0CBFDB}" srcOrd="0" destOrd="0" presId="urn:microsoft.com/office/officeart/2005/8/layout/bList2"/>
    <dgm:cxn modelId="{27D9621E-38E5-4DC0-AE9E-48B1C0E4A75D}" type="presOf" srcId="{34F8750B-20EF-4CB0-B9C8-6527FCE7307E}" destId="{C64D586A-9780-4C80-AFA0-09921FC8B780}" srcOrd="0" destOrd="0" presId="urn:microsoft.com/office/officeart/2005/8/layout/bList2"/>
    <dgm:cxn modelId="{169C512D-69C7-4CEE-9930-0FA5B5C81873}" srcId="{6966A143-EF69-4F38-BE0E-A966B2231C09}" destId="{C27093A1-DC24-4069-8B29-D8CD464EB4AF}" srcOrd="2" destOrd="0" parTransId="{0C309B04-8BEA-4E8A-96B2-38BF743B6D17}" sibTransId="{420B3DE4-320C-4823-B5C8-9486C8C3B9BC}"/>
    <dgm:cxn modelId="{68B2DB30-FBAF-4E05-B2D7-4D26092ECAC5}" srcId="{C4C3C9DA-052C-4B08-A9F9-DE50D10807CE}" destId="{179F7083-A2BB-4DF9-8ECF-2AEDFB9EEAED}" srcOrd="0" destOrd="0" parTransId="{C6E367AC-5238-4F8E-A142-ADD321405BBB}" sibTransId="{2501E8C5-63CD-4489-8A76-A93E1028440F}"/>
    <dgm:cxn modelId="{147A5936-5954-48B6-9F59-DFFD3B48E6D5}" type="presOf" srcId="{34F8750B-20EF-4CB0-B9C8-6527FCE7307E}" destId="{D53510C1-F762-4407-908B-7137D64D7931}" srcOrd="1" destOrd="0" presId="urn:microsoft.com/office/officeart/2005/8/layout/bList2"/>
    <dgm:cxn modelId="{AE1BEB3B-F04E-4775-8AF7-8C198FCEE30A}" type="presOf" srcId="{6966A143-EF69-4F38-BE0E-A966B2231C09}" destId="{9B50CF22-B16D-47B0-88E6-2CB356D1BE52}" srcOrd="0" destOrd="0" presId="urn:microsoft.com/office/officeart/2005/8/layout/bList2"/>
    <dgm:cxn modelId="{EEEF745E-804F-477A-8988-699512470F01}" type="presOf" srcId="{C4C3C9DA-052C-4B08-A9F9-DE50D10807CE}" destId="{E6B7C9B6-D89E-4C8D-A17A-5523DA0AE0F6}" srcOrd="0" destOrd="0" presId="urn:microsoft.com/office/officeart/2005/8/layout/bList2"/>
    <dgm:cxn modelId="{6249C441-8DF6-43D2-B2D8-78FEF170BECF}" type="presOf" srcId="{179F7083-A2BB-4DF9-8ECF-2AEDFB9EEAED}" destId="{5B4518AE-95A0-464E-9E3F-5923ADB3CCE3}" srcOrd="0" destOrd="0" presId="urn:microsoft.com/office/officeart/2005/8/layout/bList2"/>
    <dgm:cxn modelId="{CE8EA044-90D0-4A39-83F9-078F692D6E9B}" type="presOf" srcId="{C58F9A95-134E-43F2-872B-B87BAE2DCBB7}" destId="{BFC8A83D-3E20-4845-972D-D4FDFFAE9E76}" srcOrd="0" destOrd="0" presId="urn:microsoft.com/office/officeart/2005/8/layout/bList2"/>
    <dgm:cxn modelId="{59439A66-FA97-43A1-981E-ABE8AD2A5EF0}" srcId="{6966A143-EF69-4F38-BE0E-A966B2231C09}" destId="{C58F9A95-134E-43F2-872B-B87BAE2DCBB7}" srcOrd="0" destOrd="0" parTransId="{3EBCE6B9-4669-47B5-A85B-C9E272AA197E}" sibTransId="{C0A8E4E3-247E-4F82-B6F3-1DFBE168DD2B}"/>
    <dgm:cxn modelId="{D8680367-25E6-4917-8B49-2067E0228C5A}" type="presOf" srcId="{869CCDFB-128C-4C55-831D-01D257054EE8}" destId="{1F91CA9A-3C14-42DD-8A9D-A3484D42CD41}" srcOrd="0" destOrd="3" presId="urn:microsoft.com/office/officeart/2005/8/layout/bList2"/>
    <dgm:cxn modelId="{93FB1276-E47A-4C50-A525-100C3A2DE43A}" srcId="{179F7083-A2BB-4DF9-8ECF-2AEDFB9EEAED}" destId="{D5ABD63D-F8CB-4F83-8084-70873E5E0722}" srcOrd="0" destOrd="0" parTransId="{B96C1B60-45E4-422E-840B-D183F9B630CB}" sibTransId="{907F35BE-78D0-4FEE-9783-BA63924A8640}"/>
    <dgm:cxn modelId="{A4E4C559-79DA-4FA7-9519-FBF4F36EB82E}" srcId="{C4C3C9DA-052C-4B08-A9F9-DE50D10807CE}" destId="{6966A143-EF69-4F38-BE0E-A966B2231C09}" srcOrd="1" destOrd="0" parTransId="{A95896CE-83D0-4702-8A35-B6BC4B1CC4EB}" sibTransId="{D71B9BD9-BD9E-45CE-A275-08EBFADDDD73}"/>
    <dgm:cxn modelId="{06B8A985-D434-48B7-B16B-5E0F15C5397F}" type="presOf" srcId="{6966A143-EF69-4F38-BE0E-A966B2231C09}" destId="{A1E0AF68-91EB-4E39-867C-B535AC8CC405}" srcOrd="1" destOrd="0" presId="urn:microsoft.com/office/officeart/2005/8/layout/bList2"/>
    <dgm:cxn modelId="{D76DAA8D-13B4-4895-80D0-03CBFF238958}" type="presOf" srcId="{179F7083-A2BB-4DF9-8ECF-2AEDFB9EEAED}" destId="{3C0BD0BC-0E14-4EBC-B8D7-B797E987E2C5}" srcOrd="1" destOrd="0" presId="urn:microsoft.com/office/officeart/2005/8/layout/bList2"/>
    <dgm:cxn modelId="{C511688E-F0D5-4294-88FB-EA3819FBBE1B}" type="presOf" srcId="{A6CA0768-3F89-423C-844C-3BEBDEAE38DA}" destId="{BFC8A83D-3E20-4845-972D-D4FDFFAE9E76}" srcOrd="0" destOrd="1" presId="urn:microsoft.com/office/officeart/2005/8/layout/bList2"/>
    <dgm:cxn modelId="{427381B8-CEE8-4B26-8878-FE9AA2540A4A}" type="presOf" srcId="{2501E8C5-63CD-4489-8A76-A93E1028440F}" destId="{6E080F81-916A-42E8-B0DF-FF551F576104}" srcOrd="0" destOrd="0" presId="urn:microsoft.com/office/officeart/2005/8/layout/bList2"/>
    <dgm:cxn modelId="{4A454FC6-B10E-40B9-B4CD-BFA85E931A02}" type="presOf" srcId="{D5ABD63D-F8CB-4F83-8084-70873E5E0722}" destId="{70391741-16E7-443C-8874-8844165FA971}" srcOrd="0" destOrd="0" presId="urn:microsoft.com/office/officeart/2005/8/layout/bList2"/>
    <dgm:cxn modelId="{ADFC71CA-77AE-4425-8B46-7BA5206E55E3}" type="presOf" srcId="{4C7009B5-C74D-4EE0-B1BA-943DA19C8B0D}" destId="{1F91CA9A-3C14-42DD-8A9D-A3484D42CD41}" srcOrd="0" destOrd="0" presId="urn:microsoft.com/office/officeart/2005/8/layout/bList2"/>
    <dgm:cxn modelId="{758FDDCC-1618-4FB6-8385-45CE87A8573C}" type="presOf" srcId="{C27093A1-DC24-4069-8B29-D8CD464EB4AF}" destId="{BFC8A83D-3E20-4845-972D-D4FDFFAE9E76}" srcOrd="0" destOrd="2" presId="urn:microsoft.com/office/officeart/2005/8/layout/bList2"/>
    <dgm:cxn modelId="{3CC734D3-7994-435A-90FE-A56FD7BA87C8}" srcId="{34F8750B-20EF-4CB0-B9C8-6527FCE7307E}" destId="{4C7009B5-C74D-4EE0-B1BA-943DA19C8B0D}" srcOrd="0" destOrd="0" parTransId="{5DBF2AB3-EB26-4D68-8248-C88E2FC967D9}" sibTransId="{AE64A814-A2F8-4F49-AD47-19ADB17D2F86}"/>
    <dgm:cxn modelId="{42AAA0D5-BA7E-40BE-8BC2-9F9CED5A5AF4}" srcId="{34F8750B-20EF-4CB0-B9C8-6527FCE7307E}" destId="{869CCDFB-128C-4C55-831D-01D257054EE8}" srcOrd="3" destOrd="0" parTransId="{AC93D1C2-6A18-4BB4-84DC-B27FD5D0BBF2}" sibTransId="{C95D27DA-68FB-4599-9FF0-4FEFC4E273D3}"/>
    <dgm:cxn modelId="{F16708D7-E5FD-474A-A6FF-1280E17D3AD3}" srcId="{6966A143-EF69-4F38-BE0E-A966B2231C09}" destId="{A6CA0768-3F89-423C-844C-3BEBDEAE38DA}" srcOrd="1" destOrd="0" parTransId="{8265FD3D-5CA6-4F56-8010-05F129BEE474}" sibTransId="{D8C1D122-32A7-4C93-A7D8-4B204721A277}"/>
    <dgm:cxn modelId="{3CDDD7DF-2BF9-40BB-BA75-933056E5EC6C}" srcId="{C4C3C9DA-052C-4B08-A9F9-DE50D10807CE}" destId="{34F8750B-20EF-4CB0-B9C8-6527FCE7307E}" srcOrd="2" destOrd="0" parTransId="{454770A0-A028-400B-839E-B31FAC87D8A3}" sibTransId="{BABA5170-5B14-4FF1-8C94-B8909CDC2E5C}"/>
    <dgm:cxn modelId="{178B8EF1-01DD-42BC-8101-B3F05A4D5547}" type="presOf" srcId="{47E435C1-7943-4827-87C6-16F27DD1EE41}" destId="{1F91CA9A-3C14-42DD-8A9D-A3484D42CD41}" srcOrd="0" destOrd="1" presId="urn:microsoft.com/office/officeart/2005/8/layout/bList2"/>
    <dgm:cxn modelId="{A4BDC5FF-72E3-4C90-A6BC-10E0AC016F49}" srcId="{34F8750B-20EF-4CB0-B9C8-6527FCE7307E}" destId="{13830DB8-D3D8-468B-89B0-D50C15891609}" srcOrd="2" destOrd="0" parTransId="{C7D760A3-5903-4050-9EE9-75406CE9FFA2}" sibTransId="{FBA31D83-75E3-4E26-9307-DDF57AE4E832}"/>
    <dgm:cxn modelId="{D7578F63-1877-4A7D-8A94-8EEF85F0CC2A}" type="presParOf" srcId="{E6B7C9B6-D89E-4C8D-A17A-5523DA0AE0F6}" destId="{3F00F8D1-0EE8-4CB5-A98E-34C10A308505}" srcOrd="0" destOrd="0" presId="urn:microsoft.com/office/officeart/2005/8/layout/bList2"/>
    <dgm:cxn modelId="{544A0AE2-B964-4650-9463-85BDF474829C}" type="presParOf" srcId="{3F00F8D1-0EE8-4CB5-A98E-34C10A308505}" destId="{70391741-16E7-443C-8874-8844165FA971}" srcOrd="0" destOrd="0" presId="urn:microsoft.com/office/officeart/2005/8/layout/bList2"/>
    <dgm:cxn modelId="{3271F974-5884-449B-B677-FB9642061CEE}" type="presParOf" srcId="{3F00F8D1-0EE8-4CB5-A98E-34C10A308505}" destId="{5B4518AE-95A0-464E-9E3F-5923ADB3CCE3}" srcOrd="1" destOrd="0" presId="urn:microsoft.com/office/officeart/2005/8/layout/bList2"/>
    <dgm:cxn modelId="{8B071A5B-6BEC-4082-8012-14176B45FEA3}" type="presParOf" srcId="{3F00F8D1-0EE8-4CB5-A98E-34C10A308505}" destId="{3C0BD0BC-0E14-4EBC-B8D7-B797E987E2C5}" srcOrd="2" destOrd="0" presId="urn:microsoft.com/office/officeart/2005/8/layout/bList2"/>
    <dgm:cxn modelId="{8AF6BD82-EC9F-4D79-8E16-ADA40BF0A8A3}" type="presParOf" srcId="{3F00F8D1-0EE8-4CB5-A98E-34C10A308505}" destId="{D21FF5BA-2D15-4664-8CA5-AC3BAA4F7711}" srcOrd="3" destOrd="0" presId="urn:microsoft.com/office/officeart/2005/8/layout/bList2"/>
    <dgm:cxn modelId="{724017E2-7C6E-4006-B3C0-D8D0F5B5FBFE}" type="presParOf" srcId="{E6B7C9B6-D89E-4C8D-A17A-5523DA0AE0F6}" destId="{6E080F81-916A-42E8-B0DF-FF551F576104}" srcOrd="1" destOrd="0" presId="urn:microsoft.com/office/officeart/2005/8/layout/bList2"/>
    <dgm:cxn modelId="{596620EC-8944-49FC-995A-0C0D7D165D28}" type="presParOf" srcId="{E6B7C9B6-D89E-4C8D-A17A-5523DA0AE0F6}" destId="{DFBF7214-087F-4048-8937-93845D5D3ED7}" srcOrd="2" destOrd="0" presId="urn:microsoft.com/office/officeart/2005/8/layout/bList2"/>
    <dgm:cxn modelId="{12EB12B0-F691-48C7-88B6-7E1F4FB70624}" type="presParOf" srcId="{DFBF7214-087F-4048-8937-93845D5D3ED7}" destId="{BFC8A83D-3E20-4845-972D-D4FDFFAE9E76}" srcOrd="0" destOrd="0" presId="urn:microsoft.com/office/officeart/2005/8/layout/bList2"/>
    <dgm:cxn modelId="{F706B6DD-25B7-4917-A0E9-D8BD019E6F82}" type="presParOf" srcId="{DFBF7214-087F-4048-8937-93845D5D3ED7}" destId="{9B50CF22-B16D-47B0-88E6-2CB356D1BE52}" srcOrd="1" destOrd="0" presId="urn:microsoft.com/office/officeart/2005/8/layout/bList2"/>
    <dgm:cxn modelId="{8E0C9E52-761D-4BBA-88FB-E5DEDAB1956D}" type="presParOf" srcId="{DFBF7214-087F-4048-8937-93845D5D3ED7}" destId="{A1E0AF68-91EB-4E39-867C-B535AC8CC405}" srcOrd="2" destOrd="0" presId="urn:microsoft.com/office/officeart/2005/8/layout/bList2"/>
    <dgm:cxn modelId="{6016A5AA-9F16-4A7F-9C25-C05F3D592F9F}" type="presParOf" srcId="{DFBF7214-087F-4048-8937-93845D5D3ED7}" destId="{430CE682-C878-4049-B307-D355EDA7BE5E}" srcOrd="3" destOrd="0" presId="urn:microsoft.com/office/officeart/2005/8/layout/bList2"/>
    <dgm:cxn modelId="{329C09EF-5DDB-46CF-8691-283749B38C10}" type="presParOf" srcId="{E6B7C9B6-D89E-4C8D-A17A-5523DA0AE0F6}" destId="{EAB949FE-E0C0-4136-827E-8211AC0CBFDB}" srcOrd="3" destOrd="0" presId="urn:microsoft.com/office/officeart/2005/8/layout/bList2"/>
    <dgm:cxn modelId="{3C1888B3-8671-44A1-AF99-C466428961EA}" type="presParOf" srcId="{E6B7C9B6-D89E-4C8D-A17A-5523DA0AE0F6}" destId="{514D0E3F-7939-4822-9746-8BC6E77C1C30}" srcOrd="4" destOrd="0" presId="urn:microsoft.com/office/officeart/2005/8/layout/bList2"/>
    <dgm:cxn modelId="{D28E9ACA-5643-4BEC-BA5B-8D9B351E86E8}" type="presParOf" srcId="{514D0E3F-7939-4822-9746-8BC6E77C1C30}" destId="{1F91CA9A-3C14-42DD-8A9D-A3484D42CD41}" srcOrd="0" destOrd="0" presId="urn:microsoft.com/office/officeart/2005/8/layout/bList2"/>
    <dgm:cxn modelId="{12A5EB0D-1633-47FD-B0A5-AB1C1AC89C83}" type="presParOf" srcId="{514D0E3F-7939-4822-9746-8BC6E77C1C30}" destId="{C64D586A-9780-4C80-AFA0-09921FC8B780}" srcOrd="1" destOrd="0" presId="urn:microsoft.com/office/officeart/2005/8/layout/bList2"/>
    <dgm:cxn modelId="{32F21853-2DAF-437C-8E9C-4DAD390CB5BA}" type="presParOf" srcId="{514D0E3F-7939-4822-9746-8BC6E77C1C30}" destId="{D53510C1-F762-4407-908B-7137D64D7931}" srcOrd="2" destOrd="0" presId="urn:microsoft.com/office/officeart/2005/8/layout/bList2"/>
    <dgm:cxn modelId="{71C381C7-72E3-4927-AD96-3C8D0C1E86AE}" type="presParOf" srcId="{514D0E3F-7939-4822-9746-8BC6E77C1C30}" destId="{8FA12B78-8B26-48B1-ABAB-28BB367DB3F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9FF9D1-65D0-4893-B9A6-CB3D15E4532F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61FBA314-45B7-41A9-8185-0AA702519C18}">
      <dgm:prSet phldrT="[Szöveg]"/>
      <dgm:spPr/>
      <dgm:t>
        <a:bodyPr/>
        <a:lstStyle/>
        <a:p>
          <a:r>
            <a:rPr lang="hu-HU" dirty="0" err="1"/>
            <a:t>Onepagers</a:t>
          </a:r>
          <a:r>
            <a:rPr lang="hu-HU" dirty="0"/>
            <a:t> </a:t>
          </a:r>
          <a:r>
            <a:rPr lang="hu-HU" dirty="0" err="1"/>
            <a:t>for</a:t>
          </a:r>
          <a:r>
            <a:rPr lang="hu-HU" dirty="0"/>
            <a:t> </a:t>
          </a:r>
          <a:r>
            <a:rPr lang="hu-HU" dirty="0" err="1"/>
            <a:t>parents</a:t>
          </a:r>
          <a:r>
            <a:rPr lang="hu-HU" dirty="0"/>
            <a:t> </a:t>
          </a:r>
          <a:r>
            <a:rPr lang="hu-HU" dirty="0" err="1"/>
            <a:t>about</a:t>
          </a:r>
          <a:r>
            <a:rPr lang="hu-HU" dirty="0"/>
            <a:t> </a:t>
          </a:r>
          <a:r>
            <a:rPr lang="hu-HU" dirty="0" err="1"/>
            <a:t>social</a:t>
          </a:r>
          <a:r>
            <a:rPr lang="hu-HU" dirty="0"/>
            <a:t> </a:t>
          </a:r>
          <a:r>
            <a:rPr lang="hu-HU" dirty="0" err="1"/>
            <a:t>media</a:t>
          </a:r>
          <a:r>
            <a:rPr lang="hu-HU" dirty="0"/>
            <a:t> </a:t>
          </a:r>
          <a:r>
            <a:rPr lang="hu-HU" dirty="0" err="1"/>
            <a:t>platforms</a:t>
          </a:r>
          <a:endParaRPr lang="hu-HU" dirty="0"/>
        </a:p>
      </dgm:t>
    </dgm:pt>
    <dgm:pt modelId="{C8710DBC-101E-4921-911F-710A893C1CA8}" type="parTrans" cxnId="{5B35F15C-13DA-4B0E-89DF-4A177C910799}">
      <dgm:prSet/>
      <dgm:spPr/>
      <dgm:t>
        <a:bodyPr/>
        <a:lstStyle/>
        <a:p>
          <a:endParaRPr lang="hu-HU"/>
        </a:p>
      </dgm:t>
    </dgm:pt>
    <dgm:pt modelId="{1CCE7F06-84B8-4DB7-9AA4-C6B2CEA27303}" type="sibTrans" cxnId="{5B35F15C-13DA-4B0E-89DF-4A177C910799}">
      <dgm:prSet/>
      <dgm:spPr/>
      <dgm:t>
        <a:bodyPr/>
        <a:lstStyle/>
        <a:p>
          <a:endParaRPr lang="hu-HU"/>
        </a:p>
      </dgm:t>
    </dgm:pt>
    <dgm:pt modelId="{E2CB1E1A-A780-4229-8192-E001918E0C3C}">
      <dgm:prSet phldrT="[Szöveg]"/>
      <dgm:spPr/>
      <dgm:t>
        <a:bodyPr/>
        <a:lstStyle/>
        <a:p>
          <a:r>
            <a:rPr lang="hu-HU" dirty="0"/>
            <a:t>ITU-COP </a:t>
          </a:r>
          <a:r>
            <a:rPr lang="hu-HU" dirty="0" err="1"/>
            <a:t>guidelines</a:t>
          </a:r>
          <a:r>
            <a:rPr lang="hu-HU" dirty="0"/>
            <a:t> and </a:t>
          </a:r>
          <a:r>
            <a:rPr lang="hu-HU" dirty="0" err="1"/>
            <a:t>Sango</a:t>
          </a:r>
          <a:r>
            <a:rPr lang="hu-HU" dirty="0"/>
            <a:t> </a:t>
          </a:r>
          <a:r>
            <a:rPr lang="hu-HU" dirty="0" err="1"/>
            <a:t>books</a:t>
          </a:r>
          <a:r>
            <a:rPr lang="hu-HU" dirty="0"/>
            <a:t> in </a:t>
          </a:r>
          <a:r>
            <a:rPr lang="hu-HU" dirty="0" err="1"/>
            <a:t>Hungarian</a:t>
          </a:r>
          <a:endParaRPr lang="hu-HU" dirty="0"/>
        </a:p>
      </dgm:t>
    </dgm:pt>
    <dgm:pt modelId="{65FD4185-6BBE-4464-A9D3-AB3494ED3043}" type="parTrans" cxnId="{06ED7D8E-D4E1-4527-81FA-324F8D71646F}">
      <dgm:prSet/>
      <dgm:spPr/>
      <dgm:t>
        <a:bodyPr/>
        <a:lstStyle/>
        <a:p>
          <a:endParaRPr lang="hu-HU"/>
        </a:p>
      </dgm:t>
    </dgm:pt>
    <dgm:pt modelId="{798EF6AF-64DD-423C-B663-BFD82F0B5594}" type="sibTrans" cxnId="{06ED7D8E-D4E1-4527-81FA-324F8D71646F}">
      <dgm:prSet/>
      <dgm:spPr/>
      <dgm:t>
        <a:bodyPr/>
        <a:lstStyle/>
        <a:p>
          <a:endParaRPr lang="hu-HU"/>
        </a:p>
      </dgm:t>
    </dgm:pt>
    <dgm:pt modelId="{68124CCD-A708-4ABA-829C-B989B2EF0B3C}">
      <dgm:prSet phldrT="[Szöveg]"/>
      <dgm:spPr/>
      <dgm:t>
        <a:bodyPr/>
        <a:lstStyle/>
        <a:p>
          <a:r>
            <a:rPr lang="hu-HU" dirty="0" err="1"/>
            <a:t>Educational</a:t>
          </a:r>
          <a:r>
            <a:rPr lang="hu-HU" dirty="0"/>
            <a:t> </a:t>
          </a:r>
          <a:r>
            <a:rPr lang="hu-HU" dirty="0" err="1"/>
            <a:t>videos</a:t>
          </a:r>
          <a:endParaRPr lang="hu-HU" dirty="0"/>
        </a:p>
      </dgm:t>
    </dgm:pt>
    <dgm:pt modelId="{C536B02F-B74E-48F5-B1A3-F83293087768}" type="parTrans" cxnId="{BBF9A900-9A0B-49F8-BBDE-A43F7BB14851}">
      <dgm:prSet/>
      <dgm:spPr/>
      <dgm:t>
        <a:bodyPr/>
        <a:lstStyle/>
        <a:p>
          <a:endParaRPr lang="hu-HU"/>
        </a:p>
      </dgm:t>
    </dgm:pt>
    <dgm:pt modelId="{0F8445C4-9E88-4AB2-963E-EB67BA798044}" type="sibTrans" cxnId="{BBF9A900-9A0B-49F8-BBDE-A43F7BB14851}">
      <dgm:prSet/>
      <dgm:spPr/>
      <dgm:t>
        <a:bodyPr/>
        <a:lstStyle/>
        <a:p>
          <a:endParaRPr lang="hu-HU"/>
        </a:p>
      </dgm:t>
    </dgm:pt>
    <dgm:pt modelId="{703E4998-401B-4BC4-BF49-0FDD917BB041}">
      <dgm:prSet phldrT="[Szöveg]"/>
      <dgm:spPr/>
      <dgm:t>
        <a:bodyPr/>
        <a:lstStyle/>
        <a:p>
          <a:r>
            <a:rPr lang="hu-HU" dirty="0" err="1"/>
            <a:t>Educational</a:t>
          </a:r>
          <a:r>
            <a:rPr lang="hu-HU" dirty="0"/>
            <a:t> </a:t>
          </a:r>
          <a:r>
            <a:rPr lang="hu-HU" dirty="0" err="1"/>
            <a:t>materials</a:t>
          </a:r>
          <a:r>
            <a:rPr lang="hu-HU" dirty="0"/>
            <a:t>, </a:t>
          </a:r>
          <a:r>
            <a:rPr lang="hu-HU" dirty="0" err="1"/>
            <a:t>lesson</a:t>
          </a:r>
          <a:r>
            <a:rPr lang="hu-HU" dirty="0"/>
            <a:t> </a:t>
          </a:r>
          <a:r>
            <a:rPr lang="hu-HU" dirty="0" err="1"/>
            <a:t>plans</a:t>
          </a:r>
          <a:r>
            <a:rPr lang="hu-HU" dirty="0"/>
            <a:t> </a:t>
          </a:r>
          <a:r>
            <a:rPr lang="hu-HU" dirty="0" err="1"/>
            <a:t>for</a:t>
          </a:r>
          <a:r>
            <a:rPr lang="hu-HU" dirty="0"/>
            <a:t> 8-12th </a:t>
          </a:r>
          <a:r>
            <a:rPr lang="hu-HU" dirty="0" err="1"/>
            <a:t>grade</a:t>
          </a:r>
          <a:endParaRPr lang="hu-HU" dirty="0"/>
        </a:p>
      </dgm:t>
    </dgm:pt>
    <dgm:pt modelId="{A918887F-F74F-48E4-B869-84AF06884F26}" type="parTrans" cxnId="{402E7FAA-7F89-4E4B-B58C-F866C5D351D4}">
      <dgm:prSet/>
      <dgm:spPr/>
      <dgm:t>
        <a:bodyPr/>
        <a:lstStyle/>
        <a:p>
          <a:endParaRPr lang="hu-HU"/>
        </a:p>
      </dgm:t>
    </dgm:pt>
    <dgm:pt modelId="{4D952406-CA5B-44E3-AF55-9BAAF02BA68C}" type="sibTrans" cxnId="{402E7FAA-7F89-4E4B-B58C-F866C5D351D4}">
      <dgm:prSet/>
      <dgm:spPr/>
      <dgm:t>
        <a:bodyPr/>
        <a:lstStyle/>
        <a:p>
          <a:endParaRPr lang="hu-HU"/>
        </a:p>
      </dgm:t>
    </dgm:pt>
    <dgm:pt modelId="{805B52DC-6AC7-4A26-9382-24623FFC7A30}" type="pres">
      <dgm:prSet presAssocID="{599FF9D1-65D0-4893-B9A6-CB3D15E4532F}" presName="Name0" presStyleCnt="0">
        <dgm:presLayoutVars>
          <dgm:dir/>
          <dgm:resizeHandles val="exact"/>
        </dgm:presLayoutVars>
      </dgm:prSet>
      <dgm:spPr/>
    </dgm:pt>
    <dgm:pt modelId="{8998AE03-50FE-4CE8-A0D7-4C3B10E02E31}" type="pres">
      <dgm:prSet presAssocID="{61FBA314-45B7-41A9-8185-0AA702519C18}" presName="compNode" presStyleCnt="0"/>
      <dgm:spPr/>
    </dgm:pt>
    <dgm:pt modelId="{CD4D4E6D-C5DF-488B-99E8-141BBB56E032}" type="pres">
      <dgm:prSet presAssocID="{61FBA314-45B7-41A9-8185-0AA702519C18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</dgm:spPr>
    </dgm:pt>
    <dgm:pt modelId="{8B3CDFAC-B960-4535-9686-DD2F1F922275}" type="pres">
      <dgm:prSet presAssocID="{61FBA314-45B7-41A9-8185-0AA702519C18}" presName="textRect" presStyleLbl="revTx" presStyleIdx="0" presStyleCnt="4">
        <dgm:presLayoutVars>
          <dgm:bulletEnabled val="1"/>
        </dgm:presLayoutVars>
      </dgm:prSet>
      <dgm:spPr/>
    </dgm:pt>
    <dgm:pt modelId="{8CDC1A30-1A67-449D-BE26-EE98FFB84B05}" type="pres">
      <dgm:prSet presAssocID="{1CCE7F06-84B8-4DB7-9AA4-C6B2CEA27303}" presName="sibTrans" presStyleLbl="sibTrans2D1" presStyleIdx="0" presStyleCnt="0"/>
      <dgm:spPr/>
    </dgm:pt>
    <dgm:pt modelId="{B643897A-3787-4509-868A-68B36BC50D6A}" type="pres">
      <dgm:prSet presAssocID="{E2CB1E1A-A780-4229-8192-E001918E0C3C}" presName="compNode" presStyleCnt="0"/>
      <dgm:spPr/>
    </dgm:pt>
    <dgm:pt modelId="{C25A5442-97CF-4221-B0FC-0BBA0C86EEC6}" type="pres">
      <dgm:prSet presAssocID="{E2CB1E1A-A780-4229-8192-E001918E0C3C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86894480-7F06-4660-80B0-1BBF06CC075C}" type="pres">
      <dgm:prSet presAssocID="{E2CB1E1A-A780-4229-8192-E001918E0C3C}" presName="textRect" presStyleLbl="revTx" presStyleIdx="1" presStyleCnt="4">
        <dgm:presLayoutVars>
          <dgm:bulletEnabled val="1"/>
        </dgm:presLayoutVars>
      </dgm:prSet>
      <dgm:spPr/>
    </dgm:pt>
    <dgm:pt modelId="{875A81B6-0F95-41D3-8127-40D58BE3C6C7}" type="pres">
      <dgm:prSet presAssocID="{798EF6AF-64DD-423C-B663-BFD82F0B5594}" presName="sibTrans" presStyleLbl="sibTrans2D1" presStyleIdx="0" presStyleCnt="0"/>
      <dgm:spPr/>
    </dgm:pt>
    <dgm:pt modelId="{E3E9294C-7D84-4FAB-866B-F9D04ED5BDCE}" type="pres">
      <dgm:prSet presAssocID="{68124CCD-A708-4ABA-829C-B989B2EF0B3C}" presName="compNode" presStyleCnt="0"/>
      <dgm:spPr/>
    </dgm:pt>
    <dgm:pt modelId="{61A4CC6D-2A66-4096-85D8-013C6F0E1B61}" type="pres">
      <dgm:prSet presAssocID="{68124CCD-A708-4ABA-829C-B989B2EF0B3C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0CAA9179-C43F-4408-9636-B4C33EBD2F12}" type="pres">
      <dgm:prSet presAssocID="{68124CCD-A708-4ABA-829C-B989B2EF0B3C}" presName="textRect" presStyleLbl="revTx" presStyleIdx="2" presStyleCnt="4">
        <dgm:presLayoutVars>
          <dgm:bulletEnabled val="1"/>
        </dgm:presLayoutVars>
      </dgm:prSet>
      <dgm:spPr/>
    </dgm:pt>
    <dgm:pt modelId="{FC7DBBE8-08B5-4495-9EBE-ABF50F31B983}" type="pres">
      <dgm:prSet presAssocID="{0F8445C4-9E88-4AB2-963E-EB67BA798044}" presName="sibTrans" presStyleLbl="sibTrans2D1" presStyleIdx="0" presStyleCnt="0"/>
      <dgm:spPr/>
    </dgm:pt>
    <dgm:pt modelId="{5473EF46-6101-495F-9D4B-5AAC07EC535A}" type="pres">
      <dgm:prSet presAssocID="{703E4998-401B-4BC4-BF49-0FDD917BB041}" presName="compNode" presStyleCnt="0"/>
      <dgm:spPr/>
    </dgm:pt>
    <dgm:pt modelId="{165FB3C1-209E-4172-A459-7A02DA43AB09}" type="pres">
      <dgm:prSet presAssocID="{703E4998-401B-4BC4-BF49-0FDD917BB041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74A12E63-6CC0-464B-B0B3-F4CD5561FC77}" type="pres">
      <dgm:prSet presAssocID="{703E4998-401B-4BC4-BF49-0FDD917BB041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BBF9A900-9A0B-49F8-BBDE-A43F7BB14851}" srcId="{599FF9D1-65D0-4893-B9A6-CB3D15E4532F}" destId="{68124CCD-A708-4ABA-829C-B989B2EF0B3C}" srcOrd="2" destOrd="0" parTransId="{C536B02F-B74E-48F5-B1A3-F83293087768}" sibTransId="{0F8445C4-9E88-4AB2-963E-EB67BA798044}"/>
    <dgm:cxn modelId="{8A716113-0DDF-4CAB-B413-2656D4AF6DDC}" type="presOf" srcId="{61FBA314-45B7-41A9-8185-0AA702519C18}" destId="{8B3CDFAC-B960-4535-9686-DD2F1F922275}" srcOrd="0" destOrd="0" presId="urn:microsoft.com/office/officeart/2005/8/layout/pList1"/>
    <dgm:cxn modelId="{824B5920-0394-42F6-A866-86929A71DBB2}" type="presOf" srcId="{599FF9D1-65D0-4893-B9A6-CB3D15E4532F}" destId="{805B52DC-6AC7-4A26-9382-24623FFC7A30}" srcOrd="0" destOrd="0" presId="urn:microsoft.com/office/officeart/2005/8/layout/pList1"/>
    <dgm:cxn modelId="{5B35F15C-13DA-4B0E-89DF-4A177C910799}" srcId="{599FF9D1-65D0-4893-B9A6-CB3D15E4532F}" destId="{61FBA314-45B7-41A9-8185-0AA702519C18}" srcOrd="0" destOrd="0" parTransId="{C8710DBC-101E-4921-911F-710A893C1CA8}" sibTransId="{1CCE7F06-84B8-4DB7-9AA4-C6B2CEA27303}"/>
    <dgm:cxn modelId="{9D036554-0A07-4A50-8D1C-97876B982CB3}" type="presOf" srcId="{703E4998-401B-4BC4-BF49-0FDD917BB041}" destId="{74A12E63-6CC0-464B-B0B3-F4CD5561FC77}" srcOrd="0" destOrd="0" presId="urn:microsoft.com/office/officeart/2005/8/layout/pList1"/>
    <dgm:cxn modelId="{06ED7D8E-D4E1-4527-81FA-324F8D71646F}" srcId="{599FF9D1-65D0-4893-B9A6-CB3D15E4532F}" destId="{E2CB1E1A-A780-4229-8192-E001918E0C3C}" srcOrd="1" destOrd="0" parTransId="{65FD4185-6BBE-4464-A9D3-AB3494ED3043}" sibTransId="{798EF6AF-64DD-423C-B663-BFD82F0B5594}"/>
    <dgm:cxn modelId="{C9288E97-FEFA-49C6-9A1B-6B02D5E79EDD}" type="presOf" srcId="{798EF6AF-64DD-423C-B663-BFD82F0B5594}" destId="{875A81B6-0F95-41D3-8127-40D58BE3C6C7}" srcOrd="0" destOrd="0" presId="urn:microsoft.com/office/officeart/2005/8/layout/pList1"/>
    <dgm:cxn modelId="{3EE4C79F-5734-474E-9E34-0BD2CFD3ADD3}" type="presOf" srcId="{1CCE7F06-84B8-4DB7-9AA4-C6B2CEA27303}" destId="{8CDC1A30-1A67-449D-BE26-EE98FFB84B05}" srcOrd="0" destOrd="0" presId="urn:microsoft.com/office/officeart/2005/8/layout/pList1"/>
    <dgm:cxn modelId="{402E7FAA-7F89-4E4B-B58C-F866C5D351D4}" srcId="{599FF9D1-65D0-4893-B9A6-CB3D15E4532F}" destId="{703E4998-401B-4BC4-BF49-0FDD917BB041}" srcOrd="3" destOrd="0" parTransId="{A918887F-F74F-48E4-B869-84AF06884F26}" sibTransId="{4D952406-CA5B-44E3-AF55-9BAAF02BA68C}"/>
    <dgm:cxn modelId="{2EA5F0B9-B9DC-4614-9425-E6A9AC4B6388}" type="presOf" srcId="{68124CCD-A708-4ABA-829C-B989B2EF0B3C}" destId="{0CAA9179-C43F-4408-9636-B4C33EBD2F12}" srcOrd="0" destOrd="0" presId="urn:microsoft.com/office/officeart/2005/8/layout/pList1"/>
    <dgm:cxn modelId="{F35F00F4-E86F-4684-9155-26D64B359CBA}" type="presOf" srcId="{E2CB1E1A-A780-4229-8192-E001918E0C3C}" destId="{86894480-7F06-4660-80B0-1BBF06CC075C}" srcOrd="0" destOrd="0" presId="urn:microsoft.com/office/officeart/2005/8/layout/pList1"/>
    <dgm:cxn modelId="{03AF75F8-F545-4898-AE28-1773E8B573CC}" type="presOf" srcId="{0F8445C4-9E88-4AB2-963E-EB67BA798044}" destId="{FC7DBBE8-08B5-4495-9EBE-ABF50F31B983}" srcOrd="0" destOrd="0" presId="urn:microsoft.com/office/officeart/2005/8/layout/pList1"/>
    <dgm:cxn modelId="{F352AB7C-EA61-4936-8448-E267114D49AD}" type="presParOf" srcId="{805B52DC-6AC7-4A26-9382-24623FFC7A30}" destId="{8998AE03-50FE-4CE8-A0D7-4C3B10E02E31}" srcOrd="0" destOrd="0" presId="urn:microsoft.com/office/officeart/2005/8/layout/pList1"/>
    <dgm:cxn modelId="{103EF0C5-6A75-45D9-881A-162DDBC75C4E}" type="presParOf" srcId="{8998AE03-50FE-4CE8-A0D7-4C3B10E02E31}" destId="{CD4D4E6D-C5DF-488B-99E8-141BBB56E032}" srcOrd="0" destOrd="0" presId="urn:microsoft.com/office/officeart/2005/8/layout/pList1"/>
    <dgm:cxn modelId="{3681E4FF-ED18-44BB-88F9-3A0EADD0E3FB}" type="presParOf" srcId="{8998AE03-50FE-4CE8-A0D7-4C3B10E02E31}" destId="{8B3CDFAC-B960-4535-9686-DD2F1F922275}" srcOrd="1" destOrd="0" presId="urn:microsoft.com/office/officeart/2005/8/layout/pList1"/>
    <dgm:cxn modelId="{B37691CF-6CD2-4D01-9FE4-520E8BAADE12}" type="presParOf" srcId="{805B52DC-6AC7-4A26-9382-24623FFC7A30}" destId="{8CDC1A30-1A67-449D-BE26-EE98FFB84B05}" srcOrd="1" destOrd="0" presId="urn:microsoft.com/office/officeart/2005/8/layout/pList1"/>
    <dgm:cxn modelId="{3283E834-9A4E-4296-B6C0-3D0051C3058D}" type="presParOf" srcId="{805B52DC-6AC7-4A26-9382-24623FFC7A30}" destId="{B643897A-3787-4509-868A-68B36BC50D6A}" srcOrd="2" destOrd="0" presId="urn:microsoft.com/office/officeart/2005/8/layout/pList1"/>
    <dgm:cxn modelId="{3EACB3FD-AA31-4D9C-BB69-CCCE45230C47}" type="presParOf" srcId="{B643897A-3787-4509-868A-68B36BC50D6A}" destId="{C25A5442-97CF-4221-B0FC-0BBA0C86EEC6}" srcOrd="0" destOrd="0" presId="urn:microsoft.com/office/officeart/2005/8/layout/pList1"/>
    <dgm:cxn modelId="{198AE5C5-7336-4EC7-8FEF-F16DC728205D}" type="presParOf" srcId="{B643897A-3787-4509-868A-68B36BC50D6A}" destId="{86894480-7F06-4660-80B0-1BBF06CC075C}" srcOrd="1" destOrd="0" presId="urn:microsoft.com/office/officeart/2005/8/layout/pList1"/>
    <dgm:cxn modelId="{0E01B902-CA73-4AE5-A2F2-EB7ECE32BC79}" type="presParOf" srcId="{805B52DC-6AC7-4A26-9382-24623FFC7A30}" destId="{875A81B6-0F95-41D3-8127-40D58BE3C6C7}" srcOrd="3" destOrd="0" presId="urn:microsoft.com/office/officeart/2005/8/layout/pList1"/>
    <dgm:cxn modelId="{6E5F30BF-F0AB-487E-9CBE-6FB267122C90}" type="presParOf" srcId="{805B52DC-6AC7-4A26-9382-24623FFC7A30}" destId="{E3E9294C-7D84-4FAB-866B-F9D04ED5BDCE}" srcOrd="4" destOrd="0" presId="urn:microsoft.com/office/officeart/2005/8/layout/pList1"/>
    <dgm:cxn modelId="{65347FF8-D2E8-4627-BC16-D79A2A338355}" type="presParOf" srcId="{E3E9294C-7D84-4FAB-866B-F9D04ED5BDCE}" destId="{61A4CC6D-2A66-4096-85D8-013C6F0E1B61}" srcOrd="0" destOrd="0" presId="urn:microsoft.com/office/officeart/2005/8/layout/pList1"/>
    <dgm:cxn modelId="{BF78538C-EAD7-41D3-8B87-9F398FA1044C}" type="presParOf" srcId="{E3E9294C-7D84-4FAB-866B-F9D04ED5BDCE}" destId="{0CAA9179-C43F-4408-9636-B4C33EBD2F12}" srcOrd="1" destOrd="0" presId="urn:microsoft.com/office/officeart/2005/8/layout/pList1"/>
    <dgm:cxn modelId="{90EBCD59-ACAA-4FE1-8499-A409CE7DA60C}" type="presParOf" srcId="{805B52DC-6AC7-4A26-9382-24623FFC7A30}" destId="{FC7DBBE8-08B5-4495-9EBE-ABF50F31B983}" srcOrd="5" destOrd="0" presId="urn:microsoft.com/office/officeart/2005/8/layout/pList1"/>
    <dgm:cxn modelId="{DF368158-5522-4E64-B6EE-164060D320F2}" type="presParOf" srcId="{805B52DC-6AC7-4A26-9382-24623FFC7A30}" destId="{5473EF46-6101-495F-9D4B-5AAC07EC535A}" srcOrd="6" destOrd="0" presId="urn:microsoft.com/office/officeart/2005/8/layout/pList1"/>
    <dgm:cxn modelId="{C943CC5F-74C5-44D6-96BB-0F66FC1C262C}" type="presParOf" srcId="{5473EF46-6101-495F-9D4B-5AAC07EC535A}" destId="{165FB3C1-209E-4172-A459-7A02DA43AB09}" srcOrd="0" destOrd="0" presId="urn:microsoft.com/office/officeart/2005/8/layout/pList1"/>
    <dgm:cxn modelId="{F33C2579-A0BE-48A9-93AF-18B5BBC166C1}" type="presParOf" srcId="{5473EF46-6101-495F-9D4B-5AAC07EC535A}" destId="{74A12E63-6CC0-464B-B0B3-F4CD5561FC7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8D1CB-8552-41EF-9F3C-28183C2196E0}">
      <dsp:nvSpPr>
        <dsp:cNvPr id="0" name=""/>
        <dsp:cNvSpPr/>
      </dsp:nvSpPr>
      <dsp:spPr>
        <a:xfrm>
          <a:off x="732314" y="1187924"/>
          <a:ext cx="1898243" cy="16170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DIGITAL CHILD PROTECTION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 –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 a  </a:t>
          </a:r>
          <a:r>
            <a:rPr lang="hu-HU" sz="1600" kern="1200" dirty="0" err="1"/>
            <a:t>holistic</a:t>
          </a:r>
          <a:r>
            <a:rPr lang="hu-HU" sz="1600" kern="1200" dirty="0"/>
            <a:t> </a:t>
          </a:r>
          <a:r>
            <a:rPr lang="hu-HU" sz="1600" kern="1200" dirty="0" err="1"/>
            <a:t>approach</a:t>
          </a:r>
          <a:r>
            <a:rPr lang="hu-HU" sz="1600" kern="1200" dirty="0"/>
            <a:t> and </a:t>
          </a:r>
          <a:r>
            <a:rPr lang="hu-HU" sz="1600" kern="1200" dirty="0" err="1"/>
            <a:t>practicies</a:t>
          </a:r>
          <a:endParaRPr lang="hu-HU" sz="1600" kern="1200" dirty="0"/>
        </a:p>
      </dsp:txBody>
      <dsp:txXfrm>
        <a:off x="811251" y="1266861"/>
        <a:ext cx="1740369" cy="1459154"/>
      </dsp:txXfrm>
    </dsp:sp>
    <dsp:sp modelId="{E5ACD0AC-4A96-4001-9194-858CC2807E42}">
      <dsp:nvSpPr>
        <dsp:cNvPr id="0" name=""/>
        <dsp:cNvSpPr/>
      </dsp:nvSpPr>
      <dsp:spPr>
        <a:xfrm rot="20480084">
          <a:off x="2571271" y="1315064"/>
          <a:ext cx="22544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5444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FA5B9-08DE-4485-9666-61326B57F80A}">
      <dsp:nvSpPr>
        <dsp:cNvPr id="0" name=""/>
        <dsp:cNvSpPr/>
      </dsp:nvSpPr>
      <dsp:spPr>
        <a:xfrm>
          <a:off x="4766431" y="215059"/>
          <a:ext cx="1614538" cy="9331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1" i="0" kern="1200" baseline="0" dirty="0" err="1"/>
            <a:t>Identifying</a:t>
          </a:r>
          <a:r>
            <a:rPr lang="hu-HU" sz="1000" b="1" i="0" kern="1200" baseline="0" dirty="0"/>
            <a:t>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000" b="0" i="0" kern="1200" baseline="0" dirty="0" err="1"/>
            <a:t>children’s</a:t>
          </a:r>
          <a:r>
            <a:rPr lang="hu-HU" sz="1000" b="0" i="0" kern="1200" baseline="0" dirty="0"/>
            <a:t> online </a:t>
          </a:r>
          <a:r>
            <a:rPr lang="hu-HU" sz="1000" b="0" i="0" kern="1200" baseline="0" dirty="0" err="1"/>
            <a:t>risk</a:t>
          </a:r>
          <a:r>
            <a:rPr lang="hu-HU" sz="1000" b="0" i="0" kern="1200" baseline="0" dirty="0"/>
            <a:t> </a:t>
          </a:r>
          <a:r>
            <a:rPr lang="hu-HU" sz="1000" b="0" i="0" kern="1200" baseline="0" dirty="0" err="1"/>
            <a:t>exposures</a:t>
          </a:r>
          <a:r>
            <a:rPr lang="hu-HU" sz="1000" b="0" i="0" kern="1200" baseline="0" dirty="0"/>
            <a:t> and (</a:t>
          </a:r>
          <a:r>
            <a:rPr lang="hu-HU" sz="1000" b="0" i="0" kern="1200" baseline="0" dirty="0" err="1"/>
            <a:t>educational</a:t>
          </a:r>
          <a:r>
            <a:rPr lang="hu-HU" sz="1000" b="0" i="0" kern="1200" baseline="0" dirty="0"/>
            <a:t>) </a:t>
          </a:r>
          <a:r>
            <a:rPr lang="hu-HU" sz="1000" b="1" i="0" kern="1200" baseline="0" dirty="0" err="1"/>
            <a:t>actions</a:t>
          </a:r>
          <a:r>
            <a:rPr lang="hu-HU" sz="1000" b="0" i="0" kern="1200" baseline="0" dirty="0"/>
            <a:t> </a:t>
          </a:r>
          <a:r>
            <a:rPr lang="hu-HU" sz="1000" b="0" i="0" kern="1200" baseline="0" dirty="0" err="1"/>
            <a:t>for</a:t>
          </a:r>
          <a:r>
            <a:rPr lang="hu-HU" sz="1000" b="0" i="0" kern="1200" baseline="0" dirty="0"/>
            <a:t> </a:t>
          </a:r>
          <a:r>
            <a:rPr lang="hu-HU" sz="1000" b="0" i="0" kern="1200" baseline="0" dirty="0" err="1"/>
            <a:t>minimizing</a:t>
          </a:r>
          <a:r>
            <a:rPr lang="hu-HU" sz="1000" b="0" i="0" kern="1200" baseline="0" dirty="0"/>
            <a:t> </a:t>
          </a:r>
          <a:r>
            <a:rPr lang="hu-HU" sz="1000" b="0" i="0" kern="1200" baseline="0" dirty="0" err="1"/>
            <a:t>the</a:t>
          </a:r>
          <a:r>
            <a:rPr lang="hu-HU" sz="1000" b="0" i="0" kern="1200" baseline="0" dirty="0"/>
            <a:t> </a:t>
          </a:r>
          <a:r>
            <a:rPr lang="hu-HU" sz="1000" b="0" i="0" kern="1200" baseline="0" dirty="0" err="1"/>
            <a:t>risks</a:t>
          </a:r>
          <a:endParaRPr lang="hu-HU" sz="1000" kern="1200" dirty="0"/>
        </a:p>
      </dsp:txBody>
      <dsp:txXfrm>
        <a:off x="4811981" y="260609"/>
        <a:ext cx="1523438" cy="842000"/>
      </dsp:txXfrm>
    </dsp:sp>
    <dsp:sp modelId="{E9B1CD1E-5B28-4013-B9AF-9303E782AE82}">
      <dsp:nvSpPr>
        <dsp:cNvPr id="0" name=""/>
        <dsp:cNvSpPr/>
      </dsp:nvSpPr>
      <dsp:spPr>
        <a:xfrm rot="21454592">
          <a:off x="2629576" y="1909837"/>
          <a:ext cx="21961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0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72712-81D3-4F30-BEFD-182855F66C8F}">
      <dsp:nvSpPr>
        <dsp:cNvPr id="0" name=""/>
        <dsp:cNvSpPr/>
      </dsp:nvSpPr>
      <dsp:spPr>
        <a:xfrm>
          <a:off x="4824695" y="1381996"/>
          <a:ext cx="1431086" cy="9022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1" i="0" kern="1200" baseline="0" dirty="0" err="1"/>
            <a:t>Regulation</a:t>
          </a:r>
          <a:r>
            <a:rPr lang="hu-HU" sz="1200" b="0" i="0" kern="1200" baseline="0" dirty="0"/>
            <a:t>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200" b="0" i="0" kern="1200" baseline="0" dirty="0"/>
            <a:t>of </a:t>
          </a:r>
          <a:r>
            <a:rPr lang="hu-HU" sz="1200" b="0" i="0" kern="1200" baseline="0" dirty="0" err="1"/>
            <a:t>harmful</a:t>
          </a:r>
          <a:r>
            <a:rPr lang="hu-HU" sz="1200" b="0" i="0" kern="1200" baseline="0" dirty="0"/>
            <a:t> online </a:t>
          </a:r>
          <a:r>
            <a:rPr lang="hu-HU" sz="1200" b="0" i="0" kern="1200" baseline="0" dirty="0" err="1"/>
            <a:t>content</a:t>
          </a:r>
          <a:r>
            <a:rPr lang="hu-HU" sz="1200" b="0" i="0" kern="1200" baseline="0" dirty="0"/>
            <a:t> and </a:t>
          </a:r>
          <a:r>
            <a:rPr lang="hu-HU" sz="1200" b="0" i="0" kern="1200" baseline="0" dirty="0" err="1"/>
            <a:t>media</a:t>
          </a:r>
          <a:r>
            <a:rPr lang="hu-HU" sz="1200" b="0" i="0" kern="1200" baseline="0" dirty="0"/>
            <a:t> </a:t>
          </a:r>
          <a:r>
            <a:rPr lang="hu-HU" sz="1200" b="0" i="0" kern="1200" baseline="0" dirty="0" err="1"/>
            <a:t>use</a:t>
          </a:r>
          <a:r>
            <a:rPr lang="hu-HU" sz="1200" b="0" i="0" kern="1200" baseline="0" dirty="0"/>
            <a:t> </a:t>
          </a:r>
          <a:r>
            <a:rPr lang="hu-HU" sz="1200" b="0" i="0" kern="1200" baseline="0" dirty="0" err="1"/>
            <a:t>patterns</a:t>
          </a:r>
          <a:endParaRPr lang="hu-HU" sz="1200" kern="1200" dirty="0"/>
        </a:p>
      </dsp:txBody>
      <dsp:txXfrm>
        <a:off x="4868739" y="1426040"/>
        <a:ext cx="1342998" cy="814164"/>
      </dsp:txXfrm>
    </dsp:sp>
    <dsp:sp modelId="{C33A1012-2AE8-450B-B04E-631FAAC60E5E}">
      <dsp:nvSpPr>
        <dsp:cNvPr id="0" name=""/>
        <dsp:cNvSpPr/>
      </dsp:nvSpPr>
      <dsp:spPr>
        <a:xfrm rot="741282">
          <a:off x="2603880" y="2450808"/>
          <a:ext cx="23039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0393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0C018E-CE97-46ED-BC51-8E0E7FEA9C7E}">
      <dsp:nvSpPr>
        <dsp:cNvPr id="0" name=""/>
        <dsp:cNvSpPr/>
      </dsp:nvSpPr>
      <dsp:spPr>
        <a:xfrm>
          <a:off x="4881141" y="2509964"/>
          <a:ext cx="1372730" cy="67532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1" i="0" kern="1200" baseline="0" dirty="0" err="1"/>
            <a:t>Mitigating</a:t>
          </a:r>
          <a:r>
            <a:rPr lang="hu-HU" sz="1100" b="0" i="0" kern="1200" baseline="0" dirty="0"/>
            <a:t>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b="0" i="0" kern="1200" baseline="0" dirty="0" err="1"/>
            <a:t>managing</a:t>
          </a:r>
          <a:r>
            <a:rPr lang="hu-HU" sz="1100" b="0" i="0" kern="1200" baseline="0" dirty="0"/>
            <a:t> </a:t>
          </a:r>
          <a:r>
            <a:rPr lang="hu-HU" sz="1100" b="0" i="0" kern="1200" baseline="0" dirty="0" err="1"/>
            <a:t>the</a:t>
          </a:r>
          <a:r>
            <a:rPr lang="hu-HU" sz="1100" b="0" i="0" kern="1200" baseline="0" dirty="0"/>
            <a:t> </a:t>
          </a:r>
          <a:r>
            <a:rPr lang="hu-HU" sz="1100" b="0" i="0" kern="1200" baseline="0" dirty="0" err="1"/>
            <a:t>harms</a:t>
          </a:r>
          <a:endParaRPr lang="hu-HU" sz="1100" kern="1200" dirty="0"/>
        </a:p>
      </dsp:txBody>
      <dsp:txXfrm>
        <a:off x="4914108" y="2542931"/>
        <a:ext cx="1306796" cy="609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DBC659-E92A-428B-A05E-CBC2E0A6D97F}">
      <dsp:nvSpPr>
        <dsp:cNvPr id="0" name=""/>
        <dsp:cNvSpPr/>
      </dsp:nvSpPr>
      <dsp:spPr>
        <a:xfrm>
          <a:off x="-4317942" y="-662388"/>
          <a:ext cx="5144480" cy="5144480"/>
        </a:xfrm>
        <a:prstGeom prst="blockArc">
          <a:avLst>
            <a:gd name="adj1" fmla="val 18900000"/>
            <a:gd name="adj2" fmla="val 2700000"/>
            <a:gd name="adj3" fmla="val 42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1190E-C0E1-4EE6-B153-B6E7F90AAA07}">
      <dsp:nvSpPr>
        <dsp:cNvPr id="0" name=""/>
        <dsp:cNvSpPr/>
      </dsp:nvSpPr>
      <dsp:spPr>
        <a:xfrm>
          <a:off x="767708" y="389082"/>
          <a:ext cx="5366051" cy="52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37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Data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that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helps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discover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the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real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facts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about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children’s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online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risk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600" kern="1200" dirty="0" err="1">
              <a:latin typeface="Roboto" panose="02000000000000000000" pitchFamily="2" charset="0"/>
              <a:ea typeface="Roboto" panose="02000000000000000000" pitchFamily="2" charset="0"/>
            </a:rPr>
            <a:t>exposure</a:t>
          </a:r>
          <a:r>
            <a:rPr lang="hu-HU" sz="16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400" kern="1200" dirty="0">
              <a:latin typeface="Roboto" panose="02000000000000000000" pitchFamily="2" charset="0"/>
              <a:ea typeface="Roboto" panose="02000000000000000000" pitchFamily="2" charset="0"/>
            </a:rPr>
            <a:t>: </a:t>
          </a:r>
          <a:endParaRPr lang="hu-HU" sz="1400" kern="1200" baseline="0" dirty="0">
            <a:latin typeface="Roboto" panose="02000000000000000000" pitchFamily="2" charset="0"/>
            <a:ea typeface="Roboto" panose="02000000000000000000" pitchFamily="2" charset="0"/>
            <a:cs typeface="+mn-cs"/>
          </a:endParaRPr>
        </a:p>
      </dsp:txBody>
      <dsp:txXfrm>
        <a:off x="767708" y="389082"/>
        <a:ext cx="5366051" cy="529089"/>
      </dsp:txXfrm>
    </dsp:sp>
    <dsp:sp modelId="{2098F98F-CBA1-4A04-A5DB-95371FF0AF81}">
      <dsp:nvSpPr>
        <dsp:cNvPr id="0" name=""/>
        <dsp:cNvSpPr/>
      </dsp:nvSpPr>
      <dsp:spPr>
        <a:xfrm>
          <a:off x="54095" y="286477"/>
          <a:ext cx="954925" cy="954925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66BE9-3CE5-42DE-B23F-384ABAECE4F4}">
      <dsp:nvSpPr>
        <dsp:cNvPr id="0" name=""/>
        <dsp:cNvSpPr/>
      </dsp:nvSpPr>
      <dsp:spPr>
        <a:xfrm>
          <a:off x="1012528" y="1550257"/>
          <a:ext cx="4953121" cy="462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37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The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level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of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children’s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media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competencies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,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media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literacy</a:t>
          </a:r>
          <a:endParaRPr lang="hu-HU" sz="17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1012528" y="1550257"/>
        <a:ext cx="4953121" cy="462550"/>
      </dsp:txXfrm>
    </dsp:sp>
    <dsp:sp modelId="{829A7483-8EC8-40C4-AC9A-4DC76E9751B3}">
      <dsp:nvSpPr>
        <dsp:cNvPr id="0" name=""/>
        <dsp:cNvSpPr/>
      </dsp:nvSpPr>
      <dsp:spPr>
        <a:xfrm>
          <a:off x="331788" y="1432388"/>
          <a:ext cx="954925" cy="954925"/>
        </a:xfrm>
        <a:prstGeom prst="ellipse">
          <a:avLst/>
        </a:prstGeom>
        <a:blipFill rotWithShape="0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23027-1C7D-4252-85CA-41524773962E}">
      <dsp:nvSpPr>
        <dsp:cNvPr id="0" name=""/>
        <dsp:cNvSpPr/>
      </dsp:nvSpPr>
      <dsp:spPr>
        <a:xfrm>
          <a:off x="501657" y="2742523"/>
          <a:ext cx="5772430" cy="608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6378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baseline="0" dirty="0">
              <a:latin typeface="Roboto" panose="02000000000000000000" pitchFamily="2" charset="0"/>
              <a:ea typeface="Roboto" panose="02000000000000000000" pitchFamily="2" charset="0"/>
            </a:rPr>
            <a:t>T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he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state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of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the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ecosysem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of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digital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child</a:t>
          </a:r>
          <a:r>
            <a:rPr lang="hu-HU" sz="1700" kern="12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hu-HU" sz="1700" kern="1200" dirty="0" err="1">
              <a:latin typeface="Roboto" panose="02000000000000000000" pitchFamily="2" charset="0"/>
              <a:ea typeface="Roboto" panose="02000000000000000000" pitchFamily="2" charset="0"/>
            </a:rPr>
            <a:t>protection</a:t>
          </a:r>
          <a:endParaRPr lang="hu-HU" sz="1700" kern="1200" dirty="0">
            <a:latin typeface="Roboto" panose="02000000000000000000" pitchFamily="2" charset="0"/>
            <a:ea typeface="Roboto" panose="02000000000000000000" pitchFamily="2" charset="0"/>
          </a:endParaRPr>
        </a:p>
      </dsp:txBody>
      <dsp:txXfrm>
        <a:off x="501657" y="2742523"/>
        <a:ext cx="5772430" cy="608173"/>
      </dsp:txXfrm>
    </dsp:sp>
    <dsp:sp modelId="{1BD4C8FE-648B-4E9C-ABAB-E254AFF811FB}">
      <dsp:nvSpPr>
        <dsp:cNvPr id="0" name=""/>
        <dsp:cNvSpPr/>
      </dsp:nvSpPr>
      <dsp:spPr>
        <a:xfrm>
          <a:off x="54095" y="2578299"/>
          <a:ext cx="954925" cy="954925"/>
        </a:xfrm>
        <a:prstGeom prst="ellipse">
          <a:avLst/>
        </a:prstGeom>
        <a:blipFill rotWithShape="0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91741-16E7-443C-8874-8844165FA971}">
      <dsp:nvSpPr>
        <dsp:cNvPr id="0" name=""/>
        <dsp:cNvSpPr/>
      </dsp:nvSpPr>
      <dsp:spPr>
        <a:xfrm>
          <a:off x="7107" y="246991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 err="1"/>
            <a:t>Webpage</a:t>
          </a:r>
          <a:r>
            <a:rPr lang="hu-HU" sz="2000" kern="1200" dirty="0"/>
            <a:t> and </a:t>
          </a:r>
          <a:r>
            <a:rPr lang="hu-HU" sz="2000" kern="1200" dirty="0" err="1"/>
            <a:t>content</a:t>
          </a:r>
          <a:r>
            <a:rPr lang="hu-HU" sz="2000" kern="1200" dirty="0"/>
            <a:t> </a:t>
          </a:r>
          <a:r>
            <a:rPr lang="hu-HU" sz="2000" kern="1200" dirty="0" err="1"/>
            <a:t>about</a:t>
          </a:r>
          <a:r>
            <a:rPr lang="hu-HU" sz="2000" kern="1200" dirty="0"/>
            <a:t> </a:t>
          </a:r>
          <a:r>
            <a:rPr lang="hu-HU" sz="2000" kern="1200" dirty="0" err="1"/>
            <a:t>digital</a:t>
          </a:r>
          <a:r>
            <a:rPr lang="hu-HU" sz="2000" kern="1200" dirty="0"/>
            <a:t> </a:t>
          </a:r>
          <a:r>
            <a:rPr lang="hu-HU" sz="2000" kern="1200" dirty="0" err="1"/>
            <a:t>child</a:t>
          </a:r>
          <a:r>
            <a:rPr lang="hu-HU" sz="2000" kern="1200" dirty="0"/>
            <a:t> </a:t>
          </a:r>
          <a:r>
            <a:rPr lang="hu-HU" sz="2000" kern="1200" dirty="0" err="1"/>
            <a:t>protection</a:t>
          </a:r>
          <a:r>
            <a:rPr lang="hu-HU" sz="2000" kern="1200" dirty="0"/>
            <a:t> </a:t>
          </a:r>
          <a:r>
            <a:rPr lang="hu-HU" sz="2000" kern="1200" dirty="0" err="1"/>
            <a:t>for</a:t>
          </a:r>
          <a:r>
            <a:rPr lang="hu-HU" sz="2000" kern="1200" dirty="0"/>
            <a:t> 100 </a:t>
          </a:r>
          <a:r>
            <a:rPr lang="hu-HU" sz="2000" kern="1200" dirty="0" err="1"/>
            <a:t>kindergartens</a:t>
          </a:r>
          <a:r>
            <a:rPr lang="hu-HU" sz="2000" kern="1200" dirty="0"/>
            <a:t>/</a:t>
          </a:r>
          <a:r>
            <a:rPr lang="hu-HU" sz="2000" kern="1200" dirty="0" err="1"/>
            <a:t>year</a:t>
          </a:r>
          <a:r>
            <a:rPr lang="hu-HU" sz="2000" kern="1200" dirty="0"/>
            <a:t> in Hungary</a:t>
          </a:r>
        </a:p>
      </dsp:txBody>
      <dsp:txXfrm>
        <a:off x="60799" y="300683"/>
        <a:ext cx="2962333" cy="2237787"/>
      </dsp:txXfrm>
    </dsp:sp>
    <dsp:sp modelId="{3C0BD0BC-0E14-4EBC-B8D7-B797E987E2C5}">
      <dsp:nvSpPr>
        <dsp:cNvPr id="0" name=""/>
        <dsp:cNvSpPr/>
      </dsp:nvSpPr>
      <dsp:spPr>
        <a:xfrm>
          <a:off x="7107" y="2538470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 err="1"/>
            <a:t>Smart</a:t>
          </a:r>
          <a:r>
            <a:rPr lang="hu-HU" sz="2300" kern="1200" dirty="0"/>
            <a:t> </a:t>
          </a:r>
          <a:r>
            <a:rPr lang="hu-HU" sz="2300" kern="1200" dirty="0" err="1"/>
            <a:t>Kindergarten</a:t>
          </a:r>
          <a:endParaRPr lang="hu-HU" sz="2300" kern="1200" dirty="0"/>
        </a:p>
      </dsp:txBody>
      <dsp:txXfrm>
        <a:off x="7107" y="2538470"/>
        <a:ext cx="2161772" cy="985335"/>
      </dsp:txXfrm>
    </dsp:sp>
    <dsp:sp modelId="{D21FF5BA-2D15-4664-8CA5-AC3BAA4F7711}">
      <dsp:nvSpPr>
        <dsp:cNvPr id="0" name=""/>
        <dsp:cNvSpPr/>
      </dsp:nvSpPr>
      <dsp:spPr>
        <a:xfrm>
          <a:off x="2255717" y="2694982"/>
          <a:ext cx="1074401" cy="10744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8A83D-3E20-4845-972D-D4FDFFAE9E76}">
      <dsp:nvSpPr>
        <dsp:cNvPr id="0" name=""/>
        <dsp:cNvSpPr/>
      </dsp:nvSpPr>
      <dsp:spPr>
        <a:xfrm>
          <a:off x="3596294" y="246991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 err="1"/>
            <a:t>We</a:t>
          </a:r>
          <a:r>
            <a:rPr lang="hu-HU" sz="1400" kern="1200" dirty="0"/>
            <a:t> </a:t>
          </a:r>
          <a:r>
            <a:rPr lang="hu-HU" sz="1400" kern="1200" dirty="0" err="1"/>
            <a:t>train</a:t>
          </a:r>
          <a:r>
            <a:rPr lang="hu-HU" sz="1400" kern="1200" dirty="0"/>
            <a:t> 9th-10th </a:t>
          </a:r>
          <a:r>
            <a:rPr lang="hu-HU" sz="1400" kern="1200" dirty="0" err="1"/>
            <a:t>graders</a:t>
          </a:r>
          <a:r>
            <a:rPr lang="hu-HU" sz="1400" kern="1200" dirty="0"/>
            <a:t> </a:t>
          </a:r>
          <a:r>
            <a:rPr lang="hu-HU" sz="1400" kern="1200" dirty="0" err="1"/>
            <a:t>to</a:t>
          </a:r>
          <a:r>
            <a:rPr lang="hu-HU" sz="1400" kern="1200" dirty="0"/>
            <a:t> </a:t>
          </a:r>
          <a:r>
            <a:rPr lang="hu-HU" sz="1400" kern="1200" dirty="0" err="1"/>
            <a:t>give</a:t>
          </a:r>
          <a:r>
            <a:rPr lang="hu-HU" sz="1400" kern="1200" dirty="0"/>
            <a:t> </a:t>
          </a:r>
          <a:r>
            <a:rPr lang="hu-HU" sz="1400" kern="1200" dirty="0" err="1"/>
            <a:t>interactive</a:t>
          </a:r>
          <a:r>
            <a:rPr lang="hu-HU" sz="1400" kern="1200" dirty="0"/>
            <a:t> </a:t>
          </a:r>
          <a:r>
            <a:rPr lang="hu-HU" sz="1400" kern="1200" dirty="0" err="1"/>
            <a:t>workshops</a:t>
          </a:r>
          <a:r>
            <a:rPr lang="hu-HU" sz="1400" kern="1200" dirty="0"/>
            <a:t> and </a:t>
          </a:r>
          <a:r>
            <a:rPr lang="hu-HU" sz="1400" kern="1200" dirty="0" err="1"/>
            <a:t>direct</a:t>
          </a:r>
          <a:r>
            <a:rPr lang="hu-HU" sz="1400" kern="1200" dirty="0"/>
            <a:t> mentoring </a:t>
          </a:r>
          <a:r>
            <a:rPr lang="hu-HU" sz="1400" kern="1200" dirty="0" err="1"/>
            <a:t>for</a:t>
          </a:r>
          <a:r>
            <a:rPr lang="hu-HU" sz="1400" kern="1200" dirty="0"/>
            <a:t> </a:t>
          </a:r>
          <a:r>
            <a:rPr lang="hu-HU" sz="1400" kern="1200" dirty="0" err="1"/>
            <a:t>younger</a:t>
          </a:r>
          <a:r>
            <a:rPr lang="hu-HU" sz="1400" kern="1200" dirty="0"/>
            <a:t> </a:t>
          </a:r>
          <a:r>
            <a:rPr lang="hu-HU" sz="1400" kern="1200" dirty="0" err="1"/>
            <a:t>kids</a:t>
          </a:r>
          <a:r>
            <a:rPr lang="hu-HU" sz="1400" kern="1200" dirty="0"/>
            <a:t> </a:t>
          </a:r>
          <a:r>
            <a:rPr lang="hu-HU" sz="1400" kern="1200" dirty="0" err="1"/>
            <a:t>about</a:t>
          </a:r>
          <a:r>
            <a:rPr lang="hu-HU" sz="1400" kern="1200" dirty="0"/>
            <a:t> </a:t>
          </a:r>
          <a:r>
            <a:rPr lang="hu-HU" sz="1400" kern="1200" dirty="0" err="1"/>
            <a:t>the</a:t>
          </a:r>
          <a:r>
            <a:rPr lang="hu-HU" sz="1400" kern="1200" dirty="0"/>
            <a:t> </a:t>
          </a:r>
          <a:r>
            <a:rPr lang="hu-HU" sz="1400" kern="1200" dirty="0" err="1"/>
            <a:t>new</a:t>
          </a:r>
          <a:r>
            <a:rPr lang="hu-HU" sz="1400" kern="1200" dirty="0"/>
            <a:t> </a:t>
          </a:r>
          <a:r>
            <a:rPr lang="hu-HU" sz="1400" kern="1200" dirty="0" err="1"/>
            <a:t>media</a:t>
          </a:r>
          <a:r>
            <a:rPr lang="hu-HU" sz="1400" kern="1200" dirty="0"/>
            <a:t> </a:t>
          </a:r>
          <a:r>
            <a:rPr lang="hu-HU" sz="1400" kern="1200" dirty="0" err="1"/>
            <a:t>enviroment</a:t>
          </a:r>
          <a:r>
            <a:rPr lang="hu-HU" sz="1400" kern="1200" dirty="0"/>
            <a:t>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 err="1"/>
            <a:t>We</a:t>
          </a:r>
          <a:r>
            <a:rPr lang="hu-HU" sz="1400" kern="1200" dirty="0"/>
            <a:t> </a:t>
          </a:r>
          <a:r>
            <a:rPr lang="hu-HU" sz="1400" kern="1200" dirty="0" err="1"/>
            <a:t>think</a:t>
          </a:r>
          <a:r>
            <a:rPr lang="hu-HU" sz="1400" kern="1200" dirty="0"/>
            <a:t> </a:t>
          </a:r>
          <a:r>
            <a:rPr lang="hu-HU" sz="1400" kern="1200" dirty="0" err="1"/>
            <a:t>that</a:t>
          </a:r>
          <a:r>
            <a:rPr lang="hu-HU" sz="1400" kern="1200" dirty="0"/>
            <a:t> </a:t>
          </a:r>
          <a:r>
            <a:rPr lang="hu-HU" sz="1400" kern="1200" dirty="0" err="1"/>
            <a:t>knowlegde</a:t>
          </a:r>
          <a:r>
            <a:rPr lang="hu-HU" sz="1400" kern="1200" dirty="0"/>
            <a:t> </a:t>
          </a:r>
          <a:r>
            <a:rPr lang="hu-HU" sz="1400" kern="1200" dirty="0" err="1"/>
            <a:t>transform</a:t>
          </a:r>
          <a:r>
            <a:rPr lang="hu-HU" sz="1400" kern="1200" dirty="0"/>
            <a:t> </a:t>
          </a:r>
          <a:r>
            <a:rPr lang="hu-HU" sz="1400" kern="1200" dirty="0" err="1"/>
            <a:t>at</a:t>
          </a:r>
          <a:r>
            <a:rPr lang="hu-HU" sz="1400" kern="1200" dirty="0"/>
            <a:t> „</a:t>
          </a:r>
          <a:r>
            <a:rPr lang="hu-HU" sz="1400" kern="1200" dirty="0" err="1"/>
            <a:t>eye</a:t>
          </a:r>
          <a:r>
            <a:rPr lang="hu-HU" sz="1400" kern="1200" dirty="0"/>
            <a:t> </a:t>
          </a:r>
          <a:r>
            <a:rPr lang="hu-HU" sz="1400" kern="1200" dirty="0" err="1"/>
            <a:t>level</a:t>
          </a:r>
          <a:r>
            <a:rPr lang="hu-HU" sz="1400" kern="1200" dirty="0"/>
            <a:t>” </a:t>
          </a:r>
          <a:r>
            <a:rPr lang="hu-HU" sz="1400" kern="1200" dirty="0" err="1"/>
            <a:t>would</a:t>
          </a:r>
          <a:r>
            <a:rPr lang="hu-HU" sz="1400" kern="1200" dirty="0"/>
            <a:t> </a:t>
          </a:r>
          <a:r>
            <a:rPr lang="hu-HU" sz="1400" kern="1200" dirty="0" err="1"/>
            <a:t>help</a:t>
          </a:r>
          <a:r>
            <a:rPr lang="hu-HU" sz="1400" kern="1200" dirty="0"/>
            <a:t> </a:t>
          </a:r>
          <a:r>
            <a:rPr lang="hu-HU" sz="1400" kern="1200" dirty="0" err="1"/>
            <a:t>younger</a:t>
          </a:r>
          <a:r>
            <a:rPr lang="hu-HU" sz="1400" kern="1200" dirty="0"/>
            <a:t> </a:t>
          </a:r>
          <a:r>
            <a:rPr lang="hu-HU" sz="1400" kern="1200" dirty="0" err="1"/>
            <a:t>kids</a:t>
          </a:r>
          <a:r>
            <a:rPr lang="hu-HU" sz="1400" kern="1200" dirty="0"/>
            <a:t> </a:t>
          </a:r>
          <a:r>
            <a:rPr lang="hu-HU" sz="1400" kern="1200" dirty="0" err="1"/>
            <a:t>to</a:t>
          </a:r>
          <a:r>
            <a:rPr lang="hu-HU" sz="1400" kern="1200" dirty="0"/>
            <a:t> </a:t>
          </a:r>
          <a:r>
            <a:rPr lang="hu-HU" sz="1400" kern="1200" dirty="0" err="1"/>
            <a:t>understand</a:t>
          </a:r>
          <a:r>
            <a:rPr lang="hu-HU" sz="1400" kern="1200" dirty="0"/>
            <a:t> </a:t>
          </a:r>
          <a:r>
            <a:rPr lang="hu-HU" sz="1400" kern="1200" dirty="0" err="1"/>
            <a:t>the</a:t>
          </a:r>
          <a:r>
            <a:rPr lang="hu-HU" sz="1400" kern="1200" dirty="0"/>
            <a:t> </a:t>
          </a:r>
          <a:r>
            <a:rPr lang="hu-HU" sz="1400" kern="1200" dirty="0" err="1"/>
            <a:t>risk</a:t>
          </a:r>
          <a:r>
            <a:rPr lang="hu-HU" sz="1400" kern="1200" dirty="0"/>
            <a:t> and </a:t>
          </a:r>
          <a:r>
            <a:rPr lang="hu-HU" sz="1400" kern="1200" dirty="0" err="1"/>
            <a:t>possibilities</a:t>
          </a:r>
          <a:r>
            <a:rPr lang="hu-HU" sz="1400" kern="1200" dirty="0"/>
            <a:t> of online </a:t>
          </a:r>
          <a:r>
            <a:rPr lang="hu-HU" sz="1400" kern="1200" dirty="0" err="1"/>
            <a:t>media</a:t>
          </a:r>
          <a:r>
            <a:rPr lang="hu-HU" sz="1400" kern="1200" dirty="0"/>
            <a:t> </a:t>
          </a:r>
          <a:r>
            <a:rPr lang="hu-HU" sz="1400" kern="1200" dirty="0" err="1"/>
            <a:t>use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400" kern="1200" dirty="0" err="1"/>
            <a:t>We</a:t>
          </a:r>
          <a:r>
            <a:rPr lang="hu-HU" sz="1400" kern="1200" dirty="0"/>
            <a:t> </a:t>
          </a:r>
          <a:r>
            <a:rPr lang="hu-HU" sz="1400" kern="1200" dirty="0" err="1"/>
            <a:t>trained</a:t>
          </a:r>
          <a:r>
            <a:rPr lang="hu-HU" sz="1400" kern="1200" dirty="0"/>
            <a:t> 500 </a:t>
          </a:r>
          <a:r>
            <a:rPr lang="hu-HU" sz="1400" kern="1200" dirty="0" err="1"/>
            <a:t>netmentors</a:t>
          </a:r>
          <a:r>
            <a:rPr lang="hu-HU" sz="1400" kern="1200" dirty="0"/>
            <a:t> in 3 </a:t>
          </a:r>
          <a:r>
            <a:rPr lang="hu-HU" sz="1400" kern="1200" dirty="0" err="1"/>
            <a:t>years</a:t>
          </a:r>
          <a:endParaRPr lang="hu-HU" sz="1400" kern="1200" dirty="0"/>
        </a:p>
      </dsp:txBody>
      <dsp:txXfrm>
        <a:off x="3649986" y="300683"/>
        <a:ext cx="2962333" cy="2237787"/>
      </dsp:txXfrm>
    </dsp:sp>
    <dsp:sp modelId="{A1E0AF68-91EB-4E39-867C-B535AC8CC405}">
      <dsp:nvSpPr>
        <dsp:cNvPr id="0" name=""/>
        <dsp:cNvSpPr/>
      </dsp:nvSpPr>
      <dsp:spPr>
        <a:xfrm>
          <a:off x="3596294" y="2538470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Peer Mentoring Program</a:t>
          </a:r>
        </a:p>
      </dsp:txBody>
      <dsp:txXfrm>
        <a:off x="3596294" y="2538470"/>
        <a:ext cx="2161772" cy="985335"/>
      </dsp:txXfrm>
    </dsp:sp>
    <dsp:sp modelId="{430CE682-C878-4049-B307-D355EDA7BE5E}">
      <dsp:nvSpPr>
        <dsp:cNvPr id="0" name=""/>
        <dsp:cNvSpPr/>
      </dsp:nvSpPr>
      <dsp:spPr>
        <a:xfrm>
          <a:off x="5844904" y="2694982"/>
          <a:ext cx="1074401" cy="10744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1CA9A-3C14-42DD-8A9D-A3484D42CD41}">
      <dsp:nvSpPr>
        <dsp:cNvPr id="0" name=""/>
        <dsp:cNvSpPr/>
      </dsp:nvSpPr>
      <dsp:spPr>
        <a:xfrm>
          <a:off x="7185481" y="246991"/>
          <a:ext cx="3069717" cy="229147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 err="1"/>
            <a:t>We</a:t>
          </a:r>
          <a:r>
            <a:rPr lang="hu-HU" sz="1600" kern="1200" dirty="0"/>
            <a:t> </a:t>
          </a:r>
          <a:r>
            <a:rPr lang="hu-HU" sz="1600" kern="1200" dirty="0" err="1"/>
            <a:t>train</a:t>
          </a:r>
          <a:r>
            <a:rPr lang="hu-HU" sz="1600" kern="1200" dirty="0"/>
            <a:t> local </a:t>
          </a:r>
          <a:r>
            <a:rPr lang="hu-HU" sz="1600" kern="1200" dirty="0" err="1"/>
            <a:t>mentors</a:t>
          </a:r>
          <a:r>
            <a:rPr lang="hu-HU" sz="1600" kern="1200" dirty="0"/>
            <a:t> </a:t>
          </a:r>
          <a:r>
            <a:rPr lang="hu-HU" sz="1600" kern="1200" dirty="0" err="1"/>
            <a:t>throught</a:t>
          </a:r>
          <a:r>
            <a:rPr lang="hu-HU" sz="1600" kern="1200" dirty="0"/>
            <a:t> Hungary </a:t>
          </a:r>
          <a:r>
            <a:rPr lang="hu-HU" sz="1600" kern="1200" dirty="0" err="1"/>
            <a:t>to</a:t>
          </a:r>
          <a:r>
            <a:rPr lang="hu-HU" sz="1600" kern="1200" dirty="0"/>
            <a:t> be </a:t>
          </a:r>
          <a:r>
            <a:rPr lang="hu-HU" sz="1600" kern="1200" dirty="0" err="1"/>
            <a:t>able</a:t>
          </a:r>
          <a:r>
            <a:rPr lang="hu-HU" sz="1600" kern="1200" dirty="0"/>
            <a:t> </a:t>
          </a:r>
          <a:r>
            <a:rPr lang="hu-HU" sz="1600" kern="1200" dirty="0" err="1"/>
            <a:t>to</a:t>
          </a:r>
          <a:r>
            <a:rPr lang="hu-HU" sz="1600" kern="1200" dirty="0"/>
            <a:t> </a:t>
          </a:r>
          <a:r>
            <a:rPr lang="hu-HU" sz="1600" kern="1200" dirty="0" err="1"/>
            <a:t>give</a:t>
          </a:r>
          <a:r>
            <a:rPr lang="hu-HU" sz="1600" kern="1200" dirty="0"/>
            <a:t> </a:t>
          </a:r>
          <a:r>
            <a:rPr lang="hu-HU" sz="1600" kern="1200" dirty="0" err="1"/>
            <a:t>workshops</a:t>
          </a:r>
          <a:r>
            <a:rPr lang="hu-HU" sz="1600" kern="1200" dirty="0"/>
            <a:t> </a:t>
          </a:r>
          <a:r>
            <a:rPr lang="hu-HU" sz="1600" kern="1200" dirty="0" err="1"/>
            <a:t>on</a:t>
          </a:r>
          <a:r>
            <a:rPr lang="hu-HU" sz="1600" kern="1200" dirty="0"/>
            <a:t> 12 </a:t>
          </a:r>
          <a:r>
            <a:rPr lang="hu-HU" sz="1600" kern="1200" dirty="0" err="1"/>
            <a:t>topics</a:t>
          </a:r>
          <a:r>
            <a:rPr lang="hu-HU" sz="1600" kern="1200" dirty="0"/>
            <a:t> </a:t>
          </a:r>
          <a:r>
            <a:rPr lang="hu-HU" sz="1600" kern="1200" dirty="0" err="1"/>
            <a:t>from</a:t>
          </a:r>
          <a:r>
            <a:rPr lang="hu-HU" sz="1600" kern="1200" dirty="0"/>
            <a:t> body image </a:t>
          </a:r>
          <a:r>
            <a:rPr lang="hu-HU" sz="1600" kern="1200" dirty="0" err="1"/>
            <a:t>to</a:t>
          </a:r>
          <a:r>
            <a:rPr lang="hu-HU" sz="1600" kern="1200" dirty="0"/>
            <a:t> </a:t>
          </a:r>
          <a:r>
            <a:rPr lang="hu-HU" sz="1600" kern="1200" dirty="0" err="1"/>
            <a:t>data</a:t>
          </a:r>
          <a:r>
            <a:rPr lang="hu-HU" sz="1600" kern="1200" dirty="0"/>
            <a:t> </a:t>
          </a:r>
          <a:r>
            <a:rPr lang="hu-HU" sz="1600" kern="1200" dirty="0" err="1"/>
            <a:t>privacy</a:t>
          </a:r>
          <a:r>
            <a:rPr lang="hu-HU" sz="1600" kern="1200" dirty="0"/>
            <a:t> and </a:t>
          </a:r>
          <a:r>
            <a:rPr lang="hu-HU" sz="1600" kern="1200" dirty="0" err="1"/>
            <a:t>give</a:t>
          </a:r>
          <a:r>
            <a:rPr lang="hu-HU" sz="1600" kern="1200" dirty="0"/>
            <a:t> </a:t>
          </a:r>
          <a:r>
            <a:rPr lang="hu-HU" sz="1600" kern="1200" dirty="0" err="1"/>
            <a:t>advices</a:t>
          </a:r>
          <a:r>
            <a:rPr lang="hu-HU" sz="1600" kern="1200" dirty="0"/>
            <a:t> </a:t>
          </a:r>
          <a:r>
            <a:rPr lang="hu-HU" sz="1600" kern="1200" dirty="0" err="1"/>
            <a:t>about</a:t>
          </a:r>
          <a:r>
            <a:rPr lang="hu-HU" sz="1600" kern="1200" dirty="0"/>
            <a:t> </a:t>
          </a:r>
          <a:r>
            <a:rPr lang="hu-HU" sz="1600" kern="1200" dirty="0" err="1"/>
            <a:t>digital</a:t>
          </a:r>
          <a:r>
            <a:rPr lang="hu-HU" sz="1600" kern="1200" dirty="0"/>
            <a:t> </a:t>
          </a:r>
          <a:r>
            <a:rPr lang="hu-HU" sz="1600" kern="1200" dirty="0" err="1"/>
            <a:t>parenting</a:t>
          </a:r>
          <a:r>
            <a:rPr lang="hu-HU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 err="1"/>
            <a:t>We</a:t>
          </a:r>
          <a:r>
            <a:rPr lang="hu-HU" sz="1600" kern="1200" dirty="0"/>
            <a:t> </a:t>
          </a:r>
          <a:r>
            <a:rPr lang="hu-HU" sz="1600" kern="1200" dirty="0" err="1"/>
            <a:t>reached</a:t>
          </a:r>
          <a:r>
            <a:rPr lang="hu-HU" sz="1600" kern="1200" dirty="0"/>
            <a:t> </a:t>
          </a:r>
          <a:r>
            <a:rPr lang="hu-HU" sz="1600" kern="1200" dirty="0" err="1"/>
            <a:t>about</a:t>
          </a:r>
          <a:r>
            <a:rPr lang="hu-HU" sz="1600" kern="1200" dirty="0"/>
            <a:t> 5000 </a:t>
          </a:r>
          <a:r>
            <a:rPr lang="hu-HU" sz="1600" kern="1200" dirty="0" err="1"/>
            <a:t>parents</a:t>
          </a:r>
          <a:r>
            <a:rPr lang="hu-HU" sz="1600" kern="1200" dirty="0"/>
            <a:t>, </a:t>
          </a:r>
          <a:r>
            <a:rPr lang="hu-HU" sz="1600" kern="1200" dirty="0" err="1"/>
            <a:t>families</a:t>
          </a:r>
          <a:endParaRPr lang="hu-H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kern="1200" dirty="0"/>
            <a:t>New: Digital </a:t>
          </a:r>
          <a:r>
            <a:rPr lang="hu-HU" sz="1600" kern="1200" dirty="0" err="1"/>
            <a:t>parenting</a:t>
          </a:r>
          <a:r>
            <a:rPr lang="hu-HU" sz="1600" kern="1200" dirty="0"/>
            <a:t> MOOC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1400" kern="1200" dirty="0"/>
        </a:p>
      </dsp:txBody>
      <dsp:txXfrm>
        <a:off x="7239173" y="300683"/>
        <a:ext cx="2962333" cy="2237787"/>
      </dsp:txXfrm>
    </dsp:sp>
    <dsp:sp modelId="{D53510C1-F762-4407-908B-7137D64D7931}">
      <dsp:nvSpPr>
        <dsp:cNvPr id="0" name=""/>
        <dsp:cNvSpPr/>
      </dsp:nvSpPr>
      <dsp:spPr>
        <a:xfrm>
          <a:off x="7185481" y="2538470"/>
          <a:ext cx="3069717" cy="98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0" rIns="2921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Digital </a:t>
          </a:r>
          <a:r>
            <a:rPr lang="hu-HU" sz="2300" kern="1200" dirty="0" err="1"/>
            <a:t>media</a:t>
          </a:r>
          <a:r>
            <a:rPr lang="hu-HU" sz="2300" kern="1200" dirty="0"/>
            <a:t> </a:t>
          </a:r>
          <a:r>
            <a:rPr lang="hu-HU" sz="2300" kern="1200" dirty="0" err="1"/>
            <a:t>literacy</a:t>
          </a:r>
          <a:r>
            <a:rPr lang="hu-HU" sz="2300" kern="1200" dirty="0"/>
            <a:t> </a:t>
          </a:r>
          <a:r>
            <a:rPr lang="hu-HU" sz="2300" kern="1200" dirty="0" err="1"/>
            <a:t>for</a:t>
          </a:r>
          <a:r>
            <a:rPr lang="hu-HU" sz="2300" kern="1200" dirty="0"/>
            <a:t> </a:t>
          </a:r>
          <a:r>
            <a:rPr lang="hu-HU" sz="2300" kern="1200" dirty="0" err="1"/>
            <a:t>parents</a:t>
          </a:r>
          <a:endParaRPr lang="hu-HU" sz="2300" kern="1200" dirty="0"/>
        </a:p>
      </dsp:txBody>
      <dsp:txXfrm>
        <a:off x="7185481" y="2538470"/>
        <a:ext cx="2161772" cy="985335"/>
      </dsp:txXfrm>
    </dsp:sp>
    <dsp:sp modelId="{8FA12B78-8B26-48B1-ABAB-28BB367DB3FD}">
      <dsp:nvSpPr>
        <dsp:cNvPr id="0" name=""/>
        <dsp:cNvSpPr/>
      </dsp:nvSpPr>
      <dsp:spPr>
        <a:xfrm>
          <a:off x="9434091" y="2694982"/>
          <a:ext cx="1074401" cy="10744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D4E6D-C5DF-488B-99E8-141BBB56E032}">
      <dsp:nvSpPr>
        <dsp:cNvPr id="0" name=""/>
        <dsp:cNvSpPr/>
      </dsp:nvSpPr>
      <dsp:spPr>
        <a:xfrm>
          <a:off x="5133" y="713382"/>
          <a:ext cx="2443028" cy="168324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3000" b="-5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CDFAC-B960-4535-9686-DD2F1F922275}">
      <dsp:nvSpPr>
        <dsp:cNvPr id="0" name=""/>
        <dsp:cNvSpPr/>
      </dsp:nvSpPr>
      <dsp:spPr>
        <a:xfrm>
          <a:off x="5133" y="2396629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Onepagers</a:t>
          </a:r>
          <a:r>
            <a:rPr lang="hu-HU" sz="1800" kern="1200" dirty="0"/>
            <a:t> </a:t>
          </a:r>
          <a:r>
            <a:rPr lang="hu-HU" sz="1800" kern="1200" dirty="0" err="1"/>
            <a:t>for</a:t>
          </a:r>
          <a:r>
            <a:rPr lang="hu-HU" sz="1800" kern="1200" dirty="0"/>
            <a:t> </a:t>
          </a:r>
          <a:r>
            <a:rPr lang="hu-HU" sz="1800" kern="1200" dirty="0" err="1"/>
            <a:t>parents</a:t>
          </a:r>
          <a:r>
            <a:rPr lang="hu-HU" sz="1800" kern="1200" dirty="0"/>
            <a:t> </a:t>
          </a:r>
          <a:r>
            <a:rPr lang="hu-HU" sz="1800" kern="1200" dirty="0" err="1"/>
            <a:t>about</a:t>
          </a:r>
          <a:r>
            <a:rPr lang="hu-HU" sz="1800" kern="1200" dirty="0"/>
            <a:t> </a:t>
          </a:r>
          <a:r>
            <a:rPr lang="hu-HU" sz="1800" kern="1200" dirty="0" err="1"/>
            <a:t>social</a:t>
          </a:r>
          <a:r>
            <a:rPr lang="hu-HU" sz="1800" kern="1200" dirty="0"/>
            <a:t> </a:t>
          </a:r>
          <a:r>
            <a:rPr lang="hu-HU" sz="1800" kern="1200" dirty="0" err="1"/>
            <a:t>media</a:t>
          </a:r>
          <a:r>
            <a:rPr lang="hu-HU" sz="1800" kern="1200" dirty="0"/>
            <a:t> </a:t>
          </a:r>
          <a:r>
            <a:rPr lang="hu-HU" sz="1800" kern="1200" dirty="0" err="1"/>
            <a:t>platforms</a:t>
          </a:r>
          <a:endParaRPr lang="hu-HU" sz="1800" kern="1200" dirty="0"/>
        </a:p>
      </dsp:txBody>
      <dsp:txXfrm>
        <a:off x="5133" y="2396629"/>
        <a:ext cx="2443028" cy="906363"/>
      </dsp:txXfrm>
    </dsp:sp>
    <dsp:sp modelId="{C25A5442-97CF-4221-B0FC-0BBA0C86EEC6}">
      <dsp:nvSpPr>
        <dsp:cNvPr id="0" name=""/>
        <dsp:cNvSpPr/>
      </dsp:nvSpPr>
      <dsp:spPr>
        <a:xfrm>
          <a:off x="2692568" y="713382"/>
          <a:ext cx="2443028" cy="168324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94480-7F06-4660-80B0-1BBF06CC075C}">
      <dsp:nvSpPr>
        <dsp:cNvPr id="0" name=""/>
        <dsp:cNvSpPr/>
      </dsp:nvSpPr>
      <dsp:spPr>
        <a:xfrm>
          <a:off x="2692568" y="2396629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ITU-COP </a:t>
          </a:r>
          <a:r>
            <a:rPr lang="hu-HU" sz="1800" kern="1200" dirty="0" err="1"/>
            <a:t>guidelines</a:t>
          </a:r>
          <a:r>
            <a:rPr lang="hu-HU" sz="1800" kern="1200" dirty="0"/>
            <a:t> and </a:t>
          </a:r>
          <a:r>
            <a:rPr lang="hu-HU" sz="1800" kern="1200" dirty="0" err="1"/>
            <a:t>Sango</a:t>
          </a:r>
          <a:r>
            <a:rPr lang="hu-HU" sz="1800" kern="1200" dirty="0"/>
            <a:t> </a:t>
          </a:r>
          <a:r>
            <a:rPr lang="hu-HU" sz="1800" kern="1200" dirty="0" err="1"/>
            <a:t>books</a:t>
          </a:r>
          <a:r>
            <a:rPr lang="hu-HU" sz="1800" kern="1200" dirty="0"/>
            <a:t> in </a:t>
          </a:r>
          <a:r>
            <a:rPr lang="hu-HU" sz="1800" kern="1200" dirty="0" err="1"/>
            <a:t>Hungarian</a:t>
          </a:r>
          <a:endParaRPr lang="hu-HU" sz="1800" kern="1200" dirty="0"/>
        </a:p>
      </dsp:txBody>
      <dsp:txXfrm>
        <a:off x="2692568" y="2396629"/>
        <a:ext cx="2443028" cy="906363"/>
      </dsp:txXfrm>
    </dsp:sp>
    <dsp:sp modelId="{61A4CC6D-2A66-4096-85D8-013C6F0E1B61}">
      <dsp:nvSpPr>
        <dsp:cNvPr id="0" name=""/>
        <dsp:cNvSpPr/>
      </dsp:nvSpPr>
      <dsp:spPr>
        <a:xfrm>
          <a:off x="5380002" y="713382"/>
          <a:ext cx="2443028" cy="168324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A9179-C43F-4408-9636-B4C33EBD2F12}">
      <dsp:nvSpPr>
        <dsp:cNvPr id="0" name=""/>
        <dsp:cNvSpPr/>
      </dsp:nvSpPr>
      <dsp:spPr>
        <a:xfrm>
          <a:off x="5380002" y="2396629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Educational</a:t>
          </a:r>
          <a:r>
            <a:rPr lang="hu-HU" sz="1800" kern="1200" dirty="0"/>
            <a:t> </a:t>
          </a:r>
          <a:r>
            <a:rPr lang="hu-HU" sz="1800" kern="1200" dirty="0" err="1"/>
            <a:t>videos</a:t>
          </a:r>
          <a:endParaRPr lang="hu-HU" sz="1800" kern="1200" dirty="0"/>
        </a:p>
      </dsp:txBody>
      <dsp:txXfrm>
        <a:off x="5380002" y="2396629"/>
        <a:ext cx="2443028" cy="906363"/>
      </dsp:txXfrm>
    </dsp:sp>
    <dsp:sp modelId="{165FB3C1-209E-4172-A459-7A02DA43AB09}">
      <dsp:nvSpPr>
        <dsp:cNvPr id="0" name=""/>
        <dsp:cNvSpPr/>
      </dsp:nvSpPr>
      <dsp:spPr>
        <a:xfrm>
          <a:off x="8067437" y="713382"/>
          <a:ext cx="2443028" cy="1683246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12E63-6CC0-464B-B0B3-F4CD5561FC77}">
      <dsp:nvSpPr>
        <dsp:cNvPr id="0" name=""/>
        <dsp:cNvSpPr/>
      </dsp:nvSpPr>
      <dsp:spPr>
        <a:xfrm>
          <a:off x="8067437" y="2396629"/>
          <a:ext cx="2443028" cy="9063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 err="1"/>
            <a:t>Educational</a:t>
          </a:r>
          <a:r>
            <a:rPr lang="hu-HU" sz="1800" kern="1200" dirty="0"/>
            <a:t> </a:t>
          </a:r>
          <a:r>
            <a:rPr lang="hu-HU" sz="1800" kern="1200" dirty="0" err="1"/>
            <a:t>materials</a:t>
          </a:r>
          <a:r>
            <a:rPr lang="hu-HU" sz="1800" kern="1200" dirty="0"/>
            <a:t>, </a:t>
          </a:r>
          <a:r>
            <a:rPr lang="hu-HU" sz="1800" kern="1200" dirty="0" err="1"/>
            <a:t>lesson</a:t>
          </a:r>
          <a:r>
            <a:rPr lang="hu-HU" sz="1800" kern="1200" dirty="0"/>
            <a:t> </a:t>
          </a:r>
          <a:r>
            <a:rPr lang="hu-HU" sz="1800" kern="1200" dirty="0" err="1"/>
            <a:t>plans</a:t>
          </a:r>
          <a:r>
            <a:rPr lang="hu-HU" sz="1800" kern="1200" dirty="0"/>
            <a:t> </a:t>
          </a:r>
          <a:r>
            <a:rPr lang="hu-HU" sz="1800" kern="1200" dirty="0" err="1"/>
            <a:t>for</a:t>
          </a:r>
          <a:r>
            <a:rPr lang="hu-HU" sz="1800" kern="1200" dirty="0"/>
            <a:t> 8-12th </a:t>
          </a:r>
          <a:r>
            <a:rPr lang="hu-HU" sz="1800" kern="1200" dirty="0" err="1"/>
            <a:t>grade</a:t>
          </a:r>
          <a:endParaRPr lang="hu-HU" sz="1800" kern="1200" dirty="0"/>
        </a:p>
      </dsp:txBody>
      <dsp:txXfrm>
        <a:off x="8067437" y="2396629"/>
        <a:ext cx="2443028" cy="906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E96D321-333F-B64E-BD22-75F1A6A3E1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>
              <a:latin typeface="Calibri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B577A5-DB04-D14D-86AA-48C35FEEE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18AE2-5A70-8545-9BBD-5FFA416E962B}" type="datetimeFigureOut">
              <a:rPr lang="hu-HU" smtClean="0">
                <a:latin typeface="Calibri Regular"/>
              </a:rPr>
              <a:t>2021. 12. 22.</a:t>
            </a:fld>
            <a:endParaRPr lang="hu-HU" dirty="0">
              <a:latin typeface="Calibri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C72F1-D224-9945-8203-636614BBF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>
              <a:latin typeface="Calibri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FA1B18-AF74-994F-9341-CB4589DF2F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63E8-FABC-B849-8D54-C8293E42EC40}" type="slidenum">
              <a:rPr lang="hu-HU" smtClean="0">
                <a:latin typeface="Calibri Regular"/>
              </a:rPr>
              <a:t>‹#›</a:t>
            </a:fld>
            <a:endParaRPr lang="hu-HU" dirty="0"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044551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hu-H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Regular"/>
              </a:defRPr>
            </a:lvl1pPr>
          </a:lstStyle>
          <a:p>
            <a:fld id="{9220DA22-E23F-2742-9DA2-94CAEFFF3319}" type="datetimeFigureOut">
              <a:rPr lang="hu-HU" smtClean="0"/>
              <a:pPr/>
              <a:t>2021. 12. 22.</a:t>
            </a:fld>
            <a:endParaRPr lang="hu-H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Regular"/>
              </a:defRPr>
            </a:lvl1pPr>
          </a:lstStyle>
          <a:p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Regular"/>
              </a:defRPr>
            </a:lvl1pPr>
          </a:lstStyle>
          <a:p>
            <a:fld id="{24217024-60A8-3B4E-A3D6-DC60ED2C9AB4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60264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child protection means a holistic approach and practices that </a:t>
            </a:r>
            <a:r>
              <a:rPr lang="en-U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</a:t>
            </a:r>
            <a:r>
              <a:rPr lang="hu-H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risk exposures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children may encounter in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reduce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them,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educational programs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(especially the development of digital media literacy), and the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regulation of harmful content and media use patterns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hu-HU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mitigating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harms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without blaming the victim. All relevant stakeholders have a role in digital child protection such as the state and church institutions, industry, civil society and, of course, families.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87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The main </a:t>
            </a:r>
            <a:r>
              <a:rPr lang="hu-HU" dirty="0" err="1"/>
              <a:t>tasks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Digital </a:t>
            </a:r>
            <a:r>
              <a:rPr lang="hu-HU" dirty="0" err="1"/>
              <a:t>Child</a:t>
            </a:r>
            <a:r>
              <a:rPr lang="hu-HU" dirty="0"/>
              <a:t> </a:t>
            </a:r>
            <a:r>
              <a:rPr lang="hu-HU" dirty="0" err="1"/>
              <a:t>protection</a:t>
            </a:r>
            <a:r>
              <a:rPr lang="hu-HU" dirty="0"/>
              <a:t> </a:t>
            </a:r>
            <a:r>
              <a:rPr lang="hu-HU" dirty="0" err="1"/>
              <a:t>Strategy</a:t>
            </a:r>
            <a:r>
              <a:rPr lang="hu-HU" dirty="0"/>
              <a:t> of Hungary </a:t>
            </a:r>
            <a:r>
              <a:rPr lang="hu-HU" dirty="0" err="1"/>
              <a:t>are</a:t>
            </a:r>
            <a:r>
              <a:rPr lang="hu-HU" dirty="0"/>
              <a:t>:</a:t>
            </a:r>
          </a:p>
          <a:p>
            <a:pPr marL="457200" algn="just">
              <a:lnSpc>
                <a:spcPct val="115000"/>
              </a:lnSpc>
            </a:pPr>
            <a:r>
              <a:rPr lang="hu-HU" sz="1200" dirty="0"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200" dirty="0">
                <a:ea typeface="Roboto" panose="02000000000000000000" pitchFamily="2" charset="0"/>
                <a:cs typeface="Times New Roman" panose="02020603050405020304" pitchFamily="18" charset="0"/>
              </a:rPr>
              <a:t>reparation of professional proposals for the necessary transformations of the regulatory environment</a:t>
            </a:r>
            <a:r>
              <a:rPr lang="hu-HU" sz="1200" dirty="0">
                <a:ea typeface="Roboto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15000"/>
              </a:lnSpc>
            </a:pPr>
            <a:r>
              <a:rPr lang="en-US" sz="1200" b="1" i="1" dirty="0">
                <a:solidFill>
                  <a:srgbClr val="00B05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Conducting national and international researches and observation in terms of online child protection, and use the results of the </a:t>
            </a:r>
            <a:r>
              <a:rPr lang="en-US" sz="1200" b="1" i="1" dirty="0" err="1">
                <a:solidFill>
                  <a:srgbClr val="00B05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reserches</a:t>
            </a:r>
            <a:r>
              <a:rPr lang="en-US" sz="1200" b="1" i="1" dirty="0">
                <a:solidFill>
                  <a:srgbClr val="00B05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for develop further plans. </a:t>
            </a:r>
            <a:endParaRPr lang="hu-HU" sz="1200" b="1" i="1" dirty="0">
              <a:solidFill>
                <a:srgbClr val="00B050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hu-HU" sz="1200" b="1" dirty="0">
                <a:ea typeface="Roboto" panose="02000000000000000000" pitchFamily="2" charset="0"/>
                <a:cs typeface="Times New Roman" panose="02020603050405020304" pitchFamily="18" charset="0"/>
              </a:rPr>
              <a:t>P</a:t>
            </a:r>
            <a:r>
              <a:rPr lang="en-US" sz="1200" b="1" dirty="0" err="1">
                <a:ea typeface="Roboto" panose="02000000000000000000" pitchFamily="2" charset="0"/>
                <a:cs typeface="Times New Roman" panose="02020603050405020304" pitchFamily="18" charset="0"/>
              </a:rPr>
              <a:t>roviding</a:t>
            </a:r>
            <a:r>
              <a:rPr lang="en-US" sz="1200" b="1" dirty="0">
                <a:ea typeface="Roboto" panose="02000000000000000000" pitchFamily="2" charset="0"/>
                <a:cs typeface="Times New Roman" panose="02020603050405020304" pitchFamily="18" charset="0"/>
              </a:rPr>
              <a:t> programs in the terms of media literacy and online safety (peer mentoring program, program for parents, training for teachers)</a:t>
            </a:r>
            <a:endParaRPr lang="hu-HU" sz="1200" b="1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hu-HU" sz="1200" dirty="0">
                <a:solidFill>
                  <a:srgbClr val="00B05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S</a:t>
            </a:r>
            <a:r>
              <a:rPr lang="en-US" sz="1200" dirty="0" err="1">
                <a:solidFill>
                  <a:srgbClr val="00B05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trategic</a:t>
            </a:r>
            <a:r>
              <a:rPr lang="en-US" sz="1200" dirty="0">
                <a:solidFill>
                  <a:srgbClr val="00B05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 preparation of actions and regulations for online child protection </a:t>
            </a:r>
            <a:r>
              <a:rPr lang="en-US" sz="1200" b="1" dirty="0">
                <a:solidFill>
                  <a:srgbClr val="00B05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monitoring of measures;</a:t>
            </a:r>
            <a:endParaRPr lang="hu-HU" sz="1200" b="1" dirty="0">
              <a:solidFill>
                <a:srgbClr val="00B050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200" b="1" dirty="0">
                <a:solidFill>
                  <a:srgbClr val="00B050"/>
                </a:solidFill>
                <a:ea typeface="Roboto" panose="02000000000000000000" pitchFamily="2" charset="0"/>
                <a:cs typeface="Times New Roman" panose="02020603050405020304" pitchFamily="18" charset="0"/>
              </a:rPr>
              <a:t>monitoring of the actions and regulations </a:t>
            </a:r>
            <a:endParaRPr lang="hu-HU" sz="1200" b="1" dirty="0">
              <a:solidFill>
                <a:srgbClr val="00B050"/>
              </a:solidFill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</a:pPr>
            <a:r>
              <a:rPr lang="en-US" sz="1200" dirty="0">
                <a:ea typeface="Roboto" panose="02000000000000000000" pitchFamily="2" charset="0"/>
                <a:cs typeface="Times New Roman" panose="02020603050405020304" pitchFamily="18" charset="0"/>
              </a:rPr>
              <a:t>exploration of the opportunities in the market (Digital Comenius Program) as well as the </a:t>
            </a:r>
            <a:r>
              <a:rPr lang="en-US" sz="1200" dirty="0" err="1">
                <a:ea typeface="Roboto" panose="02000000000000000000" pitchFamily="2" charset="0"/>
                <a:cs typeface="Times New Roman" panose="02020603050405020304" pitchFamily="18" charset="0"/>
              </a:rPr>
              <a:t>extention</a:t>
            </a:r>
            <a:r>
              <a:rPr lang="en-US" sz="1200" dirty="0">
                <a:ea typeface="Roboto" panose="02000000000000000000" pitchFamily="2" charset="0"/>
                <a:cs typeface="Times New Roman" panose="02020603050405020304" pitchFamily="18" charset="0"/>
              </a:rPr>
              <a:t> of certain project to the Hungarian institutions abroad.</a:t>
            </a:r>
            <a:endParaRPr lang="hu-HU" sz="1000" dirty="0"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17024-60A8-3B4E-A3D6-DC60ED2C9AB4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239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should be emphasized that the actual </a:t>
            </a:r>
            <a:r>
              <a:rPr lang="hu-HU" dirty="0" err="1"/>
              <a:t>data</a:t>
            </a:r>
            <a:r>
              <a:rPr lang="hu-HU" dirty="0"/>
              <a:t> </a:t>
            </a:r>
            <a:r>
              <a:rPr lang="hu-HU" dirty="0" err="1"/>
              <a:t>collection</a:t>
            </a:r>
            <a:r>
              <a:rPr lang="en-US" dirty="0"/>
              <a:t> of </a:t>
            </a:r>
            <a:r>
              <a:rPr lang="en-US" dirty="0" err="1"/>
              <a:t>DGYIndex</a:t>
            </a:r>
            <a:r>
              <a:rPr lang="en-US" dirty="0"/>
              <a:t> is currently in </a:t>
            </a:r>
            <a:r>
              <a:rPr lang="hu-HU" dirty="0" err="1"/>
              <a:t>its</a:t>
            </a:r>
            <a:r>
              <a:rPr lang="en-US" dirty="0"/>
              <a:t> </a:t>
            </a:r>
            <a:r>
              <a:rPr lang="en-US" dirty="0" err="1"/>
              <a:t>preparat</a:t>
            </a:r>
            <a:r>
              <a:rPr lang="hu-HU" dirty="0"/>
              <a:t>ion</a:t>
            </a:r>
            <a:r>
              <a:rPr lang="en-US" dirty="0"/>
              <a:t> phase.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plan</a:t>
            </a:r>
            <a:r>
              <a:rPr lang="hu-HU" dirty="0"/>
              <a:t> is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complete</a:t>
            </a:r>
            <a:r>
              <a:rPr lang="hu-HU" dirty="0"/>
              <a:t>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parts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program </a:t>
            </a:r>
            <a:r>
              <a:rPr lang="hu-HU" dirty="0" err="1"/>
              <a:t>every</a:t>
            </a:r>
            <a:r>
              <a:rPr lang="hu-HU" dirty="0"/>
              <a:t> 3 </a:t>
            </a:r>
            <a:r>
              <a:rPr lang="hu-HU" dirty="0" err="1"/>
              <a:t>years</a:t>
            </a:r>
            <a:r>
              <a:rPr lang="hu-HU" dirty="0"/>
              <a:t>.</a:t>
            </a:r>
          </a:p>
          <a:p>
            <a:r>
              <a:rPr lang="hu-HU" dirty="0"/>
              <a:t>A </a:t>
            </a:r>
            <a:r>
              <a:rPr lang="hu-HU" dirty="0" err="1"/>
              <a:t>survey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topic</a:t>
            </a:r>
            <a:r>
              <a:rPr lang="hu-HU" dirty="0"/>
              <a:t> – </a:t>
            </a:r>
            <a:r>
              <a:rPr lang="hu-HU" dirty="0" err="1"/>
              <a:t>cyberbullying</a:t>
            </a:r>
            <a:r>
              <a:rPr lang="hu-HU" dirty="0"/>
              <a:t> –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subfactor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completed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summer</a:t>
            </a:r>
            <a:r>
              <a:rPr lang="hu-HU" dirty="0"/>
              <a:t>.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part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survey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took</a:t>
            </a:r>
            <a:r>
              <a:rPr lang="hu-HU" dirty="0"/>
              <a:t> a </a:t>
            </a:r>
            <a:r>
              <a:rPr lang="hu-HU" dirty="0" err="1"/>
              <a:t>qualitative</a:t>
            </a:r>
            <a:r>
              <a:rPr lang="hu-HU" dirty="0"/>
              <a:t> </a:t>
            </a:r>
            <a:r>
              <a:rPr lang="hu-HU" dirty="0" err="1"/>
              <a:t>approach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identify</a:t>
            </a:r>
            <a:r>
              <a:rPr lang="hu-HU" dirty="0"/>
              <a:t> major </a:t>
            </a:r>
            <a:r>
              <a:rPr lang="hu-HU" dirty="0" err="1"/>
              <a:t>risks</a:t>
            </a:r>
            <a:r>
              <a:rPr lang="hu-HU" dirty="0"/>
              <a:t> and </a:t>
            </a:r>
            <a:r>
              <a:rPr lang="hu-HU" dirty="0" err="1"/>
              <a:t>gain</a:t>
            </a:r>
            <a:r>
              <a:rPr lang="hu-HU" dirty="0"/>
              <a:t> </a:t>
            </a:r>
            <a:r>
              <a:rPr lang="hu-HU" dirty="0" err="1"/>
              <a:t>deeper</a:t>
            </a:r>
            <a:r>
              <a:rPr lang="hu-HU" dirty="0"/>
              <a:t> </a:t>
            </a:r>
            <a:r>
              <a:rPr lang="hu-HU" dirty="0" err="1"/>
              <a:t>understanding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latent</a:t>
            </a:r>
            <a:r>
              <a:rPr lang="hu-HU" dirty="0"/>
              <a:t> </a:t>
            </a:r>
            <a:r>
              <a:rPr lang="hu-HU" dirty="0" err="1"/>
              <a:t>aspects</a:t>
            </a:r>
            <a:r>
              <a:rPr lang="hu-HU" dirty="0"/>
              <a:t> of </a:t>
            </a:r>
            <a:r>
              <a:rPr lang="hu-HU" dirty="0" err="1"/>
              <a:t>cyberbullying</a:t>
            </a:r>
            <a:r>
              <a:rPr lang="hu-HU" dirty="0"/>
              <a:t>. </a:t>
            </a:r>
            <a:r>
              <a:rPr lang="hu-HU" dirty="0" err="1"/>
              <a:t>It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followed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a </a:t>
            </a:r>
            <a:r>
              <a:rPr lang="hu-HU" dirty="0" err="1"/>
              <a:t>quantitative</a:t>
            </a:r>
            <a:r>
              <a:rPr lang="hu-HU" dirty="0"/>
              <a:t> part. </a:t>
            </a:r>
          </a:p>
          <a:p>
            <a:r>
              <a:rPr lang="hu-HU" dirty="0"/>
              <a:t>The </a:t>
            </a:r>
            <a:r>
              <a:rPr lang="hu-HU" dirty="0" err="1"/>
              <a:t>second</a:t>
            </a:r>
            <a:r>
              <a:rPr lang="hu-HU" dirty="0"/>
              <a:t> </a:t>
            </a:r>
            <a:r>
              <a:rPr lang="hu-HU" dirty="0" err="1"/>
              <a:t>subfactor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index </a:t>
            </a:r>
            <a:r>
              <a:rPr lang="hu-HU" dirty="0" err="1"/>
              <a:t>will</a:t>
            </a:r>
            <a:r>
              <a:rPr lang="hu-HU" dirty="0"/>
              <a:t> be part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national</a:t>
            </a:r>
            <a:r>
              <a:rPr lang="hu-HU" dirty="0"/>
              <a:t> </a:t>
            </a:r>
            <a:r>
              <a:rPr lang="hu-HU" dirty="0" err="1"/>
              <a:t>competency</a:t>
            </a:r>
            <a:r>
              <a:rPr lang="hu-HU" dirty="0"/>
              <a:t> </a:t>
            </a:r>
            <a:r>
              <a:rPr lang="hu-HU" dirty="0" err="1"/>
              <a:t>survey</a:t>
            </a:r>
            <a:r>
              <a:rPr lang="hu-HU" dirty="0"/>
              <a:t> </a:t>
            </a:r>
            <a:r>
              <a:rPr lang="hu-HU" dirty="0" err="1"/>
              <a:t>conducted</a:t>
            </a:r>
            <a:r>
              <a:rPr lang="hu-HU" dirty="0"/>
              <a:t> </a:t>
            </a:r>
            <a:r>
              <a:rPr lang="hu-HU" dirty="0" err="1"/>
              <a:t>annually</a:t>
            </a:r>
            <a:r>
              <a:rPr lang="hu-HU" dirty="0"/>
              <a:t> in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schools</a:t>
            </a:r>
            <a:r>
              <a:rPr lang="hu-HU" dirty="0"/>
              <a:t>. </a:t>
            </a:r>
            <a:r>
              <a:rPr lang="hu-HU" dirty="0" err="1"/>
              <a:t>Now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test </a:t>
            </a:r>
            <a:r>
              <a:rPr lang="hu-HU" dirty="0" err="1"/>
              <a:t>exercises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been</a:t>
            </a:r>
            <a:r>
              <a:rPr lang="hu-HU" dirty="0"/>
              <a:t> </a:t>
            </a:r>
            <a:r>
              <a:rPr lang="hu-HU" dirty="0" err="1"/>
              <a:t>developed</a:t>
            </a:r>
            <a:r>
              <a:rPr lang="hu-HU" dirty="0"/>
              <a:t>. The pilot </a:t>
            </a:r>
            <a:r>
              <a:rPr lang="hu-HU" dirty="0" err="1"/>
              <a:t>surveywill</a:t>
            </a:r>
            <a:r>
              <a:rPr lang="hu-HU" dirty="0"/>
              <a:t> </a:t>
            </a:r>
            <a:r>
              <a:rPr lang="hu-HU" dirty="0" err="1"/>
              <a:t>take</a:t>
            </a:r>
            <a:r>
              <a:rPr lang="hu-HU" dirty="0"/>
              <a:t> </a:t>
            </a:r>
            <a:r>
              <a:rPr lang="hu-HU" dirty="0" err="1"/>
              <a:t>place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Spring of 2022.</a:t>
            </a:r>
          </a:p>
          <a:p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phase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subfactor</a:t>
            </a:r>
            <a:r>
              <a:rPr lang="hu-HU" dirty="0"/>
              <a:t>,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interviewed</a:t>
            </a:r>
            <a:r>
              <a:rPr lang="hu-HU" dirty="0"/>
              <a:t> </a:t>
            </a:r>
            <a:r>
              <a:rPr lang="hu-HU" dirty="0" err="1"/>
              <a:t>representatives</a:t>
            </a:r>
            <a:r>
              <a:rPr lang="hu-HU" dirty="0"/>
              <a:t> of NGO-s </a:t>
            </a:r>
            <a:r>
              <a:rPr lang="hu-HU" dirty="0" err="1"/>
              <a:t>working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hu-HU" dirty="0"/>
              <a:t>. The </a:t>
            </a:r>
            <a:r>
              <a:rPr lang="hu-HU" dirty="0" err="1"/>
              <a:t>next</a:t>
            </a:r>
            <a:r>
              <a:rPr lang="hu-HU" dirty="0"/>
              <a:t> </a:t>
            </a:r>
            <a:r>
              <a:rPr lang="hu-HU" dirty="0" err="1"/>
              <a:t>phase</a:t>
            </a:r>
            <a:r>
              <a:rPr lang="hu-HU" dirty="0"/>
              <a:t> </a:t>
            </a:r>
            <a:r>
              <a:rPr lang="hu-HU" dirty="0" err="1"/>
              <a:t>will</a:t>
            </a:r>
            <a:r>
              <a:rPr lang="hu-HU" dirty="0"/>
              <a:t> be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examination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engagement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state</a:t>
            </a:r>
            <a:r>
              <a:rPr lang="hu-HU" dirty="0"/>
              <a:t> in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child</a:t>
            </a:r>
            <a:r>
              <a:rPr lang="hu-HU" dirty="0"/>
              <a:t> </a:t>
            </a:r>
            <a:r>
              <a:rPr lang="hu-HU" dirty="0" err="1"/>
              <a:t>protection</a:t>
            </a:r>
            <a:r>
              <a:rPr lang="hu-HU" dirty="0"/>
              <a:t>, </a:t>
            </a:r>
            <a:r>
              <a:rPr lang="hu-HU" dirty="0" err="1"/>
              <a:t>also</a:t>
            </a:r>
            <a:r>
              <a:rPr lang="hu-HU" dirty="0"/>
              <a:t> in 2022.</a:t>
            </a:r>
          </a:p>
        </p:txBody>
      </p:sp>
    </p:spTree>
    <p:extLst>
      <p:ext uri="{BB962C8B-B14F-4D97-AF65-F5344CB8AC3E}">
        <p14:creationId xmlns:p14="http://schemas.microsoft.com/office/powerpoint/2010/main" val="360535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Prezentáció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9144000" cy="400795"/>
          </a:xfrm>
        </p:spPr>
        <p:txBody>
          <a:bodyPr/>
          <a:lstStyle>
            <a:lvl1pPr marL="0" indent="0" algn="l">
              <a:buNone/>
              <a:defRPr sz="2400" b="0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Szerző</a:t>
            </a:r>
            <a:r>
              <a:rPr lang="en-US" dirty="0"/>
              <a:t> Neve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74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744969831"/>
              </p:ext>
            </p:extLst>
          </p:nvPr>
        </p:nvGraphicFramePr>
        <p:xfrm>
          <a:off x="587052" y="76076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022184A4-C33E-6443-B0A6-C02E46F00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ACAD6A1-9F58-184A-BBB0-ECCAC4AFC11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3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oszl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65769659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37401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88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- k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8498F34-EB8E-5E43-AD4E-2347D203B8B0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87215818"/>
              </p:ext>
            </p:extLst>
          </p:nvPr>
        </p:nvGraphicFramePr>
        <p:xfrm>
          <a:off x="587052" y="727399"/>
          <a:ext cx="7790212" cy="518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6CAB7A67-B5DC-3B42-905F-5A450568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04613" y="727399"/>
            <a:ext cx="2861953" cy="1376114"/>
          </a:xfrm>
        </p:spPr>
        <p:txBody>
          <a:bodyPr anchor="b">
            <a:normAutofit/>
          </a:bodyPr>
          <a:lstStyle>
            <a:lvl1pPr>
              <a:defRPr sz="2400" baseline="0"/>
            </a:lvl1pPr>
          </a:lstStyle>
          <a:p>
            <a:r>
              <a:rPr lang="en-US" dirty="0" err="1"/>
              <a:t>Magyarázat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580235-433C-4B4B-A29B-1B87E0C371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704613" y="2103513"/>
            <a:ext cx="2861953" cy="34571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8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dőv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09B31C-4237-C544-AD76-2D78D6D974A0}"/>
              </a:ext>
            </a:extLst>
          </p:cNvPr>
          <p:cNvCxnSpPr>
            <a:cxnSpLocks/>
          </p:cNvCxnSpPr>
          <p:nvPr userDrawn="1"/>
        </p:nvCxnSpPr>
        <p:spPr>
          <a:xfrm flipV="1">
            <a:off x="368135" y="3469780"/>
            <a:ext cx="11125365" cy="533"/>
          </a:xfrm>
          <a:prstGeom prst="straightConnector1">
            <a:avLst/>
          </a:prstGeom>
          <a:ln w="25400">
            <a:solidFill>
              <a:srgbClr val="2621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DE3C9BF-2CC0-F04B-B48B-96990D3F0B8E}"/>
              </a:ext>
            </a:extLst>
          </p:cNvPr>
          <p:cNvSpPr/>
          <p:nvPr userDrawn="1"/>
        </p:nvSpPr>
        <p:spPr>
          <a:xfrm>
            <a:off x="362073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2019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28E35EB-5589-6E45-B958-44238A178822}"/>
              </a:ext>
            </a:extLst>
          </p:cNvPr>
          <p:cNvSpPr/>
          <p:nvPr userDrawn="1"/>
        </p:nvSpPr>
        <p:spPr>
          <a:xfrm>
            <a:off x="4050186" y="3245982"/>
            <a:ext cx="448662" cy="44866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b="0" i="0" dirty="0">
              <a:latin typeface="Calibri Regular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A2C1E0-5B03-6B44-9D15-E328FC7FFA55}"/>
              </a:ext>
            </a:extLst>
          </p:cNvPr>
          <p:cNvCxnSpPr>
            <a:stCxn id="16" idx="2"/>
          </p:cNvCxnSpPr>
          <p:nvPr userDrawn="1"/>
        </p:nvCxnSpPr>
        <p:spPr>
          <a:xfrm flipH="1">
            <a:off x="1074592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AD98D3-FF39-614A-BB96-A87CE5785B4B}"/>
              </a:ext>
            </a:extLst>
          </p:cNvPr>
          <p:cNvSpPr txBox="1"/>
          <p:nvPr userDrawn="1"/>
        </p:nvSpPr>
        <p:spPr>
          <a:xfrm>
            <a:off x="1953129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A550B-0566-084A-A4DE-522182E13DC3}"/>
              </a:ext>
            </a:extLst>
          </p:cNvPr>
          <p:cNvSpPr/>
          <p:nvPr userDrawn="1"/>
        </p:nvSpPr>
        <p:spPr>
          <a:xfrm>
            <a:off x="2429256" y="4203041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15135A1-2255-0E48-9867-79AC08B15A1B}"/>
              </a:ext>
            </a:extLst>
          </p:cNvPr>
          <p:cNvCxnSpPr>
            <a:cxnSpLocks/>
          </p:cNvCxnSpPr>
          <p:nvPr userDrawn="1"/>
        </p:nvCxnSpPr>
        <p:spPr>
          <a:xfrm flipH="1">
            <a:off x="3146650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6A988D5-DB5F-BC4E-B8A9-6F46038F2E60}"/>
              </a:ext>
            </a:extLst>
          </p:cNvPr>
          <p:cNvSpPr txBox="1"/>
          <p:nvPr userDrawn="1"/>
        </p:nvSpPr>
        <p:spPr>
          <a:xfrm>
            <a:off x="4016756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0AB543B-A3F4-2340-B619-1D33E9302238}"/>
              </a:ext>
            </a:extLst>
          </p:cNvPr>
          <p:cNvSpPr/>
          <p:nvPr userDrawn="1"/>
        </p:nvSpPr>
        <p:spPr>
          <a:xfrm>
            <a:off x="4628356" y="1312013"/>
            <a:ext cx="1425039" cy="1425039"/>
          </a:xfrm>
          <a:prstGeom prst="roundRect">
            <a:avLst/>
          </a:prstGeom>
          <a:solidFill>
            <a:srgbClr val="262150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2021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CFFE02B-3469-6143-8F08-66E7A5DD5EB1}"/>
              </a:ext>
            </a:extLst>
          </p:cNvPr>
          <p:cNvCxnSpPr>
            <a:stCxn id="30" idx="2"/>
          </p:cNvCxnSpPr>
          <p:nvPr userDrawn="1"/>
        </p:nvCxnSpPr>
        <p:spPr>
          <a:xfrm flipH="1">
            <a:off x="5340875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3A6695-D1D7-D14C-AF4A-46371E404A51}"/>
              </a:ext>
            </a:extLst>
          </p:cNvPr>
          <p:cNvSpPr txBox="1"/>
          <p:nvPr userDrawn="1"/>
        </p:nvSpPr>
        <p:spPr>
          <a:xfrm>
            <a:off x="6219412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AF677704-B3B9-6F4E-8B1E-693EA0BF5DF4}"/>
              </a:ext>
            </a:extLst>
          </p:cNvPr>
          <p:cNvSpPr/>
          <p:nvPr userDrawn="1"/>
        </p:nvSpPr>
        <p:spPr>
          <a:xfrm>
            <a:off x="6684968" y="4203041"/>
            <a:ext cx="1425039" cy="1425039"/>
          </a:xfrm>
          <a:prstGeom prst="roundRect">
            <a:avLst/>
          </a:prstGeom>
          <a:solidFill>
            <a:srgbClr val="262150"/>
          </a:solidFill>
          <a:ln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D1DF9B-D3EB-534D-A178-022AF83D4B5A}"/>
              </a:ext>
            </a:extLst>
          </p:cNvPr>
          <p:cNvCxnSpPr>
            <a:cxnSpLocks/>
          </p:cNvCxnSpPr>
          <p:nvPr userDrawn="1"/>
        </p:nvCxnSpPr>
        <p:spPr>
          <a:xfrm flipH="1">
            <a:off x="7402362" y="3469780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ECA5BA0-4A11-E74E-A2BF-BD13884E19FB}"/>
              </a:ext>
            </a:extLst>
          </p:cNvPr>
          <p:cNvSpPr txBox="1"/>
          <p:nvPr userDrawn="1"/>
        </p:nvSpPr>
        <p:spPr>
          <a:xfrm>
            <a:off x="8272468" y="45773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929794E6-D39B-0246-A99B-4F2DBD07BDF1}"/>
              </a:ext>
            </a:extLst>
          </p:cNvPr>
          <p:cNvSpPr/>
          <p:nvPr userDrawn="1"/>
        </p:nvSpPr>
        <p:spPr>
          <a:xfrm>
            <a:off x="8493242" y="1312013"/>
            <a:ext cx="1425039" cy="1425039"/>
          </a:xfrm>
          <a:prstGeom prst="roundRect">
            <a:avLst/>
          </a:prstGeom>
          <a:solidFill>
            <a:schemeClr val="accent1"/>
          </a:solidFill>
          <a:ln w="0">
            <a:solidFill>
              <a:srgbClr val="2621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3200" b="0" i="0" baseline="0" dirty="0">
                <a:solidFill>
                  <a:schemeClr val="bg1"/>
                </a:solidFill>
                <a:latin typeface="Calibri Regular"/>
              </a:rPr>
              <a:t>2023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727B4E3-362D-C04A-A149-AC7795EBBBAE}"/>
              </a:ext>
            </a:extLst>
          </p:cNvPr>
          <p:cNvCxnSpPr>
            <a:stCxn id="36" idx="2"/>
          </p:cNvCxnSpPr>
          <p:nvPr userDrawn="1"/>
        </p:nvCxnSpPr>
        <p:spPr>
          <a:xfrm flipH="1">
            <a:off x="9205761" y="2737052"/>
            <a:ext cx="1" cy="733261"/>
          </a:xfrm>
          <a:prstGeom prst="line">
            <a:avLst/>
          </a:prstGeom>
          <a:ln w="25400">
            <a:solidFill>
              <a:srgbClr val="2621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C00C7E-D8FC-3A47-995B-1FEB01FE12F3}"/>
              </a:ext>
            </a:extLst>
          </p:cNvPr>
          <p:cNvSpPr txBox="1"/>
          <p:nvPr userDrawn="1"/>
        </p:nvSpPr>
        <p:spPr>
          <a:xfrm>
            <a:off x="10084298" y="1681746"/>
            <a:ext cx="2103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0" i="0" baseline="0" dirty="0">
                <a:latin typeface="Calibri Regular"/>
              </a:rPr>
              <a:t>Szöveg</a:t>
            </a:r>
          </a:p>
          <a:p>
            <a:r>
              <a:rPr lang="hu-HU" b="0" i="0" dirty="0">
                <a:latin typeface="Calibri Regular"/>
              </a:rPr>
              <a:t>Szöveg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8B00EBB-7581-5C49-A846-B1A90386E6E8}"/>
              </a:ext>
            </a:extLst>
          </p:cNvPr>
          <p:cNvSpPr txBox="1"/>
          <p:nvPr userDrawn="1"/>
        </p:nvSpPr>
        <p:spPr>
          <a:xfrm>
            <a:off x="4543012" y="3523246"/>
            <a:ext cx="210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0" i="0" baseline="0" dirty="0">
                <a:solidFill>
                  <a:schemeClr val="accent3"/>
                </a:solidFill>
                <a:latin typeface="Calibri Regular"/>
              </a:rPr>
              <a:t>Szöveg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672B533-CBDB-7649-ABFB-AB62A42B1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073" y="236192"/>
            <a:ext cx="10515600" cy="77628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0735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zöveg címm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EA7FC-1DB7-224E-A4BB-3F179F6E0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4145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5E490-95A7-5141-912D-824AB32AC8C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87167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08958-7DF9-6349-9E32-D28A32B314C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416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és magyar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0B79B-4316-504C-AD73-E282545BF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F726C9-C6F4-034B-93BE-FDB463CA210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Kép</a:t>
            </a:r>
            <a:endParaRPr lang="hu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9C0CD-F850-CB42-9A34-4F8C8881947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Szöveg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22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480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é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244-C1E8-EE4F-854D-137CD855D3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82555"/>
            <a:ext cx="9144000" cy="2203678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Köszönjük</a:t>
            </a:r>
            <a:r>
              <a:rPr lang="en-US" dirty="0"/>
              <a:t> a </a:t>
            </a:r>
            <a:r>
              <a:rPr lang="en-US" dirty="0" err="1"/>
              <a:t>figyelmet</a:t>
            </a:r>
            <a:r>
              <a:rPr lang="en-US" dirty="0"/>
              <a:t>!</a:t>
            </a:r>
            <a:endParaRPr lang="hu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15A76-1D9D-BA48-99F1-FD783ED07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678308"/>
            <a:ext cx="2159000" cy="400795"/>
          </a:xfrm>
        </p:spPr>
        <p:txBody>
          <a:bodyPr/>
          <a:lstStyle>
            <a:lvl1pPr marL="0" indent="0" algn="l">
              <a:buNone/>
              <a:defRPr sz="2400" b="0" i="0" cap="none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Elérhetőségek</a:t>
            </a:r>
            <a:r>
              <a:rPr lang="en-US" dirty="0"/>
              <a:t>: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134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77D5-89CF-024E-8F8F-88DE54DBBB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1440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CF86E-4058-D94A-8A3C-747E295FE3D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</p:spPr>
        <p:txBody>
          <a:bodyPr/>
          <a:lstStyle/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72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ejezetkezd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FEF68-6C58-4C42-99F7-804086D5F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0373"/>
            <a:ext cx="10515600" cy="257822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436EE-0E79-5A41-BDF2-00691902E9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105588"/>
            <a:ext cx="10515600" cy="1500187"/>
          </a:xfrm>
        </p:spPr>
        <p:txBody>
          <a:bodyPr/>
          <a:lstStyle>
            <a:lvl1pPr marL="0" indent="0">
              <a:buNone/>
              <a:defRPr sz="2400" b="0" i="0" cap="all" baseline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Fejezet</a:t>
            </a:r>
            <a:r>
              <a:rPr lang="en-US" dirty="0"/>
              <a:t> </a:t>
            </a:r>
            <a:r>
              <a:rPr lang="en-US" dirty="0" err="1"/>
              <a:t>alcíme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97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oszlop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9D82-14A3-8342-A2E7-6A38E2BD32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FF10F-91A3-EB40-A4BE-D3EA4341ACB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3526-3BAF-D94F-AA22-D56261096F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70987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09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EE59-4711-BF4F-BD8C-09BF654F1B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027C9-46C8-1947-910A-5066E77CB2C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56541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D4AF6-16A1-F145-9F8E-A0EF2340A4E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38932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183DC-9D20-B344-8A5B-41749762CAB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6541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Oszlop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51148-FF09-1B43-9FE6-A8F82A627AE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38932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81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722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é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1350"/>
            <a:ext cx="10515600" cy="7635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493169-5EB2-AB41-8E6E-4F1607567D6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87AAE6-B39E-BC43-90D2-DE73A62E4FDA}"/>
              </a:ext>
            </a:extLst>
          </p:cNvPr>
          <p:cNvSpPr txBox="1"/>
          <p:nvPr userDrawn="1"/>
        </p:nvSpPr>
        <p:spPr>
          <a:xfrm>
            <a:off x="8382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95D6DC8-2316-D244-AEA0-97437AE9EB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69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E36D1-7595-844B-AD98-07638384904D}"/>
              </a:ext>
            </a:extLst>
          </p:cNvPr>
          <p:cNvSpPr txBox="1"/>
          <p:nvPr userDrawn="1"/>
        </p:nvSpPr>
        <p:spPr>
          <a:xfrm>
            <a:off x="44069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10799C0-9067-B847-A16B-D59DFDAE8C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5600" y="1816100"/>
            <a:ext cx="3340100" cy="3340100"/>
          </a:xfrm>
          <a:prstGeom prst="roundRect">
            <a:avLst/>
          </a:prstGeom>
          <a:ln w="25400">
            <a:solidFill>
              <a:srgbClr val="262150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dirty="0"/>
              <a:t>Kép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2A2EA-4385-694F-BD40-B3813CBA49EA}"/>
              </a:ext>
            </a:extLst>
          </p:cNvPr>
          <p:cNvSpPr txBox="1"/>
          <p:nvPr userDrawn="1"/>
        </p:nvSpPr>
        <p:spPr>
          <a:xfrm>
            <a:off x="7975600" y="5281612"/>
            <a:ext cx="334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baseline="0" dirty="0">
                <a:latin typeface="Calibri Regular"/>
              </a:rPr>
              <a:t>Képfelirat</a:t>
            </a:r>
          </a:p>
        </p:txBody>
      </p:sp>
    </p:spTree>
    <p:extLst>
      <p:ext uri="{BB962C8B-B14F-4D97-AF65-F5344CB8AC3E}">
        <p14:creationId xmlns:p14="http://schemas.microsoft.com/office/powerpoint/2010/main" val="1705510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98650"/>
            <a:ext cx="10515600" cy="7762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1B02FAB-1B16-9A4A-B575-638A69EC2603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08846661"/>
              </p:ext>
            </p:extLst>
          </p:nvPr>
        </p:nvGraphicFramePr>
        <p:xfrm>
          <a:off x="838200" y="2149232"/>
          <a:ext cx="10515600" cy="27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8689790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7194246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630346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65689874"/>
                    </a:ext>
                  </a:extLst>
                </a:gridCol>
              </a:tblGrid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bg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031086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7888946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2858547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7125545"/>
                  </a:ext>
                </a:extLst>
              </a:tr>
              <a:tr h="553430"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Adat</a:t>
                      </a:r>
                      <a:endParaRPr lang="hu-HU" b="0" i="0" dirty="0">
                        <a:solidFill>
                          <a:schemeClr val="tx1"/>
                        </a:solidFill>
                        <a:latin typeface="Calibri Regular"/>
                        <a:ea typeface="Roboto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3081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083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áblázat 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86DF2-EEEC-194F-B7E8-A2B929AF8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24050"/>
            <a:ext cx="10515600" cy="750888"/>
          </a:xfrm>
        </p:spPr>
        <p:txBody>
          <a:bodyPr/>
          <a:lstStyle/>
          <a:p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címe</a:t>
            </a:r>
            <a:endParaRPr lang="hu-HU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D6960E-844D-A94F-A6CE-679E7B63D38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6088365"/>
              </p:ext>
            </p:extLst>
          </p:nvPr>
        </p:nvGraphicFramePr>
        <p:xfrm>
          <a:off x="7351202" y="1709876"/>
          <a:ext cx="3509396" cy="3815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698">
                  <a:extLst>
                    <a:ext uri="{9D8B030D-6E8A-4147-A177-3AD203B41FA5}">
                      <a16:colId xmlns:a16="http://schemas.microsoft.com/office/drawing/2014/main" val="3904232309"/>
                    </a:ext>
                  </a:extLst>
                </a:gridCol>
                <a:gridCol w="1754698">
                  <a:extLst>
                    <a:ext uri="{9D8B030D-6E8A-4147-A177-3AD203B41FA5}">
                      <a16:colId xmlns:a16="http://schemas.microsoft.com/office/drawing/2014/main" val="1413416836"/>
                    </a:ext>
                  </a:extLst>
                </a:gridCol>
              </a:tblGrid>
              <a:tr h="555653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CÍM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7630355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721114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453176"/>
                  </a:ext>
                </a:extLst>
              </a:tr>
              <a:tr h="1086500"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ln>
                            <a:noFill/>
                          </a:ln>
                        </a:rPr>
                        <a:t>adat</a:t>
                      </a:r>
                      <a:endParaRPr lang="hu-HU" b="0" i="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alibri Regular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5846154"/>
                  </a:ext>
                </a:extLst>
              </a:tr>
            </a:tbl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DE61FA0-4705-F749-9C47-FF7F7C4B0E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709875"/>
            <a:ext cx="5181600" cy="381515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Szöveg</a:t>
            </a:r>
            <a:endParaRPr lang="en-US" dirty="0"/>
          </a:p>
          <a:p>
            <a:pPr lvl="1"/>
            <a:r>
              <a:rPr lang="en-US" dirty="0" err="1"/>
              <a:t>Szöveg</a:t>
            </a:r>
            <a:endParaRPr lang="en-US" dirty="0"/>
          </a:p>
          <a:p>
            <a:pPr lvl="2"/>
            <a:r>
              <a:rPr lang="en-US" dirty="0" err="1"/>
              <a:t>Szöveg</a:t>
            </a:r>
            <a:endParaRPr lang="en-US" dirty="0"/>
          </a:p>
          <a:p>
            <a:pPr lvl="3"/>
            <a:r>
              <a:rPr lang="en-US" dirty="0" err="1"/>
              <a:t>Szöveg</a:t>
            </a:r>
            <a:endParaRPr lang="en-US" dirty="0"/>
          </a:p>
          <a:p>
            <a:pPr lvl="4"/>
            <a:r>
              <a:rPr lang="en-US" dirty="0" err="1"/>
              <a:t>Szöveg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7568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F46F77-97D4-8043-8134-2F281EBEE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here to edit</a:t>
            </a:r>
            <a:endParaRPr lang="hu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B4419-8F96-3D47-B5EF-C13513C34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1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90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80" r:id="rId14"/>
    <p:sldLayoutId id="2147483681" r:id="rId15"/>
    <p:sldLayoutId id="2147483679" r:id="rId16"/>
    <p:sldLayoutId id="2147483682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strike="noStrike" kern="1200" baseline="0">
          <a:solidFill>
            <a:schemeClr val="tx1"/>
          </a:solidFill>
          <a:latin typeface="Calibri Regular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Wingdings" pitchFamily="2" charset="2"/>
        <a:buChar char="§"/>
        <a:defRPr sz="2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4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Calibri Regular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digitalisgyermekvedelem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digitalisgyermekvedelem@djnkft.hu" TargetMode="Externa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C96A3-A0E0-534B-B259-EDEE2D12F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Digital </a:t>
            </a:r>
            <a:r>
              <a:rPr lang="hu-HU" dirty="0" err="1"/>
              <a:t>Child</a:t>
            </a:r>
            <a:r>
              <a:rPr lang="hu-HU" dirty="0"/>
              <a:t> </a:t>
            </a:r>
            <a:r>
              <a:rPr lang="hu-HU" dirty="0" err="1"/>
              <a:t>Protection</a:t>
            </a:r>
            <a:r>
              <a:rPr lang="hu-HU" dirty="0"/>
              <a:t> </a:t>
            </a:r>
            <a:r>
              <a:rPr lang="hu-HU" dirty="0" err="1"/>
              <a:t>Strategy</a:t>
            </a:r>
            <a:r>
              <a:rPr lang="hu-HU" dirty="0"/>
              <a:t> of Hungary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4D1134-AB4D-F140-B09F-234FC98CF3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SZABOLCS KÉRINGER, EXPERT , DIGITAL SUCCESS PROGRAMME</a:t>
            </a:r>
          </a:p>
        </p:txBody>
      </p:sp>
    </p:spTree>
    <p:extLst>
      <p:ext uri="{BB962C8B-B14F-4D97-AF65-F5344CB8AC3E}">
        <p14:creationId xmlns:p14="http://schemas.microsoft.com/office/powerpoint/2010/main" val="321522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2618-B33A-1A45-8154-DEE00E1C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784"/>
            <a:ext cx="10515600" cy="776288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Digital </a:t>
            </a:r>
            <a:r>
              <a:rPr lang="hu-HU" sz="4000" dirty="0" err="1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Child</a:t>
            </a:r>
            <a:r>
              <a:rPr lang="hu-HU" sz="4000" dirty="0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hu-HU" sz="4000" dirty="0" err="1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Protection</a:t>
            </a:r>
            <a:r>
              <a:rPr lang="hu-HU" sz="4000" dirty="0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– a </a:t>
            </a:r>
            <a:r>
              <a:rPr lang="hu-HU" sz="4000" dirty="0" err="1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definition</a:t>
            </a:r>
            <a:r>
              <a:rPr lang="hu-HU" sz="4000" dirty="0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</a:t>
            </a:r>
            <a:r>
              <a:rPr lang="hu-HU" sz="4000" dirty="0" err="1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by</a:t>
            </a:r>
            <a:r>
              <a:rPr lang="hu-HU" sz="4000" dirty="0">
                <a:solidFill>
                  <a:srgbClr val="262150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 DGYS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558FF73D-6694-4D53-83CD-5E0388F369A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70787"/>
          <a:ext cx="10515600" cy="376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lipszis 7">
            <a:extLst>
              <a:ext uri="{FF2B5EF4-FFF2-40B4-BE49-F238E27FC236}">
                <a16:creationId xmlns:a16="http://schemas.microsoft.com/office/drawing/2014/main" id="{7B1C3127-55AA-449E-A020-C2905A40A879}"/>
              </a:ext>
            </a:extLst>
          </p:cNvPr>
          <p:cNvSpPr/>
          <p:nvPr/>
        </p:nvSpPr>
        <p:spPr>
          <a:xfrm>
            <a:off x="8307977" y="2708366"/>
            <a:ext cx="2203269" cy="1889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Support</a:t>
            </a:r>
            <a:r>
              <a:rPr lang="hu-HU" sz="1200" b="1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hu-HU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active</a:t>
            </a:r>
            <a:r>
              <a:rPr lang="hu-HU" sz="1200" b="1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participation</a:t>
            </a:r>
            <a:r>
              <a:rPr lang="hu-HU" sz="1200" b="1" dirty="0">
                <a:latin typeface="Roboto" panose="02000000000000000000" pitchFamily="2" charset="0"/>
                <a:ea typeface="Roboto" panose="02000000000000000000" pitchFamily="2" charset="0"/>
              </a:rPr>
              <a:t>  of </a:t>
            </a:r>
            <a:r>
              <a:rPr lang="hu-HU" sz="1200" b="1" dirty="0" err="1">
                <a:latin typeface="Roboto" panose="02000000000000000000" pitchFamily="2" charset="0"/>
                <a:ea typeface="Roboto" panose="02000000000000000000" pitchFamily="2" charset="0"/>
              </a:rPr>
              <a:t>stakeholders</a:t>
            </a:r>
            <a:r>
              <a:rPr lang="hu-HU" sz="1200" b="1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algn="ctr"/>
            <a:r>
              <a:rPr lang="hu-HU" sz="1200" dirty="0" err="1">
                <a:latin typeface="Roboto" panose="02000000000000000000" pitchFamily="2" charset="0"/>
                <a:ea typeface="Roboto" panose="02000000000000000000" pitchFamily="2" charset="0"/>
              </a:rPr>
              <a:t>state</a:t>
            </a:r>
            <a:r>
              <a:rPr lang="hu-HU" sz="1200" dirty="0">
                <a:latin typeface="Roboto" panose="02000000000000000000" pitchFamily="2" charset="0"/>
                <a:ea typeface="Roboto" panose="02000000000000000000" pitchFamily="2" charset="0"/>
              </a:rPr>
              <a:t> and </a:t>
            </a:r>
            <a:r>
              <a:rPr lang="hu-HU" sz="1200" dirty="0" err="1">
                <a:latin typeface="Roboto" panose="02000000000000000000" pitchFamily="2" charset="0"/>
                <a:ea typeface="Roboto" panose="02000000000000000000" pitchFamily="2" charset="0"/>
              </a:rPr>
              <a:t>church</a:t>
            </a:r>
            <a:r>
              <a:rPr lang="hu-HU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1200" dirty="0" err="1">
                <a:latin typeface="Roboto" panose="02000000000000000000" pitchFamily="2" charset="0"/>
                <a:ea typeface="Roboto" panose="02000000000000000000" pitchFamily="2" charset="0"/>
              </a:rPr>
              <a:t>institutions</a:t>
            </a:r>
            <a:r>
              <a:rPr lang="hu-HU" sz="12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hu-HU" sz="1200" dirty="0" err="1">
                <a:latin typeface="Roboto" panose="02000000000000000000" pitchFamily="2" charset="0"/>
                <a:ea typeface="Roboto" panose="02000000000000000000" pitchFamily="2" charset="0"/>
              </a:rPr>
              <a:t>industry</a:t>
            </a:r>
            <a:r>
              <a:rPr lang="hu-HU" sz="12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hu-HU" sz="1200" dirty="0" err="1">
                <a:latin typeface="Roboto" panose="02000000000000000000" pitchFamily="2" charset="0"/>
                <a:ea typeface="Roboto" panose="02000000000000000000" pitchFamily="2" charset="0"/>
              </a:rPr>
              <a:t>civic</a:t>
            </a:r>
            <a:r>
              <a:rPr lang="hu-HU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hu-HU" sz="1200" dirty="0" err="1">
                <a:latin typeface="Roboto" panose="02000000000000000000" pitchFamily="2" charset="0"/>
                <a:ea typeface="Roboto" panose="02000000000000000000" pitchFamily="2" charset="0"/>
              </a:rPr>
              <a:t>society</a:t>
            </a:r>
            <a:r>
              <a:rPr lang="hu-HU" sz="1200" dirty="0"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hu-HU" sz="1200" dirty="0" err="1">
                <a:latin typeface="Roboto" panose="02000000000000000000" pitchFamily="2" charset="0"/>
                <a:ea typeface="Roboto" panose="02000000000000000000" pitchFamily="2" charset="0"/>
              </a:rPr>
              <a:t>families</a:t>
            </a:r>
            <a:r>
              <a:rPr lang="hu-HU" sz="12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DF7CE953-0332-475A-87BB-7F5AD3F363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9704" y="3461183"/>
            <a:ext cx="812536" cy="812536"/>
          </a:xfrm>
          <a:prstGeom prst="rect">
            <a:avLst/>
          </a:prstGeom>
        </p:spPr>
      </p:pic>
      <p:pic>
        <p:nvPicPr>
          <p:cNvPr id="24" name="Kép 23" descr="A képen szöveg, aláírás, világos látható&#10;&#10;Automatikusan generált leírás">
            <a:extLst>
              <a:ext uri="{FF2B5EF4-FFF2-40B4-BE49-F238E27FC236}">
                <a16:creationId xmlns:a16="http://schemas.microsoft.com/office/drawing/2014/main" id="{52EB73EA-82FB-42F5-9968-7C8B43BF88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9167" y="2316479"/>
            <a:ext cx="768769" cy="768769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5BBBD44C-F45A-4B25-998B-3C6445EBCA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9167" y="3461183"/>
            <a:ext cx="768770" cy="768770"/>
          </a:xfrm>
          <a:prstGeom prst="rect">
            <a:avLst/>
          </a:prstGeom>
        </p:spPr>
      </p:pic>
      <p:pic>
        <p:nvPicPr>
          <p:cNvPr id="30" name="Kép 29">
            <a:extLst>
              <a:ext uri="{FF2B5EF4-FFF2-40B4-BE49-F238E27FC236}">
                <a16:creationId xmlns:a16="http://schemas.microsoft.com/office/drawing/2014/main" id="{75A6BEFA-F841-48E0-BEFD-D1249DD8EE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9450" y="3429000"/>
            <a:ext cx="914402" cy="914402"/>
          </a:xfrm>
          <a:prstGeom prst="rect">
            <a:avLst/>
          </a:prstGeom>
        </p:spPr>
      </p:pic>
      <p:pic>
        <p:nvPicPr>
          <p:cNvPr id="38" name="Kép 37">
            <a:extLst>
              <a:ext uri="{FF2B5EF4-FFF2-40B4-BE49-F238E27FC236}">
                <a16:creationId xmlns:a16="http://schemas.microsoft.com/office/drawing/2014/main" id="{FB6DA981-0ABB-4DBF-83CB-FDF6916814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34689" y="4557938"/>
            <a:ext cx="653247" cy="6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6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6165FD-3F64-4ECF-9BF6-70625120B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29" y="686547"/>
            <a:ext cx="9155859" cy="784412"/>
          </a:xfrm>
        </p:spPr>
        <p:txBody>
          <a:bodyPr anchor="b">
            <a:normAutofit/>
          </a:bodyPr>
          <a:lstStyle/>
          <a:p>
            <a:r>
              <a:rPr lang="hu-HU" sz="3200" dirty="0"/>
              <a:t>T</a:t>
            </a:r>
            <a:r>
              <a:rPr lang="en-US" sz="3200" dirty="0"/>
              <a:t>he Digital Child Protection </a:t>
            </a:r>
            <a:r>
              <a:rPr lang="hu-HU" sz="3200" dirty="0" err="1"/>
              <a:t>Strategy</a:t>
            </a:r>
            <a:r>
              <a:rPr lang="hu-HU" sz="3200" dirty="0"/>
              <a:t> of Hungary</a:t>
            </a:r>
            <a:r>
              <a:rPr lang="en-US" sz="3200" dirty="0"/>
              <a:t> </a:t>
            </a:r>
            <a:endParaRPr lang="hu-HU" dirty="0"/>
          </a:p>
        </p:txBody>
      </p:sp>
      <p:pic>
        <p:nvPicPr>
          <p:cNvPr id="13" name="Kép 12" descr="A képen szöveg, computer, személy, számítógép látható&#10;&#10;Automatikusan generált leírás">
            <a:extLst>
              <a:ext uri="{FF2B5EF4-FFF2-40B4-BE49-F238E27FC236}">
                <a16:creationId xmlns:a16="http://schemas.microsoft.com/office/drawing/2014/main" id="{4DEE76B8-3B2D-407D-B485-EFB4DFEC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42" y="1664829"/>
            <a:ext cx="7042963" cy="4239911"/>
          </a:xfrm>
          <a:prstGeom prst="rect">
            <a:avLst/>
          </a:prstGeom>
        </p:spPr>
      </p:pic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046CC2D5-4DE4-4A6C-B7E9-9B652747A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05" y="1746607"/>
            <a:ext cx="4174353" cy="414785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3200" baseline="0" dirty="0">
                <a:latin typeface="Roboto" panose="02000000000000000000" pitchFamily="2" charset="0"/>
                <a:ea typeface="Roboto" panose="02000000000000000000" pitchFamily="2" charset="0"/>
              </a:rPr>
              <a:t>One of the most important issues in the digital transformation </a:t>
            </a:r>
            <a:r>
              <a:rPr lang="en-US" sz="3200" b="1" baseline="0" dirty="0">
                <a:latin typeface="Roboto" panose="02000000000000000000" pitchFamily="2" charset="0"/>
                <a:ea typeface="Roboto" panose="02000000000000000000" pitchFamily="2" charset="0"/>
              </a:rPr>
              <a:t>is how young people can use the Internet </a:t>
            </a:r>
            <a:r>
              <a:rPr lang="hu-HU" sz="3200" baseline="0" dirty="0">
                <a:latin typeface="Roboto" panose="02000000000000000000" pitchFamily="2" charset="0"/>
                <a:ea typeface="Roboto" panose="02000000000000000000" pitchFamily="2" charset="0"/>
              </a:rPr>
              <a:t>in a </a:t>
            </a:r>
            <a:r>
              <a:rPr lang="en-US" sz="3200" baseline="0" dirty="0">
                <a:latin typeface="Roboto" panose="02000000000000000000" pitchFamily="2" charset="0"/>
                <a:ea typeface="Roboto" panose="02000000000000000000" pitchFamily="2" charset="0"/>
              </a:rPr>
              <a:t>safe, conscious and value-creating way.</a:t>
            </a:r>
            <a:endParaRPr lang="hu-HU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r>
              <a:rPr lang="en-US" sz="3200" baseline="0" dirty="0">
                <a:latin typeface="Roboto" panose="02000000000000000000" pitchFamily="2" charset="0"/>
                <a:ea typeface="Roboto" panose="02000000000000000000" pitchFamily="2" charset="0"/>
              </a:rPr>
              <a:t>In </a:t>
            </a:r>
            <a:r>
              <a:rPr lang="en-US" sz="3200" b="1" baseline="0" dirty="0">
                <a:latin typeface="Roboto" panose="02000000000000000000" pitchFamily="2" charset="0"/>
                <a:ea typeface="Roboto" panose="02000000000000000000" pitchFamily="2" charset="0"/>
              </a:rPr>
              <a:t>order to eliminate the </a:t>
            </a:r>
            <a:r>
              <a:rPr lang="hu-HU" sz="3200" b="1" baseline="0" dirty="0">
                <a:latin typeface="Roboto" panose="02000000000000000000" pitchFamily="2" charset="0"/>
                <a:ea typeface="Roboto" panose="02000000000000000000" pitchFamily="2" charset="0"/>
              </a:rPr>
              <a:t>online </a:t>
            </a:r>
            <a:r>
              <a:rPr lang="en-US" sz="3200" b="1" baseline="0" dirty="0">
                <a:latin typeface="Roboto" panose="02000000000000000000" pitchFamily="2" charset="0"/>
                <a:ea typeface="Roboto" panose="02000000000000000000" pitchFamily="2" charset="0"/>
              </a:rPr>
              <a:t>risks </a:t>
            </a:r>
            <a:r>
              <a:rPr lang="en-US" sz="3200" baseline="0" dirty="0">
                <a:latin typeface="Roboto" panose="02000000000000000000" pitchFamily="2" charset="0"/>
                <a:ea typeface="Roboto" panose="02000000000000000000" pitchFamily="2" charset="0"/>
              </a:rPr>
              <a:t>to our children and to take advantage of the opportunities offered by the Internet, we place great emphasis on digital media literacy</a:t>
            </a:r>
            <a:r>
              <a:rPr lang="hu-HU" sz="3200" baseline="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hu-HU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0"/>
            <a:r>
              <a:rPr lang="en-US" sz="3200" baseline="0" dirty="0">
                <a:latin typeface="Roboto" panose="02000000000000000000" pitchFamily="2" charset="0"/>
                <a:ea typeface="Roboto" panose="02000000000000000000" pitchFamily="2" charset="0"/>
              </a:rPr>
              <a:t>In recent years, we have implemented and further developed the Strategy through a wealth of </a:t>
            </a:r>
            <a:r>
              <a:rPr lang="en-US" sz="3200" b="1" baseline="0" dirty="0">
                <a:latin typeface="Roboto" panose="02000000000000000000" pitchFamily="2" charset="0"/>
                <a:ea typeface="Roboto" panose="02000000000000000000" pitchFamily="2" charset="0"/>
              </a:rPr>
              <a:t>experience, research, workshop and pedagogical consultation</a:t>
            </a:r>
            <a:r>
              <a:rPr lang="en-US" sz="3200" baseline="0" dirty="0">
                <a:latin typeface="Roboto" panose="02000000000000000000" pitchFamily="2" charset="0"/>
                <a:ea typeface="Roboto" panose="02000000000000000000" pitchFamily="2" charset="0"/>
              </a:rPr>
              <a:t>. With our further projects, we also provide continuous responses to domestic social needs.</a:t>
            </a:r>
            <a:endParaRPr lang="hu-HU" sz="32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678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>
            <a:extLst>
              <a:ext uri="{FF2B5EF4-FFF2-40B4-BE49-F238E27FC236}">
                <a16:creationId xmlns:a16="http://schemas.microsoft.com/office/drawing/2014/main" id="{FF5957B8-AC41-414C-8D85-779EA9BF476F}"/>
              </a:ext>
            </a:extLst>
          </p:cNvPr>
          <p:cNvSpPr/>
          <p:nvPr/>
        </p:nvSpPr>
        <p:spPr>
          <a:xfrm>
            <a:off x="209320" y="1488440"/>
            <a:ext cx="6582005" cy="45267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2" name="Tartalom helye 5">
            <a:extLst>
              <a:ext uri="{FF2B5EF4-FFF2-40B4-BE49-F238E27FC236}">
                <a16:creationId xmlns:a16="http://schemas.microsoft.com/office/drawing/2014/main" id="{258E240F-6404-4CA7-A1AF-C2532823BE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529879"/>
              </p:ext>
            </p:extLst>
          </p:nvPr>
        </p:nvGraphicFramePr>
        <p:xfrm>
          <a:off x="436008" y="2320666"/>
          <a:ext cx="6355317" cy="381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ím 2">
            <a:extLst>
              <a:ext uri="{FF2B5EF4-FFF2-40B4-BE49-F238E27FC236}">
                <a16:creationId xmlns:a16="http://schemas.microsoft.com/office/drawing/2014/main" id="{2FE36A65-9FFB-4BB6-BF2D-2093E5E21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256"/>
            <a:ext cx="10515600" cy="776288"/>
          </a:xfrm>
        </p:spPr>
        <p:txBody>
          <a:bodyPr>
            <a:normAutofit/>
          </a:bodyPr>
          <a:lstStyle/>
          <a:p>
            <a:r>
              <a:rPr lang="hu-HU" dirty="0"/>
              <a:t>Research / </a:t>
            </a:r>
            <a:r>
              <a:rPr lang="hu-HU" dirty="0" err="1"/>
              <a:t>innovative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> </a:t>
            </a:r>
            <a:r>
              <a:rPr lang="hu-HU" dirty="0" err="1"/>
              <a:t>methods</a:t>
            </a: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C8858AF-CB0D-405B-99C0-4F79958B56A2}"/>
              </a:ext>
            </a:extLst>
          </p:cNvPr>
          <p:cNvSpPr txBox="1"/>
          <p:nvPr/>
        </p:nvSpPr>
        <p:spPr>
          <a:xfrm>
            <a:off x="976744" y="1488440"/>
            <a:ext cx="5481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1. DIGITAL CHILD PROTECTION INDEX</a:t>
            </a:r>
          </a:p>
          <a:p>
            <a:r>
              <a:rPr lang="hu-HU" dirty="0"/>
              <a:t>3 </a:t>
            </a:r>
            <a:r>
              <a:rPr lang="hu-HU" dirty="0" err="1"/>
              <a:t>subfactors</a:t>
            </a:r>
            <a:r>
              <a:rPr lang="hu-HU" dirty="0"/>
              <a:t> of a </a:t>
            </a:r>
            <a:r>
              <a:rPr lang="hu-HU" dirty="0" err="1"/>
              <a:t>the</a:t>
            </a:r>
            <a:r>
              <a:rPr lang="hu-HU" dirty="0"/>
              <a:t> index,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indicators</a:t>
            </a:r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98CFE55-3655-4E23-A448-0CAC314A53DA}"/>
              </a:ext>
            </a:extLst>
          </p:cNvPr>
          <p:cNvSpPr txBox="1"/>
          <p:nvPr/>
        </p:nvSpPr>
        <p:spPr>
          <a:xfrm>
            <a:off x="6877774" y="1395899"/>
            <a:ext cx="507610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2. DIGIMINI</a:t>
            </a:r>
          </a:p>
          <a:p>
            <a:r>
              <a:rPr lang="hu-HU" dirty="0"/>
              <a:t>Digital </a:t>
            </a:r>
            <a:r>
              <a:rPr lang="hu-HU" dirty="0" err="1"/>
              <a:t>attitudes</a:t>
            </a:r>
            <a:r>
              <a:rPr lang="hu-HU" dirty="0"/>
              <a:t> and </a:t>
            </a:r>
            <a:r>
              <a:rPr lang="hu-HU" dirty="0" err="1"/>
              <a:t>media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of </a:t>
            </a:r>
            <a:r>
              <a:rPr lang="hu-HU" dirty="0" err="1"/>
              <a:t>preschoolers</a:t>
            </a:r>
            <a:endParaRPr lang="hu-HU" dirty="0"/>
          </a:p>
          <a:p>
            <a:r>
              <a:rPr lang="hu-HU" dirty="0" err="1"/>
              <a:t>Methods</a:t>
            </a:r>
            <a:r>
              <a:rPr lang="hu-H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Observation</a:t>
            </a:r>
            <a:r>
              <a:rPr lang="hu-HU" dirty="0"/>
              <a:t> </a:t>
            </a:r>
            <a:r>
              <a:rPr lang="hu-HU" dirty="0" err="1"/>
              <a:t>diaries</a:t>
            </a:r>
            <a:endParaRPr lang="hu-H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Focus</a:t>
            </a:r>
            <a:r>
              <a:rPr lang="hu-HU" dirty="0"/>
              <a:t> </a:t>
            </a:r>
            <a:r>
              <a:rPr lang="hu-HU" dirty="0" err="1"/>
              <a:t>groups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drama</a:t>
            </a:r>
            <a:r>
              <a:rPr lang="hu-HU" dirty="0"/>
              <a:t> play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2652817F-BB90-4A9E-8B63-4DD7AAC8A96B}"/>
              </a:ext>
            </a:extLst>
          </p:cNvPr>
          <p:cNvSpPr txBox="1"/>
          <p:nvPr/>
        </p:nvSpPr>
        <p:spPr>
          <a:xfrm>
            <a:off x="6877774" y="3246110"/>
            <a:ext cx="5076102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3. ACTION RESEARCH – </a:t>
            </a:r>
            <a:r>
              <a:rPr lang="hu-HU" b="1" dirty="0" err="1"/>
              <a:t>creating</a:t>
            </a:r>
            <a:r>
              <a:rPr lang="hu-HU" b="1" dirty="0"/>
              <a:t> </a:t>
            </a:r>
            <a:r>
              <a:rPr lang="hu-HU" b="1" dirty="0" err="1"/>
              <a:t>digital</a:t>
            </a:r>
            <a:r>
              <a:rPr lang="hu-HU" b="1" dirty="0"/>
              <a:t> </a:t>
            </a:r>
            <a:r>
              <a:rPr lang="hu-HU" b="1" dirty="0" err="1"/>
              <a:t>profiles</a:t>
            </a:r>
            <a:r>
              <a:rPr lang="hu-HU" b="1" dirty="0"/>
              <a:t> </a:t>
            </a:r>
            <a:r>
              <a:rPr lang="hu-HU" b="1" dirty="0" err="1"/>
              <a:t>for</a:t>
            </a:r>
            <a:r>
              <a:rPr lang="hu-HU" b="1" dirty="0"/>
              <a:t> </a:t>
            </a:r>
            <a:r>
              <a:rPr lang="hu-HU" b="1" dirty="0" err="1"/>
              <a:t>child</a:t>
            </a:r>
            <a:r>
              <a:rPr lang="hu-HU" b="1" dirty="0"/>
              <a:t> </a:t>
            </a:r>
            <a:r>
              <a:rPr lang="hu-HU" b="1" dirty="0" err="1"/>
              <a:t>growing</a:t>
            </a:r>
            <a:r>
              <a:rPr lang="hu-HU" b="1" dirty="0"/>
              <a:t> </a:t>
            </a:r>
            <a:r>
              <a:rPr lang="hu-HU" b="1" dirty="0" err="1"/>
              <a:t>up</a:t>
            </a:r>
            <a:r>
              <a:rPr lang="hu-HU" b="1" dirty="0"/>
              <a:t> in </a:t>
            </a:r>
            <a:r>
              <a:rPr lang="hu-HU" b="1" dirty="0" err="1"/>
              <a:t>public</a:t>
            </a:r>
            <a:r>
              <a:rPr lang="hu-HU" b="1" dirty="0"/>
              <a:t> </a:t>
            </a:r>
            <a:r>
              <a:rPr lang="hu-HU" b="1" dirty="0" err="1"/>
              <a:t>care</a:t>
            </a:r>
            <a:endParaRPr lang="hu-HU" b="1" dirty="0"/>
          </a:p>
          <a:p>
            <a:r>
              <a:rPr lang="hu-HU" dirty="0"/>
              <a:t>Mixed </a:t>
            </a:r>
            <a:r>
              <a:rPr lang="hu-HU" dirty="0" err="1"/>
              <a:t>method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12" name="Kép 11" descr="A képen szöveg, játék, baba, vektorgrafika látható&#10;&#10;Automatikusan generált leírás">
            <a:extLst>
              <a:ext uri="{FF2B5EF4-FFF2-40B4-BE49-F238E27FC236}">
                <a16:creationId xmlns:a16="http://schemas.microsoft.com/office/drawing/2014/main" id="{60113E90-3486-45E0-B6CF-5272B21D7D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549" y="4424362"/>
            <a:ext cx="2447925" cy="137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3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0C9801-03FE-4F37-B1B9-A5864794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Legal</a:t>
            </a:r>
            <a:r>
              <a:rPr lang="hu-HU" dirty="0"/>
              <a:t> </a:t>
            </a:r>
            <a:r>
              <a:rPr lang="hu-HU" dirty="0" err="1"/>
              <a:t>expert</a:t>
            </a:r>
            <a:r>
              <a:rPr lang="hu-HU" dirty="0"/>
              <a:t> </a:t>
            </a:r>
            <a:r>
              <a:rPr lang="hu-HU" dirty="0" err="1"/>
              <a:t>studies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448AE8-A0FF-4A6B-831E-7DC70FE65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Regulation</a:t>
            </a:r>
            <a:r>
              <a:rPr lang="hu-HU" dirty="0"/>
              <a:t> of </a:t>
            </a:r>
            <a:r>
              <a:rPr lang="hu-HU" dirty="0" err="1"/>
              <a:t>disinformation</a:t>
            </a:r>
            <a:r>
              <a:rPr lang="hu-HU" dirty="0"/>
              <a:t> – </a:t>
            </a:r>
            <a:r>
              <a:rPr lang="hu-HU" dirty="0" err="1"/>
              <a:t>analysis</a:t>
            </a:r>
            <a:r>
              <a:rPr lang="hu-HU" dirty="0"/>
              <a:t> of </a:t>
            </a:r>
            <a:r>
              <a:rPr lang="hu-HU" dirty="0" err="1"/>
              <a:t>examples</a:t>
            </a:r>
            <a:endParaRPr lang="hu-HU" dirty="0"/>
          </a:p>
          <a:p>
            <a:r>
              <a:rPr lang="hu-HU" dirty="0" err="1"/>
              <a:t>Regulation</a:t>
            </a:r>
            <a:r>
              <a:rPr lang="hu-HU" dirty="0"/>
              <a:t> of </a:t>
            </a:r>
            <a:r>
              <a:rPr lang="hu-HU" dirty="0" err="1"/>
              <a:t>digital</a:t>
            </a:r>
            <a:r>
              <a:rPr lang="hu-HU" dirty="0"/>
              <a:t> </a:t>
            </a:r>
            <a:r>
              <a:rPr lang="hu-HU" dirty="0" err="1"/>
              <a:t>media</a:t>
            </a:r>
            <a:r>
              <a:rPr lang="hu-HU" dirty="0"/>
              <a:t> </a:t>
            </a:r>
            <a:r>
              <a:rPr lang="hu-HU" dirty="0" err="1"/>
              <a:t>platforms</a:t>
            </a:r>
            <a:endParaRPr lang="hu-HU" dirty="0"/>
          </a:p>
          <a:p>
            <a:r>
              <a:rPr lang="hu-HU" dirty="0" err="1"/>
              <a:t>Regulation</a:t>
            </a:r>
            <a:r>
              <a:rPr lang="hu-HU" dirty="0"/>
              <a:t> of </a:t>
            </a:r>
            <a:r>
              <a:rPr lang="hu-HU" dirty="0" err="1"/>
              <a:t>videogames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017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81D10C-3BA7-447F-A09C-0BD7EBC0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Educational</a:t>
            </a:r>
            <a:r>
              <a:rPr lang="hu-HU" dirty="0"/>
              <a:t> </a:t>
            </a:r>
            <a:r>
              <a:rPr lang="hu-HU" dirty="0" err="1"/>
              <a:t>programs</a:t>
            </a:r>
            <a:endParaRPr lang="hu-HU" dirty="0"/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11F7B0F3-6DC2-4022-B4D0-3181A56956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392819"/>
              </p:ext>
            </p:extLst>
          </p:nvPr>
        </p:nvGraphicFramePr>
        <p:xfrm>
          <a:off x="838200" y="1825625"/>
          <a:ext cx="10515600" cy="401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093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83C696-9E8C-4512-89AD-1CF1347FC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Information</a:t>
            </a:r>
            <a:r>
              <a:rPr lang="hu-HU" dirty="0"/>
              <a:t> online </a:t>
            </a:r>
            <a:r>
              <a:rPr lang="hu-HU" dirty="0">
                <a:hlinkClick r:id="rId2"/>
              </a:rPr>
              <a:t>https://digitalisgyermekvedelem.hu</a:t>
            </a:r>
            <a:r>
              <a:rPr lang="hu-HU" dirty="0"/>
              <a:t> 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B144FDF9-41D0-4DB0-97CE-7C7E106CA0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668013"/>
              </p:ext>
            </p:extLst>
          </p:nvPr>
        </p:nvGraphicFramePr>
        <p:xfrm>
          <a:off x="838200" y="1825625"/>
          <a:ext cx="10515600" cy="401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338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6FD9-779A-3249-9093-6E0FC8E1B5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3DBA55-BF78-6544-974F-88EBF0E8B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678308"/>
            <a:ext cx="6342044" cy="400795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Contact</a:t>
            </a:r>
            <a:r>
              <a:rPr lang="hu-HU" dirty="0"/>
              <a:t>: </a:t>
            </a:r>
            <a:r>
              <a:rPr lang="hu-HU" dirty="0" err="1">
                <a:hlinkClick r:id="rId2"/>
              </a:rPr>
              <a:t>digitalisgyermekvedelem@</a:t>
            </a:r>
            <a:r>
              <a:rPr lang="hu-HU" err="1">
                <a:hlinkClick r:id="rId2"/>
              </a:rPr>
              <a:t>djnkft</a:t>
            </a:r>
            <a:r>
              <a:rPr lang="hu-HU">
                <a:hlinkClick r:id="rId2"/>
              </a:rPr>
              <a:t>.hu</a:t>
            </a:r>
            <a:endParaRPr lang="hu-HU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7440907"/>
      </p:ext>
    </p:extLst>
  </p:cSld>
  <p:clrMapOvr>
    <a:masterClrMapping/>
  </p:clrMapOvr>
</p:sld>
</file>

<file path=ppt/theme/theme1.xml><?xml version="1.0" encoding="utf-8"?>
<a:theme xmlns:a="http://schemas.openxmlformats.org/drawingml/2006/main" name="djp_theme">
  <a:themeElements>
    <a:clrScheme name="djp 1">
      <a:dk1>
        <a:srgbClr val="3F484D"/>
      </a:dk1>
      <a:lt1>
        <a:srgbClr val="FFFFFF"/>
      </a:lt1>
      <a:dk2>
        <a:srgbClr val="3F484D"/>
      </a:dk2>
      <a:lt2>
        <a:srgbClr val="EFEFEF"/>
      </a:lt2>
      <a:accent1>
        <a:srgbClr val="262050"/>
      </a:accent1>
      <a:accent2>
        <a:srgbClr val="06AB71"/>
      </a:accent2>
      <a:accent3>
        <a:srgbClr val="EB0A32"/>
      </a:accent3>
      <a:accent4>
        <a:srgbClr val="68C0ED"/>
      </a:accent4>
      <a:accent5>
        <a:srgbClr val="8F8F92"/>
      </a:accent5>
      <a:accent6>
        <a:srgbClr val="3F484D"/>
      </a:accent6>
      <a:hlink>
        <a:srgbClr val="68C0ED"/>
      </a:hlink>
      <a:folHlink>
        <a:srgbClr val="68C0E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jp_ppt_sablon_20210917" id="{6FEB12F1-6EB4-1C44-99D5-434863A0D9B9}" vid="{0B9F55EF-D2FA-A14A-8CE3-A29B44B7F4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311e7baa-e752-4a4d-8ec9-b0a146266f7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886E3C0D227D14A91EC55D26F1EFEDD" ma:contentTypeVersion="14" ma:contentTypeDescription="Új dokumentum létrehozása." ma:contentTypeScope="" ma:versionID="c408c4268f0ac7b92da20794c8db54a2">
  <xsd:schema xmlns:xsd="http://www.w3.org/2001/XMLSchema" xmlns:xs="http://www.w3.org/2001/XMLSchema" xmlns:p="http://schemas.microsoft.com/office/2006/metadata/properties" xmlns:ns2="311e7baa-e752-4a4d-8ec9-b0a146266f76" xmlns:ns3="f03d997d-718e-44d7-a6f2-2936d784526f" targetNamespace="http://schemas.microsoft.com/office/2006/metadata/properties" ma:root="true" ma:fieldsID="0cf87ccbebdbb705529b9e98bda05139" ns2:_="" ns3:_="">
    <xsd:import namespace="311e7baa-e752-4a4d-8ec9-b0a146266f76"/>
    <xsd:import namespace="f03d997d-718e-44d7-a6f2-2936d78452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1e7baa-e752-4a4d-8ec9-b0a146266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Láttamozási állapot" ma:internalName="L_x00e1_ttamoz_x00e1_si_x0020__x00e1_llapot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d997d-718e-44d7-a6f2-2936d784526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A37977-ECAC-4A7B-991E-346DD9765FB2}">
  <ds:schemaRefs>
    <ds:schemaRef ds:uri="http://schemas.microsoft.com/office/2006/metadata/properties"/>
    <ds:schemaRef ds:uri="http://schemas.microsoft.com/office/infopath/2007/PartnerControls"/>
    <ds:schemaRef ds:uri="311e7baa-e752-4a4d-8ec9-b0a146266f76"/>
  </ds:schemaRefs>
</ds:datastoreItem>
</file>

<file path=customXml/itemProps2.xml><?xml version="1.0" encoding="utf-8"?>
<ds:datastoreItem xmlns:ds="http://schemas.openxmlformats.org/officeDocument/2006/customXml" ds:itemID="{814E2F90-50FD-4E1D-8EB9-F73100F883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F58F87-F559-4D5A-8B3A-C612C85ADB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1e7baa-e752-4a4d-8ec9-b0a146266f76"/>
    <ds:schemaRef ds:uri="f03d997d-718e-44d7-a6f2-2936d78452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ppt_minta</Template>
  <TotalTime>101</TotalTime>
  <Words>834</Words>
  <Application>Microsoft Office PowerPoint</Application>
  <PresentationFormat>Widescreen</PresentationFormat>
  <Paragraphs>70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bold</vt:lpstr>
      <vt:lpstr>Calibri Light</vt:lpstr>
      <vt:lpstr>Calibri Regular</vt:lpstr>
      <vt:lpstr>Roboto</vt:lpstr>
      <vt:lpstr>Wingdings</vt:lpstr>
      <vt:lpstr>djp_theme</vt:lpstr>
      <vt:lpstr>Digital Child Protection Strategy of Hungary</vt:lpstr>
      <vt:lpstr>Digital Child Protection – a definition by DGYS</vt:lpstr>
      <vt:lpstr>The Digital Child Protection Strategy of Hungary </vt:lpstr>
      <vt:lpstr>Research / innovative research methods</vt:lpstr>
      <vt:lpstr>Legal expert studies</vt:lpstr>
      <vt:lpstr>Educational programs</vt:lpstr>
      <vt:lpstr>Information online https://digitalisgyermekvedelem.hu 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Child Protection Strategy of Hungary</dc:title>
  <dc:creator>Timár Borbála</dc:creator>
  <cp:lastModifiedBy>Brouard, Ricarda</cp:lastModifiedBy>
  <cp:revision>3</cp:revision>
  <dcterms:created xsi:type="dcterms:W3CDTF">2021-12-16T13:22:08Z</dcterms:created>
  <dcterms:modified xsi:type="dcterms:W3CDTF">2021-12-22T15:04:55Z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0x0101008886E3C0D227D14A91EC55D26F1EFEDD</vt:lpwstr>
  </property>
</Properties>
</file>