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1"/>
  </p:normalViewPr>
  <p:slideViewPr>
    <p:cSldViewPr snapToGrid="0" snapToObjects="1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9F480D-2736-0C4E-B7F2-48EAFB550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FEF2AB-25B1-6247-83B8-53C76F0E2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5ACA57-6CFB-0D4B-BCF2-94BF0C6E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169AE6-692E-5840-98A7-7490C23B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C90A39-C4C7-3440-B535-A7861AB4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7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39E81D-A7DA-184C-8028-F9FAE1BB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9614DE-8457-A04B-B9A3-BBDA84BFA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3523B5-4C57-4D4D-AB5C-82941FBD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DE35D-B97C-EB42-A318-7F226943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99204-6820-1D42-B9D6-F63F2A10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033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9B11F6-6D3D-DA46-BD12-18214EB61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E10CC54-0053-C645-AAE0-EC256C528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3D2C6C-2607-D849-A317-F9FA86BA7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B81C08-1207-2544-A533-936184925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602CA0-8258-6345-841C-28493C2B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2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09EA07-9F58-6043-80A1-7698FC4FD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BF0BF8-80B4-0448-9D58-0B110AEF9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34CFE-17CD-4D4E-AB78-8E1C41546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7C94D2-8031-C24B-B487-CB4F8FCC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445293-76EF-F545-935F-45AFA808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67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9C54E-AE14-7A4F-A7E5-FAE910B0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EBAC07-1A96-534D-A0F0-D9FE0043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9A3BB6-847F-4B48-B1D3-A377E0F3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F9A82F-B9E0-5448-A70D-77670DBD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0E3751-B16D-684C-9423-949204C0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45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20D19-BEB8-7D41-9CA9-AAA2AE1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84CB7B-B496-0E4B-BEBC-7EC398F53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234F3B-557B-D840-ACE4-93CD26FCD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21BE44-F690-C544-8BF9-1098401F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CD11F-DBB1-A54D-BB59-88A0C3E6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B0CA0E-8E43-1242-AE15-EA880AB64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2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42E5EC-2FF9-5D4E-937C-B139FB6D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1F8C1D-8836-6546-BF92-3B8955FC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D16B56-B3BB-EE4A-8863-D93E23084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70450C-BAD8-0848-9BDF-21A722374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251EAC4-53E4-2B44-A489-997DD8204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CBD56F-D3F6-C145-9BD3-F491BF9A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B01C88-EDEB-9A47-9FB8-552DC47F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2D46C1-8122-1A40-B46D-40BDC8B0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5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D0549-FA7E-D64C-9F56-5E923C24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4335E7-2DD2-884B-A230-E222FB3F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9BD5AC-9814-BC49-B135-73E9AC49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9D77D3-B350-EC48-BF73-5CCEC6B7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1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0060E96-1648-534E-B032-F72BA659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F9AFBE-75FA-AD47-9288-8BD65B07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26945-5FAF-E744-B340-6D8EF4CA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1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6989B6-5734-D846-B100-56C7710C0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96ACA-3137-4C4A-B9B3-F1CE12C93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881234-1158-7045-9F79-77FB7B2D4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2AA848-0561-234C-929B-B37ACC96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8B73E3-42F2-0D4F-B460-49EAC8E5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DB23EB-782D-C94A-A775-268E2CAC4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6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0B7F7-5CB7-FE4B-ABD5-3ADB78F0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272BCA-BE1C-944B-A6FE-094D760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C4C15F-987A-3A4B-852A-5BEBBD9F4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D75762A-C3E9-C845-BF23-4B25A3A4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F83C3B-54BF-134C-B311-7A84C6EB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22277D-607C-E74A-8E07-063832F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D15343-2261-CB46-8AB7-A49A8C60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D87492-7221-C14B-8FBB-D805B40F4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B7B9F-2EBB-8648-BFF2-B57D0B52A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FDB32-1CC1-0D46-AA21-2DDB472E5613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2690D2-9356-514C-8813-C9715B566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398F65-7FB5-7E4C-8746-E41FC034C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10E0-F4E2-B941-B52F-28DE137B878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95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ersonne, capture d’écran, posant&#10;&#10;Description générée automatiquement">
            <a:extLst>
              <a:ext uri="{FF2B5EF4-FFF2-40B4-BE49-F238E27FC236}">
                <a16:creationId xmlns:a16="http://schemas.microsoft.com/office/drawing/2014/main" id="{80189296-4E61-A643-A7F7-770163D73C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6"/>
          <a:stretch/>
        </p:blipFill>
        <p:spPr>
          <a:xfrm>
            <a:off x="-128588" y="-70629"/>
            <a:ext cx="12320588" cy="69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6E64C7-9309-044E-8CF8-46A9D173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B73434-FF91-3F48-AC73-04F63804F2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200659" cy="6858000"/>
          </a:xfrm>
        </p:spPr>
      </p:pic>
    </p:spTree>
    <p:extLst>
      <p:ext uri="{BB962C8B-B14F-4D97-AF65-F5344CB8AC3E}">
        <p14:creationId xmlns:p14="http://schemas.microsoft.com/office/powerpoint/2010/main" val="27312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2B7A56-210B-E143-9741-98EEE29C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C5520CE1-A017-954E-9CDC-A2055307F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205"/>
            <a:ext cx="12192000" cy="6880205"/>
          </a:xfrm>
        </p:spPr>
      </p:pic>
    </p:spTree>
    <p:extLst>
      <p:ext uri="{BB962C8B-B14F-4D97-AF65-F5344CB8AC3E}">
        <p14:creationId xmlns:p14="http://schemas.microsoft.com/office/powerpoint/2010/main" val="520331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209CD-772C-FA49-94BA-E9F500D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D29EDAC-1599-AB40-849F-19492F101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66"/>
          </a:xfrm>
        </p:spPr>
      </p:pic>
    </p:spTree>
    <p:extLst>
      <p:ext uri="{BB962C8B-B14F-4D97-AF65-F5344CB8AC3E}">
        <p14:creationId xmlns:p14="http://schemas.microsoft.com/office/powerpoint/2010/main" val="147949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D3326E-ED07-7745-84E8-ACD18B6F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DA1363DD-1869-EA4F-93DF-189A8C644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540"/>
          </a:xfrm>
        </p:spPr>
      </p:pic>
    </p:spTree>
    <p:extLst>
      <p:ext uri="{BB962C8B-B14F-4D97-AF65-F5344CB8AC3E}">
        <p14:creationId xmlns:p14="http://schemas.microsoft.com/office/powerpoint/2010/main" val="154863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EC9303-78B7-594C-A7CC-493093F0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AD8B64B1-E043-5A49-A1FB-EF9CA30DF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566"/>
          </a:xfrm>
        </p:spPr>
      </p:pic>
    </p:spTree>
    <p:extLst>
      <p:ext uri="{BB962C8B-B14F-4D97-AF65-F5344CB8AC3E}">
        <p14:creationId xmlns:p14="http://schemas.microsoft.com/office/powerpoint/2010/main" val="3064408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97338-6097-9D42-BF5E-3429A80A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D60A46-B6F6-F14E-B455-BDF9E0C07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315825" cy="6922735"/>
          </a:xfrm>
        </p:spPr>
      </p:pic>
    </p:spTree>
    <p:extLst>
      <p:ext uri="{BB962C8B-B14F-4D97-AF65-F5344CB8AC3E}">
        <p14:creationId xmlns:p14="http://schemas.microsoft.com/office/powerpoint/2010/main" val="68478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16271-3A3E-C143-A78C-B6C02AF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C79B29C-A083-744B-9567-405446DAA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3291"/>
            <a:ext cx="12295465" cy="6911291"/>
          </a:xfrm>
        </p:spPr>
      </p:pic>
    </p:spTree>
    <p:extLst>
      <p:ext uri="{BB962C8B-B14F-4D97-AF65-F5344CB8AC3E}">
        <p14:creationId xmlns:p14="http://schemas.microsoft.com/office/powerpoint/2010/main" val="41757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A35B5-F272-6841-A32A-DF851E53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B338A3-CCEB-3F4F-837E-EEC5CF5458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319"/>
          </a:xfrm>
        </p:spPr>
      </p:pic>
    </p:spTree>
    <p:extLst>
      <p:ext uri="{BB962C8B-B14F-4D97-AF65-F5344CB8AC3E}">
        <p14:creationId xmlns:p14="http://schemas.microsoft.com/office/powerpoint/2010/main" val="39421169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Grand écran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Delporte, Sarah (Stud. MGSoG)</dc:creator>
  <cp:lastModifiedBy>Delporte, Sarah (Stud. MGSoG)</cp:lastModifiedBy>
  <cp:revision>1</cp:revision>
  <dcterms:created xsi:type="dcterms:W3CDTF">2021-01-26T11:32:22Z</dcterms:created>
  <dcterms:modified xsi:type="dcterms:W3CDTF">2021-01-26T11:38:47Z</dcterms:modified>
</cp:coreProperties>
</file>