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1" r:id="rId3"/>
    <p:sldMasterId id="2147483712" r:id="rId4"/>
    <p:sldMasterId id="2147483713" r:id="rId5"/>
    <p:sldMasterId id="214748371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13716000" cx="24384000"/>
  <p:notesSz cx="6858000" cy="9144000"/>
  <p:embeddedFontLst>
    <p:embeddedFont>
      <p:font typeface="Google Sans Medium"/>
      <p:regular r:id="rId22"/>
      <p:bold r:id="rId23"/>
      <p:italic r:id="rId24"/>
      <p:boldItalic r:id="rId25"/>
    </p:embeddedFont>
    <p:embeddedFont>
      <p:font typeface="Google Sans"/>
      <p:regular r:id="rId26"/>
      <p:bold r:id="rId27"/>
      <p:italic r:id="rId28"/>
      <p:boldItalic r:id="rId29"/>
    </p:embeddedFont>
    <p:embeddedFont>
      <p:font typeface="Helvetica Neue"/>
      <p:regular r:id="rId30"/>
      <p:bold r:id="rId31"/>
      <p:italic r:id="rId32"/>
      <p:boldItalic r:id="rId33"/>
    </p:embeddedFont>
    <p:embeddedFont>
      <p:font typeface="Helvetica Neue Light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GoogleSansMedium-regular.fntdata"/><Relationship Id="rId21" Type="http://schemas.openxmlformats.org/officeDocument/2006/relationships/slide" Target="slides/slide14.xml"/><Relationship Id="rId24" Type="http://schemas.openxmlformats.org/officeDocument/2006/relationships/font" Target="fonts/GoogleSansMedium-italic.fntdata"/><Relationship Id="rId23" Type="http://schemas.openxmlformats.org/officeDocument/2006/relationships/font" Target="fonts/GoogleSans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font" Target="fonts/GoogleSans-regular.fntdata"/><Relationship Id="rId25" Type="http://schemas.openxmlformats.org/officeDocument/2006/relationships/font" Target="fonts/GoogleSansMedium-boldItalic.fntdata"/><Relationship Id="rId28" Type="http://schemas.openxmlformats.org/officeDocument/2006/relationships/font" Target="fonts/GoogleSans-italic.fntdata"/><Relationship Id="rId27" Type="http://schemas.openxmlformats.org/officeDocument/2006/relationships/font" Target="fonts/GoogleSans-bold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font" Target="fonts/GoogleSans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HelveticaNeue-bold.fntdata"/><Relationship Id="rId30" Type="http://schemas.openxmlformats.org/officeDocument/2006/relationships/font" Target="fonts/HelveticaNeue-regular.fntdata"/><Relationship Id="rId11" Type="http://schemas.openxmlformats.org/officeDocument/2006/relationships/slide" Target="slides/slide4.xml"/><Relationship Id="rId33" Type="http://schemas.openxmlformats.org/officeDocument/2006/relationships/font" Target="fonts/HelveticaNeue-boldItalic.fntdata"/><Relationship Id="rId10" Type="http://schemas.openxmlformats.org/officeDocument/2006/relationships/slide" Target="slides/slide3.xml"/><Relationship Id="rId32" Type="http://schemas.openxmlformats.org/officeDocument/2006/relationships/font" Target="fonts/HelveticaNeue-italic.fntdata"/><Relationship Id="rId13" Type="http://schemas.openxmlformats.org/officeDocument/2006/relationships/slide" Target="slides/slide6.xml"/><Relationship Id="rId35" Type="http://schemas.openxmlformats.org/officeDocument/2006/relationships/font" Target="fonts/HelveticaNeueLight-bold.fntdata"/><Relationship Id="rId12" Type="http://schemas.openxmlformats.org/officeDocument/2006/relationships/slide" Target="slides/slide5.xml"/><Relationship Id="rId34" Type="http://schemas.openxmlformats.org/officeDocument/2006/relationships/font" Target="fonts/HelveticaNeueLight-regular.fntdata"/><Relationship Id="rId15" Type="http://schemas.openxmlformats.org/officeDocument/2006/relationships/slide" Target="slides/slide8.xml"/><Relationship Id="rId37" Type="http://schemas.openxmlformats.org/officeDocument/2006/relationships/font" Target="fonts/HelveticaNeueLight-boldItalic.fntdata"/><Relationship Id="rId14" Type="http://schemas.openxmlformats.org/officeDocument/2006/relationships/slide" Target="slides/slide7.xml"/><Relationship Id="rId36" Type="http://schemas.openxmlformats.org/officeDocument/2006/relationships/font" Target="fonts/HelveticaNeueLight-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aea85dbdbb_0_30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aea85dbdbb_0_30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b531ce2ed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b531ce2ed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ae503626d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ae503626d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73dd05a1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73dd05a1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adf40ec041_0_5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adf40ec041_0_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ae503626dd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ae503626dd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aea85dbdbb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aea85dbdbb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b531ce2ed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b531ce2ed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ae503626dd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ae503626dd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b531ce2ed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b531ce2ed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b531ce2ed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b531ce2ed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ae503626d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ae503626d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b73dd05a1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b73dd05a1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aea85dbdbb_0_3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aea85dbdbb_0_3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hyperlink" Target="http://www.parentzone.org.uk" TargetMode="External"/><Relationship Id="rId4" Type="http://schemas.openxmlformats.org/officeDocument/2006/relationships/hyperlink" Target="mailto:info@parentzone.org.uk" TargetMode="External"/><Relationship Id="rId5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1.png"/><Relationship Id="rId3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4.png"/><Relationship Id="rId3" Type="http://schemas.openxmlformats.org/officeDocument/2006/relationships/image" Target="../media/image19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2.png"/><Relationship Id="rId3" Type="http://schemas.openxmlformats.org/officeDocument/2006/relationships/image" Target="../media/image20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Relationship Id="rId3" Type="http://schemas.openxmlformats.org/officeDocument/2006/relationships/image" Target="../media/image1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2.png"/><Relationship Id="rId3" Type="http://schemas.openxmlformats.org/officeDocument/2006/relationships/image" Target="../media/image20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png"/><Relationship Id="rId3" Type="http://schemas.openxmlformats.org/officeDocument/2006/relationships/image" Target="../media/image13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2.png"/><Relationship Id="rId3" Type="http://schemas.openxmlformats.org/officeDocument/2006/relationships/image" Target="../media/image20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9.png"/><Relationship Id="rId3" Type="http://schemas.openxmlformats.org/officeDocument/2006/relationships/image" Target="../media/image1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22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2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6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0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3.png"/><Relationship Id="rId3" Type="http://schemas.openxmlformats.org/officeDocument/2006/relationships/hyperlink" Target="mailto:info@parentzone.org.uk" TargetMode="External"/><Relationship Id="rId4" Type="http://schemas.openxmlformats.org/officeDocument/2006/relationships/image" Target="../media/image1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WHITE)">
  <p:cSld name="CUSTOM_8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1123950" y="5216775"/>
            <a:ext cx="19242900" cy="1365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lvl="0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5300D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123950" y="7433675"/>
            <a:ext cx="9397200" cy="750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2222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2222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2222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2222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2222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2222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2222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2222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22222"/>
                </a:solidFill>
              </a:defRPr>
            </a:lvl9pPr>
          </a:lstStyle>
          <a:p/>
        </p:txBody>
      </p:sp>
      <p:pic>
        <p:nvPicPr>
          <p:cNvPr descr="Parent Zone Logo RGB.png"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3950" y="11593652"/>
            <a:ext cx="5866960" cy="101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+ TEXT SLIDE">
  <p:cSld name="CUSTOM_6">
    <p:bg>
      <p:bgPr>
        <a:solidFill>
          <a:srgbClr val="FFFFFF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rent Zone Logo WHITE (No strapline) RGB.png" id="45" name="Google Shape;45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4200" y="12890500"/>
            <a:ext cx="220011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ent Zone Logo WHITE (No strapline) RGB.png" id="46" name="Google Shape;4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4200" y="12890500"/>
            <a:ext cx="220011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10421850" y="3624900"/>
            <a:ext cx="10704300" cy="7424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indent="-4953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Char char="•"/>
              <a:defRPr>
                <a:solidFill>
                  <a:srgbClr val="000000"/>
                </a:solidFill>
              </a:defRPr>
            </a:lvl1pPr>
            <a:lvl2pPr indent="-609600" lvl="1" marL="9144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2pPr>
            <a:lvl3pPr indent="-609600" lvl="2" marL="13716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3pPr>
            <a:lvl4pPr indent="-609600" lvl="3" marL="18288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4pPr>
            <a:lvl5pPr indent="-609600" lvl="4" marL="22860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5pPr>
            <a:lvl6pPr indent="-609600" lvl="5" marL="27432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6pPr>
            <a:lvl7pPr indent="-609600" lvl="6" marL="32004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7pPr>
            <a:lvl8pPr indent="-609600" lvl="7" marL="36576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8pPr>
            <a:lvl9pPr indent="-609600" lvl="8" marL="41148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9pPr>
          </a:lstStyle>
          <a:p/>
        </p:txBody>
      </p:sp>
      <p:sp>
        <p:nvSpPr>
          <p:cNvPr id="48" name="Google Shape;48;p11"/>
          <p:cNvSpPr/>
          <p:nvPr/>
        </p:nvSpPr>
        <p:spPr>
          <a:xfrm>
            <a:off x="0" y="0"/>
            <a:ext cx="8915400" cy="13716000"/>
          </a:xfrm>
          <a:prstGeom prst="rect">
            <a:avLst/>
          </a:prstGeom>
          <a:solidFill>
            <a:srgbClr val="5300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arent Zone Logo WHITE (No strapline) RGB.png" id="49" name="Google Shape;4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200" y="12890500"/>
            <a:ext cx="220011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1"/>
          <p:cNvSpPr txBox="1"/>
          <p:nvPr>
            <p:ph type="title"/>
          </p:nvPr>
        </p:nvSpPr>
        <p:spPr>
          <a:xfrm>
            <a:off x="1109675" y="2927700"/>
            <a:ext cx="7805700" cy="58353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lvl="0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6565">
          <p15:clr>
            <a:srgbClr val="FA7B17"/>
          </p15:clr>
        </p15:guide>
        <p15:guide id="2" pos="5159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+ TEXT SLIDE 2">
  <p:cSld name="CUSTOM_6_1">
    <p:bg>
      <p:bgPr>
        <a:solidFill>
          <a:srgbClr val="FFFFFF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rent Zone Logo WHITE (No strapline) RGB.png" id="52" name="Google Shape;5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4200" y="12890500"/>
            <a:ext cx="220011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ent Zone Logo WHITE (No strapline) RGB.png"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4200" y="12890500"/>
            <a:ext cx="220011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2"/>
          <p:cNvSpPr txBox="1"/>
          <p:nvPr>
            <p:ph idx="1" type="body"/>
          </p:nvPr>
        </p:nvSpPr>
        <p:spPr>
          <a:xfrm>
            <a:off x="3219450" y="3624900"/>
            <a:ext cx="9960000" cy="7424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indent="-4953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Char char="•"/>
              <a:defRPr>
                <a:solidFill>
                  <a:srgbClr val="000000"/>
                </a:solidFill>
              </a:defRPr>
            </a:lvl1pPr>
            <a:lvl2pPr indent="-609600" lvl="1" marL="9144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2pPr>
            <a:lvl3pPr indent="-609600" lvl="2" marL="13716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3pPr>
            <a:lvl4pPr indent="-609600" lvl="3" marL="18288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4pPr>
            <a:lvl5pPr indent="-609600" lvl="4" marL="22860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5pPr>
            <a:lvl6pPr indent="-609600" lvl="5" marL="27432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6pPr>
            <a:lvl7pPr indent="-609600" lvl="6" marL="32004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7pPr>
            <a:lvl8pPr indent="-609600" lvl="7" marL="36576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8pPr>
            <a:lvl9pPr indent="-609600" lvl="8" marL="41148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9pPr>
          </a:lstStyle>
          <a:p/>
        </p:txBody>
      </p:sp>
      <p:sp>
        <p:nvSpPr>
          <p:cNvPr id="55" name="Google Shape;55;p12"/>
          <p:cNvSpPr/>
          <p:nvPr/>
        </p:nvSpPr>
        <p:spPr>
          <a:xfrm>
            <a:off x="15411450" y="0"/>
            <a:ext cx="8972700" cy="13716000"/>
          </a:xfrm>
          <a:prstGeom prst="rect">
            <a:avLst/>
          </a:prstGeom>
          <a:solidFill>
            <a:srgbClr val="5300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arent Zone Logo WHITE (No strapline) RGB.png" id="56" name="Google Shape;5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200" y="12890500"/>
            <a:ext cx="220011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2"/>
          <p:cNvSpPr txBox="1"/>
          <p:nvPr>
            <p:ph type="title"/>
          </p:nvPr>
        </p:nvSpPr>
        <p:spPr>
          <a:xfrm>
            <a:off x="16521125" y="2927700"/>
            <a:ext cx="7805700" cy="58353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lvl="0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302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eak">
  <p:cSld name="CUSTOM_12">
    <p:bg>
      <p:bgPr>
        <a:solidFill>
          <a:srgbClr val="5300D4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9675" y="4662575"/>
            <a:ext cx="1204826" cy="120482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1109675" y="5940950"/>
            <a:ext cx="11399400" cy="23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break</a:t>
            </a:r>
            <a:endParaRPr b="1" sz="9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unch">
  <p:cSld name="CUSTOM_12_1">
    <p:bg>
      <p:bgPr>
        <a:solidFill>
          <a:srgbClr val="9C00F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109675" y="5940950"/>
            <a:ext cx="11399400" cy="23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lunch</a:t>
            </a:r>
            <a:endParaRPr b="1" sz="9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9675" y="3971650"/>
            <a:ext cx="1992000" cy="19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>
  <p:cSld name="CUSTOM_9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>
            <a:off x="4446074" y="8988384"/>
            <a:ext cx="15492000" cy="13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504759"/>
              </a:buClr>
              <a:buSzPts val="3600"/>
              <a:buFont typeface="Helvetica Neue"/>
              <a:buNone/>
            </a:pPr>
            <a:r>
              <a:rPr b="0" i="0" lang="en-US" sz="3600" u="sng" cap="none" strike="noStrike">
                <a:solidFill>
                  <a:srgbClr val="504759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www.parentzone.org.uk</a:t>
            </a:r>
            <a:r>
              <a:rPr b="0" i="0" lang="en-US" sz="3600" u="none" cap="none" strike="noStrike">
                <a:solidFill>
                  <a:srgbClr val="5047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|  @TheParentsZone  |  </a:t>
            </a:r>
            <a:r>
              <a:rPr b="0" i="0" lang="en-US" sz="3600" u="sng" cap="none" strike="noStrike">
                <a:solidFill>
                  <a:srgbClr val="504759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info@parentzone.org.uk</a:t>
            </a:r>
            <a:endParaRPr/>
          </a:p>
        </p:txBody>
      </p:sp>
      <p:pic>
        <p:nvPicPr>
          <p:cNvPr descr="Parent Zone Logo RGB.png" id="66" name="Google Shape;6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11780" y="6485945"/>
            <a:ext cx="8760441" cy="151707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3946293" y="2304827"/>
            <a:ext cx="16491300" cy="288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09CC"/>
              </a:buClr>
              <a:buSzPts val="8000"/>
              <a:buFont typeface="Helvetica Neue"/>
              <a:buNone/>
            </a:pPr>
            <a:r>
              <a:rPr b="1" i="0" lang="en-US" sz="8000" u="none" cap="none" strike="noStrike">
                <a:solidFill>
                  <a:srgbClr val="4B09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Title">
  <p:cSld name="CUSTOM_6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1219200" y="4096667"/>
            <a:ext cx="14557500" cy="5518500"/>
          </a:xfrm>
          <a:prstGeom prst="rect">
            <a:avLst/>
          </a:prstGeom>
        </p:spPr>
        <p:txBody>
          <a:bodyPr anchorCtr="0" anchor="ctr" bIns="0" lIns="0" spcFirstLastPara="1" rIns="24380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/>
            </a:lvl9pPr>
          </a:lstStyle>
          <a:p/>
        </p:txBody>
      </p:sp>
      <p:sp>
        <p:nvSpPr>
          <p:cNvPr id="73" name="Google Shape;73;p17"/>
          <p:cNvSpPr txBox="1"/>
          <p:nvPr>
            <p:ph idx="1" type="subTitle"/>
          </p:nvPr>
        </p:nvSpPr>
        <p:spPr>
          <a:xfrm>
            <a:off x="1215267" y="9835600"/>
            <a:ext cx="5343900" cy="2665500"/>
          </a:xfrm>
          <a:prstGeom prst="rect">
            <a:avLst/>
          </a:prstGeom>
        </p:spPr>
        <p:txBody>
          <a:bodyPr anchorCtr="0" anchor="b" bIns="0" lIns="0" spcFirstLastPara="1" rIns="24380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_Break">
  <p:cSld name="CUSTOM_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-67" y="4096667"/>
            <a:ext cx="24384000" cy="5535900"/>
          </a:xfrm>
          <a:prstGeom prst="rect">
            <a:avLst/>
          </a:prstGeom>
        </p:spPr>
        <p:txBody>
          <a:bodyPr anchorCtr="0" anchor="ctr" bIns="0" lIns="0" spcFirstLastPara="1" rIns="24380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400"/>
            </a:lvl9pPr>
          </a:lstStyle>
          <a:p/>
        </p:txBody>
      </p:sp>
      <p:grpSp>
        <p:nvGrpSpPr>
          <p:cNvPr id="76" name="Google Shape;76;p18"/>
          <p:cNvGrpSpPr/>
          <p:nvPr/>
        </p:nvGrpSpPr>
        <p:grpSpPr>
          <a:xfrm>
            <a:off x="10511832" y="12842890"/>
            <a:ext cx="3360083" cy="389941"/>
            <a:chOff x="242525" y="2441975"/>
            <a:chExt cx="7135450" cy="828075"/>
          </a:xfrm>
        </p:grpSpPr>
        <p:sp>
          <p:nvSpPr>
            <p:cNvPr id="77" name="Google Shape;77;p18"/>
            <p:cNvSpPr/>
            <p:nvPr/>
          </p:nvSpPr>
          <p:spPr>
            <a:xfrm>
              <a:off x="242525" y="2441975"/>
              <a:ext cx="625925" cy="642600"/>
            </a:xfrm>
            <a:custGeom>
              <a:rect b="b" l="l" r="r" t="t"/>
              <a:pathLst>
                <a:path extrusionOk="0" h="25704" w="25037">
                  <a:moveTo>
                    <a:pt x="13255" y="1"/>
                  </a:moveTo>
                  <a:cubicBezTo>
                    <a:pt x="13182" y="1"/>
                    <a:pt x="13110" y="1"/>
                    <a:pt x="13037" y="3"/>
                  </a:cubicBezTo>
                  <a:cubicBezTo>
                    <a:pt x="5951" y="3"/>
                    <a:pt x="0" y="5777"/>
                    <a:pt x="0" y="12843"/>
                  </a:cubicBezTo>
                  <a:cubicBezTo>
                    <a:pt x="0" y="19929"/>
                    <a:pt x="5951" y="25684"/>
                    <a:pt x="13037" y="25703"/>
                  </a:cubicBezTo>
                  <a:cubicBezTo>
                    <a:pt x="16854" y="25703"/>
                    <a:pt x="19731" y="24451"/>
                    <a:pt x="22002" y="22102"/>
                  </a:cubicBezTo>
                  <a:cubicBezTo>
                    <a:pt x="24312" y="19772"/>
                    <a:pt x="25036" y="16523"/>
                    <a:pt x="25036" y="13881"/>
                  </a:cubicBezTo>
                  <a:cubicBezTo>
                    <a:pt x="25036" y="13156"/>
                    <a:pt x="24977" y="12413"/>
                    <a:pt x="24840" y="11688"/>
                  </a:cubicBezTo>
                  <a:lnTo>
                    <a:pt x="13037" y="11688"/>
                  </a:lnTo>
                  <a:lnTo>
                    <a:pt x="13037" y="15212"/>
                  </a:lnTo>
                  <a:lnTo>
                    <a:pt x="21434" y="15212"/>
                  </a:lnTo>
                  <a:cubicBezTo>
                    <a:pt x="21180" y="17169"/>
                    <a:pt x="20534" y="18598"/>
                    <a:pt x="19516" y="19616"/>
                  </a:cubicBezTo>
                  <a:cubicBezTo>
                    <a:pt x="18302" y="20829"/>
                    <a:pt x="16384" y="22180"/>
                    <a:pt x="13037" y="22180"/>
                  </a:cubicBezTo>
                  <a:cubicBezTo>
                    <a:pt x="7869" y="22180"/>
                    <a:pt x="3837" y="18030"/>
                    <a:pt x="3837" y="12843"/>
                  </a:cubicBezTo>
                  <a:cubicBezTo>
                    <a:pt x="3837" y="7676"/>
                    <a:pt x="7869" y="3506"/>
                    <a:pt x="13037" y="3506"/>
                  </a:cubicBezTo>
                  <a:cubicBezTo>
                    <a:pt x="13062" y="3506"/>
                    <a:pt x="13087" y="3506"/>
                    <a:pt x="13112" y="3506"/>
                  </a:cubicBezTo>
                  <a:cubicBezTo>
                    <a:pt x="15434" y="3506"/>
                    <a:pt x="17675" y="4404"/>
                    <a:pt x="19359" y="6012"/>
                  </a:cubicBezTo>
                  <a:lnTo>
                    <a:pt x="21845" y="3545"/>
                  </a:lnTo>
                  <a:cubicBezTo>
                    <a:pt x="19548" y="1268"/>
                    <a:pt x="16465" y="1"/>
                    <a:pt x="13255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8"/>
            <p:cNvSpPr/>
            <p:nvPr/>
          </p:nvSpPr>
          <p:spPr>
            <a:xfrm>
              <a:off x="899250" y="2670550"/>
              <a:ext cx="415000" cy="413525"/>
            </a:xfrm>
            <a:custGeom>
              <a:rect b="b" l="l" r="r" t="t"/>
              <a:pathLst>
                <a:path extrusionOk="0" h="16541" w="16600">
                  <a:moveTo>
                    <a:pt x="8300" y="3270"/>
                  </a:moveTo>
                  <a:cubicBezTo>
                    <a:pt x="10805" y="3270"/>
                    <a:pt x="12959" y="5305"/>
                    <a:pt x="12959" y="8281"/>
                  </a:cubicBezTo>
                  <a:cubicBezTo>
                    <a:pt x="12959" y="11256"/>
                    <a:pt x="10805" y="13292"/>
                    <a:pt x="8300" y="13292"/>
                  </a:cubicBezTo>
                  <a:cubicBezTo>
                    <a:pt x="5794" y="13292"/>
                    <a:pt x="3641" y="11217"/>
                    <a:pt x="3641" y="8281"/>
                  </a:cubicBezTo>
                  <a:cubicBezTo>
                    <a:pt x="3641" y="5325"/>
                    <a:pt x="5794" y="3270"/>
                    <a:pt x="8300" y="3270"/>
                  </a:cubicBezTo>
                  <a:close/>
                  <a:moveTo>
                    <a:pt x="8300" y="1"/>
                  </a:moveTo>
                  <a:cubicBezTo>
                    <a:pt x="3719" y="1"/>
                    <a:pt x="0" y="3485"/>
                    <a:pt x="0" y="8281"/>
                  </a:cubicBezTo>
                  <a:cubicBezTo>
                    <a:pt x="0" y="13057"/>
                    <a:pt x="3719" y="16541"/>
                    <a:pt x="8300" y="16541"/>
                  </a:cubicBezTo>
                  <a:cubicBezTo>
                    <a:pt x="12880" y="16541"/>
                    <a:pt x="16600" y="13037"/>
                    <a:pt x="16600" y="8281"/>
                  </a:cubicBezTo>
                  <a:cubicBezTo>
                    <a:pt x="16600" y="3504"/>
                    <a:pt x="12880" y="1"/>
                    <a:pt x="8300" y="1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8"/>
            <p:cNvSpPr/>
            <p:nvPr/>
          </p:nvSpPr>
          <p:spPr>
            <a:xfrm>
              <a:off x="1351900" y="2670550"/>
              <a:ext cx="415025" cy="413525"/>
            </a:xfrm>
            <a:custGeom>
              <a:rect b="b" l="l" r="r" t="t"/>
              <a:pathLst>
                <a:path extrusionOk="0" h="16541" w="16601">
                  <a:moveTo>
                    <a:pt x="8300" y="3270"/>
                  </a:moveTo>
                  <a:cubicBezTo>
                    <a:pt x="10806" y="3270"/>
                    <a:pt x="12959" y="5305"/>
                    <a:pt x="12959" y="8281"/>
                  </a:cubicBezTo>
                  <a:cubicBezTo>
                    <a:pt x="12959" y="11256"/>
                    <a:pt x="10806" y="13292"/>
                    <a:pt x="8300" y="13292"/>
                  </a:cubicBezTo>
                  <a:cubicBezTo>
                    <a:pt x="5795" y="13292"/>
                    <a:pt x="3642" y="11217"/>
                    <a:pt x="3642" y="8281"/>
                  </a:cubicBezTo>
                  <a:cubicBezTo>
                    <a:pt x="3642" y="5325"/>
                    <a:pt x="5795" y="3270"/>
                    <a:pt x="8300" y="3270"/>
                  </a:cubicBezTo>
                  <a:close/>
                  <a:moveTo>
                    <a:pt x="8300" y="1"/>
                  </a:moveTo>
                  <a:cubicBezTo>
                    <a:pt x="3720" y="1"/>
                    <a:pt x="1" y="3485"/>
                    <a:pt x="1" y="8281"/>
                  </a:cubicBezTo>
                  <a:cubicBezTo>
                    <a:pt x="1" y="13057"/>
                    <a:pt x="3720" y="16541"/>
                    <a:pt x="8300" y="16541"/>
                  </a:cubicBezTo>
                  <a:cubicBezTo>
                    <a:pt x="12881" y="16541"/>
                    <a:pt x="16600" y="13037"/>
                    <a:pt x="16600" y="8281"/>
                  </a:cubicBezTo>
                  <a:cubicBezTo>
                    <a:pt x="16600" y="3504"/>
                    <a:pt x="12881" y="1"/>
                    <a:pt x="8300" y="1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8"/>
            <p:cNvSpPr/>
            <p:nvPr/>
          </p:nvSpPr>
          <p:spPr>
            <a:xfrm>
              <a:off x="1805050" y="2670550"/>
              <a:ext cx="396425" cy="599500"/>
            </a:xfrm>
            <a:custGeom>
              <a:rect b="b" l="l" r="r" t="t"/>
              <a:pathLst>
                <a:path extrusionOk="0" h="23980" w="15857">
                  <a:moveTo>
                    <a:pt x="8242" y="3270"/>
                  </a:moveTo>
                  <a:cubicBezTo>
                    <a:pt x="10747" y="3270"/>
                    <a:pt x="12646" y="5403"/>
                    <a:pt x="12646" y="8300"/>
                  </a:cubicBezTo>
                  <a:cubicBezTo>
                    <a:pt x="12646" y="11217"/>
                    <a:pt x="10708" y="13292"/>
                    <a:pt x="8242" y="13292"/>
                  </a:cubicBezTo>
                  <a:cubicBezTo>
                    <a:pt x="5736" y="13292"/>
                    <a:pt x="3642" y="11197"/>
                    <a:pt x="3642" y="8300"/>
                  </a:cubicBezTo>
                  <a:cubicBezTo>
                    <a:pt x="3642" y="5423"/>
                    <a:pt x="5736" y="3270"/>
                    <a:pt x="8242" y="3270"/>
                  </a:cubicBezTo>
                  <a:close/>
                  <a:moveTo>
                    <a:pt x="7929" y="1"/>
                  </a:moveTo>
                  <a:cubicBezTo>
                    <a:pt x="3779" y="1"/>
                    <a:pt x="1" y="3641"/>
                    <a:pt x="1" y="8300"/>
                  </a:cubicBezTo>
                  <a:cubicBezTo>
                    <a:pt x="1" y="12978"/>
                    <a:pt x="3779" y="16541"/>
                    <a:pt x="7929" y="16541"/>
                  </a:cubicBezTo>
                  <a:cubicBezTo>
                    <a:pt x="9886" y="16541"/>
                    <a:pt x="11452" y="15660"/>
                    <a:pt x="12274" y="14662"/>
                  </a:cubicBezTo>
                  <a:lnTo>
                    <a:pt x="12392" y="14662"/>
                  </a:lnTo>
                  <a:lnTo>
                    <a:pt x="12392" y="15856"/>
                  </a:lnTo>
                  <a:cubicBezTo>
                    <a:pt x="12392" y="19007"/>
                    <a:pt x="10708" y="20710"/>
                    <a:pt x="7987" y="20710"/>
                  </a:cubicBezTo>
                  <a:cubicBezTo>
                    <a:pt x="5756" y="20710"/>
                    <a:pt x="4386" y="19105"/>
                    <a:pt x="3818" y="17774"/>
                  </a:cubicBezTo>
                  <a:lnTo>
                    <a:pt x="666" y="19085"/>
                  </a:lnTo>
                  <a:cubicBezTo>
                    <a:pt x="1874" y="22046"/>
                    <a:pt x="4748" y="23979"/>
                    <a:pt x="7939" y="23979"/>
                  </a:cubicBezTo>
                  <a:cubicBezTo>
                    <a:pt x="7955" y="23979"/>
                    <a:pt x="7971" y="23979"/>
                    <a:pt x="7987" y="23979"/>
                  </a:cubicBezTo>
                  <a:cubicBezTo>
                    <a:pt x="12255" y="23979"/>
                    <a:pt x="15856" y="21473"/>
                    <a:pt x="15856" y="15366"/>
                  </a:cubicBezTo>
                  <a:lnTo>
                    <a:pt x="15856" y="510"/>
                  </a:lnTo>
                  <a:lnTo>
                    <a:pt x="12392" y="510"/>
                  </a:lnTo>
                  <a:lnTo>
                    <a:pt x="12392" y="1860"/>
                  </a:lnTo>
                  <a:lnTo>
                    <a:pt x="12274" y="1860"/>
                  </a:lnTo>
                  <a:cubicBezTo>
                    <a:pt x="11452" y="882"/>
                    <a:pt x="9886" y="1"/>
                    <a:pt x="7929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8"/>
            <p:cNvSpPr/>
            <p:nvPr/>
          </p:nvSpPr>
          <p:spPr>
            <a:xfrm>
              <a:off x="2263600" y="2464050"/>
              <a:ext cx="91050" cy="607800"/>
            </a:xfrm>
            <a:custGeom>
              <a:rect b="b" l="l" r="r" t="t"/>
              <a:pathLst>
                <a:path extrusionOk="0" h="24312" w="3642">
                  <a:moveTo>
                    <a:pt x="0" y="0"/>
                  </a:moveTo>
                  <a:lnTo>
                    <a:pt x="0" y="24311"/>
                  </a:lnTo>
                  <a:lnTo>
                    <a:pt x="3641" y="24311"/>
                  </a:lnTo>
                  <a:lnTo>
                    <a:pt x="3641" y="0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8"/>
            <p:cNvSpPr/>
            <p:nvPr/>
          </p:nvSpPr>
          <p:spPr>
            <a:xfrm>
              <a:off x="2398650" y="2671050"/>
              <a:ext cx="381250" cy="413525"/>
            </a:xfrm>
            <a:custGeom>
              <a:rect b="b" l="l" r="r" t="t"/>
              <a:pathLst>
                <a:path extrusionOk="0" h="16541" w="15250">
                  <a:moveTo>
                    <a:pt x="7909" y="3191"/>
                  </a:moveTo>
                  <a:cubicBezTo>
                    <a:pt x="9358" y="3191"/>
                    <a:pt x="10571" y="3896"/>
                    <a:pt x="10982" y="4933"/>
                  </a:cubicBezTo>
                  <a:lnTo>
                    <a:pt x="3603" y="8006"/>
                  </a:lnTo>
                  <a:cubicBezTo>
                    <a:pt x="3505" y="4815"/>
                    <a:pt x="6069" y="3191"/>
                    <a:pt x="7909" y="3191"/>
                  </a:cubicBezTo>
                  <a:close/>
                  <a:moveTo>
                    <a:pt x="7792" y="0"/>
                  </a:moveTo>
                  <a:cubicBezTo>
                    <a:pt x="3505" y="0"/>
                    <a:pt x="1" y="3347"/>
                    <a:pt x="1" y="8261"/>
                  </a:cubicBezTo>
                  <a:cubicBezTo>
                    <a:pt x="1" y="12919"/>
                    <a:pt x="3505" y="16540"/>
                    <a:pt x="8203" y="16540"/>
                  </a:cubicBezTo>
                  <a:cubicBezTo>
                    <a:pt x="10982" y="16540"/>
                    <a:pt x="13566" y="15170"/>
                    <a:pt x="15093" y="12860"/>
                  </a:cubicBezTo>
                  <a:lnTo>
                    <a:pt x="12274" y="10981"/>
                  </a:lnTo>
                  <a:cubicBezTo>
                    <a:pt x="11335" y="12352"/>
                    <a:pt x="10043" y="13272"/>
                    <a:pt x="8203" y="13272"/>
                  </a:cubicBezTo>
                  <a:cubicBezTo>
                    <a:pt x="6343" y="13272"/>
                    <a:pt x="5032" y="12430"/>
                    <a:pt x="4190" y="10766"/>
                  </a:cubicBezTo>
                  <a:lnTo>
                    <a:pt x="15249" y="6186"/>
                  </a:lnTo>
                  <a:lnTo>
                    <a:pt x="14878" y="5266"/>
                  </a:lnTo>
                  <a:cubicBezTo>
                    <a:pt x="14192" y="3406"/>
                    <a:pt x="12098" y="0"/>
                    <a:pt x="7792" y="0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8"/>
            <p:cNvSpPr/>
            <p:nvPr/>
          </p:nvSpPr>
          <p:spPr>
            <a:xfrm>
              <a:off x="2973675" y="2507925"/>
              <a:ext cx="266225" cy="563925"/>
            </a:xfrm>
            <a:custGeom>
              <a:rect b="b" l="l" r="r" t="t"/>
              <a:pathLst>
                <a:path extrusionOk="0" h="22557" w="10649">
                  <a:moveTo>
                    <a:pt x="8601" y="1"/>
                  </a:moveTo>
                  <a:cubicBezTo>
                    <a:pt x="8514" y="1"/>
                    <a:pt x="8426" y="3"/>
                    <a:pt x="8339" y="7"/>
                  </a:cubicBezTo>
                  <a:cubicBezTo>
                    <a:pt x="5109" y="7"/>
                    <a:pt x="2897" y="2043"/>
                    <a:pt x="2897" y="5175"/>
                  </a:cubicBezTo>
                  <a:lnTo>
                    <a:pt x="2897" y="7210"/>
                  </a:lnTo>
                  <a:lnTo>
                    <a:pt x="0" y="7210"/>
                  </a:lnTo>
                  <a:lnTo>
                    <a:pt x="0" y="9833"/>
                  </a:lnTo>
                  <a:lnTo>
                    <a:pt x="2897" y="9833"/>
                  </a:lnTo>
                  <a:lnTo>
                    <a:pt x="2897" y="22556"/>
                  </a:lnTo>
                  <a:lnTo>
                    <a:pt x="5755" y="22556"/>
                  </a:lnTo>
                  <a:lnTo>
                    <a:pt x="5755" y="9833"/>
                  </a:lnTo>
                  <a:lnTo>
                    <a:pt x="9768" y="9833"/>
                  </a:lnTo>
                  <a:lnTo>
                    <a:pt x="9768" y="7210"/>
                  </a:lnTo>
                  <a:lnTo>
                    <a:pt x="5755" y="7210"/>
                  </a:lnTo>
                  <a:lnTo>
                    <a:pt x="5755" y="5273"/>
                  </a:lnTo>
                  <a:cubicBezTo>
                    <a:pt x="5755" y="3472"/>
                    <a:pt x="6890" y="2630"/>
                    <a:pt x="8339" y="2630"/>
                  </a:cubicBezTo>
                  <a:cubicBezTo>
                    <a:pt x="8383" y="2628"/>
                    <a:pt x="8428" y="2627"/>
                    <a:pt x="8472" y="2627"/>
                  </a:cubicBezTo>
                  <a:cubicBezTo>
                    <a:pt x="8878" y="2627"/>
                    <a:pt x="9280" y="2708"/>
                    <a:pt x="9650" y="2884"/>
                  </a:cubicBezTo>
                  <a:lnTo>
                    <a:pt x="10649" y="399"/>
                  </a:lnTo>
                  <a:cubicBezTo>
                    <a:pt x="9988" y="138"/>
                    <a:pt x="9296" y="1"/>
                    <a:pt x="8601" y="1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8"/>
            <p:cNvSpPr/>
            <p:nvPr/>
          </p:nvSpPr>
          <p:spPr>
            <a:xfrm>
              <a:off x="3237425" y="2675450"/>
              <a:ext cx="394950" cy="408625"/>
            </a:xfrm>
            <a:custGeom>
              <a:rect b="b" l="l" r="r" t="t"/>
              <a:pathLst>
                <a:path extrusionOk="0" h="16345" w="15798">
                  <a:moveTo>
                    <a:pt x="7889" y="2623"/>
                  </a:moveTo>
                  <a:cubicBezTo>
                    <a:pt x="10454" y="2623"/>
                    <a:pt x="12900" y="4659"/>
                    <a:pt x="12900" y="8182"/>
                  </a:cubicBezTo>
                  <a:cubicBezTo>
                    <a:pt x="12900" y="11686"/>
                    <a:pt x="10454" y="13722"/>
                    <a:pt x="7889" y="13722"/>
                  </a:cubicBezTo>
                  <a:cubicBezTo>
                    <a:pt x="5325" y="13722"/>
                    <a:pt x="2878" y="11686"/>
                    <a:pt x="2878" y="8182"/>
                  </a:cubicBezTo>
                  <a:cubicBezTo>
                    <a:pt x="2878" y="4659"/>
                    <a:pt x="5325" y="2623"/>
                    <a:pt x="7889" y="2623"/>
                  </a:cubicBezTo>
                  <a:close/>
                  <a:moveTo>
                    <a:pt x="7889" y="0"/>
                  </a:moveTo>
                  <a:cubicBezTo>
                    <a:pt x="3289" y="0"/>
                    <a:pt x="1" y="3504"/>
                    <a:pt x="1" y="8182"/>
                  </a:cubicBezTo>
                  <a:cubicBezTo>
                    <a:pt x="1" y="12841"/>
                    <a:pt x="3289" y="16345"/>
                    <a:pt x="7889" y="16345"/>
                  </a:cubicBezTo>
                  <a:cubicBezTo>
                    <a:pt x="12509" y="16345"/>
                    <a:pt x="15797" y="12841"/>
                    <a:pt x="15797" y="8182"/>
                  </a:cubicBezTo>
                  <a:cubicBezTo>
                    <a:pt x="15797" y="3504"/>
                    <a:pt x="1248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8"/>
            <p:cNvSpPr/>
            <p:nvPr/>
          </p:nvSpPr>
          <p:spPr>
            <a:xfrm>
              <a:off x="3690100" y="2678325"/>
              <a:ext cx="237350" cy="393525"/>
            </a:xfrm>
            <a:custGeom>
              <a:rect b="b" l="l" r="r" t="t"/>
              <a:pathLst>
                <a:path extrusionOk="0" h="15741" w="9494">
                  <a:moveTo>
                    <a:pt x="7479" y="1"/>
                  </a:moveTo>
                  <a:cubicBezTo>
                    <a:pt x="7426" y="1"/>
                    <a:pt x="7374" y="1"/>
                    <a:pt x="7321" y="3"/>
                  </a:cubicBezTo>
                  <a:cubicBezTo>
                    <a:pt x="5736" y="3"/>
                    <a:pt x="3504" y="1138"/>
                    <a:pt x="2878" y="2900"/>
                  </a:cubicBezTo>
                  <a:lnTo>
                    <a:pt x="2760" y="2900"/>
                  </a:lnTo>
                  <a:lnTo>
                    <a:pt x="2760" y="394"/>
                  </a:lnTo>
                  <a:lnTo>
                    <a:pt x="0" y="394"/>
                  </a:lnTo>
                  <a:lnTo>
                    <a:pt x="0" y="15740"/>
                  </a:lnTo>
                  <a:lnTo>
                    <a:pt x="2878" y="15740"/>
                  </a:lnTo>
                  <a:lnTo>
                    <a:pt x="2878" y="7343"/>
                  </a:lnTo>
                  <a:cubicBezTo>
                    <a:pt x="2878" y="4524"/>
                    <a:pt x="4894" y="2861"/>
                    <a:pt x="6851" y="2861"/>
                  </a:cubicBezTo>
                  <a:cubicBezTo>
                    <a:pt x="6905" y="2859"/>
                    <a:pt x="6958" y="2858"/>
                    <a:pt x="7011" y="2858"/>
                  </a:cubicBezTo>
                  <a:cubicBezTo>
                    <a:pt x="7483" y="2858"/>
                    <a:pt x="7940" y="2935"/>
                    <a:pt x="8398" y="3076"/>
                  </a:cubicBezTo>
                  <a:lnTo>
                    <a:pt x="9494" y="394"/>
                  </a:lnTo>
                  <a:cubicBezTo>
                    <a:pt x="8857" y="122"/>
                    <a:pt x="8170" y="1"/>
                    <a:pt x="7479" y="1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8"/>
            <p:cNvSpPr/>
            <p:nvPr/>
          </p:nvSpPr>
          <p:spPr>
            <a:xfrm>
              <a:off x="4131500" y="2511025"/>
              <a:ext cx="327400" cy="560825"/>
            </a:xfrm>
            <a:custGeom>
              <a:rect b="b" l="l" r="r" t="t"/>
              <a:pathLst>
                <a:path extrusionOk="0" h="22433" w="13096">
                  <a:moveTo>
                    <a:pt x="1" y="1"/>
                  </a:moveTo>
                  <a:lnTo>
                    <a:pt x="1" y="22432"/>
                  </a:lnTo>
                  <a:lnTo>
                    <a:pt x="13096" y="22432"/>
                  </a:lnTo>
                  <a:lnTo>
                    <a:pt x="13096" y="19673"/>
                  </a:lnTo>
                  <a:lnTo>
                    <a:pt x="2898" y="19673"/>
                  </a:lnTo>
                  <a:lnTo>
                    <a:pt x="2898" y="12548"/>
                  </a:lnTo>
                  <a:lnTo>
                    <a:pt x="12098" y="12548"/>
                  </a:lnTo>
                  <a:lnTo>
                    <a:pt x="12098" y="9866"/>
                  </a:lnTo>
                  <a:lnTo>
                    <a:pt x="2898" y="9866"/>
                  </a:lnTo>
                  <a:lnTo>
                    <a:pt x="2898" y="2760"/>
                  </a:lnTo>
                  <a:lnTo>
                    <a:pt x="13096" y="2760"/>
                  </a:lnTo>
                  <a:lnTo>
                    <a:pt x="13096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8"/>
            <p:cNvSpPr/>
            <p:nvPr/>
          </p:nvSpPr>
          <p:spPr>
            <a:xfrm>
              <a:off x="4505875" y="2511025"/>
              <a:ext cx="385150" cy="573050"/>
            </a:xfrm>
            <a:custGeom>
              <a:rect b="b" l="l" r="r" t="t"/>
              <a:pathLst>
                <a:path extrusionOk="0" h="22922" w="15406">
                  <a:moveTo>
                    <a:pt x="7771" y="9200"/>
                  </a:moveTo>
                  <a:cubicBezTo>
                    <a:pt x="10335" y="9200"/>
                    <a:pt x="12665" y="11236"/>
                    <a:pt x="12665" y="14759"/>
                  </a:cubicBezTo>
                  <a:cubicBezTo>
                    <a:pt x="12665" y="18263"/>
                    <a:pt x="10335" y="20299"/>
                    <a:pt x="7771" y="20299"/>
                  </a:cubicBezTo>
                  <a:cubicBezTo>
                    <a:pt x="5187" y="20299"/>
                    <a:pt x="2878" y="18204"/>
                    <a:pt x="2878" y="14759"/>
                  </a:cubicBezTo>
                  <a:cubicBezTo>
                    <a:pt x="2878" y="11314"/>
                    <a:pt x="5187" y="9200"/>
                    <a:pt x="7771" y="9200"/>
                  </a:cubicBezTo>
                  <a:close/>
                  <a:moveTo>
                    <a:pt x="12528" y="1"/>
                  </a:moveTo>
                  <a:lnTo>
                    <a:pt x="12528" y="7086"/>
                  </a:lnTo>
                  <a:lnTo>
                    <a:pt x="12665" y="9200"/>
                  </a:lnTo>
                  <a:lnTo>
                    <a:pt x="12528" y="9200"/>
                  </a:lnTo>
                  <a:cubicBezTo>
                    <a:pt x="11647" y="7791"/>
                    <a:pt x="9748" y="6577"/>
                    <a:pt x="7301" y="6577"/>
                  </a:cubicBezTo>
                  <a:cubicBezTo>
                    <a:pt x="3426" y="6577"/>
                    <a:pt x="0" y="10062"/>
                    <a:pt x="0" y="14759"/>
                  </a:cubicBezTo>
                  <a:cubicBezTo>
                    <a:pt x="0" y="19457"/>
                    <a:pt x="3426" y="22922"/>
                    <a:pt x="7301" y="22922"/>
                  </a:cubicBezTo>
                  <a:cubicBezTo>
                    <a:pt x="9748" y="22922"/>
                    <a:pt x="11647" y="21708"/>
                    <a:pt x="12528" y="20299"/>
                  </a:cubicBezTo>
                  <a:lnTo>
                    <a:pt x="12665" y="20299"/>
                  </a:lnTo>
                  <a:lnTo>
                    <a:pt x="12665" y="22432"/>
                  </a:lnTo>
                  <a:lnTo>
                    <a:pt x="15405" y="22432"/>
                  </a:lnTo>
                  <a:lnTo>
                    <a:pt x="15405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8"/>
            <p:cNvSpPr/>
            <p:nvPr/>
          </p:nvSpPr>
          <p:spPr>
            <a:xfrm>
              <a:off x="4967825" y="2688175"/>
              <a:ext cx="340125" cy="395900"/>
            </a:xfrm>
            <a:custGeom>
              <a:rect b="b" l="l" r="r" t="t"/>
              <a:pathLst>
                <a:path extrusionOk="0" h="15836" w="13605">
                  <a:moveTo>
                    <a:pt x="1" y="0"/>
                  </a:moveTo>
                  <a:lnTo>
                    <a:pt x="1" y="9376"/>
                  </a:lnTo>
                  <a:cubicBezTo>
                    <a:pt x="1" y="13174"/>
                    <a:pt x="1919" y="15836"/>
                    <a:pt x="5873" y="15836"/>
                  </a:cubicBezTo>
                  <a:cubicBezTo>
                    <a:pt x="7967" y="15836"/>
                    <a:pt x="9866" y="14622"/>
                    <a:pt x="10727" y="13213"/>
                  </a:cubicBezTo>
                  <a:lnTo>
                    <a:pt x="10845" y="13213"/>
                  </a:lnTo>
                  <a:lnTo>
                    <a:pt x="10845" y="15346"/>
                  </a:lnTo>
                  <a:lnTo>
                    <a:pt x="13605" y="15346"/>
                  </a:lnTo>
                  <a:lnTo>
                    <a:pt x="13605" y="0"/>
                  </a:lnTo>
                  <a:lnTo>
                    <a:pt x="10727" y="0"/>
                  </a:lnTo>
                  <a:lnTo>
                    <a:pt x="10727" y="8456"/>
                  </a:lnTo>
                  <a:cubicBezTo>
                    <a:pt x="10727" y="10805"/>
                    <a:pt x="9181" y="13213"/>
                    <a:pt x="6675" y="13213"/>
                  </a:cubicBezTo>
                  <a:cubicBezTo>
                    <a:pt x="4483" y="13213"/>
                    <a:pt x="2898" y="12117"/>
                    <a:pt x="2898" y="8926"/>
                  </a:cubicBezTo>
                  <a:lnTo>
                    <a:pt x="2898" y="0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8"/>
            <p:cNvSpPr/>
            <p:nvPr/>
          </p:nvSpPr>
          <p:spPr>
            <a:xfrm>
              <a:off x="5365675" y="2675450"/>
              <a:ext cx="368025" cy="408625"/>
            </a:xfrm>
            <a:custGeom>
              <a:rect b="b" l="l" r="r" t="t"/>
              <a:pathLst>
                <a:path extrusionOk="0" h="16345" w="14721">
                  <a:moveTo>
                    <a:pt x="7889" y="0"/>
                  </a:moveTo>
                  <a:cubicBezTo>
                    <a:pt x="3289" y="0"/>
                    <a:pt x="1" y="3504"/>
                    <a:pt x="1" y="8182"/>
                  </a:cubicBezTo>
                  <a:cubicBezTo>
                    <a:pt x="1" y="12802"/>
                    <a:pt x="3289" y="16345"/>
                    <a:pt x="7889" y="16345"/>
                  </a:cubicBezTo>
                  <a:cubicBezTo>
                    <a:pt x="11550" y="16345"/>
                    <a:pt x="13781" y="14192"/>
                    <a:pt x="14721" y="11941"/>
                  </a:cubicBezTo>
                  <a:lnTo>
                    <a:pt x="12156" y="10844"/>
                  </a:lnTo>
                  <a:cubicBezTo>
                    <a:pt x="11393" y="12626"/>
                    <a:pt x="9827" y="13722"/>
                    <a:pt x="7693" y="13722"/>
                  </a:cubicBezTo>
                  <a:cubicBezTo>
                    <a:pt x="5266" y="13722"/>
                    <a:pt x="2878" y="11490"/>
                    <a:pt x="2878" y="8182"/>
                  </a:cubicBezTo>
                  <a:cubicBezTo>
                    <a:pt x="2878" y="4855"/>
                    <a:pt x="5247" y="2643"/>
                    <a:pt x="7693" y="2643"/>
                  </a:cubicBezTo>
                  <a:cubicBezTo>
                    <a:pt x="9827" y="2643"/>
                    <a:pt x="11236" y="3700"/>
                    <a:pt x="12000" y="5520"/>
                  </a:cubicBezTo>
                  <a:lnTo>
                    <a:pt x="14623" y="4424"/>
                  </a:lnTo>
                  <a:cubicBezTo>
                    <a:pt x="13683" y="2154"/>
                    <a:pt x="1156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8"/>
            <p:cNvSpPr/>
            <p:nvPr/>
          </p:nvSpPr>
          <p:spPr>
            <a:xfrm>
              <a:off x="5774300" y="2675450"/>
              <a:ext cx="341100" cy="408625"/>
            </a:xfrm>
            <a:custGeom>
              <a:rect b="b" l="l" r="r" t="t"/>
              <a:pathLst>
                <a:path extrusionOk="0" h="16345" w="13644">
                  <a:moveTo>
                    <a:pt x="7223" y="8241"/>
                  </a:moveTo>
                  <a:cubicBezTo>
                    <a:pt x="9670" y="8241"/>
                    <a:pt x="10904" y="9239"/>
                    <a:pt x="10904" y="9239"/>
                  </a:cubicBezTo>
                  <a:cubicBezTo>
                    <a:pt x="10904" y="11745"/>
                    <a:pt x="8496" y="13722"/>
                    <a:pt x="6186" y="13722"/>
                  </a:cubicBezTo>
                  <a:cubicBezTo>
                    <a:pt x="4698" y="13722"/>
                    <a:pt x="2995" y="12900"/>
                    <a:pt x="2995" y="11275"/>
                  </a:cubicBezTo>
                  <a:cubicBezTo>
                    <a:pt x="2995" y="9866"/>
                    <a:pt x="4189" y="8241"/>
                    <a:pt x="7223" y="8241"/>
                  </a:cubicBezTo>
                  <a:close/>
                  <a:moveTo>
                    <a:pt x="6832" y="0"/>
                  </a:moveTo>
                  <a:cubicBezTo>
                    <a:pt x="2976" y="0"/>
                    <a:pt x="1116" y="2330"/>
                    <a:pt x="588" y="3739"/>
                  </a:cubicBezTo>
                  <a:lnTo>
                    <a:pt x="3230" y="4855"/>
                  </a:lnTo>
                  <a:cubicBezTo>
                    <a:pt x="3759" y="3426"/>
                    <a:pt x="5286" y="2643"/>
                    <a:pt x="6891" y="2643"/>
                  </a:cubicBezTo>
                  <a:cubicBezTo>
                    <a:pt x="9044" y="2643"/>
                    <a:pt x="10904" y="4033"/>
                    <a:pt x="10884" y="6362"/>
                  </a:cubicBezTo>
                  <a:lnTo>
                    <a:pt x="10884" y="6793"/>
                  </a:lnTo>
                  <a:cubicBezTo>
                    <a:pt x="10297" y="6460"/>
                    <a:pt x="8789" y="5853"/>
                    <a:pt x="6734" y="5853"/>
                  </a:cubicBezTo>
                  <a:cubicBezTo>
                    <a:pt x="3132" y="5853"/>
                    <a:pt x="0" y="7732"/>
                    <a:pt x="0" y="11216"/>
                  </a:cubicBezTo>
                  <a:cubicBezTo>
                    <a:pt x="0" y="14407"/>
                    <a:pt x="2604" y="16345"/>
                    <a:pt x="5736" y="16345"/>
                  </a:cubicBezTo>
                  <a:cubicBezTo>
                    <a:pt x="8359" y="16345"/>
                    <a:pt x="9925" y="14994"/>
                    <a:pt x="10766" y="13722"/>
                  </a:cubicBezTo>
                  <a:lnTo>
                    <a:pt x="10904" y="13722"/>
                  </a:lnTo>
                  <a:lnTo>
                    <a:pt x="10904" y="15855"/>
                  </a:lnTo>
                  <a:lnTo>
                    <a:pt x="13644" y="15855"/>
                  </a:lnTo>
                  <a:lnTo>
                    <a:pt x="13644" y="6577"/>
                  </a:lnTo>
                  <a:cubicBezTo>
                    <a:pt x="13644" y="2251"/>
                    <a:pt x="10590" y="0"/>
                    <a:pt x="6832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8"/>
            <p:cNvSpPr/>
            <p:nvPr/>
          </p:nvSpPr>
          <p:spPr>
            <a:xfrm>
              <a:off x="6152575" y="2570725"/>
              <a:ext cx="249125" cy="507150"/>
            </a:xfrm>
            <a:custGeom>
              <a:rect b="b" l="l" r="r" t="t"/>
              <a:pathLst>
                <a:path extrusionOk="0" h="20286" w="9965">
                  <a:moveTo>
                    <a:pt x="2682" y="1"/>
                  </a:moveTo>
                  <a:lnTo>
                    <a:pt x="2682" y="4698"/>
                  </a:lnTo>
                  <a:lnTo>
                    <a:pt x="1" y="4698"/>
                  </a:lnTo>
                  <a:lnTo>
                    <a:pt x="1" y="7321"/>
                  </a:lnTo>
                  <a:lnTo>
                    <a:pt x="2682" y="7321"/>
                  </a:lnTo>
                  <a:lnTo>
                    <a:pt x="2682" y="15366"/>
                  </a:lnTo>
                  <a:cubicBezTo>
                    <a:pt x="2682" y="18498"/>
                    <a:pt x="4405" y="20279"/>
                    <a:pt x="7635" y="20279"/>
                  </a:cubicBezTo>
                  <a:cubicBezTo>
                    <a:pt x="7724" y="20284"/>
                    <a:pt x="7813" y="20286"/>
                    <a:pt x="7901" y="20286"/>
                  </a:cubicBezTo>
                  <a:cubicBezTo>
                    <a:pt x="8611" y="20286"/>
                    <a:pt x="9303" y="20147"/>
                    <a:pt x="9964" y="19868"/>
                  </a:cubicBezTo>
                  <a:lnTo>
                    <a:pt x="8946" y="17402"/>
                  </a:lnTo>
                  <a:cubicBezTo>
                    <a:pt x="8570" y="17563"/>
                    <a:pt x="8161" y="17659"/>
                    <a:pt x="7749" y="17659"/>
                  </a:cubicBezTo>
                  <a:cubicBezTo>
                    <a:pt x="7711" y="17659"/>
                    <a:pt x="7673" y="17658"/>
                    <a:pt x="7635" y="17656"/>
                  </a:cubicBezTo>
                  <a:cubicBezTo>
                    <a:pt x="6284" y="17656"/>
                    <a:pt x="5579" y="16854"/>
                    <a:pt x="5579" y="15151"/>
                  </a:cubicBezTo>
                  <a:lnTo>
                    <a:pt x="5579" y="7321"/>
                  </a:lnTo>
                  <a:lnTo>
                    <a:pt x="9338" y="7321"/>
                  </a:lnTo>
                  <a:lnTo>
                    <a:pt x="9338" y="4698"/>
                  </a:lnTo>
                  <a:lnTo>
                    <a:pt x="5579" y="4698"/>
                  </a:lnTo>
                  <a:lnTo>
                    <a:pt x="5579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8"/>
            <p:cNvSpPr/>
            <p:nvPr/>
          </p:nvSpPr>
          <p:spPr>
            <a:xfrm>
              <a:off x="6437875" y="2504825"/>
              <a:ext cx="119425" cy="567025"/>
            </a:xfrm>
            <a:custGeom>
              <a:rect b="b" l="l" r="r" t="t"/>
              <a:pathLst>
                <a:path extrusionOk="0" h="22681" w="4777">
                  <a:moveTo>
                    <a:pt x="2058" y="1"/>
                  </a:moveTo>
                  <a:cubicBezTo>
                    <a:pt x="1018" y="1"/>
                    <a:pt x="20" y="802"/>
                    <a:pt x="20" y="2030"/>
                  </a:cubicBezTo>
                  <a:cubicBezTo>
                    <a:pt x="1" y="3165"/>
                    <a:pt x="921" y="4085"/>
                    <a:pt x="2056" y="4085"/>
                  </a:cubicBezTo>
                  <a:cubicBezTo>
                    <a:pt x="3857" y="4065"/>
                    <a:pt x="4777" y="1893"/>
                    <a:pt x="3485" y="601"/>
                  </a:cubicBezTo>
                  <a:cubicBezTo>
                    <a:pt x="3071" y="187"/>
                    <a:pt x="2560" y="1"/>
                    <a:pt x="2058" y="1"/>
                  </a:cubicBezTo>
                  <a:close/>
                  <a:moveTo>
                    <a:pt x="607" y="7334"/>
                  </a:moveTo>
                  <a:lnTo>
                    <a:pt x="607" y="22680"/>
                  </a:lnTo>
                  <a:lnTo>
                    <a:pt x="3485" y="22680"/>
                  </a:lnTo>
                  <a:lnTo>
                    <a:pt x="3485" y="7334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8"/>
            <p:cNvSpPr/>
            <p:nvPr/>
          </p:nvSpPr>
          <p:spPr>
            <a:xfrm>
              <a:off x="6585675" y="2675450"/>
              <a:ext cx="394450" cy="408625"/>
            </a:xfrm>
            <a:custGeom>
              <a:rect b="b" l="l" r="r" t="t"/>
              <a:pathLst>
                <a:path extrusionOk="0" h="16345" w="15778">
                  <a:moveTo>
                    <a:pt x="7889" y="2623"/>
                  </a:moveTo>
                  <a:cubicBezTo>
                    <a:pt x="10453" y="2623"/>
                    <a:pt x="12900" y="4659"/>
                    <a:pt x="12900" y="8182"/>
                  </a:cubicBezTo>
                  <a:cubicBezTo>
                    <a:pt x="12900" y="11686"/>
                    <a:pt x="10453" y="13722"/>
                    <a:pt x="7889" y="13722"/>
                  </a:cubicBezTo>
                  <a:cubicBezTo>
                    <a:pt x="5324" y="13722"/>
                    <a:pt x="2878" y="11686"/>
                    <a:pt x="2878" y="8182"/>
                  </a:cubicBezTo>
                  <a:cubicBezTo>
                    <a:pt x="2878" y="4659"/>
                    <a:pt x="5324" y="2623"/>
                    <a:pt x="7889" y="2623"/>
                  </a:cubicBezTo>
                  <a:close/>
                  <a:moveTo>
                    <a:pt x="7889" y="0"/>
                  </a:moveTo>
                  <a:cubicBezTo>
                    <a:pt x="3289" y="0"/>
                    <a:pt x="0" y="3504"/>
                    <a:pt x="0" y="8182"/>
                  </a:cubicBezTo>
                  <a:cubicBezTo>
                    <a:pt x="0" y="12841"/>
                    <a:pt x="3289" y="16345"/>
                    <a:pt x="7889" y="16345"/>
                  </a:cubicBezTo>
                  <a:cubicBezTo>
                    <a:pt x="12489" y="16345"/>
                    <a:pt x="15777" y="12841"/>
                    <a:pt x="15777" y="8182"/>
                  </a:cubicBezTo>
                  <a:cubicBezTo>
                    <a:pt x="15777" y="3504"/>
                    <a:pt x="1248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8"/>
            <p:cNvSpPr/>
            <p:nvPr/>
          </p:nvSpPr>
          <p:spPr>
            <a:xfrm>
              <a:off x="7037850" y="2675450"/>
              <a:ext cx="340125" cy="396400"/>
            </a:xfrm>
            <a:custGeom>
              <a:rect b="b" l="l" r="r" t="t"/>
              <a:pathLst>
                <a:path extrusionOk="0" h="15856" w="13605">
                  <a:moveTo>
                    <a:pt x="7752" y="0"/>
                  </a:moveTo>
                  <a:cubicBezTo>
                    <a:pt x="5638" y="0"/>
                    <a:pt x="3700" y="1234"/>
                    <a:pt x="2897" y="2643"/>
                  </a:cubicBezTo>
                  <a:lnTo>
                    <a:pt x="2760" y="2643"/>
                  </a:lnTo>
                  <a:lnTo>
                    <a:pt x="2760" y="509"/>
                  </a:lnTo>
                  <a:lnTo>
                    <a:pt x="0" y="509"/>
                  </a:lnTo>
                  <a:lnTo>
                    <a:pt x="0" y="15855"/>
                  </a:lnTo>
                  <a:lnTo>
                    <a:pt x="2897" y="15855"/>
                  </a:lnTo>
                  <a:lnTo>
                    <a:pt x="2897" y="7360"/>
                  </a:lnTo>
                  <a:cubicBezTo>
                    <a:pt x="2897" y="5011"/>
                    <a:pt x="4424" y="2623"/>
                    <a:pt x="6929" y="2623"/>
                  </a:cubicBezTo>
                  <a:cubicBezTo>
                    <a:pt x="9122" y="2623"/>
                    <a:pt x="10727" y="3700"/>
                    <a:pt x="10727" y="6891"/>
                  </a:cubicBezTo>
                  <a:lnTo>
                    <a:pt x="10727" y="15855"/>
                  </a:lnTo>
                  <a:lnTo>
                    <a:pt x="13604" y="15855"/>
                  </a:lnTo>
                  <a:lnTo>
                    <a:pt x="13604" y="6460"/>
                  </a:lnTo>
                  <a:cubicBezTo>
                    <a:pt x="13604" y="2663"/>
                    <a:pt x="11667" y="0"/>
                    <a:pt x="7752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_Title left/middle">
  <p:cSld name="CUSTOM_2_4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1219133" y="4096667"/>
            <a:ext cx="7168800" cy="5535900"/>
          </a:xfrm>
          <a:prstGeom prst="rect">
            <a:avLst/>
          </a:prstGeom>
        </p:spPr>
        <p:txBody>
          <a:bodyPr anchorCtr="0" anchor="ctr" bIns="0" lIns="0" spcFirstLastPara="1" rIns="24380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400"/>
            </a:lvl9pPr>
          </a:lstStyle>
          <a:p/>
        </p:txBody>
      </p:sp>
      <p:sp>
        <p:nvSpPr>
          <p:cNvPr id="97" name="Google Shape;97;p19"/>
          <p:cNvSpPr txBox="1"/>
          <p:nvPr/>
        </p:nvSpPr>
        <p:spPr>
          <a:xfrm>
            <a:off x="18033533" y="-802"/>
            <a:ext cx="5131200" cy="122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 + Confidential</a:t>
            </a:r>
            <a:endParaRPr sz="1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98" name="Google Shape;98;p19"/>
          <p:cNvGrpSpPr/>
          <p:nvPr/>
        </p:nvGrpSpPr>
        <p:grpSpPr>
          <a:xfrm>
            <a:off x="19804432" y="12842890"/>
            <a:ext cx="3360083" cy="389941"/>
            <a:chOff x="242525" y="2441975"/>
            <a:chExt cx="7135450" cy="828075"/>
          </a:xfrm>
        </p:grpSpPr>
        <p:sp>
          <p:nvSpPr>
            <p:cNvPr id="99" name="Google Shape;99;p19"/>
            <p:cNvSpPr/>
            <p:nvPr/>
          </p:nvSpPr>
          <p:spPr>
            <a:xfrm>
              <a:off x="242525" y="2441975"/>
              <a:ext cx="625925" cy="642600"/>
            </a:xfrm>
            <a:custGeom>
              <a:rect b="b" l="l" r="r" t="t"/>
              <a:pathLst>
                <a:path extrusionOk="0" h="25704" w="25037">
                  <a:moveTo>
                    <a:pt x="13255" y="1"/>
                  </a:moveTo>
                  <a:cubicBezTo>
                    <a:pt x="13182" y="1"/>
                    <a:pt x="13110" y="1"/>
                    <a:pt x="13037" y="3"/>
                  </a:cubicBezTo>
                  <a:cubicBezTo>
                    <a:pt x="5951" y="3"/>
                    <a:pt x="0" y="5777"/>
                    <a:pt x="0" y="12843"/>
                  </a:cubicBezTo>
                  <a:cubicBezTo>
                    <a:pt x="0" y="19929"/>
                    <a:pt x="5951" y="25684"/>
                    <a:pt x="13037" y="25703"/>
                  </a:cubicBezTo>
                  <a:cubicBezTo>
                    <a:pt x="16854" y="25703"/>
                    <a:pt x="19731" y="24451"/>
                    <a:pt x="22002" y="22102"/>
                  </a:cubicBezTo>
                  <a:cubicBezTo>
                    <a:pt x="24312" y="19772"/>
                    <a:pt x="25036" y="16523"/>
                    <a:pt x="25036" y="13881"/>
                  </a:cubicBezTo>
                  <a:cubicBezTo>
                    <a:pt x="25036" y="13156"/>
                    <a:pt x="24977" y="12413"/>
                    <a:pt x="24840" y="11688"/>
                  </a:cubicBezTo>
                  <a:lnTo>
                    <a:pt x="13037" y="11688"/>
                  </a:lnTo>
                  <a:lnTo>
                    <a:pt x="13037" y="15212"/>
                  </a:lnTo>
                  <a:lnTo>
                    <a:pt x="21434" y="15212"/>
                  </a:lnTo>
                  <a:cubicBezTo>
                    <a:pt x="21180" y="17169"/>
                    <a:pt x="20534" y="18598"/>
                    <a:pt x="19516" y="19616"/>
                  </a:cubicBezTo>
                  <a:cubicBezTo>
                    <a:pt x="18302" y="20829"/>
                    <a:pt x="16384" y="22180"/>
                    <a:pt x="13037" y="22180"/>
                  </a:cubicBezTo>
                  <a:cubicBezTo>
                    <a:pt x="7869" y="22180"/>
                    <a:pt x="3837" y="18030"/>
                    <a:pt x="3837" y="12843"/>
                  </a:cubicBezTo>
                  <a:cubicBezTo>
                    <a:pt x="3837" y="7676"/>
                    <a:pt x="7869" y="3506"/>
                    <a:pt x="13037" y="3506"/>
                  </a:cubicBezTo>
                  <a:cubicBezTo>
                    <a:pt x="13062" y="3506"/>
                    <a:pt x="13087" y="3506"/>
                    <a:pt x="13112" y="3506"/>
                  </a:cubicBezTo>
                  <a:cubicBezTo>
                    <a:pt x="15434" y="3506"/>
                    <a:pt x="17675" y="4404"/>
                    <a:pt x="19359" y="6012"/>
                  </a:cubicBezTo>
                  <a:lnTo>
                    <a:pt x="21845" y="3545"/>
                  </a:lnTo>
                  <a:cubicBezTo>
                    <a:pt x="19548" y="1268"/>
                    <a:pt x="16465" y="1"/>
                    <a:pt x="13255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9"/>
            <p:cNvSpPr/>
            <p:nvPr/>
          </p:nvSpPr>
          <p:spPr>
            <a:xfrm>
              <a:off x="899250" y="2670550"/>
              <a:ext cx="415000" cy="413525"/>
            </a:xfrm>
            <a:custGeom>
              <a:rect b="b" l="l" r="r" t="t"/>
              <a:pathLst>
                <a:path extrusionOk="0" h="16541" w="16600">
                  <a:moveTo>
                    <a:pt x="8300" y="3270"/>
                  </a:moveTo>
                  <a:cubicBezTo>
                    <a:pt x="10805" y="3270"/>
                    <a:pt x="12959" y="5305"/>
                    <a:pt x="12959" y="8281"/>
                  </a:cubicBezTo>
                  <a:cubicBezTo>
                    <a:pt x="12959" y="11256"/>
                    <a:pt x="10805" y="13292"/>
                    <a:pt x="8300" y="13292"/>
                  </a:cubicBezTo>
                  <a:cubicBezTo>
                    <a:pt x="5794" y="13292"/>
                    <a:pt x="3641" y="11217"/>
                    <a:pt x="3641" y="8281"/>
                  </a:cubicBezTo>
                  <a:cubicBezTo>
                    <a:pt x="3641" y="5325"/>
                    <a:pt x="5794" y="3270"/>
                    <a:pt x="8300" y="3270"/>
                  </a:cubicBezTo>
                  <a:close/>
                  <a:moveTo>
                    <a:pt x="8300" y="1"/>
                  </a:moveTo>
                  <a:cubicBezTo>
                    <a:pt x="3719" y="1"/>
                    <a:pt x="0" y="3485"/>
                    <a:pt x="0" y="8281"/>
                  </a:cubicBezTo>
                  <a:cubicBezTo>
                    <a:pt x="0" y="13057"/>
                    <a:pt x="3719" y="16541"/>
                    <a:pt x="8300" y="16541"/>
                  </a:cubicBezTo>
                  <a:cubicBezTo>
                    <a:pt x="12880" y="16541"/>
                    <a:pt x="16600" y="13037"/>
                    <a:pt x="16600" y="8281"/>
                  </a:cubicBezTo>
                  <a:cubicBezTo>
                    <a:pt x="16600" y="3504"/>
                    <a:pt x="12880" y="1"/>
                    <a:pt x="8300" y="1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9"/>
            <p:cNvSpPr/>
            <p:nvPr/>
          </p:nvSpPr>
          <p:spPr>
            <a:xfrm>
              <a:off x="1351900" y="2670550"/>
              <a:ext cx="415025" cy="413525"/>
            </a:xfrm>
            <a:custGeom>
              <a:rect b="b" l="l" r="r" t="t"/>
              <a:pathLst>
                <a:path extrusionOk="0" h="16541" w="16601">
                  <a:moveTo>
                    <a:pt x="8300" y="3270"/>
                  </a:moveTo>
                  <a:cubicBezTo>
                    <a:pt x="10806" y="3270"/>
                    <a:pt x="12959" y="5305"/>
                    <a:pt x="12959" y="8281"/>
                  </a:cubicBezTo>
                  <a:cubicBezTo>
                    <a:pt x="12959" y="11256"/>
                    <a:pt x="10806" y="13292"/>
                    <a:pt x="8300" y="13292"/>
                  </a:cubicBezTo>
                  <a:cubicBezTo>
                    <a:pt x="5795" y="13292"/>
                    <a:pt x="3642" y="11217"/>
                    <a:pt x="3642" y="8281"/>
                  </a:cubicBezTo>
                  <a:cubicBezTo>
                    <a:pt x="3642" y="5325"/>
                    <a:pt x="5795" y="3270"/>
                    <a:pt x="8300" y="3270"/>
                  </a:cubicBezTo>
                  <a:close/>
                  <a:moveTo>
                    <a:pt x="8300" y="1"/>
                  </a:moveTo>
                  <a:cubicBezTo>
                    <a:pt x="3720" y="1"/>
                    <a:pt x="1" y="3485"/>
                    <a:pt x="1" y="8281"/>
                  </a:cubicBezTo>
                  <a:cubicBezTo>
                    <a:pt x="1" y="13057"/>
                    <a:pt x="3720" y="16541"/>
                    <a:pt x="8300" y="16541"/>
                  </a:cubicBezTo>
                  <a:cubicBezTo>
                    <a:pt x="12881" y="16541"/>
                    <a:pt x="16600" y="13037"/>
                    <a:pt x="16600" y="8281"/>
                  </a:cubicBezTo>
                  <a:cubicBezTo>
                    <a:pt x="16600" y="3504"/>
                    <a:pt x="12881" y="1"/>
                    <a:pt x="8300" y="1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9"/>
            <p:cNvSpPr/>
            <p:nvPr/>
          </p:nvSpPr>
          <p:spPr>
            <a:xfrm>
              <a:off x="1805050" y="2670550"/>
              <a:ext cx="396425" cy="599500"/>
            </a:xfrm>
            <a:custGeom>
              <a:rect b="b" l="l" r="r" t="t"/>
              <a:pathLst>
                <a:path extrusionOk="0" h="23980" w="15857">
                  <a:moveTo>
                    <a:pt x="8242" y="3270"/>
                  </a:moveTo>
                  <a:cubicBezTo>
                    <a:pt x="10747" y="3270"/>
                    <a:pt x="12646" y="5403"/>
                    <a:pt x="12646" y="8300"/>
                  </a:cubicBezTo>
                  <a:cubicBezTo>
                    <a:pt x="12646" y="11217"/>
                    <a:pt x="10708" y="13292"/>
                    <a:pt x="8242" y="13292"/>
                  </a:cubicBezTo>
                  <a:cubicBezTo>
                    <a:pt x="5736" y="13292"/>
                    <a:pt x="3642" y="11197"/>
                    <a:pt x="3642" y="8300"/>
                  </a:cubicBezTo>
                  <a:cubicBezTo>
                    <a:pt x="3642" y="5423"/>
                    <a:pt x="5736" y="3270"/>
                    <a:pt x="8242" y="3270"/>
                  </a:cubicBezTo>
                  <a:close/>
                  <a:moveTo>
                    <a:pt x="7929" y="1"/>
                  </a:moveTo>
                  <a:cubicBezTo>
                    <a:pt x="3779" y="1"/>
                    <a:pt x="1" y="3641"/>
                    <a:pt x="1" y="8300"/>
                  </a:cubicBezTo>
                  <a:cubicBezTo>
                    <a:pt x="1" y="12978"/>
                    <a:pt x="3779" y="16541"/>
                    <a:pt x="7929" y="16541"/>
                  </a:cubicBezTo>
                  <a:cubicBezTo>
                    <a:pt x="9886" y="16541"/>
                    <a:pt x="11452" y="15660"/>
                    <a:pt x="12274" y="14662"/>
                  </a:cubicBezTo>
                  <a:lnTo>
                    <a:pt x="12392" y="14662"/>
                  </a:lnTo>
                  <a:lnTo>
                    <a:pt x="12392" y="15856"/>
                  </a:lnTo>
                  <a:cubicBezTo>
                    <a:pt x="12392" y="19007"/>
                    <a:pt x="10708" y="20710"/>
                    <a:pt x="7987" y="20710"/>
                  </a:cubicBezTo>
                  <a:cubicBezTo>
                    <a:pt x="5756" y="20710"/>
                    <a:pt x="4386" y="19105"/>
                    <a:pt x="3818" y="17774"/>
                  </a:cubicBezTo>
                  <a:lnTo>
                    <a:pt x="666" y="19085"/>
                  </a:lnTo>
                  <a:cubicBezTo>
                    <a:pt x="1874" y="22046"/>
                    <a:pt x="4748" y="23979"/>
                    <a:pt x="7939" y="23979"/>
                  </a:cubicBezTo>
                  <a:cubicBezTo>
                    <a:pt x="7955" y="23979"/>
                    <a:pt x="7971" y="23979"/>
                    <a:pt x="7987" y="23979"/>
                  </a:cubicBezTo>
                  <a:cubicBezTo>
                    <a:pt x="12255" y="23979"/>
                    <a:pt x="15856" y="21473"/>
                    <a:pt x="15856" y="15366"/>
                  </a:cubicBezTo>
                  <a:lnTo>
                    <a:pt x="15856" y="510"/>
                  </a:lnTo>
                  <a:lnTo>
                    <a:pt x="12392" y="510"/>
                  </a:lnTo>
                  <a:lnTo>
                    <a:pt x="12392" y="1860"/>
                  </a:lnTo>
                  <a:lnTo>
                    <a:pt x="12274" y="1860"/>
                  </a:lnTo>
                  <a:cubicBezTo>
                    <a:pt x="11452" y="882"/>
                    <a:pt x="9886" y="1"/>
                    <a:pt x="7929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9"/>
            <p:cNvSpPr/>
            <p:nvPr/>
          </p:nvSpPr>
          <p:spPr>
            <a:xfrm>
              <a:off x="2263600" y="2464050"/>
              <a:ext cx="91050" cy="607800"/>
            </a:xfrm>
            <a:custGeom>
              <a:rect b="b" l="l" r="r" t="t"/>
              <a:pathLst>
                <a:path extrusionOk="0" h="24312" w="3642">
                  <a:moveTo>
                    <a:pt x="0" y="0"/>
                  </a:moveTo>
                  <a:lnTo>
                    <a:pt x="0" y="24311"/>
                  </a:lnTo>
                  <a:lnTo>
                    <a:pt x="3641" y="24311"/>
                  </a:lnTo>
                  <a:lnTo>
                    <a:pt x="3641" y="0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9"/>
            <p:cNvSpPr/>
            <p:nvPr/>
          </p:nvSpPr>
          <p:spPr>
            <a:xfrm>
              <a:off x="2398650" y="2671050"/>
              <a:ext cx="381250" cy="413525"/>
            </a:xfrm>
            <a:custGeom>
              <a:rect b="b" l="l" r="r" t="t"/>
              <a:pathLst>
                <a:path extrusionOk="0" h="16541" w="15250">
                  <a:moveTo>
                    <a:pt x="7909" y="3191"/>
                  </a:moveTo>
                  <a:cubicBezTo>
                    <a:pt x="9358" y="3191"/>
                    <a:pt x="10571" y="3896"/>
                    <a:pt x="10982" y="4933"/>
                  </a:cubicBezTo>
                  <a:lnTo>
                    <a:pt x="3603" y="8006"/>
                  </a:lnTo>
                  <a:cubicBezTo>
                    <a:pt x="3505" y="4815"/>
                    <a:pt x="6069" y="3191"/>
                    <a:pt x="7909" y="3191"/>
                  </a:cubicBezTo>
                  <a:close/>
                  <a:moveTo>
                    <a:pt x="7792" y="0"/>
                  </a:moveTo>
                  <a:cubicBezTo>
                    <a:pt x="3505" y="0"/>
                    <a:pt x="1" y="3347"/>
                    <a:pt x="1" y="8261"/>
                  </a:cubicBezTo>
                  <a:cubicBezTo>
                    <a:pt x="1" y="12919"/>
                    <a:pt x="3505" y="16540"/>
                    <a:pt x="8203" y="16540"/>
                  </a:cubicBezTo>
                  <a:cubicBezTo>
                    <a:pt x="10982" y="16540"/>
                    <a:pt x="13566" y="15170"/>
                    <a:pt x="15093" y="12860"/>
                  </a:cubicBezTo>
                  <a:lnTo>
                    <a:pt x="12274" y="10981"/>
                  </a:lnTo>
                  <a:cubicBezTo>
                    <a:pt x="11335" y="12352"/>
                    <a:pt x="10043" y="13272"/>
                    <a:pt x="8203" y="13272"/>
                  </a:cubicBezTo>
                  <a:cubicBezTo>
                    <a:pt x="6343" y="13272"/>
                    <a:pt x="5032" y="12430"/>
                    <a:pt x="4190" y="10766"/>
                  </a:cubicBezTo>
                  <a:lnTo>
                    <a:pt x="15249" y="6186"/>
                  </a:lnTo>
                  <a:lnTo>
                    <a:pt x="14878" y="5266"/>
                  </a:lnTo>
                  <a:cubicBezTo>
                    <a:pt x="14192" y="3406"/>
                    <a:pt x="12098" y="0"/>
                    <a:pt x="7792" y="0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9"/>
            <p:cNvSpPr/>
            <p:nvPr/>
          </p:nvSpPr>
          <p:spPr>
            <a:xfrm>
              <a:off x="2973675" y="2507925"/>
              <a:ext cx="266225" cy="563925"/>
            </a:xfrm>
            <a:custGeom>
              <a:rect b="b" l="l" r="r" t="t"/>
              <a:pathLst>
                <a:path extrusionOk="0" h="22557" w="10649">
                  <a:moveTo>
                    <a:pt x="8601" y="1"/>
                  </a:moveTo>
                  <a:cubicBezTo>
                    <a:pt x="8514" y="1"/>
                    <a:pt x="8426" y="3"/>
                    <a:pt x="8339" y="7"/>
                  </a:cubicBezTo>
                  <a:cubicBezTo>
                    <a:pt x="5109" y="7"/>
                    <a:pt x="2897" y="2043"/>
                    <a:pt x="2897" y="5175"/>
                  </a:cubicBezTo>
                  <a:lnTo>
                    <a:pt x="2897" y="7210"/>
                  </a:lnTo>
                  <a:lnTo>
                    <a:pt x="0" y="7210"/>
                  </a:lnTo>
                  <a:lnTo>
                    <a:pt x="0" y="9833"/>
                  </a:lnTo>
                  <a:lnTo>
                    <a:pt x="2897" y="9833"/>
                  </a:lnTo>
                  <a:lnTo>
                    <a:pt x="2897" y="22556"/>
                  </a:lnTo>
                  <a:lnTo>
                    <a:pt x="5755" y="22556"/>
                  </a:lnTo>
                  <a:lnTo>
                    <a:pt x="5755" y="9833"/>
                  </a:lnTo>
                  <a:lnTo>
                    <a:pt x="9768" y="9833"/>
                  </a:lnTo>
                  <a:lnTo>
                    <a:pt x="9768" y="7210"/>
                  </a:lnTo>
                  <a:lnTo>
                    <a:pt x="5755" y="7210"/>
                  </a:lnTo>
                  <a:lnTo>
                    <a:pt x="5755" y="5273"/>
                  </a:lnTo>
                  <a:cubicBezTo>
                    <a:pt x="5755" y="3472"/>
                    <a:pt x="6890" y="2630"/>
                    <a:pt x="8339" y="2630"/>
                  </a:cubicBezTo>
                  <a:cubicBezTo>
                    <a:pt x="8383" y="2628"/>
                    <a:pt x="8428" y="2627"/>
                    <a:pt x="8472" y="2627"/>
                  </a:cubicBezTo>
                  <a:cubicBezTo>
                    <a:pt x="8878" y="2627"/>
                    <a:pt x="9280" y="2708"/>
                    <a:pt x="9650" y="2884"/>
                  </a:cubicBezTo>
                  <a:lnTo>
                    <a:pt x="10649" y="399"/>
                  </a:lnTo>
                  <a:cubicBezTo>
                    <a:pt x="9988" y="138"/>
                    <a:pt x="9296" y="1"/>
                    <a:pt x="8601" y="1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9"/>
            <p:cNvSpPr/>
            <p:nvPr/>
          </p:nvSpPr>
          <p:spPr>
            <a:xfrm>
              <a:off x="3237425" y="2675450"/>
              <a:ext cx="394950" cy="408625"/>
            </a:xfrm>
            <a:custGeom>
              <a:rect b="b" l="l" r="r" t="t"/>
              <a:pathLst>
                <a:path extrusionOk="0" h="16345" w="15798">
                  <a:moveTo>
                    <a:pt x="7889" y="2623"/>
                  </a:moveTo>
                  <a:cubicBezTo>
                    <a:pt x="10454" y="2623"/>
                    <a:pt x="12900" y="4659"/>
                    <a:pt x="12900" y="8182"/>
                  </a:cubicBezTo>
                  <a:cubicBezTo>
                    <a:pt x="12900" y="11686"/>
                    <a:pt x="10454" y="13722"/>
                    <a:pt x="7889" y="13722"/>
                  </a:cubicBezTo>
                  <a:cubicBezTo>
                    <a:pt x="5325" y="13722"/>
                    <a:pt x="2878" y="11686"/>
                    <a:pt x="2878" y="8182"/>
                  </a:cubicBezTo>
                  <a:cubicBezTo>
                    <a:pt x="2878" y="4659"/>
                    <a:pt x="5325" y="2623"/>
                    <a:pt x="7889" y="2623"/>
                  </a:cubicBezTo>
                  <a:close/>
                  <a:moveTo>
                    <a:pt x="7889" y="0"/>
                  </a:moveTo>
                  <a:cubicBezTo>
                    <a:pt x="3289" y="0"/>
                    <a:pt x="1" y="3504"/>
                    <a:pt x="1" y="8182"/>
                  </a:cubicBezTo>
                  <a:cubicBezTo>
                    <a:pt x="1" y="12841"/>
                    <a:pt x="3289" y="16345"/>
                    <a:pt x="7889" y="16345"/>
                  </a:cubicBezTo>
                  <a:cubicBezTo>
                    <a:pt x="12509" y="16345"/>
                    <a:pt x="15797" y="12841"/>
                    <a:pt x="15797" y="8182"/>
                  </a:cubicBezTo>
                  <a:cubicBezTo>
                    <a:pt x="15797" y="3504"/>
                    <a:pt x="1248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9"/>
            <p:cNvSpPr/>
            <p:nvPr/>
          </p:nvSpPr>
          <p:spPr>
            <a:xfrm>
              <a:off x="3690100" y="2678325"/>
              <a:ext cx="237350" cy="393525"/>
            </a:xfrm>
            <a:custGeom>
              <a:rect b="b" l="l" r="r" t="t"/>
              <a:pathLst>
                <a:path extrusionOk="0" h="15741" w="9494">
                  <a:moveTo>
                    <a:pt x="7479" y="1"/>
                  </a:moveTo>
                  <a:cubicBezTo>
                    <a:pt x="7426" y="1"/>
                    <a:pt x="7374" y="1"/>
                    <a:pt x="7321" y="3"/>
                  </a:cubicBezTo>
                  <a:cubicBezTo>
                    <a:pt x="5736" y="3"/>
                    <a:pt x="3504" y="1138"/>
                    <a:pt x="2878" y="2900"/>
                  </a:cubicBezTo>
                  <a:lnTo>
                    <a:pt x="2760" y="2900"/>
                  </a:lnTo>
                  <a:lnTo>
                    <a:pt x="2760" y="394"/>
                  </a:lnTo>
                  <a:lnTo>
                    <a:pt x="0" y="394"/>
                  </a:lnTo>
                  <a:lnTo>
                    <a:pt x="0" y="15740"/>
                  </a:lnTo>
                  <a:lnTo>
                    <a:pt x="2878" y="15740"/>
                  </a:lnTo>
                  <a:lnTo>
                    <a:pt x="2878" y="7343"/>
                  </a:lnTo>
                  <a:cubicBezTo>
                    <a:pt x="2878" y="4524"/>
                    <a:pt x="4894" y="2861"/>
                    <a:pt x="6851" y="2861"/>
                  </a:cubicBezTo>
                  <a:cubicBezTo>
                    <a:pt x="6905" y="2859"/>
                    <a:pt x="6958" y="2858"/>
                    <a:pt x="7011" y="2858"/>
                  </a:cubicBezTo>
                  <a:cubicBezTo>
                    <a:pt x="7483" y="2858"/>
                    <a:pt x="7940" y="2935"/>
                    <a:pt x="8398" y="3076"/>
                  </a:cubicBezTo>
                  <a:lnTo>
                    <a:pt x="9494" y="394"/>
                  </a:lnTo>
                  <a:cubicBezTo>
                    <a:pt x="8857" y="122"/>
                    <a:pt x="8170" y="1"/>
                    <a:pt x="7479" y="1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9"/>
            <p:cNvSpPr/>
            <p:nvPr/>
          </p:nvSpPr>
          <p:spPr>
            <a:xfrm>
              <a:off x="4131500" y="2511025"/>
              <a:ext cx="327400" cy="560825"/>
            </a:xfrm>
            <a:custGeom>
              <a:rect b="b" l="l" r="r" t="t"/>
              <a:pathLst>
                <a:path extrusionOk="0" h="22433" w="13096">
                  <a:moveTo>
                    <a:pt x="1" y="1"/>
                  </a:moveTo>
                  <a:lnTo>
                    <a:pt x="1" y="22432"/>
                  </a:lnTo>
                  <a:lnTo>
                    <a:pt x="13096" y="22432"/>
                  </a:lnTo>
                  <a:lnTo>
                    <a:pt x="13096" y="19673"/>
                  </a:lnTo>
                  <a:lnTo>
                    <a:pt x="2898" y="19673"/>
                  </a:lnTo>
                  <a:lnTo>
                    <a:pt x="2898" y="12548"/>
                  </a:lnTo>
                  <a:lnTo>
                    <a:pt x="12098" y="12548"/>
                  </a:lnTo>
                  <a:lnTo>
                    <a:pt x="12098" y="9866"/>
                  </a:lnTo>
                  <a:lnTo>
                    <a:pt x="2898" y="9866"/>
                  </a:lnTo>
                  <a:lnTo>
                    <a:pt x="2898" y="2760"/>
                  </a:lnTo>
                  <a:lnTo>
                    <a:pt x="13096" y="2760"/>
                  </a:lnTo>
                  <a:lnTo>
                    <a:pt x="13096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9"/>
            <p:cNvSpPr/>
            <p:nvPr/>
          </p:nvSpPr>
          <p:spPr>
            <a:xfrm>
              <a:off x="4505875" y="2511025"/>
              <a:ext cx="385150" cy="573050"/>
            </a:xfrm>
            <a:custGeom>
              <a:rect b="b" l="l" r="r" t="t"/>
              <a:pathLst>
                <a:path extrusionOk="0" h="22922" w="15406">
                  <a:moveTo>
                    <a:pt x="7771" y="9200"/>
                  </a:moveTo>
                  <a:cubicBezTo>
                    <a:pt x="10335" y="9200"/>
                    <a:pt x="12665" y="11236"/>
                    <a:pt x="12665" y="14759"/>
                  </a:cubicBezTo>
                  <a:cubicBezTo>
                    <a:pt x="12665" y="18263"/>
                    <a:pt x="10335" y="20299"/>
                    <a:pt x="7771" y="20299"/>
                  </a:cubicBezTo>
                  <a:cubicBezTo>
                    <a:pt x="5187" y="20299"/>
                    <a:pt x="2878" y="18204"/>
                    <a:pt x="2878" y="14759"/>
                  </a:cubicBezTo>
                  <a:cubicBezTo>
                    <a:pt x="2878" y="11314"/>
                    <a:pt x="5187" y="9200"/>
                    <a:pt x="7771" y="9200"/>
                  </a:cubicBezTo>
                  <a:close/>
                  <a:moveTo>
                    <a:pt x="12528" y="1"/>
                  </a:moveTo>
                  <a:lnTo>
                    <a:pt x="12528" y="7086"/>
                  </a:lnTo>
                  <a:lnTo>
                    <a:pt x="12665" y="9200"/>
                  </a:lnTo>
                  <a:lnTo>
                    <a:pt x="12528" y="9200"/>
                  </a:lnTo>
                  <a:cubicBezTo>
                    <a:pt x="11647" y="7791"/>
                    <a:pt x="9748" y="6577"/>
                    <a:pt x="7301" y="6577"/>
                  </a:cubicBezTo>
                  <a:cubicBezTo>
                    <a:pt x="3426" y="6577"/>
                    <a:pt x="0" y="10062"/>
                    <a:pt x="0" y="14759"/>
                  </a:cubicBezTo>
                  <a:cubicBezTo>
                    <a:pt x="0" y="19457"/>
                    <a:pt x="3426" y="22922"/>
                    <a:pt x="7301" y="22922"/>
                  </a:cubicBezTo>
                  <a:cubicBezTo>
                    <a:pt x="9748" y="22922"/>
                    <a:pt x="11647" y="21708"/>
                    <a:pt x="12528" y="20299"/>
                  </a:cubicBezTo>
                  <a:lnTo>
                    <a:pt x="12665" y="20299"/>
                  </a:lnTo>
                  <a:lnTo>
                    <a:pt x="12665" y="22432"/>
                  </a:lnTo>
                  <a:lnTo>
                    <a:pt x="15405" y="22432"/>
                  </a:lnTo>
                  <a:lnTo>
                    <a:pt x="15405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9"/>
            <p:cNvSpPr/>
            <p:nvPr/>
          </p:nvSpPr>
          <p:spPr>
            <a:xfrm>
              <a:off x="4967825" y="2688175"/>
              <a:ext cx="340125" cy="395900"/>
            </a:xfrm>
            <a:custGeom>
              <a:rect b="b" l="l" r="r" t="t"/>
              <a:pathLst>
                <a:path extrusionOk="0" h="15836" w="13605">
                  <a:moveTo>
                    <a:pt x="1" y="0"/>
                  </a:moveTo>
                  <a:lnTo>
                    <a:pt x="1" y="9376"/>
                  </a:lnTo>
                  <a:cubicBezTo>
                    <a:pt x="1" y="13174"/>
                    <a:pt x="1919" y="15836"/>
                    <a:pt x="5873" y="15836"/>
                  </a:cubicBezTo>
                  <a:cubicBezTo>
                    <a:pt x="7967" y="15836"/>
                    <a:pt x="9866" y="14622"/>
                    <a:pt x="10727" y="13213"/>
                  </a:cubicBezTo>
                  <a:lnTo>
                    <a:pt x="10845" y="13213"/>
                  </a:lnTo>
                  <a:lnTo>
                    <a:pt x="10845" y="15346"/>
                  </a:lnTo>
                  <a:lnTo>
                    <a:pt x="13605" y="15346"/>
                  </a:lnTo>
                  <a:lnTo>
                    <a:pt x="13605" y="0"/>
                  </a:lnTo>
                  <a:lnTo>
                    <a:pt x="10727" y="0"/>
                  </a:lnTo>
                  <a:lnTo>
                    <a:pt x="10727" y="8456"/>
                  </a:lnTo>
                  <a:cubicBezTo>
                    <a:pt x="10727" y="10805"/>
                    <a:pt x="9181" y="13213"/>
                    <a:pt x="6675" y="13213"/>
                  </a:cubicBezTo>
                  <a:cubicBezTo>
                    <a:pt x="4483" y="13213"/>
                    <a:pt x="2898" y="12117"/>
                    <a:pt x="2898" y="8926"/>
                  </a:cubicBezTo>
                  <a:lnTo>
                    <a:pt x="2898" y="0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9"/>
            <p:cNvSpPr/>
            <p:nvPr/>
          </p:nvSpPr>
          <p:spPr>
            <a:xfrm>
              <a:off x="5365675" y="2675450"/>
              <a:ext cx="368025" cy="408625"/>
            </a:xfrm>
            <a:custGeom>
              <a:rect b="b" l="l" r="r" t="t"/>
              <a:pathLst>
                <a:path extrusionOk="0" h="16345" w="14721">
                  <a:moveTo>
                    <a:pt x="7889" y="0"/>
                  </a:moveTo>
                  <a:cubicBezTo>
                    <a:pt x="3289" y="0"/>
                    <a:pt x="1" y="3504"/>
                    <a:pt x="1" y="8182"/>
                  </a:cubicBezTo>
                  <a:cubicBezTo>
                    <a:pt x="1" y="12802"/>
                    <a:pt x="3289" y="16345"/>
                    <a:pt x="7889" y="16345"/>
                  </a:cubicBezTo>
                  <a:cubicBezTo>
                    <a:pt x="11550" y="16345"/>
                    <a:pt x="13781" y="14192"/>
                    <a:pt x="14721" y="11941"/>
                  </a:cubicBezTo>
                  <a:lnTo>
                    <a:pt x="12156" y="10844"/>
                  </a:lnTo>
                  <a:cubicBezTo>
                    <a:pt x="11393" y="12626"/>
                    <a:pt x="9827" y="13722"/>
                    <a:pt x="7693" y="13722"/>
                  </a:cubicBezTo>
                  <a:cubicBezTo>
                    <a:pt x="5266" y="13722"/>
                    <a:pt x="2878" y="11490"/>
                    <a:pt x="2878" y="8182"/>
                  </a:cubicBezTo>
                  <a:cubicBezTo>
                    <a:pt x="2878" y="4855"/>
                    <a:pt x="5247" y="2643"/>
                    <a:pt x="7693" y="2643"/>
                  </a:cubicBezTo>
                  <a:cubicBezTo>
                    <a:pt x="9827" y="2643"/>
                    <a:pt x="11236" y="3700"/>
                    <a:pt x="12000" y="5520"/>
                  </a:cubicBezTo>
                  <a:lnTo>
                    <a:pt x="14623" y="4424"/>
                  </a:lnTo>
                  <a:cubicBezTo>
                    <a:pt x="13683" y="2154"/>
                    <a:pt x="1156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9"/>
            <p:cNvSpPr/>
            <p:nvPr/>
          </p:nvSpPr>
          <p:spPr>
            <a:xfrm>
              <a:off x="5774300" y="2675450"/>
              <a:ext cx="341100" cy="408625"/>
            </a:xfrm>
            <a:custGeom>
              <a:rect b="b" l="l" r="r" t="t"/>
              <a:pathLst>
                <a:path extrusionOk="0" h="16345" w="13644">
                  <a:moveTo>
                    <a:pt x="7223" y="8241"/>
                  </a:moveTo>
                  <a:cubicBezTo>
                    <a:pt x="9670" y="8241"/>
                    <a:pt x="10904" y="9239"/>
                    <a:pt x="10904" y="9239"/>
                  </a:cubicBezTo>
                  <a:cubicBezTo>
                    <a:pt x="10904" y="11745"/>
                    <a:pt x="8496" y="13722"/>
                    <a:pt x="6186" y="13722"/>
                  </a:cubicBezTo>
                  <a:cubicBezTo>
                    <a:pt x="4698" y="13722"/>
                    <a:pt x="2995" y="12900"/>
                    <a:pt x="2995" y="11275"/>
                  </a:cubicBezTo>
                  <a:cubicBezTo>
                    <a:pt x="2995" y="9866"/>
                    <a:pt x="4189" y="8241"/>
                    <a:pt x="7223" y="8241"/>
                  </a:cubicBezTo>
                  <a:close/>
                  <a:moveTo>
                    <a:pt x="6832" y="0"/>
                  </a:moveTo>
                  <a:cubicBezTo>
                    <a:pt x="2976" y="0"/>
                    <a:pt x="1116" y="2330"/>
                    <a:pt x="588" y="3739"/>
                  </a:cubicBezTo>
                  <a:lnTo>
                    <a:pt x="3230" y="4855"/>
                  </a:lnTo>
                  <a:cubicBezTo>
                    <a:pt x="3759" y="3426"/>
                    <a:pt x="5286" y="2643"/>
                    <a:pt x="6891" y="2643"/>
                  </a:cubicBezTo>
                  <a:cubicBezTo>
                    <a:pt x="9044" y="2643"/>
                    <a:pt x="10904" y="4033"/>
                    <a:pt x="10884" y="6362"/>
                  </a:cubicBezTo>
                  <a:lnTo>
                    <a:pt x="10884" y="6793"/>
                  </a:lnTo>
                  <a:cubicBezTo>
                    <a:pt x="10297" y="6460"/>
                    <a:pt x="8789" y="5853"/>
                    <a:pt x="6734" y="5853"/>
                  </a:cubicBezTo>
                  <a:cubicBezTo>
                    <a:pt x="3132" y="5853"/>
                    <a:pt x="0" y="7732"/>
                    <a:pt x="0" y="11216"/>
                  </a:cubicBezTo>
                  <a:cubicBezTo>
                    <a:pt x="0" y="14407"/>
                    <a:pt x="2604" y="16345"/>
                    <a:pt x="5736" y="16345"/>
                  </a:cubicBezTo>
                  <a:cubicBezTo>
                    <a:pt x="8359" y="16345"/>
                    <a:pt x="9925" y="14994"/>
                    <a:pt x="10766" y="13722"/>
                  </a:cubicBezTo>
                  <a:lnTo>
                    <a:pt x="10904" y="13722"/>
                  </a:lnTo>
                  <a:lnTo>
                    <a:pt x="10904" y="15855"/>
                  </a:lnTo>
                  <a:lnTo>
                    <a:pt x="13644" y="15855"/>
                  </a:lnTo>
                  <a:lnTo>
                    <a:pt x="13644" y="6577"/>
                  </a:lnTo>
                  <a:cubicBezTo>
                    <a:pt x="13644" y="2251"/>
                    <a:pt x="10590" y="0"/>
                    <a:pt x="6832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9"/>
            <p:cNvSpPr/>
            <p:nvPr/>
          </p:nvSpPr>
          <p:spPr>
            <a:xfrm>
              <a:off x="6152575" y="2570725"/>
              <a:ext cx="249125" cy="507150"/>
            </a:xfrm>
            <a:custGeom>
              <a:rect b="b" l="l" r="r" t="t"/>
              <a:pathLst>
                <a:path extrusionOk="0" h="20286" w="9965">
                  <a:moveTo>
                    <a:pt x="2682" y="1"/>
                  </a:moveTo>
                  <a:lnTo>
                    <a:pt x="2682" y="4698"/>
                  </a:lnTo>
                  <a:lnTo>
                    <a:pt x="1" y="4698"/>
                  </a:lnTo>
                  <a:lnTo>
                    <a:pt x="1" y="7321"/>
                  </a:lnTo>
                  <a:lnTo>
                    <a:pt x="2682" y="7321"/>
                  </a:lnTo>
                  <a:lnTo>
                    <a:pt x="2682" y="15366"/>
                  </a:lnTo>
                  <a:cubicBezTo>
                    <a:pt x="2682" y="18498"/>
                    <a:pt x="4405" y="20279"/>
                    <a:pt x="7635" y="20279"/>
                  </a:cubicBezTo>
                  <a:cubicBezTo>
                    <a:pt x="7724" y="20284"/>
                    <a:pt x="7813" y="20286"/>
                    <a:pt x="7901" y="20286"/>
                  </a:cubicBezTo>
                  <a:cubicBezTo>
                    <a:pt x="8611" y="20286"/>
                    <a:pt x="9303" y="20147"/>
                    <a:pt x="9964" y="19868"/>
                  </a:cubicBezTo>
                  <a:lnTo>
                    <a:pt x="8946" y="17402"/>
                  </a:lnTo>
                  <a:cubicBezTo>
                    <a:pt x="8570" y="17563"/>
                    <a:pt x="8161" y="17659"/>
                    <a:pt x="7749" y="17659"/>
                  </a:cubicBezTo>
                  <a:cubicBezTo>
                    <a:pt x="7711" y="17659"/>
                    <a:pt x="7673" y="17658"/>
                    <a:pt x="7635" y="17656"/>
                  </a:cubicBezTo>
                  <a:cubicBezTo>
                    <a:pt x="6284" y="17656"/>
                    <a:pt x="5579" y="16854"/>
                    <a:pt x="5579" y="15151"/>
                  </a:cubicBezTo>
                  <a:lnTo>
                    <a:pt x="5579" y="7321"/>
                  </a:lnTo>
                  <a:lnTo>
                    <a:pt x="9338" y="7321"/>
                  </a:lnTo>
                  <a:lnTo>
                    <a:pt x="9338" y="4698"/>
                  </a:lnTo>
                  <a:lnTo>
                    <a:pt x="5579" y="4698"/>
                  </a:lnTo>
                  <a:lnTo>
                    <a:pt x="5579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9"/>
            <p:cNvSpPr/>
            <p:nvPr/>
          </p:nvSpPr>
          <p:spPr>
            <a:xfrm>
              <a:off x="6437875" y="2504825"/>
              <a:ext cx="119425" cy="567025"/>
            </a:xfrm>
            <a:custGeom>
              <a:rect b="b" l="l" r="r" t="t"/>
              <a:pathLst>
                <a:path extrusionOk="0" h="22681" w="4777">
                  <a:moveTo>
                    <a:pt x="2058" y="1"/>
                  </a:moveTo>
                  <a:cubicBezTo>
                    <a:pt x="1018" y="1"/>
                    <a:pt x="20" y="802"/>
                    <a:pt x="20" y="2030"/>
                  </a:cubicBezTo>
                  <a:cubicBezTo>
                    <a:pt x="1" y="3165"/>
                    <a:pt x="921" y="4085"/>
                    <a:pt x="2056" y="4085"/>
                  </a:cubicBezTo>
                  <a:cubicBezTo>
                    <a:pt x="3857" y="4065"/>
                    <a:pt x="4777" y="1893"/>
                    <a:pt x="3485" y="601"/>
                  </a:cubicBezTo>
                  <a:cubicBezTo>
                    <a:pt x="3071" y="187"/>
                    <a:pt x="2560" y="1"/>
                    <a:pt x="2058" y="1"/>
                  </a:cubicBezTo>
                  <a:close/>
                  <a:moveTo>
                    <a:pt x="607" y="7334"/>
                  </a:moveTo>
                  <a:lnTo>
                    <a:pt x="607" y="22680"/>
                  </a:lnTo>
                  <a:lnTo>
                    <a:pt x="3485" y="22680"/>
                  </a:lnTo>
                  <a:lnTo>
                    <a:pt x="3485" y="7334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9"/>
            <p:cNvSpPr/>
            <p:nvPr/>
          </p:nvSpPr>
          <p:spPr>
            <a:xfrm>
              <a:off x="6585675" y="2675450"/>
              <a:ext cx="394450" cy="408625"/>
            </a:xfrm>
            <a:custGeom>
              <a:rect b="b" l="l" r="r" t="t"/>
              <a:pathLst>
                <a:path extrusionOk="0" h="16345" w="15778">
                  <a:moveTo>
                    <a:pt x="7889" y="2623"/>
                  </a:moveTo>
                  <a:cubicBezTo>
                    <a:pt x="10453" y="2623"/>
                    <a:pt x="12900" y="4659"/>
                    <a:pt x="12900" y="8182"/>
                  </a:cubicBezTo>
                  <a:cubicBezTo>
                    <a:pt x="12900" y="11686"/>
                    <a:pt x="10453" y="13722"/>
                    <a:pt x="7889" y="13722"/>
                  </a:cubicBezTo>
                  <a:cubicBezTo>
                    <a:pt x="5324" y="13722"/>
                    <a:pt x="2878" y="11686"/>
                    <a:pt x="2878" y="8182"/>
                  </a:cubicBezTo>
                  <a:cubicBezTo>
                    <a:pt x="2878" y="4659"/>
                    <a:pt x="5324" y="2623"/>
                    <a:pt x="7889" y="2623"/>
                  </a:cubicBezTo>
                  <a:close/>
                  <a:moveTo>
                    <a:pt x="7889" y="0"/>
                  </a:moveTo>
                  <a:cubicBezTo>
                    <a:pt x="3289" y="0"/>
                    <a:pt x="0" y="3504"/>
                    <a:pt x="0" y="8182"/>
                  </a:cubicBezTo>
                  <a:cubicBezTo>
                    <a:pt x="0" y="12841"/>
                    <a:pt x="3289" y="16345"/>
                    <a:pt x="7889" y="16345"/>
                  </a:cubicBezTo>
                  <a:cubicBezTo>
                    <a:pt x="12489" y="16345"/>
                    <a:pt x="15777" y="12841"/>
                    <a:pt x="15777" y="8182"/>
                  </a:cubicBezTo>
                  <a:cubicBezTo>
                    <a:pt x="15777" y="3504"/>
                    <a:pt x="1248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9"/>
            <p:cNvSpPr/>
            <p:nvPr/>
          </p:nvSpPr>
          <p:spPr>
            <a:xfrm>
              <a:off x="7037850" y="2675450"/>
              <a:ext cx="340125" cy="396400"/>
            </a:xfrm>
            <a:custGeom>
              <a:rect b="b" l="l" r="r" t="t"/>
              <a:pathLst>
                <a:path extrusionOk="0" h="15856" w="13605">
                  <a:moveTo>
                    <a:pt x="7752" y="0"/>
                  </a:moveTo>
                  <a:cubicBezTo>
                    <a:pt x="5638" y="0"/>
                    <a:pt x="3700" y="1234"/>
                    <a:pt x="2897" y="2643"/>
                  </a:cubicBezTo>
                  <a:lnTo>
                    <a:pt x="2760" y="2643"/>
                  </a:lnTo>
                  <a:lnTo>
                    <a:pt x="2760" y="509"/>
                  </a:lnTo>
                  <a:lnTo>
                    <a:pt x="0" y="509"/>
                  </a:lnTo>
                  <a:lnTo>
                    <a:pt x="0" y="15855"/>
                  </a:lnTo>
                  <a:lnTo>
                    <a:pt x="2897" y="15855"/>
                  </a:lnTo>
                  <a:lnTo>
                    <a:pt x="2897" y="7360"/>
                  </a:lnTo>
                  <a:cubicBezTo>
                    <a:pt x="2897" y="5011"/>
                    <a:pt x="4424" y="2623"/>
                    <a:pt x="6929" y="2623"/>
                  </a:cubicBezTo>
                  <a:cubicBezTo>
                    <a:pt x="9122" y="2623"/>
                    <a:pt x="10727" y="3700"/>
                    <a:pt x="10727" y="6891"/>
                  </a:cubicBezTo>
                  <a:lnTo>
                    <a:pt x="10727" y="15855"/>
                  </a:lnTo>
                  <a:lnTo>
                    <a:pt x="13604" y="15855"/>
                  </a:lnTo>
                  <a:lnTo>
                    <a:pt x="13604" y="6460"/>
                  </a:lnTo>
                  <a:cubicBezTo>
                    <a:pt x="13604" y="2663"/>
                    <a:pt x="11667" y="0"/>
                    <a:pt x="7752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_Statement">
  <p:cSld name="CUSTOM_2_4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/>
        </p:nvSpPr>
        <p:spPr>
          <a:xfrm>
            <a:off x="18033533" y="-802"/>
            <a:ext cx="5131200" cy="122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 + Confidential</a:t>
            </a:r>
            <a:endParaRPr sz="1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1219133" y="4096667"/>
            <a:ext cx="14557500" cy="84048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indent="-533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indent="-5334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indent="-5334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indent="-5334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indent="-5334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indent="-5334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indent="-5334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indent="-5334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indent="-5334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  <p:grpSp>
        <p:nvGrpSpPr>
          <p:cNvPr id="120" name="Google Shape;120;p20"/>
          <p:cNvGrpSpPr/>
          <p:nvPr/>
        </p:nvGrpSpPr>
        <p:grpSpPr>
          <a:xfrm>
            <a:off x="19804432" y="12842890"/>
            <a:ext cx="3360083" cy="389941"/>
            <a:chOff x="242525" y="2441975"/>
            <a:chExt cx="7135450" cy="828075"/>
          </a:xfrm>
        </p:grpSpPr>
        <p:sp>
          <p:nvSpPr>
            <p:cNvPr id="121" name="Google Shape;121;p20"/>
            <p:cNvSpPr/>
            <p:nvPr/>
          </p:nvSpPr>
          <p:spPr>
            <a:xfrm>
              <a:off x="242525" y="2441975"/>
              <a:ext cx="625925" cy="642600"/>
            </a:xfrm>
            <a:custGeom>
              <a:rect b="b" l="l" r="r" t="t"/>
              <a:pathLst>
                <a:path extrusionOk="0" h="25704" w="25037">
                  <a:moveTo>
                    <a:pt x="13255" y="1"/>
                  </a:moveTo>
                  <a:cubicBezTo>
                    <a:pt x="13182" y="1"/>
                    <a:pt x="13110" y="1"/>
                    <a:pt x="13037" y="3"/>
                  </a:cubicBezTo>
                  <a:cubicBezTo>
                    <a:pt x="5951" y="3"/>
                    <a:pt x="0" y="5777"/>
                    <a:pt x="0" y="12843"/>
                  </a:cubicBezTo>
                  <a:cubicBezTo>
                    <a:pt x="0" y="19929"/>
                    <a:pt x="5951" y="25684"/>
                    <a:pt x="13037" y="25703"/>
                  </a:cubicBezTo>
                  <a:cubicBezTo>
                    <a:pt x="16854" y="25703"/>
                    <a:pt x="19731" y="24451"/>
                    <a:pt x="22002" y="22102"/>
                  </a:cubicBezTo>
                  <a:cubicBezTo>
                    <a:pt x="24312" y="19772"/>
                    <a:pt x="25036" y="16523"/>
                    <a:pt x="25036" y="13881"/>
                  </a:cubicBezTo>
                  <a:cubicBezTo>
                    <a:pt x="25036" y="13156"/>
                    <a:pt x="24977" y="12413"/>
                    <a:pt x="24840" y="11688"/>
                  </a:cubicBezTo>
                  <a:lnTo>
                    <a:pt x="13037" y="11688"/>
                  </a:lnTo>
                  <a:lnTo>
                    <a:pt x="13037" y="15212"/>
                  </a:lnTo>
                  <a:lnTo>
                    <a:pt x="21434" y="15212"/>
                  </a:lnTo>
                  <a:cubicBezTo>
                    <a:pt x="21180" y="17169"/>
                    <a:pt x="20534" y="18598"/>
                    <a:pt x="19516" y="19616"/>
                  </a:cubicBezTo>
                  <a:cubicBezTo>
                    <a:pt x="18302" y="20829"/>
                    <a:pt x="16384" y="22180"/>
                    <a:pt x="13037" y="22180"/>
                  </a:cubicBezTo>
                  <a:cubicBezTo>
                    <a:pt x="7869" y="22180"/>
                    <a:pt x="3837" y="18030"/>
                    <a:pt x="3837" y="12843"/>
                  </a:cubicBezTo>
                  <a:cubicBezTo>
                    <a:pt x="3837" y="7676"/>
                    <a:pt x="7869" y="3506"/>
                    <a:pt x="13037" y="3506"/>
                  </a:cubicBezTo>
                  <a:cubicBezTo>
                    <a:pt x="13062" y="3506"/>
                    <a:pt x="13087" y="3506"/>
                    <a:pt x="13112" y="3506"/>
                  </a:cubicBezTo>
                  <a:cubicBezTo>
                    <a:pt x="15434" y="3506"/>
                    <a:pt x="17675" y="4404"/>
                    <a:pt x="19359" y="6012"/>
                  </a:cubicBezTo>
                  <a:lnTo>
                    <a:pt x="21845" y="3545"/>
                  </a:lnTo>
                  <a:cubicBezTo>
                    <a:pt x="19548" y="1268"/>
                    <a:pt x="16465" y="1"/>
                    <a:pt x="13255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0"/>
            <p:cNvSpPr/>
            <p:nvPr/>
          </p:nvSpPr>
          <p:spPr>
            <a:xfrm>
              <a:off x="899250" y="2670550"/>
              <a:ext cx="415000" cy="413525"/>
            </a:xfrm>
            <a:custGeom>
              <a:rect b="b" l="l" r="r" t="t"/>
              <a:pathLst>
                <a:path extrusionOk="0" h="16541" w="16600">
                  <a:moveTo>
                    <a:pt x="8300" y="3270"/>
                  </a:moveTo>
                  <a:cubicBezTo>
                    <a:pt x="10805" y="3270"/>
                    <a:pt x="12959" y="5305"/>
                    <a:pt x="12959" y="8281"/>
                  </a:cubicBezTo>
                  <a:cubicBezTo>
                    <a:pt x="12959" y="11256"/>
                    <a:pt x="10805" y="13292"/>
                    <a:pt x="8300" y="13292"/>
                  </a:cubicBezTo>
                  <a:cubicBezTo>
                    <a:pt x="5794" y="13292"/>
                    <a:pt x="3641" y="11217"/>
                    <a:pt x="3641" y="8281"/>
                  </a:cubicBezTo>
                  <a:cubicBezTo>
                    <a:pt x="3641" y="5325"/>
                    <a:pt x="5794" y="3270"/>
                    <a:pt x="8300" y="3270"/>
                  </a:cubicBezTo>
                  <a:close/>
                  <a:moveTo>
                    <a:pt x="8300" y="1"/>
                  </a:moveTo>
                  <a:cubicBezTo>
                    <a:pt x="3719" y="1"/>
                    <a:pt x="0" y="3485"/>
                    <a:pt x="0" y="8281"/>
                  </a:cubicBezTo>
                  <a:cubicBezTo>
                    <a:pt x="0" y="13057"/>
                    <a:pt x="3719" y="16541"/>
                    <a:pt x="8300" y="16541"/>
                  </a:cubicBezTo>
                  <a:cubicBezTo>
                    <a:pt x="12880" y="16541"/>
                    <a:pt x="16600" y="13037"/>
                    <a:pt x="16600" y="8281"/>
                  </a:cubicBezTo>
                  <a:cubicBezTo>
                    <a:pt x="16600" y="3504"/>
                    <a:pt x="12880" y="1"/>
                    <a:pt x="8300" y="1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0"/>
            <p:cNvSpPr/>
            <p:nvPr/>
          </p:nvSpPr>
          <p:spPr>
            <a:xfrm>
              <a:off x="1351900" y="2670550"/>
              <a:ext cx="415025" cy="413525"/>
            </a:xfrm>
            <a:custGeom>
              <a:rect b="b" l="l" r="r" t="t"/>
              <a:pathLst>
                <a:path extrusionOk="0" h="16541" w="16601">
                  <a:moveTo>
                    <a:pt x="8300" y="3270"/>
                  </a:moveTo>
                  <a:cubicBezTo>
                    <a:pt x="10806" y="3270"/>
                    <a:pt x="12959" y="5305"/>
                    <a:pt x="12959" y="8281"/>
                  </a:cubicBezTo>
                  <a:cubicBezTo>
                    <a:pt x="12959" y="11256"/>
                    <a:pt x="10806" y="13292"/>
                    <a:pt x="8300" y="13292"/>
                  </a:cubicBezTo>
                  <a:cubicBezTo>
                    <a:pt x="5795" y="13292"/>
                    <a:pt x="3642" y="11217"/>
                    <a:pt x="3642" y="8281"/>
                  </a:cubicBezTo>
                  <a:cubicBezTo>
                    <a:pt x="3642" y="5325"/>
                    <a:pt x="5795" y="3270"/>
                    <a:pt x="8300" y="3270"/>
                  </a:cubicBezTo>
                  <a:close/>
                  <a:moveTo>
                    <a:pt x="8300" y="1"/>
                  </a:moveTo>
                  <a:cubicBezTo>
                    <a:pt x="3720" y="1"/>
                    <a:pt x="1" y="3485"/>
                    <a:pt x="1" y="8281"/>
                  </a:cubicBezTo>
                  <a:cubicBezTo>
                    <a:pt x="1" y="13057"/>
                    <a:pt x="3720" y="16541"/>
                    <a:pt x="8300" y="16541"/>
                  </a:cubicBezTo>
                  <a:cubicBezTo>
                    <a:pt x="12881" y="16541"/>
                    <a:pt x="16600" y="13037"/>
                    <a:pt x="16600" y="8281"/>
                  </a:cubicBezTo>
                  <a:cubicBezTo>
                    <a:pt x="16600" y="3504"/>
                    <a:pt x="12881" y="1"/>
                    <a:pt x="8300" y="1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0"/>
            <p:cNvSpPr/>
            <p:nvPr/>
          </p:nvSpPr>
          <p:spPr>
            <a:xfrm>
              <a:off x="1805050" y="2670550"/>
              <a:ext cx="396425" cy="599500"/>
            </a:xfrm>
            <a:custGeom>
              <a:rect b="b" l="l" r="r" t="t"/>
              <a:pathLst>
                <a:path extrusionOk="0" h="23980" w="15857">
                  <a:moveTo>
                    <a:pt x="8242" y="3270"/>
                  </a:moveTo>
                  <a:cubicBezTo>
                    <a:pt x="10747" y="3270"/>
                    <a:pt x="12646" y="5403"/>
                    <a:pt x="12646" y="8300"/>
                  </a:cubicBezTo>
                  <a:cubicBezTo>
                    <a:pt x="12646" y="11217"/>
                    <a:pt x="10708" y="13292"/>
                    <a:pt x="8242" y="13292"/>
                  </a:cubicBezTo>
                  <a:cubicBezTo>
                    <a:pt x="5736" y="13292"/>
                    <a:pt x="3642" y="11197"/>
                    <a:pt x="3642" y="8300"/>
                  </a:cubicBezTo>
                  <a:cubicBezTo>
                    <a:pt x="3642" y="5423"/>
                    <a:pt x="5736" y="3270"/>
                    <a:pt x="8242" y="3270"/>
                  </a:cubicBezTo>
                  <a:close/>
                  <a:moveTo>
                    <a:pt x="7929" y="1"/>
                  </a:moveTo>
                  <a:cubicBezTo>
                    <a:pt x="3779" y="1"/>
                    <a:pt x="1" y="3641"/>
                    <a:pt x="1" y="8300"/>
                  </a:cubicBezTo>
                  <a:cubicBezTo>
                    <a:pt x="1" y="12978"/>
                    <a:pt x="3779" y="16541"/>
                    <a:pt x="7929" y="16541"/>
                  </a:cubicBezTo>
                  <a:cubicBezTo>
                    <a:pt x="9886" y="16541"/>
                    <a:pt x="11452" y="15660"/>
                    <a:pt x="12274" y="14662"/>
                  </a:cubicBezTo>
                  <a:lnTo>
                    <a:pt x="12392" y="14662"/>
                  </a:lnTo>
                  <a:lnTo>
                    <a:pt x="12392" y="15856"/>
                  </a:lnTo>
                  <a:cubicBezTo>
                    <a:pt x="12392" y="19007"/>
                    <a:pt x="10708" y="20710"/>
                    <a:pt x="7987" y="20710"/>
                  </a:cubicBezTo>
                  <a:cubicBezTo>
                    <a:pt x="5756" y="20710"/>
                    <a:pt x="4386" y="19105"/>
                    <a:pt x="3818" y="17774"/>
                  </a:cubicBezTo>
                  <a:lnTo>
                    <a:pt x="666" y="19085"/>
                  </a:lnTo>
                  <a:cubicBezTo>
                    <a:pt x="1874" y="22046"/>
                    <a:pt x="4748" y="23979"/>
                    <a:pt x="7939" y="23979"/>
                  </a:cubicBezTo>
                  <a:cubicBezTo>
                    <a:pt x="7955" y="23979"/>
                    <a:pt x="7971" y="23979"/>
                    <a:pt x="7987" y="23979"/>
                  </a:cubicBezTo>
                  <a:cubicBezTo>
                    <a:pt x="12255" y="23979"/>
                    <a:pt x="15856" y="21473"/>
                    <a:pt x="15856" y="15366"/>
                  </a:cubicBezTo>
                  <a:lnTo>
                    <a:pt x="15856" y="510"/>
                  </a:lnTo>
                  <a:lnTo>
                    <a:pt x="12392" y="510"/>
                  </a:lnTo>
                  <a:lnTo>
                    <a:pt x="12392" y="1860"/>
                  </a:lnTo>
                  <a:lnTo>
                    <a:pt x="12274" y="1860"/>
                  </a:lnTo>
                  <a:cubicBezTo>
                    <a:pt x="11452" y="882"/>
                    <a:pt x="9886" y="1"/>
                    <a:pt x="7929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0"/>
            <p:cNvSpPr/>
            <p:nvPr/>
          </p:nvSpPr>
          <p:spPr>
            <a:xfrm>
              <a:off x="2263600" y="2464050"/>
              <a:ext cx="91050" cy="607800"/>
            </a:xfrm>
            <a:custGeom>
              <a:rect b="b" l="l" r="r" t="t"/>
              <a:pathLst>
                <a:path extrusionOk="0" h="24312" w="3642">
                  <a:moveTo>
                    <a:pt x="0" y="0"/>
                  </a:moveTo>
                  <a:lnTo>
                    <a:pt x="0" y="24311"/>
                  </a:lnTo>
                  <a:lnTo>
                    <a:pt x="3641" y="24311"/>
                  </a:lnTo>
                  <a:lnTo>
                    <a:pt x="3641" y="0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0"/>
            <p:cNvSpPr/>
            <p:nvPr/>
          </p:nvSpPr>
          <p:spPr>
            <a:xfrm>
              <a:off x="2398650" y="2671050"/>
              <a:ext cx="381250" cy="413525"/>
            </a:xfrm>
            <a:custGeom>
              <a:rect b="b" l="l" r="r" t="t"/>
              <a:pathLst>
                <a:path extrusionOk="0" h="16541" w="15250">
                  <a:moveTo>
                    <a:pt x="7909" y="3191"/>
                  </a:moveTo>
                  <a:cubicBezTo>
                    <a:pt x="9358" y="3191"/>
                    <a:pt x="10571" y="3896"/>
                    <a:pt x="10982" y="4933"/>
                  </a:cubicBezTo>
                  <a:lnTo>
                    <a:pt x="3603" y="8006"/>
                  </a:lnTo>
                  <a:cubicBezTo>
                    <a:pt x="3505" y="4815"/>
                    <a:pt x="6069" y="3191"/>
                    <a:pt x="7909" y="3191"/>
                  </a:cubicBezTo>
                  <a:close/>
                  <a:moveTo>
                    <a:pt x="7792" y="0"/>
                  </a:moveTo>
                  <a:cubicBezTo>
                    <a:pt x="3505" y="0"/>
                    <a:pt x="1" y="3347"/>
                    <a:pt x="1" y="8261"/>
                  </a:cubicBezTo>
                  <a:cubicBezTo>
                    <a:pt x="1" y="12919"/>
                    <a:pt x="3505" y="16540"/>
                    <a:pt x="8203" y="16540"/>
                  </a:cubicBezTo>
                  <a:cubicBezTo>
                    <a:pt x="10982" y="16540"/>
                    <a:pt x="13566" y="15170"/>
                    <a:pt x="15093" y="12860"/>
                  </a:cubicBezTo>
                  <a:lnTo>
                    <a:pt x="12274" y="10981"/>
                  </a:lnTo>
                  <a:cubicBezTo>
                    <a:pt x="11335" y="12352"/>
                    <a:pt x="10043" y="13272"/>
                    <a:pt x="8203" y="13272"/>
                  </a:cubicBezTo>
                  <a:cubicBezTo>
                    <a:pt x="6343" y="13272"/>
                    <a:pt x="5032" y="12430"/>
                    <a:pt x="4190" y="10766"/>
                  </a:cubicBezTo>
                  <a:lnTo>
                    <a:pt x="15249" y="6186"/>
                  </a:lnTo>
                  <a:lnTo>
                    <a:pt x="14878" y="5266"/>
                  </a:lnTo>
                  <a:cubicBezTo>
                    <a:pt x="14192" y="3406"/>
                    <a:pt x="12098" y="0"/>
                    <a:pt x="7792" y="0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0"/>
            <p:cNvSpPr/>
            <p:nvPr/>
          </p:nvSpPr>
          <p:spPr>
            <a:xfrm>
              <a:off x="2973675" y="2507925"/>
              <a:ext cx="266225" cy="563925"/>
            </a:xfrm>
            <a:custGeom>
              <a:rect b="b" l="l" r="r" t="t"/>
              <a:pathLst>
                <a:path extrusionOk="0" h="22557" w="10649">
                  <a:moveTo>
                    <a:pt x="8601" y="1"/>
                  </a:moveTo>
                  <a:cubicBezTo>
                    <a:pt x="8514" y="1"/>
                    <a:pt x="8426" y="3"/>
                    <a:pt x="8339" y="7"/>
                  </a:cubicBezTo>
                  <a:cubicBezTo>
                    <a:pt x="5109" y="7"/>
                    <a:pt x="2897" y="2043"/>
                    <a:pt x="2897" y="5175"/>
                  </a:cubicBezTo>
                  <a:lnTo>
                    <a:pt x="2897" y="7210"/>
                  </a:lnTo>
                  <a:lnTo>
                    <a:pt x="0" y="7210"/>
                  </a:lnTo>
                  <a:lnTo>
                    <a:pt x="0" y="9833"/>
                  </a:lnTo>
                  <a:lnTo>
                    <a:pt x="2897" y="9833"/>
                  </a:lnTo>
                  <a:lnTo>
                    <a:pt x="2897" y="22556"/>
                  </a:lnTo>
                  <a:lnTo>
                    <a:pt x="5755" y="22556"/>
                  </a:lnTo>
                  <a:lnTo>
                    <a:pt x="5755" y="9833"/>
                  </a:lnTo>
                  <a:lnTo>
                    <a:pt x="9768" y="9833"/>
                  </a:lnTo>
                  <a:lnTo>
                    <a:pt x="9768" y="7210"/>
                  </a:lnTo>
                  <a:lnTo>
                    <a:pt x="5755" y="7210"/>
                  </a:lnTo>
                  <a:lnTo>
                    <a:pt x="5755" y="5273"/>
                  </a:lnTo>
                  <a:cubicBezTo>
                    <a:pt x="5755" y="3472"/>
                    <a:pt x="6890" y="2630"/>
                    <a:pt x="8339" y="2630"/>
                  </a:cubicBezTo>
                  <a:cubicBezTo>
                    <a:pt x="8383" y="2628"/>
                    <a:pt x="8428" y="2627"/>
                    <a:pt x="8472" y="2627"/>
                  </a:cubicBezTo>
                  <a:cubicBezTo>
                    <a:pt x="8878" y="2627"/>
                    <a:pt x="9280" y="2708"/>
                    <a:pt x="9650" y="2884"/>
                  </a:cubicBezTo>
                  <a:lnTo>
                    <a:pt x="10649" y="399"/>
                  </a:lnTo>
                  <a:cubicBezTo>
                    <a:pt x="9988" y="138"/>
                    <a:pt x="9296" y="1"/>
                    <a:pt x="8601" y="1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0"/>
            <p:cNvSpPr/>
            <p:nvPr/>
          </p:nvSpPr>
          <p:spPr>
            <a:xfrm>
              <a:off x="3237425" y="2675450"/>
              <a:ext cx="394950" cy="408625"/>
            </a:xfrm>
            <a:custGeom>
              <a:rect b="b" l="l" r="r" t="t"/>
              <a:pathLst>
                <a:path extrusionOk="0" h="16345" w="15798">
                  <a:moveTo>
                    <a:pt x="7889" y="2623"/>
                  </a:moveTo>
                  <a:cubicBezTo>
                    <a:pt x="10454" y="2623"/>
                    <a:pt x="12900" y="4659"/>
                    <a:pt x="12900" y="8182"/>
                  </a:cubicBezTo>
                  <a:cubicBezTo>
                    <a:pt x="12900" y="11686"/>
                    <a:pt x="10454" y="13722"/>
                    <a:pt x="7889" y="13722"/>
                  </a:cubicBezTo>
                  <a:cubicBezTo>
                    <a:pt x="5325" y="13722"/>
                    <a:pt x="2878" y="11686"/>
                    <a:pt x="2878" y="8182"/>
                  </a:cubicBezTo>
                  <a:cubicBezTo>
                    <a:pt x="2878" y="4659"/>
                    <a:pt x="5325" y="2623"/>
                    <a:pt x="7889" y="2623"/>
                  </a:cubicBezTo>
                  <a:close/>
                  <a:moveTo>
                    <a:pt x="7889" y="0"/>
                  </a:moveTo>
                  <a:cubicBezTo>
                    <a:pt x="3289" y="0"/>
                    <a:pt x="1" y="3504"/>
                    <a:pt x="1" y="8182"/>
                  </a:cubicBezTo>
                  <a:cubicBezTo>
                    <a:pt x="1" y="12841"/>
                    <a:pt x="3289" y="16345"/>
                    <a:pt x="7889" y="16345"/>
                  </a:cubicBezTo>
                  <a:cubicBezTo>
                    <a:pt x="12509" y="16345"/>
                    <a:pt x="15797" y="12841"/>
                    <a:pt x="15797" y="8182"/>
                  </a:cubicBezTo>
                  <a:cubicBezTo>
                    <a:pt x="15797" y="3504"/>
                    <a:pt x="1248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0"/>
            <p:cNvSpPr/>
            <p:nvPr/>
          </p:nvSpPr>
          <p:spPr>
            <a:xfrm>
              <a:off x="3690100" y="2678325"/>
              <a:ext cx="237350" cy="393525"/>
            </a:xfrm>
            <a:custGeom>
              <a:rect b="b" l="l" r="r" t="t"/>
              <a:pathLst>
                <a:path extrusionOk="0" h="15741" w="9494">
                  <a:moveTo>
                    <a:pt x="7479" y="1"/>
                  </a:moveTo>
                  <a:cubicBezTo>
                    <a:pt x="7426" y="1"/>
                    <a:pt x="7374" y="1"/>
                    <a:pt x="7321" y="3"/>
                  </a:cubicBezTo>
                  <a:cubicBezTo>
                    <a:pt x="5736" y="3"/>
                    <a:pt x="3504" y="1138"/>
                    <a:pt x="2878" y="2900"/>
                  </a:cubicBezTo>
                  <a:lnTo>
                    <a:pt x="2760" y="2900"/>
                  </a:lnTo>
                  <a:lnTo>
                    <a:pt x="2760" y="394"/>
                  </a:lnTo>
                  <a:lnTo>
                    <a:pt x="0" y="394"/>
                  </a:lnTo>
                  <a:lnTo>
                    <a:pt x="0" y="15740"/>
                  </a:lnTo>
                  <a:lnTo>
                    <a:pt x="2878" y="15740"/>
                  </a:lnTo>
                  <a:lnTo>
                    <a:pt x="2878" y="7343"/>
                  </a:lnTo>
                  <a:cubicBezTo>
                    <a:pt x="2878" y="4524"/>
                    <a:pt x="4894" y="2861"/>
                    <a:pt x="6851" y="2861"/>
                  </a:cubicBezTo>
                  <a:cubicBezTo>
                    <a:pt x="6905" y="2859"/>
                    <a:pt x="6958" y="2858"/>
                    <a:pt x="7011" y="2858"/>
                  </a:cubicBezTo>
                  <a:cubicBezTo>
                    <a:pt x="7483" y="2858"/>
                    <a:pt x="7940" y="2935"/>
                    <a:pt x="8398" y="3076"/>
                  </a:cubicBezTo>
                  <a:lnTo>
                    <a:pt x="9494" y="394"/>
                  </a:lnTo>
                  <a:cubicBezTo>
                    <a:pt x="8857" y="122"/>
                    <a:pt x="8170" y="1"/>
                    <a:pt x="7479" y="1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0"/>
            <p:cNvSpPr/>
            <p:nvPr/>
          </p:nvSpPr>
          <p:spPr>
            <a:xfrm>
              <a:off x="4131500" y="2511025"/>
              <a:ext cx="327400" cy="560825"/>
            </a:xfrm>
            <a:custGeom>
              <a:rect b="b" l="l" r="r" t="t"/>
              <a:pathLst>
                <a:path extrusionOk="0" h="22433" w="13096">
                  <a:moveTo>
                    <a:pt x="1" y="1"/>
                  </a:moveTo>
                  <a:lnTo>
                    <a:pt x="1" y="22432"/>
                  </a:lnTo>
                  <a:lnTo>
                    <a:pt x="13096" y="22432"/>
                  </a:lnTo>
                  <a:lnTo>
                    <a:pt x="13096" y="19673"/>
                  </a:lnTo>
                  <a:lnTo>
                    <a:pt x="2898" y="19673"/>
                  </a:lnTo>
                  <a:lnTo>
                    <a:pt x="2898" y="12548"/>
                  </a:lnTo>
                  <a:lnTo>
                    <a:pt x="12098" y="12548"/>
                  </a:lnTo>
                  <a:lnTo>
                    <a:pt x="12098" y="9866"/>
                  </a:lnTo>
                  <a:lnTo>
                    <a:pt x="2898" y="9866"/>
                  </a:lnTo>
                  <a:lnTo>
                    <a:pt x="2898" y="2760"/>
                  </a:lnTo>
                  <a:lnTo>
                    <a:pt x="13096" y="2760"/>
                  </a:lnTo>
                  <a:lnTo>
                    <a:pt x="13096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0"/>
            <p:cNvSpPr/>
            <p:nvPr/>
          </p:nvSpPr>
          <p:spPr>
            <a:xfrm>
              <a:off x="4505875" y="2511025"/>
              <a:ext cx="385150" cy="573050"/>
            </a:xfrm>
            <a:custGeom>
              <a:rect b="b" l="l" r="r" t="t"/>
              <a:pathLst>
                <a:path extrusionOk="0" h="22922" w="15406">
                  <a:moveTo>
                    <a:pt x="7771" y="9200"/>
                  </a:moveTo>
                  <a:cubicBezTo>
                    <a:pt x="10335" y="9200"/>
                    <a:pt x="12665" y="11236"/>
                    <a:pt x="12665" y="14759"/>
                  </a:cubicBezTo>
                  <a:cubicBezTo>
                    <a:pt x="12665" y="18263"/>
                    <a:pt x="10335" y="20299"/>
                    <a:pt x="7771" y="20299"/>
                  </a:cubicBezTo>
                  <a:cubicBezTo>
                    <a:pt x="5187" y="20299"/>
                    <a:pt x="2878" y="18204"/>
                    <a:pt x="2878" y="14759"/>
                  </a:cubicBezTo>
                  <a:cubicBezTo>
                    <a:pt x="2878" y="11314"/>
                    <a:pt x="5187" y="9200"/>
                    <a:pt x="7771" y="9200"/>
                  </a:cubicBezTo>
                  <a:close/>
                  <a:moveTo>
                    <a:pt x="12528" y="1"/>
                  </a:moveTo>
                  <a:lnTo>
                    <a:pt x="12528" y="7086"/>
                  </a:lnTo>
                  <a:lnTo>
                    <a:pt x="12665" y="9200"/>
                  </a:lnTo>
                  <a:lnTo>
                    <a:pt x="12528" y="9200"/>
                  </a:lnTo>
                  <a:cubicBezTo>
                    <a:pt x="11647" y="7791"/>
                    <a:pt x="9748" y="6577"/>
                    <a:pt x="7301" y="6577"/>
                  </a:cubicBezTo>
                  <a:cubicBezTo>
                    <a:pt x="3426" y="6577"/>
                    <a:pt x="0" y="10062"/>
                    <a:pt x="0" y="14759"/>
                  </a:cubicBezTo>
                  <a:cubicBezTo>
                    <a:pt x="0" y="19457"/>
                    <a:pt x="3426" y="22922"/>
                    <a:pt x="7301" y="22922"/>
                  </a:cubicBezTo>
                  <a:cubicBezTo>
                    <a:pt x="9748" y="22922"/>
                    <a:pt x="11647" y="21708"/>
                    <a:pt x="12528" y="20299"/>
                  </a:cubicBezTo>
                  <a:lnTo>
                    <a:pt x="12665" y="20299"/>
                  </a:lnTo>
                  <a:lnTo>
                    <a:pt x="12665" y="22432"/>
                  </a:lnTo>
                  <a:lnTo>
                    <a:pt x="15405" y="22432"/>
                  </a:lnTo>
                  <a:lnTo>
                    <a:pt x="15405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0"/>
            <p:cNvSpPr/>
            <p:nvPr/>
          </p:nvSpPr>
          <p:spPr>
            <a:xfrm>
              <a:off x="4967825" y="2688175"/>
              <a:ext cx="340125" cy="395900"/>
            </a:xfrm>
            <a:custGeom>
              <a:rect b="b" l="l" r="r" t="t"/>
              <a:pathLst>
                <a:path extrusionOk="0" h="15836" w="13605">
                  <a:moveTo>
                    <a:pt x="1" y="0"/>
                  </a:moveTo>
                  <a:lnTo>
                    <a:pt x="1" y="9376"/>
                  </a:lnTo>
                  <a:cubicBezTo>
                    <a:pt x="1" y="13174"/>
                    <a:pt x="1919" y="15836"/>
                    <a:pt x="5873" y="15836"/>
                  </a:cubicBezTo>
                  <a:cubicBezTo>
                    <a:pt x="7967" y="15836"/>
                    <a:pt x="9866" y="14622"/>
                    <a:pt x="10727" y="13213"/>
                  </a:cubicBezTo>
                  <a:lnTo>
                    <a:pt x="10845" y="13213"/>
                  </a:lnTo>
                  <a:lnTo>
                    <a:pt x="10845" y="15346"/>
                  </a:lnTo>
                  <a:lnTo>
                    <a:pt x="13605" y="15346"/>
                  </a:lnTo>
                  <a:lnTo>
                    <a:pt x="13605" y="0"/>
                  </a:lnTo>
                  <a:lnTo>
                    <a:pt x="10727" y="0"/>
                  </a:lnTo>
                  <a:lnTo>
                    <a:pt x="10727" y="8456"/>
                  </a:lnTo>
                  <a:cubicBezTo>
                    <a:pt x="10727" y="10805"/>
                    <a:pt x="9181" y="13213"/>
                    <a:pt x="6675" y="13213"/>
                  </a:cubicBezTo>
                  <a:cubicBezTo>
                    <a:pt x="4483" y="13213"/>
                    <a:pt x="2898" y="12117"/>
                    <a:pt x="2898" y="8926"/>
                  </a:cubicBezTo>
                  <a:lnTo>
                    <a:pt x="2898" y="0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0"/>
            <p:cNvSpPr/>
            <p:nvPr/>
          </p:nvSpPr>
          <p:spPr>
            <a:xfrm>
              <a:off x="5365675" y="2675450"/>
              <a:ext cx="368025" cy="408625"/>
            </a:xfrm>
            <a:custGeom>
              <a:rect b="b" l="l" r="r" t="t"/>
              <a:pathLst>
                <a:path extrusionOk="0" h="16345" w="14721">
                  <a:moveTo>
                    <a:pt x="7889" y="0"/>
                  </a:moveTo>
                  <a:cubicBezTo>
                    <a:pt x="3289" y="0"/>
                    <a:pt x="1" y="3504"/>
                    <a:pt x="1" y="8182"/>
                  </a:cubicBezTo>
                  <a:cubicBezTo>
                    <a:pt x="1" y="12802"/>
                    <a:pt x="3289" y="16345"/>
                    <a:pt x="7889" y="16345"/>
                  </a:cubicBezTo>
                  <a:cubicBezTo>
                    <a:pt x="11550" y="16345"/>
                    <a:pt x="13781" y="14192"/>
                    <a:pt x="14721" y="11941"/>
                  </a:cubicBezTo>
                  <a:lnTo>
                    <a:pt x="12156" y="10844"/>
                  </a:lnTo>
                  <a:cubicBezTo>
                    <a:pt x="11393" y="12626"/>
                    <a:pt x="9827" y="13722"/>
                    <a:pt x="7693" y="13722"/>
                  </a:cubicBezTo>
                  <a:cubicBezTo>
                    <a:pt x="5266" y="13722"/>
                    <a:pt x="2878" y="11490"/>
                    <a:pt x="2878" y="8182"/>
                  </a:cubicBezTo>
                  <a:cubicBezTo>
                    <a:pt x="2878" y="4855"/>
                    <a:pt x="5247" y="2643"/>
                    <a:pt x="7693" y="2643"/>
                  </a:cubicBezTo>
                  <a:cubicBezTo>
                    <a:pt x="9827" y="2643"/>
                    <a:pt x="11236" y="3700"/>
                    <a:pt x="12000" y="5520"/>
                  </a:cubicBezTo>
                  <a:lnTo>
                    <a:pt x="14623" y="4424"/>
                  </a:lnTo>
                  <a:cubicBezTo>
                    <a:pt x="13683" y="2154"/>
                    <a:pt x="1156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0"/>
            <p:cNvSpPr/>
            <p:nvPr/>
          </p:nvSpPr>
          <p:spPr>
            <a:xfrm>
              <a:off x="5774300" y="2675450"/>
              <a:ext cx="341100" cy="408625"/>
            </a:xfrm>
            <a:custGeom>
              <a:rect b="b" l="l" r="r" t="t"/>
              <a:pathLst>
                <a:path extrusionOk="0" h="16345" w="13644">
                  <a:moveTo>
                    <a:pt x="7223" y="8241"/>
                  </a:moveTo>
                  <a:cubicBezTo>
                    <a:pt x="9670" y="8241"/>
                    <a:pt x="10904" y="9239"/>
                    <a:pt x="10904" y="9239"/>
                  </a:cubicBezTo>
                  <a:cubicBezTo>
                    <a:pt x="10904" y="11745"/>
                    <a:pt x="8496" y="13722"/>
                    <a:pt x="6186" y="13722"/>
                  </a:cubicBezTo>
                  <a:cubicBezTo>
                    <a:pt x="4698" y="13722"/>
                    <a:pt x="2995" y="12900"/>
                    <a:pt x="2995" y="11275"/>
                  </a:cubicBezTo>
                  <a:cubicBezTo>
                    <a:pt x="2995" y="9866"/>
                    <a:pt x="4189" y="8241"/>
                    <a:pt x="7223" y="8241"/>
                  </a:cubicBezTo>
                  <a:close/>
                  <a:moveTo>
                    <a:pt x="6832" y="0"/>
                  </a:moveTo>
                  <a:cubicBezTo>
                    <a:pt x="2976" y="0"/>
                    <a:pt x="1116" y="2330"/>
                    <a:pt x="588" y="3739"/>
                  </a:cubicBezTo>
                  <a:lnTo>
                    <a:pt x="3230" y="4855"/>
                  </a:lnTo>
                  <a:cubicBezTo>
                    <a:pt x="3759" y="3426"/>
                    <a:pt x="5286" y="2643"/>
                    <a:pt x="6891" y="2643"/>
                  </a:cubicBezTo>
                  <a:cubicBezTo>
                    <a:pt x="9044" y="2643"/>
                    <a:pt x="10904" y="4033"/>
                    <a:pt x="10884" y="6362"/>
                  </a:cubicBezTo>
                  <a:lnTo>
                    <a:pt x="10884" y="6793"/>
                  </a:lnTo>
                  <a:cubicBezTo>
                    <a:pt x="10297" y="6460"/>
                    <a:pt x="8789" y="5853"/>
                    <a:pt x="6734" y="5853"/>
                  </a:cubicBezTo>
                  <a:cubicBezTo>
                    <a:pt x="3132" y="5853"/>
                    <a:pt x="0" y="7732"/>
                    <a:pt x="0" y="11216"/>
                  </a:cubicBezTo>
                  <a:cubicBezTo>
                    <a:pt x="0" y="14407"/>
                    <a:pt x="2604" y="16345"/>
                    <a:pt x="5736" y="16345"/>
                  </a:cubicBezTo>
                  <a:cubicBezTo>
                    <a:pt x="8359" y="16345"/>
                    <a:pt x="9925" y="14994"/>
                    <a:pt x="10766" y="13722"/>
                  </a:cubicBezTo>
                  <a:lnTo>
                    <a:pt x="10904" y="13722"/>
                  </a:lnTo>
                  <a:lnTo>
                    <a:pt x="10904" y="15855"/>
                  </a:lnTo>
                  <a:lnTo>
                    <a:pt x="13644" y="15855"/>
                  </a:lnTo>
                  <a:lnTo>
                    <a:pt x="13644" y="6577"/>
                  </a:lnTo>
                  <a:cubicBezTo>
                    <a:pt x="13644" y="2251"/>
                    <a:pt x="10590" y="0"/>
                    <a:pt x="6832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0"/>
            <p:cNvSpPr/>
            <p:nvPr/>
          </p:nvSpPr>
          <p:spPr>
            <a:xfrm>
              <a:off x="6152575" y="2570725"/>
              <a:ext cx="249125" cy="507150"/>
            </a:xfrm>
            <a:custGeom>
              <a:rect b="b" l="l" r="r" t="t"/>
              <a:pathLst>
                <a:path extrusionOk="0" h="20286" w="9965">
                  <a:moveTo>
                    <a:pt x="2682" y="1"/>
                  </a:moveTo>
                  <a:lnTo>
                    <a:pt x="2682" y="4698"/>
                  </a:lnTo>
                  <a:lnTo>
                    <a:pt x="1" y="4698"/>
                  </a:lnTo>
                  <a:lnTo>
                    <a:pt x="1" y="7321"/>
                  </a:lnTo>
                  <a:lnTo>
                    <a:pt x="2682" y="7321"/>
                  </a:lnTo>
                  <a:lnTo>
                    <a:pt x="2682" y="15366"/>
                  </a:lnTo>
                  <a:cubicBezTo>
                    <a:pt x="2682" y="18498"/>
                    <a:pt x="4405" y="20279"/>
                    <a:pt x="7635" y="20279"/>
                  </a:cubicBezTo>
                  <a:cubicBezTo>
                    <a:pt x="7724" y="20284"/>
                    <a:pt x="7813" y="20286"/>
                    <a:pt x="7901" y="20286"/>
                  </a:cubicBezTo>
                  <a:cubicBezTo>
                    <a:pt x="8611" y="20286"/>
                    <a:pt x="9303" y="20147"/>
                    <a:pt x="9964" y="19868"/>
                  </a:cubicBezTo>
                  <a:lnTo>
                    <a:pt x="8946" y="17402"/>
                  </a:lnTo>
                  <a:cubicBezTo>
                    <a:pt x="8570" y="17563"/>
                    <a:pt x="8161" y="17659"/>
                    <a:pt x="7749" y="17659"/>
                  </a:cubicBezTo>
                  <a:cubicBezTo>
                    <a:pt x="7711" y="17659"/>
                    <a:pt x="7673" y="17658"/>
                    <a:pt x="7635" y="17656"/>
                  </a:cubicBezTo>
                  <a:cubicBezTo>
                    <a:pt x="6284" y="17656"/>
                    <a:pt x="5579" y="16854"/>
                    <a:pt x="5579" y="15151"/>
                  </a:cubicBezTo>
                  <a:lnTo>
                    <a:pt x="5579" y="7321"/>
                  </a:lnTo>
                  <a:lnTo>
                    <a:pt x="9338" y="7321"/>
                  </a:lnTo>
                  <a:lnTo>
                    <a:pt x="9338" y="4698"/>
                  </a:lnTo>
                  <a:lnTo>
                    <a:pt x="5579" y="4698"/>
                  </a:lnTo>
                  <a:lnTo>
                    <a:pt x="5579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0"/>
            <p:cNvSpPr/>
            <p:nvPr/>
          </p:nvSpPr>
          <p:spPr>
            <a:xfrm>
              <a:off x="6437875" y="2504825"/>
              <a:ext cx="119425" cy="567025"/>
            </a:xfrm>
            <a:custGeom>
              <a:rect b="b" l="l" r="r" t="t"/>
              <a:pathLst>
                <a:path extrusionOk="0" h="22681" w="4777">
                  <a:moveTo>
                    <a:pt x="2058" y="1"/>
                  </a:moveTo>
                  <a:cubicBezTo>
                    <a:pt x="1018" y="1"/>
                    <a:pt x="20" y="802"/>
                    <a:pt x="20" y="2030"/>
                  </a:cubicBezTo>
                  <a:cubicBezTo>
                    <a:pt x="1" y="3165"/>
                    <a:pt x="921" y="4085"/>
                    <a:pt x="2056" y="4085"/>
                  </a:cubicBezTo>
                  <a:cubicBezTo>
                    <a:pt x="3857" y="4065"/>
                    <a:pt x="4777" y="1893"/>
                    <a:pt x="3485" y="601"/>
                  </a:cubicBezTo>
                  <a:cubicBezTo>
                    <a:pt x="3071" y="187"/>
                    <a:pt x="2560" y="1"/>
                    <a:pt x="2058" y="1"/>
                  </a:cubicBezTo>
                  <a:close/>
                  <a:moveTo>
                    <a:pt x="607" y="7334"/>
                  </a:moveTo>
                  <a:lnTo>
                    <a:pt x="607" y="22680"/>
                  </a:lnTo>
                  <a:lnTo>
                    <a:pt x="3485" y="22680"/>
                  </a:lnTo>
                  <a:lnTo>
                    <a:pt x="3485" y="7334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6585675" y="2675450"/>
              <a:ext cx="394450" cy="408625"/>
            </a:xfrm>
            <a:custGeom>
              <a:rect b="b" l="l" r="r" t="t"/>
              <a:pathLst>
                <a:path extrusionOk="0" h="16345" w="15778">
                  <a:moveTo>
                    <a:pt x="7889" y="2623"/>
                  </a:moveTo>
                  <a:cubicBezTo>
                    <a:pt x="10453" y="2623"/>
                    <a:pt x="12900" y="4659"/>
                    <a:pt x="12900" y="8182"/>
                  </a:cubicBezTo>
                  <a:cubicBezTo>
                    <a:pt x="12900" y="11686"/>
                    <a:pt x="10453" y="13722"/>
                    <a:pt x="7889" y="13722"/>
                  </a:cubicBezTo>
                  <a:cubicBezTo>
                    <a:pt x="5324" y="13722"/>
                    <a:pt x="2878" y="11686"/>
                    <a:pt x="2878" y="8182"/>
                  </a:cubicBezTo>
                  <a:cubicBezTo>
                    <a:pt x="2878" y="4659"/>
                    <a:pt x="5324" y="2623"/>
                    <a:pt x="7889" y="2623"/>
                  </a:cubicBezTo>
                  <a:close/>
                  <a:moveTo>
                    <a:pt x="7889" y="0"/>
                  </a:moveTo>
                  <a:cubicBezTo>
                    <a:pt x="3289" y="0"/>
                    <a:pt x="0" y="3504"/>
                    <a:pt x="0" y="8182"/>
                  </a:cubicBezTo>
                  <a:cubicBezTo>
                    <a:pt x="0" y="12841"/>
                    <a:pt x="3289" y="16345"/>
                    <a:pt x="7889" y="16345"/>
                  </a:cubicBezTo>
                  <a:cubicBezTo>
                    <a:pt x="12489" y="16345"/>
                    <a:pt x="15777" y="12841"/>
                    <a:pt x="15777" y="8182"/>
                  </a:cubicBezTo>
                  <a:cubicBezTo>
                    <a:pt x="15777" y="3504"/>
                    <a:pt x="1248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0"/>
            <p:cNvSpPr/>
            <p:nvPr/>
          </p:nvSpPr>
          <p:spPr>
            <a:xfrm>
              <a:off x="7037850" y="2675450"/>
              <a:ext cx="340125" cy="396400"/>
            </a:xfrm>
            <a:custGeom>
              <a:rect b="b" l="l" r="r" t="t"/>
              <a:pathLst>
                <a:path extrusionOk="0" h="15856" w="13605">
                  <a:moveTo>
                    <a:pt x="7752" y="0"/>
                  </a:moveTo>
                  <a:cubicBezTo>
                    <a:pt x="5638" y="0"/>
                    <a:pt x="3700" y="1234"/>
                    <a:pt x="2897" y="2643"/>
                  </a:cubicBezTo>
                  <a:lnTo>
                    <a:pt x="2760" y="2643"/>
                  </a:lnTo>
                  <a:lnTo>
                    <a:pt x="2760" y="509"/>
                  </a:lnTo>
                  <a:lnTo>
                    <a:pt x="0" y="509"/>
                  </a:lnTo>
                  <a:lnTo>
                    <a:pt x="0" y="15855"/>
                  </a:lnTo>
                  <a:lnTo>
                    <a:pt x="2897" y="15855"/>
                  </a:lnTo>
                  <a:lnTo>
                    <a:pt x="2897" y="7360"/>
                  </a:lnTo>
                  <a:cubicBezTo>
                    <a:pt x="2897" y="5011"/>
                    <a:pt x="4424" y="2623"/>
                    <a:pt x="6929" y="2623"/>
                  </a:cubicBezTo>
                  <a:cubicBezTo>
                    <a:pt x="9122" y="2623"/>
                    <a:pt x="10727" y="3700"/>
                    <a:pt x="10727" y="6891"/>
                  </a:cubicBezTo>
                  <a:lnTo>
                    <a:pt x="10727" y="15855"/>
                  </a:lnTo>
                  <a:lnTo>
                    <a:pt x="13604" y="15855"/>
                  </a:lnTo>
                  <a:lnTo>
                    <a:pt x="13604" y="6460"/>
                  </a:lnTo>
                  <a:cubicBezTo>
                    <a:pt x="13604" y="2663"/>
                    <a:pt x="11667" y="0"/>
                    <a:pt x="7752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_Content">
  <p:cSld name="CUSTOM_2_3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1219133" y="4096667"/>
            <a:ext cx="10872000" cy="84048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indent="-400050" lvl="0" marL="4572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indent="-400050" lvl="1" marL="9144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2pPr>
            <a:lvl3pPr indent="-400050" lvl="2" marL="13716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3pPr>
            <a:lvl4pPr indent="-400050" lvl="3" marL="18288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4pPr>
            <a:lvl5pPr indent="-400050" lvl="4" marL="22860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5pPr>
            <a:lvl6pPr indent="-400050" lvl="5" marL="27432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6pPr>
            <a:lvl7pPr indent="-400050" lvl="6" marL="32004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7pPr>
            <a:lvl8pPr indent="-400050" lvl="7" marL="36576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8pPr>
            <a:lvl9pPr indent="-400050" lvl="8" marL="41148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9pPr>
          </a:lstStyle>
          <a:p/>
        </p:txBody>
      </p:sp>
      <p:sp>
        <p:nvSpPr>
          <p:cNvPr id="141" name="Google Shape;141;p21"/>
          <p:cNvSpPr txBox="1"/>
          <p:nvPr>
            <p:ph type="title"/>
          </p:nvPr>
        </p:nvSpPr>
        <p:spPr>
          <a:xfrm>
            <a:off x="1219133" y="1227333"/>
            <a:ext cx="10872000" cy="26664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/>
        </p:txBody>
      </p:sp>
      <p:sp>
        <p:nvSpPr>
          <p:cNvPr id="142" name="Google Shape;142;p21"/>
          <p:cNvSpPr txBox="1"/>
          <p:nvPr/>
        </p:nvSpPr>
        <p:spPr>
          <a:xfrm>
            <a:off x="18033533" y="-802"/>
            <a:ext cx="5131200" cy="122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 + Confidential</a:t>
            </a:r>
            <a:endParaRPr sz="1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143" name="Google Shape;143;p21"/>
          <p:cNvGrpSpPr/>
          <p:nvPr/>
        </p:nvGrpSpPr>
        <p:grpSpPr>
          <a:xfrm>
            <a:off x="19804432" y="12842890"/>
            <a:ext cx="3360083" cy="389941"/>
            <a:chOff x="242525" y="2441975"/>
            <a:chExt cx="7135450" cy="828075"/>
          </a:xfrm>
        </p:grpSpPr>
        <p:sp>
          <p:nvSpPr>
            <p:cNvPr id="144" name="Google Shape;144;p21"/>
            <p:cNvSpPr/>
            <p:nvPr/>
          </p:nvSpPr>
          <p:spPr>
            <a:xfrm>
              <a:off x="242525" y="2441975"/>
              <a:ext cx="625925" cy="642600"/>
            </a:xfrm>
            <a:custGeom>
              <a:rect b="b" l="l" r="r" t="t"/>
              <a:pathLst>
                <a:path extrusionOk="0" h="25704" w="25037">
                  <a:moveTo>
                    <a:pt x="13255" y="1"/>
                  </a:moveTo>
                  <a:cubicBezTo>
                    <a:pt x="13182" y="1"/>
                    <a:pt x="13110" y="1"/>
                    <a:pt x="13037" y="3"/>
                  </a:cubicBezTo>
                  <a:cubicBezTo>
                    <a:pt x="5951" y="3"/>
                    <a:pt x="0" y="5777"/>
                    <a:pt x="0" y="12843"/>
                  </a:cubicBezTo>
                  <a:cubicBezTo>
                    <a:pt x="0" y="19929"/>
                    <a:pt x="5951" y="25684"/>
                    <a:pt x="13037" y="25703"/>
                  </a:cubicBezTo>
                  <a:cubicBezTo>
                    <a:pt x="16854" y="25703"/>
                    <a:pt x="19731" y="24451"/>
                    <a:pt x="22002" y="22102"/>
                  </a:cubicBezTo>
                  <a:cubicBezTo>
                    <a:pt x="24312" y="19772"/>
                    <a:pt x="25036" y="16523"/>
                    <a:pt x="25036" y="13881"/>
                  </a:cubicBezTo>
                  <a:cubicBezTo>
                    <a:pt x="25036" y="13156"/>
                    <a:pt x="24977" y="12413"/>
                    <a:pt x="24840" y="11688"/>
                  </a:cubicBezTo>
                  <a:lnTo>
                    <a:pt x="13037" y="11688"/>
                  </a:lnTo>
                  <a:lnTo>
                    <a:pt x="13037" y="15212"/>
                  </a:lnTo>
                  <a:lnTo>
                    <a:pt x="21434" y="15212"/>
                  </a:lnTo>
                  <a:cubicBezTo>
                    <a:pt x="21180" y="17169"/>
                    <a:pt x="20534" y="18598"/>
                    <a:pt x="19516" y="19616"/>
                  </a:cubicBezTo>
                  <a:cubicBezTo>
                    <a:pt x="18302" y="20829"/>
                    <a:pt x="16384" y="22180"/>
                    <a:pt x="13037" y="22180"/>
                  </a:cubicBezTo>
                  <a:cubicBezTo>
                    <a:pt x="7869" y="22180"/>
                    <a:pt x="3837" y="18030"/>
                    <a:pt x="3837" y="12843"/>
                  </a:cubicBezTo>
                  <a:cubicBezTo>
                    <a:pt x="3837" y="7676"/>
                    <a:pt x="7869" y="3506"/>
                    <a:pt x="13037" y="3506"/>
                  </a:cubicBezTo>
                  <a:cubicBezTo>
                    <a:pt x="13062" y="3506"/>
                    <a:pt x="13087" y="3506"/>
                    <a:pt x="13112" y="3506"/>
                  </a:cubicBezTo>
                  <a:cubicBezTo>
                    <a:pt x="15434" y="3506"/>
                    <a:pt x="17675" y="4404"/>
                    <a:pt x="19359" y="6012"/>
                  </a:cubicBezTo>
                  <a:lnTo>
                    <a:pt x="21845" y="3545"/>
                  </a:lnTo>
                  <a:cubicBezTo>
                    <a:pt x="19548" y="1268"/>
                    <a:pt x="16465" y="1"/>
                    <a:pt x="13255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1"/>
            <p:cNvSpPr/>
            <p:nvPr/>
          </p:nvSpPr>
          <p:spPr>
            <a:xfrm>
              <a:off x="899250" y="2670550"/>
              <a:ext cx="415000" cy="413525"/>
            </a:xfrm>
            <a:custGeom>
              <a:rect b="b" l="l" r="r" t="t"/>
              <a:pathLst>
                <a:path extrusionOk="0" h="16541" w="16600">
                  <a:moveTo>
                    <a:pt x="8300" y="3270"/>
                  </a:moveTo>
                  <a:cubicBezTo>
                    <a:pt x="10805" y="3270"/>
                    <a:pt x="12959" y="5305"/>
                    <a:pt x="12959" y="8281"/>
                  </a:cubicBezTo>
                  <a:cubicBezTo>
                    <a:pt x="12959" y="11256"/>
                    <a:pt x="10805" y="13292"/>
                    <a:pt x="8300" y="13292"/>
                  </a:cubicBezTo>
                  <a:cubicBezTo>
                    <a:pt x="5794" y="13292"/>
                    <a:pt x="3641" y="11217"/>
                    <a:pt x="3641" y="8281"/>
                  </a:cubicBezTo>
                  <a:cubicBezTo>
                    <a:pt x="3641" y="5325"/>
                    <a:pt x="5794" y="3270"/>
                    <a:pt x="8300" y="3270"/>
                  </a:cubicBezTo>
                  <a:close/>
                  <a:moveTo>
                    <a:pt x="8300" y="1"/>
                  </a:moveTo>
                  <a:cubicBezTo>
                    <a:pt x="3719" y="1"/>
                    <a:pt x="0" y="3485"/>
                    <a:pt x="0" y="8281"/>
                  </a:cubicBezTo>
                  <a:cubicBezTo>
                    <a:pt x="0" y="13057"/>
                    <a:pt x="3719" y="16541"/>
                    <a:pt x="8300" y="16541"/>
                  </a:cubicBezTo>
                  <a:cubicBezTo>
                    <a:pt x="12880" y="16541"/>
                    <a:pt x="16600" y="13037"/>
                    <a:pt x="16600" y="8281"/>
                  </a:cubicBezTo>
                  <a:cubicBezTo>
                    <a:pt x="16600" y="3504"/>
                    <a:pt x="12880" y="1"/>
                    <a:pt x="8300" y="1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1351900" y="2670550"/>
              <a:ext cx="415025" cy="413525"/>
            </a:xfrm>
            <a:custGeom>
              <a:rect b="b" l="l" r="r" t="t"/>
              <a:pathLst>
                <a:path extrusionOk="0" h="16541" w="16601">
                  <a:moveTo>
                    <a:pt x="8300" y="3270"/>
                  </a:moveTo>
                  <a:cubicBezTo>
                    <a:pt x="10806" y="3270"/>
                    <a:pt x="12959" y="5305"/>
                    <a:pt x="12959" y="8281"/>
                  </a:cubicBezTo>
                  <a:cubicBezTo>
                    <a:pt x="12959" y="11256"/>
                    <a:pt x="10806" y="13292"/>
                    <a:pt x="8300" y="13292"/>
                  </a:cubicBezTo>
                  <a:cubicBezTo>
                    <a:pt x="5795" y="13292"/>
                    <a:pt x="3642" y="11217"/>
                    <a:pt x="3642" y="8281"/>
                  </a:cubicBezTo>
                  <a:cubicBezTo>
                    <a:pt x="3642" y="5325"/>
                    <a:pt x="5795" y="3270"/>
                    <a:pt x="8300" y="3270"/>
                  </a:cubicBezTo>
                  <a:close/>
                  <a:moveTo>
                    <a:pt x="8300" y="1"/>
                  </a:moveTo>
                  <a:cubicBezTo>
                    <a:pt x="3720" y="1"/>
                    <a:pt x="1" y="3485"/>
                    <a:pt x="1" y="8281"/>
                  </a:cubicBezTo>
                  <a:cubicBezTo>
                    <a:pt x="1" y="13057"/>
                    <a:pt x="3720" y="16541"/>
                    <a:pt x="8300" y="16541"/>
                  </a:cubicBezTo>
                  <a:cubicBezTo>
                    <a:pt x="12881" y="16541"/>
                    <a:pt x="16600" y="13037"/>
                    <a:pt x="16600" y="8281"/>
                  </a:cubicBezTo>
                  <a:cubicBezTo>
                    <a:pt x="16600" y="3504"/>
                    <a:pt x="12881" y="1"/>
                    <a:pt x="8300" y="1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1805050" y="2670550"/>
              <a:ext cx="396425" cy="599500"/>
            </a:xfrm>
            <a:custGeom>
              <a:rect b="b" l="l" r="r" t="t"/>
              <a:pathLst>
                <a:path extrusionOk="0" h="23980" w="15857">
                  <a:moveTo>
                    <a:pt x="8242" y="3270"/>
                  </a:moveTo>
                  <a:cubicBezTo>
                    <a:pt x="10747" y="3270"/>
                    <a:pt x="12646" y="5403"/>
                    <a:pt x="12646" y="8300"/>
                  </a:cubicBezTo>
                  <a:cubicBezTo>
                    <a:pt x="12646" y="11217"/>
                    <a:pt x="10708" y="13292"/>
                    <a:pt x="8242" y="13292"/>
                  </a:cubicBezTo>
                  <a:cubicBezTo>
                    <a:pt x="5736" y="13292"/>
                    <a:pt x="3642" y="11197"/>
                    <a:pt x="3642" y="8300"/>
                  </a:cubicBezTo>
                  <a:cubicBezTo>
                    <a:pt x="3642" y="5423"/>
                    <a:pt x="5736" y="3270"/>
                    <a:pt x="8242" y="3270"/>
                  </a:cubicBezTo>
                  <a:close/>
                  <a:moveTo>
                    <a:pt x="7929" y="1"/>
                  </a:moveTo>
                  <a:cubicBezTo>
                    <a:pt x="3779" y="1"/>
                    <a:pt x="1" y="3641"/>
                    <a:pt x="1" y="8300"/>
                  </a:cubicBezTo>
                  <a:cubicBezTo>
                    <a:pt x="1" y="12978"/>
                    <a:pt x="3779" y="16541"/>
                    <a:pt x="7929" y="16541"/>
                  </a:cubicBezTo>
                  <a:cubicBezTo>
                    <a:pt x="9886" y="16541"/>
                    <a:pt x="11452" y="15660"/>
                    <a:pt x="12274" y="14662"/>
                  </a:cubicBezTo>
                  <a:lnTo>
                    <a:pt x="12392" y="14662"/>
                  </a:lnTo>
                  <a:lnTo>
                    <a:pt x="12392" y="15856"/>
                  </a:lnTo>
                  <a:cubicBezTo>
                    <a:pt x="12392" y="19007"/>
                    <a:pt x="10708" y="20710"/>
                    <a:pt x="7987" y="20710"/>
                  </a:cubicBezTo>
                  <a:cubicBezTo>
                    <a:pt x="5756" y="20710"/>
                    <a:pt x="4386" y="19105"/>
                    <a:pt x="3818" y="17774"/>
                  </a:cubicBezTo>
                  <a:lnTo>
                    <a:pt x="666" y="19085"/>
                  </a:lnTo>
                  <a:cubicBezTo>
                    <a:pt x="1874" y="22046"/>
                    <a:pt x="4748" y="23979"/>
                    <a:pt x="7939" y="23979"/>
                  </a:cubicBezTo>
                  <a:cubicBezTo>
                    <a:pt x="7955" y="23979"/>
                    <a:pt x="7971" y="23979"/>
                    <a:pt x="7987" y="23979"/>
                  </a:cubicBezTo>
                  <a:cubicBezTo>
                    <a:pt x="12255" y="23979"/>
                    <a:pt x="15856" y="21473"/>
                    <a:pt x="15856" y="15366"/>
                  </a:cubicBezTo>
                  <a:lnTo>
                    <a:pt x="15856" y="510"/>
                  </a:lnTo>
                  <a:lnTo>
                    <a:pt x="12392" y="510"/>
                  </a:lnTo>
                  <a:lnTo>
                    <a:pt x="12392" y="1860"/>
                  </a:lnTo>
                  <a:lnTo>
                    <a:pt x="12274" y="1860"/>
                  </a:lnTo>
                  <a:cubicBezTo>
                    <a:pt x="11452" y="882"/>
                    <a:pt x="9886" y="1"/>
                    <a:pt x="7929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1"/>
            <p:cNvSpPr/>
            <p:nvPr/>
          </p:nvSpPr>
          <p:spPr>
            <a:xfrm>
              <a:off x="2263600" y="2464050"/>
              <a:ext cx="91050" cy="607800"/>
            </a:xfrm>
            <a:custGeom>
              <a:rect b="b" l="l" r="r" t="t"/>
              <a:pathLst>
                <a:path extrusionOk="0" h="24312" w="3642">
                  <a:moveTo>
                    <a:pt x="0" y="0"/>
                  </a:moveTo>
                  <a:lnTo>
                    <a:pt x="0" y="24311"/>
                  </a:lnTo>
                  <a:lnTo>
                    <a:pt x="3641" y="24311"/>
                  </a:lnTo>
                  <a:lnTo>
                    <a:pt x="3641" y="0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2398650" y="2671050"/>
              <a:ext cx="381250" cy="413525"/>
            </a:xfrm>
            <a:custGeom>
              <a:rect b="b" l="l" r="r" t="t"/>
              <a:pathLst>
                <a:path extrusionOk="0" h="16541" w="15250">
                  <a:moveTo>
                    <a:pt x="7909" y="3191"/>
                  </a:moveTo>
                  <a:cubicBezTo>
                    <a:pt x="9358" y="3191"/>
                    <a:pt x="10571" y="3896"/>
                    <a:pt x="10982" y="4933"/>
                  </a:cubicBezTo>
                  <a:lnTo>
                    <a:pt x="3603" y="8006"/>
                  </a:lnTo>
                  <a:cubicBezTo>
                    <a:pt x="3505" y="4815"/>
                    <a:pt x="6069" y="3191"/>
                    <a:pt x="7909" y="3191"/>
                  </a:cubicBezTo>
                  <a:close/>
                  <a:moveTo>
                    <a:pt x="7792" y="0"/>
                  </a:moveTo>
                  <a:cubicBezTo>
                    <a:pt x="3505" y="0"/>
                    <a:pt x="1" y="3347"/>
                    <a:pt x="1" y="8261"/>
                  </a:cubicBezTo>
                  <a:cubicBezTo>
                    <a:pt x="1" y="12919"/>
                    <a:pt x="3505" y="16540"/>
                    <a:pt x="8203" y="16540"/>
                  </a:cubicBezTo>
                  <a:cubicBezTo>
                    <a:pt x="10982" y="16540"/>
                    <a:pt x="13566" y="15170"/>
                    <a:pt x="15093" y="12860"/>
                  </a:cubicBezTo>
                  <a:lnTo>
                    <a:pt x="12274" y="10981"/>
                  </a:lnTo>
                  <a:cubicBezTo>
                    <a:pt x="11335" y="12352"/>
                    <a:pt x="10043" y="13272"/>
                    <a:pt x="8203" y="13272"/>
                  </a:cubicBezTo>
                  <a:cubicBezTo>
                    <a:pt x="6343" y="13272"/>
                    <a:pt x="5032" y="12430"/>
                    <a:pt x="4190" y="10766"/>
                  </a:cubicBezTo>
                  <a:lnTo>
                    <a:pt x="15249" y="6186"/>
                  </a:lnTo>
                  <a:lnTo>
                    <a:pt x="14878" y="5266"/>
                  </a:lnTo>
                  <a:cubicBezTo>
                    <a:pt x="14192" y="3406"/>
                    <a:pt x="12098" y="0"/>
                    <a:pt x="7792" y="0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2973675" y="2507925"/>
              <a:ext cx="266225" cy="563925"/>
            </a:xfrm>
            <a:custGeom>
              <a:rect b="b" l="l" r="r" t="t"/>
              <a:pathLst>
                <a:path extrusionOk="0" h="22557" w="10649">
                  <a:moveTo>
                    <a:pt x="8601" y="1"/>
                  </a:moveTo>
                  <a:cubicBezTo>
                    <a:pt x="8514" y="1"/>
                    <a:pt x="8426" y="3"/>
                    <a:pt x="8339" y="7"/>
                  </a:cubicBezTo>
                  <a:cubicBezTo>
                    <a:pt x="5109" y="7"/>
                    <a:pt x="2897" y="2043"/>
                    <a:pt x="2897" y="5175"/>
                  </a:cubicBezTo>
                  <a:lnTo>
                    <a:pt x="2897" y="7210"/>
                  </a:lnTo>
                  <a:lnTo>
                    <a:pt x="0" y="7210"/>
                  </a:lnTo>
                  <a:lnTo>
                    <a:pt x="0" y="9833"/>
                  </a:lnTo>
                  <a:lnTo>
                    <a:pt x="2897" y="9833"/>
                  </a:lnTo>
                  <a:lnTo>
                    <a:pt x="2897" y="22556"/>
                  </a:lnTo>
                  <a:lnTo>
                    <a:pt x="5755" y="22556"/>
                  </a:lnTo>
                  <a:lnTo>
                    <a:pt x="5755" y="9833"/>
                  </a:lnTo>
                  <a:lnTo>
                    <a:pt x="9768" y="9833"/>
                  </a:lnTo>
                  <a:lnTo>
                    <a:pt x="9768" y="7210"/>
                  </a:lnTo>
                  <a:lnTo>
                    <a:pt x="5755" y="7210"/>
                  </a:lnTo>
                  <a:lnTo>
                    <a:pt x="5755" y="5273"/>
                  </a:lnTo>
                  <a:cubicBezTo>
                    <a:pt x="5755" y="3472"/>
                    <a:pt x="6890" y="2630"/>
                    <a:pt x="8339" y="2630"/>
                  </a:cubicBezTo>
                  <a:cubicBezTo>
                    <a:pt x="8383" y="2628"/>
                    <a:pt x="8428" y="2627"/>
                    <a:pt x="8472" y="2627"/>
                  </a:cubicBezTo>
                  <a:cubicBezTo>
                    <a:pt x="8878" y="2627"/>
                    <a:pt x="9280" y="2708"/>
                    <a:pt x="9650" y="2884"/>
                  </a:cubicBezTo>
                  <a:lnTo>
                    <a:pt x="10649" y="399"/>
                  </a:lnTo>
                  <a:cubicBezTo>
                    <a:pt x="9988" y="138"/>
                    <a:pt x="9296" y="1"/>
                    <a:pt x="8601" y="1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3237425" y="2675450"/>
              <a:ext cx="394950" cy="408625"/>
            </a:xfrm>
            <a:custGeom>
              <a:rect b="b" l="l" r="r" t="t"/>
              <a:pathLst>
                <a:path extrusionOk="0" h="16345" w="15798">
                  <a:moveTo>
                    <a:pt x="7889" y="2623"/>
                  </a:moveTo>
                  <a:cubicBezTo>
                    <a:pt x="10454" y="2623"/>
                    <a:pt x="12900" y="4659"/>
                    <a:pt x="12900" y="8182"/>
                  </a:cubicBezTo>
                  <a:cubicBezTo>
                    <a:pt x="12900" y="11686"/>
                    <a:pt x="10454" y="13722"/>
                    <a:pt x="7889" y="13722"/>
                  </a:cubicBezTo>
                  <a:cubicBezTo>
                    <a:pt x="5325" y="13722"/>
                    <a:pt x="2878" y="11686"/>
                    <a:pt x="2878" y="8182"/>
                  </a:cubicBezTo>
                  <a:cubicBezTo>
                    <a:pt x="2878" y="4659"/>
                    <a:pt x="5325" y="2623"/>
                    <a:pt x="7889" y="2623"/>
                  </a:cubicBezTo>
                  <a:close/>
                  <a:moveTo>
                    <a:pt x="7889" y="0"/>
                  </a:moveTo>
                  <a:cubicBezTo>
                    <a:pt x="3289" y="0"/>
                    <a:pt x="1" y="3504"/>
                    <a:pt x="1" y="8182"/>
                  </a:cubicBezTo>
                  <a:cubicBezTo>
                    <a:pt x="1" y="12841"/>
                    <a:pt x="3289" y="16345"/>
                    <a:pt x="7889" y="16345"/>
                  </a:cubicBezTo>
                  <a:cubicBezTo>
                    <a:pt x="12509" y="16345"/>
                    <a:pt x="15797" y="12841"/>
                    <a:pt x="15797" y="8182"/>
                  </a:cubicBezTo>
                  <a:cubicBezTo>
                    <a:pt x="15797" y="3504"/>
                    <a:pt x="1248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1"/>
            <p:cNvSpPr/>
            <p:nvPr/>
          </p:nvSpPr>
          <p:spPr>
            <a:xfrm>
              <a:off x="3690100" y="2678325"/>
              <a:ext cx="237350" cy="393525"/>
            </a:xfrm>
            <a:custGeom>
              <a:rect b="b" l="l" r="r" t="t"/>
              <a:pathLst>
                <a:path extrusionOk="0" h="15741" w="9494">
                  <a:moveTo>
                    <a:pt x="7479" y="1"/>
                  </a:moveTo>
                  <a:cubicBezTo>
                    <a:pt x="7426" y="1"/>
                    <a:pt x="7374" y="1"/>
                    <a:pt x="7321" y="3"/>
                  </a:cubicBezTo>
                  <a:cubicBezTo>
                    <a:pt x="5736" y="3"/>
                    <a:pt x="3504" y="1138"/>
                    <a:pt x="2878" y="2900"/>
                  </a:cubicBezTo>
                  <a:lnTo>
                    <a:pt x="2760" y="2900"/>
                  </a:lnTo>
                  <a:lnTo>
                    <a:pt x="2760" y="394"/>
                  </a:lnTo>
                  <a:lnTo>
                    <a:pt x="0" y="394"/>
                  </a:lnTo>
                  <a:lnTo>
                    <a:pt x="0" y="15740"/>
                  </a:lnTo>
                  <a:lnTo>
                    <a:pt x="2878" y="15740"/>
                  </a:lnTo>
                  <a:lnTo>
                    <a:pt x="2878" y="7343"/>
                  </a:lnTo>
                  <a:cubicBezTo>
                    <a:pt x="2878" y="4524"/>
                    <a:pt x="4894" y="2861"/>
                    <a:pt x="6851" y="2861"/>
                  </a:cubicBezTo>
                  <a:cubicBezTo>
                    <a:pt x="6905" y="2859"/>
                    <a:pt x="6958" y="2858"/>
                    <a:pt x="7011" y="2858"/>
                  </a:cubicBezTo>
                  <a:cubicBezTo>
                    <a:pt x="7483" y="2858"/>
                    <a:pt x="7940" y="2935"/>
                    <a:pt x="8398" y="3076"/>
                  </a:cubicBezTo>
                  <a:lnTo>
                    <a:pt x="9494" y="394"/>
                  </a:lnTo>
                  <a:cubicBezTo>
                    <a:pt x="8857" y="122"/>
                    <a:pt x="8170" y="1"/>
                    <a:pt x="7479" y="1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1"/>
            <p:cNvSpPr/>
            <p:nvPr/>
          </p:nvSpPr>
          <p:spPr>
            <a:xfrm>
              <a:off x="4131500" y="2511025"/>
              <a:ext cx="327400" cy="560825"/>
            </a:xfrm>
            <a:custGeom>
              <a:rect b="b" l="l" r="r" t="t"/>
              <a:pathLst>
                <a:path extrusionOk="0" h="22433" w="13096">
                  <a:moveTo>
                    <a:pt x="1" y="1"/>
                  </a:moveTo>
                  <a:lnTo>
                    <a:pt x="1" y="22432"/>
                  </a:lnTo>
                  <a:lnTo>
                    <a:pt x="13096" y="22432"/>
                  </a:lnTo>
                  <a:lnTo>
                    <a:pt x="13096" y="19673"/>
                  </a:lnTo>
                  <a:lnTo>
                    <a:pt x="2898" y="19673"/>
                  </a:lnTo>
                  <a:lnTo>
                    <a:pt x="2898" y="12548"/>
                  </a:lnTo>
                  <a:lnTo>
                    <a:pt x="12098" y="12548"/>
                  </a:lnTo>
                  <a:lnTo>
                    <a:pt x="12098" y="9866"/>
                  </a:lnTo>
                  <a:lnTo>
                    <a:pt x="2898" y="9866"/>
                  </a:lnTo>
                  <a:lnTo>
                    <a:pt x="2898" y="2760"/>
                  </a:lnTo>
                  <a:lnTo>
                    <a:pt x="13096" y="2760"/>
                  </a:lnTo>
                  <a:lnTo>
                    <a:pt x="13096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1"/>
            <p:cNvSpPr/>
            <p:nvPr/>
          </p:nvSpPr>
          <p:spPr>
            <a:xfrm>
              <a:off x="4505875" y="2511025"/>
              <a:ext cx="385150" cy="573050"/>
            </a:xfrm>
            <a:custGeom>
              <a:rect b="b" l="l" r="r" t="t"/>
              <a:pathLst>
                <a:path extrusionOk="0" h="22922" w="15406">
                  <a:moveTo>
                    <a:pt x="7771" y="9200"/>
                  </a:moveTo>
                  <a:cubicBezTo>
                    <a:pt x="10335" y="9200"/>
                    <a:pt x="12665" y="11236"/>
                    <a:pt x="12665" y="14759"/>
                  </a:cubicBezTo>
                  <a:cubicBezTo>
                    <a:pt x="12665" y="18263"/>
                    <a:pt x="10335" y="20299"/>
                    <a:pt x="7771" y="20299"/>
                  </a:cubicBezTo>
                  <a:cubicBezTo>
                    <a:pt x="5187" y="20299"/>
                    <a:pt x="2878" y="18204"/>
                    <a:pt x="2878" y="14759"/>
                  </a:cubicBezTo>
                  <a:cubicBezTo>
                    <a:pt x="2878" y="11314"/>
                    <a:pt x="5187" y="9200"/>
                    <a:pt x="7771" y="9200"/>
                  </a:cubicBezTo>
                  <a:close/>
                  <a:moveTo>
                    <a:pt x="12528" y="1"/>
                  </a:moveTo>
                  <a:lnTo>
                    <a:pt x="12528" y="7086"/>
                  </a:lnTo>
                  <a:lnTo>
                    <a:pt x="12665" y="9200"/>
                  </a:lnTo>
                  <a:lnTo>
                    <a:pt x="12528" y="9200"/>
                  </a:lnTo>
                  <a:cubicBezTo>
                    <a:pt x="11647" y="7791"/>
                    <a:pt x="9748" y="6577"/>
                    <a:pt x="7301" y="6577"/>
                  </a:cubicBezTo>
                  <a:cubicBezTo>
                    <a:pt x="3426" y="6577"/>
                    <a:pt x="0" y="10062"/>
                    <a:pt x="0" y="14759"/>
                  </a:cubicBezTo>
                  <a:cubicBezTo>
                    <a:pt x="0" y="19457"/>
                    <a:pt x="3426" y="22922"/>
                    <a:pt x="7301" y="22922"/>
                  </a:cubicBezTo>
                  <a:cubicBezTo>
                    <a:pt x="9748" y="22922"/>
                    <a:pt x="11647" y="21708"/>
                    <a:pt x="12528" y="20299"/>
                  </a:cubicBezTo>
                  <a:lnTo>
                    <a:pt x="12665" y="20299"/>
                  </a:lnTo>
                  <a:lnTo>
                    <a:pt x="12665" y="22432"/>
                  </a:lnTo>
                  <a:lnTo>
                    <a:pt x="15405" y="22432"/>
                  </a:lnTo>
                  <a:lnTo>
                    <a:pt x="15405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1"/>
            <p:cNvSpPr/>
            <p:nvPr/>
          </p:nvSpPr>
          <p:spPr>
            <a:xfrm>
              <a:off x="4967825" y="2688175"/>
              <a:ext cx="340125" cy="395900"/>
            </a:xfrm>
            <a:custGeom>
              <a:rect b="b" l="l" r="r" t="t"/>
              <a:pathLst>
                <a:path extrusionOk="0" h="15836" w="13605">
                  <a:moveTo>
                    <a:pt x="1" y="0"/>
                  </a:moveTo>
                  <a:lnTo>
                    <a:pt x="1" y="9376"/>
                  </a:lnTo>
                  <a:cubicBezTo>
                    <a:pt x="1" y="13174"/>
                    <a:pt x="1919" y="15836"/>
                    <a:pt x="5873" y="15836"/>
                  </a:cubicBezTo>
                  <a:cubicBezTo>
                    <a:pt x="7967" y="15836"/>
                    <a:pt x="9866" y="14622"/>
                    <a:pt x="10727" y="13213"/>
                  </a:cubicBezTo>
                  <a:lnTo>
                    <a:pt x="10845" y="13213"/>
                  </a:lnTo>
                  <a:lnTo>
                    <a:pt x="10845" y="15346"/>
                  </a:lnTo>
                  <a:lnTo>
                    <a:pt x="13605" y="15346"/>
                  </a:lnTo>
                  <a:lnTo>
                    <a:pt x="13605" y="0"/>
                  </a:lnTo>
                  <a:lnTo>
                    <a:pt x="10727" y="0"/>
                  </a:lnTo>
                  <a:lnTo>
                    <a:pt x="10727" y="8456"/>
                  </a:lnTo>
                  <a:cubicBezTo>
                    <a:pt x="10727" y="10805"/>
                    <a:pt x="9181" y="13213"/>
                    <a:pt x="6675" y="13213"/>
                  </a:cubicBezTo>
                  <a:cubicBezTo>
                    <a:pt x="4483" y="13213"/>
                    <a:pt x="2898" y="12117"/>
                    <a:pt x="2898" y="8926"/>
                  </a:cubicBezTo>
                  <a:lnTo>
                    <a:pt x="2898" y="0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1"/>
            <p:cNvSpPr/>
            <p:nvPr/>
          </p:nvSpPr>
          <p:spPr>
            <a:xfrm>
              <a:off x="5365675" y="2675450"/>
              <a:ext cx="368025" cy="408625"/>
            </a:xfrm>
            <a:custGeom>
              <a:rect b="b" l="l" r="r" t="t"/>
              <a:pathLst>
                <a:path extrusionOk="0" h="16345" w="14721">
                  <a:moveTo>
                    <a:pt x="7889" y="0"/>
                  </a:moveTo>
                  <a:cubicBezTo>
                    <a:pt x="3289" y="0"/>
                    <a:pt x="1" y="3504"/>
                    <a:pt x="1" y="8182"/>
                  </a:cubicBezTo>
                  <a:cubicBezTo>
                    <a:pt x="1" y="12802"/>
                    <a:pt x="3289" y="16345"/>
                    <a:pt x="7889" y="16345"/>
                  </a:cubicBezTo>
                  <a:cubicBezTo>
                    <a:pt x="11550" y="16345"/>
                    <a:pt x="13781" y="14192"/>
                    <a:pt x="14721" y="11941"/>
                  </a:cubicBezTo>
                  <a:lnTo>
                    <a:pt x="12156" y="10844"/>
                  </a:lnTo>
                  <a:cubicBezTo>
                    <a:pt x="11393" y="12626"/>
                    <a:pt x="9827" y="13722"/>
                    <a:pt x="7693" y="13722"/>
                  </a:cubicBezTo>
                  <a:cubicBezTo>
                    <a:pt x="5266" y="13722"/>
                    <a:pt x="2878" y="11490"/>
                    <a:pt x="2878" y="8182"/>
                  </a:cubicBezTo>
                  <a:cubicBezTo>
                    <a:pt x="2878" y="4855"/>
                    <a:pt x="5247" y="2643"/>
                    <a:pt x="7693" y="2643"/>
                  </a:cubicBezTo>
                  <a:cubicBezTo>
                    <a:pt x="9827" y="2643"/>
                    <a:pt x="11236" y="3700"/>
                    <a:pt x="12000" y="5520"/>
                  </a:cubicBezTo>
                  <a:lnTo>
                    <a:pt x="14623" y="4424"/>
                  </a:lnTo>
                  <a:cubicBezTo>
                    <a:pt x="13683" y="2154"/>
                    <a:pt x="1156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1"/>
            <p:cNvSpPr/>
            <p:nvPr/>
          </p:nvSpPr>
          <p:spPr>
            <a:xfrm>
              <a:off x="5774300" y="2675450"/>
              <a:ext cx="341100" cy="408625"/>
            </a:xfrm>
            <a:custGeom>
              <a:rect b="b" l="l" r="r" t="t"/>
              <a:pathLst>
                <a:path extrusionOk="0" h="16345" w="13644">
                  <a:moveTo>
                    <a:pt x="7223" y="8241"/>
                  </a:moveTo>
                  <a:cubicBezTo>
                    <a:pt x="9670" y="8241"/>
                    <a:pt x="10904" y="9239"/>
                    <a:pt x="10904" y="9239"/>
                  </a:cubicBezTo>
                  <a:cubicBezTo>
                    <a:pt x="10904" y="11745"/>
                    <a:pt x="8496" y="13722"/>
                    <a:pt x="6186" y="13722"/>
                  </a:cubicBezTo>
                  <a:cubicBezTo>
                    <a:pt x="4698" y="13722"/>
                    <a:pt x="2995" y="12900"/>
                    <a:pt x="2995" y="11275"/>
                  </a:cubicBezTo>
                  <a:cubicBezTo>
                    <a:pt x="2995" y="9866"/>
                    <a:pt x="4189" y="8241"/>
                    <a:pt x="7223" y="8241"/>
                  </a:cubicBezTo>
                  <a:close/>
                  <a:moveTo>
                    <a:pt x="6832" y="0"/>
                  </a:moveTo>
                  <a:cubicBezTo>
                    <a:pt x="2976" y="0"/>
                    <a:pt x="1116" y="2330"/>
                    <a:pt x="588" y="3739"/>
                  </a:cubicBezTo>
                  <a:lnTo>
                    <a:pt x="3230" y="4855"/>
                  </a:lnTo>
                  <a:cubicBezTo>
                    <a:pt x="3759" y="3426"/>
                    <a:pt x="5286" y="2643"/>
                    <a:pt x="6891" y="2643"/>
                  </a:cubicBezTo>
                  <a:cubicBezTo>
                    <a:pt x="9044" y="2643"/>
                    <a:pt x="10904" y="4033"/>
                    <a:pt x="10884" y="6362"/>
                  </a:cubicBezTo>
                  <a:lnTo>
                    <a:pt x="10884" y="6793"/>
                  </a:lnTo>
                  <a:cubicBezTo>
                    <a:pt x="10297" y="6460"/>
                    <a:pt x="8789" y="5853"/>
                    <a:pt x="6734" y="5853"/>
                  </a:cubicBezTo>
                  <a:cubicBezTo>
                    <a:pt x="3132" y="5853"/>
                    <a:pt x="0" y="7732"/>
                    <a:pt x="0" y="11216"/>
                  </a:cubicBezTo>
                  <a:cubicBezTo>
                    <a:pt x="0" y="14407"/>
                    <a:pt x="2604" y="16345"/>
                    <a:pt x="5736" y="16345"/>
                  </a:cubicBezTo>
                  <a:cubicBezTo>
                    <a:pt x="8359" y="16345"/>
                    <a:pt x="9925" y="14994"/>
                    <a:pt x="10766" y="13722"/>
                  </a:cubicBezTo>
                  <a:lnTo>
                    <a:pt x="10904" y="13722"/>
                  </a:lnTo>
                  <a:lnTo>
                    <a:pt x="10904" y="15855"/>
                  </a:lnTo>
                  <a:lnTo>
                    <a:pt x="13644" y="15855"/>
                  </a:lnTo>
                  <a:lnTo>
                    <a:pt x="13644" y="6577"/>
                  </a:lnTo>
                  <a:cubicBezTo>
                    <a:pt x="13644" y="2251"/>
                    <a:pt x="10590" y="0"/>
                    <a:pt x="6832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1"/>
            <p:cNvSpPr/>
            <p:nvPr/>
          </p:nvSpPr>
          <p:spPr>
            <a:xfrm>
              <a:off x="6152575" y="2570725"/>
              <a:ext cx="249125" cy="507150"/>
            </a:xfrm>
            <a:custGeom>
              <a:rect b="b" l="l" r="r" t="t"/>
              <a:pathLst>
                <a:path extrusionOk="0" h="20286" w="9965">
                  <a:moveTo>
                    <a:pt x="2682" y="1"/>
                  </a:moveTo>
                  <a:lnTo>
                    <a:pt x="2682" y="4698"/>
                  </a:lnTo>
                  <a:lnTo>
                    <a:pt x="1" y="4698"/>
                  </a:lnTo>
                  <a:lnTo>
                    <a:pt x="1" y="7321"/>
                  </a:lnTo>
                  <a:lnTo>
                    <a:pt x="2682" y="7321"/>
                  </a:lnTo>
                  <a:lnTo>
                    <a:pt x="2682" y="15366"/>
                  </a:lnTo>
                  <a:cubicBezTo>
                    <a:pt x="2682" y="18498"/>
                    <a:pt x="4405" y="20279"/>
                    <a:pt x="7635" y="20279"/>
                  </a:cubicBezTo>
                  <a:cubicBezTo>
                    <a:pt x="7724" y="20284"/>
                    <a:pt x="7813" y="20286"/>
                    <a:pt x="7901" y="20286"/>
                  </a:cubicBezTo>
                  <a:cubicBezTo>
                    <a:pt x="8611" y="20286"/>
                    <a:pt x="9303" y="20147"/>
                    <a:pt x="9964" y="19868"/>
                  </a:cubicBezTo>
                  <a:lnTo>
                    <a:pt x="8946" y="17402"/>
                  </a:lnTo>
                  <a:cubicBezTo>
                    <a:pt x="8570" y="17563"/>
                    <a:pt x="8161" y="17659"/>
                    <a:pt x="7749" y="17659"/>
                  </a:cubicBezTo>
                  <a:cubicBezTo>
                    <a:pt x="7711" y="17659"/>
                    <a:pt x="7673" y="17658"/>
                    <a:pt x="7635" y="17656"/>
                  </a:cubicBezTo>
                  <a:cubicBezTo>
                    <a:pt x="6284" y="17656"/>
                    <a:pt x="5579" y="16854"/>
                    <a:pt x="5579" y="15151"/>
                  </a:cubicBezTo>
                  <a:lnTo>
                    <a:pt x="5579" y="7321"/>
                  </a:lnTo>
                  <a:lnTo>
                    <a:pt x="9338" y="7321"/>
                  </a:lnTo>
                  <a:lnTo>
                    <a:pt x="9338" y="4698"/>
                  </a:lnTo>
                  <a:lnTo>
                    <a:pt x="5579" y="4698"/>
                  </a:lnTo>
                  <a:lnTo>
                    <a:pt x="5579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1"/>
            <p:cNvSpPr/>
            <p:nvPr/>
          </p:nvSpPr>
          <p:spPr>
            <a:xfrm>
              <a:off x="6437875" y="2504825"/>
              <a:ext cx="119425" cy="567025"/>
            </a:xfrm>
            <a:custGeom>
              <a:rect b="b" l="l" r="r" t="t"/>
              <a:pathLst>
                <a:path extrusionOk="0" h="22681" w="4777">
                  <a:moveTo>
                    <a:pt x="2058" y="1"/>
                  </a:moveTo>
                  <a:cubicBezTo>
                    <a:pt x="1018" y="1"/>
                    <a:pt x="20" y="802"/>
                    <a:pt x="20" y="2030"/>
                  </a:cubicBezTo>
                  <a:cubicBezTo>
                    <a:pt x="1" y="3165"/>
                    <a:pt x="921" y="4085"/>
                    <a:pt x="2056" y="4085"/>
                  </a:cubicBezTo>
                  <a:cubicBezTo>
                    <a:pt x="3857" y="4065"/>
                    <a:pt x="4777" y="1893"/>
                    <a:pt x="3485" y="601"/>
                  </a:cubicBezTo>
                  <a:cubicBezTo>
                    <a:pt x="3071" y="187"/>
                    <a:pt x="2560" y="1"/>
                    <a:pt x="2058" y="1"/>
                  </a:cubicBezTo>
                  <a:close/>
                  <a:moveTo>
                    <a:pt x="607" y="7334"/>
                  </a:moveTo>
                  <a:lnTo>
                    <a:pt x="607" y="22680"/>
                  </a:lnTo>
                  <a:lnTo>
                    <a:pt x="3485" y="22680"/>
                  </a:lnTo>
                  <a:lnTo>
                    <a:pt x="3485" y="7334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1"/>
            <p:cNvSpPr/>
            <p:nvPr/>
          </p:nvSpPr>
          <p:spPr>
            <a:xfrm>
              <a:off x="6585675" y="2675450"/>
              <a:ext cx="394450" cy="408625"/>
            </a:xfrm>
            <a:custGeom>
              <a:rect b="b" l="l" r="r" t="t"/>
              <a:pathLst>
                <a:path extrusionOk="0" h="16345" w="15778">
                  <a:moveTo>
                    <a:pt x="7889" y="2623"/>
                  </a:moveTo>
                  <a:cubicBezTo>
                    <a:pt x="10453" y="2623"/>
                    <a:pt x="12900" y="4659"/>
                    <a:pt x="12900" y="8182"/>
                  </a:cubicBezTo>
                  <a:cubicBezTo>
                    <a:pt x="12900" y="11686"/>
                    <a:pt x="10453" y="13722"/>
                    <a:pt x="7889" y="13722"/>
                  </a:cubicBezTo>
                  <a:cubicBezTo>
                    <a:pt x="5324" y="13722"/>
                    <a:pt x="2878" y="11686"/>
                    <a:pt x="2878" y="8182"/>
                  </a:cubicBezTo>
                  <a:cubicBezTo>
                    <a:pt x="2878" y="4659"/>
                    <a:pt x="5324" y="2623"/>
                    <a:pt x="7889" y="2623"/>
                  </a:cubicBezTo>
                  <a:close/>
                  <a:moveTo>
                    <a:pt x="7889" y="0"/>
                  </a:moveTo>
                  <a:cubicBezTo>
                    <a:pt x="3289" y="0"/>
                    <a:pt x="0" y="3504"/>
                    <a:pt x="0" y="8182"/>
                  </a:cubicBezTo>
                  <a:cubicBezTo>
                    <a:pt x="0" y="12841"/>
                    <a:pt x="3289" y="16345"/>
                    <a:pt x="7889" y="16345"/>
                  </a:cubicBezTo>
                  <a:cubicBezTo>
                    <a:pt x="12489" y="16345"/>
                    <a:pt x="15777" y="12841"/>
                    <a:pt x="15777" y="8182"/>
                  </a:cubicBezTo>
                  <a:cubicBezTo>
                    <a:pt x="15777" y="3504"/>
                    <a:pt x="1248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1"/>
            <p:cNvSpPr/>
            <p:nvPr/>
          </p:nvSpPr>
          <p:spPr>
            <a:xfrm>
              <a:off x="7037850" y="2675450"/>
              <a:ext cx="340125" cy="396400"/>
            </a:xfrm>
            <a:custGeom>
              <a:rect b="b" l="l" r="r" t="t"/>
              <a:pathLst>
                <a:path extrusionOk="0" h="15856" w="13605">
                  <a:moveTo>
                    <a:pt x="7752" y="0"/>
                  </a:moveTo>
                  <a:cubicBezTo>
                    <a:pt x="5638" y="0"/>
                    <a:pt x="3700" y="1234"/>
                    <a:pt x="2897" y="2643"/>
                  </a:cubicBezTo>
                  <a:lnTo>
                    <a:pt x="2760" y="2643"/>
                  </a:lnTo>
                  <a:lnTo>
                    <a:pt x="2760" y="509"/>
                  </a:lnTo>
                  <a:lnTo>
                    <a:pt x="0" y="509"/>
                  </a:lnTo>
                  <a:lnTo>
                    <a:pt x="0" y="15855"/>
                  </a:lnTo>
                  <a:lnTo>
                    <a:pt x="2897" y="15855"/>
                  </a:lnTo>
                  <a:lnTo>
                    <a:pt x="2897" y="7360"/>
                  </a:lnTo>
                  <a:cubicBezTo>
                    <a:pt x="2897" y="5011"/>
                    <a:pt x="4424" y="2623"/>
                    <a:pt x="6929" y="2623"/>
                  </a:cubicBezTo>
                  <a:cubicBezTo>
                    <a:pt x="9122" y="2623"/>
                    <a:pt x="10727" y="3700"/>
                    <a:pt x="10727" y="6891"/>
                  </a:cubicBezTo>
                  <a:lnTo>
                    <a:pt x="10727" y="15855"/>
                  </a:lnTo>
                  <a:lnTo>
                    <a:pt x="13604" y="15855"/>
                  </a:lnTo>
                  <a:lnTo>
                    <a:pt x="13604" y="6460"/>
                  </a:lnTo>
                  <a:cubicBezTo>
                    <a:pt x="13604" y="2663"/>
                    <a:pt x="11667" y="0"/>
                    <a:pt x="7752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PURPLE)">
  <p:cSld name="CUSTOM_8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rent Zone Logo WHITE RGB.png" id="15" name="Google Shape;1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8183" y="11589940"/>
            <a:ext cx="5866962" cy="101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type="title"/>
          </p:nvPr>
        </p:nvSpPr>
        <p:spPr>
          <a:xfrm>
            <a:off x="1128175" y="5229050"/>
            <a:ext cx="20875800" cy="1365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lvl="0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128175" y="7436325"/>
            <a:ext cx="9393000" cy="750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_Callout">
  <p:cSld name="CUSTOM_2_3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idx="1" type="body"/>
          </p:nvPr>
        </p:nvSpPr>
        <p:spPr>
          <a:xfrm>
            <a:off x="1219133" y="6949467"/>
            <a:ext cx="10872000" cy="55521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indent="-400050" lvl="0" marL="4572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indent="-400050" lvl="1" marL="9144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2pPr>
            <a:lvl3pPr indent="-400050" lvl="2" marL="13716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3pPr>
            <a:lvl4pPr indent="-400050" lvl="3" marL="18288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4pPr>
            <a:lvl5pPr indent="-400050" lvl="4" marL="22860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5pPr>
            <a:lvl6pPr indent="-400050" lvl="5" marL="27432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6pPr>
            <a:lvl7pPr indent="-400050" lvl="6" marL="32004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7pPr>
            <a:lvl8pPr indent="-400050" lvl="7" marL="36576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8pPr>
            <a:lvl9pPr indent="-400050" lvl="8" marL="41148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9pPr>
          </a:lstStyle>
          <a:p/>
        </p:txBody>
      </p:sp>
      <p:sp>
        <p:nvSpPr>
          <p:cNvPr id="164" name="Google Shape;164;p22"/>
          <p:cNvSpPr txBox="1"/>
          <p:nvPr>
            <p:ph type="title"/>
          </p:nvPr>
        </p:nvSpPr>
        <p:spPr>
          <a:xfrm>
            <a:off x="1219133" y="4096667"/>
            <a:ext cx="10872000" cy="26664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/>
        </p:txBody>
      </p:sp>
      <p:grpSp>
        <p:nvGrpSpPr>
          <p:cNvPr id="165" name="Google Shape;165;p22"/>
          <p:cNvGrpSpPr/>
          <p:nvPr/>
        </p:nvGrpSpPr>
        <p:grpSpPr>
          <a:xfrm>
            <a:off x="19804432" y="12842890"/>
            <a:ext cx="3360083" cy="389941"/>
            <a:chOff x="242525" y="2441975"/>
            <a:chExt cx="7135450" cy="828075"/>
          </a:xfrm>
        </p:grpSpPr>
        <p:sp>
          <p:nvSpPr>
            <p:cNvPr id="166" name="Google Shape;166;p22"/>
            <p:cNvSpPr/>
            <p:nvPr/>
          </p:nvSpPr>
          <p:spPr>
            <a:xfrm>
              <a:off x="242525" y="2441975"/>
              <a:ext cx="625925" cy="642600"/>
            </a:xfrm>
            <a:custGeom>
              <a:rect b="b" l="l" r="r" t="t"/>
              <a:pathLst>
                <a:path extrusionOk="0" h="25704" w="25037">
                  <a:moveTo>
                    <a:pt x="13255" y="1"/>
                  </a:moveTo>
                  <a:cubicBezTo>
                    <a:pt x="13182" y="1"/>
                    <a:pt x="13110" y="1"/>
                    <a:pt x="13037" y="3"/>
                  </a:cubicBezTo>
                  <a:cubicBezTo>
                    <a:pt x="5951" y="3"/>
                    <a:pt x="0" y="5777"/>
                    <a:pt x="0" y="12843"/>
                  </a:cubicBezTo>
                  <a:cubicBezTo>
                    <a:pt x="0" y="19929"/>
                    <a:pt x="5951" y="25684"/>
                    <a:pt x="13037" y="25703"/>
                  </a:cubicBezTo>
                  <a:cubicBezTo>
                    <a:pt x="16854" y="25703"/>
                    <a:pt x="19731" y="24451"/>
                    <a:pt x="22002" y="22102"/>
                  </a:cubicBezTo>
                  <a:cubicBezTo>
                    <a:pt x="24312" y="19772"/>
                    <a:pt x="25036" y="16523"/>
                    <a:pt x="25036" y="13881"/>
                  </a:cubicBezTo>
                  <a:cubicBezTo>
                    <a:pt x="25036" y="13156"/>
                    <a:pt x="24977" y="12413"/>
                    <a:pt x="24840" y="11688"/>
                  </a:cubicBezTo>
                  <a:lnTo>
                    <a:pt x="13037" y="11688"/>
                  </a:lnTo>
                  <a:lnTo>
                    <a:pt x="13037" y="15212"/>
                  </a:lnTo>
                  <a:lnTo>
                    <a:pt x="21434" y="15212"/>
                  </a:lnTo>
                  <a:cubicBezTo>
                    <a:pt x="21180" y="17169"/>
                    <a:pt x="20534" y="18598"/>
                    <a:pt x="19516" y="19616"/>
                  </a:cubicBezTo>
                  <a:cubicBezTo>
                    <a:pt x="18302" y="20829"/>
                    <a:pt x="16384" y="22180"/>
                    <a:pt x="13037" y="22180"/>
                  </a:cubicBezTo>
                  <a:cubicBezTo>
                    <a:pt x="7869" y="22180"/>
                    <a:pt x="3837" y="18030"/>
                    <a:pt x="3837" y="12843"/>
                  </a:cubicBezTo>
                  <a:cubicBezTo>
                    <a:pt x="3837" y="7676"/>
                    <a:pt x="7869" y="3506"/>
                    <a:pt x="13037" y="3506"/>
                  </a:cubicBezTo>
                  <a:cubicBezTo>
                    <a:pt x="13062" y="3506"/>
                    <a:pt x="13087" y="3506"/>
                    <a:pt x="13112" y="3506"/>
                  </a:cubicBezTo>
                  <a:cubicBezTo>
                    <a:pt x="15434" y="3506"/>
                    <a:pt x="17675" y="4404"/>
                    <a:pt x="19359" y="6012"/>
                  </a:cubicBezTo>
                  <a:lnTo>
                    <a:pt x="21845" y="3545"/>
                  </a:lnTo>
                  <a:cubicBezTo>
                    <a:pt x="19548" y="1268"/>
                    <a:pt x="16465" y="1"/>
                    <a:pt x="13255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899250" y="2670550"/>
              <a:ext cx="415000" cy="413525"/>
            </a:xfrm>
            <a:custGeom>
              <a:rect b="b" l="l" r="r" t="t"/>
              <a:pathLst>
                <a:path extrusionOk="0" h="16541" w="16600">
                  <a:moveTo>
                    <a:pt x="8300" y="3270"/>
                  </a:moveTo>
                  <a:cubicBezTo>
                    <a:pt x="10805" y="3270"/>
                    <a:pt x="12959" y="5305"/>
                    <a:pt x="12959" y="8281"/>
                  </a:cubicBezTo>
                  <a:cubicBezTo>
                    <a:pt x="12959" y="11256"/>
                    <a:pt x="10805" y="13292"/>
                    <a:pt x="8300" y="13292"/>
                  </a:cubicBezTo>
                  <a:cubicBezTo>
                    <a:pt x="5794" y="13292"/>
                    <a:pt x="3641" y="11217"/>
                    <a:pt x="3641" y="8281"/>
                  </a:cubicBezTo>
                  <a:cubicBezTo>
                    <a:pt x="3641" y="5325"/>
                    <a:pt x="5794" y="3270"/>
                    <a:pt x="8300" y="3270"/>
                  </a:cubicBezTo>
                  <a:close/>
                  <a:moveTo>
                    <a:pt x="8300" y="1"/>
                  </a:moveTo>
                  <a:cubicBezTo>
                    <a:pt x="3719" y="1"/>
                    <a:pt x="0" y="3485"/>
                    <a:pt x="0" y="8281"/>
                  </a:cubicBezTo>
                  <a:cubicBezTo>
                    <a:pt x="0" y="13057"/>
                    <a:pt x="3719" y="16541"/>
                    <a:pt x="8300" y="16541"/>
                  </a:cubicBezTo>
                  <a:cubicBezTo>
                    <a:pt x="12880" y="16541"/>
                    <a:pt x="16600" y="13037"/>
                    <a:pt x="16600" y="8281"/>
                  </a:cubicBezTo>
                  <a:cubicBezTo>
                    <a:pt x="16600" y="3504"/>
                    <a:pt x="12880" y="1"/>
                    <a:pt x="8300" y="1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1351900" y="2670550"/>
              <a:ext cx="415025" cy="413525"/>
            </a:xfrm>
            <a:custGeom>
              <a:rect b="b" l="l" r="r" t="t"/>
              <a:pathLst>
                <a:path extrusionOk="0" h="16541" w="16601">
                  <a:moveTo>
                    <a:pt x="8300" y="3270"/>
                  </a:moveTo>
                  <a:cubicBezTo>
                    <a:pt x="10806" y="3270"/>
                    <a:pt x="12959" y="5305"/>
                    <a:pt x="12959" y="8281"/>
                  </a:cubicBezTo>
                  <a:cubicBezTo>
                    <a:pt x="12959" y="11256"/>
                    <a:pt x="10806" y="13292"/>
                    <a:pt x="8300" y="13292"/>
                  </a:cubicBezTo>
                  <a:cubicBezTo>
                    <a:pt x="5795" y="13292"/>
                    <a:pt x="3642" y="11217"/>
                    <a:pt x="3642" y="8281"/>
                  </a:cubicBezTo>
                  <a:cubicBezTo>
                    <a:pt x="3642" y="5325"/>
                    <a:pt x="5795" y="3270"/>
                    <a:pt x="8300" y="3270"/>
                  </a:cubicBezTo>
                  <a:close/>
                  <a:moveTo>
                    <a:pt x="8300" y="1"/>
                  </a:moveTo>
                  <a:cubicBezTo>
                    <a:pt x="3720" y="1"/>
                    <a:pt x="1" y="3485"/>
                    <a:pt x="1" y="8281"/>
                  </a:cubicBezTo>
                  <a:cubicBezTo>
                    <a:pt x="1" y="13057"/>
                    <a:pt x="3720" y="16541"/>
                    <a:pt x="8300" y="16541"/>
                  </a:cubicBezTo>
                  <a:cubicBezTo>
                    <a:pt x="12881" y="16541"/>
                    <a:pt x="16600" y="13037"/>
                    <a:pt x="16600" y="8281"/>
                  </a:cubicBezTo>
                  <a:cubicBezTo>
                    <a:pt x="16600" y="3504"/>
                    <a:pt x="12881" y="1"/>
                    <a:pt x="8300" y="1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1805050" y="2670550"/>
              <a:ext cx="396425" cy="599500"/>
            </a:xfrm>
            <a:custGeom>
              <a:rect b="b" l="l" r="r" t="t"/>
              <a:pathLst>
                <a:path extrusionOk="0" h="23980" w="15857">
                  <a:moveTo>
                    <a:pt x="8242" y="3270"/>
                  </a:moveTo>
                  <a:cubicBezTo>
                    <a:pt x="10747" y="3270"/>
                    <a:pt x="12646" y="5403"/>
                    <a:pt x="12646" y="8300"/>
                  </a:cubicBezTo>
                  <a:cubicBezTo>
                    <a:pt x="12646" y="11217"/>
                    <a:pt x="10708" y="13292"/>
                    <a:pt x="8242" y="13292"/>
                  </a:cubicBezTo>
                  <a:cubicBezTo>
                    <a:pt x="5736" y="13292"/>
                    <a:pt x="3642" y="11197"/>
                    <a:pt x="3642" y="8300"/>
                  </a:cubicBezTo>
                  <a:cubicBezTo>
                    <a:pt x="3642" y="5423"/>
                    <a:pt x="5736" y="3270"/>
                    <a:pt x="8242" y="3270"/>
                  </a:cubicBezTo>
                  <a:close/>
                  <a:moveTo>
                    <a:pt x="7929" y="1"/>
                  </a:moveTo>
                  <a:cubicBezTo>
                    <a:pt x="3779" y="1"/>
                    <a:pt x="1" y="3641"/>
                    <a:pt x="1" y="8300"/>
                  </a:cubicBezTo>
                  <a:cubicBezTo>
                    <a:pt x="1" y="12978"/>
                    <a:pt x="3779" y="16541"/>
                    <a:pt x="7929" y="16541"/>
                  </a:cubicBezTo>
                  <a:cubicBezTo>
                    <a:pt x="9886" y="16541"/>
                    <a:pt x="11452" y="15660"/>
                    <a:pt x="12274" y="14662"/>
                  </a:cubicBezTo>
                  <a:lnTo>
                    <a:pt x="12392" y="14662"/>
                  </a:lnTo>
                  <a:lnTo>
                    <a:pt x="12392" y="15856"/>
                  </a:lnTo>
                  <a:cubicBezTo>
                    <a:pt x="12392" y="19007"/>
                    <a:pt x="10708" y="20710"/>
                    <a:pt x="7987" y="20710"/>
                  </a:cubicBezTo>
                  <a:cubicBezTo>
                    <a:pt x="5756" y="20710"/>
                    <a:pt x="4386" y="19105"/>
                    <a:pt x="3818" y="17774"/>
                  </a:cubicBezTo>
                  <a:lnTo>
                    <a:pt x="666" y="19085"/>
                  </a:lnTo>
                  <a:cubicBezTo>
                    <a:pt x="1874" y="22046"/>
                    <a:pt x="4748" y="23979"/>
                    <a:pt x="7939" y="23979"/>
                  </a:cubicBezTo>
                  <a:cubicBezTo>
                    <a:pt x="7955" y="23979"/>
                    <a:pt x="7971" y="23979"/>
                    <a:pt x="7987" y="23979"/>
                  </a:cubicBezTo>
                  <a:cubicBezTo>
                    <a:pt x="12255" y="23979"/>
                    <a:pt x="15856" y="21473"/>
                    <a:pt x="15856" y="15366"/>
                  </a:cubicBezTo>
                  <a:lnTo>
                    <a:pt x="15856" y="510"/>
                  </a:lnTo>
                  <a:lnTo>
                    <a:pt x="12392" y="510"/>
                  </a:lnTo>
                  <a:lnTo>
                    <a:pt x="12392" y="1860"/>
                  </a:lnTo>
                  <a:lnTo>
                    <a:pt x="12274" y="1860"/>
                  </a:lnTo>
                  <a:cubicBezTo>
                    <a:pt x="11452" y="882"/>
                    <a:pt x="9886" y="1"/>
                    <a:pt x="7929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2263600" y="2464050"/>
              <a:ext cx="91050" cy="607800"/>
            </a:xfrm>
            <a:custGeom>
              <a:rect b="b" l="l" r="r" t="t"/>
              <a:pathLst>
                <a:path extrusionOk="0" h="24312" w="3642">
                  <a:moveTo>
                    <a:pt x="0" y="0"/>
                  </a:moveTo>
                  <a:lnTo>
                    <a:pt x="0" y="24311"/>
                  </a:lnTo>
                  <a:lnTo>
                    <a:pt x="3641" y="24311"/>
                  </a:lnTo>
                  <a:lnTo>
                    <a:pt x="3641" y="0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2398650" y="2671050"/>
              <a:ext cx="381250" cy="413525"/>
            </a:xfrm>
            <a:custGeom>
              <a:rect b="b" l="l" r="r" t="t"/>
              <a:pathLst>
                <a:path extrusionOk="0" h="16541" w="15250">
                  <a:moveTo>
                    <a:pt x="7909" y="3191"/>
                  </a:moveTo>
                  <a:cubicBezTo>
                    <a:pt x="9358" y="3191"/>
                    <a:pt x="10571" y="3896"/>
                    <a:pt x="10982" y="4933"/>
                  </a:cubicBezTo>
                  <a:lnTo>
                    <a:pt x="3603" y="8006"/>
                  </a:lnTo>
                  <a:cubicBezTo>
                    <a:pt x="3505" y="4815"/>
                    <a:pt x="6069" y="3191"/>
                    <a:pt x="7909" y="3191"/>
                  </a:cubicBezTo>
                  <a:close/>
                  <a:moveTo>
                    <a:pt x="7792" y="0"/>
                  </a:moveTo>
                  <a:cubicBezTo>
                    <a:pt x="3505" y="0"/>
                    <a:pt x="1" y="3347"/>
                    <a:pt x="1" y="8261"/>
                  </a:cubicBezTo>
                  <a:cubicBezTo>
                    <a:pt x="1" y="12919"/>
                    <a:pt x="3505" y="16540"/>
                    <a:pt x="8203" y="16540"/>
                  </a:cubicBezTo>
                  <a:cubicBezTo>
                    <a:pt x="10982" y="16540"/>
                    <a:pt x="13566" y="15170"/>
                    <a:pt x="15093" y="12860"/>
                  </a:cubicBezTo>
                  <a:lnTo>
                    <a:pt x="12274" y="10981"/>
                  </a:lnTo>
                  <a:cubicBezTo>
                    <a:pt x="11335" y="12352"/>
                    <a:pt x="10043" y="13272"/>
                    <a:pt x="8203" y="13272"/>
                  </a:cubicBezTo>
                  <a:cubicBezTo>
                    <a:pt x="6343" y="13272"/>
                    <a:pt x="5032" y="12430"/>
                    <a:pt x="4190" y="10766"/>
                  </a:cubicBezTo>
                  <a:lnTo>
                    <a:pt x="15249" y="6186"/>
                  </a:lnTo>
                  <a:lnTo>
                    <a:pt x="14878" y="5266"/>
                  </a:lnTo>
                  <a:cubicBezTo>
                    <a:pt x="14192" y="3406"/>
                    <a:pt x="12098" y="0"/>
                    <a:pt x="7792" y="0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2973675" y="2507925"/>
              <a:ext cx="266225" cy="563925"/>
            </a:xfrm>
            <a:custGeom>
              <a:rect b="b" l="l" r="r" t="t"/>
              <a:pathLst>
                <a:path extrusionOk="0" h="22557" w="10649">
                  <a:moveTo>
                    <a:pt x="8601" y="1"/>
                  </a:moveTo>
                  <a:cubicBezTo>
                    <a:pt x="8514" y="1"/>
                    <a:pt x="8426" y="3"/>
                    <a:pt x="8339" y="7"/>
                  </a:cubicBezTo>
                  <a:cubicBezTo>
                    <a:pt x="5109" y="7"/>
                    <a:pt x="2897" y="2043"/>
                    <a:pt x="2897" y="5175"/>
                  </a:cubicBezTo>
                  <a:lnTo>
                    <a:pt x="2897" y="7210"/>
                  </a:lnTo>
                  <a:lnTo>
                    <a:pt x="0" y="7210"/>
                  </a:lnTo>
                  <a:lnTo>
                    <a:pt x="0" y="9833"/>
                  </a:lnTo>
                  <a:lnTo>
                    <a:pt x="2897" y="9833"/>
                  </a:lnTo>
                  <a:lnTo>
                    <a:pt x="2897" y="22556"/>
                  </a:lnTo>
                  <a:lnTo>
                    <a:pt x="5755" y="22556"/>
                  </a:lnTo>
                  <a:lnTo>
                    <a:pt x="5755" y="9833"/>
                  </a:lnTo>
                  <a:lnTo>
                    <a:pt x="9768" y="9833"/>
                  </a:lnTo>
                  <a:lnTo>
                    <a:pt x="9768" y="7210"/>
                  </a:lnTo>
                  <a:lnTo>
                    <a:pt x="5755" y="7210"/>
                  </a:lnTo>
                  <a:lnTo>
                    <a:pt x="5755" y="5273"/>
                  </a:lnTo>
                  <a:cubicBezTo>
                    <a:pt x="5755" y="3472"/>
                    <a:pt x="6890" y="2630"/>
                    <a:pt x="8339" y="2630"/>
                  </a:cubicBezTo>
                  <a:cubicBezTo>
                    <a:pt x="8383" y="2628"/>
                    <a:pt x="8428" y="2627"/>
                    <a:pt x="8472" y="2627"/>
                  </a:cubicBezTo>
                  <a:cubicBezTo>
                    <a:pt x="8878" y="2627"/>
                    <a:pt x="9280" y="2708"/>
                    <a:pt x="9650" y="2884"/>
                  </a:cubicBezTo>
                  <a:lnTo>
                    <a:pt x="10649" y="399"/>
                  </a:lnTo>
                  <a:cubicBezTo>
                    <a:pt x="9988" y="138"/>
                    <a:pt x="9296" y="1"/>
                    <a:pt x="8601" y="1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3237425" y="2675450"/>
              <a:ext cx="394950" cy="408625"/>
            </a:xfrm>
            <a:custGeom>
              <a:rect b="b" l="l" r="r" t="t"/>
              <a:pathLst>
                <a:path extrusionOk="0" h="16345" w="15798">
                  <a:moveTo>
                    <a:pt x="7889" y="2623"/>
                  </a:moveTo>
                  <a:cubicBezTo>
                    <a:pt x="10454" y="2623"/>
                    <a:pt x="12900" y="4659"/>
                    <a:pt x="12900" y="8182"/>
                  </a:cubicBezTo>
                  <a:cubicBezTo>
                    <a:pt x="12900" y="11686"/>
                    <a:pt x="10454" y="13722"/>
                    <a:pt x="7889" y="13722"/>
                  </a:cubicBezTo>
                  <a:cubicBezTo>
                    <a:pt x="5325" y="13722"/>
                    <a:pt x="2878" y="11686"/>
                    <a:pt x="2878" y="8182"/>
                  </a:cubicBezTo>
                  <a:cubicBezTo>
                    <a:pt x="2878" y="4659"/>
                    <a:pt x="5325" y="2623"/>
                    <a:pt x="7889" y="2623"/>
                  </a:cubicBezTo>
                  <a:close/>
                  <a:moveTo>
                    <a:pt x="7889" y="0"/>
                  </a:moveTo>
                  <a:cubicBezTo>
                    <a:pt x="3289" y="0"/>
                    <a:pt x="1" y="3504"/>
                    <a:pt x="1" y="8182"/>
                  </a:cubicBezTo>
                  <a:cubicBezTo>
                    <a:pt x="1" y="12841"/>
                    <a:pt x="3289" y="16345"/>
                    <a:pt x="7889" y="16345"/>
                  </a:cubicBezTo>
                  <a:cubicBezTo>
                    <a:pt x="12509" y="16345"/>
                    <a:pt x="15797" y="12841"/>
                    <a:pt x="15797" y="8182"/>
                  </a:cubicBezTo>
                  <a:cubicBezTo>
                    <a:pt x="15797" y="3504"/>
                    <a:pt x="1248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3690100" y="2678325"/>
              <a:ext cx="237350" cy="393525"/>
            </a:xfrm>
            <a:custGeom>
              <a:rect b="b" l="l" r="r" t="t"/>
              <a:pathLst>
                <a:path extrusionOk="0" h="15741" w="9494">
                  <a:moveTo>
                    <a:pt x="7479" y="1"/>
                  </a:moveTo>
                  <a:cubicBezTo>
                    <a:pt x="7426" y="1"/>
                    <a:pt x="7374" y="1"/>
                    <a:pt x="7321" y="3"/>
                  </a:cubicBezTo>
                  <a:cubicBezTo>
                    <a:pt x="5736" y="3"/>
                    <a:pt x="3504" y="1138"/>
                    <a:pt x="2878" y="2900"/>
                  </a:cubicBezTo>
                  <a:lnTo>
                    <a:pt x="2760" y="2900"/>
                  </a:lnTo>
                  <a:lnTo>
                    <a:pt x="2760" y="394"/>
                  </a:lnTo>
                  <a:lnTo>
                    <a:pt x="0" y="394"/>
                  </a:lnTo>
                  <a:lnTo>
                    <a:pt x="0" y="15740"/>
                  </a:lnTo>
                  <a:lnTo>
                    <a:pt x="2878" y="15740"/>
                  </a:lnTo>
                  <a:lnTo>
                    <a:pt x="2878" y="7343"/>
                  </a:lnTo>
                  <a:cubicBezTo>
                    <a:pt x="2878" y="4524"/>
                    <a:pt x="4894" y="2861"/>
                    <a:pt x="6851" y="2861"/>
                  </a:cubicBezTo>
                  <a:cubicBezTo>
                    <a:pt x="6905" y="2859"/>
                    <a:pt x="6958" y="2858"/>
                    <a:pt x="7011" y="2858"/>
                  </a:cubicBezTo>
                  <a:cubicBezTo>
                    <a:pt x="7483" y="2858"/>
                    <a:pt x="7940" y="2935"/>
                    <a:pt x="8398" y="3076"/>
                  </a:cubicBezTo>
                  <a:lnTo>
                    <a:pt x="9494" y="394"/>
                  </a:lnTo>
                  <a:cubicBezTo>
                    <a:pt x="8857" y="122"/>
                    <a:pt x="8170" y="1"/>
                    <a:pt x="7479" y="1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4131500" y="2511025"/>
              <a:ext cx="327400" cy="560825"/>
            </a:xfrm>
            <a:custGeom>
              <a:rect b="b" l="l" r="r" t="t"/>
              <a:pathLst>
                <a:path extrusionOk="0" h="22433" w="13096">
                  <a:moveTo>
                    <a:pt x="1" y="1"/>
                  </a:moveTo>
                  <a:lnTo>
                    <a:pt x="1" y="22432"/>
                  </a:lnTo>
                  <a:lnTo>
                    <a:pt x="13096" y="22432"/>
                  </a:lnTo>
                  <a:lnTo>
                    <a:pt x="13096" y="19673"/>
                  </a:lnTo>
                  <a:lnTo>
                    <a:pt x="2898" y="19673"/>
                  </a:lnTo>
                  <a:lnTo>
                    <a:pt x="2898" y="12548"/>
                  </a:lnTo>
                  <a:lnTo>
                    <a:pt x="12098" y="12548"/>
                  </a:lnTo>
                  <a:lnTo>
                    <a:pt x="12098" y="9866"/>
                  </a:lnTo>
                  <a:lnTo>
                    <a:pt x="2898" y="9866"/>
                  </a:lnTo>
                  <a:lnTo>
                    <a:pt x="2898" y="2760"/>
                  </a:lnTo>
                  <a:lnTo>
                    <a:pt x="13096" y="2760"/>
                  </a:lnTo>
                  <a:lnTo>
                    <a:pt x="13096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4505875" y="2511025"/>
              <a:ext cx="385150" cy="573050"/>
            </a:xfrm>
            <a:custGeom>
              <a:rect b="b" l="l" r="r" t="t"/>
              <a:pathLst>
                <a:path extrusionOk="0" h="22922" w="15406">
                  <a:moveTo>
                    <a:pt x="7771" y="9200"/>
                  </a:moveTo>
                  <a:cubicBezTo>
                    <a:pt x="10335" y="9200"/>
                    <a:pt x="12665" y="11236"/>
                    <a:pt x="12665" y="14759"/>
                  </a:cubicBezTo>
                  <a:cubicBezTo>
                    <a:pt x="12665" y="18263"/>
                    <a:pt x="10335" y="20299"/>
                    <a:pt x="7771" y="20299"/>
                  </a:cubicBezTo>
                  <a:cubicBezTo>
                    <a:pt x="5187" y="20299"/>
                    <a:pt x="2878" y="18204"/>
                    <a:pt x="2878" y="14759"/>
                  </a:cubicBezTo>
                  <a:cubicBezTo>
                    <a:pt x="2878" y="11314"/>
                    <a:pt x="5187" y="9200"/>
                    <a:pt x="7771" y="9200"/>
                  </a:cubicBezTo>
                  <a:close/>
                  <a:moveTo>
                    <a:pt x="12528" y="1"/>
                  </a:moveTo>
                  <a:lnTo>
                    <a:pt x="12528" y="7086"/>
                  </a:lnTo>
                  <a:lnTo>
                    <a:pt x="12665" y="9200"/>
                  </a:lnTo>
                  <a:lnTo>
                    <a:pt x="12528" y="9200"/>
                  </a:lnTo>
                  <a:cubicBezTo>
                    <a:pt x="11647" y="7791"/>
                    <a:pt x="9748" y="6577"/>
                    <a:pt x="7301" y="6577"/>
                  </a:cubicBezTo>
                  <a:cubicBezTo>
                    <a:pt x="3426" y="6577"/>
                    <a:pt x="0" y="10062"/>
                    <a:pt x="0" y="14759"/>
                  </a:cubicBezTo>
                  <a:cubicBezTo>
                    <a:pt x="0" y="19457"/>
                    <a:pt x="3426" y="22922"/>
                    <a:pt x="7301" y="22922"/>
                  </a:cubicBezTo>
                  <a:cubicBezTo>
                    <a:pt x="9748" y="22922"/>
                    <a:pt x="11647" y="21708"/>
                    <a:pt x="12528" y="20299"/>
                  </a:cubicBezTo>
                  <a:lnTo>
                    <a:pt x="12665" y="20299"/>
                  </a:lnTo>
                  <a:lnTo>
                    <a:pt x="12665" y="22432"/>
                  </a:lnTo>
                  <a:lnTo>
                    <a:pt x="15405" y="22432"/>
                  </a:lnTo>
                  <a:lnTo>
                    <a:pt x="15405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4967825" y="2688175"/>
              <a:ext cx="340125" cy="395900"/>
            </a:xfrm>
            <a:custGeom>
              <a:rect b="b" l="l" r="r" t="t"/>
              <a:pathLst>
                <a:path extrusionOk="0" h="15836" w="13605">
                  <a:moveTo>
                    <a:pt x="1" y="0"/>
                  </a:moveTo>
                  <a:lnTo>
                    <a:pt x="1" y="9376"/>
                  </a:lnTo>
                  <a:cubicBezTo>
                    <a:pt x="1" y="13174"/>
                    <a:pt x="1919" y="15836"/>
                    <a:pt x="5873" y="15836"/>
                  </a:cubicBezTo>
                  <a:cubicBezTo>
                    <a:pt x="7967" y="15836"/>
                    <a:pt x="9866" y="14622"/>
                    <a:pt x="10727" y="13213"/>
                  </a:cubicBezTo>
                  <a:lnTo>
                    <a:pt x="10845" y="13213"/>
                  </a:lnTo>
                  <a:lnTo>
                    <a:pt x="10845" y="15346"/>
                  </a:lnTo>
                  <a:lnTo>
                    <a:pt x="13605" y="15346"/>
                  </a:lnTo>
                  <a:lnTo>
                    <a:pt x="13605" y="0"/>
                  </a:lnTo>
                  <a:lnTo>
                    <a:pt x="10727" y="0"/>
                  </a:lnTo>
                  <a:lnTo>
                    <a:pt x="10727" y="8456"/>
                  </a:lnTo>
                  <a:cubicBezTo>
                    <a:pt x="10727" y="10805"/>
                    <a:pt x="9181" y="13213"/>
                    <a:pt x="6675" y="13213"/>
                  </a:cubicBezTo>
                  <a:cubicBezTo>
                    <a:pt x="4483" y="13213"/>
                    <a:pt x="2898" y="12117"/>
                    <a:pt x="2898" y="8926"/>
                  </a:cubicBezTo>
                  <a:lnTo>
                    <a:pt x="2898" y="0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5365675" y="2675450"/>
              <a:ext cx="368025" cy="408625"/>
            </a:xfrm>
            <a:custGeom>
              <a:rect b="b" l="l" r="r" t="t"/>
              <a:pathLst>
                <a:path extrusionOk="0" h="16345" w="14721">
                  <a:moveTo>
                    <a:pt x="7889" y="0"/>
                  </a:moveTo>
                  <a:cubicBezTo>
                    <a:pt x="3289" y="0"/>
                    <a:pt x="1" y="3504"/>
                    <a:pt x="1" y="8182"/>
                  </a:cubicBezTo>
                  <a:cubicBezTo>
                    <a:pt x="1" y="12802"/>
                    <a:pt x="3289" y="16345"/>
                    <a:pt x="7889" y="16345"/>
                  </a:cubicBezTo>
                  <a:cubicBezTo>
                    <a:pt x="11550" y="16345"/>
                    <a:pt x="13781" y="14192"/>
                    <a:pt x="14721" y="11941"/>
                  </a:cubicBezTo>
                  <a:lnTo>
                    <a:pt x="12156" y="10844"/>
                  </a:lnTo>
                  <a:cubicBezTo>
                    <a:pt x="11393" y="12626"/>
                    <a:pt x="9827" y="13722"/>
                    <a:pt x="7693" y="13722"/>
                  </a:cubicBezTo>
                  <a:cubicBezTo>
                    <a:pt x="5266" y="13722"/>
                    <a:pt x="2878" y="11490"/>
                    <a:pt x="2878" y="8182"/>
                  </a:cubicBezTo>
                  <a:cubicBezTo>
                    <a:pt x="2878" y="4855"/>
                    <a:pt x="5247" y="2643"/>
                    <a:pt x="7693" y="2643"/>
                  </a:cubicBezTo>
                  <a:cubicBezTo>
                    <a:pt x="9827" y="2643"/>
                    <a:pt x="11236" y="3700"/>
                    <a:pt x="12000" y="5520"/>
                  </a:cubicBezTo>
                  <a:lnTo>
                    <a:pt x="14623" y="4424"/>
                  </a:lnTo>
                  <a:cubicBezTo>
                    <a:pt x="13683" y="2154"/>
                    <a:pt x="1156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2"/>
            <p:cNvSpPr/>
            <p:nvPr/>
          </p:nvSpPr>
          <p:spPr>
            <a:xfrm>
              <a:off x="5774300" y="2675450"/>
              <a:ext cx="341100" cy="408625"/>
            </a:xfrm>
            <a:custGeom>
              <a:rect b="b" l="l" r="r" t="t"/>
              <a:pathLst>
                <a:path extrusionOk="0" h="16345" w="13644">
                  <a:moveTo>
                    <a:pt x="7223" y="8241"/>
                  </a:moveTo>
                  <a:cubicBezTo>
                    <a:pt x="9670" y="8241"/>
                    <a:pt x="10904" y="9239"/>
                    <a:pt x="10904" y="9239"/>
                  </a:cubicBezTo>
                  <a:cubicBezTo>
                    <a:pt x="10904" y="11745"/>
                    <a:pt x="8496" y="13722"/>
                    <a:pt x="6186" y="13722"/>
                  </a:cubicBezTo>
                  <a:cubicBezTo>
                    <a:pt x="4698" y="13722"/>
                    <a:pt x="2995" y="12900"/>
                    <a:pt x="2995" y="11275"/>
                  </a:cubicBezTo>
                  <a:cubicBezTo>
                    <a:pt x="2995" y="9866"/>
                    <a:pt x="4189" y="8241"/>
                    <a:pt x="7223" y="8241"/>
                  </a:cubicBezTo>
                  <a:close/>
                  <a:moveTo>
                    <a:pt x="6832" y="0"/>
                  </a:moveTo>
                  <a:cubicBezTo>
                    <a:pt x="2976" y="0"/>
                    <a:pt x="1116" y="2330"/>
                    <a:pt x="588" y="3739"/>
                  </a:cubicBezTo>
                  <a:lnTo>
                    <a:pt x="3230" y="4855"/>
                  </a:lnTo>
                  <a:cubicBezTo>
                    <a:pt x="3759" y="3426"/>
                    <a:pt x="5286" y="2643"/>
                    <a:pt x="6891" y="2643"/>
                  </a:cubicBezTo>
                  <a:cubicBezTo>
                    <a:pt x="9044" y="2643"/>
                    <a:pt x="10904" y="4033"/>
                    <a:pt x="10884" y="6362"/>
                  </a:cubicBezTo>
                  <a:lnTo>
                    <a:pt x="10884" y="6793"/>
                  </a:lnTo>
                  <a:cubicBezTo>
                    <a:pt x="10297" y="6460"/>
                    <a:pt x="8789" y="5853"/>
                    <a:pt x="6734" y="5853"/>
                  </a:cubicBezTo>
                  <a:cubicBezTo>
                    <a:pt x="3132" y="5853"/>
                    <a:pt x="0" y="7732"/>
                    <a:pt x="0" y="11216"/>
                  </a:cubicBezTo>
                  <a:cubicBezTo>
                    <a:pt x="0" y="14407"/>
                    <a:pt x="2604" y="16345"/>
                    <a:pt x="5736" y="16345"/>
                  </a:cubicBezTo>
                  <a:cubicBezTo>
                    <a:pt x="8359" y="16345"/>
                    <a:pt x="9925" y="14994"/>
                    <a:pt x="10766" y="13722"/>
                  </a:cubicBezTo>
                  <a:lnTo>
                    <a:pt x="10904" y="13722"/>
                  </a:lnTo>
                  <a:lnTo>
                    <a:pt x="10904" y="15855"/>
                  </a:lnTo>
                  <a:lnTo>
                    <a:pt x="13644" y="15855"/>
                  </a:lnTo>
                  <a:lnTo>
                    <a:pt x="13644" y="6577"/>
                  </a:lnTo>
                  <a:cubicBezTo>
                    <a:pt x="13644" y="2251"/>
                    <a:pt x="10590" y="0"/>
                    <a:pt x="6832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6152575" y="2570725"/>
              <a:ext cx="249125" cy="507150"/>
            </a:xfrm>
            <a:custGeom>
              <a:rect b="b" l="l" r="r" t="t"/>
              <a:pathLst>
                <a:path extrusionOk="0" h="20286" w="9965">
                  <a:moveTo>
                    <a:pt x="2682" y="1"/>
                  </a:moveTo>
                  <a:lnTo>
                    <a:pt x="2682" y="4698"/>
                  </a:lnTo>
                  <a:lnTo>
                    <a:pt x="1" y="4698"/>
                  </a:lnTo>
                  <a:lnTo>
                    <a:pt x="1" y="7321"/>
                  </a:lnTo>
                  <a:lnTo>
                    <a:pt x="2682" y="7321"/>
                  </a:lnTo>
                  <a:lnTo>
                    <a:pt x="2682" y="15366"/>
                  </a:lnTo>
                  <a:cubicBezTo>
                    <a:pt x="2682" y="18498"/>
                    <a:pt x="4405" y="20279"/>
                    <a:pt x="7635" y="20279"/>
                  </a:cubicBezTo>
                  <a:cubicBezTo>
                    <a:pt x="7724" y="20284"/>
                    <a:pt x="7813" y="20286"/>
                    <a:pt x="7901" y="20286"/>
                  </a:cubicBezTo>
                  <a:cubicBezTo>
                    <a:pt x="8611" y="20286"/>
                    <a:pt x="9303" y="20147"/>
                    <a:pt x="9964" y="19868"/>
                  </a:cubicBezTo>
                  <a:lnTo>
                    <a:pt x="8946" y="17402"/>
                  </a:lnTo>
                  <a:cubicBezTo>
                    <a:pt x="8570" y="17563"/>
                    <a:pt x="8161" y="17659"/>
                    <a:pt x="7749" y="17659"/>
                  </a:cubicBezTo>
                  <a:cubicBezTo>
                    <a:pt x="7711" y="17659"/>
                    <a:pt x="7673" y="17658"/>
                    <a:pt x="7635" y="17656"/>
                  </a:cubicBezTo>
                  <a:cubicBezTo>
                    <a:pt x="6284" y="17656"/>
                    <a:pt x="5579" y="16854"/>
                    <a:pt x="5579" y="15151"/>
                  </a:cubicBezTo>
                  <a:lnTo>
                    <a:pt x="5579" y="7321"/>
                  </a:lnTo>
                  <a:lnTo>
                    <a:pt x="9338" y="7321"/>
                  </a:lnTo>
                  <a:lnTo>
                    <a:pt x="9338" y="4698"/>
                  </a:lnTo>
                  <a:lnTo>
                    <a:pt x="5579" y="4698"/>
                  </a:lnTo>
                  <a:lnTo>
                    <a:pt x="5579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6437875" y="2504825"/>
              <a:ext cx="119425" cy="567025"/>
            </a:xfrm>
            <a:custGeom>
              <a:rect b="b" l="l" r="r" t="t"/>
              <a:pathLst>
                <a:path extrusionOk="0" h="22681" w="4777">
                  <a:moveTo>
                    <a:pt x="2058" y="1"/>
                  </a:moveTo>
                  <a:cubicBezTo>
                    <a:pt x="1018" y="1"/>
                    <a:pt x="20" y="802"/>
                    <a:pt x="20" y="2030"/>
                  </a:cubicBezTo>
                  <a:cubicBezTo>
                    <a:pt x="1" y="3165"/>
                    <a:pt x="921" y="4085"/>
                    <a:pt x="2056" y="4085"/>
                  </a:cubicBezTo>
                  <a:cubicBezTo>
                    <a:pt x="3857" y="4065"/>
                    <a:pt x="4777" y="1893"/>
                    <a:pt x="3485" y="601"/>
                  </a:cubicBezTo>
                  <a:cubicBezTo>
                    <a:pt x="3071" y="187"/>
                    <a:pt x="2560" y="1"/>
                    <a:pt x="2058" y="1"/>
                  </a:cubicBezTo>
                  <a:close/>
                  <a:moveTo>
                    <a:pt x="607" y="7334"/>
                  </a:moveTo>
                  <a:lnTo>
                    <a:pt x="607" y="22680"/>
                  </a:lnTo>
                  <a:lnTo>
                    <a:pt x="3485" y="22680"/>
                  </a:lnTo>
                  <a:lnTo>
                    <a:pt x="3485" y="7334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6585675" y="2675450"/>
              <a:ext cx="394450" cy="408625"/>
            </a:xfrm>
            <a:custGeom>
              <a:rect b="b" l="l" r="r" t="t"/>
              <a:pathLst>
                <a:path extrusionOk="0" h="16345" w="15778">
                  <a:moveTo>
                    <a:pt x="7889" y="2623"/>
                  </a:moveTo>
                  <a:cubicBezTo>
                    <a:pt x="10453" y="2623"/>
                    <a:pt x="12900" y="4659"/>
                    <a:pt x="12900" y="8182"/>
                  </a:cubicBezTo>
                  <a:cubicBezTo>
                    <a:pt x="12900" y="11686"/>
                    <a:pt x="10453" y="13722"/>
                    <a:pt x="7889" y="13722"/>
                  </a:cubicBezTo>
                  <a:cubicBezTo>
                    <a:pt x="5324" y="13722"/>
                    <a:pt x="2878" y="11686"/>
                    <a:pt x="2878" y="8182"/>
                  </a:cubicBezTo>
                  <a:cubicBezTo>
                    <a:pt x="2878" y="4659"/>
                    <a:pt x="5324" y="2623"/>
                    <a:pt x="7889" y="2623"/>
                  </a:cubicBezTo>
                  <a:close/>
                  <a:moveTo>
                    <a:pt x="7889" y="0"/>
                  </a:moveTo>
                  <a:cubicBezTo>
                    <a:pt x="3289" y="0"/>
                    <a:pt x="0" y="3504"/>
                    <a:pt x="0" y="8182"/>
                  </a:cubicBezTo>
                  <a:cubicBezTo>
                    <a:pt x="0" y="12841"/>
                    <a:pt x="3289" y="16345"/>
                    <a:pt x="7889" y="16345"/>
                  </a:cubicBezTo>
                  <a:cubicBezTo>
                    <a:pt x="12489" y="16345"/>
                    <a:pt x="15777" y="12841"/>
                    <a:pt x="15777" y="8182"/>
                  </a:cubicBezTo>
                  <a:cubicBezTo>
                    <a:pt x="15777" y="3504"/>
                    <a:pt x="1248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2"/>
            <p:cNvSpPr/>
            <p:nvPr/>
          </p:nvSpPr>
          <p:spPr>
            <a:xfrm>
              <a:off x="7037850" y="2675450"/>
              <a:ext cx="340125" cy="396400"/>
            </a:xfrm>
            <a:custGeom>
              <a:rect b="b" l="l" r="r" t="t"/>
              <a:pathLst>
                <a:path extrusionOk="0" h="15856" w="13605">
                  <a:moveTo>
                    <a:pt x="7752" y="0"/>
                  </a:moveTo>
                  <a:cubicBezTo>
                    <a:pt x="5638" y="0"/>
                    <a:pt x="3700" y="1234"/>
                    <a:pt x="2897" y="2643"/>
                  </a:cubicBezTo>
                  <a:lnTo>
                    <a:pt x="2760" y="2643"/>
                  </a:lnTo>
                  <a:lnTo>
                    <a:pt x="2760" y="509"/>
                  </a:lnTo>
                  <a:lnTo>
                    <a:pt x="0" y="509"/>
                  </a:lnTo>
                  <a:lnTo>
                    <a:pt x="0" y="15855"/>
                  </a:lnTo>
                  <a:lnTo>
                    <a:pt x="2897" y="15855"/>
                  </a:lnTo>
                  <a:lnTo>
                    <a:pt x="2897" y="7360"/>
                  </a:lnTo>
                  <a:cubicBezTo>
                    <a:pt x="2897" y="5011"/>
                    <a:pt x="4424" y="2623"/>
                    <a:pt x="6929" y="2623"/>
                  </a:cubicBezTo>
                  <a:cubicBezTo>
                    <a:pt x="9122" y="2623"/>
                    <a:pt x="10727" y="3700"/>
                    <a:pt x="10727" y="6891"/>
                  </a:cubicBezTo>
                  <a:lnTo>
                    <a:pt x="10727" y="15855"/>
                  </a:lnTo>
                  <a:lnTo>
                    <a:pt x="13604" y="15855"/>
                  </a:lnTo>
                  <a:lnTo>
                    <a:pt x="13604" y="6460"/>
                  </a:lnTo>
                  <a:cubicBezTo>
                    <a:pt x="13604" y="2663"/>
                    <a:pt x="11667" y="0"/>
                    <a:pt x="7752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_Two columns">
  <p:cSld name="CUSTOM_2_2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/>
          <p:nvPr>
            <p:ph type="title"/>
          </p:nvPr>
        </p:nvSpPr>
        <p:spPr>
          <a:xfrm>
            <a:off x="1219133" y="1227333"/>
            <a:ext cx="10872000" cy="26664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/>
        </p:txBody>
      </p:sp>
      <p:sp>
        <p:nvSpPr>
          <p:cNvPr id="186" name="Google Shape;186;p23"/>
          <p:cNvSpPr txBox="1"/>
          <p:nvPr>
            <p:ph idx="1" type="body"/>
          </p:nvPr>
        </p:nvSpPr>
        <p:spPr>
          <a:xfrm>
            <a:off x="1219133" y="4096667"/>
            <a:ext cx="10872000" cy="84048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indent="-4000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●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40005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○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40005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■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40005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●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40005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○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40005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■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40005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●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40005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○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40005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■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187" name="Google Shape;187;p23"/>
          <p:cNvSpPr txBox="1"/>
          <p:nvPr>
            <p:ph idx="2" type="body"/>
          </p:nvPr>
        </p:nvSpPr>
        <p:spPr>
          <a:xfrm>
            <a:off x="12293667" y="4096667"/>
            <a:ext cx="10872000" cy="84048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indent="-4000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●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40005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○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40005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■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40005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●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40005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○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40005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■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40005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●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40005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○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40005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■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188" name="Google Shape;188;p23"/>
          <p:cNvSpPr txBox="1"/>
          <p:nvPr/>
        </p:nvSpPr>
        <p:spPr>
          <a:xfrm>
            <a:off x="18033533" y="-802"/>
            <a:ext cx="5131200" cy="122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 + Confidential</a:t>
            </a:r>
            <a:endParaRPr sz="1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189" name="Google Shape;189;p23"/>
          <p:cNvGrpSpPr/>
          <p:nvPr/>
        </p:nvGrpSpPr>
        <p:grpSpPr>
          <a:xfrm>
            <a:off x="19804432" y="12842890"/>
            <a:ext cx="3360083" cy="389941"/>
            <a:chOff x="242525" y="2441975"/>
            <a:chExt cx="7135450" cy="828075"/>
          </a:xfrm>
        </p:grpSpPr>
        <p:sp>
          <p:nvSpPr>
            <p:cNvPr id="190" name="Google Shape;190;p23"/>
            <p:cNvSpPr/>
            <p:nvPr/>
          </p:nvSpPr>
          <p:spPr>
            <a:xfrm>
              <a:off x="242525" y="2441975"/>
              <a:ext cx="625925" cy="642600"/>
            </a:xfrm>
            <a:custGeom>
              <a:rect b="b" l="l" r="r" t="t"/>
              <a:pathLst>
                <a:path extrusionOk="0" h="25704" w="25037">
                  <a:moveTo>
                    <a:pt x="13255" y="1"/>
                  </a:moveTo>
                  <a:cubicBezTo>
                    <a:pt x="13182" y="1"/>
                    <a:pt x="13110" y="1"/>
                    <a:pt x="13037" y="3"/>
                  </a:cubicBezTo>
                  <a:cubicBezTo>
                    <a:pt x="5951" y="3"/>
                    <a:pt x="0" y="5777"/>
                    <a:pt x="0" y="12843"/>
                  </a:cubicBezTo>
                  <a:cubicBezTo>
                    <a:pt x="0" y="19929"/>
                    <a:pt x="5951" y="25684"/>
                    <a:pt x="13037" y="25703"/>
                  </a:cubicBezTo>
                  <a:cubicBezTo>
                    <a:pt x="16854" y="25703"/>
                    <a:pt x="19731" y="24451"/>
                    <a:pt x="22002" y="22102"/>
                  </a:cubicBezTo>
                  <a:cubicBezTo>
                    <a:pt x="24312" y="19772"/>
                    <a:pt x="25036" y="16523"/>
                    <a:pt x="25036" y="13881"/>
                  </a:cubicBezTo>
                  <a:cubicBezTo>
                    <a:pt x="25036" y="13156"/>
                    <a:pt x="24977" y="12413"/>
                    <a:pt x="24840" y="11688"/>
                  </a:cubicBezTo>
                  <a:lnTo>
                    <a:pt x="13037" y="11688"/>
                  </a:lnTo>
                  <a:lnTo>
                    <a:pt x="13037" y="15212"/>
                  </a:lnTo>
                  <a:lnTo>
                    <a:pt x="21434" y="15212"/>
                  </a:lnTo>
                  <a:cubicBezTo>
                    <a:pt x="21180" y="17169"/>
                    <a:pt x="20534" y="18598"/>
                    <a:pt x="19516" y="19616"/>
                  </a:cubicBezTo>
                  <a:cubicBezTo>
                    <a:pt x="18302" y="20829"/>
                    <a:pt x="16384" y="22180"/>
                    <a:pt x="13037" y="22180"/>
                  </a:cubicBezTo>
                  <a:cubicBezTo>
                    <a:pt x="7869" y="22180"/>
                    <a:pt x="3837" y="18030"/>
                    <a:pt x="3837" y="12843"/>
                  </a:cubicBezTo>
                  <a:cubicBezTo>
                    <a:pt x="3837" y="7676"/>
                    <a:pt x="7869" y="3506"/>
                    <a:pt x="13037" y="3506"/>
                  </a:cubicBezTo>
                  <a:cubicBezTo>
                    <a:pt x="13062" y="3506"/>
                    <a:pt x="13087" y="3506"/>
                    <a:pt x="13112" y="3506"/>
                  </a:cubicBezTo>
                  <a:cubicBezTo>
                    <a:pt x="15434" y="3506"/>
                    <a:pt x="17675" y="4404"/>
                    <a:pt x="19359" y="6012"/>
                  </a:cubicBezTo>
                  <a:lnTo>
                    <a:pt x="21845" y="3545"/>
                  </a:lnTo>
                  <a:cubicBezTo>
                    <a:pt x="19548" y="1268"/>
                    <a:pt x="16465" y="1"/>
                    <a:pt x="13255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899250" y="2670550"/>
              <a:ext cx="415000" cy="413525"/>
            </a:xfrm>
            <a:custGeom>
              <a:rect b="b" l="l" r="r" t="t"/>
              <a:pathLst>
                <a:path extrusionOk="0" h="16541" w="16600">
                  <a:moveTo>
                    <a:pt x="8300" y="3270"/>
                  </a:moveTo>
                  <a:cubicBezTo>
                    <a:pt x="10805" y="3270"/>
                    <a:pt x="12959" y="5305"/>
                    <a:pt x="12959" y="8281"/>
                  </a:cubicBezTo>
                  <a:cubicBezTo>
                    <a:pt x="12959" y="11256"/>
                    <a:pt x="10805" y="13292"/>
                    <a:pt x="8300" y="13292"/>
                  </a:cubicBezTo>
                  <a:cubicBezTo>
                    <a:pt x="5794" y="13292"/>
                    <a:pt x="3641" y="11217"/>
                    <a:pt x="3641" y="8281"/>
                  </a:cubicBezTo>
                  <a:cubicBezTo>
                    <a:pt x="3641" y="5325"/>
                    <a:pt x="5794" y="3270"/>
                    <a:pt x="8300" y="3270"/>
                  </a:cubicBezTo>
                  <a:close/>
                  <a:moveTo>
                    <a:pt x="8300" y="1"/>
                  </a:moveTo>
                  <a:cubicBezTo>
                    <a:pt x="3719" y="1"/>
                    <a:pt x="0" y="3485"/>
                    <a:pt x="0" y="8281"/>
                  </a:cubicBezTo>
                  <a:cubicBezTo>
                    <a:pt x="0" y="13057"/>
                    <a:pt x="3719" y="16541"/>
                    <a:pt x="8300" y="16541"/>
                  </a:cubicBezTo>
                  <a:cubicBezTo>
                    <a:pt x="12880" y="16541"/>
                    <a:pt x="16600" y="13037"/>
                    <a:pt x="16600" y="8281"/>
                  </a:cubicBezTo>
                  <a:cubicBezTo>
                    <a:pt x="16600" y="3504"/>
                    <a:pt x="12880" y="1"/>
                    <a:pt x="8300" y="1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3"/>
            <p:cNvSpPr/>
            <p:nvPr/>
          </p:nvSpPr>
          <p:spPr>
            <a:xfrm>
              <a:off x="1351900" y="2670550"/>
              <a:ext cx="415025" cy="413525"/>
            </a:xfrm>
            <a:custGeom>
              <a:rect b="b" l="l" r="r" t="t"/>
              <a:pathLst>
                <a:path extrusionOk="0" h="16541" w="16601">
                  <a:moveTo>
                    <a:pt x="8300" y="3270"/>
                  </a:moveTo>
                  <a:cubicBezTo>
                    <a:pt x="10806" y="3270"/>
                    <a:pt x="12959" y="5305"/>
                    <a:pt x="12959" y="8281"/>
                  </a:cubicBezTo>
                  <a:cubicBezTo>
                    <a:pt x="12959" y="11256"/>
                    <a:pt x="10806" y="13292"/>
                    <a:pt x="8300" y="13292"/>
                  </a:cubicBezTo>
                  <a:cubicBezTo>
                    <a:pt x="5795" y="13292"/>
                    <a:pt x="3642" y="11217"/>
                    <a:pt x="3642" y="8281"/>
                  </a:cubicBezTo>
                  <a:cubicBezTo>
                    <a:pt x="3642" y="5325"/>
                    <a:pt x="5795" y="3270"/>
                    <a:pt x="8300" y="3270"/>
                  </a:cubicBezTo>
                  <a:close/>
                  <a:moveTo>
                    <a:pt x="8300" y="1"/>
                  </a:moveTo>
                  <a:cubicBezTo>
                    <a:pt x="3720" y="1"/>
                    <a:pt x="1" y="3485"/>
                    <a:pt x="1" y="8281"/>
                  </a:cubicBezTo>
                  <a:cubicBezTo>
                    <a:pt x="1" y="13057"/>
                    <a:pt x="3720" y="16541"/>
                    <a:pt x="8300" y="16541"/>
                  </a:cubicBezTo>
                  <a:cubicBezTo>
                    <a:pt x="12881" y="16541"/>
                    <a:pt x="16600" y="13037"/>
                    <a:pt x="16600" y="8281"/>
                  </a:cubicBezTo>
                  <a:cubicBezTo>
                    <a:pt x="16600" y="3504"/>
                    <a:pt x="12881" y="1"/>
                    <a:pt x="8300" y="1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1805050" y="2670550"/>
              <a:ext cx="396425" cy="599500"/>
            </a:xfrm>
            <a:custGeom>
              <a:rect b="b" l="l" r="r" t="t"/>
              <a:pathLst>
                <a:path extrusionOk="0" h="23980" w="15857">
                  <a:moveTo>
                    <a:pt x="8242" y="3270"/>
                  </a:moveTo>
                  <a:cubicBezTo>
                    <a:pt x="10747" y="3270"/>
                    <a:pt x="12646" y="5403"/>
                    <a:pt x="12646" y="8300"/>
                  </a:cubicBezTo>
                  <a:cubicBezTo>
                    <a:pt x="12646" y="11217"/>
                    <a:pt x="10708" y="13292"/>
                    <a:pt x="8242" y="13292"/>
                  </a:cubicBezTo>
                  <a:cubicBezTo>
                    <a:pt x="5736" y="13292"/>
                    <a:pt x="3642" y="11197"/>
                    <a:pt x="3642" y="8300"/>
                  </a:cubicBezTo>
                  <a:cubicBezTo>
                    <a:pt x="3642" y="5423"/>
                    <a:pt x="5736" y="3270"/>
                    <a:pt x="8242" y="3270"/>
                  </a:cubicBezTo>
                  <a:close/>
                  <a:moveTo>
                    <a:pt x="7929" y="1"/>
                  </a:moveTo>
                  <a:cubicBezTo>
                    <a:pt x="3779" y="1"/>
                    <a:pt x="1" y="3641"/>
                    <a:pt x="1" y="8300"/>
                  </a:cubicBezTo>
                  <a:cubicBezTo>
                    <a:pt x="1" y="12978"/>
                    <a:pt x="3779" y="16541"/>
                    <a:pt x="7929" y="16541"/>
                  </a:cubicBezTo>
                  <a:cubicBezTo>
                    <a:pt x="9886" y="16541"/>
                    <a:pt x="11452" y="15660"/>
                    <a:pt x="12274" y="14662"/>
                  </a:cubicBezTo>
                  <a:lnTo>
                    <a:pt x="12392" y="14662"/>
                  </a:lnTo>
                  <a:lnTo>
                    <a:pt x="12392" y="15856"/>
                  </a:lnTo>
                  <a:cubicBezTo>
                    <a:pt x="12392" y="19007"/>
                    <a:pt x="10708" y="20710"/>
                    <a:pt x="7987" y="20710"/>
                  </a:cubicBezTo>
                  <a:cubicBezTo>
                    <a:pt x="5756" y="20710"/>
                    <a:pt x="4386" y="19105"/>
                    <a:pt x="3818" y="17774"/>
                  </a:cubicBezTo>
                  <a:lnTo>
                    <a:pt x="666" y="19085"/>
                  </a:lnTo>
                  <a:cubicBezTo>
                    <a:pt x="1874" y="22046"/>
                    <a:pt x="4748" y="23979"/>
                    <a:pt x="7939" y="23979"/>
                  </a:cubicBezTo>
                  <a:cubicBezTo>
                    <a:pt x="7955" y="23979"/>
                    <a:pt x="7971" y="23979"/>
                    <a:pt x="7987" y="23979"/>
                  </a:cubicBezTo>
                  <a:cubicBezTo>
                    <a:pt x="12255" y="23979"/>
                    <a:pt x="15856" y="21473"/>
                    <a:pt x="15856" y="15366"/>
                  </a:cubicBezTo>
                  <a:lnTo>
                    <a:pt x="15856" y="510"/>
                  </a:lnTo>
                  <a:lnTo>
                    <a:pt x="12392" y="510"/>
                  </a:lnTo>
                  <a:lnTo>
                    <a:pt x="12392" y="1860"/>
                  </a:lnTo>
                  <a:lnTo>
                    <a:pt x="12274" y="1860"/>
                  </a:lnTo>
                  <a:cubicBezTo>
                    <a:pt x="11452" y="882"/>
                    <a:pt x="9886" y="1"/>
                    <a:pt x="7929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2263600" y="2464050"/>
              <a:ext cx="91050" cy="607800"/>
            </a:xfrm>
            <a:custGeom>
              <a:rect b="b" l="l" r="r" t="t"/>
              <a:pathLst>
                <a:path extrusionOk="0" h="24312" w="3642">
                  <a:moveTo>
                    <a:pt x="0" y="0"/>
                  </a:moveTo>
                  <a:lnTo>
                    <a:pt x="0" y="24311"/>
                  </a:lnTo>
                  <a:lnTo>
                    <a:pt x="3641" y="24311"/>
                  </a:lnTo>
                  <a:lnTo>
                    <a:pt x="3641" y="0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2398650" y="2671050"/>
              <a:ext cx="381250" cy="413525"/>
            </a:xfrm>
            <a:custGeom>
              <a:rect b="b" l="l" r="r" t="t"/>
              <a:pathLst>
                <a:path extrusionOk="0" h="16541" w="15250">
                  <a:moveTo>
                    <a:pt x="7909" y="3191"/>
                  </a:moveTo>
                  <a:cubicBezTo>
                    <a:pt x="9358" y="3191"/>
                    <a:pt x="10571" y="3896"/>
                    <a:pt x="10982" y="4933"/>
                  </a:cubicBezTo>
                  <a:lnTo>
                    <a:pt x="3603" y="8006"/>
                  </a:lnTo>
                  <a:cubicBezTo>
                    <a:pt x="3505" y="4815"/>
                    <a:pt x="6069" y="3191"/>
                    <a:pt x="7909" y="3191"/>
                  </a:cubicBezTo>
                  <a:close/>
                  <a:moveTo>
                    <a:pt x="7792" y="0"/>
                  </a:moveTo>
                  <a:cubicBezTo>
                    <a:pt x="3505" y="0"/>
                    <a:pt x="1" y="3347"/>
                    <a:pt x="1" y="8261"/>
                  </a:cubicBezTo>
                  <a:cubicBezTo>
                    <a:pt x="1" y="12919"/>
                    <a:pt x="3505" y="16540"/>
                    <a:pt x="8203" y="16540"/>
                  </a:cubicBezTo>
                  <a:cubicBezTo>
                    <a:pt x="10982" y="16540"/>
                    <a:pt x="13566" y="15170"/>
                    <a:pt x="15093" y="12860"/>
                  </a:cubicBezTo>
                  <a:lnTo>
                    <a:pt x="12274" y="10981"/>
                  </a:lnTo>
                  <a:cubicBezTo>
                    <a:pt x="11335" y="12352"/>
                    <a:pt x="10043" y="13272"/>
                    <a:pt x="8203" y="13272"/>
                  </a:cubicBezTo>
                  <a:cubicBezTo>
                    <a:pt x="6343" y="13272"/>
                    <a:pt x="5032" y="12430"/>
                    <a:pt x="4190" y="10766"/>
                  </a:cubicBezTo>
                  <a:lnTo>
                    <a:pt x="15249" y="6186"/>
                  </a:lnTo>
                  <a:lnTo>
                    <a:pt x="14878" y="5266"/>
                  </a:lnTo>
                  <a:cubicBezTo>
                    <a:pt x="14192" y="3406"/>
                    <a:pt x="12098" y="0"/>
                    <a:pt x="7792" y="0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973675" y="2507925"/>
              <a:ext cx="266225" cy="563925"/>
            </a:xfrm>
            <a:custGeom>
              <a:rect b="b" l="l" r="r" t="t"/>
              <a:pathLst>
                <a:path extrusionOk="0" h="22557" w="10649">
                  <a:moveTo>
                    <a:pt x="8601" y="1"/>
                  </a:moveTo>
                  <a:cubicBezTo>
                    <a:pt x="8514" y="1"/>
                    <a:pt x="8426" y="3"/>
                    <a:pt x="8339" y="7"/>
                  </a:cubicBezTo>
                  <a:cubicBezTo>
                    <a:pt x="5109" y="7"/>
                    <a:pt x="2897" y="2043"/>
                    <a:pt x="2897" y="5175"/>
                  </a:cubicBezTo>
                  <a:lnTo>
                    <a:pt x="2897" y="7210"/>
                  </a:lnTo>
                  <a:lnTo>
                    <a:pt x="0" y="7210"/>
                  </a:lnTo>
                  <a:lnTo>
                    <a:pt x="0" y="9833"/>
                  </a:lnTo>
                  <a:lnTo>
                    <a:pt x="2897" y="9833"/>
                  </a:lnTo>
                  <a:lnTo>
                    <a:pt x="2897" y="22556"/>
                  </a:lnTo>
                  <a:lnTo>
                    <a:pt x="5755" y="22556"/>
                  </a:lnTo>
                  <a:lnTo>
                    <a:pt x="5755" y="9833"/>
                  </a:lnTo>
                  <a:lnTo>
                    <a:pt x="9768" y="9833"/>
                  </a:lnTo>
                  <a:lnTo>
                    <a:pt x="9768" y="7210"/>
                  </a:lnTo>
                  <a:lnTo>
                    <a:pt x="5755" y="7210"/>
                  </a:lnTo>
                  <a:lnTo>
                    <a:pt x="5755" y="5273"/>
                  </a:lnTo>
                  <a:cubicBezTo>
                    <a:pt x="5755" y="3472"/>
                    <a:pt x="6890" y="2630"/>
                    <a:pt x="8339" y="2630"/>
                  </a:cubicBezTo>
                  <a:cubicBezTo>
                    <a:pt x="8383" y="2628"/>
                    <a:pt x="8428" y="2627"/>
                    <a:pt x="8472" y="2627"/>
                  </a:cubicBezTo>
                  <a:cubicBezTo>
                    <a:pt x="8878" y="2627"/>
                    <a:pt x="9280" y="2708"/>
                    <a:pt x="9650" y="2884"/>
                  </a:cubicBezTo>
                  <a:lnTo>
                    <a:pt x="10649" y="399"/>
                  </a:lnTo>
                  <a:cubicBezTo>
                    <a:pt x="9988" y="138"/>
                    <a:pt x="9296" y="1"/>
                    <a:pt x="8601" y="1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3237425" y="2675450"/>
              <a:ext cx="394950" cy="408625"/>
            </a:xfrm>
            <a:custGeom>
              <a:rect b="b" l="l" r="r" t="t"/>
              <a:pathLst>
                <a:path extrusionOk="0" h="16345" w="15798">
                  <a:moveTo>
                    <a:pt x="7889" y="2623"/>
                  </a:moveTo>
                  <a:cubicBezTo>
                    <a:pt x="10454" y="2623"/>
                    <a:pt x="12900" y="4659"/>
                    <a:pt x="12900" y="8182"/>
                  </a:cubicBezTo>
                  <a:cubicBezTo>
                    <a:pt x="12900" y="11686"/>
                    <a:pt x="10454" y="13722"/>
                    <a:pt x="7889" y="13722"/>
                  </a:cubicBezTo>
                  <a:cubicBezTo>
                    <a:pt x="5325" y="13722"/>
                    <a:pt x="2878" y="11686"/>
                    <a:pt x="2878" y="8182"/>
                  </a:cubicBezTo>
                  <a:cubicBezTo>
                    <a:pt x="2878" y="4659"/>
                    <a:pt x="5325" y="2623"/>
                    <a:pt x="7889" y="2623"/>
                  </a:cubicBezTo>
                  <a:close/>
                  <a:moveTo>
                    <a:pt x="7889" y="0"/>
                  </a:moveTo>
                  <a:cubicBezTo>
                    <a:pt x="3289" y="0"/>
                    <a:pt x="1" y="3504"/>
                    <a:pt x="1" y="8182"/>
                  </a:cubicBezTo>
                  <a:cubicBezTo>
                    <a:pt x="1" y="12841"/>
                    <a:pt x="3289" y="16345"/>
                    <a:pt x="7889" y="16345"/>
                  </a:cubicBezTo>
                  <a:cubicBezTo>
                    <a:pt x="12509" y="16345"/>
                    <a:pt x="15797" y="12841"/>
                    <a:pt x="15797" y="8182"/>
                  </a:cubicBezTo>
                  <a:cubicBezTo>
                    <a:pt x="15797" y="3504"/>
                    <a:pt x="1248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3690100" y="2678325"/>
              <a:ext cx="237350" cy="393525"/>
            </a:xfrm>
            <a:custGeom>
              <a:rect b="b" l="l" r="r" t="t"/>
              <a:pathLst>
                <a:path extrusionOk="0" h="15741" w="9494">
                  <a:moveTo>
                    <a:pt x="7479" y="1"/>
                  </a:moveTo>
                  <a:cubicBezTo>
                    <a:pt x="7426" y="1"/>
                    <a:pt x="7374" y="1"/>
                    <a:pt x="7321" y="3"/>
                  </a:cubicBezTo>
                  <a:cubicBezTo>
                    <a:pt x="5736" y="3"/>
                    <a:pt x="3504" y="1138"/>
                    <a:pt x="2878" y="2900"/>
                  </a:cubicBezTo>
                  <a:lnTo>
                    <a:pt x="2760" y="2900"/>
                  </a:lnTo>
                  <a:lnTo>
                    <a:pt x="2760" y="394"/>
                  </a:lnTo>
                  <a:lnTo>
                    <a:pt x="0" y="394"/>
                  </a:lnTo>
                  <a:lnTo>
                    <a:pt x="0" y="15740"/>
                  </a:lnTo>
                  <a:lnTo>
                    <a:pt x="2878" y="15740"/>
                  </a:lnTo>
                  <a:lnTo>
                    <a:pt x="2878" y="7343"/>
                  </a:lnTo>
                  <a:cubicBezTo>
                    <a:pt x="2878" y="4524"/>
                    <a:pt x="4894" y="2861"/>
                    <a:pt x="6851" y="2861"/>
                  </a:cubicBezTo>
                  <a:cubicBezTo>
                    <a:pt x="6905" y="2859"/>
                    <a:pt x="6958" y="2858"/>
                    <a:pt x="7011" y="2858"/>
                  </a:cubicBezTo>
                  <a:cubicBezTo>
                    <a:pt x="7483" y="2858"/>
                    <a:pt x="7940" y="2935"/>
                    <a:pt x="8398" y="3076"/>
                  </a:cubicBezTo>
                  <a:lnTo>
                    <a:pt x="9494" y="394"/>
                  </a:lnTo>
                  <a:cubicBezTo>
                    <a:pt x="8857" y="122"/>
                    <a:pt x="8170" y="1"/>
                    <a:pt x="7479" y="1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4131500" y="2511025"/>
              <a:ext cx="327400" cy="560825"/>
            </a:xfrm>
            <a:custGeom>
              <a:rect b="b" l="l" r="r" t="t"/>
              <a:pathLst>
                <a:path extrusionOk="0" h="22433" w="13096">
                  <a:moveTo>
                    <a:pt x="1" y="1"/>
                  </a:moveTo>
                  <a:lnTo>
                    <a:pt x="1" y="22432"/>
                  </a:lnTo>
                  <a:lnTo>
                    <a:pt x="13096" y="22432"/>
                  </a:lnTo>
                  <a:lnTo>
                    <a:pt x="13096" y="19673"/>
                  </a:lnTo>
                  <a:lnTo>
                    <a:pt x="2898" y="19673"/>
                  </a:lnTo>
                  <a:lnTo>
                    <a:pt x="2898" y="12548"/>
                  </a:lnTo>
                  <a:lnTo>
                    <a:pt x="12098" y="12548"/>
                  </a:lnTo>
                  <a:lnTo>
                    <a:pt x="12098" y="9866"/>
                  </a:lnTo>
                  <a:lnTo>
                    <a:pt x="2898" y="9866"/>
                  </a:lnTo>
                  <a:lnTo>
                    <a:pt x="2898" y="2760"/>
                  </a:lnTo>
                  <a:lnTo>
                    <a:pt x="13096" y="2760"/>
                  </a:lnTo>
                  <a:lnTo>
                    <a:pt x="13096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4505875" y="2511025"/>
              <a:ext cx="385150" cy="573050"/>
            </a:xfrm>
            <a:custGeom>
              <a:rect b="b" l="l" r="r" t="t"/>
              <a:pathLst>
                <a:path extrusionOk="0" h="22922" w="15406">
                  <a:moveTo>
                    <a:pt x="7771" y="9200"/>
                  </a:moveTo>
                  <a:cubicBezTo>
                    <a:pt x="10335" y="9200"/>
                    <a:pt x="12665" y="11236"/>
                    <a:pt x="12665" y="14759"/>
                  </a:cubicBezTo>
                  <a:cubicBezTo>
                    <a:pt x="12665" y="18263"/>
                    <a:pt x="10335" y="20299"/>
                    <a:pt x="7771" y="20299"/>
                  </a:cubicBezTo>
                  <a:cubicBezTo>
                    <a:pt x="5187" y="20299"/>
                    <a:pt x="2878" y="18204"/>
                    <a:pt x="2878" y="14759"/>
                  </a:cubicBezTo>
                  <a:cubicBezTo>
                    <a:pt x="2878" y="11314"/>
                    <a:pt x="5187" y="9200"/>
                    <a:pt x="7771" y="9200"/>
                  </a:cubicBezTo>
                  <a:close/>
                  <a:moveTo>
                    <a:pt x="12528" y="1"/>
                  </a:moveTo>
                  <a:lnTo>
                    <a:pt x="12528" y="7086"/>
                  </a:lnTo>
                  <a:lnTo>
                    <a:pt x="12665" y="9200"/>
                  </a:lnTo>
                  <a:lnTo>
                    <a:pt x="12528" y="9200"/>
                  </a:lnTo>
                  <a:cubicBezTo>
                    <a:pt x="11647" y="7791"/>
                    <a:pt x="9748" y="6577"/>
                    <a:pt x="7301" y="6577"/>
                  </a:cubicBezTo>
                  <a:cubicBezTo>
                    <a:pt x="3426" y="6577"/>
                    <a:pt x="0" y="10062"/>
                    <a:pt x="0" y="14759"/>
                  </a:cubicBezTo>
                  <a:cubicBezTo>
                    <a:pt x="0" y="19457"/>
                    <a:pt x="3426" y="22922"/>
                    <a:pt x="7301" y="22922"/>
                  </a:cubicBezTo>
                  <a:cubicBezTo>
                    <a:pt x="9748" y="22922"/>
                    <a:pt x="11647" y="21708"/>
                    <a:pt x="12528" y="20299"/>
                  </a:cubicBezTo>
                  <a:lnTo>
                    <a:pt x="12665" y="20299"/>
                  </a:lnTo>
                  <a:lnTo>
                    <a:pt x="12665" y="22432"/>
                  </a:lnTo>
                  <a:lnTo>
                    <a:pt x="15405" y="22432"/>
                  </a:lnTo>
                  <a:lnTo>
                    <a:pt x="15405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4967825" y="2688175"/>
              <a:ext cx="340125" cy="395900"/>
            </a:xfrm>
            <a:custGeom>
              <a:rect b="b" l="l" r="r" t="t"/>
              <a:pathLst>
                <a:path extrusionOk="0" h="15836" w="13605">
                  <a:moveTo>
                    <a:pt x="1" y="0"/>
                  </a:moveTo>
                  <a:lnTo>
                    <a:pt x="1" y="9376"/>
                  </a:lnTo>
                  <a:cubicBezTo>
                    <a:pt x="1" y="13174"/>
                    <a:pt x="1919" y="15836"/>
                    <a:pt x="5873" y="15836"/>
                  </a:cubicBezTo>
                  <a:cubicBezTo>
                    <a:pt x="7967" y="15836"/>
                    <a:pt x="9866" y="14622"/>
                    <a:pt x="10727" y="13213"/>
                  </a:cubicBezTo>
                  <a:lnTo>
                    <a:pt x="10845" y="13213"/>
                  </a:lnTo>
                  <a:lnTo>
                    <a:pt x="10845" y="15346"/>
                  </a:lnTo>
                  <a:lnTo>
                    <a:pt x="13605" y="15346"/>
                  </a:lnTo>
                  <a:lnTo>
                    <a:pt x="13605" y="0"/>
                  </a:lnTo>
                  <a:lnTo>
                    <a:pt x="10727" y="0"/>
                  </a:lnTo>
                  <a:lnTo>
                    <a:pt x="10727" y="8456"/>
                  </a:lnTo>
                  <a:cubicBezTo>
                    <a:pt x="10727" y="10805"/>
                    <a:pt x="9181" y="13213"/>
                    <a:pt x="6675" y="13213"/>
                  </a:cubicBezTo>
                  <a:cubicBezTo>
                    <a:pt x="4483" y="13213"/>
                    <a:pt x="2898" y="12117"/>
                    <a:pt x="2898" y="8926"/>
                  </a:cubicBezTo>
                  <a:lnTo>
                    <a:pt x="2898" y="0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5365675" y="2675450"/>
              <a:ext cx="368025" cy="408625"/>
            </a:xfrm>
            <a:custGeom>
              <a:rect b="b" l="l" r="r" t="t"/>
              <a:pathLst>
                <a:path extrusionOk="0" h="16345" w="14721">
                  <a:moveTo>
                    <a:pt x="7889" y="0"/>
                  </a:moveTo>
                  <a:cubicBezTo>
                    <a:pt x="3289" y="0"/>
                    <a:pt x="1" y="3504"/>
                    <a:pt x="1" y="8182"/>
                  </a:cubicBezTo>
                  <a:cubicBezTo>
                    <a:pt x="1" y="12802"/>
                    <a:pt x="3289" y="16345"/>
                    <a:pt x="7889" y="16345"/>
                  </a:cubicBezTo>
                  <a:cubicBezTo>
                    <a:pt x="11550" y="16345"/>
                    <a:pt x="13781" y="14192"/>
                    <a:pt x="14721" y="11941"/>
                  </a:cubicBezTo>
                  <a:lnTo>
                    <a:pt x="12156" y="10844"/>
                  </a:lnTo>
                  <a:cubicBezTo>
                    <a:pt x="11393" y="12626"/>
                    <a:pt x="9827" y="13722"/>
                    <a:pt x="7693" y="13722"/>
                  </a:cubicBezTo>
                  <a:cubicBezTo>
                    <a:pt x="5266" y="13722"/>
                    <a:pt x="2878" y="11490"/>
                    <a:pt x="2878" y="8182"/>
                  </a:cubicBezTo>
                  <a:cubicBezTo>
                    <a:pt x="2878" y="4855"/>
                    <a:pt x="5247" y="2643"/>
                    <a:pt x="7693" y="2643"/>
                  </a:cubicBezTo>
                  <a:cubicBezTo>
                    <a:pt x="9827" y="2643"/>
                    <a:pt x="11236" y="3700"/>
                    <a:pt x="12000" y="5520"/>
                  </a:cubicBezTo>
                  <a:lnTo>
                    <a:pt x="14623" y="4424"/>
                  </a:lnTo>
                  <a:cubicBezTo>
                    <a:pt x="13683" y="2154"/>
                    <a:pt x="1156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5774300" y="2675450"/>
              <a:ext cx="341100" cy="408625"/>
            </a:xfrm>
            <a:custGeom>
              <a:rect b="b" l="l" r="r" t="t"/>
              <a:pathLst>
                <a:path extrusionOk="0" h="16345" w="13644">
                  <a:moveTo>
                    <a:pt x="7223" y="8241"/>
                  </a:moveTo>
                  <a:cubicBezTo>
                    <a:pt x="9670" y="8241"/>
                    <a:pt x="10904" y="9239"/>
                    <a:pt x="10904" y="9239"/>
                  </a:cubicBezTo>
                  <a:cubicBezTo>
                    <a:pt x="10904" y="11745"/>
                    <a:pt x="8496" y="13722"/>
                    <a:pt x="6186" y="13722"/>
                  </a:cubicBezTo>
                  <a:cubicBezTo>
                    <a:pt x="4698" y="13722"/>
                    <a:pt x="2995" y="12900"/>
                    <a:pt x="2995" y="11275"/>
                  </a:cubicBezTo>
                  <a:cubicBezTo>
                    <a:pt x="2995" y="9866"/>
                    <a:pt x="4189" y="8241"/>
                    <a:pt x="7223" y="8241"/>
                  </a:cubicBezTo>
                  <a:close/>
                  <a:moveTo>
                    <a:pt x="6832" y="0"/>
                  </a:moveTo>
                  <a:cubicBezTo>
                    <a:pt x="2976" y="0"/>
                    <a:pt x="1116" y="2330"/>
                    <a:pt x="588" y="3739"/>
                  </a:cubicBezTo>
                  <a:lnTo>
                    <a:pt x="3230" y="4855"/>
                  </a:lnTo>
                  <a:cubicBezTo>
                    <a:pt x="3759" y="3426"/>
                    <a:pt x="5286" y="2643"/>
                    <a:pt x="6891" y="2643"/>
                  </a:cubicBezTo>
                  <a:cubicBezTo>
                    <a:pt x="9044" y="2643"/>
                    <a:pt x="10904" y="4033"/>
                    <a:pt x="10884" y="6362"/>
                  </a:cubicBezTo>
                  <a:lnTo>
                    <a:pt x="10884" y="6793"/>
                  </a:lnTo>
                  <a:cubicBezTo>
                    <a:pt x="10297" y="6460"/>
                    <a:pt x="8789" y="5853"/>
                    <a:pt x="6734" y="5853"/>
                  </a:cubicBezTo>
                  <a:cubicBezTo>
                    <a:pt x="3132" y="5853"/>
                    <a:pt x="0" y="7732"/>
                    <a:pt x="0" y="11216"/>
                  </a:cubicBezTo>
                  <a:cubicBezTo>
                    <a:pt x="0" y="14407"/>
                    <a:pt x="2604" y="16345"/>
                    <a:pt x="5736" y="16345"/>
                  </a:cubicBezTo>
                  <a:cubicBezTo>
                    <a:pt x="8359" y="16345"/>
                    <a:pt x="9925" y="14994"/>
                    <a:pt x="10766" y="13722"/>
                  </a:cubicBezTo>
                  <a:lnTo>
                    <a:pt x="10904" y="13722"/>
                  </a:lnTo>
                  <a:lnTo>
                    <a:pt x="10904" y="15855"/>
                  </a:lnTo>
                  <a:lnTo>
                    <a:pt x="13644" y="15855"/>
                  </a:lnTo>
                  <a:lnTo>
                    <a:pt x="13644" y="6577"/>
                  </a:lnTo>
                  <a:cubicBezTo>
                    <a:pt x="13644" y="2251"/>
                    <a:pt x="10590" y="0"/>
                    <a:pt x="6832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6152575" y="2570725"/>
              <a:ext cx="249125" cy="507150"/>
            </a:xfrm>
            <a:custGeom>
              <a:rect b="b" l="l" r="r" t="t"/>
              <a:pathLst>
                <a:path extrusionOk="0" h="20286" w="9965">
                  <a:moveTo>
                    <a:pt x="2682" y="1"/>
                  </a:moveTo>
                  <a:lnTo>
                    <a:pt x="2682" y="4698"/>
                  </a:lnTo>
                  <a:lnTo>
                    <a:pt x="1" y="4698"/>
                  </a:lnTo>
                  <a:lnTo>
                    <a:pt x="1" y="7321"/>
                  </a:lnTo>
                  <a:lnTo>
                    <a:pt x="2682" y="7321"/>
                  </a:lnTo>
                  <a:lnTo>
                    <a:pt x="2682" y="15366"/>
                  </a:lnTo>
                  <a:cubicBezTo>
                    <a:pt x="2682" y="18498"/>
                    <a:pt x="4405" y="20279"/>
                    <a:pt x="7635" y="20279"/>
                  </a:cubicBezTo>
                  <a:cubicBezTo>
                    <a:pt x="7724" y="20284"/>
                    <a:pt x="7813" y="20286"/>
                    <a:pt x="7901" y="20286"/>
                  </a:cubicBezTo>
                  <a:cubicBezTo>
                    <a:pt x="8611" y="20286"/>
                    <a:pt x="9303" y="20147"/>
                    <a:pt x="9964" y="19868"/>
                  </a:cubicBezTo>
                  <a:lnTo>
                    <a:pt x="8946" y="17402"/>
                  </a:lnTo>
                  <a:cubicBezTo>
                    <a:pt x="8570" y="17563"/>
                    <a:pt x="8161" y="17659"/>
                    <a:pt x="7749" y="17659"/>
                  </a:cubicBezTo>
                  <a:cubicBezTo>
                    <a:pt x="7711" y="17659"/>
                    <a:pt x="7673" y="17658"/>
                    <a:pt x="7635" y="17656"/>
                  </a:cubicBezTo>
                  <a:cubicBezTo>
                    <a:pt x="6284" y="17656"/>
                    <a:pt x="5579" y="16854"/>
                    <a:pt x="5579" y="15151"/>
                  </a:cubicBezTo>
                  <a:lnTo>
                    <a:pt x="5579" y="7321"/>
                  </a:lnTo>
                  <a:lnTo>
                    <a:pt x="9338" y="7321"/>
                  </a:lnTo>
                  <a:lnTo>
                    <a:pt x="9338" y="4698"/>
                  </a:lnTo>
                  <a:lnTo>
                    <a:pt x="5579" y="4698"/>
                  </a:lnTo>
                  <a:lnTo>
                    <a:pt x="5579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6437875" y="2504825"/>
              <a:ext cx="119425" cy="567025"/>
            </a:xfrm>
            <a:custGeom>
              <a:rect b="b" l="l" r="r" t="t"/>
              <a:pathLst>
                <a:path extrusionOk="0" h="22681" w="4777">
                  <a:moveTo>
                    <a:pt x="2058" y="1"/>
                  </a:moveTo>
                  <a:cubicBezTo>
                    <a:pt x="1018" y="1"/>
                    <a:pt x="20" y="802"/>
                    <a:pt x="20" y="2030"/>
                  </a:cubicBezTo>
                  <a:cubicBezTo>
                    <a:pt x="1" y="3165"/>
                    <a:pt x="921" y="4085"/>
                    <a:pt x="2056" y="4085"/>
                  </a:cubicBezTo>
                  <a:cubicBezTo>
                    <a:pt x="3857" y="4065"/>
                    <a:pt x="4777" y="1893"/>
                    <a:pt x="3485" y="601"/>
                  </a:cubicBezTo>
                  <a:cubicBezTo>
                    <a:pt x="3071" y="187"/>
                    <a:pt x="2560" y="1"/>
                    <a:pt x="2058" y="1"/>
                  </a:cubicBezTo>
                  <a:close/>
                  <a:moveTo>
                    <a:pt x="607" y="7334"/>
                  </a:moveTo>
                  <a:lnTo>
                    <a:pt x="607" y="22680"/>
                  </a:lnTo>
                  <a:lnTo>
                    <a:pt x="3485" y="22680"/>
                  </a:lnTo>
                  <a:lnTo>
                    <a:pt x="3485" y="7334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6585675" y="2675450"/>
              <a:ext cx="394450" cy="408625"/>
            </a:xfrm>
            <a:custGeom>
              <a:rect b="b" l="l" r="r" t="t"/>
              <a:pathLst>
                <a:path extrusionOk="0" h="16345" w="15778">
                  <a:moveTo>
                    <a:pt x="7889" y="2623"/>
                  </a:moveTo>
                  <a:cubicBezTo>
                    <a:pt x="10453" y="2623"/>
                    <a:pt x="12900" y="4659"/>
                    <a:pt x="12900" y="8182"/>
                  </a:cubicBezTo>
                  <a:cubicBezTo>
                    <a:pt x="12900" y="11686"/>
                    <a:pt x="10453" y="13722"/>
                    <a:pt x="7889" y="13722"/>
                  </a:cubicBezTo>
                  <a:cubicBezTo>
                    <a:pt x="5324" y="13722"/>
                    <a:pt x="2878" y="11686"/>
                    <a:pt x="2878" y="8182"/>
                  </a:cubicBezTo>
                  <a:cubicBezTo>
                    <a:pt x="2878" y="4659"/>
                    <a:pt x="5324" y="2623"/>
                    <a:pt x="7889" y="2623"/>
                  </a:cubicBezTo>
                  <a:close/>
                  <a:moveTo>
                    <a:pt x="7889" y="0"/>
                  </a:moveTo>
                  <a:cubicBezTo>
                    <a:pt x="3289" y="0"/>
                    <a:pt x="0" y="3504"/>
                    <a:pt x="0" y="8182"/>
                  </a:cubicBezTo>
                  <a:cubicBezTo>
                    <a:pt x="0" y="12841"/>
                    <a:pt x="3289" y="16345"/>
                    <a:pt x="7889" y="16345"/>
                  </a:cubicBezTo>
                  <a:cubicBezTo>
                    <a:pt x="12489" y="16345"/>
                    <a:pt x="15777" y="12841"/>
                    <a:pt x="15777" y="8182"/>
                  </a:cubicBezTo>
                  <a:cubicBezTo>
                    <a:pt x="15777" y="3504"/>
                    <a:pt x="1248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7037850" y="2675450"/>
              <a:ext cx="340125" cy="396400"/>
            </a:xfrm>
            <a:custGeom>
              <a:rect b="b" l="l" r="r" t="t"/>
              <a:pathLst>
                <a:path extrusionOk="0" h="15856" w="13605">
                  <a:moveTo>
                    <a:pt x="7752" y="0"/>
                  </a:moveTo>
                  <a:cubicBezTo>
                    <a:pt x="5638" y="0"/>
                    <a:pt x="3700" y="1234"/>
                    <a:pt x="2897" y="2643"/>
                  </a:cubicBezTo>
                  <a:lnTo>
                    <a:pt x="2760" y="2643"/>
                  </a:lnTo>
                  <a:lnTo>
                    <a:pt x="2760" y="509"/>
                  </a:lnTo>
                  <a:lnTo>
                    <a:pt x="0" y="509"/>
                  </a:lnTo>
                  <a:lnTo>
                    <a:pt x="0" y="15855"/>
                  </a:lnTo>
                  <a:lnTo>
                    <a:pt x="2897" y="15855"/>
                  </a:lnTo>
                  <a:lnTo>
                    <a:pt x="2897" y="7360"/>
                  </a:lnTo>
                  <a:cubicBezTo>
                    <a:pt x="2897" y="5011"/>
                    <a:pt x="4424" y="2623"/>
                    <a:pt x="6929" y="2623"/>
                  </a:cubicBezTo>
                  <a:cubicBezTo>
                    <a:pt x="9122" y="2623"/>
                    <a:pt x="10727" y="3700"/>
                    <a:pt x="10727" y="6891"/>
                  </a:cubicBezTo>
                  <a:lnTo>
                    <a:pt x="10727" y="15855"/>
                  </a:lnTo>
                  <a:lnTo>
                    <a:pt x="13604" y="15855"/>
                  </a:lnTo>
                  <a:lnTo>
                    <a:pt x="13604" y="6460"/>
                  </a:lnTo>
                  <a:cubicBezTo>
                    <a:pt x="13604" y="2663"/>
                    <a:pt x="11667" y="0"/>
                    <a:pt x="7752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_Three columns">
  <p:cSld name="CUSTOM_3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/>
          <p:nvPr>
            <p:ph type="title"/>
          </p:nvPr>
        </p:nvSpPr>
        <p:spPr>
          <a:xfrm>
            <a:off x="1219133" y="1227333"/>
            <a:ext cx="10872000" cy="26664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/>
        </p:txBody>
      </p:sp>
      <p:sp>
        <p:nvSpPr>
          <p:cNvPr id="210" name="Google Shape;210;p24"/>
          <p:cNvSpPr txBox="1"/>
          <p:nvPr>
            <p:ph idx="1" type="body"/>
          </p:nvPr>
        </p:nvSpPr>
        <p:spPr>
          <a:xfrm>
            <a:off x="1219133" y="4096667"/>
            <a:ext cx="7168800" cy="84048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indent="-4000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>
                <a:solidFill>
                  <a:schemeClr val="dk1"/>
                </a:solidFill>
              </a:defRPr>
            </a:lvl1pPr>
            <a:lvl2pPr indent="-40005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  <a:defRPr>
                <a:solidFill>
                  <a:schemeClr val="dk1"/>
                </a:solidFill>
              </a:defRPr>
            </a:lvl2pPr>
            <a:lvl3pPr indent="-40005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  <a:defRPr>
                <a:solidFill>
                  <a:schemeClr val="dk1"/>
                </a:solidFill>
              </a:defRPr>
            </a:lvl3pPr>
            <a:lvl4pPr indent="-40005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>
                <a:solidFill>
                  <a:schemeClr val="dk1"/>
                </a:solidFill>
              </a:defRPr>
            </a:lvl4pPr>
            <a:lvl5pPr indent="-40005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  <a:defRPr>
                <a:solidFill>
                  <a:schemeClr val="dk1"/>
                </a:solidFill>
              </a:defRPr>
            </a:lvl5pPr>
            <a:lvl6pPr indent="-40005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  <a:defRPr>
                <a:solidFill>
                  <a:schemeClr val="dk1"/>
                </a:solidFill>
              </a:defRPr>
            </a:lvl6pPr>
            <a:lvl7pPr indent="-40005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>
                <a:solidFill>
                  <a:schemeClr val="dk1"/>
                </a:solidFill>
              </a:defRPr>
            </a:lvl7pPr>
            <a:lvl8pPr indent="-40005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  <a:defRPr>
                <a:solidFill>
                  <a:schemeClr val="dk1"/>
                </a:solidFill>
              </a:defRPr>
            </a:lvl8pPr>
            <a:lvl9pPr indent="-40005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1" name="Google Shape;211;p24"/>
          <p:cNvSpPr txBox="1"/>
          <p:nvPr>
            <p:ph idx="2" type="body"/>
          </p:nvPr>
        </p:nvSpPr>
        <p:spPr>
          <a:xfrm>
            <a:off x="8607533" y="4096667"/>
            <a:ext cx="7168800" cy="84048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indent="-4000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>
                <a:solidFill>
                  <a:schemeClr val="dk1"/>
                </a:solidFill>
              </a:defRPr>
            </a:lvl1pPr>
            <a:lvl2pPr indent="-40005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  <a:defRPr>
                <a:solidFill>
                  <a:schemeClr val="dk1"/>
                </a:solidFill>
              </a:defRPr>
            </a:lvl2pPr>
            <a:lvl3pPr indent="-40005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  <a:defRPr>
                <a:solidFill>
                  <a:schemeClr val="dk1"/>
                </a:solidFill>
              </a:defRPr>
            </a:lvl3pPr>
            <a:lvl4pPr indent="-40005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>
                <a:solidFill>
                  <a:schemeClr val="dk1"/>
                </a:solidFill>
              </a:defRPr>
            </a:lvl4pPr>
            <a:lvl5pPr indent="-40005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  <a:defRPr>
                <a:solidFill>
                  <a:schemeClr val="dk1"/>
                </a:solidFill>
              </a:defRPr>
            </a:lvl5pPr>
            <a:lvl6pPr indent="-40005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  <a:defRPr>
                <a:solidFill>
                  <a:schemeClr val="dk1"/>
                </a:solidFill>
              </a:defRPr>
            </a:lvl6pPr>
            <a:lvl7pPr indent="-40005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>
                <a:solidFill>
                  <a:schemeClr val="dk1"/>
                </a:solidFill>
              </a:defRPr>
            </a:lvl7pPr>
            <a:lvl8pPr indent="-40005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  <a:defRPr>
                <a:solidFill>
                  <a:schemeClr val="dk1"/>
                </a:solidFill>
              </a:defRPr>
            </a:lvl8pPr>
            <a:lvl9pPr indent="-40005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2" name="Google Shape;212;p24"/>
          <p:cNvSpPr txBox="1"/>
          <p:nvPr>
            <p:ph idx="3" type="body"/>
          </p:nvPr>
        </p:nvSpPr>
        <p:spPr>
          <a:xfrm>
            <a:off x="15996133" y="4096667"/>
            <a:ext cx="7168800" cy="84048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indent="-4000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>
                <a:solidFill>
                  <a:schemeClr val="dk1"/>
                </a:solidFill>
              </a:defRPr>
            </a:lvl1pPr>
            <a:lvl2pPr indent="-40005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  <a:defRPr>
                <a:solidFill>
                  <a:schemeClr val="dk1"/>
                </a:solidFill>
              </a:defRPr>
            </a:lvl2pPr>
            <a:lvl3pPr indent="-40005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  <a:defRPr>
                <a:solidFill>
                  <a:schemeClr val="dk1"/>
                </a:solidFill>
              </a:defRPr>
            </a:lvl3pPr>
            <a:lvl4pPr indent="-40005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>
                <a:solidFill>
                  <a:schemeClr val="dk1"/>
                </a:solidFill>
              </a:defRPr>
            </a:lvl4pPr>
            <a:lvl5pPr indent="-40005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  <a:defRPr>
                <a:solidFill>
                  <a:schemeClr val="dk1"/>
                </a:solidFill>
              </a:defRPr>
            </a:lvl5pPr>
            <a:lvl6pPr indent="-40005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  <a:defRPr>
                <a:solidFill>
                  <a:schemeClr val="dk1"/>
                </a:solidFill>
              </a:defRPr>
            </a:lvl6pPr>
            <a:lvl7pPr indent="-40005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>
                <a:solidFill>
                  <a:schemeClr val="dk1"/>
                </a:solidFill>
              </a:defRPr>
            </a:lvl7pPr>
            <a:lvl8pPr indent="-40005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  <a:defRPr>
                <a:solidFill>
                  <a:schemeClr val="dk1"/>
                </a:solidFill>
              </a:defRPr>
            </a:lvl8pPr>
            <a:lvl9pPr indent="-40005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213" name="Google Shape;213;p24"/>
          <p:cNvGrpSpPr/>
          <p:nvPr/>
        </p:nvGrpSpPr>
        <p:grpSpPr>
          <a:xfrm>
            <a:off x="19804432" y="12842890"/>
            <a:ext cx="3360083" cy="389941"/>
            <a:chOff x="242525" y="2441975"/>
            <a:chExt cx="7135450" cy="828075"/>
          </a:xfrm>
        </p:grpSpPr>
        <p:sp>
          <p:nvSpPr>
            <p:cNvPr id="214" name="Google Shape;214;p24"/>
            <p:cNvSpPr/>
            <p:nvPr/>
          </p:nvSpPr>
          <p:spPr>
            <a:xfrm>
              <a:off x="242525" y="2441975"/>
              <a:ext cx="625925" cy="642600"/>
            </a:xfrm>
            <a:custGeom>
              <a:rect b="b" l="l" r="r" t="t"/>
              <a:pathLst>
                <a:path extrusionOk="0" h="25704" w="25037">
                  <a:moveTo>
                    <a:pt x="13255" y="1"/>
                  </a:moveTo>
                  <a:cubicBezTo>
                    <a:pt x="13182" y="1"/>
                    <a:pt x="13110" y="1"/>
                    <a:pt x="13037" y="3"/>
                  </a:cubicBezTo>
                  <a:cubicBezTo>
                    <a:pt x="5951" y="3"/>
                    <a:pt x="0" y="5777"/>
                    <a:pt x="0" y="12843"/>
                  </a:cubicBezTo>
                  <a:cubicBezTo>
                    <a:pt x="0" y="19929"/>
                    <a:pt x="5951" y="25684"/>
                    <a:pt x="13037" y="25703"/>
                  </a:cubicBezTo>
                  <a:cubicBezTo>
                    <a:pt x="16854" y="25703"/>
                    <a:pt x="19731" y="24451"/>
                    <a:pt x="22002" y="22102"/>
                  </a:cubicBezTo>
                  <a:cubicBezTo>
                    <a:pt x="24312" y="19772"/>
                    <a:pt x="25036" y="16523"/>
                    <a:pt x="25036" y="13881"/>
                  </a:cubicBezTo>
                  <a:cubicBezTo>
                    <a:pt x="25036" y="13156"/>
                    <a:pt x="24977" y="12413"/>
                    <a:pt x="24840" y="11688"/>
                  </a:cubicBezTo>
                  <a:lnTo>
                    <a:pt x="13037" y="11688"/>
                  </a:lnTo>
                  <a:lnTo>
                    <a:pt x="13037" y="15212"/>
                  </a:lnTo>
                  <a:lnTo>
                    <a:pt x="21434" y="15212"/>
                  </a:lnTo>
                  <a:cubicBezTo>
                    <a:pt x="21180" y="17169"/>
                    <a:pt x="20534" y="18598"/>
                    <a:pt x="19516" y="19616"/>
                  </a:cubicBezTo>
                  <a:cubicBezTo>
                    <a:pt x="18302" y="20829"/>
                    <a:pt x="16384" y="22180"/>
                    <a:pt x="13037" y="22180"/>
                  </a:cubicBezTo>
                  <a:cubicBezTo>
                    <a:pt x="7869" y="22180"/>
                    <a:pt x="3837" y="18030"/>
                    <a:pt x="3837" y="12843"/>
                  </a:cubicBezTo>
                  <a:cubicBezTo>
                    <a:pt x="3837" y="7676"/>
                    <a:pt x="7869" y="3506"/>
                    <a:pt x="13037" y="3506"/>
                  </a:cubicBezTo>
                  <a:cubicBezTo>
                    <a:pt x="13062" y="3506"/>
                    <a:pt x="13087" y="3506"/>
                    <a:pt x="13112" y="3506"/>
                  </a:cubicBezTo>
                  <a:cubicBezTo>
                    <a:pt x="15434" y="3506"/>
                    <a:pt x="17675" y="4404"/>
                    <a:pt x="19359" y="6012"/>
                  </a:cubicBezTo>
                  <a:lnTo>
                    <a:pt x="21845" y="3545"/>
                  </a:lnTo>
                  <a:cubicBezTo>
                    <a:pt x="19548" y="1268"/>
                    <a:pt x="16465" y="1"/>
                    <a:pt x="13255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899250" y="2670550"/>
              <a:ext cx="415000" cy="413525"/>
            </a:xfrm>
            <a:custGeom>
              <a:rect b="b" l="l" r="r" t="t"/>
              <a:pathLst>
                <a:path extrusionOk="0" h="16541" w="16600">
                  <a:moveTo>
                    <a:pt x="8300" y="3270"/>
                  </a:moveTo>
                  <a:cubicBezTo>
                    <a:pt x="10805" y="3270"/>
                    <a:pt x="12959" y="5305"/>
                    <a:pt x="12959" y="8281"/>
                  </a:cubicBezTo>
                  <a:cubicBezTo>
                    <a:pt x="12959" y="11256"/>
                    <a:pt x="10805" y="13292"/>
                    <a:pt x="8300" y="13292"/>
                  </a:cubicBezTo>
                  <a:cubicBezTo>
                    <a:pt x="5794" y="13292"/>
                    <a:pt x="3641" y="11217"/>
                    <a:pt x="3641" y="8281"/>
                  </a:cubicBezTo>
                  <a:cubicBezTo>
                    <a:pt x="3641" y="5325"/>
                    <a:pt x="5794" y="3270"/>
                    <a:pt x="8300" y="3270"/>
                  </a:cubicBezTo>
                  <a:close/>
                  <a:moveTo>
                    <a:pt x="8300" y="1"/>
                  </a:moveTo>
                  <a:cubicBezTo>
                    <a:pt x="3719" y="1"/>
                    <a:pt x="0" y="3485"/>
                    <a:pt x="0" y="8281"/>
                  </a:cubicBezTo>
                  <a:cubicBezTo>
                    <a:pt x="0" y="13057"/>
                    <a:pt x="3719" y="16541"/>
                    <a:pt x="8300" y="16541"/>
                  </a:cubicBezTo>
                  <a:cubicBezTo>
                    <a:pt x="12880" y="16541"/>
                    <a:pt x="16600" y="13037"/>
                    <a:pt x="16600" y="8281"/>
                  </a:cubicBezTo>
                  <a:cubicBezTo>
                    <a:pt x="16600" y="3504"/>
                    <a:pt x="12880" y="1"/>
                    <a:pt x="8300" y="1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1351900" y="2670550"/>
              <a:ext cx="415025" cy="413525"/>
            </a:xfrm>
            <a:custGeom>
              <a:rect b="b" l="l" r="r" t="t"/>
              <a:pathLst>
                <a:path extrusionOk="0" h="16541" w="16601">
                  <a:moveTo>
                    <a:pt x="8300" y="3270"/>
                  </a:moveTo>
                  <a:cubicBezTo>
                    <a:pt x="10806" y="3270"/>
                    <a:pt x="12959" y="5305"/>
                    <a:pt x="12959" y="8281"/>
                  </a:cubicBezTo>
                  <a:cubicBezTo>
                    <a:pt x="12959" y="11256"/>
                    <a:pt x="10806" y="13292"/>
                    <a:pt x="8300" y="13292"/>
                  </a:cubicBezTo>
                  <a:cubicBezTo>
                    <a:pt x="5795" y="13292"/>
                    <a:pt x="3642" y="11217"/>
                    <a:pt x="3642" y="8281"/>
                  </a:cubicBezTo>
                  <a:cubicBezTo>
                    <a:pt x="3642" y="5325"/>
                    <a:pt x="5795" y="3270"/>
                    <a:pt x="8300" y="3270"/>
                  </a:cubicBezTo>
                  <a:close/>
                  <a:moveTo>
                    <a:pt x="8300" y="1"/>
                  </a:moveTo>
                  <a:cubicBezTo>
                    <a:pt x="3720" y="1"/>
                    <a:pt x="1" y="3485"/>
                    <a:pt x="1" y="8281"/>
                  </a:cubicBezTo>
                  <a:cubicBezTo>
                    <a:pt x="1" y="13057"/>
                    <a:pt x="3720" y="16541"/>
                    <a:pt x="8300" y="16541"/>
                  </a:cubicBezTo>
                  <a:cubicBezTo>
                    <a:pt x="12881" y="16541"/>
                    <a:pt x="16600" y="13037"/>
                    <a:pt x="16600" y="8281"/>
                  </a:cubicBezTo>
                  <a:cubicBezTo>
                    <a:pt x="16600" y="3504"/>
                    <a:pt x="12881" y="1"/>
                    <a:pt x="8300" y="1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1805050" y="2670550"/>
              <a:ext cx="396425" cy="599500"/>
            </a:xfrm>
            <a:custGeom>
              <a:rect b="b" l="l" r="r" t="t"/>
              <a:pathLst>
                <a:path extrusionOk="0" h="23980" w="15857">
                  <a:moveTo>
                    <a:pt x="8242" y="3270"/>
                  </a:moveTo>
                  <a:cubicBezTo>
                    <a:pt x="10747" y="3270"/>
                    <a:pt x="12646" y="5403"/>
                    <a:pt x="12646" y="8300"/>
                  </a:cubicBezTo>
                  <a:cubicBezTo>
                    <a:pt x="12646" y="11217"/>
                    <a:pt x="10708" y="13292"/>
                    <a:pt x="8242" y="13292"/>
                  </a:cubicBezTo>
                  <a:cubicBezTo>
                    <a:pt x="5736" y="13292"/>
                    <a:pt x="3642" y="11197"/>
                    <a:pt x="3642" y="8300"/>
                  </a:cubicBezTo>
                  <a:cubicBezTo>
                    <a:pt x="3642" y="5423"/>
                    <a:pt x="5736" y="3270"/>
                    <a:pt x="8242" y="3270"/>
                  </a:cubicBezTo>
                  <a:close/>
                  <a:moveTo>
                    <a:pt x="7929" y="1"/>
                  </a:moveTo>
                  <a:cubicBezTo>
                    <a:pt x="3779" y="1"/>
                    <a:pt x="1" y="3641"/>
                    <a:pt x="1" y="8300"/>
                  </a:cubicBezTo>
                  <a:cubicBezTo>
                    <a:pt x="1" y="12978"/>
                    <a:pt x="3779" y="16541"/>
                    <a:pt x="7929" y="16541"/>
                  </a:cubicBezTo>
                  <a:cubicBezTo>
                    <a:pt x="9886" y="16541"/>
                    <a:pt x="11452" y="15660"/>
                    <a:pt x="12274" y="14662"/>
                  </a:cubicBezTo>
                  <a:lnTo>
                    <a:pt x="12392" y="14662"/>
                  </a:lnTo>
                  <a:lnTo>
                    <a:pt x="12392" y="15856"/>
                  </a:lnTo>
                  <a:cubicBezTo>
                    <a:pt x="12392" y="19007"/>
                    <a:pt x="10708" y="20710"/>
                    <a:pt x="7987" y="20710"/>
                  </a:cubicBezTo>
                  <a:cubicBezTo>
                    <a:pt x="5756" y="20710"/>
                    <a:pt x="4386" y="19105"/>
                    <a:pt x="3818" y="17774"/>
                  </a:cubicBezTo>
                  <a:lnTo>
                    <a:pt x="666" y="19085"/>
                  </a:lnTo>
                  <a:cubicBezTo>
                    <a:pt x="1874" y="22046"/>
                    <a:pt x="4748" y="23979"/>
                    <a:pt x="7939" y="23979"/>
                  </a:cubicBezTo>
                  <a:cubicBezTo>
                    <a:pt x="7955" y="23979"/>
                    <a:pt x="7971" y="23979"/>
                    <a:pt x="7987" y="23979"/>
                  </a:cubicBezTo>
                  <a:cubicBezTo>
                    <a:pt x="12255" y="23979"/>
                    <a:pt x="15856" y="21473"/>
                    <a:pt x="15856" y="15366"/>
                  </a:cubicBezTo>
                  <a:lnTo>
                    <a:pt x="15856" y="510"/>
                  </a:lnTo>
                  <a:lnTo>
                    <a:pt x="12392" y="510"/>
                  </a:lnTo>
                  <a:lnTo>
                    <a:pt x="12392" y="1860"/>
                  </a:lnTo>
                  <a:lnTo>
                    <a:pt x="12274" y="1860"/>
                  </a:lnTo>
                  <a:cubicBezTo>
                    <a:pt x="11452" y="882"/>
                    <a:pt x="9886" y="1"/>
                    <a:pt x="7929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2263600" y="2464050"/>
              <a:ext cx="91050" cy="607800"/>
            </a:xfrm>
            <a:custGeom>
              <a:rect b="b" l="l" r="r" t="t"/>
              <a:pathLst>
                <a:path extrusionOk="0" h="24312" w="3642">
                  <a:moveTo>
                    <a:pt x="0" y="0"/>
                  </a:moveTo>
                  <a:lnTo>
                    <a:pt x="0" y="24311"/>
                  </a:lnTo>
                  <a:lnTo>
                    <a:pt x="3641" y="24311"/>
                  </a:lnTo>
                  <a:lnTo>
                    <a:pt x="3641" y="0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2398650" y="2671050"/>
              <a:ext cx="381250" cy="413525"/>
            </a:xfrm>
            <a:custGeom>
              <a:rect b="b" l="l" r="r" t="t"/>
              <a:pathLst>
                <a:path extrusionOk="0" h="16541" w="15250">
                  <a:moveTo>
                    <a:pt x="7909" y="3191"/>
                  </a:moveTo>
                  <a:cubicBezTo>
                    <a:pt x="9358" y="3191"/>
                    <a:pt x="10571" y="3896"/>
                    <a:pt x="10982" y="4933"/>
                  </a:cubicBezTo>
                  <a:lnTo>
                    <a:pt x="3603" y="8006"/>
                  </a:lnTo>
                  <a:cubicBezTo>
                    <a:pt x="3505" y="4815"/>
                    <a:pt x="6069" y="3191"/>
                    <a:pt x="7909" y="3191"/>
                  </a:cubicBezTo>
                  <a:close/>
                  <a:moveTo>
                    <a:pt x="7792" y="0"/>
                  </a:moveTo>
                  <a:cubicBezTo>
                    <a:pt x="3505" y="0"/>
                    <a:pt x="1" y="3347"/>
                    <a:pt x="1" y="8261"/>
                  </a:cubicBezTo>
                  <a:cubicBezTo>
                    <a:pt x="1" y="12919"/>
                    <a:pt x="3505" y="16540"/>
                    <a:pt x="8203" y="16540"/>
                  </a:cubicBezTo>
                  <a:cubicBezTo>
                    <a:pt x="10982" y="16540"/>
                    <a:pt x="13566" y="15170"/>
                    <a:pt x="15093" y="12860"/>
                  </a:cubicBezTo>
                  <a:lnTo>
                    <a:pt x="12274" y="10981"/>
                  </a:lnTo>
                  <a:cubicBezTo>
                    <a:pt x="11335" y="12352"/>
                    <a:pt x="10043" y="13272"/>
                    <a:pt x="8203" y="13272"/>
                  </a:cubicBezTo>
                  <a:cubicBezTo>
                    <a:pt x="6343" y="13272"/>
                    <a:pt x="5032" y="12430"/>
                    <a:pt x="4190" y="10766"/>
                  </a:cubicBezTo>
                  <a:lnTo>
                    <a:pt x="15249" y="6186"/>
                  </a:lnTo>
                  <a:lnTo>
                    <a:pt x="14878" y="5266"/>
                  </a:lnTo>
                  <a:cubicBezTo>
                    <a:pt x="14192" y="3406"/>
                    <a:pt x="12098" y="0"/>
                    <a:pt x="7792" y="0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2973675" y="2507925"/>
              <a:ext cx="266225" cy="563925"/>
            </a:xfrm>
            <a:custGeom>
              <a:rect b="b" l="l" r="r" t="t"/>
              <a:pathLst>
                <a:path extrusionOk="0" h="22557" w="10649">
                  <a:moveTo>
                    <a:pt x="8601" y="1"/>
                  </a:moveTo>
                  <a:cubicBezTo>
                    <a:pt x="8514" y="1"/>
                    <a:pt x="8426" y="3"/>
                    <a:pt x="8339" y="7"/>
                  </a:cubicBezTo>
                  <a:cubicBezTo>
                    <a:pt x="5109" y="7"/>
                    <a:pt x="2897" y="2043"/>
                    <a:pt x="2897" y="5175"/>
                  </a:cubicBezTo>
                  <a:lnTo>
                    <a:pt x="2897" y="7210"/>
                  </a:lnTo>
                  <a:lnTo>
                    <a:pt x="0" y="7210"/>
                  </a:lnTo>
                  <a:lnTo>
                    <a:pt x="0" y="9833"/>
                  </a:lnTo>
                  <a:lnTo>
                    <a:pt x="2897" y="9833"/>
                  </a:lnTo>
                  <a:lnTo>
                    <a:pt x="2897" y="22556"/>
                  </a:lnTo>
                  <a:lnTo>
                    <a:pt x="5755" y="22556"/>
                  </a:lnTo>
                  <a:lnTo>
                    <a:pt x="5755" y="9833"/>
                  </a:lnTo>
                  <a:lnTo>
                    <a:pt x="9768" y="9833"/>
                  </a:lnTo>
                  <a:lnTo>
                    <a:pt x="9768" y="7210"/>
                  </a:lnTo>
                  <a:lnTo>
                    <a:pt x="5755" y="7210"/>
                  </a:lnTo>
                  <a:lnTo>
                    <a:pt x="5755" y="5273"/>
                  </a:lnTo>
                  <a:cubicBezTo>
                    <a:pt x="5755" y="3472"/>
                    <a:pt x="6890" y="2630"/>
                    <a:pt x="8339" y="2630"/>
                  </a:cubicBezTo>
                  <a:cubicBezTo>
                    <a:pt x="8383" y="2628"/>
                    <a:pt x="8428" y="2627"/>
                    <a:pt x="8472" y="2627"/>
                  </a:cubicBezTo>
                  <a:cubicBezTo>
                    <a:pt x="8878" y="2627"/>
                    <a:pt x="9280" y="2708"/>
                    <a:pt x="9650" y="2884"/>
                  </a:cubicBezTo>
                  <a:lnTo>
                    <a:pt x="10649" y="399"/>
                  </a:lnTo>
                  <a:cubicBezTo>
                    <a:pt x="9988" y="138"/>
                    <a:pt x="9296" y="1"/>
                    <a:pt x="8601" y="1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3237425" y="2675450"/>
              <a:ext cx="394950" cy="408625"/>
            </a:xfrm>
            <a:custGeom>
              <a:rect b="b" l="l" r="r" t="t"/>
              <a:pathLst>
                <a:path extrusionOk="0" h="16345" w="15798">
                  <a:moveTo>
                    <a:pt x="7889" y="2623"/>
                  </a:moveTo>
                  <a:cubicBezTo>
                    <a:pt x="10454" y="2623"/>
                    <a:pt x="12900" y="4659"/>
                    <a:pt x="12900" y="8182"/>
                  </a:cubicBezTo>
                  <a:cubicBezTo>
                    <a:pt x="12900" y="11686"/>
                    <a:pt x="10454" y="13722"/>
                    <a:pt x="7889" y="13722"/>
                  </a:cubicBezTo>
                  <a:cubicBezTo>
                    <a:pt x="5325" y="13722"/>
                    <a:pt x="2878" y="11686"/>
                    <a:pt x="2878" y="8182"/>
                  </a:cubicBezTo>
                  <a:cubicBezTo>
                    <a:pt x="2878" y="4659"/>
                    <a:pt x="5325" y="2623"/>
                    <a:pt x="7889" y="2623"/>
                  </a:cubicBezTo>
                  <a:close/>
                  <a:moveTo>
                    <a:pt x="7889" y="0"/>
                  </a:moveTo>
                  <a:cubicBezTo>
                    <a:pt x="3289" y="0"/>
                    <a:pt x="1" y="3504"/>
                    <a:pt x="1" y="8182"/>
                  </a:cubicBezTo>
                  <a:cubicBezTo>
                    <a:pt x="1" y="12841"/>
                    <a:pt x="3289" y="16345"/>
                    <a:pt x="7889" y="16345"/>
                  </a:cubicBezTo>
                  <a:cubicBezTo>
                    <a:pt x="12509" y="16345"/>
                    <a:pt x="15797" y="12841"/>
                    <a:pt x="15797" y="8182"/>
                  </a:cubicBezTo>
                  <a:cubicBezTo>
                    <a:pt x="15797" y="3504"/>
                    <a:pt x="1248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4"/>
            <p:cNvSpPr/>
            <p:nvPr/>
          </p:nvSpPr>
          <p:spPr>
            <a:xfrm>
              <a:off x="3690100" y="2678325"/>
              <a:ext cx="237350" cy="393525"/>
            </a:xfrm>
            <a:custGeom>
              <a:rect b="b" l="l" r="r" t="t"/>
              <a:pathLst>
                <a:path extrusionOk="0" h="15741" w="9494">
                  <a:moveTo>
                    <a:pt x="7479" y="1"/>
                  </a:moveTo>
                  <a:cubicBezTo>
                    <a:pt x="7426" y="1"/>
                    <a:pt x="7374" y="1"/>
                    <a:pt x="7321" y="3"/>
                  </a:cubicBezTo>
                  <a:cubicBezTo>
                    <a:pt x="5736" y="3"/>
                    <a:pt x="3504" y="1138"/>
                    <a:pt x="2878" y="2900"/>
                  </a:cubicBezTo>
                  <a:lnTo>
                    <a:pt x="2760" y="2900"/>
                  </a:lnTo>
                  <a:lnTo>
                    <a:pt x="2760" y="394"/>
                  </a:lnTo>
                  <a:lnTo>
                    <a:pt x="0" y="394"/>
                  </a:lnTo>
                  <a:lnTo>
                    <a:pt x="0" y="15740"/>
                  </a:lnTo>
                  <a:lnTo>
                    <a:pt x="2878" y="15740"/>
                  </a:lnTo>
                  <a:lnTo>
                    <a:pt x="2878" y="7343"/>
                  </a:lnTo>
                  <a:cubicBezTo>
                    <a:pt x="2878" y="4524"/>
                    <a:pt x="4894" y="2861"/>
                    <a:pt x="6851" y="2861"/>
                  </a:cubicBezTo>
                  <a:cubicBezTo>
                    <a:pt x="6905" y="2859"/>
                    <a:pt x="6958" y="2858"/>
                    <a:pt x="7011" y="2858"/>
                  </a:cubicBezTo>
                  <a:cubicBezTo>
                    <a:pt x="7483" y="2858"/>
                    <a:pt x="7940" y="2935"/>
                    <a:pt x="8398" y="3076"/>
                  </a:cubicBezTo>
                  <a:lnTo>
                    <a:pt x="9494" y="394"/>
                  </a:lnTo>
                  <a:cubicBezTo>
                    <a:pt x="8857" y="122"/>
                    <a:pt x="8170" y="1"/>
                    <a:pt x="7479" y="1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4"/>
            <p:cNvSpPr/>
            <p:nvPr/>
          </p:nvSpPr>
          <p:spPr>
            <a:xfrm>
              <a:off x="4131500" y="2511025"/>
              <a:ext cx="327400" cy="560825"/>
            </a:xfrm>
            <a:custGeom>
              <a:rect b="b" l="l" r="r" t="t"/>
              <a:pathLst>
                <a:path extrusionOk="0" h="22433" w="13096">
                  <a:moveTo>
                    <a:pt x="1" y="1"/>
                  </a:moveTo>
                  <a:lnTo>
                    <a:pt x="1" y="22432"/>
                  </a:lnTo>
                  <a:lnTo>
                    <a:pt x="13096" y="22432"/>
                  </a:lnTo>
                  <a:lnTo>
                    <a:pt x="13096" y="19673"/>
                  </a:lnTo>
                  <a:lnTo>
                    <a:pt x="2898" y="19673"/>
                  </a:lnTo>
                  <a:lnTo>
                    <a:pt x="2898" y="12548"/>
                  </a:lnTo>
                  <a:lnTo>
                    <a:pt x="12098" y="12548"/>
                  </a:lnTo>
                  <a:lnTo>
                    <a:pt x="12098" y="9866"/>
                  </a:lnTo>
                  <a:lnTo>
                    <a:pt x="2898" y="9866"/>
                  </a:lnTo>
                  <a:lnTo>
                    <a:pt x="2898" y="2760"/>
                  </a:lnTo>
                  <a:lnTo>
                    <a:pt x="13096" y="2760"/>
                  </a:lnTo>
                  <a:lnTo>
                    <a:pt x="13096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4"/>
            <p:cNvSpPr/>
            <p:nvPr/>
          </p:nvSpPr>
          <p:spPr>
            <a:xfrm>
              <a:off x="4505875" y="2511025"/>
              <a:ext cx="385150" cy="573050"/>
            </a:xfrm>
            <a:custGeom>
              <a:rect b="b" l="l" r="r" t="t"/>
              <a:pathLst>
                <a:path extrusionOk="0" h="22922" w="15406">
                  <a:moveTo>
                    <a:pt x="7771" y="9200"/>
                  </a:moveTo>
                  <a:cubicBezTo>
                    <a:pt x="10335" y="9200"/>
                    <a:pt x="12665" y="11236"/>
                    <a:pt x="12665" y="14759"/>
                  </a:cubicBezTo>
                  <a:cubicBezTo>
                    <a:pt x="12665" y="18263"/>
                    <a:pt x="10335" y="20299"/>
                    <a:pt x="7771" y="20299"/>
                  </a:cubicBezTo>
                  <a:cubicBezTo>
                    <a:pt x="5187" y="20299"/>
                    <a:pt x="2878" y="18204"/>
                    <a:pt x="2878" y="14759"/>
                  </a:cubicBezTo>
                  <a:cubicBezTo>
                    <a:pt x="2878" y="11314"/>
                    <a:pt x="5187" y="9200"/>
                    <a:pt x="7771" y="9200"/>
                  </a:cubicBezTo>
                  <a:close/>
                  <a:moveTo>
                    <a:pt x="12528" y="1"/>
                  </a:moveTo>
                  <a:lnTo>
                    <a:pt x="12528" y="7086"/>
                  </a:lnTo>
                  <a:lnTo>
                    <a:pt x="12665" y="9200"/>
                  </a:lnTo>
                  <a:lnTo>
                    <a:pt x="12528" y="9200"/>
                  </a:lnTo>
                  <a:cubicBezTo>
                    <a:pt x="11647" y="7791"/>
                    <a:pt x="9748" y="6577"/>
                    <a:pt x="7301" y="6577"/>
                  </a:cubicBezTo>
                  <a:cubicBezTo>
                    <a:pt x="3426" y="6577"/>
                    <a:pt x="0" y="10062"/>
                    <a:pt x="0" y="14759"/>
                  </a:cubicBezTo>
                  <a:cubicBezTo>
                    <a:pt x="0" y="19457"/>
                    <a:pt x="3426" y="22922"/>
                    <a:pt x="7301" y="22922"/>
                  </a:cubicBezTo>
                  <a:cubicBezTo>
                    <a:pt x="9748" y="22922"/>
                    <a:pt x="11647" y="21708"/>
                    <a:pt x="12528" y="20299"/>
                  </a:cubicBezTo>
                  <a:lnTo>
                    <a:pt x="12665" y="20299"/>
                  </a:lnTo>
                  <a:lnTo>
                    <a:pt x="12665" y="22432"/>
                  </a:lnTo>
                  <a:lnTo>
                    <a:pt x="15405" y="22432"/>
                  </a:lnTo>
                  <a:lnTo>
                    <a:pt x="15405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4"/>
            <p:cNvSpPr/>
            <p:nvPr/>
          </p:nvSpPr>
          <p:spPr>
            <a:xfrm>
              <a:off x="4967825" y="2688175"/>
              <a:ext cx="340125" cy="395900"/>
            </a:xfrm>
            <a:custGeom>
              <a:rect b="b" l="l" r="r" t="t"/>
              <a:pathLst>
                <a:path extrusionOk="0" h="15836" w="13605">
                  <a:moveTo>
                    <a:pt x="1" y="0"/>
                  </a:moveTo>
                  <a:lnTo>
                    <a:pt x="1" y="9376"/>
                  </a:lnTo>
                  <a:cubicBezTo>
                    <a:pt x="1" y="13174"/>
                    <a:pt x="1919" y="15836"/>
                    <a:pt x="5873" y="15836"/>
                  </a:cubicBezTo>
                  <a:cubicBezTo>
                    <a:pt x="7967" y="15836"/>
                    <a:pt x="9866" y="14622"/>
                    <a:pt x="10727" y="13213"/>
                  </a:cubicBezTo>
                  <a:lnTo>
                    <a:pt x="10845" y="13213"/>
                  </a:lnTo>
                  <a:lnTo>
                    <a:pt x="10845" y="15346"/>
                  </a:lnTo>
                  <a:lnTo>
                    <a:pt x="13605" y="15346"/>
                  </a:lnTo>
                  <a:lnTo>
                    <a:pt x="13605" y="0"/>
                  </a:lnTo>
                  <a:lnTo>
                    <a:pt x="10727" y="0"/>
                  </a:lnTo>
                  <a:lnTo>
                    <a:pt x="10727" y="8456"/>
                  </a:lnTo>
                  <a:cubicBezTo>
                    <a:pt x="10727" y="10805"/>
                    <a:pt x="9181" y="13213"/>
                    <a:pt x="6675" y="13213"/>
                  </a:cubicBezTo>
                  <a:cubicBezTo>
                    <a:pt x="4483" y="13213"/>
                    <a:pt x="2898" y="12117"/>
                    <a:pt x="2898" y="8926"/>
                  </a:cubicBezTo>
                  <a:lnTo>
                    <a:pt x="2898" y="0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4"/>
            <p:cNvSpPr/>
            <p:nvPr/>
          </p:nvSpPr>
          <p:spPr>
            <a:xfrm>
              <a:off x="5365675" y="2675450"/>
              <a:ext cx="368025" cy="408625"/>
            </a:xfrm>
            <a:custGeom>
              <a:rect b="b" l="l" r="r" t="t"/>
              <a:pathLst>
                <a:path extrusionOk="0" h="16345" w="14721">
                  <a:moveTo>
                    <a:pt x="7889" y="0"/>
                  </a:moveTo>
                  <a:cubicBezTo>
                    <a:pt x="3289" y="0"/>
                    <a:pt x="1" y="3504"/>
                    <a:pt x="1" y="8182"/>
                  </a:cubicBezTo>
                  <a:cubicBezTo>
                    <a:pt x="1" y="12802"/>
                    <a:pt x="3289" y="16345"/>
                    <a:pt x="7889" y="16345"/>
                  </a:cubicBezTo>
                  <a:cubicBezTo>
                    <a:pt x="11550" y="16345"/>
                    <a:pt x="13781" y="14192"/>
                    <a:pt x="14721" y="11941"/>
                  </a:cubicBezTo>
                  <a:lnTo>
                    <a:pt x="12156" y="10844"/>
                  </a:lnTo>
                  <a:cubicBezTo>
                    <a:pt x="11393" y="12626"/>
                    <a:pt x="9827" y="13722"/>
                    <a:pt x="7693" y="13722"/>
                  </a:cubicBezTo>
                  <a:cubicBezTo>
                    <a:pt x="5266" y="13722"/>
                    <a:pt x="2878" y="11490"/>
                    <a:pt x="2878" y="8182"/>
                  </a:cubicBezTo>
                  <a:cubicBezTo>
                    <a:pt x="2878" y="4855"/>
                    <a:pt x="5247" y="2643"/>
                    <a:pt x="7693" y="2643"/>
                  </a:cubicBezTo>
                  <a:cubicBezTo>
                    <a:pt x="9827" y="2643"/>
                    <a:pt x="11236" y="3700"/>
                    <a:pt x="12000" y="5520"/>
                  </a:cubicBezTo>
                  <a:lnTo>
                    <a:pt x="14623" y="4424"/>
                  </a:lnTo>
                  <a:cubicBezTo>
                    <a:pt x="13683" y="2154"/>
                    <a:pt x="1156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4"/>
            <p:cNvSpPr/>
            <p:nvPr/>
          </p:nvSpPr>
          <p:spPr>
            <a:xfrm>
              <a:off x="5774300" y="2675450"/>
              <a:ext cx="341100" cy="408625"/>
            </a:xfrm>
            <a:custGeom>
              <a:rect b="b" l="l" r="r" t="t"/>
              <a:pathLst>
                <a:path extrusionOk="0" h="16345" w="13644">
                  <a:moveTo>
                    <a:pt x="7223" y="8241"/>
                  </a:moveTo>
                  <a:cubicBezTo>
                    <a:pt x="9670" y="8241"/>
                    <a:pt x="10904" y="9239"/>
                    <a:pt x="10904" y="9239"/>
                  </a:cubicBezTo>
                  <a:cubicBezTo>
                    <a:pt x="10904" y="11745"/>
                    <a:pt x="8496" y="13722"/>
                    <a:pt x="6186" y="13722"/>
                  </a:cubicBezTo>
                  <a:cubicBezTo>
                    <a:pt x="4698" y="13722"/>
                    <a:pt x="2995" y="12900"/>
                    <a:pt x="2995" y="11275"/>
                  </a:cubicBezTo>
                  <a:cubicBezTo>
                    <a:pt x="2995" y="9866"/>
                    <a:pt x="4189" y="8241"/>
                    <a:pt x="7223" y="8241"/>
                  </a:cubicBezTo>
                  <a:close/>
                  <a:moveTo>
                    <a:pt x="6832" y="0"/>
                  </a:moveTo>
                  <a:cubicBezTo>
                    <a:pt x="2976" y="0"/>
                    <a:pt x="1116" y="2330"/>
                    <a:pt x="588" y="3739"/>
                  </a:cubicBezTo>
                  <a:lnTo>
                    <a:pt x="3230" y="4855"/>
                  </a:lnTo>
                  <a:cubicBezTo>
                    <a:pt x="3759" y="3426"/>
                    <a:pt x="5286" y="2643"/>
                    <a:pt x="6891" y="2643"/>
                  </a:cubicBezTo>
                  <a:cubicBezTo>
                    <a:pt x="9044" y="2643"/>
                    <a:pt x="10904" y="4033"/>
                    <a:pt x="10884" y="6362"/>
                  </a:cubicBezTo>
                  <a:lnTo>
                    <a:pt x="10884" y="6793"/>
                  </a:lnTo>
                  <a:cubicBezTo>
                    <a:pt x="10297" y="6460"/>
                    <a:pt x="8789" y="5853"/>
                    <a:pt x="6734" y="5853"/>
                  </a:cubicBezTo>
                  <a:cubicBezTo>
                    <a:pt x="3132" y="5853"/>
                    <a:pt x="0" y="7732"/>
                    <a:pt x="0" y="11216"/>
                  </a:cubicBezTo>
                  <a:cubicBezTo>
                    <a:pt x="0" y="14407"/>
                    <a:pt x="2604" y="16345"/>
                    <a:pt x="5736" y="16345"/>
                  </a:cubicBezTo>
                  <a:cubicBezTo>
                    <a:pt x="8359" y="16345"/>
                    <a:pt x="9925" y="14994"/>
                    <a:pt x="10766" y="13722"/>
                  </a:cubicBezTo>
                  <a:lnTo>
                    <a:pt x="10904" y="13722"/>
                  </a:lnTo>
                  <a:lnTo>
                    <a:pt x="10904" y="15855"/>
                  </a:lnTo>
                  <a:lnTo>
                    <a:pt x="13644" y="15855"/>
                  </a:lnTo>
                  <a:lnTo>
                    <a:pt x="13644" y="6577"/>
                  </a:lnTo>
                  <a:cubicBezTo>
                    <a:pt x="13644" y="2251"/>
                    <a:pt x="10590" y="0"/>
                    <a:pt x="6832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4"/>
            <p:cNvSpPr/>
            <p:nvPr/>
          </p:nvSpPr>
          <p:spPr>
            <a:xfrm>
              <a:off x="6152575" y="2570725"/>
              <a:ext cx="249125" cy="507150"/>
            </a:xfrm>
            <a:custGeom>
              <a:rect b="b" l="l" r="r" t="t"/>
              <a:pathLst>
                <a:path extrusionOk="0" h="20286" w="9965">
                  <a:moveTo>
                    <a:pt x="2682" y="1"/>
                  </a:moveTo>
                  <a:lnTo>
                    <a:pt x="2682" y="4698"/>
                  </a:lnTo>
                  <a:lnTo>
                    <a:pt x="1" y="4698"/>
                  </a:lnTo>
                  <a:lnTo>
                    <a:pt x="1" y="7321"/>
                  </a:lnTo>
                  <a:lnTo>
                    <a:pt x="2682" y="7321"/>
                  </a:lnTo>
                  <a:lnTo>
                    <a:pt x="2682" y="15366"/>
                  </a:lnTo>
                  <a:cubicBezTo>
                    <a:pt x="2682" y="18498"/>
                    <a:pt x="4405" y="20279"/>
                    <a:pt x="7635" y="20279"/>
                  </a:cubicBezTo>
                  <a:cubicBezTo>
                    <a:pt x="7724" y="20284"/>
                    <a:pt x="7813" y="20286"/>
                    <a:pt x="7901" y="20286"/>
                  </a:cubicBezTo>
                  <a:cubicBezTo>
                    <a:pt x="8611" y="20286"/>
                    <a:pt x="9303" y="20147"/>
                    <a:pt x="9964" y="19868"/>
                  </a:cubicBezTo>
                  <a:lnTo>
                    <a:pt x="8946" y="17402"/>
                  </a:lnTo>
                  <a:cubicBezTo>
                    <a:pt x="8570" y="17563"/>
                    <a:pt x="8161" y="17659"/>
                    <a:pt x="7749" y="17659"/>
                  </a:cubicBezTo>
                  <a:cubicBezTo>
                    <a:pt x="7711" y="17659"/>
                    <a:pt x="7673" y="17658"/>
                    <a:pt x="7635" y="17656"/>
                  </a:cubicBezTo>
                  <a:cubicBezTo>
                    <a:pt x="6284" y="17656"/>
                    <a:pt x="5579" y="16854"/>
                    <a:pt x="5579" y="15151"/>
                  </a:cubicBezTo>
                  <a:lnTo>
                    <a:pt x="5579" y="7321"/>
                  </a:lnTo>
                  <a:lnTo>
                    <a:pt x="9338" y="7321"/>
                  </a:lnTo>
                  <a:lnTo>
                    <a:pt x="9338" y="4698"/>
                  </a:lnTo>
                  <a:lnTo>
                    <a:pt x="5579" y="4698"/>
                  </a:lnTo>
                  <a:lnTo>
                    <a:pt x="5579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4"/>
            <p:cNvSpPr/>
            <p:nvPr/>
          </p:nvSpPr>
          <p:spPr>
            <a:xfrm>
              <a:off x="6437875" y="2504825"/>
              <a:ext cx="119425" cy="567025"/>
            </a:xfrm>
            <a:custGeom>
              <a:rect b="b" l="l" r="r" t="t"/>
              <a:pathLst>
                <a:path extrusionOk="0" h="22681" w="4777">
                  <a:moveTo>
                    <a:pt x="2058" y="1"/>
                  </a:moveTo>
                  <a:cubicBezTo>
                    <a:pt x="1018" y="1"/>
                    <a:pt x="20" y="802"/>
                    <a:pt x="20" y="2030"/>
                  </a:cubicBezTo>
                  <a:cubicBezTo>
                    <a:pt x="1" y="3165"/>
                    <a:pt x="921" y="4085"/>
                    <a:pt x="2056" y="4085"/>
                  </a:cubicBezTo>
                  <a:cubicBezTo>
                    <a:pt x="3857" y="4065"/>
                    <a:pt x="4777" y="1893"/>
                    <a:pt x="3485" y="601"/>
                  </a:cubicBezTo>
                  <a:cubicBezTo>
                    <a:pt x="3071" y="187"/>
                    <a:pt x="2560" y="1"/>
                    <a:pt x="2058" y="1"/>
                  </a:cubicBezTo>
                  <a:close/>
                  <a:moveTo>
                    <a:pt x="607" y="7334"/>
                  </a:moveTo>
                  <a:lnTo>
                    <a:pt x="607" y="22680"/>
                  </a:lnTo>
                  <a:lnTo>
                    <a:pt x="3485" y="22680"/>
                  </a:lnTo>
                  <a:lnTo>
                    <a:pt x="3485" y="7334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4"/>
            <p:cNvSpPr/>
            <p:nvPr/>
          </p:nvSpPr>
          <p:spPr>
            <a:xfrm>
              <a:off x="6585675" y="2675450"/>
              <a:ext cx="394450" cy="408625"/>
            </a:xfrm>
            <a:custGeom>
              <a:rect b="b" l="l" r="r" t="t"/>
              <a:pathLst>
                <a:path extrusionOk="0" h="16345" w="15778">
                  <a:moveTo>
                    <a:pt x="7889" y="2623"/>
                  </a:moveTo>
                  <a:cubicBezTo>
                    <a:pt x="10453" y="2623"/>
                    <a:pt x="12900" y="4659"/>
                    <a:pt x="12900" y="8182"/>
                  </a:cubicBezTo>
                  <a:cubicBezTo>
                    <a:pt x="12900" y="11686"/>
                    <a:pt x="10453" y="13722"/>
                    <a:pt x="7889" y="13722"/>
                  </a:cubicBezTo>
                  <a:cubicBezTo>
                    <a:pt x="5324" y="13722"/>
                    <a:pt x="2878" y="11686"/>
                    <a:pt x="2878" y="8182"/>
                  </a:cubicBezTo>
                  <a:cubicBezTo>
                    <a:pt x="2878" y="4659"/>
                    <a:pt x="5324" y="2623"/>
                    <a:pt x="7889" y="2623"/>
                  </a:cubicBezTo>
                  <a:close/>
                  <a:moveTo>
                    <a:pt x="7889" y="0"/>
                  </a:moveTo>
                  <a:cubicBezTo>
                    <a:pt x="3289" y="0"/>
                    <a:pt x="0" y="3504"/>
                    <a:pt x="0" y="8182"/>
                  </a:cubicBezTo>
                  <a:cubicBezTo>
                    <a:pt x="0" y="12841"/>
                    <a:pt x="3289" y="16345"/>
                    <a:pt x="7889" y="16345"/>
                  </a:cubicBezTo>
                  <a:cubicBezTo>
                    <a:pt x="12489" y="16345"/>
                    <a:pt x="15777" y="12841"/>
                    <a:pt x="15777" y="8182"/>
                  </a:cubicBezTo>
                  <a:cubicBezTo>
                    <a:pt x="15777" y="3504"/>
                    <a:pt x="1248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4"/>
            <p:cNvSpPr/>
            <p:nvPr/>
          </p:nvSpPr>
          <p:spPr>
            <a:xfrm>
              <a:off x="7037850" y="2675450"/>
              <a:ext cx="340125" cy="396400"/>
            </a:xfrm>
            <a:custGeom>
              <a:rect b="b" l="l" r="r" t="t"/>
              <a:pathLst>
                <a:path extrusionOk="0" h="15856" w="13605">
                  <a:moveTo>
                    <a:pt x="7752" y="0"/>
                  </a:moveTo>
                  <a:cubicBezTo>
                    <a:pt x="5638" y="0"/>
                    <a:pt x="3700" y="1234"/>
                    <a:pt x="2897" y="2643"/>
                  </a:cubicBezTo>
                  <a:lnTo>
                    <a:pt x="2760" y="2643"/>
                  </a:lnTo>
                  <a:lnTo>
                    <a:pt x="2760" y="509"/>
                  </a:lnTo>
                  <a:lnTo>
                    <a:pt x="0" y="509"/>
                  </a:lnTo>
                  <a:lnTo>
                    <a:pt x="0" y="15855"/>
                  </a:lnTo>
                  <a:lnTo>
                    <a:pt x="2897" y="15855"/>
                  </a:lnTo>
                  <a:lnTo>
                    <a:pt x="2897" y="7360"/>
                  </a:lnTo>
                  <a:cubicBezTo>
                    <a:pt x="2897" y="5011"/>
                    <a:pt x="4424" y="2623"/>
                    <a:pt x="6929" y="2623"/>
                  </a:cubicBezTo>
                  <a:cubicBezTo>
                    <a:pt x="9122" y="2623"/>
                    <a:pt x="10727" y="3700"/>
                    <a:pt x="10727" y="6891"/>
                  </a:cubicBezTo>
                  <a:lnTo>
                    <a:pt x="10727" y="15855"/>
                  </a:lnTo>
                  <a:lnTo>
                    <a:pt x="13604" y="15855"/>
                  </a:lnTo>
                  <a:lnTo>
                    <a:pt x="13604" y="6460"/>
                  </a:lnTo>
                  <a:cubicBezTo>
                    <a:pt x="13604" y="2663"/>
                    <a:pt x="11667" y="0"/>
                    <a:pt x="7752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_Four columns">
  <p:cSld name="CUSTOM_3_1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/>
          <p:nvPr>
            <p:ph type="title"/>
          </p:nvPr>
        </p:nvSpPr>
        <p:spPr>
          <a:xfrm>
            <a:off x="1219133" y="1227333"/>
            <a:ext cx="10872000" cy="26664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/>
        </p:txBody>
      </p:sp>
      <p:sp>
        <p:nvSpPr>
          <p:cNvPr id="234" name="Google Shape;234;p25"/>
          <p:cNvSpPr txBox="1"/>
          <p:nvPr>
            <p:ph idx="1" type="body"/>
          </p:nvPr>
        </p:nvSpPr>
        <p:spPr>
          <a:xfrm>
            <a:off x="1219200" y="4096667"/>
            <a:ext cx="5334300" cy="84048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indent="-400050" lvl="0" marL="4572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indent="-400050" lvl="1" marL="9144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2pPr>
            <a:lvl3pPr indent="-400050" lvl="2" marL="13716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3pPr>
            <a:lvl4pPr indent="-400050" lvl="3" marL="18288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4pPr>
            <a:lvl5pPr indent="-400050" lvl="4" marL="22860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5pPr>
            <a:lvl6pPr indent="-400050" lvl="5" marL="27432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6pPr>
            <a:lvl7pPr indent="-400050" lvl="6" marL="32004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7pPr>
            <a:lvl8pPr indent="-400050" lvl="7" marL="36576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8pPr>
            <a:lvl9pPr indent="-400050" lvl="8" marL="41148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9pPr>
          </a:lstStyle>
          <a:p/>
        </p:txBody>
      </p:sp>
      <p:sp>
        <p:nvSpPr>
          <p:cNvPr id="235" name="Google Shape;235;p25"/>
          <p:cNvSpPr txBox="1"/>
          <p:nvPr>
            <p:ph idx="2" type="body"/>
          </p:nvPr>
        </p:nvSpPr>
        <p:spPr>
          <a:xfrm>
            <a:off x="6757177" y="4096667"/>
            <a:ext cx="5334300" cy="84048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indent="-400050" lvl="0" marL="4572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indent="-400050" lvl="1" marL="9144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2pPr>
            <a:lvl3pPr indent="-400050" lvl="2" marL="13716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3pPr>
            <a:lvl4pPr indent="-400050" lvl="3" marL="18288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4pPr>
            <a:lvl5pPr indent="-400050" lvl="4" marL="22860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5pPr>
            <a:lvl6pPr indent="-400050" lvl="5" marL="27432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6pPr>
            <a:lvl7pPr indent="-400050" lvl="6" marL="32004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7pPr>
            <a:lvl8pPr indent="-400050" lvl="7" marL="36576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8pPr>
            <a:lvl9pPr indent="-400050" lvl="8" marL="41148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9pPr>
          </a:lstStyle>
          <a:p/>
        </p:txBody>
      </p:sp>
      <p:sp>
        <p:nvSpPr>
          <p:cNvPr id="236" name="Google Shape;236;p25"/>
          <p:cNvSpPr txBox="1"/>
          <p:nvPr>
            <p:ph idx="3" type="body"/>
          </p:nvPr>
        </p:nvSpPr>
        <p:spPr>
          <a:xfrm>
            <a:off x="12294182" y="4096667"/>
            <a:ext cx="5334300" cy="84048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indent="-400050" lvl="0" marL="4572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indent="-400050" lvl="1" marL="9144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2pPr>
            <a:lvl3pPr indent="-400050" lvl="2" marL="13716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3pPr>
            <a:lvl4pPr indent="-400050" lvl="3" marL="18288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4pPr>
            <a:lvl5pPr indent="-400050" lvl="4" marL="22860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5pPr>
            <a:lvl6pPr indent="-400050" lvl="5" marL="27432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6pPr>
            <a:lvl7pPr indent="-400050" lvl="6" marL="32004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7pPr>
            <a:lvl8pPr indent="-400050" lvl="7" marL="36576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8pPr>
            <a:lvl9pPr indent="-400050" lvl="8" marL="41148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9pPr>
          </a:lstStyle>
          <a:p/>
        </p:txBody>
      </p:sp>
      <p:sp>
        <p:nvSpPr>
          <p:cNvPr id="237" name="Google Shape;237;p25"/>
          <p:cNvSpPr txBox="1"/>
          <p:nvPr>
            <p:ph idx="4" type="body"/>
          </p:nvPr>
        </p:nvSpPr>
        <p:spPr>
          <a:xfrm>
            <a:off x="17831200" y="4096667"/>
            <a:ext cx="5334300" cy="84048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indent="-400050" lvl="0" marL="4572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indent="-400050" lvl="1" marL="9144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2pPr>
            <a:lvl3pPr indent="-400050" lvl="2" marL="13716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3pPr>
            <a:lvl4pPr indent="-400050" lvl="3" marL="18288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4pPr>
            <a:lvl5pPr indent="-400050" lvl="4" marL="22860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5pPr>
            <a:lvl6pPr indent="-400050" lvl="5" marL="27432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6pPr>
            <a:lvl7pPr indent="-400050" lvl="6" marL="32004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7pPr>
            <a:lvl8pPr indent="-400050" lvl="7" marL="36576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8pPr>
            <a:lvl9pPr indent="-400050" lvl="8" marL="41148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9pPr>
          </a:lstStyle>
          <a:p/>
        </p:txBody>
      </p:sp>
      <p:pic>
        <p:nvPicPr>
          <p:cNvPr id="238" name="Google Shape;23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07067" y="12954567"/>
            <a:ext cx="1758281" cy="30763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5"/>
          <p:cNvSpPr txBox="1"/>
          <p:nvPr/>
        </p:nvSpPr>
        <p:spPr>
          <a:xfrm>
            <a:off x="18033533" y="-802"/>
            <a:ext cx="5131200" cy="122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 + Confidential</a:t>
            </a:r>
            <a:endParaRPr sz="1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Quote">
  <p:cSld name="CUSTOM_3_1_1_1_1_1_2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6"/>
          <p:cNvSpPr txBox="1"/>
          <p:nvPr>
            <p:ph type="title"/>
          </p:nvPr>
        </p:nvSpPr>
        <p:spPr>
          <a:xfrm>
            <a:off x="1219200" y="4096667"/>
            <a:ext cx="16410300" cy="5535300"/>
          </a:xfrm>
          <a:prstGeom prst="rect">
            <a:avLst/>
          </a:prstGeom>
        </p:spPr>
        <p:txBody>
          <a:bodyPr anchorCtr="0" anchor="b" bIns="0" lIns="0" spcFirstLastPara="1" rIns="243800" wrap="square" tIns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6400"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lnSpc>
                <a:spcPct val="125000"/>
              </a:lnSpc>
              <a:spcBef>
                <a:spcPts val="2700"/>
              </a:spcBef>
              <a:spcAft>
                <a:spcPts val="0"/>
              </a:spcAft>
              <a:buNone/>
              <a:defRPr sz="6400">
                <a:latin typeface="Google Sans"/>
                <a:ea typeface="Google Sans"/>
                <a:cs typeface="Google Sans"/>
                <a:sym typeface="Google Sans"/>
              </a:defRPr>
            </a:lvl2pPr>
            <a:lvl3pPr lvl="2" rtl="0">
              <a:lnSpc>
                <a:spcPct val="125000"/>
              </a:lnSpc>
              <a:spcBef>
                <a:spcPts val="2700"/>
              </a:spcBef>
              <a:spcAft>
                <a:spcPts val="0"/>
              </a:spcAft>
              <a:buNone/>
              <a:defRPr sz="6400">
                <a:latin typeface="Google Sans"/>
                <a:ea typeface="Google Sans"/>
                <a:cs typeface="Google Sans"/>
                <a:sym typeface="Google Sans"/>
              </a:defRPr>
            </a:lvl3pPr>
            <a:lvl4pPr lvl="3" rtl="0">
              <a:lnSpc>
                <a:spcPct val="125000"/>
              </a:lnSpc>
              <a:spcBef>
                <a:spcPts val="2700"/>
              </a:spcBef>
              <a:spcAft>
                <a:spcPts val="0"/>
              </a:spcAft>
              <a:buNone/>
              <a:defRPr sz="6400">
                <a:latin typeface="Google Sans"/>
                <a:ea typeface="Google Sans"/>
                <a:cs typeface="Google Sans"/>
                <a:sym typeface="Google Sans"/>
              </a:defRPr>
            </a:lvl4pPr>
            <a:lvl5pPr lvl="4" rtl="0">
              <a:lnSpc>
                <a:spcPct val="125000"/>
              </a:lnSpc>
              <a:spcBef>
                <a:spcPts val="2700"/>
              </a:spcBef>
              <a:spcAft>
                <a:spcPts val="0"/>
              </a:spcAft>
              <a:buNone/>
              <a:defRPr sz="6400">
                <a:latin typeface="Google Sans"/>
                <a:ea typeface="Google Sans"/>
                <a:cs typeface="Google Sans"/>
                <a:sym typeface="Google Sans"/>
              </a:defRPr>
            </a:lvl5pPr>
            <a:lvl6pPr lvl="5" rtl="0">
              <a:lnSpc>
                <a:spcPct val="125000"/>
              </a:lnSpc>
              <a:spcBef>
                <a:spcPts val="2700"/>
              </a:spcBef>
              <a:spcAft>
                <a:spcPts val="0"/>
              </a:spcAft>
              <a:buNone/>
              <a:defRPr sz="6400">
                <a:latin typeface="Google Sans"/>
                <a:ea typeface="Google Sans"/>
                <a:cs typeface="Google Sans"/>
                <a:sym typeface="Google Sans"/>
              </a:defRPr>
            </a:lvl6pPr>
            <a:lvl7pPr lvl="6" rtl="0">
              <a:lnSpc>
                <a:spcPct val="125000"/>
              </a:lnSpc>
              <a:spcBef>
                <a:spcPts val="2700"/>
              </a:spcBef>
              <a:spcAft>
                <a:spcPts val="0"/>
              </a:spcAft>
              <a:buNone/>
              <a:defRPr sz="6400">
                <a:latin typeface="Google Sans"/>
                <a:ea typeface="Google Sans"/>
                <a:cs typeface="Google Sans"/>
                <a:sym typeface="Google Sans"/>
              </a:defRPr>
            </a:lvl7pPr>
            <a:lvl8pPr lvl="7" rtl="0">
              <a:lnSpc>
                <a:spcPct val="125000"/>
              </a:lnSpc>
              <a:spcBef>
                <a:spcPts val="2700"/>
              </a:spcBef>
              <a:spcAft>
                <a:spcPts val="0"/>
              </a:spcAft>
              <a:buNone/>
              <a:defRPr sz="6400">
                <a:latin typeface="Google Sans"/>
                <a:ea typeface="Google Sans"/>
                <a:cs typeface="Google Sans"/>
                <a:sym typeface="Google Sans"/>
              </a:defRPr>
            </a:lvl8pPr>
            <a:lvl9pPr lvl="8" rtl="0">
              <a:lnSpc>
                <a:spcPct val="125000"/>
              </a:lnSpc>
              <a:spcBef>
                <a:spcPts val="2700"/>
              </a:spcBef>
              <a:spcAft>
                <a:spcPts val="2700"/>
              </a:spcAft>
              <a:buNone/>
              <a:defRPr sz="6400"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242" name="Google Shape;242;p26"/>
          <p:cNvSpPr txBox="1"/>
          <p:nvPr>
            <p:ph idx="1" type="subTitle"/>
          </p:nvPr>
        </p:nvSpPr>
        <p:spPr>
          <a:xfrm>
            <a:off x="1219200" y="9835333"/>
            <a:ext cx="10871100" cy="26655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grpSp>
        <p:nvGrpSpPr>
          <p:cNvPr id="243" name="Google Shape;243;p26"/>
          <p:cNvGrpSpPr/>
          <p:nvPr/>
        </p:nvGrpSpPr>
        <p:grpSpPr>
          <a:xfrm>
            <a:off x="19804432" y="12842890"/>
            <a:ext cx="3360083" cy="389941"/>
            <a:chOff x="242525" y="2441975"/>
            <a:chExt cx="7135450" cy="828075"/>
          </a:xfrm>
        </p:grpSpPr>
        <p:sp>
          <p:nvSpPr>
            <p:cNvPr id="244" name="Google Shape;244;p26"/>
            <p:cNvSpPr/>
            <p:nvPr/>
          </p:nvSpPr>
          <p:spPr>
            <a:xfrm>
              <a:off x="242525" y="2441975"/>
              <a:ext cx="625925" cy="642600"/>
            </a:xfrm>
            <a:custGeom>
              <a:rect b="b" l="l" r="r" t="t"/>
              <a:pathLst>
                <a:path extrusionOk="0" h="25704" w="25037">
                  <a:moveTo>
                    <a:pt x="13255" y="1"/>
                  </a:moveTo>
                  <a:cubicBezTo>
                    <a:pt x="13182" y="1"/>
                    <a:pt x="13110" y="1"/>
                    <a:pt x="13037" y="3"/>
                  </a:cubicBezTo>
                  <a:cubicBezTo>
                    <a:pt x="5951" y="3"/>
                    <a:pt x="0" y="5777"/>
                    <a:pt x="0" y="12843"/>
                  </a:cubicBezTo>
                  <a:cubicBezTo>
                    <a:pt x="0" y="19929"/>
                    <a:pt x="5951" y="25684"/>
                    <a:pt x="13037" y="25703"/>
                  </a:cubicBezTo>
                  <a:cubicBezTo>
                    <a:pt x="16854" y="25703"/>
                    <a:pt x="19731" y="24451"/>
                    <a:pt x="22002" y="22102"/>
                  </a:cubicBezTo>
                  <a:cubicBezTo>
                    <a:pt x="24312" y="19772"/>
                    <a:pt x="25036" y="16523"/>
                    <a:pt x="25036" y="13881"/>
                  </a:cubicBezTo>
                  <a:cubicBezTo>
                    <a:pt x="25036" y="13156"/>
                    <a:pt x="24977" y="12413"/>
                    <a:pt x="24840" y="11688"/>
                  </a:cubicBezTo>
                  <a:lnTo>
                    <a:pt x="13037" y="11688"/>
                  </a:lnTo>
                  <a:lnTo>
                    <a:pt x="13037" y="15212"/>
                  </a:lnTo>
                  <a:lnTo>
                    <a:pt x="21434" y="15212"/>
                  </a:lnTo>
                  <a:cubicBezTo>
                    <a:pt x="21180" y="17169"/>
                    <a:pt x="20534" y="18598"/>
                    <a:pt x="19516" y="19616"/>
                  </a:cubicBezTo>
                  <a:cubicBezTo>
                    <a:pt x="18302" y="20829"/>
                    <a:pt x="16384" y="22180"/>
                    <a:pt x="13037" y="22180"/>
                  </a:cubicBezTo>
                  <a:cubicBezTo>
                    <a:pt x="7869" y="22180"/>
                    <a:pt x="3837" y="18030"/>
                    <a:pt x="3837" y="12843"/>
                  </a:cubicBezTo>
                  <a:cubicBezTo>
                    <a:pt x="3837" y="7676"/>
                    <a:pt x="7869" y="3506"/>
                    <a:pt x="13037" y="3506"/>
                  </a:cubicBezTo>
                  <a:cubicBezTo>
                    <a:pt x="13062" y="3506"/>
                    <a:pt x="13087" y="3506"/>
                    <a:pt x="13112" y="3506"/>
                  </a:cubicBezTo>
                  <a:cubicBezTo>
                    <a:pt x="15434" y="3506"/>
                    <a:pt x="17675" y="4404"/>
                    <a:pt x="19359" y="6012"/>
                  </a:cubicBezTo>
                  <a:lnTo>
                    <a:pt x="21845" y="3545"/>
                  </a:lnTo>
                  <a:cubicBezTo>
                    <a:pt x="19548" y="1268"/>
                    <a:pt x="16465" y="1"/>
                    <a:pt x="13255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899250" y="2670550"/>
              <a:ext cx="415000" cy="413525"/>
            </a:xfrm>
            <a:custGeom>
              <a:rect b="b" l="l" r="r" t="t"/>
              <a:pathLst>
                <a:path extrusionOk="0" h="16541" w="16600">
                  <a:moveTo>
                    <a:pt x="8300" y="3270"/>
                  </a:moveTo>
                  <a:cubicBezTo>
                    <a:pt x="10805" y="3270"/>
                    <a:pt x="12959" y="5305"/>
                    <a:pt x="12959" y="8281"/>
                  </a:cubicBezTo>
                  <a:cubicBezTo>
                    <a:pt x="12959" y="11256"/>
                    <a:pt x="10805" y="13292"/>
                    <a:pt x="8300" y="13292"/>
                  </a:cubicBezTo>
                  <a:cubicBezTo>
                    <a:pt x="5794" y="13292"/>
                    <a:pt x="3641" y="11217"/>
                    <a:pt x="3641" y="8281"/>
                  </a:cubicBezTo>
                  <a:cubicBezTo>
                    <a:pt x="3641" y="5325"/>
                    <a:pt x="5794" y="3270"/>
                    <a:pt x="8300" y="3270"/>
                  </a:cubicBezTo>
                  <a:close/>
                  <a:moveTo>
                    <a:pt x="8300" y="1"/>
                  </a:moveTo>
                  <a:cubicBezTo>
                    <a:pt x="3719" y="1"/>
                    <a:pt x="0" y="3485"/>
                    <a:pt x="0" y="8281"/>
                  </a:cubicBezTo>
                  <a:cubicBezTo>
                    <a:pt x="0" y="13057"/>
                    <a:pt x="3719" y="16541"/>
                    <a:pt x="8300" y="16541"/>
                  </a:cubicBezTo>
                  <a:cubicBezTo>
                    <a:pt x="12880" y="16541"/>
                    <a:pt x="16600" y="13037"/>
                    <a:pt x="16600" y="8281"/>
                  </a:cubicBezTo>
                  <a:cubicBezTo>
                    <a:pt x="16600" y="3504"/>
                    <a:pt x="12880" y="1"/>
                    <a:pt x="8300" y="1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1351900" y="2670550"/>
              <a:ext cx="415025" cy="413525"/>
            </a:xfrm>
            <a:custGeom>
              <a:rect b="b" l="l" r="r" t="t"/>
              <a:pathLst>
                <a:path extrusionOk="0" h="16541" w="16601">
                  <a:moveTo>
                    <a:pt x="8300" y="3270"/>
                  </a:moveTo>
                  <a:cubicBezTo>
                    <a:pt x="10806" y="3270"/>
                    <a:pt x="12959" y="5305"/>
                    <a:pt x="12959" y="8281"/>
                  </a:cubicBezTo>
                  <a:cubicBezTo>
                    <a:pt x="12959" y="11256"/>
                    <a:pt x="10806" y="13292"/>
                    <a:pt x="8300" y="13292"/>
                  </a:cubicBezTo>
                  <a:cubicBezTo>
                    <a:pt x="5795" y="13292"/>
                    <a:pt x="3642" y="11217"/>
                    <a:pt x="3642" y="8281"/>
                  </a:cubicBezTo>
                  <a:cubicBezTo>
                    <a:pt x="3642" y="5325"/>
                    <a:pt x="5795" y="3270"/>
                    <a:pt x="8300" y="3270"/>
                  </a:cubicBezTo>
                  <a:close/>
                  <a:moveTo>
                    <a:pt x="8300" y="1"/>
                  </a:moveTo>
                  <a:cubicBezTo>
                    <a:pt x="3720" y="1"/>
                    <a:pt x="1" y="3485"/>
                    <a:pt x="1" y="8281"/>
                  </a:cubicBezTo>
                  <a:cubicBezTo>
                    <a:pt x="1" y="13057"/>
                    <a:pt x="3720" y="16541"/>
                    <a:pt x="8300" y="16541"/>
                  </a:cubicBezTo>
                  <a:cubicBezTo>
                    <a:pt x="12881" y="16541"/>
                    <a:pt x="16600" y="13037"/>
                    <a:pt x="16600" y="8281"/>
                  </a:cubicBezTo>
                  <a:cubicBezTo>
                    <a:pt x="16600" y="3504"/>
                    <a:pt x="12881" y="1"/>
                    <a:pt x="8300" y="1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1805050" y="2670550"/>
              <a:ext cx="396425" cy="599500"/>
            </a:xfrm>
            <a:custGeom>
              <a:rect b="b" l="l" r="r" t="t"/>
              <a:pathLst>
                <a:path extrusionOk="0" h="23980" w="15857">
                  <a:moveTo>
                    <a:pt x="8242" y="3270"/>
                  </a:moveTo>
                  <a:cubicBezTo>
                    <a:pt x="10747" y="3270"/>
                    <a:pt x="12646" y="5403"/>
                    <a:pt x="12646" y="8300"/>
                  </a:cubicBezTo>
                  <a:cubicBezTo>
                    <a:pt x="12646" y="11217"/>
                    <a:pt x="10708" y="13292"/>
                    <a:pt x="8242" y="13292"/>
                  </a:cubicBezTo>
                  <a:cubicBezTo>
                    <a:pt x="5736" y="13292"/>
                    <a:pt x="3642" y="11197"/>
                    <a:pt x="3642" y="8300"/>
                  </a:cubicBezTo>
                  <a:cubicBezTo>
                    <a:pt x="3642" y="5423"/>
                    <a:pt x="5736" y="3270"/>
                    <a:pt x="8242" y="3270"/>
                  </a:cubicBezTo>
                  <a:close/>
                  <a:moveTo>
                    <a:pt x="7929" y="1"/>
                  </a:moveTo>
                  <a:cubicBezTo>
                    <a:pt x="3779" y="1"/>
                    <a:pt x="1" y="3641"/>
                    <a:pt x="1" y="8300"/>
                  </a:cubicBezTo>
                  <a:cubicBezTo>
                    <a:pt x="1" y="12978"/>
                    <a:pt x="3779" y="16541"/>
                    <a:pt x="7929" y="16541"/>
                  </a:cubicBezTo>
                  <a:cubicBezTo>
                    <a:pt x="9886" y="16541"/>
                    <a:pt x="11452" y="15660"/>
                    <a:pt x="12274" y="14662"/>
                  </a:cubicBezTo>
                  <a:lnTo>
                    <a:pt x="12392" y="14662"/>
                  </a:lnTo>
                  <a:lnTo>
                    <a:pt x="12392" y="15856"/>
                  </a:lnTo>
                  <a:cubicBezTo>
                    <a:pt x="12392" y="19007"/>
                    <a:pt x="10708" y="20710"/>
                    <a:pt x="7987" y="20710"/>
                  </a:cubicBezTo>
                  <a:cubicBezTo>
                    <a:pt x="5756" y="20710"/>
                    <a:pt x="4386" y="19105"/>
                    <a:pt x="3818" y="17774"/>
                  </a:cubicBezTo>
                  <a:lnTo>
                    <a:pt x="666" y="19085"/>
                  </a:lnTo>
                  <a:cubicBezTo>
                    <a:pt x="1874" y="22046"/>
                    <a:pt x="4748" y="23979"/>
                    <a:pt x="7939" y="23979"/>
                  </a:cubicBezTo>
                  <a:cubicBezTo>
                    <a:pt x="7955" y="23979"/>
                    <a:pt x="7971" y="23979"/>
                    <a:pt x="7987" y="23979"/>
                  </a:cubicBezTo>
                  <a:cubicBezTo>
                    <a:pt x="12255" y="23979"/>
                    <a:pt x="15856" y="21473"/>
                    <a:pt x="15856" y="15366"/>
                  </a:cubicBezTo>
                  <a:lnTo>
                    <a:pt x="15856" y="510"/>
                  </a:lnTo>
                  <a:lnTo>
                    <a:pt x="12392" y="510"/>
                  </a:lnTo>
                  <a:lnTo>
                    <a:pt x="12392" y="1860"/>
                  </a:lnTo>
                  <a:lnTo>
                    <a:pt x="12274" y="1860"/>
                  </a:lnTo>
                  <a:cubicBezTo>
                    <a:pt x="11452" y="882"/>
                    <a:pt x="9886" y="1"/>
                    <a:pt x="7929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2263600" y="2464050"/>
              <a:ext cx="91050" cy="607800"/>
            </a:xfrm>
            <a:custGeom>
              <a:rect b="b" l="l" r="r" t="t"/>
              <a:pathLst>
                <a:path extrusionOk="0" h="24312" w="3642">
                  <a:moveTo>
                    <a:pt x="0" y="0"/>
                  </a:moveTo>
                  <a:lnTo>
                    <a:pt x="0" y="24311"/>
                  </a:lnTo>
                  <a:lnTo>
                    <a:pt x="3641" y="24311"/>
                  </a:lnTo>
                  <a:lnTo>
                    <a:pt x="3641" y="0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2398650" y="2671050"/>
              <a:ext cx="381250" cy="413525"/>
            </a:xfrm>
            <a:custGeom>
              <a:rect b="b" l="l" r="r" t="t"/>
              <a:pathLst>
                <a:path extrusionOk="0" h="16541" w="15250">
                  <a:moveTo>
                    <a:pt x="7909" y="3191"/>
                  </a:moveTo>
                  <a:cubicBezTo>
                    <a:pt x="9358" y="3191"/>
                    <a:pt x="10571" y="3896"/>
                    <a:pt x="10982" y="4933"/>
                  </a:cubicBezTo>
                  <a:lnTo>
                    <a:pt x="3603" y="8006"/>
                  </a:lnTo>
                  <a:cubicBezTo>
                    <a:pt x="3505" y="4815"/>
                    <a:pt x="6069" y="3191"/>
                    <a:pt x="7909" y="3191"/>
                  </a:cubicBezTo>
                  <a:close/>
                  <a:moveTo>
                    <a:pt x="7792" y="0"/>
                  </a:moveTo>
                  <a:cubicBezTo>
                    <a:pt x="3505" y="0"/>
                    <a:pt x="1" y="3347"/>
                    <a:pt x="1" y="8261"/>
                  </a:cubicBezTo>
                  <a:cubicBezTo>
                    <a:pt x="1" y="12919"/>
                    <a:pt x="3505" y="16540"/>
                    <a:pt x="8203" y="16540"/>
                  </a:cubicBezTo>
                  <a:cubicBezTo>
                    <a:pt x="10982" y="16540"/>
                    <a:pt x="13566" y="15170"/>
                    <a:pt x="15093" y="12860"/>
                  </a:cubicBezTo>
                  <a:lnTo>
                    <a:pt x="12274" y="10981"/>
                  </a:lnTo>
                  <a:cubicBezTo>
                    <a:pt x="11335" y="12352"/>
                    <a:pt x="10043" y="13272"/>
                    <a:pt x="8203" y="13272"/>
                  </a:cubicBezTo>
                  <a:cubicBezTo>
                    <a:pt x="6343" y="13272"/>
                    <a:pt x="5032" y="12430"/>
                    <a:pt x="4190" y="10766"/>
                  </a:cubicBezTo>
                  <a:lnTo>
                    <a:pt x="15249" y="6186"/>
                  </a:lnTo>
                  <a:lnTo>
                    <a:pt x="14878" y="5266"/>
                  </a:lnTo>
                  <a:cubicBezTo>
                    <a:pt x="14192" y="3406"/>
                    <a:pt x="12098" y="0"/>
                    <a:pt x="7792" y="0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2973675" y="2507925"/>
              <a:ext cx="266225" cy="563925"/>
            </a:xfrm>
            <a:custGeom>
              <a:rect b="b" l="l" r="r" t="t"/>
              <a:pathLst>
                <a:path extrusionOk="0" h="22557" w="10649">
                  <a:moveTo>
                    <a:pt x="8601" y="1"/>
                  </a:moveTo>
                  <a:cubicBezTo>
                    <a:pt x="8514" y="1"/>
                    <a:pt x="8426" y="3"/>
                    <a:pt x="8339" y="7"/>
                  </a:cubicBezTo>
                  <a:cubicBezTo>
                    <a:pt x="5109" y="7"/>
                    <a:pt x="2897" y="2043"/>
                    <a:pt x="2897" y="5175"/>
                  </a:cubicBezTo>
                  <a:lnTo>
                    <a:pt x="2897" y="7210"/>
                  </a:lnTo>
                  <a:lnTo>
                    <a:pt x="0" y="7210"/>
                  </a:lnTo>
                  <a:lnTo>
                    <a:pt x="0" y="9833"/>
                  </a:lnTo>
                  <a:lnTo>
                    <a:pt x="2897" y="9833"/>
                  </a:lnTo>
                  <a:lnTo>
                    <a:pt x="2897" y="22556"/>
                  </a:lnTo>
                  <a:lnTo>
                    <a:pt x="5755" y="22556"/>
                  </a:lnTo>
                  <a:lnTo>
                    <a:pt x="5755" y="9833"/>
                  </a:lnTo>
                  <a:lnTo>
                    <a:pt x="9768" y="9833"/>
                  </a:lnTo>
                  <a:lnTo>
                    <a:pt x="9768" y="7210"/>
                  </a:lnTo>
                  <a:lnTo>
                    <a:pt x="5755" y="7210"/>
                  </a:lnTo>
                  <a:lnTo>
                    <a:pt x="5755" y="5273"/>
                  </a:lnTo>
                  <a:cubicBezTo>
                    <a:pt x="5755" y="3472"/>
                    <a:pt x="6890" y="2630"/>
                    <a:pt x="8339" y="2630"/>
                  </a:cubicBezTo>
                  <a:cubicBezTo>
                    <a:pt x="8383" y="2628"/>
                    <a:pt x="8428" y="2627"/>
                    <a:pt x="8472" y="2627"/>
                  </a:cubicBezTo>
                  <a:cubicBezTo>
                    <a:pt x="8878" y="2627"/>
                    <a:pt x="9280" y="2708"/>
                    <a:pt x="9650" y="2884"/>
                  </a:cubicBezTo>
                  <a:lnTo>
                    <a:pt x="10649" y="399"/>
                  </a:lnTo>
                  <a:cubicBezTo>
                    <a:pt x="9988" y="138"/>
                    <a:pt x="9296" y="1"/>
                    <a:pt x="8601" y="1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3237425" y="2675450"/>
              <a:ext cx="394950" cy="408625"/>
            </a:xfrm>
            <a:custGeom>
              <a:rect b="b" l="l" r="r" t="t"/>
              <a:pathLst>
                <a:path extrusionOk="0" h="16345" w="15798">
                  <a:moveTo>
                    <a:pt x="7889" y="2623"/>
                  </a:moveTo>
                  <a:cubicBezTo>
                    <a:pt x="10454" y="2623"/>
                    <a:pt x="12900" y="4659"/>
                    <a:pt x="12900" y="8182"/>
                  </a:cubicBezTo>
                  <a:cubicBezTo>
                    <a:pt x="12900" y="11686"/>
                    <a:pt x="10454" y="13722"/>
                    <a:pt x="7889" y="13722"/>
                  </a:cubicBezTo>
                  <a:cubicBezTo>
                    <a:pt x="5325" y="13722"/>
                    <a:pt x="2878" y="11686"/>
                    <a:pt x="2878" y="8182"/>
                  </a:cubicBezTo>
                  <a:cubicBezTo>
                    <a:pt x="2878" y="4659"/>
                    <a:pt x="5325" y="2623"/>
                    <a:pt x="7889" y="2623"/>
                  </a:cubicBezTo>
                  <a:close/>
                  <a:moveTo>
                    <a:pt x="7889" y="0"/>
                  </a:moveTo>
                  <a:cubicBezTo>
                    <a:pt x="3289" y="0"/>
                    <a:pt x="1" y="3504"/>
                    <a:pt x="1" y="8182"/>
                  </a:cubicBezTo>
                  <a:cubicBezTo>
                    <a:pt x="1" y="12841"/>
                    <a:pt x="3289" y="16345"/>
                    <a:pt x="7889" y="16345"/>
                  </a:cubicBezTo>
                  <a:cubicBezTo>
                    <a:pt x="12509" y="16345"/>
                    <a:pt x="15797" y="12841"/>
                    <a:pt x="15797" y="8182"/>
                  </a:cubicBezTo>
                  <a:cubicBezTo>
                    <a:pt x="15797" y="3504"/>
                    <a:pt x="1248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3690100" y="2678325"/>
              <a:ext cx="237350" cy="393525"/>
            </a:xfrm>
            <a:custGeom>
              <a:rect b="b" l="l" r="r" t="t"/>
              <a:pathLst>
                <a:path extrusionOk="0" h="15741" w="9494">
                  <a:moveTo>
                    <a:pt x="7479" y="1"/>
                  </a:moveTo>
                  <a:cubicBezTo>
                    <a:pt x="7426" y="1"/>
                    <a:pt x="7374" y="1"/>
                    <a:pt x="7321" y="3"/>
                  </a:cubicBezTo>
                  <a:cubicBezTo>
                    <a:pt x="5736" y="3"/>
                    <a:pt x="3504" y="1138"/>
                    <a:pt x="2878" y="2900"/>
                  </a:cubicBezTo>
                  <a:lnTo>
                    <a:pt x="2760" y="2900"/>
                  </a:lnTo>
                  <a:lnTo>
                    <a:pt x="2760" y="394"/>
                  </a:lnTo>
                  <a:lnTo>
                    <a:pt x="0" y="394"/>
                  </a:lnTo>
                  <a:lnTo>
                    <a:pt x="0" y="15740"/>
                  </a:lnTo>
                  <a:lnTo>
                    <a:pt x="2878" y="15740"/>
                  </a:lnTo>
                  <a:lnTo>
                    <a:pt x="2878" y="7343"/>
                  </a:lnTo>
                  <a:cubicBezTo>
                    <a:pt x="2878" y="4524"/>
                    <a:pt x="4894" y="2861"/>
                    <a:pt x="6851" y="2861"/>
                  </a:cubicBezTo>
                  <a:cubicBezTo>
                    <a:pt x="6905" y="2859"/>
                    <a:pt x="6958" y="2858"/>
                    <a:pt x="7011" y="2858"/>
                  </a:cubicBezTo>
                  <a:cubicBezTo>
                    <a:pt x="7483" y="2858"/>
                    <a:pt x="7940" y="2935"/>
                    <a:pt x="8398" y="3076"/>
                  </a:cubicBezTo>
                  <a:lnTo>
                    <a:pt x="9494" y="394"/>
                  </a:lnTo>
                  <a:cubicBezTo>
                    <a:pt x="8857" y="122"/>
                    <a:pt x="8170" y="1"/>
                    <a:pt x="7479" y="1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4131500" y="2511025"/>
              <a:ext cx="327400" cy="560825"/>
            </a:xfrm>
            <a:custGeom>
              <a:rect b="b" l="l" r="r" t="t"/>
              <a:pathLst>
                <a:path extrusionOk="0" h="22433" w="13096">
                  <a:moveTo>
                    <a:pt x="1" y="1"/>
                  </a:moveTo>
                  <a:lnTo>
                    <a:pt x="1" y="22432"/>
                  </a:lnTo>
                  <a:lnTo>
                    <a:pt x="13096" y="22432"/>
                  </a:lnTo>
                  <a:lnTo>
                    <a:pt x="13096" y="19673"/>
                  </a:lnTo>
                  <a:lnTo>
                    <a:pt x="2898" y="19673"/>
                  </a:lnTo>
                  <a:lnTo>
                    <a:pt x="2898" y="12548"/>
                  </a:lnTo>
                  <a:lnTo>
                    <a:pt x="12098" y="12548"/>
                  </a:lnTo>
                  <a:lnTo>
                    <a:pt x="12098" y="9866"/>
                  </a:lnTo>
                  <a:lnTo>
                    <a:pt x="2898" y="9866"/>
                  </a:lnTo>
                  <a:lnTo>
                    <a:pt x="2898" y="2760"/>
                  </a:lnTo>
                  <a:lnTo>
                    <a:pt x="13096" y="2760"/>
                  </a:lnTo>
                  <a:lnTo>
                    <a:pt x="13096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6"/>
            <p:cNvSpPr/>
            <p:nvPr/>
          </p:nvSpPr>
          <p:spPr>
            <a:xfrm>
              <a:off x="4505875" y="2511025"/>
              <a:ext cx="385150" cy="573050"/>
            </a:xfrm>
            <a:custGeom>
              <a:rect b="b" l="l" r="r" t="t"/>
              <a:pathLst>
                <a:path extrusionOk="0" h="22922" w="15406">
                  <a:moveTo>
                    <a:pt x="7771" y="9200"/>
                  </a:moveTo>
                  <a:cubicBezTo>
                    <a:pt x="10335" y="9200"/>
                    <a:pt x="12665" y="11236"/>
                    <a:pt x="12665" y="14759"/>
                  </a:cubicBezTo>
                  <a:cubicBezTo>
                    <a:pt x="12665" y="18263"/>
                    <a:pt x="10335" y="20299"/>
                    <a:pt x="7771" y="20299"/>
                  </a:cubicBezTo>
                  <a:cubicBezTo>
                    <a:pt x="5187" y="20299"/>
                    <a:pt x="2878" y="18204"/>
                    <a:pt x="2878" y="14759"/>
                  </a:cubicBezTo>
                  <a:cubicBezTo>
                    <a:pt x="2878" y="11314"/>
                    <a:pt x="5187" y="9200"/>
                    <a:pt x="7771" y="9200"/>
                  </a:cubicBezTo>
                  <a:close/>
                  <a:moveTo>
                    <a:pt x="12528" y="1"/>
                  </a:moveTo>
                  <a:lnTo>
                    <a:pt x="12528" y="7086"/>
                  </a:lnTo>
                  <a:lnTo>
                    <a:pt x="12665" y="9200"/>
                  </a:lnTo>
                  <a:lnTo>
                    <a:pt x="12528" y="9200"/>
                  </a:lnTo>
                  <a:cubicBezTo>
                    <a:pt x="11647" y="7791"/>
                    <a:pt x="9748" y="6577"/>
                    <a:pt x="7301" y="6577"/>
                  </a:cubicBezTo>
                  <a:cubicBezTo>
                    <a:pt x="3426" y="6577"/>
                    <a:pt x="0" y="10062"/>
                    <a:pt x="0" y="14759"/>
                  </a:cubicBezTo>
                  <a:cubicBezTo>
                    <a:pt x="0" y="19457"/>
                    <a:pt x="3426" y="22922"/>
                    <a:pt x="7301" y="22922"/>
                  </a:cubicBezTo>
                  <a:cubicBezTo>
                    <a:pt x="9748" y="22922"/>
                    <a:pt x="11647" y="21708"/>
                    <a:pt x="12528" y="20299"/>
                  </a:cubicBezTo>
                  <a:lnTo>
                    <a:pt x="12665" y="20299"/>
                  </a:lnTo>
                  <a:lnTo>
                    <a:pt x="12665" y="22432"/>
                  </a:lnTo>
                  <a:lnTo>
                    <a:pt x="15405" y="22432"/>
                  </a:lnTo>
                  <a:lnTo>
                    <a:pt x="15405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6"/>
            <p:cNvSpPr/>
            <p:nvPr/>
          </p:nvSpPr>
          <p:spPr>
            <a:xfrm>
              <a:off x="4967825" y="2688175"/>
              <a:ext cx="340125" cy="395900"/>
            </a:xfrm>
            <a:custGeom>
              <a:rect b="b" l="l" r="r" t="t"/>
              <a:pathLst>
                <a:path extrusionOk="0" h="15836" w="13605">
                  <a:moveTo>
                    <a:pt x="1" y="0"/>
                  </a:moveTo>
                  <a:lnTo>
                    <a:pt x="1" y="9376"/>
                  </a:lnTo>
                  <a:cubicBezTo>
                    <a:pt x="1" y="13174"/>
                    <a:pt x="1919" y="15836"/>
                    <a:pt x="5873" y="15836"/>
                  </a:cubicBezTo>
                  <a:cubicBezTo>
                    <a:pt x="7967" y="15836"/>
                    <a:pt x="9866" y="14622"/>
                    <a:pt x="10727" y="13213"/>
                  </a:cubicBezTo>
                  <a:lnTo>
                    <a:pt x="10845" y="13213"/>
                  </a:lnTo>
                  <a:lnTo>
                    <a:pt x="10845" y="15346"/>
                  </a:lnTo>
                  <a:lnTo>
                    <a:pt x="13605" y="15346"/>
                  </a:lnTo>
                  <a:lnTo>
                    <a:pt x="13605" y="0"/>
                  </a:lnTo>
                  <a:lnTo>
                    <a:pt x="10727" y="0"/>
                  </a:lnTo>
                  <a:lnTo>
                    <a:pt x="10727" y="8456"/>
                  </a:lnTo>
                  <a:cubicBezTo>
                    <a:pt x="10727" y="10805"/>
                    <a:pt x="9181" y="13213"/>
                    <a:pt x="6675" y="13213"/>
                  </a:cubicBezTo>
                  <a:cubicBezTo>
                    <a:pt x="4483" y="13213"/>
                    <a:pt x="2898" y="12117"/>
                    <a:pt x="2898" y="8926"/>
                  </a:cubicBezTo>
                  <a:lnTo>
                    <a:pt x="2898" y="0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6"/>
            <p:cNvSpPr/>
            <p:nvPr/>
          </p:nvSpPr>
          <p:spPr>
            <a:xfrm>
              <a:off x="5365675" y="2675450"/>
              <a:ext cx="368025" cy="408625"/>
            </a:xfrm>
            <a:custGeom>
              <a:rect b="b" l="l" r="r" t="t"/>
              <a:pathLst>
                <a:path extrusionOk="0" h="16345" w="14721">
                  <a:moveTo>
                    <a:pt x="7889" y="0"/>
                  </a:moveTo>
                  <a:cubicBezTo>
                    <a:pt x="3289" y="0"/>
                    <a:pt x="1" y="3504"/>
                    <a:pt x="1" y="8182"/>
                  </a:cubicBezTo>
                  <a:cubicBezTo>
                    <a:pt x="1" y="12802"/>
                    <a:pt x="3289" y="16345"/>
                    <a:pt x="7889" y="16345"/>
                  </a:cubicBezTo>
                  <a:cubicBezTo>
                    <a:pt x="11550" y="16345"/>
                    <a:pt x="13781" y="14192"/>
                    <a:pt x="14721" y="11941"/>
                  </a:cubicBezTo>
                  <a:lnTo>
                    <a:pt x="12156" y="10844"/>
                  </a:lnTo>
                  <a:cubicBezTo>
                    <a:pt x="11393" y="12626"/>
                    <a:pt x="9827" y="13722"/>
                    <a:pt x="7693" y="13722"/>
                  </a:cubicBezTo>
                  <a:cubicBezTo>
                    <a:pt x="5266" y="13722"/>
                    <a:pt x="2878" y="11490"/>
                    <a:pt x="2878" y="8182"/>
                  </a:cubicBezTo>
                  <a:cubicBezTo>
                    <a:pt x="2878" y="4855"/>
                    <a:pt x="5247" y="2643"/>
                    <a:pt x="7693" y="2643"/>
                  </a:cubicBezTo>
                  <a:cubicBezTo>
                    <a:pt x="9827" y="2643"/>
                    <a:pt x="11236" y="3700"/>
                    <a:pt x="12000" y="5520"/>
                  </a:cubicBezTo>
                  <a:lnTo>
                    <a:pt x="14623" y="4424"/>
                  </a:lnTo>
                  <a:cubicBezTo>
                    <a:pt x="13683" y="2154"/>
                    <a:pt x="1156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6"/>
            <p:cNvSpPr/>
            <p:nvPr/>
          </p:nvSpPr>
          <p:spPr>
            <a:xfrm>
              <a:off x="5774300" y="2675450"/>
              <a:ext cx="341100" cy="408625"/>
            </a:xfrm>
            <a:custGeom>
              <a:rect b="b" l="l" r="r" t="t"/>
              <a:pathLst>
                <a:path extrusionOk="0" h="16345" w="13644">
                  <a:moveTo>
                    <a:pt x="7223" y="8241"/>
                  </a:moveTo>
                  <a:cubicBezTo>
                    <a:pt x="9670" y="8241"/>
                    <a:pt x="10904" y="9239"/>
                    <a:pt x="10904" y="9239"/>
                  </a:cubicBezTo>
                  <a:cubicBezTo>
                    <a:pt x="10904" y="11745"/>
                    <a:pt x="8496" y="13722"/>
                    <a:pt x="6186" y="13722"/>
                  </a:cubicBezTo>
                  <a:cubicBezTo>
                    <a:pt x="4698" y="13722"/>
                    <a:pt x="2995" y="12900"/>
                    <a:pt x="2995" y="11275"/>
                  </a:cubicBezTo>
                  <a:cubicBezTo>
                    <a:pt x="2995" y="9866"/>
                    <a:pt x="4189" y="8241"/>
                    <a:pt x="7223" y="8241"/>
                  </a:cubicBezTo>
                  <a:close/>
                  <a:moveTo>
                    <a:pt x="6832" y="0"/>
                  </a:moveTo>
                  <a:cubicBezTo>
                    <a:pt x="2976" y="0"/>
                    <a:pt x="1116" y="2330"/>
                    <a:pt x="588" y="3739"/>
                  </a:cubicBezTo>
                  <a:lnTo>
                    <a:pt x="3230" y="4855"/>
                  </a:lnTo>
                  <a:cubicBezTo>
                    <a:pt x="3759" y="3426"/>
                    <a:pt x="5286" y="2643"/>
                    <a:pt x="6891" y="2643"/>
                  </a:cubicBezTo>
                  <a:cubicBezTo>
                    <a:pt x="9044" y="2643"/>
                    <a:pt x="10904" y="4033"/>
                    <a:pt x="10884" y="6362"/>
                  </a:cubicBezTo>
                  <a:lnTo>
                    <a:pt x="10884" y="6793"/>
                  </a:lnTo>
                  <a:cubicBezTo>
                    <a:pt x="10297" y="6460"/>
                    <a:pt x="8789" y="5853"/>
                    <a:pt x="6734" y="5853"/>
                  </a:cubicBezTo>
                  <a:cubicBezTo>
                    <a:pt x="3132" y="5853"/>
                    <a:pt x="0" y="7732"/>
                    <a:pt x="0" y="11216"/>
                  </a:cubicBezTo>
                  <a:cubicBezTo>
                    <a:pt x="0" y="14407"/>
                    <a:pt x="2604" y="16345"/>
                    <a:pt x="5736" y="16345"/>
                  </a:cubicBezTo>
                  <a:cubicBezTo>
                    <a:pt x="8359" y="16345"/>
                    <a:pt x="9925" y="14994"/>
                    <a:pt x="10766" y="13722"/>
                  </a:cubicBezTo>
                  <a:lnTo>
                    <a:pt x="10904" y="13722"/>
                  </a:lnTo>
                  <a:lnTo>
                    <a:pt x="10904" y="15855"/>
                  </a:lnTo>
                  <a:lnTo>
                    <a:pt x="13644" y="15855"/>
                  </a:lnTo>
                  <a:lnTo>
                    <a:pt x="13644" y="6577"/>
                  </a:lnTo>
                  <a:cubicBezTo>
                    <a:pt x="13644" y="2251"/>
                    <a:pt x="10590" y="0"/>
                    <a:pt x="6832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6152575" y="2570725"/>
              <a:ext cx="249125" cy="507150"/>
            </a:xfrm>
            <a:custGeom>
              <a:rect b="b" l="l" r="r" t="t"/>
              <a:pathLst>
                <a:path extrusionOk="0" h="20286" w="9965">
                  <a:moveTo>
                    <a:pt x="2682" y="1"/>
                  </a:moveTo>
                  <a:lnTo>
                    <a:pt x="2682" y="4698"/>
                  </a:lnTo>
                  <a:lnTo>
                    <a:pt x="1" y="4698"/>
                  </a:lnTo>
                  <a:lnTo>
                    <a:pt x="1" y="7321"/>
                  </a:lnTo>
                  <a:lnTo>
                    <a:pt x="2682" y="7321"/>
                  </a:lnTo>
                  <a:lnTo>
                    <a:pt x="2682" y="15366"/>
                  </a:lnTo>
                  <a:cubicBezTo>
                    <a:pt x="2682" y="18498"/>
                    <a:pt x="4405" y="20279"/>
                    <a:pt x="7635" y="20279"/>
                  </a:cubicBezTo>
                  <a:cubicBezTo>
                    <a:pt x="7724" y="20284"/>
                    <a:pt x="7813" y="20286"/>
                    <a:pt x="7901" y="20286"/>
                  </a:cubicBezTo>
                  <a:cubicBezTo>
                    <a:pt x="8611" y="20286"/>
                    <a:pt x="9303" y="20147"/>
                    <a:pt x="9964" y="19868"/>
                  </a:cubicBezTo>
                  <a:lnTo>
                    <a:pt x="8946" y="17402"/>
                  </a:lnTo>
                  <a:cubicBezTo>
                    <a:pt x="8570" y="17563"/>
                    <a:pt x="8161" y="17659"/>
                    <a:pt x="7749" y="17659"/>
                  </a:cubicBezTo>
                  <a:cubicBezTo>
                    <a:pt x="7711" y="17659"/>
                    <a:pt x="7673" y="17658"/>
                    <a:pt x="7635" y="17656"/>
                  </a:cubicBezTo>
                  <a:cubicBezTo>
                    <a:pt x="6284" y="17656"/>
                    <a:pt x="5579" y="16854"/>
                    <a:pt x="5579" y="15151"/>
                  </a:cubicBezTo>
                  <a:lnTo>
                    <a:pt x="5579" y="7321"/>
                  </a:lnTo>
                  <a:lnTo>
                    <a:pt x="9338" y="7321"/>
                  </a:lnTo>
                  <a:lnTo>
                    <a:pt x="9338" y="4698"/>
                  </a:lnTo>
                  <a:lnTo>
                    <a:pt x="5579" y="4698"/>
                  </a:lnTo>
                  <a:lnTo>
                    <a:pt x="5579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6437875" y="2504825"/>
              <a:ext cx="119425" cy="567025"/>
            </a:xfrm>
            <a:custGeom>
              <a:rect b="b" l="l" r="r" t="t"/>
              <a:pathLst>
                <a:path extrusionOk="0" h="22681" w="4777">
                  <a:moveTo>
                    <a:pt x="2058" y="1"/>
                  </a:moveTo>
                  <a:cubicBezTo>
                    <a:pt x="1018" y="1"/>
                    <a:pt x="20" y="802"/>
                    <a:pt x="20" y="2030"/>
                  </a:cubicBezTo>
                  <a:cubicBezTo>
                    <a:pt x="1" y="3165"/>
                    <a:pt x="921" y="4085"/>
                    <a:pt x="2056" y="4085"/>
                  </a:cubicBezTo>
                  <a:cubicBezTo>
                    <a:pt x="3857" y="4065"/>
                    <a:pt x="4777" y="1893"/>
                    <a:pt x="3485" y="601"/>
                  </a:cubicBezTo>
                  <a:cubicBezTo>
                    <a:pt x="3071" y="187"/>
                    <a:pt x="2560" y="1"/>
                    <a:pt x="2058" y="1"/>
                  </a:cubicBezTo>
                  <a:close/>
                  <a:moveTo>
                    <a:pt x="607" y="7334"/>
                  </a:moveTo>
                  <a:lnTo>
                    <a:pt x="607" y="22680"/>
                  </a:lnTo>
                  <a:lnTo>
                    <a:pt x="3485" y="22680"/>
                  </a:lnTo>
                  <a:lnTo>
                    <a:pt x="3485" y="7334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6585675" y="2675450"/>
              <a:ext cx="394450" cy="408625"/>
            </a:xfrm>
            <a:custGeom>
              <a:rect b="b" l="l" r="r" t="t"/>
              <a:pathLst>
                <a:path extrusionOk="0" h="16345" w="15778">
                  <a:moveTo>
                    <a:pt x="7889" y="2623"/>
                  </a:moveTo>
                  <a:cubicBezTo>
                    <a:pt x="10453" y="2623"/>
                    <a:pt x="12900" y="4659"/>
                    <a:pt x="12900" y="8182"/>
                  </a:cubicBezTo>
                  <a:cubicBezTo>
                    <a:pt x="12900" y="11686"/>
                    <a:pt x="10453" y="13722"/>
                    <a:pt x="7889" y="13722"/>
                  </a:cubicBezTo>
                  <a:cubicBezTo>
                    <a:pt x="5324" y="13722"/>
                    <a:pt x="2878" y="11686"/>
                    <a:pt x="2878" y="8182"/>
                  </a:cubicBezTo>
                  <a:cubicBezTo>
                    <a:pt x="2878" y="4659"/>
                    <a:pt x="5324" y="2623"/>
                    <a:pt x="7889" y="2623"/>
                  </a:cubicBezTo>
                  <a:close/>
                  <a:moveTo>
                    <a:pt x="7889" y="0"/>
                  </a:moveTo>
                  <a:cubicBezTo>
                    <a:pt x="3289" y="0"/>
                    <a:pt x="0" y="3504"/>
                    <a:pt x="0" y="8182"/>
                  </a:cubicBezTo>
                  <a:cubicBezTo>
                    <a:pt x="0" y="12841"/>
                    <a:pt x="3289" y="16345"/>
                    <a:pt x="7889" y="16345"/>
                  </a:cubicBezTo>
                  <a:cubicBezTo>
                    <a:pt x="12489" y="16345"/>
                    <a:pt x="15777" y="12841"/>
                    <a:pt x="15777" y="8182"/>
                  </a:cubicBezTo>
                  <a:cubicBezTo>
                    <a:pt x="15777" y="3504"/>
                    <a:pt x="1248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7037850" y="2675450"/>
              <a:ext cx="340125" cy="396400"/>
            </a:xfrm>
            <a:custGeom>
              <a:rect b="b" l="l" r="r" t="t"/>
              <a:pathLst>
                <a:path extrusionOk="0" h="15856" w="13605">
                  <a:moveTo>
                    <a:pt x="7752" y="0"/>
                  </a:moveTo>
                  <a:cubicBezTo>
                    <a:pt x="5638" y="0"/>
                    <a:pt x="3700" y="1234"/>
                    <a:pt x="2897" y="2643"/>
                  </a:cubicBezTo>
                  <a:lnTo>
                    <a:pt x="2760" y="2643"/>
                  </a:lnTo>
                  <a:lnTo>
                    <a:pt x="2760" y="509"/>
                  </a:lnTo>
                  <a:lnTo>
                    <a:pt x="0" y="509"/>
                  </a:lnTo>
                  <a:lnTo>
                    <a:pt x="0" y="15855"/>
                  </a:lnTo>
                  <a:lnTo>
                    <a:pt x="2897" y="15855"/>
                  </a:lnTo>
                  <a:lnTo>
                    <a:pt x="2897" y="7360"/>
                  </a:lnTo>
                  <a:cubicBezTo>
                    <a:pt x="2897" y="5011"/>
                    <a:pt x="4424" y="2623"/>
                    <a:pt x="6929" y="2623"/>
                  </a:cubicBezTo>
                  <a:cubicBezTo>
                    <a:pt x="9122" y="2623"/>
                    <a:pt x="10727" y="3700"/>
                    <a:pt x="10727" y="6891"/>
                  </a:cubicBezTo>
                  <a:lnTo>
                    <a:pt x="10727" y="15855"/>
                  </a:lnTo>
                  <a:lnTo>
                    <a:pt x="13604" y="15855"/>
                  </a:lnTo>
                  <a:lnTo>
                    <a:pt x="13604" y="6460"/>
                  </a:lnTo>
                  <a:cubicBezTo>
                    <a:pt x="13604" y="2663"/>
                    <a:pt x="11667" y="0"/>
                    <a:pt x="7752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Large graphic">
  <p:cSld name="CUSTOM_3_1_1_1_1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7"/>
          <p:cNvSpPr txBox="1"/>
          <p:nvPr>
            <p:ph type="title"/>
          </p:nvPr>
        </p:nvSpPr>
        <p:spPr>
          <a:xfrm>
            <a:off x="1219200" y="4096667"/>
            <a:ext cx="7168800" cy="2657700"/>
          </a:xfrm>
          <a:prstGeom prst="rect">
            <a:avLst/>
          </a:prstGeom>
        </p:spPr>
        <p:txBody>
          <a:bodyPr anchorCtr="0" anchor="b" bIns="0" lIns="0" spcFirstLastPara="1" rIns="24380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270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270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270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270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270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270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270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2700"/>
              </a:spcBef>
              <a:spcAft>
                <a:spcPts val="2700"/>
              </a:spcAft>
              <a:buNone/>
              <a:defRPr sz="4800"/>
            </a:lvl9pPr>
          </a:lstStyle>
          <a:p/>
        </p:txBody>
      </p:sp>
      <p:sp>
        <p:nvSpPr>
          <p:cNvPr id="264" name="Google Shape;264;p27"/>
          <p:cNvSpPr txBox="1"/>
          <p:nvPr>
            <p:ph idx="1" type="body"/>
          </p:nvPr>
        </p:nvSpPr>
        <p:spPr>
          <a:xfrm>
            <a:off x="1219200" y="6949467"/>
            <a:ext cx="7168800" cy="55521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indent="-400050" lvl="0" marL="4572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indent="-400050" lvl="1" marL="9144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2pPr>
            <a:lvl3pPr indent="-400050" lvl="2" marL="13716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3pPr>
            <a:lvl4pPr indent="-400050" lvl="3" marL="18288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4pPr>
            <a:lvl5pPr indent="-400050" lvl="4" marL="22860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5pPr>
            <a:lvl6pPr indent="-400050" lvl="5" marL="27432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6pPr>
            <a:lvl7pPr indent="-400050" lvl="6" marL="32004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7pPr>
            <a:lvl8pPr indent="-400050" lvl="7" marL="36576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8pPr>
            <a:lvl9pPr indent="-400050" lvl="8" marL="41148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9pPr>
          </a:lstStyle>
          <a:p/>
        </p:txBody>
      </p:sp>
      <p:pic>
        <p:nvPicPr>
          <p:cNvPr id="265" name="Google Shape;265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07067" y="12954567"/>
            <a:ext cx="1758281" cy="30763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7"/>
          <p:cNvSpPr txBox="1"/>
          <p:nvPr/>
        </p:nvSpPr>
        <p:spPr>
          <a:xfrm>
            <a:off x="18033533" y="-802"/>
            <a:ext cx="5131200" cy="122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 + Confidential</a:t>
            </a:r>
            <a:endParaRPr sz="1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Plain">
  <p:cSld name="CUSTOM_3_1_1_1_1_1_1_1_1_1_1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07067" y="12954567"/>
            <a:ext cx="1758281" cy="30763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8"/>
          <p:cNvSpPr txBox="1"/>
          <p:nvPr/>
        </p:nvSpPr>
        <p:spPr>
          <a:xfrm>
            <a:off x="18033533" y="-802"/>
            <a:ext cx="5131200" cy="122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 + Confidential</a:t>
            </a:r>
            <a:endParaRPr sz="1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Dark break">
  <p:cSld name="CUSTOM_3_1_1_1_1_1_1_1_1_1_1_1">
    <p:bg>
      <p:bgPr>
        <a:solidFill>
          <a:srgbClr val="202124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9"/>
          <p:cNvSpPr txBox="1"/>
          <p:nvPr>
            <p:ph type="title"/>
          </p:nvPr>
        </p:nvSpPr>
        <p:spPr>
          <a:xfrm>
            <a:off x="1219133" y="4094400"/>
            <a:ext cx="14557500" cy="5527200"/>
          </a:xfrm>
          <a:prstGeom prst="rect">
            <a:avLst/>
          </a:prstGeom>
        </p:spPr>
        <p:txBody>
          <a:bodyPr anchorCtr="0" anchor="ctr" bIns="0" lIns="0" spcFirstLastPara="1" rIns="24380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72" name="Google Shape;272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07067" y="12954567"/>
            <a:ext cx="1758281" cy="30763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9"/>
          <p:cNvSpPr txBox="1"/>
          <p:nvPr/>
        </p:nvSpPr>
        <p:spPr>
          <a:xfrm>
            <a:off x="18033533" y="-802"/>
            <a:ext cx="5131200" cy="122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 + Confidential</a:t>
            </a:r>
            <a:endParaRPr sz="1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Dark content">
  <p:cSld name="CUSTOM_3_1_1_1_1_1_1_1_1_1_1_1_2">
    <p:bg>
      <p:bgPr>
        <a:solidFill>
          <a:srgbClr val="202124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"/>
          <p:cNvSpPr txBox="1"/>
          <p:nvPr>
            <p:ph type="title"/>
          </p:nvPr>
        </p:nvSpPr>
        <p:spPr>
          <a:xfrm>
            <a:off x="1219133" y="1227333"/>
            <a:ext cx="10872000" cy="26664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76" name="Google Shape;276;p30"/>
          <p:cNvSpPr txBox="1"/>
          <p:nvPr>
            <p:ph idx="1" type="body"/>
          </p:nvPr>
        </p:nvSpPr>
        <p:spPr>
          <a:xfrm>
            <a:off x="1219200" y="4096667"/>
            <a:ext cx="10872000" cy="84048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indent="-40005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Char char="●"/>
              <a:defRPr>
                <a:solidFill>
                  <a:srgbClr val="FFFFFF"/>
                </a:solidFill>
              </a:defRPr>
            </a:lvl1pPr>
            <a:lvl2pPr indent="-40005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Char char="○"/>
              <a:defRPr>
                <a:solidFill>
                  <a:srgbClr val="FFFFFF"/>
                </a:solidFill>
              </a:defRPr>
            </a:lvl2pPr>
            <a:lvl3pPr indent="-40005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Char char="■"/>
              <a:defRPr>
                <a:solidFill>
                  <a:srgbClr val="FFFFFF"/>
                </a:solidFill>
              </a:defRPr>
            </a:lvl3pPr>
            <a:lvl4pPr indent="-40005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Char char="●"/>
              <a:defRPr>
                <a:solidFill>
                  <a:srgbClr val="FFFFFF"/>
                </a:solidFill>
              </a:defRPr>
            </a:lvl4pPr>
            <a:lvl5pPr indent="-40005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Char char="○"/>
              <a:defRPr>
                <a:solidFill>
                  <a:srgbClr val="FFFFFF"/>
                </a:solidFill>
              </a:defRPr>
            </a:lvl5pPr>
            <a:lvl6pPr indent="-40005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Char char="■"/>
              <a:defRPr>
                <a:solidFill>
                  <a:srgbClr val="FFFFFF"/>
                </a:solidFill>
              </a:defRPr>
            </a:lvl6pPr>
            <a:lvl7pPr indent="-40005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Char char="●"/>
              <a:defRPr>
                <a:solidFill>
                  <a:srgbClr val="FFFFFF"/>
                </a:solidFill>
              </a:defRPr>
            </a:lvl7pPr>
            <a:lvl8pPr indent="-40005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Char char="○"/>
              <a:defRPr>
                <a:solidFill>
                  <a:srgbClr val="FFFFFF"/>
                </a:solidFill>
              </a:defRPr>
            </a:lvl8pPr>
            <a:lvl9pPr indent="-40005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77" name="Google Shape;277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07067" y="12954567"/>
            <a:ext cx="1758281" cy="307633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0"/>
          <p:cNvSpPr txBox="1"/>
          <p:nvPr/>
        </p:nvSpPr>
        <p:spPr>
          <a:xfrm>
            <a:off x="18033533" y="-802"/>
            <a:ext cx="5131200" cy="122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 + Confidential</a:t>
            </a:r>
            <a:endParaRPr sz="1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Blank">
  <p:cSld name="CUSTOM_4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(PURPLE)" showMasterSp="0">
  <p:cSld name="TITLE_AND_BOD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1959031" y="13081000"/>
            <a:ext cx="4533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Parent Zone Logo WHITE (No strapline) RGB.png" id="20" name="Google Shape;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200" y="12890500"/>
            <a:ext cx="220011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>
            <p:ph type="title"/>
          </p:nvPr>
        </p:nvSpPr>
        <p:spPr>
          <a:xfrm>
            <a:off x="1109675" y="2170425"/>
            <a:ext cx="16432500" cy="1992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lvl="0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108275" y="4391075"/>
            <a:ext cx="16439400" cy="76854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indent="-495300" lvl="0" marL="457200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Char char="•"/>
              <a:defRPr>
                <a:solidFill>
                  <a:srgbClr val="FFFFFF"/>
                </a:solidFill>
              </a:defRPr>
            </a:lvl1pPr>
            <a:lvl2pPr indent="-609600" lvl="1" marL="9144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2pPr>
            <a:lvl3pPr indent="-609600" lvl="2" marL="13716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3pPr>
            <a:lvl4pPr indent="-609600" lvl="3" marL="18288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4pPr>
            <a:lvl5pPr indent="-609600" lvl="4" marL="22860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5pPr>
            <a:lvl6pPr indent="-609600" lvl="5" marL="27432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6pPr>
            <a:lvl7pPr indent="-609600" lvl="6" marL="32004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7pPr>
            <a:lvl8pPr indent="-609600" lvl="7" marL="36576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8pPr>
            <a:lvl9pPr indent="-609600" lvl="8" marL="41148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_Header">
  <p:cSld name="CUSTOM_2_3_1_1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"/>
          <p:cNvSpPr txBox="1"/>
          <p:nvPr>
            <p:ph type="title"/>
          </p:nvPr>
        </p:nvSpPr>
        <p:spPr>
          <a:xfrm>
            <a:off x="2031867" y="1219133"/>
            <a:ext cx="13547100" cy="9393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grpSp>
        <p:nvGrpSpPr>
          <p:cNvPr id="282" name="Google Shape;282;p32"/>
          <p:cNvGrpSpPr/>
          <p:nvPr/>
        </p:nvGrpSpPr>
        <p:grpSpPr>
          <a:xfrm>
            <a:off x="1637675" y="12183154"/>
            <a:ext cx="4175140" cy="654276"/>
            <a:chOff x="614120" y="4568626"/>
            <a:chExt cx="1565658" cy="245350"/>
          </a:xfrm>
        </p:grpSpPr>
        <p:grpSp>
          <p:nvGrpSpPr>
            <p:cNvPr id="283" name="Google Shape;283;p32"/>
            <p:cNvGrpSpPr/>
            <p:nvPr/>
          </p:nvGrpSpPr>
          <p:grpSpPr>
            <a:xfrm>
              <a:off x="614120" y="4568626"/>
              <a:ext cx="290167" cy="233377"/>
              <a:chOff x="614120" y="4568626"/>
              <a:chExt cx="290167" cy="233377"/>
            </a:xfrm>
          </p:grpSpPr>
          <p:sp>
            <p:nvSpPr>
              <p:cNvPr id="284" name="Google Shape;284;p32"/>
              <p:cNvSpPr/>
              <p:nvPr/>
            </p:nvSpPr>
            <p:spPr>
              <a:xfrm>
                <a:off x="649563" y="4568626"/>
                <a:ext cx="184863" cy="83805"/>
              </a:xfrm>
              <a:custGeom>
                <a:rect b="b" l="l" r="r" t="t"/>
                <a:pathLst>
                  <a:path extrusionOk="0" h="12669" w="27946">
                    <a:moveTo>
                      <a:pt x="16372" y="0"/>
                    </a:moveTo>
                    <a:lnTo>
                      <a:pt x="14729" y="95"/>
                    </a:lnTo>
                    <a:lnTo>
                      <a:pt x="13098" y="345"/>
                    </a:lnTo>
                    <a:lnTo>
                      <a:pt x="11502" y="762"/>
                    </a:lnTo>
                    <a:lnTo>
                      <a:pt x="9942" y="1322"/>
                    </a:lnTo>
                    <a:lnTo>
                      <a:pt x="8430" y="2036"/>
                    </a:lnTo>
                    <a:lnTo>
                      <a:pt x="6989" y="2905"/>
                    </a:lnTo>
                    <a:lnTo>
                      <a:pt x="5620" y="3929"/>
                    </a:lnTo>
                    <a:lnTo>
                      <a:pt x="4334" y="5108"/>
                    </a:lnTo>
                    <a:lnTo>
                      <a:pt x="3739" y="5751"/>
                    </a:lnTo>
                    <a:lnTo>
                      <a:pt x="3405" y="6132"/>
                    </a:lnTo>
                    <a:lnTo>
                      <a:pt x="2798" y="6906"/>
                    </a:lnTo>
                    <a:lnTo>
                      <a:pt x="2227" y="7716"/>
                    </a:lnTo>
                    <a:lnTo>
                      <a:pt x="1703" y="8561"/>
                    </a:lnTo>
                    <a:lnTo>
                      <a:pt x="1238" y="9430"/>
                    </a:lnTo>
                    <a:lnTo>
                      <a:pt x="810" y="10335"/>
                    </a:lnTo>
                    <a:lnTo>
                      <a:pt x="453" y="11252"/>
                    </a:lnTo>
                    <a:lnTo>
                      <a:pt x="131" y="12192"/>
                    </a:lnTo>
                    <a:lnTo>
                      <a:pt x="0" y="12669"/>
                    </a:lnTo>
                    <a:lnTo>
                      <a:pt x="179" y="12573"/>
                    </a:lnTo>
                    <a:lnTo>
                      <a:pt x="595" y="12514"/>
                    </a:lnTo>
                    <a:lnTo>
                      <a:pt x="1203" y="12573"/>
                    </a:lnTo>
                    <a:lnTo>
                      <a:pt x="1310" y="12597"/>
                    </a:lnTo>
                    <a:lnTo>
                      <a:pt x="8930" y="11347"/>
                    </a:lnTo>
                    <a:lnTo>
                      <a:pt x="8978" y="11264"/>
                    </a:lnTo>
                    <a:lnTo>
                      <a:pt x="9252" y="10906"/>
                    </a:lnTo>
                    <a:lnTo>
                      <a:pt x="9442" y="10740"/>
                    </a:lnTo>
                    <a:lnTo>
                      <a:pt x="9526" y="10740"/>
                    </a:lnTo>
                    <a:lnTo>
                      <a:pt x="9847" y="10395"/>
                    </a:lnTo>
                    <a:lnTo>
                      <a:pt x="10538" y="9775"/>
                    </a:lnTo>
                    <a:lnTo>
                      <a:pt x="11276" y="9240"/>
                    </a:lnTo>
                    <a:lnTo>
                      <a:pt x="12050" y="8775"/>
                    </a:lnTo>
                    <a:lnTo>
                      <a:pt x="12847" y="8382"/>
                    </a:lnTo>
                    <a:lnTo>
                      <a:pt x="13681" y="8085"/>
                    </a:lnTo>
                    <a:lnTo>
                      <a:pt x="14538" y="7846"/>
                    </a:lnTo>
                    <a:lnTo>
                      <a:pt x="15407" y="7704"/>
                    </a:lnTo>
                    <a:lnTo>
                      <a:pt x="16289" y="7644"/>
                    </a:lnTo>
                    <a:lnTo>
                      <a:pt x="17170" y="7656"/>
                    </a:lnTo>
                    <a:lnTo>
                      <a:pt x="18039" y="7751"/>
                    </a:lnTo>
                    <a:lnTo>
                      <a:pt x="18908" y="7930"/>
                    </a:lnTo>
                    <a:lnTo>
                      <a:pt x="19765" y="8192"/>
                    </a:lnTo>
                    <a:lnTo>
                      <a:pt x="20599" y="8537"/>
                    </a:lnTo>
                    <a:lnTo>
                      <a:pt x="21408" y="8966"/>
                    </a:lnTo>
                    <a:lnTo>
                      <a:pt x="22182" y="9478"/>
                    </a:lnTo>
                    <a:lnTo>
                      <a:pt x="22551" y="9775"/>
                    </a:lnTo>
                    <a:lnTo>
                      <a:pt x="22551" y="9740"/>
                    </a:lnTo>
                    <a:lnTo>
                      <a:pt x="23956" y="9775"/>
                    </a:lnTo>
                    <a:lnTo>
                      <a:pt x="27767" y="5965"/>
                    </a:lnTo>
                    <a:lnTo>
                      <a:pt x="27945" y="4334"/>
                    </a:lnTo>
                    <a:lnTo>
                      <a:pt x="27267" y="3763"/>
                    </a:lnTo>
                    <a:lnTo>
                      <a:pt x="25862" y="2750"/>
                    </a:lnTo>
                    <a:lnTo>
                      <a:pt x="24385" y="1893"/>
                    </a:lnTo>
                    <a:lnTo>
                      <a:pt x="22849" y="1191"/>
                    </a:lnTo>
                    <a:lnTo>
                      <a:pt x="21266" y="655"/>
                    </a:lnTo>
                    <a:lnTo>
                      <a:pt x="19646" y="274"/>
                    </a:lnTo>
                    <a:lnTo>
                      <a:pt x="18015" y="60"/>
                    </a:lnTo>
                    <a:lnTo>
                      <a:pt x="1637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43800" lIns="243800" spcFirstLastPara="1" rIns="243800" wrap="square" tIns="2438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32"/>
              <p:cNvSpPr/>
              <p:nvPr/>
            </p:nvSpPr>
            <p:spPr>
              <a:xfrm>
                <a:off x="752817" y="4597368"/>
                <a:ext cx="151470" cy="204556"/>
              </a:xfrm>
              <a:custGeom>
                <a:rect b="b" l="l" r="r" t="t"/>
                <a:pathLst>
                  <a:path extrusionOk="0" h="30923" w="22898">
                    <a:moveTo>
                      <a:pt x="12348" y="1"/>
                    </a:moveTo>
                    <a:lnTo>
                      <a:pt x="6942" y="5395"/>
                    </a:lnTo>
                    <a:lnTo>
                      <a:pt x="7359" y="5740"/>
                    </a:lnTo>
                    <a:lnTo>
                      <a:pt x="8109" y="6502"/>
                    </a:lnTo>
                    <a:lnTo>
                      <a:pt x="8764" y="7335"/>
                    </a:lnTo>
                    <a:lnTo>
                      <a:pt x="9324" y="8228"/>
                    </a:lnTo>
                    <a:lnTo>
                      <a:pt x="9788" y="9181"/>
                    </a:lnTo>
                    <a:lnTo>
                      <a:pt x="10133" y="10169"/>
                    </a:lnTo>
                    <a:lnTo>
                      <a:pt x="10372" y="11205"/>
                    </a:lnTo>
                    <a:lnTo>
                      <a:pt x="10491" y="12265"/>
                    </a:lnTo>
                    <a:lnTo>
                      <a:pt x="10503" y="12812"/>
                    </a:lnTo>
                    <a:lnTo>
                      <a:pt x="10503" y="13777"/>
                    </a:lnTo>
                    <a:lnTo>
                      <a:pt x="10991" y="13789"/>
                    </a:lnTo>
                    <a:lnTo>
                      <a:pt x="11920" y="13979"/>
                    </a:lnTo>
                    <a:lnTo>
                      <a:pt x="12777" y="14348"/>
                    </a:lnTo>
                    <a:lnTo>
                      <a:pt x="13539" y="14860"/>
                    </a:lnTo>
                    <a:lnTo>
                      <a:pt x="14182" y="15503"/>
                    </a:lnTo>
                    <a:lnTo>
                      <a:pt x="14694" y="16265"/>
                    </a:lnTo>
                    <a:lnTo>
                      <a:pt x="15051" y="17123"/>
                    </a:lnTo>
                    <a:lnTo>
                      <a:pt x="15241" y="18051"/>
                    </a:lnTo>
                    <a:lnTo>
                      <a:pt x="15265" y="18540"/>
                    </a:lnTo>
                    <a:lnTo>
                      <a:pt x="15241" y="19028"/>
                    </a:lnTo>
                    <a:lnTo>
                      <a:pt x="15051" y="19956"/>
                    </a:lnTo>
                    <a:lnTo>
                      <a:pt x="14694" y="20814"/>
                    </a:lnTo>
                    <a:lnTo>
                      <a:pt x="14182" y="21576"/>
                    </a:lnTo>
                    <a:lnTo>
                      <a:pt x="13539" y="22219"/>
                    </a:lnTo>
                    <a:lnTo>
                      <a:pt x="12777" y="22731"/>
                    </a:lnTo>
                    <a:lnTo>
                      <a:pt x="11920" y="23100"/>
                    </a:lnTo>
                    <a:lnTo>
                      <a:pt x="10991" y="23290"/>
                    </a:lnTo>
                    <a:lnTo>
                      <a:pt x="10503" y="23302"/>
                    </a:lnTo>
                    <a:lnTo>
                      <a:pt x="977" y="23302"/>
                    </a:lnTo>
                    <a:lnTo>
                      <a:pt x="1" y="24267"/>
                    </a:lnTo>
                    <a:lnTo>
                      <a:pt x="1" y="29958"/>
                    </a:lnTo>
                    <a:lnTo>
                      <a:pt x="977" y="30922"/>
                    </a:lnTo>
                    <a:lnTo>
                      <a:pt x="10503" y="30922"/>
                    </a:lnTo>
                    <a:lnTo>
                      <a:pt x="11134" y="30911"/>
                    </a:lnTo>
                    <a:lnTo>
                      <a:pt x="12384" y="30780"/>
                    </a:lnTo>
                    <a:lnTo>
                      <a:pt x="13598" y="30541"/>
                    </a:lnTo>
                    <a:lnTo>
                      <a:pt x="14765" y="30172"/>
                    </a:lnTo>
                    <a:lnTo>
                      <a:pt x="15873" y="29708"/>
                    </a:lnTo>
                    <a:lnTo>
                      <a:pt x="16932" y="29136"/>
                    </a:lnTo>
                    <a:lnTo>
                      <a:pt x="17921" y="28470"/>
                    </a:lnTo>
                    <a:lnTo>
                      <a:pt x="18837" y="27708"/>
                    </a:lnTo>
                    <a:lnTo>
                      <a:pt x="19671" y="26874"/>
                    </a:lnTo>
                    <a:lnTo>
                      <a:pt x="20433" y="25957"/>
                    </a:lnTo>
                    <a:lnTo>
                      <a:pt x="21100" y="24969"/>
                    </a:lnTo>
                    <a:lnTo>
                      <a:pt x="21671" y="23909"/>
                    </a:lnTo>
                    <a:lnTo>
                      <a:pt x="22147" y="22802"/>
                    </a:lnTo>
                    <a:lnTo>
                      <a:pt x="22505" y="21635"/>
                    </a:lnTo>
                    <a:lnTo>
                      <a:pt x="22755" y="20433"/>
                    </a:lnTo>
                    <a:lnTo>
                      <a:pt x="22886" y="19183"/>
                    </a:lnTo>
                    <a:lnTo>
                      <a:pt x="22898" y="18540"/>
                    </a:lnTo>
                    <a:lnTo>
                      <a:pt x="22886" y="17778"/>
                    </a:lnTo>
                    <a:lnTo>
                      <a:pt x="22695" y="16289"/>
                    </a:lnTo>
                    <a:lnTo>
                      <a:pt x="22338" y="14837"/>
                    </a:lnTo>
                    <a:lnTo>
                      <a:pt x="21802" y="13455"/>
                    </a:lnTo>
                    <a:lnTo>
                      <a:pt x="21112" y="12134"/>
                    </a:lnTo>
                    <a:lnTo>
                      <a:pt x="20266" y="10907"/>
                    </a:lnTo>
                    <a:lnTo>
                      <a:pt x="19278" y="9788"/>
                    </a:lnTo>
                    <a:lnTo>
                      <a:pt x="18147" y="8776"/>
                    </a:lnTo>
                    <a:lnTo>
                      <a:pt x="17528" y="8336"/>
                    </a:lnTo>
                    <a:lnTo>
                      <a:pt x="17349" y="7728"/>
                    </a:lnTo>
                    <a:lnTo>
                      <a:pt x="16944" y="6550"/>
                    </a:lnTo>
                    <a:lnTo>
                      <a:pt x="16444" y="5407"/>
                    </a:lnTo>
                    <a:lnTo>
                      <a:pt x="15861" y="4311"/>
                    </a:lnTo>
                    <a:lnTo>
                      <a:pt x="15206" y="3263"/>
                    </a:lnTo>
                    <a:lnTo>
                      <a:pt x="14479" y="2263"/>
                    </a:lnTo>
                    <a:lnTo>
                      <a:pt x="13682" y="1311"/>
                    </a:lnTo>
                    <a:lnTo>
                      <a:pt x="12813" y="418"/>
                    </a:lnTo>
                    <a:lnTo>
                      <a:pt x="123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43800" lIns="243800" spcFirstLastPara="1" rIns="243800" wrap="square" tIns="2438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32"/>
              <p:cNvSpPr/>
              <p:nvPr/>
            </p:nvSpPr>
            <p:spPr>
              <a:xfrm>
                <a:off x="646726" y="4748673"/>
                <a:ext cx="112561" cy="53330"/>
              </a:xfrm>
              <a:custGeom>
                <a:rect b="b" l="l" r="r" t="t"/>
                <a:pathLst>
                  <a:path extrusionOk="0" h="8062" w="17016">
                    <a:moveTo>
                      <a:pt x="5513" y="1"/>
                    </a:moveTo>
                    <a:lnTo>
                      <a:pt x="4144" y="417"/>
                    </a:lnTo>
                    <a:lnTo>
                      <a:pt x="334" y="4227"/>
                    </a:lnTo>
                    <a:lnTo>
                      <a:pt x="0" y="5525"/>
                    </a:lnTo>
                    <a:lnTo>
                      <a:pt x="405" y="5823"/>
                    </a:lnTo>
                    <a:lnTo>
                      <a:pt x="1251" y="6359"/>
                    </a:lnTo>
                    <a:lnTo>
                      <a:pt x="2144" y="6835"/>
                    </a:lnTo>
                    <a:lnTo>
                      <a:pt x="3061" y="7228"/>
                    </a:lnTo>
                    <a:lnTo>
                      <a:pt x="4001" y="7549"/>
                    </a:lnTo>
                    <a:lnTo>
                      <a:pt x="4977" y="7799"/>
                    </a:lnTo>
                    <a:lnTo>
                      <a:pt x="5966" y="7966"/>
                    </a:lnTo>
                    <a:lnTo>
                      <a:pt x="6966" y="8049"/>
                    </a:lnTo>
                    <a:lnTo>
                      <a:pt x="7478" y="8061"/>
                    </a:lnTo>
                    <a:lnTo>
                      <a:pt x="17015" y="8061"/>
                    </a:lnTo>
                    <a:lnTo>
                      <a:pt x="17015" y="429"/>
                    </a:lnTo>
                    <a:lnTo>
                      <a:pt x="7478" y="429"/>
                    </a:lnTo>
                    <a:lnTo>
                      <a:pt x="6966" y="405"/>
                    </a:lnTo>
                    <a:lnTo>
                      <a:pt x="5978" y="191"/>
                    </a:lnTo>
                    <a:lnTo>
                      <a:pt x="55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43800" lIns="243800" spcFirstLastPara="1" rIns="243800" wrap="square" tIns="2438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32"/>
              <p:cNvSpPr/>
              <p:nvPr/>
            </p:nvSpPr>
            <p:spPr>
              <a:xfrm>
                <a:off x="614120" y="4638010"/>
                <a:ext cx="147290" cy="147376"/>
              </a:xfrm>
              <a:custGeom>
                <a:rect b="b" l="l" r="r" t="t"/>
                <a:pathLst>
                  <a:path extrusionOk="0" h="22279" w="22266">
                    <a:moveTo>
                      <a:pt x="12407" y="1"/>
                    </a:moveTo>
                    <a:lnTo>
                      <a:pt x="11764" y="13"/>
                    </a:lnTo>
                    <a:lnTo>
                      <a:pt x="10514" y="132"/>
                    </a:lnTo>
                    <a:lnTo>
                      <a:pt x="9299" y="382"/>
                    </a:lnTo>
                    <a:lnTo>
                      <a:pt x="8132" y="739"/>
                    </a:lnTo>
                    <a:lnTo>
                      <a:pt x="7025" y="1203"/>
                    </a:lnTo>
                    <a:lnTo>
                      <a:pt x="5965" y="1775"/>
                    </a:lnTo>
                    <a:lnTo>
                      <a:pt x="4977" y="2442"/>
                    </a:lnTo>
                    <a:lnTo>
                      <a:pt x="4060" y="3192"/>
                    </a:lnTo>
                    <a:lnTo>
                      <a:pt x="3215" y="4037"/>
                    </a:lnTo>
                    <a:lnTo>
                      <a:pt x="2465" y="4954"/>
                    </a:lnTo>
                    <a:lnTo>
                      <a:pt x="1798" y="5942"/>
                    </a:lnTo>
                    <a:lnTo>
                      <a:pt x="1226" y="6990"/>
                    </a:lnTo>
                    <a:lnTo>
                      <a:pt x="750" y="8097"/>
                    </a:lnTo>
                    <a:lnTo>
                      <a:pt x="393" y="9264"/>
                    </a:lnTo>
                    <a:lnTo>
                      <a:pt x="143" y="10479"/>
                    </a:lnTo>
                    <a:lnTo>
                      <a:pt x="12" y="11729"/>
                    </a:lnTo>
                    <a:lnTo>
                      <a:pt x="0" y="12360"/>
                    </a:lnTo>
                    <a:lnTo>
                      <a:pt x="12" y="13098"/>
                    </a:lnTo>
                    <a:lnTo>
                      <a:pt x="179" y="14527"/>
                    </a:lnTo>
                    <a:lnTo>
                      <a:pt x="512" y="15920"/>
                    </a:lnTo>
                    <a:lnTo>
                      <a:pt x="1000" y="17265"/>
                    </a:lnTo>
                    <a:lnTo>
                      <a:pt x="1631" y="18527"/>
                    </a:lnTo>
                    <a:lnTo>
                      <a:pt x="2405" y="19730"/>
                    </a:lnTo>
                    <a:lnTo>
                      <a:pt x="3310" y="20825"/>
                    </a:lnTo>
                    <a:lnTo>
                      <a:pt x="4358" y="21826"/>
                    </a:lnTo>
                    <a:lnTo>
                      <a:pt x="4929" y="22278"/>
                    </a:lnTo>
                    <a:lnTo>
                      <a:pt x="10454" y="16741"/>
                    </a:lnTo>
                    <a:lnTo>
                      <a:pt x="10014" y="16527"/>
                    </a:lnTo>
                    <a:lnTo>
                      <a:pt x="9240" y="15979"/>
                    </a:lnTo>
                    <a:lnTo>
                      <a:pt x="8609" y="15301"/>
                    </a:lnTo>
                    <a:lnTo>
                      <a:pt x="8120" y="14515"/>
                    </a:lnTo>
                    <a:lnTo>
                      <a:pt x="7799" y="13670"/>
                    </a:lnTo>
                    <a:lnTo>
                      <a:pt x="7644" y="12765"/>
                    </a:lnTo>
                    <a:lnTo>
                      <a:pt x="7656" y="11836"/>
                    </a:lnTo>
                    <a:lnTo>
                      <a:pt x="7870" y="10895"/>
                    </a:lnTo>
                    <a:lnTo>
                      <a:pt x="8061" y="10443"/>
                    </a:lnTo>
                    <a:lnTo>
                      <a:pt x="8275" y="10002"/>
                    </a:lnTo>
                    <a:lnTo>
                      <a:pt x="8823" y="9240"/>
                    </a:lnTo>
                    <a:lnTo>
                      <a:pt x="9502" y="8597"/>
                    </a:lnTo>
                    <a:lnTo>
                      <a:pt x="10276" y="8121"/>
                    </a:lnTo>
                    <a:lnTo>
                      <a:pt x="11133" y="7788"/>
                    </a:lnTo>
                    <a:lnTo>
                      <a:pt x="12038" y="7633"/>
                    </a:lnTo>
                    <a:lnTo>
                      <a:pt x="12967" y="7657"/>
                    </a:lnTo>
                    <a:lnTo>
                      <a:pt x="13895" y="7859"/>
                    </a:lnTo>
                    <a:lnTo>
                      <a:pt x="14348" y="8050"/>
                    </a:lnTo>
                    <a:lnTo>
                      <a:pt x="14741" y="8240"/>
                    </a:lnTo>
                    <a:lnTo>
                      <a:pt x="15455" y="8728"/>
                    </a:lnTo>
                    <a:lnTo>
                      <a:pt x="16062" y="9347"/>
                    </a:lnTo>
                    <a:lnTo>
                      <a:pt x="16562" y="10050"/>
                    </a:lnTo>
                    <a:lnTo>
                      <a:pt x="16753" y="10443"/>
                    </a:lnTo>
                    <a:lnTo>
                      <a:pt x="22266" y="4930"/>
                    </a:lnTo>
                    <a:lnTo>
                      <a:pt x="21825" y="4347"/>
                    </a:lnTo>
                    <a:lnTo>
                      <a:pt x="20825" y="3311"/>
                    </a:lnTo>
                    <a:lnTo>
                      <a:pt x="19730" y="2394"/>
                    </a:lnTo>
                    <a:lnTo>
                      <a:pt x="18539" y="1620"/>
                    </a:lnTo>
                    <a:lnTo>
                      <a:pt x="17277" y="989"/>
                    </a:lnTo>
                    <a:lnTo>
                      <a:pt x="15943" y="513"/>
                    </a:lnTo>
                    <a:lnTo>
                      <a:pt x="14550" y="179"/>
                    </a:lnTo>
                    <a:lnTo>
                      <a:pt x="13133" y="13"/>
                    </a:lnTo>
                    <a:lnTo>
                      <a:pt x="124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43800" lIns="243800" spcFirstLastPara="1" rIns="243800" wrap="square" tIns="2438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8" name="Google Shape;288;p32"/>
            <p:cNvGrpSpPr/>
            <p:nvPr/>
          </p:nvGrpSpPr>
          <p:grpSpPr>
            <a:xfrm>
              <a:off x="989660" y="4603434"/>
              <a:ext cx="1190118" cy="210542"/>
              <a:chOff x="989660" y="4603434"/>
              <a:chExt cx="1190118" cy="210542"/>
            </a:xfrm>
          </p:grpSpPr>
          <p:sp>
            <p:nvSpPr>
              <p:cNvPr id="289" name="Google Shape;289;p32"/>
              <p:cNvSpPr/>
              <p:nvPr/>
            </p:nvSpPr>
            <p:spPr>
              <a:xfrm>
                <a:off x="989660" y="4603434"/>
                <a:ext cx="646021" cy="210542"/>
              </a:xfrm>
              <a:custGeom>
                <a:rect b="b" l="l" r="r" t="t"/>
                <a:pathLst>
                  <a:path extrusionOk="0" h="31828" w="97660">
                    <a:moveTo>
                      <a:pt x="90813" y="11848"/>
                    </a:moveTo>
                    <a:lnTo>
                      <a:pt x="91289" y="11919"/>
                    </a:lnTo>
                    <a:lnTo>
                      <a:pt x="91754" y="12038"/>
                    </a:lnTo>
                    <a:lnTo>
                      <a:pt x="92194" y="12217"/>
                    </a:lnTo>
                    <a:lnTo>
                      <a:pt x="92409" y="12336"/>
                    </a:lnTo>
                    <a:lnTo>
                      <a:pt x="92599" y="12443"/>
                    </a:lnTo>
                    <a:lnTo>
                      <a:pt x="92933" y="12705"/>
                    </a:lnTo>
                    <a:lnTo>
                      <a:pt x="93206" y="13015"/>
                    </a:lnTo>
                    <a:lnTo>
                      <a:pt x="93433" y="13372"/>
                    </a:lnTo>
                    <a:lnTo>
                      <a:pt x="93528" y="13562"/>
                    </a:lnTo>
                    <a:lnTo>
                      <a:pt x="86408" y="16491"/>
                    </a:lnTo>
                    <a:lnTo>
                      <a:pt x="86396" y="16015"/>
                    </a:lnTo>
                    <a:lnTo>
                      <a:pt x="86539" y="15098"/>
                    </a:lnTo>
                    <a:lnTo>
                      <a:pt x="86860" y="14229"/>
                    </a:lnTo>
                    <a:lnTo>
                      <a:pt x="87372" y="13455"/>
                    </a:lnTo>
                    <a:lnTo>
                      <a:pt x="87694" y="13110"/>
                    </a:lnTo>
                    <a:lnTo>
                      <a:pt x="87979" y="12824"/>
                    </a:lnTo>
                    <a:lnTo>
                      <a:pt x="88646" y="12372"/>
                    </a:lnTo>
                    <a:lnTo>
                      <a:pt x="89372" y="12050"/>
                    </a:lnTo>
                    <a:lnTo>
                      <a:pt x="90158" y="11872"/>
                    </a:lnTo>
                    <a:lnTo>
                      <a:pt x="90563" y="11848"/>
                    </a:lnTo>
                    <a:close/>
                    <a:moveTo>
                      <a:pt x="32899" y="11907"/>
                    </a:moveTo>
                    <a:lnTo>
                      <a:pt x="33756" y="11931"/>
                    </a:lnTo>
                    <a:lnTo>
                      <a:pt x="34578" y="12110"/>
                    </a:lnTo>
                    <a:lnTo>
                      <a:pt x="35375" y="12443"/>
                    </a:lnTo>
                    <a:lnTo>
                      <a:pt x="36090" y="12943"/>
                    </a:lnTo>
                    <a:lnTo>
                      <a:pt x="36423" y="13265"/>
                    </a:lnTo>
                    <a:lnTo>
                      <a:pt x="36733" y="13646"/>
                    </a:lnTo>
                    <a:lnTo>
                      <a:pt x="37221" y="14467"/>
                    </a:lnTo>
                    <a:lnTo>
                      <a:pt x="37554" y="15348"/>
                    </a:lnTo>
                    <a:lnTo>
                      <a:pt x="37721" y="16265"/>
                    </a:lnTo>
                    <a:lnTo>
                      <a:pt x="37721" y="17194"/>
                    </a:lnTo>
                    <a:lnTo>
                      <a:pt x="37554" y="18111"/>
                    </a:lnTo>
                    <a:lnTo>
                      <a:pt x="37221" y="18992"/>
                    </a:lnTo>
                    <a:lnTo>
                      <a:pt x="36733" y="19801"/>
                    </a:lnTo>
                    <a:lnTo>
                      <a:pt x="36423" y="20182"/>
                    </a:lnTo>
                    <a:lnTo>
                      <a:pt x="36340" y="20266"/>
                    </a:lnTo>
                    <a:lnTo>
                      <a:pt x="36256" y="20349"/>
                    </a:lnTo>
                    <a:lnTo>
                      <a:pt x="35911" y="20647"/>
                    </a:lnTo>
                    <a:lnTo>
                      <a:pt x="35173" y="21099"/>
                    </a:lnTo>
                    <a:lnTo>
                      <a:pt x="34375" y="21397"/>
                    </a:lnTo>
                    <a:lnTo>
                      <a:pt x="33554" y="21540"/>
                    </a:lnTo>
                    <a:lnTo>
                      <a:pt x="32720" y="21516"/>
                    </a:lnTo>
                    <a:lnTo>
                      <a:pt x="31899" y="21326"/>
                    </a:lnTo>
                    <a:lnTo>
                      <a:pt x="31125" y="20992"/>
                    </a:lnTo>
                    <a:lnTo>
                      <a:pt x="30410" y="20492"/>
                    </a:lnTo>
                    <a:lnTo>
                      <a:pt x="30089" y="20182"/>
                    </a:lnTo>
                    <a:lnTo>
                      <a:pt x="30053" y="20182"/>
                    </a:lnTo>
                    <a:lnTo>
                      <a:pt x="29732" y="19801"/>
                    </a:lnTo>
                    <a:lnTo>
                      <a:pt x="29243" y="18980"/>
                    </a:lnTo>
                    <a:lnTo>
                      <a:pt x="28910" y="18099"/>
                    </a:lnTo>
                    <a:lnTo>
                      <a:pt x="28743" y="17182"/>
                    </a:lnTo>
                    <a:lnTo>
                      <a:pt x="28743" y="16253"/>
                    </a:lnTo>
                    <a:lnTo>
                      <a:pt x="28910" y="15336"/>
                    </a:lnTo>
                    <a:lnTo>
                      <a:pt x="29243" y="14455"/>
                    </a:lnTo>
                    <a:lnTo>
                      <a:pt x="29732" y="13634"/>
                    </a:lnTo>
                    <a:lnTo>
                      <a:pt x="30053" y="13265"/>
                    </a:lnTo>
                    <a:lnTo>
                      <a:pt x="30184" y="13134"/>
                    </a:lnTo>
                    <a:lnTo>
                      <a:pt x="30517" y="12824"/>
                    </a:lnTo>
                    <a:lnTo>
                      <a:pt x="31268" y="12360"/>
                    </a:lnTo>
                    <a:lnTo>
                      <a:pt x="32065" y="12050"/>
                    </a:lnTo>
                    <a:lnTo>
                      <a:pt x="32899" y="11907"/>
                    </a:lnTo>
                    <a:close/>
                    <a:moveTo>
                      <a:pt x="50318" y="11907"/>
                    </a:moveTo>
                    <a:lnTo>
                      <a:pt x="51164" y="11931"/>
                    </a:lnTo>
                    <a:lnTo>
                      <a:pt x="51997" y="12110"/>
                    </a:lnTo>
                    <a:lnTo>
                      <a:pt x="52783" y="12443"/>
                    </a:lnTo>
                    <a:lnTo>
                      <a:pt x="53509" y="12943"/>
                    </a:lnTo>
                    <a:lnTo>
                      <a:pt x="53831" y="13265"/>
                    </a:lnTo>
                    <a:lnTo>
                      <a:pt x="54152" y="13646"/>
                    </a:lnTo>
                    <a:lnTo>
                      <a:pt x="54641" y="14467"/>
                    </a:lnTo>
                    <a:lnTo>
                      <a:pt x="54974" y="15348"/>
                    </a:lnTo>
                    <a:lnTo>
                      <a:pt x="55129" y="16265"/>
                    </a:lnTo>
                    <a:lnTo>
                      <a:pt x="55129" y="17194"/>
                    </a:lnTo>
                    <a:lnTo>
                      <a:pt x="54974" y="18111"/>
                    </a:lnTo>
                    <a:lnTo>
                      <a:pt x="54641" y="18992"/>
                    </a:lnTo>
                    <a:lnTo>
                      <a:pt x="54152" y="19801"/>
                    </a:lnTo>
                    <a:lnTo>
                      <a:pt x="53831" y="20182"/>
                    </a:lnTo>
                    <a:lnTo>
                      <a:pt x="53759" y="20266"/>
                    </a:lnTo>
                    <a:lnTo>
                      <a:pt x="53664" y="20349"/>
                    </a:lnTo>
                    <a:lnTo>
                      <a:pt x="53331" y="20647"/>
                    </a:lnTo>
                    <a:lnTo>
                      <a:pt x="52593" y="21099"/>
                    </a:lnTo>
                    <a:lnTo>
                      <a:pt x="51795" y="21397"/>
                    </a:lnTo>
                    <a:lnTo>
                      <a:pt x="50961" y="21540"/>
                    </a:lnTo>
                    <a:lnTo>
                      <a:pt x="50128" y="21516"/>
                    </a:lnTo>
                    <a:lnTo>
                      <a:pt x="49306" y="21326"/>
                    </a:lnTo>
                    <a:lnTo>
                      <a:pt x="48532" y="20992"/>
                    </a:lnTo>
                    <a:lnTo>
                      <a:pt x="47818" y="20492"/>
                    </a:lnTo>
                    <a:lnTo>
                      <a:pt x="47508" y="20182"/>
                    </a:lnTo>
                    <a:lnTo>
                      <a:pt x="47461" y="20182"/>
                    </a:lnTo>
                    <a:lnTo>
                      <a:pt x="47139" y="19801"/>
                    </a:lnTo>
                    <a:lnTo>
                      <a:pt x="46651" y="18980"/>
                    </a:lnTo>
                    <a:lnTo>
                      <a:pt x="46318" y="18099"/>
                    </a:lnTo>
                    <a:lnTo>
                      <a:pt x="46163" y="17182"/>
                    </a:lnTo>
                    <a:lnTo>
                      <a:pt x="46163" y="16253"/>
                    </a:lnTo>
                    <a:lnTo>
                      <a:pt x="46318" y="15336"/>
                    </a:lnTo>
                    <a:lnTo>
                      <a:pt x="46651" y="14455"/>
                    </a:lnTo>
                    <a:lnTo>
                      <a:pt x="47139" y="13634"/>
                    </a:lnTo>
                    <a:lnTo>
                      <a:pt x="47461" y="13265"/>
                    </a:lnTo>
                    <a:lnTo>
                      <a:pt x="47592" y="13134"/>
                    </a:lnTo>
                    <a:lnTo>
                      <a:pt x="47937" y="12824"/>
                    </a:lnTo>
                    <a:lnTo>
                      <a:pt x="48675" y="12360"/>
                    </a:lnTo>
                    <a:lnTo>
                      <a:pt x="49485" y="12050"/>
                    </a:lnTo>
                    <a:lnTo>
                      <a:pt x="50318" y="11907"/>
                    </a:lnTo>
                    <a:close/>
                    <a:moveTo>
                      <a:pt x="68048" y="11907"/>
                    </a:moveTo>
                    <a:lnTo>
                      <a:pt x="68488" y="11919"/>
                    </a:lnTo>
                    <a:lnTo>
                      <a:pt x="69333" y="12098"/>
                    </a:lnTo>
                    <a:lnTo>
                      <a:pt x="70107" y="12455"/>
                    </a:lnTo>
                    <a:lnTo>
                      <a:pt x="70786" y="12967"/>
                    </a:lnTo>
                    <a:lnTo>
                      <a:pt x="71084" y="13289"/>
                    </a:lnTo>
                    <a:lnTo>
                      <a:pt x="71381" y="13658"/>
                    </a:lnTo>
                    <a:lnTo>
                      <a:pt x="71846" y="14479"/>
                    </a:lnTo>
                    <a:lnTo>
                      <a:pt x="72167" y="15360"/>
                    </a:lnTo>
                    <a:lnTo>
                      <a:pt x="72298" y="16289"/>
                    </a:lnTo>
                    <a:lnTo>
                      <a:pt x="72298" y="16765"/>
                    </a:lnTo>
                    <a:lnTo>
                      <a:pt x="72298" y="17230"/>
                    </a:lnTo>
                    <a:lnTo>
                      <a:pt x="72155" y="18146"/>
                    </a:lnTo>
                    <a:lnTo>
                      <a:pt x="71846" y="19016"/>
                    </a:lnTo>
                    <a:lnTo>
                      <a:pt x="71381" y="19813"/>
                    </a:lnTo>
                    <a:lnTo>
                      <a:pt x="71084" y="20182"/>
                    </a:lnTo>
                    <a:lnTo>
                      <a:pt x="70786" y="20504"/>
                    </a:lnTo>
                    <a:lnTo>
                      <a:pt x="70095" y="21028"/>
                    </a:lnTo>
                    <a:lnTo>
                      <a:pt x="69322" y="21373"/>
                    </a:lnTo>
                    <a:lnTo>
                      <a:pt x="68476" y="21552"/>
                    </a:lnTo>
                    <a:lnTo>
                      <a:pt x="68048" y="21552"/>
                    </a:lnTo>
                    <a:lnTo>
                      <a:pt x="67595" y="21540"/>
                    </a:lnTo>
                    <a:lnTo>
                      <a:pt x="66726" y="21361"/>
                    </a:lnTo>
                    <a:lnTo>
                      <a:pt x="65928" y="21016"/>
                    </a:lnTo>
                    <a:lnTo>
                      <a:pt x="65214" y="20504"/>
                    </a:lnTo>
                    <a:lnTo>
                      <a:pt x="64904" y="20182"/>
                    </a:lnTo>
                    <a:lnTo>
                      <a:pt x="64595" y="19825"/>
                    </a:lnTo>
                    <a:lnTo>
                      <a:pt x="64094" y="19028"/>
                    </a:lnTo>
                    <a:lnTo>
                      <a:pt x="63761" y="18158"/>
                    </a:lnTo>
                    <a:lnTo>
                      <a:pt x="63606" y="17230"/>
                    </a:lnTo>
                    <a:lnTo>
                      <a:pt x="63606" y="16765"/>
                    </a:lnTo>
                    <a:lnTo>
                      <a:pt x="63606" y="16277"/>
                    </a:lnTo>
                    <a:lnTo>
                      <a:pt x="63761" y="15348"/>
                    </a:lnTo>
                    <a:lnTo>
                      <a:pt x="64094" y="14455"/>
                    </a:lnTo>
                    <a:lnTo>
                      <a:pt x="64583" y="13658"/>
                    </a:lnTo>
                    <a:lnTo>
                      <a:pt x="64904" y="13289"/>
                    </a:lnTo>
                    <a:lnTo>
                      <a:pt x="65214" y="12967"/>
                    </a:lnTo>
                    <a:lnTo>
                      <a:pt x="65928" y="12455"/>
                    </a:lnTo>
                    <a:lnTo>
                      <a:pt x="66726" y="12098"/>
                    </a:lnTo>
                    <a:lnTo>
                      <a:pt x="67595" y="11919"/>
                    </a:lnTo>
                    <a:lnTo>
                      <a:pt x="68048" y="11907"/>
                    </a:lnTo>
                    <a:close/>
                    <a:moveTo>
                      <a:pt x="77763" y="822"/>
                    </a:moveTo>
                    <a:lnTo>
                      <a:pt x="77763" y="24219"/>
                    </a:lnTo>
                    <a:lnTo>
                      <a:pt x="81264" y="24219"/>
                    </a:lnTo>
                    <a:lnTo>
                      <a:pt x="81264" y="822"/>
                    </a:lnTo>
                    <a:close/>
                    <a:moveTo>
                      <a:pt x="32875" y="8788"/>
                    </a:moveTo>
                    <a:lnTo>
                      <a:pt x="32113" y="8859"/>
                    </a:lnTo>
                    <a:lnTo>
                      <a:pt x="31363" y="9002"/>
                    </a:lnTo>
                    <a:lnTo>
                      <a:pt x="30613" y="9216"/>
                    </a:lnTo>
                    <a:lnTo>
                      <a:pt x="29898" y="9502"/>
                    </a:lnTo>
                    <a:lnTo>
                      <a:pt x="29196" y="9859"/>
                    </a:lnTo>
                    <a:lnTo>
                      <a:pt x="28529" y="10288"/>
                    </a:lnTo>
                    <a:lnTo>
                      <a:pt x="27898" y="10776"/>
                    </a:lnTo>
                    <a:lnTo>
                      <a:pt x="27588" y="11062"/>
                    </a:lnTo>
                    <a:lnTo>
                      <a:pt x="27303" y="11360"/>
                    </a:lnTo>
                    <a:lnTo>
                      <a:pt x="26803" y="11991"/>
                    </a:lnTo>
                    <a:lnTo>
                      <a:pt x="26362" y="12657"/>
                    </a:lnTo>
                    <a:lnTo>
                      <a:pt x="26005" y="13360"/>
                    </a:lnTo>
                    <a:lnTo>
                      <a:pt x="25707" y="14086"/>
                    </a:lnTo>
                    <a:lnTo>
                      <a:pt x="25493" y="14825"/>
                    </a:lnTo>
                    <a:lnTo>
                      <a:pt x="25350" y="15587"/>
                    </a:lnTo>
                    <a:lnTo>
                      <a:pt x="25278" y="16349"/>
                    </a:lnTo>
                    <a:lnTo>
                      <a:pt x="25278" y="17122"/>
                    </a:lnTo>
                    <a:lnTo>
                      <a:pt x="25350" y="17885"/>
                    </a:lnTo>
                    <a:lnTo>
                      <a:pt x="25493" y="18647"/>
                    </a:lnTo>
                    <a:lnTo>
                      <a:pt x="25707" y="19385"/>
                    </a:lnTo>
                    <a:lnTo>
                      <a:pt x="26005" y="20111"/>
                    </a:lnTo>
                    <a:lnTo>
                      <a:pt x="26362" y="20814"/>
                    </a:lnTo>
                    <a:lnTo>
                      <a:pt x="26803" y="21480"/>
                    </a:lnTo>
                    <a:lnTo>
                      <a:pt x="27303" y="22111"/>
                    </a:lnTo>
                    <a:lnTo>
                      <a:pt x="27588" y="22421"/>
                    </a:lnTo>
                    <a:lnTo>
                      <a:pt x="27886" y="22695"/>
                    </a:lnTo>
                    <a:lnTo>
                      <a:pt x="28517" y="23195"/>
                    </a:lnTo>
                    <a:lnTo>
                      <a:pt x="29196" y="23624"/>
                    </a:lnTo>
                    <a:lnTo>
                      <a:pt x="29886" y="23969"/>
                    </a:lnTo>
                    <a:lnTo>
                      <a:pt x="30613" y="24255"/>
                    </a:lnTo>
                    <a:lnTo>
                      <a:pt x="31351" y="24469"/>
                    </a:lnTo>
                    <a:lnTo>
                      <a:pt x="32101" y="24612"/>
                    </a:lnTo>
                    <a:lnTo>
                      <a:pt x="32863" y="24683"/>
                    </a:lnTo>
                    <a:lnTo>
                      <a:pt x="33637" y="24683"/>
                    </a:lnTo>
                    <a:lnTo>
                      <a:pt x="34399" y="24612"/>
                    </a:lnTo>
                    <a:lnTo>
                      <a:pt x="35149" y="24469"/>
                    </a:lnTo>
                    <a:lnTo>
                      <a:pt x="35887" y="24255"/>
                    </a:lnTo>
                    <a:lnTo>
                      <a:pt x="36614" y="23969"/>
                    </a:lnTo>
                    <a:lnTo>
                      <a:pt x="37316" y="23624"/>
                    </a:lnTo>
                    <a:lnTo>
                      <a:pt x="37983" y="23195"/>
                    </a:lnTo>
                    <a:lnTo>
                      <a:pt x="38614" y="22695"/>
                    </a:lnTo>
                    <a:lnTo>
                      <a:pt x="38924" y="22421"/>
                    </a:lnTo>
                    <a:lnTo>
                      <a:pt x="39197" y="22111"/>
                    </a:lnTo>
                    <a:lnTo>
                      <a:pt x="39709" y="21480"/>
                    </a:lnTo>
                    <a:lnTo>
                      <a:pt x="40150" y="20814"/>
                    </a:lnTo>
                    <a:lnTo>
                      <a:pt x="40507" y="20111"/>
                    </a:lnTo>
                    <a:lnTo>
                      <a:pt x="40793" y="19385"/>
                    </a:lnTo>
                    <a:lnTo>
                      <a:pt x="41019" y="18647"/>
                    </a:lnTo>
                    <a:lnTo>
                      <a:pt x="41162" y="17885"/>
                    </a:lnTo>
                    <a:lnTo>
                      <a:pt x="41234" y="17122"/>
                    </a:lnTo>
                    <a:lnTo>
                      <a:pt x="41234" y="16349"/>
                    </a:lnTo>
                    <a:lnTo>
                      <a:pt x="41162" y="15587"/>
                    </a:lnTo>
                    <a:lnTo>
                      <a:pt x="41019" y="14825"/>
                    </a:lnTo>
                    <a:lnTo>
                      <a:pt x="40793" y="14086"/>
                    </a:lnTo>
                    <a:lnTo>
                      <a:pt x="40507" y="13360"/>
                    </a:lnTo>
                    <a:lnTo>
                      <a:pt x="40150" y="12657"/>
                    </a:lnTo>
                    <a:lnTo>
                      <a:pt x="39709" y="11991"/>
                    </a:lnTo>
                    <a:lnTo>
                      <a:pt x="39197" y="11360"/>
                    </a:lnTo>
                    <a:lnTo>
                      <a:pt x="38924" y="11062"/>
                    </a:lnTo>
                    <a:lnTo>
                      <a:pt x="38614" y="10776"/>
                    </a:lnTo>
                    <a:lnTo>
                      <a:pt x="37983" y="10288"/>
                    </a:lnTo>
                    <a:lnTo>
                      <a:pt x="37316" y="9859"/>
                    </a:lnTo>
                    <a:lnTo>
                      <a:pt x="36626" y="9502"/>
                    </a:lnTo>
                    <a:lnTo>
                      <a:pt x="35899" y="9216"/>
                    </a:lnTo>
                    <a:lnTo>
                      <a:pt x="35161" y="9002"/>
                    </a:lnTo>
                    <a:lnTo>
                      <a:pt x="34411" y="8859"/>
                    </a:lnTo>
                    <a:lnTo>
                      <a:pt x="33637" y="8788"/>
                    </a:lnTo>
                    <a:close/>
                    <a:moveTo>
                      <a:pt x="50306" y="8788"/>
                    </a:moveTo>
                    <a:lnTo>
                      <a:pt x="49544" y="8859"/>
                    </a:lnTo>
                    <a:lnTo>
                      <a:pt x="48782" y="9002"/>
                    </a:lnTo>
                    <a:lnTo>
                      <a:pt x="48044" y="9216"/>
                    </a:lnTo>
                    <a:lnTo>
                      <a:pt x="47318" y="9502"/>
                    </a:lnTo>
                    <a:lnTo>
                      <a:pt x="46627" y="9859"/>
                    </a:lnTo>
                    <a:lnTo>
                      <a:pt x="45960" y="10288"/>
                    </a:lnTo>
                    <a:lnTo>
                      <a:pt x="45318" y="10776"/>
                    </a:lnTo>
                    <a:lnTo>
                      <a:pt x="45020" y="11062"/>
                    </a:lnTo>
                    <a:lnTo>
                      <a:pt x="44734" y="11360"/>
                    </a:lnTo>
                    <a:lnTo>
                      <a:pt x="44222" y="11991"/>
                    </a:lnTo>
                    <a:lnTo>
                      <a:pt x="43793" y="12657"/>
                    </a:lnTo>
                    <a:lnTo>
                      <a:pt x="43424" y="13360"/>
                    </a:lnTo>
                    <a:lnTo>
                      <a:pt x="43139" y="14086"/>
                    </a:lnTo>
                    <a:lnTo>
                      <a:pt x="42924" y="14825"/>
                    </a:lnTo>
                    <a:lnTo>
                      <a:pt x="42781" y="15587"/>
                    </a:lnTo>
                    <a:lnTo>
                      <a:pt x="42710" y="16349"/>
                    </a:lnTo>
                    <a:lnTo>
                      <a:pt x="42710" y="17122"/>
                    </a:lnTo>
                    <a:lnTo>
                      <a:pt x="42781" y="17885"/>
                    </a:lnTo>
                    <a:lnTo>
                      <a:pt x="42924" y="18647"/>
                    </a:lnTo>
                    <a:lnTo>
                      <a:pt x="43139" y="19385"/>
                    </a:lnTo>
                    <a:lnTo>
                      <a:pt x="43424" y="20111"/>
                    </a:lnTo>
                    <a:lnTo>
                      <a:pt x="43793" y="20814"/>
                    </a:lnTo>
                    <a:lnTo>
                      <a:pt x="44222" y="21480"/>
                    </a:lnTo>
                    <a:lnTo>
                      <a:pt x="44734" y="22111"/>
                    </a:lnTo>
                    <a:lnTo>
                      <a:pt x="45020" y="22421"/>
                    </a:lnTo>
                    <a:lnTo>
                      <a:pt x="45318" y="22695"/>
                    </a:lnTo>
                    <a:lnTo>
                      <a:pt x="45949" y="23195"/>
                    </a:lnTo>
                    <a:lnTo>
                      <a:pt x="46615" y="23624"/>
                    </a:lnTo>
                    <a:lnTo>
                      <a:pt x="47318" y="23969"/>
                    </a:lnTo>
                    <a:lnTo>
                      <a:pt x="48032" y="24255"/>
                    </a:lnTo>
                    <a:lnTo>
                      <a:pt x="48782" y="24469"/>
                    </a:lnTo>
                    <a:lnTo>
                      <a:pt x="49533" y="24612"/>
                    </a:lnTo>
                    <a:lnTo>
                      <a:pt x="50295" y="24683"/>
                    </a:lnTo>
                    <a:lnTo>
                      <a:pt x="51057" y="24683"/>
                    </a:lnTo>
                    <a:lnTo>
                      <a:pt x="51819" y="24612"/>
                    </a:lnTo>
                    <a:lnTo>
                      <a:pt x="52581" y="24469"/>
                    </a:lnTo>
                    <a:lnTo>
                      <a:pt x="53319" y="24255"/>
                    </a:lnTo>
                    <a:lnTo>
                      <a:pt x="54045" y="23969"/>
                    </a:lnTo>
                    <a:lnTo>
                      <a:pt x="54736" y="23624"/>
                    </a:lnTo>
                    <a:lnTo>
                      <a:pt x="55414" y="23195"/>
                    </a:lnTo>
                    <a:lnTo>
                      <a:pt x="56046" y="22695"/>
                    </a:lnTo>
                    <a:lnTo>
                      <a:pt x="56343" y="22421"/>
                    </a:lnTo>
                    <a:lnTo>
                      <a:pt x="56629" y="22111"/>
                    </a:lnTo>
                    <a:lnTo>
                      <a:pt x="57129" y="21480"/>
                    </a:lnTo>
                    <a:lnTo>
                      <a:pt x="57570" y="20814"/>
                    </a:lnTo>
                    <a:lnTo>
                      <a:pt x="57927" y="20111"/>
                    </a:lnTo>
                    <a:lnTo>
                      <a:pt x="58213" y="19385"/>
                    </a:lnTo>
                    <a:lnTo>
                      <a:pt x="58439" y="18647"/>
                    </a:lnTo>
                    <a:lnTo>
                      <a:pt x="58582" y="17885"/>
                    </a:lnTo>
                    <a:lnTo>
                      <a:pt x="58653" y="17111"/>
                    </a:lnTo>
                    <a:lnTo>
                      <a:pt x="58653" y="16349"/>
                    </a:lnTo>
                    <a:lnTo>
                      <a:pt x="58582" y="15575"/>
                    </a:lnTo>
                    <a:lnTo>
                      <a:pt x="58439" y="14825"/>
                    </a:lnTo>
                    <a:lnTo>
                      <a:pt x="58213" y="14074"/>
                    </a:lnTo>
                    <a:lnTo>
                      <a:pt x="57927" y="13360"/>
                    </a:lnTo>
                    <a:lnTo>
                      <a:pt x="57570" y="12657"/>
                    </a:lnTo>
                    <a:lnTo>
                      <a:pt x="57129" y="11991"/>
                    </a:lnTo>
                    <a:lnTo>
                      <a:pt x="56629" y="11360"/>
                    </a:lnTo>
                    <a:lnTo>
                      <a:pt x="56343" y="11062"/>
                    </a:lnTo>
                    <a:lnTo>
                      <a:pt x="56046" y="10776"/>
                    </a:lnTo>
                    <a:lnTo>
                      <a:pt x="55414" y="10288"/>
                    </a:lnTo>
                    <a:lnTo>
                      <a:pt x="54748" y="9859"/>
                    </a:lnTo>
                    <a:lnTo>
                      <a:pt x="54045" y="9502"/>
                    </a:lnTo>
                    <a:lnTo>
                      <a:pt x="53331" y="9216"/>
                    </a:lnTo>
                    <a:lnTo>
                      <a:pt x="52593" y="9002"/>
                    </a:lnTo>
                    <a:lnTo>
                      <a:pt x="51831" y="8859"/>
                    </a:lnTo>
                    <a:lnTo>
                      <a:pt x="51068" y="8788"/>
                    </a:lnTo>
                    <a:close/>
                    <a:moveTo>
                      <a:pt x="11907" y="1"/>
                    </a:moveTo>
                    <a:lnTo>
                      <a:pt x="10681" y="108"/>
                    </a:lnTo>
                    <a:lnTo>
                      <a:pt x="9490" y="346"/>
                    </a:lnTo>
                    <a:lnTo>
                      <a:pt x="8311" y="691"/>
                    </a:lnTo>
                    <a:lnTo>
                      <a:pt x="7192" y="1156"/>
                    </a:lnTo>
                    <a:lnTo>
                      <a:pt x="6109" y="1727"/>
                    </a:lnTo>
                    <a:lnTo>
                      <a:pt x="5097" y="2406"/>
                    </a:lnTo>
                    <a:lnTo>
                      <a:pt x="4144" y="3192"/>
                    </a:lnTo>
                    <a:lnTo>
                      <a:pt x="3703" y="3632"/>
                    </a:lnTo>
                    <a:lnTo>
                      <a:pt x="3394" y="3942"/>
                    </a:lnTo>
                    <a:lnTo>
                      <a:pt x="2965" y="4406"/>
                    </a:lnTo>
                    <a:lnTo>
                      <a:pt x="2203" y="5371"/>
                    </a:lnTo>
                    <a:lnTo>
                      <a:pt x="1560" y="6383"/>
                    </a:lnTo>
                    <a:lnTo>
                      <a:pt x="1024" y="7454"/>
                    </a:lnTo>
                    <a:lnTo>
                      <a:pt x="608" y="8550"/>
                    </a:lnTo>
                    <a:lnTo>
                      <a:pt x="286" y="9681"/>
                    </a:lnTo>
                    <a:lnTo>
                      <a:pt x="96" y="10836"/>
                    </a:lnTo>
                    <a:lnTo>
                      <a:pt x="0" y="11991"/>
                    </a:lnTo>
                    <a:lnTo>
                      <a:pt x="24" y="13146"/>
                    </a:lnTo>
                    <a:lnTo>
                      <a:pt x="155" y="14301"/>
                    </a:lnTo>
                    <a:lnTo>
                      <a:pt x="393" y="15444"/>
                    </a:lnTo>
                    <a:lnTo>
                      <a:pt x="751" y="16563"/>
                    </a:lnTo>
                    <a:lnTo>
                      <a:pt x="1215" y="17646"/>
                    </a:lnTo>
                    <a:lnTo>
                      <a:pt x="1786" y="18682"/>
                    </a:lnTo>
                    <a:lnTo>
                      <a:pt x="2465" y="19682"/>
                    </a:lnTo>
                    <a:lnTo>
                      <a:pt x="3263" y="20623"/>
                    </a:lnTo>
                    <a:lnTo>
                      <a:pt x="3703" y="21064"/>
                    </a:lnTo>
                    <a:lnTo>
                      <a:pt x="4144" y="21492"/>
                    </a:lnTo>
                    <a:lnTo>
                      <a:pt x="5097" y="22278"/>
                    </a:lnTo>
                    <a:lnTo>
                      <a:pt x="6109" y="22969"/>
                    </a:lnTo>
                    <a:lnTo>
                      <a:pt x="7180" y="23540"/>
                    </a:lnTo>
                    <a:lnTo>
                      <a:pt x="8311" y="24005"/>
                    </a:lnTo>
                    <a:lnTo>
                      <a:pt x="9478" y="24350"/>
                    </a:lnTo>
                    <a:lnTo>
                      <a:pt x="10681" y="24576"/>
                    </a:lnTo>
                    <a:lnTo>
                      <a:pt x="11907" y="24695"/>
                    </a:lnTo>
                    <a:lnTo>
                      <a:pt x="12526" y="24695"/>
                    </a:lnTo>
                    <a:lnTo>
                      <a:pt x="13181" y="24683"/>
                    </a:lnTo>
                    <a:lnTo>
                      <a:pt x="14443" y="24576"/>
                    </a:lnTo>
                    <a:lnTo>
                      <a:pt x="15646" y="24362"/>
                    </a:lnTo>
                    <a:lnTo>
                      <a:pt x="16789" y="24028"/>
                    </a:lnTo>
                    <a:lnTo>
                      <a:pt x="17861" y="23588"/>
                    </a:lnTo>
                    <a:lnTo>
                      <a:pt x="18885" y="23040"/>
                    </a:lnTo>
                    <a:lnTo>
                      <a:pt x="19837" y="22385"/>
                    </a:lnTo>
                    <a:lnTo>
                      <a:pt x="20742" y="21623"/>
                    </a:lnTo>
                    <a:lnTo>
                      <a:pt x="21159" y="21195"/>
                    </a:lnTo>
                    <a:lnTo>
                      <a:pt x="21516" y="20825"/>
                    </a:lnTo>
                    <a:lnTo>
                      <a:pt x="22147" y="20028"/>
                    </a:lnTo>
                    <a:lnTo>
                      <a:pt x="22695" y="19170"/>
                    </a:lnTo>
                    <a:lnTo>
                      <a:pt x="23147" y="18242"/>
                    </a:lnTo>
                    <a:lnTo>
                      <a:pt x="23516" y="17253"/>
                    </a:lnTo>
                    <a:lnTo>
                      <a:pt x="23790" y="16206"/>
                    </a:lnTo>
                    <a:lnTo>
                      <a:pt x="23969" y="15086"/>
                    </a:lnTo>
                    <a:lnTo>
                      <a:pt x="24052" y="13908"/>
                    </a:lnTo>
                    <a:lnTo>
                      <a:pt x="24064" y="13289"/>
                    </a:lnTo>
                    <a:lnTo>
                      <a:pt x="24064" y="12753"/>
                    </a:lnTo>
                    <a:lnTo>
                      <a:pt x="23981" y="11705"/>
                    </a:lnTo>
                    <a:lnTo>
                      <a:pt x="23885" y="11181"/>
                    </a:lnTo>
                    <a:lnTo>
                      <a:pt x="12526" y="11181"/>
                    </a:lnTo>
                    <a:lnTo>
                      <a:pt x="12526" y="14574"/>
                    </a:lnTo>
                    <a:lnTo>
                      <a:pt x="20599" y="14574"/>
                    </a:lnTo>
                    <a:lnTo>
                      <a:pt x="20480" y="15265"/>
                    </a:lnTo>
                    <a:lnTo>
                      <a:pt x="20159" y="16491"/>
                    </a:lnTo>
                    <a:lnTo>
                      <a:pt x="19694" y="17563"/>
                    </a:lnTo>
                    <a:lnTo>
                      <a:pt x="19099" y="18456"/>
                    </a:lnTo>
                    <a:lnTo>
                      <a:pt x="18754" y="18825"/>
                    </a:lnTo>
                    <a:lnTo>
                      <a:pt x="18420" y="19135"/>
                    </a:lnTo>
                    <a:lnTo>
                      <a:pt x="17706" y="19682"/>
                    </a:lnTo>
                    <a:lnTo>
                      <a:pt x="16968" y="20147"/>
                    </a:lnTo>
                    <a:lnTo>
                      <a:pt x="16194" y="20540"/>
                    </a:lnTo>
                    <a:lnTo>
                      <a:pt x="15384" y="20849"/>
                    </a:lnTo>
                    <a:lnTo>
                      <a:pt x="14562" y="21075"/>
                    </a:lnTo>
                    <a:lnTo>
                      <a:pt x="13729" y="21230"/>
                    </a:lnTo>
                    <a:lnTo>
                      <a:pt x="12884" y="21302"/>
                    </a:lnTo>
                    <a:lnTo>
                      <a:pt x="12038" y="21290"/>
                    </a:lnTo>
                    <a:lnTo>
                      <a:pt x="11193" y="21195"/>
                    </a:lnTo>
                    <a:lnTo>
                      <a:pt x="10359" y="21028"/>
                    </a:lnTo>
                    <a:lnTo>
                      <a:pt x="9538" y="20778"/>
                    </a:lnTo>
                    <a:lnTo>
                      <a:pt x="8752" y="20456"/>
                    </a:lnTo>
                    <a:lnTo>
                      <a:pt x="7978" y="20052"/>
                    </a:lnTo>
                    <a:lnTo>
                      <a:pt x="7252" y="19563"/>
                    </a:lnTo>
                    <a:lnTo>
                      <a:pt x="6561" y="18992"/>
                    </a:lnTo>
                    <a:lnTo>
                      <a:pt x="6240" y="18682"/>
                    </a:lnTo>
                    <a:lnTo>
                      <a:pt x="5918" y="18349"/>
                    </a:lnTo>
                    <a:lnTo>
                      <a:pt x="5358" y="17634"/>
                    </a:lnTo>
                    <a:lnTo>
                      <a:pt x="4870" y="16884"/>
                    </a:lnTo>
                    <a:lnTo>
                      <a:pt x="4465" y="16099"/>
                    </a:lnTo>
                    <a:lnTo>
                      <a:pt x="4144" y="15289"/>
                    </a:lnTo>
                    <a:lnTo>
                      <a:pt x="3906" y="14455"/>
                    </a:lnTo>
                    <a:lnTo>
                      <a:pt x="3739" y="13610"/>
                    </a:lnTo>
                    <a:lnTo>
                      <a:pt x="3668" y="12753"/>
                    </a:lnTo>
                    <a:lnTo>
                      <a:pt x="3668" y="11895"/>
                    </a:lnTo>
                    <a:lnTo>
                      <a:pt x="3739" y="11038"/>
                    </a:lnTo>
                    <a:lnTo>
                      <a:pt x="3906" y="10193"/>
                    </a:lnTo>
                    <a:lnTo>
                      <a:pt x="4144" y="9359"/>
                    </a:lnTo>
                    <a:lnTo>
                      <a:pt x="4465" y="8550"/>
                    </a:lnTo>
                    <a:lnTo>
                      <a:pt x="4870" y="7764"/>
                    </a:lnTo>
                    <a:lnTo>
                      <a:pt x="5358" y="7014"/>
                    </a:lnTo>
                    <a:lnTo>
                      <a:pt x="5918" y="6299"/>
                    </a:lnTo>
                    <a:lnTo>
                      <a:pt x="6240" y="5966"/>
                    </a:lnTo>
                    <a:lnTo>
                      <a:pt x="6549" y="5656"/>
                    </a:lnTo>
                    <a:lnTo>
                      <a:pt x="7216" y="5085"/>
                    </a:lnTo>
                    <a:lnTo>
                      <a:pt x="7942" y="4585"/>
                    </a:lnTo>
                    <a:lnTo>
                      <a:pt x="8704" y="4180"/>
                    </a:lnTo>
                    <a:lnTo>
                      <a:pt x="9514" y="3835"/>
                    </a:lnTo>
                    <a:lnTo>
                      <a:pt x="10347" y="3585"/>
                    </a:lnTo>
                    <a:lnTo>
                      <a:pt x="11205" y="3430"/>
                    </a:lnTo>
                    <a:lnTo>
                      <a:pt x="12086" y="3347"/>
                    </a:lnTo>
                    <a:lnTo>
                      <a:pt x="12955" y="3347"/>
                    </a:lnTo>
                    <a:lnTo>
                      <a:pt x="13800" y="3418"/>
                    </a:lnTo>
                    <a:lnTo>
                      <a:pt x="14622" y="3573"/>
                    </a:lnTo>
                    <a:lnTo>
                      <a:pt x="15432" y="3811"/>
                    </a:lnTo>
                    <a:lnTo>
                      <a:pt x="16206" y="4120"/>
                    </a:lnTo>
                    <a:lnTo>
                      <a:pt x="16944" y="4501"/>
                    </a:lnTo>
                    <a:lnTo>
                      <a:pt x="17646" y="4966"/>
                    </a:lnTo>
                    <a:lnTo>
                      <a:pt x="18313" y="5490"/>
                    </a:lnTo>
                    <a:lnTo>
                      <a:pt x="18623" y="5775"/>
                    </a:lnTo>
                    <a:lnTo>
                      <a:pt x="21004" y="3394"/>
                    </a:lnTo>
                    <a:lnTo>
                      <a:pt x="20563" y="2989"/>
                    </a:lnTo>
                    <a:lnTo>
                      <a:pt x="19647" y="2251"/>
                    </a:lnTo>
                    <a:lnTo>
                      <a:pt x="18670" y="1608"/>
                    </a:lnTo>
                    <a:lnTo>
                      <a:pt x="17634" y="1072"/>
                    </a:lnTo>
                    <a:lnTo>
                      <a:pt x="16551" y="644"/>
                    </a:lnTo>
                    <a:lnTo>
                      <a:pt x="15432" y="322"/>
                    </a:lnTo>
                    <a:lnTo>
                      <a:pt x="14289" y="108"/>
                    </a:lnTo>
                    <a:lnTo>
                      <a:pt x="13122" y="1"/>
                    </a:lnTo>
                    <a:close/>
                    <a:moveTo>
                      <a:pt x="90111" y="8752"/>
                    </a:moveTo>
                    <a:lnTo>
                      <a:pt x="89372" y="8824"/>
                    </a:lnTo>
                    <a:lnTo>
                      <a:pt x="88646" y="8955"/>
                    </a:lnTo>
                    <a:lnTo>
                      <a:pt x="87932" y="9169"/>
                    </a:lnTo>
                    <a:lnTo>
                      <a:pt x="87253" y="9455"/>
                    </a:lnTo>
                    <a:lnTo>
                      <a:pt x="86598" y="9812"/>
                    </a:lnTo>
                    <a:lnTo>
                      <a:pt x="85991" y="10229"/>
                    </a:lnTo>
                    <a:lnTo>
                      <a:pt x="85419" y="10717"/>
                    </a:lnTo>
                    <a:lnTo>
                      <a:pt x="85157" y="10979"/>
                    </a:lnTo>
                    <a:lnTo>
                      <a:pt x="84884" y="11276"/>
                    </a:lnTo>
                    <a:lnTo>
                      <a:pt x="84407" y="11895"/>
                    </a:lnTo>
                    <a:lnTo>
                      <a:pt x="83979" y="12562"/>
                    </a:lnTo>
                    <a:lnTo>
                      <a:pt x="83633" y="13265"/>
                    </a:lnTo>
                    <a:lnTo>
                      <a:pt x="83348" y="13991"/>
                    </a:lnTo>
                    <a:lnTo>
                      <a:pt x="83145" y="14753"/>
                    </a:lnTo>
                    <a:lnTo>
                      <a:pt x="83014" y="15527"/>
                    </a:lnTo>
                    <a:lnTo>
                      <a:pt x="82967" y="16313"/>
                    </a:lnTo>
                    <a:lnTo>
                      <a:pt x="82979" y="16718"/>
                    </a:lnTo>
                    <a:lnTo>
                      <a:pt x="82967" y="17111"/>
                    </a:lnTo>
                    <a:lnTo>
                      <a:pt x="83038" y="17896"/>
                    </a:lnTo>
                    <a:lnTo>
                      <a:pt x="83169" y="18670"/>
                    </a:lnTo>
                    <a:lnTo>
                      <a:pt x="83383" y="19420"/>
                    </a:lnTo>
                    <a:lnTo>
                      <a:pt x="83669" y="20147"/>
                    </a:lnTo>
                    <a:lnTo>
                      <a:pt x="84026" y="20837"/>
                    </a:lnTo>
                    <a:lnTo>
                      <a:pt x="84467" y="21492"/>
                    </a:lnTo>
                    <a:lnTo>
                      <a:pt x="84955" y="22099"/>
                    </a:lnTo>
                    <a:lnTo>
                      <a:pt x="85241" y="22385"/>
                    </a:lnTo>
                    <a:lnTo>
                      <a:pt x="85515" y="22659"/>
                    </a:lnTo>
                    <a:lnTo>
                      <a:pt x="86122" y="23171"/>
                    </a:lnTo>
                    <a:lnTo>
                      <a:pt x="86765" y="23600"/>
                    </a:lnTo>
                    <a:lnTo>
                      <a:pt x="87444" y="23969"/>
                    </a:lnTo>
                    <a:lnTo>
                      <a:pt x="88158" y="24266"/>
                    </a:lnTo>
                    <a:lnTo>
                      <a:pt x="88908" y="24481"/>
                    </a:lnTo>
                    <a:lnTo>
                      <a:pt x="89670" y="24624"/>
                    </a:lnTo>
                    <a:lnTo>
                      <a:pt x="90456" y="24695"/>
                    </a:lnTo>
                    <a:lnTo>
                      <a:pt x="91385" y="24695"/>
                    </a:lnTo>
                    <a:lnTo>
                      <a:pt x="92444" y="24564"/>
                    </a:lnTo>
                    <a:lnTo>
                      <a:pt x="93468" y="24290"/>
                    </a:lnTo>
                    <a:lnTo>
                      <a:pt x="94445" y="23862"/>
                    </a:lnTo>
                    <a:lnTo>
                      <a:pt x="94909" y="23588"/>
                    </a:lnTo>
                    <a:lnTo>
                      <a:pt x="95278" y="23350"/>
                    </a:lnTo>
                    <a:lnTo>
                      <a:pt x="95981" y="22802"/>
                    </a:lnTo>
                    <a:lnTo>
                      <a:pt x="96624" y="22195"/>
                    </a:lnTo>
                    <a:lnTo>
                      <a:pt x="97207" y="21528"/>
                    </a:lnTo>
                    <a:lnTo>
                      <a:pt x="97469" y="21171"/>
                    </a:lnTo>
                    <a:lnTo>
                      <a:pt x="94766" y="19349"/>
                    </a:lnTo>
                    <a:lnTo>
                      <a:pt x="94600" y="19599"/>
                    </a:lnTo>
                    <a:lnTo>
                      <a:pt x="94242" y="20052"/>
                    </a:lnTo>
                    <a:lnTo>
                      <a:pt x="93814" y="20456"/>
                    </a:lnTo>
                    <a:lnTo>
                      <a:pt x="93361" y="20802"/>
                    </a:lnTo>
                    <a:lnTo>
                      <a:pt x="92849" y="21087"/>
                    </a:lnTo>
                    <a:lnTo>
                      <a:pt x="92313" y="21302"/>
                    </a:lnTo>
                    <a:lnTo>
                      <a:pt x="91754" y="21457"/>
                    </a:lnTo>
                    <a:lnTo>
                      <a:pt x="91170" y="21528"/>
                    </a:lnTo>
                    <a:lnTo>
                      <a:pt x="90873" y="21540"/>
                    </a:lnTo>
                    <a:lnTo>
                      <a:pt x="90563" y="21540"/>
                    </a:lnTo>
                    <a:lnTo>
                      <a:pt x="89956" y="21468"/>
                    </a:lnTo>
                    <a:lnTo>
                      <a:pt x="89372" y="21314"/>
                    </a:lnTo>
                    <a:lnTo>
                      <a:pt x="88825" y="21064"/>
                    </a:lnTo>
                    <a:lnTo>
                      <a:pt x="88313" y="20754"/>
                    </a:lnTo>
                    <a:lnTo>
                      <a:pt x="87860" y="20361"/>
                    </a:lnTo>
                    <a:lnTo>
                      <a:pt x="87467" y="19909"/>
                    </a:lnTo>
                    <a:lnTo>
                      <a:pt x="87134" y="19397"/>
                    </a:lnTo>
                    <a:lnTo>
                      <a:pt x="87003" y="19111"/>
                    </a:lnTo>
                    <a:lnTo>
                      <a:pt x="97660" y="14705"/>
                    </a:lnTo>
                    <a:lnTo>
                      <a:pt x="97302" y="13801"/>
                    </a:lnTo>
                    <a:lnTo>
                      <a:pt x="97136" y="13396"/>
                    </a:lnTo>
                    <a:lnTo>
                      <a:pt x="96743" y="12610"/>
                    </a:lnTo>
                    <a:lnTo>
                      <a:pt x="96517" y="12241"/>
                    </a:lnTo>
                    <a:lnTo>
                      <a:pt x="96231" y="11800"/>
                    </a:lnTo>
                    <a:lnTo>
                      <a:pt x="95588" y="11002"/>
                    </a:lnTo>
                    <a:lnTo>
                      <a:pt x="95219" y="10621"/>
                    </a:lnTo>
                    <a:lnTo>
                      <a:pt x="94992" y="10419"/>
                    </a:lnTo>
                    <a:lnTo>
                      <a:pt x="94516" y="10026"/>
                    </a:lnTo>
                    <a:lnTo>
                      <a:pt x="93992" y="9681"/>
                    </a:lnTo>
                    <a:lnTo>
                      <a:pt x="93456" y="9395"/>
                    </a:lnTo>
                    <a:lnTo>
                      <a:pt x="93171" y="9276"/>
                    </a:lnTo>
                    <a:lnTo>
                      <a:pt x="92849" y="9145"/>
                    </a:lnTo>
                    <a:lnTo>
                      <a:pt x="92194" y="8955"/>
                    </a:lnTo>
                    <a:lnTo>
                      <a:pt x="91516" y="8812"/>
                    </a:lnTo>
                    <a:lnTo>
                      <a:pt x="90837" y="8752"/>
                    </a:lnTo>
                    <a:close/>
                    <a:moveTo>
                      <a:pt x="67750" y="8764"/>
                    </a:moveTo>
                    <a:lnTo>
                      <a:pt x="67369" y="8776"/>
                    </a:lnTo>
                    <a:lnTo>
                      <a:pt x="66619" y="8847"/>
                    </a:lnTo>
                    <a:lnTo>
                      <a:pt x="65892" y="9002"/>
                    </a:lnTo>
                    <a:lnTo>
                      <a:pt x="65178" y="9228"/>
                    </a:lnTo>
                    <a:lnTo>
                      <a:pt x="64499" y="9538"/>
                    </a:lnTo>
                    <a:lnTo>
                      <a:pt x="63856" y="9895"/>
                    </a:lnTo>
                    <a:lnTo>
                      <a:pt x="63249" y="10336"/>
                    </a:lnTo>
                    <a:lnTo>
                      <a:pt x="62678" y="10824"/>
                    </a:lnTo>
                    <a:lnTo>
                      <a:pt x="62416" y="11098"/>
                    </a:lnTo>
                    <a:lnTo>
                      <a:pt x="62142" y="11395"/>
                    </a:lnTo>
                    <a:lnTo>
                      <a:pt x="61642" y="12003"/>
                    </a:lnTo>
                    <a:lnTo>
                      <a:pt x="61213" y="12657"/>
                    </a:lnTo>
                    <a:lnTo>
                      <a:pt x="60844" y="13348"/>
                    </a:lnTo>
                    <a:lnTo>
                      <a:pt x="60546" y="14062"/>
                    </a:lnTo>
                    <a:lnTo>
                      <a:pt x="60332" y="14813"/>
                    </a:lnTo>
                    <a:lnTo>
                      <a:pt x="60189" y="15587"/>
                    </a:lnTo>
                    <a:lnTo>
                      <a:pt x="60130" y="16360"/>
                    </a:lnTo>
                    <a:lnTo>
                      <a:pt x="60130" y="16753"/>
                    </a:lnTo>
                    <a:lnTo>
                      <a:pt x="60130" y="17158"/>
                    </a:lnTo>
                    <a:lnTo>
                      <a:pt x="60189" y="17932"/>
                    </a:lnTo>
                    <a:lnTo>
                      <a:pt x="60344" y="18706"/>
                    </a:lnTo>
                    <a:lnTo>
                      <a:pt x="60558" y="19444"/>
                    </a:lnTo>
                    <a:lnTo>
                      <a:pt x="60844" y="20159"/>
                    </a:lnTo>
                    <a:lnTo>
                      <a:pt x="61213" y="20849"/>
                    </a:lnTo>
                    <a:lnTo>
                      <a:pt x="61642" y="21492"/>
                    </a:lnTo>
                    <a:lnTo>
                      <a:pt x="62142" y="22088"/>
                    </a:lnTo>
                    <a:lnTo>
                      <a:pt x="62416" y="22373"/>
                    </a:lnTo>
                    <a:lnTo>
                      <a:pt x="62678" y="22647"/>
                    </a:lnTo>
                    <a:lnTo>
                      <a:pt x="63249" y="23135"/>
                    </a:lnTo>
                    <a:lnTo>
                      <a:pt x="63856" y="23576"/>
                    </a:lnTo>
                    <a:lnTo>
                      <a:pt x="64511" y="23933"/>
                    </a:lnTo>
                    <a:lnTo>
                      <a:pt x="65190" y="24231"/>
                    </a:lnTo>
                    <a:lnTo>
                      <a:pt x="65892" y="24457"/>
                    </a:lnTo>
                    <a:lnTo>
                      <a:pt x="66619" y="24612"/>
                    </a:lnTo>
                    <a:lnTo>
                      <a:pt x="67369" y="24683"/>
                    </a:lnTo>
                    <a:lnTo>
                      <a:pt x="67750" y="24695"/>
                    </a:lnTo>
                    <a:lnTo>
                      <a:pt x="68083" y="24683"/>
                    </a:lnTo>
                    <a:lnTo>
                      <a:pt x="68714" y="24636"/>
                    </a:lnTo>
                    <a:lnTo>
                      <a:pt x="69322" y="24517"/>
                    </a:lnTo>
                    <a:lnTo>
                      <a:pt x="69881" y="24350"/>
                    </a:lnTo>
                    <a:lnTo>
                      <a:pt x="70405" y="24124"/>
                    </a:lnTo>
                    <a:lnTo>
                      <a:pt x="70893" y="23838"/>
                    </a:lnTo>
                    <a:lnTo>
                      <a:pt x="71334" y="23493"/>
                    </a:lnTo>
                    <a:lnTo>
                      <a:pt x="71739" y="23100"/>
                    </a:lnTo>
                    <a:lnTo>
                      <a:pt x="71929" y="22873"/>
                    </a:lnTo>
                    <a:lnTo>
                      <a:pt x="72048" y="22873"/>
                    </a:lnTo>
                    <a:lnTo>
                      <a:pt x="72048" y="24016"/>
                    </a:lnTo>
                    <a:lnTo>
                      <a:pt x="72036" y="24576"/>
                    </a:lnTo>
                    <a:lnTo>
                      <a:pt x="71893" y="25576"/>
                    </a:lnTo>
                    <a:lnTo>
                      <a:pt x="71620" y="26445"/>
                    </a:lnTo>
                    <a:lnTo>
                      <a:pt x="71191" y="27172"/>
                    </a:lnTo>
                    <a:lnTo>
                      <a:pt x="70917" y="27493"/>
                    </a:lnTo>
                    <a:lnTo>
                      <a:pt x="70596" y="27791"/>
                    </a:lnTo>
                    <a:lnTo>
                      <a:pt x="69881" y="28255"/>
                    </a:lnTo>
                    <a:lnTo>
                      <a:pt x="69083" y="28565"/>
                    </a:lnTo>
                    <a:lnTo>
                      <a:pt x="68238" y="28708"/>
                    </a:lnTo>
                    <a:lnTo>
                      <a:pt x="67809" y="28696"/>
                    </a:lnTo>
                    <a:lnTo>
                      <a:pt x="67464" y="28696"/>
                    </a:lnTo>
                    <a:lnTo>
                      <a:pt x="66809" y="28589"/>
                    </a:lnTo>
                    <a:lnTo>
                      <a:pt x="66166" y="28374"/>
                    </a:lnTo>
                    <a:lnTo>
                      <a:pt x="65583" y="28053"/>
                    </a:lnTo>
                    <a:lnTo>
                      <a:pt x="65309" y="27850"/>
                    </a:lnTo>
                    <a:lnTo>
                      <a:pt x="65059" y="27636"/>
                    </a:lnTo>
                    <a:lnTo>
                      <a:pt x="64630" y="27184"/>
                    </a:lnTo>
                    <a:lnTo>
                      <a:pt x="64249" y="26684"/>
                    </a:lnTo>
                    <a:lnTo>
                      <a:pt x="63928" y="26136"/>
                    </a:lnTo>
                    <a:lnTo>
                      <a:pt x="63809" y="25850"/>
                    </a:lnTo>
                    <a:lnTo>
                      <a:pt x="60749" y="27112"/>
                    </a:lnTo>
                    <a:lnTo>
                      <a:pt x="60975" y="27600"/>
                    </a:lnTo>
                    <a:lnTo>
                      <a:pt x="61523" y="28517"/>
                    </a:lnTo>
                    <a:lnTo>
                      <a:pt x="62166" y="29339"/>
                    </a:lnTo>
                    <a:lnTo>
                      <a:pt x="62928" y="30077"/>
                    </a:lnTo>
                    <a:lnTo>
                      <a:pt x="63344" y="30410"/>
                    </a:lnTo>
                    <a:lnTo>
                      <a:pt x="63833" y="30756"/>
                    </a:lnTo>
                    <a:lnTo>
                      <a:pt x="64892" y="31303"/>
                    </a:lnTo>
                    <a:lnTo>
                      <a:pt x="66023" y="31660"/>
                    </a:lnTo>
                    <a:lnTo>
                      <a:pt x="67202" y="31827"/>
                    </a:lnTo>
                    <a:lnTo>
                      <a:pt x="68178" y="31827"/>
                    </a:lnTo>
                    <a:lnTo>
                      <a:pt x="68929" y="31780"/>
                    </a:lnTo>
                    <a:lnTo>
                      <a:pt x="69667" y="31660"/>
                    </a:lnTo>
                    <a:lnTo>
                      <a:pt x="70381" y="31470"/>
                    </a:lnTo>
                    <a:lnTo>
                      <a:pt x="71072" y="31196"/>
                    </a:lnTo>
                    <a:lnTo>
                      <a:pt x="71739" y="30875"/>
                    </a:lnTo>
                    <a:lnTo>
                      <a:pt x="72370" y="30470"/>
                    </a:lnTo>
                    <a:lnTo>
                      <a:pt x="72965" y="30005"/>
                    </a:lnTo>
                    <a:lnTo>
                      <a:pt x="73239" y="29755"/>
                    </a:lnTo>
                    <a:lnTo>
                      <a:pt x="73501" y="29493"/>
                    </a:lnTo>
                    <a:lnTo>
                      <a:pt x="73965" y="28910"/>
                    </a:lnTo>
                    <a:lnTo>
                      <a:pt x="74358" y="28267"/>
                    </a:lnTo>
                    <a:lnTo>
                      <a:pt x="74691" y="27553"/>
                    </a:lnTo>
                    <a:lnTo>
                      <a:pt x="74965" y="26767"/>
                    </a:lnTo>
                    <a:lnTo>
                      <a:pt x="75156" y="25933"/>
                    </a:lnTo>
                    <a:lnTo>
                      <a:pt x="75299" y="25017"/>
                    </a:lnTo>
                    <a:lnTo>
                      <a:pt x="75358" y="24040"/>
                    </a:lnTo>
                    <a:lnTo>
                      <a:pt x="75370" y="23528"/>
                    </a:lnTo>
                    <a:lnTo>
                      <a:pt x="75370" y="9240"/>
                    </a:lnTo>
                    <a:lnTo>
                      <a:pt x="72048" y="9240"/>
                    </a:lnTo>
                    <a:lnTo>
                      <a:pt x="72048" y="10538"/>
                    </a:lnTo>
                    <a:lnTo>
                      <a:pt x="71929" y="10538"/>
                    </a:lnTo>
                    <a:lnTo>
                      <a:pt x="71750" y="10336"/>
                    </a:lnTo>
                    <a:lnTo>
                      <a:pt x="71358" y="9967"/>
                    </a:lnTo>
                    <a:lnTo>
                      <a:pt x="70917" y="9645"/>
                    </a:lnTo>
                    <a:lnTo>
                      <a:pt x="70453" y="9383"/>
                    </a:lnTo>
                    <a:lnTo>
                      <a:pt x="70203" y="9276"/>
                    </a:lnTo>
                    <a:lnTo>
                      <a:pt x="69905" y="9145"/>
                    </a:lnTo>
                    <a:lnTo>
                      <a:pt x="69310" y="8955"/>
                    </a:lnTo>
                    <a:lnTo>
                      <a:pt x="68690" y="8824"/>
                    </a:lnTo>
                    <a:lnTo>
                      <a:pt x="68059" y="876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43800" lIns="243800" spcFirstLastPara="1" rIns="243800" wrap="square" tIns="2438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90" name="Google Shape;290;p32"/>
              <p:cNvGrpSpPr/>
              <p:nvPr/>
            </p:nvGrpSpPr>
            <p:grpSpPr>
              <a:xfrm>
                <a:off x="1682774" y="4617610"/>
                <a:ext cx="497005" cy="149188"/>
                <a:chOff x="1682774" y="4617610"/>
                <a:chExt cx="497005" cy="149188"/>
              </a:xfrm>
            </p:grpSpPr>
            <p:sp>
              <p:nvSpPr>
                <p:cNvPr id="291" name="Google Shape;291;p32"/>
                <p:cNvSpPr/>
                <p:nvPr/>
              </p:nvSpPr>
              <p:spPr>
                <a:xfrm>
                  <a:off x="1682774" y="4617610"/>
                  <a:ext cx="130752" cy="149188"/>
                </a:xfrm>
                <a:custGeom>
                  <a:rect b="b" l="l" r="r" t="t"/>
                  <a:pathLst>
                    <a:path extrusionOk="0" h="22553" w="19766">
                      <a:moveTo>
                        <a:pt x="10765" y="1"/>
                      </a:moveTo>
                      <a:lnTo>
                        <a:pt x="10193" y="25"/>
                      </a:lnTo>
                      <a:lnTo>
                        <a:pt x="9086" y="156"/>
                      </a:lnTo>
                      <a:lnTo>
                        <a:pt x="8014" y="406"/>
                      </a:lnTo>
                      <a:lnTo>
                        <a:pt x="6978" y="751"/>
                      </a:lnTo>
                      <a:lnTo>
                        <a:pt x="6002" y="1192"/>
                      </a:lnTo>
                      <a:lnTo>
                        <a:pt x="5085" y="1715"/>
                      </a:lnTo>
                      <a:lnTo>
                        <a:pt x="4216" y="2335"/>
                      </a:lnTo>
                      <a:lnTo>
                        <a:pt x="3418" y="3025"/>
                      </a:lnTo>
                      <a:lnTo>
                        <a:pt x="2692" y="3787"/>
                      </a:lnTo>
                      <a:lnTo>
                        <a:pt x="2037" y="4621"/>
                      </a:lnTo>
                      <a:lnTo>
                        <a:pt x="1453" y="5514"/>
                      </a:lnTo>
                      <a:lnTo>
                        <a:pt x="977" y="6466"/>
                      </a:lnTo>
                      <a:lnTo>
                        <a:pt x="572" y="7466"/>
                      </a:lnTo>
                      <a:lnTo>
                        <a:pt x="275" y="8502"/>
                      </a:lnTo>
                      <a:lnTo>
                        <a:pt x="84" y="9586"/>
                      </a:lnTo>
                      <a:lnTo>
                        <a:pt x="1" y="10693"/>
                      </a:lnTo>
                      <a:lnTo>
                        <a:pt x="1" y="11265"/>
                      </a:lnTo>
                      <a:lnTo>
                        <a:pt x="1" y="11729"/>
                      </a:lnTo>
                      <a:lnTo>
                        <a:pt x="13" y="12300"/>
                      </a:lnTo>
                      <a:lnTo>
                        <a:pt x="144" y="13408"/>
                      </a:lnTo>
                      <a:lnTo>
                        <a:pt x="382" y="14479"/>
                      </a:lnTo>
                      <a:lnTo>
                        <a:pt x="727" y="15503"/>
                      </a:lnTo>
                      <a:lnTo>
                        <a:pt x="1168" y="16480"/>
                      </a:lnTo>
                      <a:lnTo>
                        <a:pt x="1692" y="17408"/>
                      </a:lnTo>
                      <a:lnTo>
                        <a:pt x="2299" y="18278"/>
                      </a:lnTo>
                      <a:lnTo>
                        <a:pt x="2977" y="19087"/>
                      </a:lnTo>
                      <a:lnTo>
                        <a:pt x="3740" y="19814"/>
                      </a:lnTo>
                      <a:lnTo>
                        <a:pt x="4573" y="20480"/>
                      </a:lnTo>
                      <a:lnTo>
                        <a:pt x="5466" y="21052"/>
                      </a:lnTo>
                      <a:lnTo>
                        <a:pt x="6407" y="21552"/>
                      </a:lnTo>
                      <a:lnTo>
                        <a:pt x="7407" y="21945"/>
                      </a:lnTo>
                      <a:lnTo>
                        <a:pt x="8443" y="22254"/>
                      </a:lnTo>
                      <a:lnTo>
                        <a:pt x="9526" y="22457"/>
                      </a:lnTo>
                      <a:lnTo>
                        <a:pt x="10634" y="22552"/>
                      </a:lnTo>
                      <a:lnTo>
                        <a:pt x="11205" y="22552"/>
                      </a:lnTo>
                      <a:lnTo>
                        <a:pt x="11836" y="22540"/>
                      </a:lnTo>
                      <a:lnTo>
                        <a:pt x="13074" y="22409"/>
                      </a:lnTo>
                      <a:lnTo>
                        <a:pt x="14301" y="22147"/>
                      </a:lnTo>
                      <a:lnTo>
                        <a:pt x="15480" y="21742"/>
                      </a:lnTo>
                      <a:lnTo>
                        <a:pt x="16063" y="21492"/>
                      </a:lnTo>
                      <a:lnTo>
                        <a:pt x="16587" y="21242"/>
                      </a:lnTo>
                      <a:lnTo>
                        <a:pt x="17599" y="20647"/>
                      </a:lnTo>
                      <a:lnTo>
                        <a:pt x="18528" y="19933"/>
                      </a:lnTo>
                      <a:lnTo>
                        <a:pt x="19373" y="19123"/>
                      </a:lnTo>
                      <a:lnTo>
                        <a:pt x="19766" y="18682"/>
                      </a:lnTo>
                      <a:lnTo>
                        <a:pt x="17825" y="16742"/>
                      </a:lnTo>
                      <a:lnTo>
                        <a:pt x="17516" y="17111"/>
                      </a:lnTo>
                      <a:lnTo>
                        <a:pt x="16837" y="17789"/>
                      </a:lnTo>
                      <a:lnTo>
                        <a:pt x="16087" y="18373"/>
                      </a:lnTo>
                      <a:lnTo>
                        <a:pt x="15289" y="18873"/>
                      </a:lnTo>
                      <a:lnTo>
                        <a:pt x="14432" y="19278"/>
                      </a:lnTo>
                      <a:lnTo>
                        <a:pt x="13551" y="19587"/>
                      </a:lnTo>
                      <a:lnTo>
                        <a:pt x="12622" y="19790"/>
                      </a:lnTo>
                      <a:lnTo>
                        <a:pt x="11669" y="19897"/>
                      </a:lnTo>
                      <a:lnTo>
                        <a:pt x="10776" y="19897"/>
                      </a:lnTo>
                      <a:lnTo>
                        <a:pt x="9943" y="19837"/>
                      </a:lnTo>
                      <a:lnTo>
                        <a:pt x="9133" y="19683"/>
                      </a:lnTo>
                      <a:lnTo>
                        <a:pt x="8347" y="19468"/>
                      </a:lnTo>
                      <a:lnTo>
                        <a:pt x="7585" y="19159"/>
                      </a:lnTo>
                      <a:lnTo>
                        <a:pt x="6871" y="18778"/>
                      </a:lnTo>
                      <a:lnTo>
                        <a:pt x="6180" y="18325"/>
                      </a:lnTo>
                      <a:lnTo>
                        <a:pt x="5537" y="17813"/>
                      </a:lnTo>
                      <a:lnTo>
                        <a:pt x="5240" y="17516"/>
                      </a:lnTo>
                      <a:lnTo>
                        <a:pt x="4942" y="17218"/>
                      </a:lnTo>
                      <a:lnTo>
                        <a:pt x="4406" y="16575"/>
                      </a:lnTo>
                      <a:lnTo>
                        <a:pt x="3954" y="15884"/>
                      </a:lnTo>
                      <a:lnTo>
                        <a:pt x="3573" y="15158"/>
                      </a:lnTo>
                      <a:lnTo>
                        <a:pt x="3275" y="14372"/>
                      </a:lnTo>
                      <a:lnTo>
                        <a:pt x="3049" y="13551"/>
                      </a:lnTo>
                      <a:lnTo>
                        <a:pt x="2894" y="12682"/>
                      </a:lnTo>
                      <a:lnTo>
                        <a:pt x="2823" y="11765"/>
                      </a:lnTo>
                      <a:lnTo>
                        <a:pt x="2811" y="11288"/>
                      </a:lnTo>
                      <a:lnTo>
                        <a:pt x="2823" y="10800"/>
                      </a:lnTo>
                      <a:lnTo>
                        <a:pt x="2894" y="9883"/>
                      </a:lnTo>
                      <a:lnTo>
                        <a:pt x="3049" y="9014"/>
                      </a:lnTo>
                      <a:lnTo>
                        <a:pt x="3275" y="8193"/>
                      </a:lnTo>
                      <a:lnTo>
                        <a:pt x="3585" y="7407"/>
                      </a:lnTo>
                      <a:lnTo>
                        <a:pt x="3954" y="6681"/>
                      </a:lnTo>
                      <a:lnTo>
                        <a:pt x="4418" y="5990"/>
                      </a:lnTo>
                      <a:lnTo>
                        <a:pt x="4942" y="5347"/>
                      </a:lnTo>
                      <a:lnTo>
                        <a:pt x="5240" y="5049"/>
                      </a:lnTo>
                      <a:lnTo>
                        <a:pt x="5537" y="4752"/>
                      </a:lnTo>
                      <a:lnTo>
                        <a:pt x="6180" y="4240"/>
                      </a:lnTo>
                      <a:lnTo>
                        <a:pt x="6871" y="3787"/>
                      </a:lnTo>
                      <a:lnTo>
                        <a:pt x="7597" y="3406"/>
                      </a:lnTo>
                      <a:lnTo>
                        <a:pt x="8359" y="3097"/>
                      </a:lnTo>
                      <a:lnTo>
                        <a:pt x="9145" y="2882"/>
                      </a:lnTo>
                      <a:lnTo>
                        <a:pt x="9955" y="2728"/>
                      </a:lnTo>
                      <a:lnTo>
                        <a:pt x="10776" y="2668"/>
                      </a:lnTo>
                      <a:lnTo>
                        <a:pt x="11193" y="2668"/>
                      </a:lnTo>
                      <a:lnTo>
                        <a:pt x="11622" y="2656"/>
                      </a:lnTo>
                      <a:lnTo>
                        <a:pt x="12479" y="2716"/>
                      </a:lnTo>
                      <a:lnTo>
                        <a:pt x="13324" y="2882"/>
                      </a:lnTo>
                      <a:lnTo>
                        <a:pt x="14134" y="3144"/>
                      </a:lnTo>
                      <a:lnTo>
                        <a:pt x="14896" y="3501"/>
                      </a:lnTo>
                      <a:lnTo>
                        <a:pt x="15622" y="3942"/>
                      </a:lnTo>
                      <a:lnTo>
                        <a:pt x="16301" y="4466"/>
                      </a:lnTo>
                      <a:lnTo>
                        <a:pt x="16908" y="5073"/>
                      </a:lnTo>
                      <a:lnTo>
                        <a:pt x="17194" y="5407"/>
                      </a:lnTo>
                      <a:lnTo>
                        <a:pt x="19123" y="3525"/>
                      </a:lnTo>
                      <a:lnTo>
                        <a:pt x="18742" y="3097"/>
                      </a:lnTo>
                      <a:lnTo>
                        <a:pt x="17920" y="2323"/>
                      </a:lnTo>
                      <a:lnTo>
                        <a:pt x="17027" y="1656"/>
                      </a:lnTo>
                      <a:lnTo>
                        <a:pt x="16075" y="1096"/>
                      </a:lnTo>
                      <a:lnTo>
                        <a:pt x="15051" y="644"/>
                      </a:lnTo>
                      <a:lnTo>
                        <a:pt x="13991" y="311"/>
                      </a:lnTo>
                      <a:lnTo>
                        <a:pt x="12896" y="84"/>
                      </a:lnTo>
                      <a:lnTo>
                        <a:pt x="1177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243800" lIns="243800" spcFirstLastPara="1" rIns="243800" wrap="square" tIns="2438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2" name="Google Shape;292;p32"/>
                <p:cNvSpPr/>
                <p:nvPr/>
              </p:nvSpPr>
              <p:spPr>
                <a:xfrm>
                  <a:off x="1829746" y="4620765"/>
                  <a:ext cx="18363" cy="142798"/>
                </a:xfrm>
                <a:custGeom>
                  <a:rect b="b" l="l" r="r" t="t"/>
                  <a:pathLst>
                    <a:path extrusionOk="0" h="21587" w="2776">
                      <a:moveTo>
                        <a:pt x="1" y="0"/>
                      </a:moveTo>
                      <a:lnTo>
                        <a:pt x="1" y="21587"/>
                      </a:lnTo>
                      <a:lnTo>
                        <a:pt x="2775" y="21587"/>
                      </a:lnTo>
                      <a:lnTo>
                        <a:pt x="277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243800" lIns="243800" spcFirstLastPara="1" rIns="243800" wrap="square" tIns="2438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3" name="Google Shape;293;p32"/>
                <p:cNvSpPr/>
                <p:nvPr/>
              </p:nvSpPr>
              <p:spPr>
                <a:xfrm>
                  <a:off x="1863853" y="4662664"/>
                  <a:ext cx="100588" cy="104054"/>
                </a:xfrm>
                <a:custGeom>
                  <a:rect b="b" l="l" r="r" t="t"/>
                  <a:pathLst>
                    <a:path extrusionOk="0" h="15730" w="15206">
                      <a:moveTo>
                        <a:pt x="7287" y="2537"/>
                      </a:moveTo>
                      <a:lnTo>
                        <a:pt x="8180" y="2560"/>
                      </a:lnTo>
                      <a:lnTo>
                        <a:pt x="9061" y="2763"/>
                      </a:lnTo>
                      <a:lnTo>
                        <a:pt x="9895" y="3120"/>
                      </a:lnTo>
                      <a:lnTo>
                        <a:pt x="10657" y="3656"/>
                      </a:lnTo>
                      <a:lnTo>
                        <a:pt x="10990" y="4001"/>
                      </a:lnTo>
                      <a:lnTo>
                        <a:pt x="11348" y="4394"/>
                      </a:lnTo>
                      <a:lnTo>
                        <a:pt x="11919" y="5299"/>
                      </a:lnTo>
                      <a:lnTo>
                        <a:pt x="12288" y="6287"/>
                      </a:lnTo>
                      <a:lnTo>
                        <a:pt x="12455" y="7335"/>
                      </a:lnTo>
                      <a:lnTo>
                        <a:pt x="12455" y="7871"/>
                      </a:lnTo>
                      <a:lnTo>
                        <a:pt x="12455" y="8395"/>
                      </a:lnTo>
                      <a:lnTo>
                        <a:pt x="12288" y="9442"/>
                      </a:lnTo>
                      <a:lnTo>
                        <a:pt x="11907" y="10431"/>
                      </a:lnTo>
                      <a:lnTo>
                        <a:pt x="11348" y="11336"/>
                      </a:lnTo>
                      <a:lnTo>
                        <a:pt x="10990" y="11740"/>
                      </a:lnTo>
                      <a:lnTo>
                        <a:pt x="10895" y="11836"/>
                      </a:lnTo>
                      <a:lnTo>
                        <a:pt x="10800" y="11931"/>
                      </a:lnTo>
                      <a:lnTo>
                        <a:pt x="10443" y="12241"/>
                      </a:lnTo>
                      <a:lnTo>
                        <a:pt x="9645" y="12729"/>
                      </a:lnTo>
                      <a:lnTo>
                        <a:pt x="8800" y="13050"/>
                      </a:lnTo>
                      <a:lnTo>
                        <a:pt x="7907" y="13193"/>
                      </a:lnTo>
                      <a:lnTo>
                        <a:pt x="7013" y="13169"/>
                      </a:lnTo>
                      <a:lnTo>
                        <a:pt x="6144" y="12967"/>
                      </a:lnTo>
                      <a:lnTo>
                        <a:pt x="5311" y="12610"/>
                      </a:lnTo>
                      <a:lnTo>
                        <a:pt x="4549" y="12074"/>
                      </a:lnTo>
                      <a:lnTo>
                        <a:pt x="4204" y="11740"/>
                      </a:lnTo>
                      <a:lnTo>
                        <a:pt x="3858" y="11336"/>
                      </a:lnTo>
                      <a:lnTo>
                        <a:pt x="3299" y="10431"/>
                      </a:lnTo>
                      <a:lnTo>
                        <a:pt x="2918" y="9442"/>
                      </a:lnTo>
                      <a:lnTo>
                        <a:pt x="2751" y="8395"/>
                      </a:lnTo>
                      <a:lnTo>
                        <a:pt x="2751" y="7871"/>
                      </a:lnTo>
                      <a:lnTo>
                        <a:pt x="2739" y="7335"/>
                      </a:lnTo>
                      <a:lnTo>
                        <a:pt x="2918" y="6287"/>
                      </a:lnTo>
                      <a:lnTo>
                        <a:pt x="3287" y="5299"/>
                      </a:lnTo>
                      <a:lnTo>
                        <a:pt x="3846" y="4394"/>
                      </a:lnTo>
                      <a:lnTo>
                        <a:pt x="4204" y="4001"/>
                      </a:lnTo>
                      <a:lnTo>
                        <a:pt x="4299" y="3894"/>
                      </a:lnTo>
                      <a:lnTo>
                        <a:pt x="4406" y="3799"/>
                      </a:lnTo>
                      <a:lnTo>
                        <a:pt x="4763" y="3489"/>
                      </a:lnTo>
                      <a:lnTo>
                        <a:pt x="5549" y="3001"/>
                      </a:lnTo>
                      <a:lnTo>
                        <a:pt x="6406" y="2680"/>
                      </a:lnTo>
                      <a:lnTo>
                        <a:pt x="7287" y="2537"/>
                      </a:lnTo>
                      <a:close/>
                      <a:moveTo>
                        <a:pt x="7240" y="1"/>
                      </a:moveTo>
                      <a:lnTo>
                        <a:pt x="6502" y="72"/>
                      </a:lnTo>
                      <a:lnTo>
                        <a:pt x="5775" y="215"/>
                      </a:lnTo>
                      <a:lnTo>
                        <a:pt x="5061" y="417"/>
                      </a:lnTo>
                      <a:lnTo>
                        <a:pt x="4358" y="703"/>
                      </a:lnTo>
                      <a:lnTo>
                        <a:pt x="3692" y="1048"/>
                      </a:lnTo>
                      <a:lnTo>
                        <a:pt x="3049" y="1477"/>
                      </a:lnTo>
                      <a:lnTo>
                        <a:pt x="2441" y="1965"/>
                      </a:lnTo>
                      <a:lnTo>
                        <a:pt x="2156" y="2239"/>
                      </a:lnTo>
                      <a:lnTo>
                        <a:pt x="1882" y="2525"/>
                      </a:lnTo>
                      <a:lnTo>
                        <a:pt x="1405" y="3144"/>
                      </a:lnTo>
                      <a:lnTo>
                        <a:pt x="1001" y="3799"/>
                      </a:lnTo>
                      <a:lnTo>
                        <a:pt x="655" y="4489"/>
                      </a:lnTo>
                      <a:lnTo>
                        <a:pt x="381" y="5204"/>
                      </a:lnTo>
                      <a:lnTo>
                        <a:pt x="191" y="5942"/>
                      </a:lnTo>
                      <a:lnTo>
                        <a:pt x="60" y="6704"/>
                      </a:lnTo>
                      <a:lnTo>
                        <a:pt x="0" y="7478"/>
                      </a:lnTo>
                      <a:lnTo>
                        <a:pt x="12" y="7871"/>
                      </a:lnTo>
                      <a:lnTo>
                        <a:pt x="0" y="8252"/>
                      </a:lnTo>
                      <a:lnTo>
                        <a:pt x="60" y="9026"/>
                      </a:lnTo>
                      <a:lnTo>
                        <a:pt x="191" y="9788"/>
                      </a:lnTo>
                      <a:lnTo>
                        <a:pt x="393" y="10526"/>
                      </a:lnTo>
                      <a:lnTo>
                        <a:pt x="667" y="11240"/>
                      </a:lnTo>
                      <a:lnTo>
                        <a:pt x="1012" y="11931"/>
                      </a:lnTo>
                      <a:lnTo>
                        <a:pt x="1417" y="12586"/>
                      </a:lnTo>
                      <a:lnTo>
                        <a:pt x="1894" y="13205"/>
                      </a:lnTo>
                      <a:lnTo>
                        <a:pt x="2156" y="13491"/>
                      </a:lnTo>
                      <a:lnTo>
                        <a:pt x="2441" y="13765"/>
                      </a:lnTo>
                      <a:lnTo>
                        <a:pt x="3049" y="14253"/>
                      </a:lnTo>
                      <a:lnTo>
                        <a:pt x="3692" y="14681"/>
                      </a:lnTo>
                      <a:lnTo>
                        <a:pt x="4358" y="15027"/>
                      </a:lnTo>
                      <a:lnTo>
                        <a:pt x="5061" y="15312"/>
                      </a:lnTo>
                      <a:lnTo>
                        <a:pt x="5775" y="15515"/>
                      </a:lnTo>
                      <a:lnTo>
                        <a:pt x="6502" y="15658"/>
                      </a:lnTo>
                      <a:lnTo>
                        <a:pt x="7240" y="15729"/>
                      </a:lnTo>
                      <a:lnTo>
                        <a:pt x="7978" y="15729"/>
                      </a:lnTo>
                      <a:lnTo>
                        <a:pt x="8716" y="15658"/>
                      </a:lnTo>
                      <a:lnTo>
                        <a:pt x="9442" y="15515"/>
                      </a:lnTo>
                      <a:lnTo>
                        <a:pt x="10157" y="15312"/>
                      </a:lnTo>
                      <a:lnTo>
                        <a:pt x="10859" y="15027"/>
                      </a:lnTo>
                      <a:lnTo>
                        <a:pt x="11526" y="14681"/>
                      </a:lnTo>
                      <a:lnTo>
                        <a:pt x="12169" y="14253"/>
                      </a:lnTo>
                      <a:lnTo>
                        <a:pt x="12776" y="13765"/>
                      </a:lnTo>
                      <a:lnTo>
                        <a:pt x="13062" y="13491"/>
                      </a:lnTo>
                      <a:lnTo>
                        <a:pt x="13324" y="13205"/>
                      </a:lnTo>
                      <a:lnTo>
                        <a:pt x="13800" y="12586"/>
                      </a:lnTo>
                      <a:lnTo>
                        <a:pt x="14217" y="11931"/>
                      </a:lnTo>
                      <a:lnTo>
                        <a:pt x="14550" y="11240"/>
                      </a:lnTo>
                      <a:lnTo>
                        <a:pt x="14824" y="10526"/>
                      </a:lnTo>
                      <a:lnTo>
                        <a:pt x="15027" y="9788"/>
                      </a:lnTo>
                      <a:lnTo>
                        <a:pt x="15158" y="9026"/>
                      </a:lnTo>
                      <a:lnTo>
                        <a:pt x="15205" y="8252"/>
                      </a:lnTo>
                      <a:lnTo>
                        <a:pt x="15205" y="7871"/>
                      </a:lnTo>
                      <a:lnTo>
                        <a:pt x="15205" y="7478"/>
                      </a:lnTo>
                      <a:lnTo>
                        <a:pt x="15158" y="6704"/>
                      </a:lnTo>
                      <a:lnTo>
                        <a:pt x="15027" y="5942"/>
                      </a:lnTo>
                      <a:lnTo>
                        <a:pt x="14824" y="5204"/>
                      </a:lnTo>
                      <a:lnTo>
                        <a:pt x="14550" y="4489"/>
                      </a:lnTo>
                      <a:lnTo>
                        <a:pt x="14205" y="3799"/>
                      </a:lnTo>
                      <a:lnTo>
                        <a:pt x="13800" y="3144"/>
                      </a:lnTo>
                      <a:lnTo>
                        <a:pt x="13324" y="2525"/>
                      </a:lnTo>
                      <a:lnTo>
                        <a:pt x="13062" y="2239"/>
                      </a:lnTo>
                      <a:lnTo>
                        <a:pt x="12776" y="1965"/>
                      </a:lnTo>
                      <a:lnTo>
                        <a:pt x="12169" y="1477"/>
                      </a:lnTo>
                      <a:lnTo>
                        <a:pt x="11526" y="1048"/>
                      </a:lnTo>
                      <a:lnTo>
                        <a:pt x="10859" y="703"/>
                      </a:lnTo>
                      <a:lnTo>
                        <a:pt x="10157" y="417"/>
                      </a:lnTo>
                      <a:lnTo>
                        <a:pt x="9442" y="215"/>
                      </a:lnTo>
                      <a:lnTo>
                        <a:pt x="8716" y="72"/>
                      </a:lnTo>
                      <a:lnTo>
                        <a:pt x="797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243800" lIns="243800" spcFirstLastPara="1" rIns="243800" wrap="square" tIns="2438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4" name="Google Shape;294;p32"/>
                <p:cNvSpPr/>
                <p:nvPr/>
              </p:nvSpPr>
              <p:spPr>
                <a:xfrm>
                  <a:off x="1979238" y="4665893"/>
                  <a:ext cx="86650" cy="100826"/>
                </a:xfrm>
                <a:custGeom>
                  <a:rect b="b" l="l" r="r" t="t"/>
                  <a:pathLst>
                    <a:path extrusionOk="0" h="15242" w="13099">
                      <a:moveTo>
                        <a:pt x="1" y="1"/>
                      </a:moveTo>
                      <a:lnTo>
                        <a:pt x="1" y="9014"/>
                      </a:lnTo>
                      <a:lnTo>
                        <a:pt x="25" y="9717"/>
                      </a:lnTo>
                      <a:lnTo>
                        <a:pt x="215" y="10979"/>
                      </a:lnTo>
                      <a:lnTo>
                        <a:pt x="572" y="12110"/>
                      </a:lnTo>
                      <a:lnTo>
                        <a:pt x="965" y="12860"/>
                      </a:lnTo>
                      <a:lnTo>
                        <a:pt x="1275" y="13324"/>
                      </a:lnTo>
                      <a:lnTo>
                        <a:pt x="1453" y="13539"/>
                      </a:lnTo>
                      <a:lnTo>
                        <a:pt x="1632" y="13741"/>
                      </a:lnTo>
                      <a:lnTo>
                        <a:pt x="2037" y="14122"/>
                      </a:lnTo>
                      <a:lnTo>
                        <a:pt x="2477" y="14432"/>
                      </a:lnTo>
                      <a:lnTo>
                        <a:pt x="2954" y="14705"/>
                      </a:lnTo>
                      <a:lnTo>
                        <a:pt x="3478" y="14908"/>
                      </a:lnTo>
                      <a:lnTo>
                        <a:pt x="4049" y="15075"/>
                      </a:lnTo>
                      <a:lnTo>
                        <a:pt x="4656" y="15182"/>
                      </a:lnTo>
                      <a:lnTo>
                        <a:pt x="5311" y="15229"/>
                      </a:lnTo>
                      <a:lnTo>
                        <a:pt x="5657" y="15241"/>
                      </a:lnTo>
                      <a:lnTo>
                        <a:pt x="6014" y="15229"/>
                      </a:lnTo>
                      <a:lnTo>
                        <a:pt x="6728" y="15134"/>
                      </a:lnTo>
                      <a:lnTo>
                        <a:pt x="7407" y="14944"/>
                      </a:lnTo>
                      <a:lnTo>
                        <a:pt x="8074" y="14670"/>
                      </a:lnTo>
                      <a:lnTo>
                        <a:pt x="8395" y="14491"/>
                      </a:lnTo>
                      <a:lnTo>
                        <a:pt x="8681" y="14324"/>
                      </a:lnTo>
                      <a:lnTo>
                        <a:pt x="9229" y="13943"/>
                      </a:lnTo>
                      <a:lnTo>
                        <a:pt x="9717" y="13491"/>
                      </a:lnTo>
                      <a:lnTo>
                        <a:pt x="10133" y="12991"/>
                      </a:lnTo>
                      <a:lnTo>
                        <a:pt x="10324" y="12705"/>
                      </a:lnTo>
                      <a:lnTo>
                        <a:pt x="10443" y="12705"/>
                      </a:lnTo>
                      <a:lnTo>
                        <a:pt x="10443" y="14765"/>
                      </a:lnTo>
                      <a:lnTo>
                        <a:pt x="13098" y="14765"/>
                      </a:lnTo>
                      <a:lnTo>
                        <a:pt x="13098" y="1"/>
                      </a:lnTo>
                      <a:lnTo>
                        <a:pt x="10312" y="1"/>
                      </a:lnTo>
                      <a:lnTo>
                        <a:pt x="10312" y="8121"/>
                      </a:lnTo>
                      <a:lnTo>
                        <a:pt x="10300" y="8550"/>
                      </a:lnTo>
                      <a:lnTo>
                        <a:pt x="10169" y="9407"/>
                      </a:lnTo>
                      <a:lnTo>
                        <a:pt x="9895" y="10217"/>
                      </a:lnTo>
                      <a:lnTo>
                        <a:pt x="9479" y="10979"/>
                      </a:lnTo>
                      <a:lnTo>
                        <a:pt x="9229" y="11324"/>
                      </a:lnTo>
                      <a:lnTo>
                        <a:pt x="8967" y="11645"/>
                      </a:lnTo>
                      <a:lnTo>
                        <a:pt x="8336" y="12169"/>
                      </a:lnTo>
                      <a:lnTo>
                        <a:pt x="7609" y="12526"/>
                      </a:lnTo>
                      <a:lnTo>
                        <a:pt x="6823" y="12693"/>
                      </a:lnTo>
                      <a:lnTo>
                        <a:pt x="6407" y="12705"/>
                      </a:lnTo>
                      <a:lnTo>
                        <a:pt x="5966" y="12693"/>
                      </a:lnTo>
                      <a:lnTo>
                        <a:pt x="5168" y="12562"/>
                      </a:lnTo>
                      <a:lnTo>
                        <a:pt x="4490" y="12312"/>
                      </a:lnTo>
                      <a:lnTo>
                        <a:pt x="3918" y="11919"/>
                      </a:lnTo>
                      <a:lnTo>
                        <a:pt x="3454" y="11407"/>
                      </a:lnTo>
                      <a:lnTo>
                        <a:pt x="3120" y="10764"/>
                      </a:lnTo>
                      <a:lnTo>
                        <a:pt x="2882" y="9990"/>
                      </a:lnTo>
                      <a:lnTo>
                        <a:pt x="2775" y="9085"/>
                      </a:lnTo>
                      <a:lnTo>
                        <a:pt x="2763" y="8585"/>
                      </a:lnTo>
                      <a:lnTo>
                        <a:pt x="276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243800" lIns="243800" spcFirstLastPara="1" rIns="243800" wrap="square" tIns="2438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5" name="Google Shape;295;p32"/>
                <p:cNvSpPr/>
                <p:nvPr/>
              </p:nvSpPr>
              <p:spPr>
                <a:xfrm>
                  <a:off x="2081552" y="4620765"/>
                  <a:ext cx="98226" cy="146033"/>
                </a:xfrm>
                <a:custGeom>
                  <a:rect b="b" l="l" r="r" t="t"/>
                  <a:pathLst>
                    <a:path extrusionOk="0" h="22076" w="14849">
                      <a:moveTo>
                        <a:pt x="7240" y="8894"/>
                      </a:moveTo>
                      <a:lnTo>
                        <a:pt x="8097" y="8930"/>
                      </a:lnTo>
                      <a:lnTo>
                        <a:pt x="8955" y="9121"/>
                      </a:lnTo>
                      <a:lnTo>
                        <a:pt x="9752" y="9490"/>
                      </a:lnTo>
                      <a:lnTo>
                        <a:pt x="10491" y="10014"/>
                      </a:lnTo>
                      <a:lnTo>
                        <a:pt x="10812" y="10347"/>
                      </a:lnTo>
                      <a:lnTo>
                        <a:pt x="11157" y="10752"/>
                      </a:lnTo>
                      <a:lnTo>
                        <a:pt x="11693" y="11657"/>
                      </a:lnTo>
                      <a:lnTo>
                        <a:pt x="12038" y="12645"/>
                      </a:lnTo>
                      <a:lnTo>
                        <a:pt x="12193" y="13681"/>
                      </a:lnTo>
                      <a:lnTo>
                        <a:pt x="12181" y="14217"/>
                      </a:lnTo>
                      <a:lnTo>
                        <a:pt x="12193" y="14741"/>
                      </a:lnTo>
                      <a:lnTo>
                        <a:pt x="12038" y="15788"/>
                      </a:lnTo>
                      <a:lnTo>
                        <a:pt x="11693" y="16777"/>
                      </a:lnTo>
                      <a:lnTo>
                        <a:pt x="11157" y="17682"/>
                      </a:lnTo>
                      <a:lnTo>
                        <a:pt x="10812" y="18086"/>
                      </a:lnTo>
                      <a:lnTo>
                        <a:pt x="10479" y="18432"/>
                      </a:lnTo>
                      <a:lnTo>
                        <a:pt x="9717" y="18979"/>
                      </a:lnTo>
                      <a:lnTo>
                        <a:pt x="8871" y="19348"/>
                      </a:lnTo>
                      <a:lnTo>
                        <a:pt x="7954" y="19527"/>
                      </a:lnTo>
                      <a:lnTo>
                        <a:pt x="7478" y="19539"/>
                      </a:lnTo>
                      <a:lnTo>
                        <a:pt x="7014" y="19527"/>
                      </a:lnTo>
                      <a:lnTo>
                        <a:pt x="6097" y="19337"/>
                      </a:lnTo>
                      <a:lnTo>
                        <a:pt x="5252" y="18967"/>
                      </a:lnTo>
                      <a:lnTo>
                        <a:pt x="4501" y="18420"/>
                      </a:lnTo>
                      <a:lnTo>
                        <a:pt x="4180" y="18086"/>
                      </a:lnTo>
                      <a:lnTo>
                        <a:pt x="3835" y="17682"/>
                      </a:lnTo>
                      <a:lnTo>
                        <a:pt x="3287" y="16777"/>
                      </a:lnTo>
                      <a:lnTo>
                        <a:pt x="2930" y="15788"/>
                      </a:lnTo>
                      <a:lnTo>
                        <a:pt x="2775" y="14753"/>
                      </a:lnTo>
                      <a:lnTo>
                        <a:pt x="2787" y="14217"/>
                      </a:lnTo>
                      <a:lnTo>
                        <a:pt x="2775" y="13681"/>
                      </a:lnTo>
                      <a:lnTo>
                        <a:pt x="2930" y="12645"/>
                      </a:lnTo>
                      <a:lnTo>
                        <a:pt x="3287" y="11657"/>
                      </a:lnTo>
                      <a:lnTo>
                        <a:pt x="3835" y="10752"/>
                      </a:lnTo>
                      <a:lnTo>
                        <a:pt x="4180" y="10347"/>
                      </a:lnTo>
                      <a:lnTo>
                        <a:pt x="4299" y="10216"/>
                      </a:lnTo>
                      <a:lnTo>
                        <a:pt x="4430" y="10097"/>
                      </a:lnTo>
                      <a:lnTo>
                        <a:pt x="4775" y="9787"/>
                      </a:lnTo>
                      <a:lnTo>
                        <a:pt x="5549" y="9323"/>
                      </a:lnTo>
                      <a:lnTo>
                        <a:pt x="6371" y="9025"/>
                      </a:lnTo>
                      <a:lnTo>
                        <a:pt x="7240" y="8894"/>
                      </a:lnTo>
                      <a:close/>
                      <a:moveTo>
                        <a:pt x="12074" y="0"/>
                      </a:moveTo>
                      <a:lnTo>
                        <a:pt x="12074" y="6823"/>
                      </a:lnTo>
                      <a:lnTo>
                        <a:pt x="12193" y="8871"/>
                      </a:lnTo>
                      <a:lnTo>
                        <a:pt x="12074" y="8871"/>
                      </a:lnTo>
                      <a:lnTo>
                        <a:pt x="11884" y="8585"/>
                      </a:lnTo>
                      <a:lnTo>
                        <a:pt x="11443" y="8061"/>
                      </a:lnTo>
                      <a:lnTo>
                        <a:pt x="10931" y="7609"/>
                      </a:lnTo>
                      <a:lnTo>
                        <a:pt x="10371" y="7216"/>
                      </a:lnTo>
                      <a:lnTo>
                        <a:pt x="10074" y="7061"/>
                      </a:lnTo>
                      <a:lnTo>
                        <a:pt x="9717" y="6882"/>
                      </a:lnTo>
                      <a:lnTo>
                        <a:pt x="8978" y="6596"/>
                      </a:lnTo>
                      <a:lnTo>
                        <a:pt x="8204" y="6418"/>
                      </a:lnTo>
                      <a:lnTo>
                        <a:pt x="7430" y="6323"/>
                      </a:lnTo>
                      <a:lnTo>
                        <a:pt x="7038" y="6323"/>
                      </a:lnTo>
                      <a:lnTo>
                        <a:pt x="6680" y="6335"/>
                      </a:lnTo>
                      <a:lnTo>
                        <a:pt x="5978" y="6406"/>
                      </a:lnTo>
                      <a:lnTo>
                        <a:pt x="5299" y="6561"/>
                      </a:lnTo>
                      <a:lnTo>
                        <a:pt x="4632" y="6775"/>
                      </a:lnTo>
                      <a:lnTo>
                        <a:pt x="4001" y="7061"/>
                      </a:lnTo>
                      <a:lnTo>
                        <a:pt x="3406" y="7418"/>
                      </a:lnTo>
                      <a:lnTo>
                        <a:pt x="2846" y="7835"/>
                      </a:lnTo>
                      <a:lnTo>
                        <a:pt x="2322" y="8323"/>
                      </a:lnTo>
                      <a:lnTo>
                        <a:pt x="2096" y="8585"/>
                      </a:lnTo>
                      <a:lnTo>
                        <a:pt x="1834" y="8883"/>
                      </a:lnTo>
                      <a:lnTo>
                        <a:pt x="1370" y="9502"/>
                      </a:lnTo>
                      <a:lnTo>
                        <a:pt x="977" y="10145"/>
                      </a:lnTo>
                      <a:lnTo>
                        <a:pt x="644" y="10835"/>
                      </a:lnTo>
                      <a:lnTo>
                        <a:pt x="370" y="11550"/>
                      </a:lnTo>
                      <a:lnTo>
                        <a:pt x="179" y="12288"/>
                      </a:lnTo>
                      <a:lnTo>
                        <a:pt x="48" y="13038"/>
                      </a:lnTo>
                      <a:lnTo>
                        <a:pt x="1" y="13812"/>
                      </a:lnTo>
                      <a:lnTo>
                        <a:pt x="13" y="14205"/>
                      </a:lnTo>
                      <a:lnTo>
                        <a:pt x="1" y="14586"/>
                      </a:lnTo>
                      <a:lnTo>
                        <a:pt x="48" y="15360"/>
                      </a:lnTo>
                      <a:lnTo>
                        <a:pt x="179" y="16110"/>
                      </a:lnTo>
                      <a:lnTo>
                        <a:pt x="370" y="16848"/>
                      </a:lnTo>
                      <a:lnTo>
                        <a:pt x="644" y="17562"/>
                      </a:lnTo>
                      <a:lnTo>
                        <a:pt x="977" y="18253"/>
                      </a:lnTo>
                      <a:lnTo>
                        <a:pt x="1370" y="18896"/>
                      </a:lnTo>
                      <a:lnTo>
                        <a:pt x="1834" y="19515"/>
                      </a:lnTo>
                      <a:lnTo>
                        <a:pt x="2096" y="19813"/>
                      </a:lnTo>
                      <a:lnTo>
                        <a:pt x="2322" y="20075"/>
                      </a:lnTo>
                      <a:lnTo>
                        <a:pt x="2834" y="20563"/>
                      </a:lnTo>
                      <a:lnTo>
                        <a:pt x="3394" y="20980"/>
                      </a:lnTo>
                      <a:lnTo>
                        <a:pt x="4001" y="21337"/>
                      </a:lnTo>
                      <a:lnTo>
                        <a:pt x="4632" y="21623"/>
                      </a:lnTo>
                      <a:lnTo>
                        <a:pt x="5287" y="21837"/>
                      </a:lnTo>
                      <a:lnTo>
                        <a:pt x="5978" y="21992"/>
                      </a:lnTo>
                      <a:lnTo>
                        <a:pt x="6680" y="22063"/>
                      </a:lnTo>
                      <a:lnTo>
                        <a:pt x="7038" y="22075"/>
                      </a:lnTo>
                      <a:lnTo>
                        <a:pt x="7430" y="22075"/>
                      </a:lnTo>
                      <a:lnTo>
                        <a:pt x="8204" y="21980"/>
                      </a:lnTo>
                      <a:lnTo>
                        <a:pt x="8978" y="21801"/>
                      </a:lnTo>
                      <a:lnTo>
                        <a:pt x="9717" y="21515"/>
                      </a:lnTo>
                      <a:lnTo>
                        <a:pt x="10074" y="21349"/>
                      </a:lnTo>
                      <a:lnTo>
                        <a:pt x="10371" y="21182"/>
                      </a:lnTo>
                      <a:lnTo>
                        <a:pt x="10931" y="20789"/>
                      </a:lnTo>
                      <a:lnTo>
                        <a:pt x="11443" y="20337"/>
                      </a:lnTo>
                      <a:lnTo>
                        <a:pt x="11884" y="19813"/>
                      </a:lnTo>
                      <a:lnTo>
                        <a:pt x="12074" y="19527"/>
                      </a:lnTo>
                      <a:lnTo>
                        <a:pt x="12193" y="19527"/>
                      </a:lnTo>
                      <a:lnTo>
                        <a:pt x="12193" y="21587"/>
                      </a:lnTo>
                      <a:lnTo>
                        <a:pt x="14848" y="21587"/>
                      </a:lnTo>
                      <a:lnTo>
                        <a:pt x="1484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243800" lIns="243800" spcFirstLastPara="1" rIns="243800" wrap="square" tIns="2438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296" name="Google Shape;296;p32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>
            <a:lvl1pPr lvl="0" rtl="0">
              <a:buNone/>
              <a:defRPr sz="3700"/>
            </a:lvl1pPr>
            <a:lvl2pPr lvl="1" rtl="0">
              <a:buNone/>
              <a:defRPr sz="3700"/>
            </a:lvl2pPr>
            <a:lvl3pPr lvl="2" rtl="0">
              <a:buNone/>
              <a:defRPr sz="3700"/>
            </a:lvl3pPr>
            <a:lvl4pPr lvl="3" rtl="0">
              <a:buNone/>
              <a:defRPr sz="3700"/>
            </a:lvl4pPr>
            <a:lvl5pPr lvl="4" rtl="0">
              <a:buNone/>
              <a:defRPr sz="3700"/>
            </a:lvl5pPr>
            <a:lvl6pPr lvl="5" rtl="0">
              <a:buNone/>
              <a:defRPr sz="3700"/>
            </a:lvl6pPr>
            <a:lvl7pPr lvl="6" rtl="0">
              <a:buNone/>
              <a:defRPr sz="3700"/>
            </a:lvl7pPr>
            <a:lvl8pPr lvl="7" rtl="0">
              <a:buNone/>
              <a:defRPr sz="3700"/>
            </a:lvl8pPr>
            <a:lvl9pPr lvl="8" rtl="0">
              <a:buNone/>
              <a:defRPr sz="37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TITLE_AND_BODY_1_1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Title">
  <p:cSld name="CUSTOM_6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5"/>
          <p:cNvSpPr txBox="1"/>
          <p:nvPr>
            <p:ph type="title"/>
          </p:nvPr>
        </p:nvSpPr>
        <p:spPr>
          <a:xfrm>
            <a:off x="1219200" y="4096667"/>
            <a:ext cx="14557500" cy="5518500"/>
          </a:xfrm>
          <a:prstGeom prst="rect">
            <a:avLst/>
          </a:prstGeom>
        </p:spPr>
        <p:txBody>
          <a:bodyPr anchorCtr="0" anchor="ctr" bIns="0" lIns="0" spcFirstLastPara="1" rIns="24380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/>
            </a:lvl9pPr>
          </a:lstStyle>
          <a:p/>
        </p:txBody>
      </p:sp>
      <p:sp>
        <p:nvSpPr>
          <p:cNvPr id="303" name="Google Shape;303;p35"/>
          <p:cNvSpPr txBox="1"/>
          <p:nvPr>
            <p:ph idx="1" type="subTitle"/>
          </p:nvPr>
        </p:nvSpPr>
        <p:spPr>
          <a:xfrm>
            <a:off x="1215267" y="9835600"/>
            <a:ext cx="5343900" cy="2665500"/>
          </a:xfrm>
          <a:prstGeom prst="rect">
            <a:avLst/>
          </a:prstGeom>
        </p:spPr>
        <p:txBody>
          <a:bodyPr anchorCtr="0" anchor="b" bIns="0" lIns="0" spcFirstLastPara="1" rIns="24380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_Break">
  <p:cSld name="CUSTOM_2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"/>
          <p:cNvSpPr txBox="1"/>
          <p:nvPr>
            <p:ph type="title"/>
          </p:nvPr>
        </p:nvSpPr>
        <p:spPr>
          <a:xfrm>
            <a:off x="-67" y="4096667"/>
            <a:ext cx="24384000" cy="5535900"/>
          </a:xfrm>
          <a:prstGeom prst="rect">
            <a:avLst/>
          </a:prstGeom>
        </p:spPr>
        <p:txBody>
          <a:bodyPr anchorCtr="0" anchor="ctr" bIns="0" lIns="0" spcFirstLastPara="1" rIns="24380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400"/>
            </a:lvl9pPr>
          </a:lstStyle>
          <a:p/>
        </p:txBody>
      </p:sp>
      <p:grpSp>
        <p:nvGrpSpPr>
          <p:cNvPr id="306" name="Google Shape;306;p36"/>
          <p:cNvGrpSpPr/>
          <p:nvPr/>
        </p:nvGrpSpPr>
        <p:grpSpPr>
          <a:xfrm>
            <a:off x="10511832" y="12842890"/>
            <a:ext cx="3360083" cy="389941"/>
            <a:chOff x="242525" y="2441975"/>
            <a:chExt cx="7135450" cy="828075"/>
          </a:xfrm>
        </p:grpSpPr>
        <p:sp>
          <p:nvSpPr>
            <p:cNvPr id="307" name="Google Shape;307;p36"/>
            <p:cNvSpPr/>
            <p:nvPr/>
          </p:nvSpPr>
          <p:spPr>
            <a:xfrm>
              <a:off x="242525" y="2441975"/>
              <a:ext cx="625925" cy="642600"/>
            </a:xfrm>
            <a:custGeom>
              <a:rect b="b" l="l" r="r" t="t"/>
              <a:pathLst>
                <a:path extrusionOk="0" h="25704" w="25037">
                  <a:moveTo>
                    <a:pt x="13255" y="1"/>
                  </a:moveTo>
                  <a:cubicBezTo>
                    <a:pt x="13182" y="1"/>
                    <a:pt x="13110" y="1"/>
                    <a:pt x="13037" y="3"/>
                  </a:cubicBezTo>
                  <a:cubicBezTo>
                    <a:pt x="5951" y="3"/>
                    <a:pt x="0" y="5777"/>
                    <a:pt x="0" y="12843"/>
                  </a:cubicBezTo>
                  <a:cubicBezTo>
                    <a:pt x="0" y="19929"/>
                    <a:pt x="5951" y="25684"/>
                    <a:pt x="13037" y="25703"/>
                  </a:cubicBezTo>
                  <a:cubicBezTo>
                    <a:pt x="16854" y="25703"/>
                    <a:pt x="19731" y="24451"/>
                    <a:pt x="22002" y="22102"/>
                  </a:cubicBezTo>
                  <a:cubicBezTo>
                    <a:pt x="24312" y="19772"/>
                    <a:pt x="25036" y="16523"/>
                    <a:pt x="25036" y="13881"/>
                  </a:cubicBezTo>
                  <a:cubicBezTo>
                    <a:pt x="25036" y="13156"/>
                    <a:pt x="24977" y="12413"/>
                    <a:pt x="24840" y="11688"/>
                  </a:cubicBezTo>
                  <a:lnTo>
                    <a:pt x="13037" y="11688"/>
                  </a:lnTo>
                  <a:lnTo>
                    <a:pt x="13037" y="15212"/>
                  </a:lnTo>
                  <a:lnTo>
                    <a:pt x="21434" y="15212"/>
                  </a:lnTo>
                  <a:cubicBezTo>
                    <a:pt x="21180" y="17169"/>
                    <a:pt x="20534" y="18598"/>
                    <a:pt x="19516" y="19616"/>
                  </a:cubicBezTo>
                  <a:cubicBezTo>
                    <a:pt x="18302" y="20829"/>
                    <a:pt x="16384" y="22180"/>
                    <a:pt x="13037" y="22180"/>
                  </a:cubicBezTo>
                  <a:cubicBezTo>
                    <a:pt x="7869" y="22180"/>
                    <a:pt x="3837" y="18030"/>
                    <a:pt x="3837" y="12843"/>
                  </a:cubicBezTo>
                  <a:cubicBezTo>
                    <a:pt x="3837" y="7676"/>
                    <a:pt x="7869" y="3506"/>
                    <a:pt x="13037" y="3506"/>
                  </a:cubicBezTo>
                  <a:cubicBezTo>
                    <a:pt x="13062" y="3506"/>
                    <a:pt x="13087" y="3506"/>
                    <a:pt x="13112" y="3506"/>
                  </a:cubicBezTo>
                  <a:cubicBezTo>
                    <a:pt x="15434" y="3506"/>
                    <a:pt x="17675" y="4404"/>
                    <a:pt x="19359" y="6012"/>
                  </a:cubicBezTo>
                  <a:lnTo>
                    <a:pt x="21845" y="3545"/>
                  </a:lnTo>
                  <a:cubicBezTo>
                    <a:pt x="19548" y="1268"/>
                    <a:pt x="16465" y="1"/>
                    <a:pt x="13255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6"/>
            <p:cNvSpPr/>
            <p:nvPr/>
          </p:nvSpPr>
          <p:spPr>
            <a:xfrm>
              <a:off x="899250" y="2670550"/>
              <a:ext cx="415000" cy="413525"/>
            </a:xfrm>
            <a:custGeom>
              <a:rect b="b" l="l" r="r" t="t"/>
              <a:pathLst>
                <a:path extrusionOk="0" h="16541" w="16600">
                  <a:moveTo>
                    <a:pt x="8300" y="3270"/>
                  </a:moveTo>
                  <a:cubicBezTo>
                    <a:pt x="10805" y="3270"/>
                    <a:pt x="12959" y="5305"/>
                    <a:pt x="12959" y="8281"/>
                  </a:cubicBezTo>
                  <a:cubicBezTo>
                    <a:pt x="12959" y="11256"/>
                    <a:pt x="10805" y="13292"/>
                    <a:pt x="8300" y="13292"/>
                  </a:cubicBezTo>
                  <a:cubicBezTo>
                    <a:pt x="5794" y="13292"/>
                    <a:pt x="3641" y="11217"/>
                    <a:pt x="3641" y="8281"/>
                  </a:cubicBezTo>
                  <a:cubicBezTo>
                    <a:pt x="3641" y="5325"/>
                    <a:pt x="5794" y="3270"/>
                    <a:pt x="8300" y="3270"/>
                  </a:cubicBezTo>
                  <a:close/>
                  <a:moveTo>
                    <a:pt x="8300" y="1"/>
                  </a:moveTo>
                  <a:cubicBezTo>
                    <a:pt x="3719" y="1"/>
                    <a:pt x="0" y="3485"/>
                    <a:pt x="0" y="8281"/>
                  </a:cubicBezTo>
                  <a:cubicBezTo>
                    <a:pt x="0" y="13057"/>
                    <a:pt x="3719" y="16541"/>
                    <a:pt x="8300" y="16541"/>
                  </a:cubicBezTo>
                  <a:cubicBezTo>
                    <a:pt x="12880" y="16541"/>
                    <a:pt x="16600" y="13037"/>
                    <a:pt x="16600" y="8281"/>
                  </a:cubicBezTo>
                  <a:cubicBezTo>
                    <a:pt x="16600" y="3504"/>
                    <a:pt x="12880" y="1"/>
                    <a:pt x="8300" y="1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6"/>
            <p:cNvSpPr/>
            <p:nvPr/>
          </p:nvSpPr>
          <p:spPr>
            <a:xfrm>
              <a:off x="1351900" y="2670550"/>
              <a:ext cx="415025" cy="413525"/>
            </a:xfrm>
            <a:custGeom>
              <a:rect b="b" l="l" r="r" t="t"/>
              <a:pathLst>
                <a:path extrusionOk="0" h="16541" w="16601">
                  <a:moveTo>
                    <a:pt x="8300" y="3270"/>
                  </a:moveTo>
                  <a:cubicBezTo>
                    <a:pt x="10806" y="3270"/>
                    <a:pt x="12959" y="5305"/>
                    <a:pt x="12959" y="8281"/>
                  </a:cubicBezTo>
                  <a:cubicBezTo>
                    <a:pt x="12959" y="11256"/>
                    <a:pt x="10806" y="13292"/>
                    <a:pt x="8300" y="13292"/>
                  </a:cubicBezTo>
                  <a:cubicBezTo>
                    <a:pt x="5795" y="13292"/>
                    <a:pt x="3642" y="11217"/>
                    <a:pt x="3642" y="8281"/>
                  </a:cubicBezTo>
                  <a:cubicBezTo>
                    <a:pt x="3642" y="5325"/>
                    <a:pt x="5795" y="3270"/>
                    <a:pt x="8300" y="3270"/>
                  </a:cubicBezTo>
                  <a:close/>
                  <a:moveTo>
                    <a:pt x="8300" y="1"/>
                  </a:moveTo>
                  <a:cubicBezTo>
                    <a:pt x="3720" y="1"/>
                    <a:pt x="1" y="3485"/>
                    <a:pt x="1" y="8281"/>
                  </a:cubicBezTo>
                  <a:cubicBezTo>
                    <a:pt x="1" y="13057"/>
                    <a:pt x="3720" y="16541"/>
                    <a:pt x="8300" y="16541"/>
                  </a:cubicBezTo>
                  <a:cubicBezTo>
                    <a:pt x="12881" y="16541"/>
                    <a:pt x="16600" y="13037"/>
                    <a:pt x="16600" y="8281"/>
                  </a:cubicBezTo>
                  <a:cubicBezTo>
                    <a:pt x="16600" y="3504"/>
                    <a:pt x="12881" y="1"/>
                    <a:pt x="8300" y="1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6"/>
            <p:cNvSpPr/>
            <p:nvPr/>
          </p:nvSpPr>
          <p:spPr>
            <a:xfrm>
              <a:off x="1805050" y="2670550"/>
              <a:ext cx="396425" cy="599500"/>
            </a:xfrm>
            <a:custGeom>
              <a:rect b="b" l="l" r="r" t="t"/>
              <a:pathLst>
                <a:path extrusionOk="0" h="23980" w="15857">
                  <a:moveTo>
                    <a:pt x="8242" y="3270"/>
                  </a:moveTo>
                  <a:cubicBezTo>
                    <a:pt x="10747" y="3270"/>
                    <a:pt x="12646" y="5403"/>
                    <a:pt x="12646" y="8300"/>
                  </a:cubicBezTo>
                  <a:cubicBezTo>
                    <a:pt x="12646" y="11217"/>
                    <a:pt x="10708" y="13292"/>
                    <a:pt x="8242" y="13292"/>
                  </a:cubicBezTo>
                  <a:cubicBezTo>
                    <a:pt x="5736" y="13292"/>
                    <a:pt x="3642" y="11197"/>
                    <a:pt x="3642" y="8300"/>
                  </a:cubicBezTo>
                  <a:cubicBezTo>
                    <a:pt x="3642" y="5423"/>
                    <a:pt x="5736" y="3270"/>
                    <a:pt x="8242" y="3270"/>
                  </a:cubicBezTo>
                  <a:close/>
                  <a:moveTo>
                    <a:pt x="7929" y="1"/>
                  </a:moveTo>
                  <a:cubicBezTo>
                    <a:pt x="3779" y="1"/>
                    <a:pt x="1" y="3641"/>
                    <a:pt x="1" y="8300"/>
                  </a:cubicBezTo>
                  <a:cubicBezTo>
                    <a:pt x="1" y="12978"/>
                    <a:pt x="3779" y="16541"/>
                    <a:pt x="7929" y="16541"/>
                  </a:cubicBezTo>
                  <a:cubicBezTo>
                    <a:pt x="9886" y="16541"/>
                    <a:pt x="11452" y="15660"/>
                    <a:pt x="12274" y="14662"/>
                  </a:cubicBezTo>
                  <a:lnTo>
                    <a:pt x="12392" y="14662"/>
                  </a:lnTo>
                  <a:lnTo>
                    <a:pt x="12392" y="15856"/>
                  </a:lnTo>
                  <a:cubicBezTo>
                    <a:pt x="12392" y="19007"/>
                    <a:pt x="10708" y="20710"/>
                    <a:pt x="7987" y="20710"/>
                  </a:cubicBezTo>
                  <a:cubicBezTo>
                    <a:pt x="5756" y="20710"/>
                    <a:pt x="4386" y="19105"/>
                    <a:pt x="3818" y="17774"/>
                  </a:cubicBezTo>
                  <a:lnTo>
                    <a:pt x="666" y="19085"/>
                  </a:lnTo>
                  <a:cubicBezTo>
                    <a:pt x="1874" y="22046"/>
                    <a:pt x="4748" y="23979"/>
                    <a:pt x="7939" y="23979"/>
                  </a:cubicBezTo>
                  <a:cubicBezTo>
                    <a:pt x="7955" y="23979"/>
                    <a:pt x="7971" y="23979"/>
                    <a:pt x="7987" y="23979"/>
                  </a:cubicBezTo>
                  <a:cubicBezTo>
                    <a:pt x="12255" y="23979"/>
                    <a:pt x="15856" y="21473"/>
                    <a:pt x="15856" y="15366"/>
                  </a:cubicBezTo>
                  <a:lnTo>
                    <a:pt x="15856" y="510"/>
                  </a:lnTo>
                  <a:lnTo>
                    <a:pt x="12392" y="510"/>
                  </a:lnTo>
                  <a:lnTo>
                    <a:pt x="12392" y="1860"/>
                  </a:lnTo>
                  <a:lnTo>
                    <a:pt x="12274" y="1860"/>
                  </a:lnTo>
                  <a:cubicBezTo>
                    <a:pt x="11452" y="882"/>
                    <a:pt x="9886" y="1"/>
                    <a:pt x="7929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6"/>
            <p:cNvSpPr/>
            <p:nvPr/>
          </p:nvSpPr>
          <p:spPr>
            <a:xfrm>
              <a:off x="2263600" y="2464050"/>
              <a:ext cx="91050" cy="607800"/>
            </a:xfrm>
            <a:custGeom>
              <a:rect b="b" l="l" r="r" t="t"/>
              <a:pathLst>
                <a:path extrusionOk="0" h="24312" w="3642">
                  <a:moveTo>
                    <a:pt x="0" y="0"/>
                  </a:moveTo>
                  <a:lnTo>
                    <a:pt x="0" y="24311"/>
                  </a:lnTo>
                  <a:lnTo>
                    <a:pt x="3641" y="24311"/>
                  </a:lnTo>
                  <a:lnTo>
                    <a:pt x="3641" y="0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6"/>
            <p:cNvSpPr/>
            <p:nvPr/>
          </p:nvSpPr>
          <p:spPr>
            <a:xfrm>
              <a:off x="2398650" y="2671050"/>
              <a:ext cx="381250" cy="413525"/>
            </a:xfrm>
            <a:custGeom>
              <a:rect b="b" l="l" r="r" t="t"/>
              <a:pathLst>
                <a:path extrusionOk="0" h="16541" w="15250">
                  <a:moveTo>
                    <a:pt x="7909" y="3191"/>
                  </a:moveTo>
                  <a:cubicBezTo>
                    <a:pt x="9358" y="3191"/>
                    <a:pt x="10571" y="3896"/>
                    <a:pt x="10982" y="4933"/>
                  </a:cubicBezTo>
                  <a:lnTo>
                    <a:pt x="3603" y="8006"/>
                  </a:lnTo>
                  <a:cubicBezTo>
                    <a:pt x="3505" y="4815"/>
                    <a:pt x="6069" y="3191"/>
                    <a:pt x="7909" y="3191"/>
                  </a:cubicBezTo>
                  <a:close/>
                  <a:moveTo>
                    <a:pt x="7792" y="0"/>
                  </a:moveTo>
                  <a:cubicBezTo>
                    <a:pt x="3505" y="0"/>
                    <a:pt x="1" y="3347"/>
                    <a:pt x="1" y="8261"/>
                  </a:cubicBezTo>
                  <a:cubicBezTo>
                    <a:pt x="1" y="12919"/>
                    <a:pt x="3505" y="16540"/>
                    <a:pt x="8203" y="16540"/>
                  </a:cubicBezTo>
                  <a:cubicBezTo>
                    <a:pt x="10982" y="16540"/>
                    <a:pt x="13566" y="15170"/>
                    <a:pt x="15093" y="12860"/>
                  </a:cubicBezTo>
                  <a:lnTo>
                    <a:pt x="12274" y="10981"/>
                  </a:lnTo>
                  <a:cubicBezTo>
                    <a:pt x="11335" y="12352"/>
                    <a:pt x="10043" y="13272"/>
                    <a:pt x="8203" y="13272"/>
                  </a:cubicBezTo>
                  <a:cubicBezTo>
                    <a:pt x="6343" y="13272"/>
                    <a:pt x="5032" y="12430"/>
                    <a:pt x="4190" y="10766"/>
                  </a:cubicBezTo>
                  <a:lnTo>
                    <a:pt x="15249" y="6186"/>
                  </a:lnTo>
                  <a:lnTo>
                    <a:pt x="14878" y="5266"/>
                  </a:lnTo>
                  <a:cubicBezTo>
                    <a:pt x="14192" y="3406"/>
                    <a:pt x="12098" y="0"/>
                    <a:pt x="7792" y="0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6"/>
            <p:cNvSpPr/>
            <p:nvPr/>
          </p:nvSpPr>
          <p:spPr>
            <a:xfrm>
              <a:off x="2973675" y="2507925"/>
              <a:ext cx="266225" cy="563925"/>
            </a:xfrm>
            <a:custGeom>
              <a:rect b="b" l="l" r="r" t="t"/>
              <a:pathLst>
                <a:path extrusionOk="0" h="22557" w="10649">
                  <a:moveTo>
                    <a:pt x="8601" y="1"/>
                  </a:moveTo>
                  <a:cubicBezTo>
                    <a:pt x="8514" y="1"/>
                    <a:pt x="8426" y="3"/>
                    <a:pt x="8339" y="7"/>
                  </a:cubicBezTo>
                  <a:cubicBezTo>
                    <a:pt x="5109" y="7"/>
                    <a:pt x="2897" y="2043"/>
                    <a:pt x="2897" y="5175"/>
                  </a:cubicBezTo>
                  <a:lnTo>
                    <a:pt x="2897" y="7210"/>
                  </a:lnTo>
                  <a:lnTo>
                    <a:pt x="0" y="7210"/>
                  </a:lnTo>
                  <a:lnTo>
                    <a:pt x="0" y="9833"/>
                  </a:lnTo>
                  <a:lnTo>
                    <a:pt x="2897" y="9833"/>
                  </a:lnTo>
                  <a:lnTo>
                    <a:pt x="2897" y="22556"/>
                  </a:lnTo>
                  <a:lnTo>
                    <a:pt x="5755" y="22556"/>
                  </a:lnTo>
                  <a:lnTo>
                    <a:pt x="5755" y="9833"/>
                  </a:lnTo>
                  <a:lnTo>
                    <a:pt x="9768" y="9833"/>
                  </a:lnTo>
                  <a:lnTo>
                    <a:pt x="9768" y="7210"/>
                  </a:lnTo>
                  <a:lnTo>
                    <a:pt x="5755" y="7210"/>
                  </a:lnTo>
                  <a:lnTo>
                    <a:pt x="5755" y="5273"/>
                  </a:lnTo>
                  <a:cubicBezTo>
                    <a:pt x="5755" y="3472"/>
                    <a:pt x="6890" y="2630"/>
                    <a:pt x="8339" y="2630"/>
                  </a:cubicBezTo>
                  <a:cubicBezTo>
                    <a:pt x="8383" y="2628"/>
                    <a:pt x="8428" y="2627"/>
                    <a:pt x="8472" y="2627"/>
                  </a:cubicBezTo>
                  <a:cubicBezTo>
                    <a:pt x="8878" y="2627"/>
                    <a:pt x="9280" y="2708"/>
                    <a:pt x="9650" y="2884"/>
                  </a:cubicBezTo>
                  <a:lnTo>
                    <a:pt x="10649" y="399"/>
                  </a:lnTo>
                  <a:cubicBezTo>
                    <a:pt x="9988" y="138"/>
                    <a:pt x="9296" y="1"/>
                    <a:pt x="8601" y="1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6"/>
            <p:cNvSpPr/>
            <p:nvPr/>
          </p:nvSpPr>
          <p:spPr>
            <a:xfrm>
              <a:off x="3237425" y="2675450"/>
              <a:ext cx="394950" cy="408625"/>
            </a:xfrm>
            <a:custGeom>
              <a:rect b="b" l="l" r="r" t="t"/>
              <a:pathLst>
                <a:path extrusionOk="0" h="16345" w="15798">
                  <a:moveTo>
                    <a:pt x="7889" y="2623"/>
                  </a:moveTo>
                  <a:cubicBezTo>
                    <a:pt x="10454" y="2623"/>
                    <a:pt x="12900" y="4659"/>
                    <a:pt x="12900" y="8182"/>
                  </a:cubicBezTo>
                  <a:cubicBezTo>
                    <a:pt x="12900" y="11686"/>
                    <a:pt x="10454" y="13722"/>
                    <a:pt x="7889" y="13722"/>
                  </a:cubicBezTo>
                  <a:cubicBezTo>
                    <a:pt x="5325" y="13722"/>
                    <a:pt x="2878" y="11686"/>
                    <a:pt x="2878" y="8182"/>
                  </a:cubicBezTo>
                  <a:cubicBezTo>
                    <a:pt x="2878" y="4659"/>
                    <a:pt x="5325" y="2623"/>
                    <a:pt x="7889" y="2623"/>
                  </a:cubicBezTo>
                  <a:close/>
                  <a:moveTo>
                    <a:pt x="7889" y="0"/>
                  </a:moveTo>
                  <a:cubicBezTo>
                    <a:pt x="3289" y="0"/>
                    <a:pt x="1" y="3504"/>
                    <a:pt x="1" y="8182"/>
                  </a:cubicBezTo>
                  <a:cubicBezTo>
                    <a:pt x="1" y="12841"/>
                    <a:pt x="3289" y="16345"/>
                    <a:pt x="7889" y="16345"/>
                  </a:cubicBezTo>
                  <a:cubicBezTo>
                    <a:pt x="12509" y="16345"/>
                    <a:pt x="15797" y="12841"/>
                    <a:pt x="15797" y="8182"/>
                  </a:cubicBezTo>
                  <a:cubicBezTo>
                    <a:pt x="15797" y="3504"/>
                    <a:pt x="1248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6"/>
            <p:cNvSpPr/>
            <p:nvPr/>
          </p:nvSpPr>
          <p:spPr>
            <a:xfrm>
              <a:off x="3690100" y="2678325"/>
              <a:ext cx="237350" cy="393525"/>
            </a:xfrm>
            <a:custGeom>
              <a:rect b="b" l="l" r="r" t="t"/>
              <a:pathLst>
                <a:path extrusionOk="0" h="15741" w="9494">
                  <a:moveTo>
                    <a:pt x="7479" y="1"/>
                  </a:moveTo>
                  <a:cubicBezTo>
                    <a:pt x="7426" y="1"/>
                    <a:pt x="7374" y="1"/>
                    <a:pt x="7321" y="3"/>
                  </a:cubicBezTo>
                  <a:cubicBezTo>
                    <a:pt x="5736" y="3"/>
                    <a:pt x="3504" y="1138"/>
                    <a:pt x="2878" y="2900"/>
                  </a:cubicBezTo>
                  <a:lnTo>
                    <a:pt x="2760" y="2900"/>
                  </a:lnTo>
                  <a:lnTo>
                    <a:pt x="2760" y="394"/>
                  </a:lnTo>
                  <a:lnTo>
                    <a:pt x="0" y="394"/>
                  </a:lnTo>
                  <a:lnTo>
                    <a:pt x="0" y="15740"/>
                  </a:lnTo>
                  <a:lnTo>
                    <a:pt x="2878" y="15740"/>
                  </a:lnTo>
                  <a:lnTo>
                    <a:pt x="2878" y="7343"/>
                  </a:lnTo>
                  <a:cubicBezTo>
                    <a:pt x="2878" y="4524"/>
                    <a:pt x="4894" y="2861"/>
                    <a:pt x="6851" y="2861"/>
                  </a:cubicBezTo>
                  <a:cubicBezTo>
                    <a:pt x="6905" y="2859"/>
                    <a:pt x="6958" y="2858"/>
                    <a:pt x="7011" y="2858"/>
                  </a:cubicBezTo>
                  <a:cubicBezTo>
                    <a:pt x="7483" y="2858"/>
                    <a:pt x="7940" y="2935"/>
                    <a:pt x="8398" y="3076"/>
                  </a:cubicBezTo>
                  <a:lnTo>
                    <a:pt x="9494" y="394"/>
                  </a:lnTo>
                  <a:cubicBezTo>
                    <a:pt x="8857" y="122"/>
                    <a:pt x="8170" y="1"/>
                    <a:pt x="7479" y="1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6"/>
            <p:cNvSpPr/>
            <p:nvPr/>
          </p:nvSpPr>
          <p:spPr>
            <a:xfrm>
              <a:off x="4131500" y="2511025"/>
              <a:ext cx="327400" cy="560825"/>
            </a:xfrm>
            <a:custGeom>
              <a:rect b="b" l="l" r="r" t="t"/>
              <a:pathLst>
                <a:path extrusionOk="0" h="22433" w="13096">
                  <a:moveTo>
                    <a:pt x="1" y="1"/>
                  </a:moveTo>
                  <a:lnTo>
                    <a:pt x="1" y="22432"/>
                  </a:lnTo>
                  <a:lnTo>
                    <a:pt x="13096" y="22432"/>
                  </a:lnTo>
                  <a:lnTo>
                    <a:pt x="13096" y="19673"/>
                  </a:lnTo>
                  <a:lnTo>
                    <a:pt x="2898" y="19673"/>
                  </a:lnTo>
                  <a:lnTo>
                    <a:pt x="2898" y="12548"/>
                  </a:lnTo>
                  <a:lnTo>
                    <a:pt x="12098" y="12548"/>
                  </a:lnTo>
                  <a:lnTo>
                    <a:pt x="12098" y="9866"/>
                  </a:lnTo>
                  <a:lnTo>
                    <a:pt x="2898" y="9866"/>
                  </a:lnTo>
                  <a:lnTo>
                    <a:pt x="2898" y="2760"/>
                  </a:lnTo>
                  <a:lnTo>
                    <a:pt x="13096" y="2760"/>
                  </a:lnTo>
                  <a:lnTo>
                    <a:pt x="13096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6"/>
            <p:cNvSpPr/>
            <p:nvPr/>
          </p:nvSpPr>
          <p:spPr>
            <a:xfrm>
              <a:off x="4505875" y="2511025"/>
              <a:ext cx="385150" cy="573050"/>
            </a:xfrm>
            <a:custGeom>
              <a:rect b="b" l="l" r="r" t="t"/>
              <a:pathLst>
                <a:path extrusionOk="0" h="22922" w="15406">
                  <a:moveTo>
                    <a:pt x="7771" y="9200"/>
                  </a:moveTo>
                  <a:cubicBezTo>
                    <a:pt x="10335" y="9200"/>
                    <a:pt x="12665" y="11236"/>
                    <a:pt x="12665" y="14759"/>
                  </a:cubicBezTo>
                  <a:cubicBezTo>
                    <a:pt x="12665" y="18263"/>
                    <a:pt x="10335" y="20299"/>
                    <a:pt x="7771" y="20299"/>
                  </a:cubicBezTo>
                  <a:cubicBezTo>
                    <a:pt x="5187" y="20299"/>
                    <a:pt x="2878" y="18204"/>
                    <a:pt x="2878" y="14759"/>
                  </a:cubicBezTo>
                  <a:cubicBezTo>
                    <a:pt x="2878" y="11314"/>
                    <a:pt x="5187" y="9200"/>
                    <a:pt x="7771" y="9200"/>
                  </a:cubicBezTo>
                  <a:close/>
                  <a:moveTo>
                    <a:pt x="12528" y="1"/>
                  </a:moveTo>
                  <a:lnTo>
                    <a:pt x="12528" y="7086"/>
                  </a:lnTo>
                  <a:lnTo>
                    <a:pt x="12665" y="9200"/>
                  </a:lnTo>
                  <a:lnTo>
                    <a:pt x="12528" y="9200"/>
                  </a:lnTo>
                  <a:cubicBezTo>
                    <a:pt x="11647" y="7791"/>
                    <a:pt x="9748" y="6577"/>
                    <a:pt x="7301" y="6577"/>
                  </a:cubicBezTo>
                  <a:cubicBezTo>
                    <a:pt x="3426" y="6577"/>
                    <a:pt x="0" y="10062"/>
                    <a:pt x="0" y="14759"/>
                  </a:cubicBezTo>
                  <a:cubicBezTo>
                    <a:pt x="0" y="19457"/>
                    <a:pt x="3426" y="22922"/>
                    <a:pt x="7301" y="22922"/>
                  </a:cubicBezTo>
                  <a:cubicBezTo>
                    <a:pt x="9748" y="22922"/>
                    <a:pt x="11647" y="21708"/>
                    <a:pt x="12528" y="20299"/>
                  </a:cubicBezTo>
                  <a:lnTo>
                    <a:pt x="12665" y="20299"/>
                  </a:lnTo>
                  <a:lnTo>
                    <a:pt x="12665" y="22432"/>
                  </a:lnTo>
                  <a:lnTo>
                    <a:pt x="15405" y="22432"/>
                  </a:lnTo>
                  <a:lnTo>
                    <a:pt x="15405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6"/>
            <p:cNvSpPr/>
            <p:nvPr/>
          </p:nvSpPr>
          <p:spPr>
            <a:xfrm>
              <a:off x="4967825" y="2688175"/>
              <a:ext cx="340125" cy="395900"/>
            </a:xfrm>
            <a:custGeom>
              <a:rect b="b" l="l" r="r" t="t"/>
              <a:pathLst>
                <a:path extrusionOk="0" h="15836" w="13605">
                  <a:moveTo>
                    <a:pt x="1" y="0"/>
                  </a:moveTo>
                  <a:lnTo>
                    <a:pt x="1" y="9376"/>
                  </a:lnTo>
                  <a:cubicBezTo>
                    <a:pt x="1" y="13174"/>
                    <a:pt x="1919" y="15836"/>
                    <a:pt x="5873" y="15836"/>
                  </a:cubicBezTo>
                  <a:cubicBezTo>
                    <a:pt x="7967" y="15836"/>
                    <a:pt x="9866" y="14622"/>
                    <a:pt x="10727" y="13213"/>
                  </a:cubicBezTo>
                  <a:lnTo>
                    <a:pt x="10845" y="13213"/>
                  </a:lnTo>
                  <a:lnTo>
                    <a:pt x="10845" y="15346"/>
                  </a:lnTo>
                  <a:lnTo>
                    <a:pt x="13605" y="15346"/>
                  </a:lnTo>
                  <a:lnTo>
                    <a:pt x="13605" y="0"/>
                  </a:lnTo>
                  <a:lnTo>
                    <a:pt x="10727" y="0"/>
                  </a:lnTo>
                  <a:lnTo>
                    <a:pt x="10727" y="8456"/>
                  </a:lnTo>
                  <a:cubicBezTo>
                    <a:pt x="10727" y="10805"/>
                    <a:pt x="9181" y="13213"/>
                    <a:pt x="6675" y="13213"/>
                  </a:cubicBezTo>
                  <a:cubicBezTo>
                    <a:pt x="4483" y="13213"/>
                    <a:pt x="2898" y="12117"/>
                    <a:pt x="2898" y="8926"/>
                  </a:cubicBezTo>
                  <a:lnTo>
                    <a:pt x="2898" y="0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6"/>
            <p:cNvSpPr/>
            <p:nvPr/>
          </p:nvSpPr>
          <p:spPr>
            <a:xfrm>
              <a:off x="5365675" y="2675450"/>
              <a:ext cx="368025" cy="408625"/>
            </a:xfrm>
            <a:custGeom>
              <a:rect b="b" l="l" r="r" t="t"/>
              <a:pathLst>
                <a:path extrusionOk="0" h="16345" w="14721">
                  <a:moveTo>
                    <a:pt x="7889" y="0"/>
                  </a:moveTo>
                  <a:cubicBezTo>
                    <a:pt x="3289" y="0"/>
                    <a:pt x="1" y="3504"/>
                    <a:pt x="1" y="8182"/>
                  </a:cubicBezTo>
                  <a:cubicBezTo>
                    <a:pt x="1" y="12802"/>
                    <a:pt x="3289" y="16345"/>
                    <a:pt x="7889" y="16345"/>
                  </a:cubicBezTo>
                  <a:cubicBezTo>
                    <a:pt x="11550" y="16345"/>
                    <a:pt x="13781" y="14192"/>
                    <a:pt x="14721" y="11941"/>
                  </a:cubicBezTo>
                  <a:lnTo>
                    <a:pt x="12156" y="10844"/>
                  </a:lnTo>
                  <a:cubicBezTo>
                    <a:pt x="11393" y="12626"/>
                    <a:pt x="9827" y="13722"/>
                    <a:pt x="7693" y="13722"/>
                  </a:cubicBezTo>
                  <a:cubicBezTo>
                    <a:pt x="5266" y="13722"/>
                    <a:pt x="2878" y="11490"/>
                    <a:pt x="2878" y="8182"/>
                  </a:cubicBezTo>
                  <a:cubicBezTo>
                    <a:pt x="2878" y="4855"/>
                    <a:pt x="5247" y="2643"/>
                    <a:pt x="7693" y="2643"/>
                  </a:cubicBezTo>
                  <a:cubicBezTo>
                    <a:pt x="9827" y="2643"/>
                    <a:pt x="11236" y="3700"/>
                    <a:pt x="12000" y="5520"/>
                  </a:cubicBezTo>
                  <a:lnTo>
                    <a:pt x="14623" y="4424"/>
                  </a:lnTo>
                  <a:cubicBezTo>
                    <a:pt x="13683" y="2154"/>
                    <a:pt x="1156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6"/>
            <p:cNvSpPr/>
            <p:nvPr/>
          </p:nvSpPr>
          <p:spPr>
            <a:xfrm>
              <a:off x="5774300" y="2675450"/>
              <a:ext cx="341100" cy="408625"/>
            </a:xfrm>
            <a:custGeom>
              <a:rect b="b" l="l" r="r" t="t"/>
              <a:pathLst>
                <a:path extrusionOk="0" h="16345" w="13644">
                  <a:moveTo>
                    <a:pt x="7223" y="8241"/>
                  </a:moveTo>
                  <a:cubicBezTo>
                    <a:pt x="9670" y="8241"/>
                    <a:pt x="10904" y="9239"/>
                    <a:pt x="10904" y="9239"/>
                  </a:cubicBezTo>
                  <a:cubicBezTo>
                    <a:pt x="10904" y="11745"/>
                    <a:pt x="8496" y="13722"/>
                    <a:pt x="6186" y="13722"/>
                  </a:cubicBezTo>
                  <a:cubicBezTo>
                    <a:pt x="4698" y="13722"/>
                    <a:pt x="2995" y="12900"/>
                    <a:pt x="2995" y="11275"/>
                  </a:cubicBezTo>
                  <a:cubicBezTo>
                    <a:pt x="2995" y="9866"/>
                    <a:pt x="4189" y="8241"/>
                    <a:pt x="7223" y="8241"/>
                  </a:cubicBezTo>
                  <a:close/>
                  <a:moveTo>
                    <a:pt x="6832" y="0"/>
                  </a:moveTo>
                  <a:cubicBezTo>
                    <a:pt x="2976" y="0"/>
                    <a:pt x="1116" y="2330"/>
                    <a:pt x="588" y="3739"/>
                  </a:cubicBezTo>
                  <a:lnTo>
                    <a:pt x="3230" y="4855"/>
                  </a:lnTo>
                  <a:cubicBezTo>
                    <a:pt x="3759" y="3426"/>
                    <a:pt x="5286" y="2643"/>
                    <a:pt x="6891" y="2643"/>
                  </a:cubicBezTo>
                  <a:cubicBezTo>
                    <a:pt x="9044" y="2643"/>
                    <a:pt x="10904" y="4033"/>
                    <a:pt x="10884" y="6362"/>
                  </a:cubicBezTo>
                  <a:lnTo>
                    <a:pt x="10884" y="6793"/>
                  </a:lnTo>
                  <a:cubicBezTo>
                    <a:pt x="10297" y="6460"/>
                    <a:pt x="8789" y="5853"/>
                    <a:pt x="6734" y="5853"/>
                  </a:cubicBezTo>
                  <a:cubicBezTo>
                    <a:pt x="3132" y="5853"/>
                    <a:pt x="0" y="7732"/>
                    <a:pt x="0" y="11216"/>
                  </a:cubicBezTo>
                  <a:cubicBezTo>
                    <a:pt x="0" y="14407"/>
                    <a:pt x="2604" y="16345"/>
                    <a:pt x="5736" y="16345"/>
                  </a:cubicBezTo>
                  <a:cubicBezTo>
                    <a:pt x="8359" y="16345"/>
                    <a:pt x="9925" y="14994"/>
                    <a:pt x="10766" y="13722"/>
                  </a:cubicBezTo>
                  <a:lnTo>
                    <a:pt x="10904" y="13722"/>
                  </a:lnTo>
                  <a:lnTo>
                    <a:pt x="10904" y="15855"/>
                  </a:lnTo>
                  <a:lnTo>
                    <a:pt x="13644" y="15855"/>
                  </a:lnTo>
                  <a:lnTo>
                    <a:pt x="13644" y="6577"/>
                  </a:lnTo>
                  <a:cubicBezTo>
                    <a:pt x="13644" y="2251"/>
                    <a:pt x="10590" y="0"/>
                    <a:pt x="6832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6"/>
            <p:cNvSpPr/>
            <p:nvPr/>
          </p:nvSpPr>
          <p:spPr>
            <a:xfrm>
              <a:off x="6152575" y="2570725"/>
              <a:ext cx="249125" cy="507150"/>
            </a:xfrm>
            <a:custGeom>
              <a:rect b="b" l="l" r="r" t="t"/>
              <a:pathLst>
                <a:path extrusionOk="0" h="20286" w="9965">
                  <a:moveTo>
                    <a:pt x="2682" y="1"/>
                  </a:moveTo>
                  <a:lnTo>
                    <a:pt x="2682" y="4698"/>
                  </a:lnTo>
                  <a:lnTo>
                    <a:pt x="1" y="4698"/>
                  </a:lnTo>
                  <a:lnTo>
                    <a:pt x="1" y="7321"/>
                  </a:lnTo>
                  <a:lnTo>
                    <a:pt x="2682" y="7321"/>
                  </a:lnTo>
                  <a:lnTo>
                    <a:pt x="2682" y="15366"/>
                  </a:lnTo>
                  <a:cubicBezTo>
                    <a:pt x="2682" y="18498"/>
                    <a:pt x="4405" y="20279"/>
                    <a:pt x="7635" y="20279"/>
                  </a:cubicBezTo>
                  <a:cubicBezTo>
                    <a:pt x="7724" y="20284"/>
                    <a:pt x="7813" y="20286"/>
                    <a:pt x="7901" y="20286"/>
                  </a:cubicBezTo>
                  <a:cubicBezTo>
                    <a:pt x="8611" y="20286"/>
                    <a:pt x="9303" y="20147"/>
                    <a:pt x="9964" y="19868"/>
                  </a:cubicBezTo>
                  <a:lnTo>
                    <a:pt x="8946" y="17402"/>
                  </a:lnTo>
                  <a:cubicBezTo>
                    <a:pt x="8570" y="17563"/>
                    <a:pt x="8161" y="17659"/>
                    <a:pt x="7749" y="17659"/>
                  </a:cubicBezTo>
                  <a:cubicBezTo>
                    <a:pt x="7711" y="17659"/>
                    <a:pt x="7673" y="17658"/>
                    <a:pt x="7635" y="17656"/>
                  </a:cubicBezTo>
                  <a:cubicBezTo>
                    <a:pt x="6284" y="17656"/>
                    <a:pt x="5579" y="16854"/>
                    <a:pt x="5579" y="15151"/>
                  </a:cubicBezTo>
                  <a:lnTo>
                    <a:pt x="5579" y="7321"/>
                  </a:lnTo>
                  <a:lnTo>
                    <a:pt x="9338" y="7321"/>
                  </a:lnTo>
                  <a:lnTo>
                    <a:pt x="9338" y="4698"/>
                  </a:lnTo>
                  <a:lnTo>
                    <a:pt x="5579" y="4698"/>
                  </a:lnTo>
                  <a:lnTo>
                    <a:pt x="5579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6"/>
            <p:cNvSpPr/>
            <p:nvPr/>
          </p:nvSpPr>
          <p:spPr>
            <a:xfrm>
              <a:off x="6437875" y="2504825"/>
              <a:ext cx="119425" cy="567025"/>
            </a:xfrm>
            <a:custGeom>
              <a:rect b="b" l="l" r="r" t="t"/>
              <a:pathLst>
                <a:path extrusionOk="0" h="22681" w="4777">
                  <a:moveTo>
                    <a:pt x="2058" y="1"/>
                  </a:moveTo>
                  <a:cubicBezTo>
                    <a:pt x="1018" y="1"/>
                    <a:pt x="20" y="802"/>
                    <a:pt x="20" y="2030"/>
                  </a:cubicBezTo>
                  <a:cubicBezTo>
                    <a:pt x="1" y="3165"/>
                    <a:pt x="921" y="4085"/>
                    <a:pt x="2056" y="4085"/>
                  </a:cubicBezTo>
                  <a:cubicBezTo>
                    <a:pt x="3857" y="4065"/>
                    <a:pt x="4777" y="1893"/>
                    <a:pt x="3485" y="601"/>
                  </a:cubicBezTo>
                  <a:cubicBezTo>
                    <a:pt x="3071" y="187"/>
                    <a:pt x="2560" y="1"/>
                    <a:pt x="2058" y="1"/>
                  </a:cubicBezTo>
                  <a:close/>
                  <a:moveTo>
                    <a:pt x="607" y="7334"/>
                  </a:moveTo>
                  <a:lnTo>
                    <a:pt x="607" y="22680"/>
                  </a:lnTo>
                  <a:lnTo>
                    <a:pt x="3485" y="22680"/>
                  </a:lnTo>
                  <a:lnTo>
                    <a:pt x="3485" y="7334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6"/>
            <p:cNvSpPr/>
            <p:nvPr/>
          </p:nvSpPr>
          <p:spPr>
            <a:xfrm>
              <a:off x="6585675" y="2675450"/>
              <a:ext cx="394450" cy="408625"/>
            </a:xfrm>
            <a:custGeom>
              <a:rect b="b" l="l" r="r" t="t"/>
              <a:pathLst>
                <a:path extrusionOk="0" h="16345" w="15778">
                  <a:moveTo>
                    <a:pt x="7889" y="2623"/>
                  </a:moveTo>
                  <a:cubicBezTo>
                    <a:pt x="10453" y="2623"/>
                    <a:pt x="12900" y="4659"/>
                    <a:pt x="12900" y="8182"/>
                  </a:cubicBezTo>
                  <a:cubicBezTo>
                    <a:pt x="12900" y="11686"/>
                    <a:pt x="10453" y="13722"/>
                    <a:pt x="7889" y="13722"/>
                  </a:cubicBezTo>
                  <a:cubicBezTo>
                    <a:pt x="5324" y="13722"/>
                    <a:pt x="2878" y="11686"/>
                    <a:pt x="2878" y="8182"/>
                  </a:cubicBezTo>
                  <a:cubicBezTo>
                    <a:pt x="2878" y="4659"/>
                    <a:pt x="5324" y="2623"/>
                    <a:pt x="7889" y="2623"/>
                  </a:cubicBezTo>
                  <a:close/>
                  <a:moveTo>
                    <a:pt x="7889" y="0"/>
                  </a:moveTo>
                  <a:cubicBezTo>
                    <a:pt x="3289" y="0"/>
                    <a:pt x="0" y="3504"/>
                    <a:pt x="0" y="8182"/>
                  </a:cubicBezTo>
                  <a:cubicBezTo>
                    <a:pt x="0" y="12841"/>
                    <a:pt x="3289" y="16345"/>
                    <a:pt x="7889" y="16345"/>
                  </a:cubicBezTo>
                  <a:cubicBezTo>
                    <a:pt x="12489" y="16345"/>
                    <a:pt x="15777" y="12841"/>
                    <a:pt x="15777" y="8182"/>
                  </a:cubicBezTo>
                  <a:cubicBezTo>
                    <a:pt x="15777" y="3504"/>
                    <a:pt x="1248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6"/>
            <p:cNvSpPr/>
            <p:nvPr/>
          </p:nvSpPr>
          <p:spPr>
            <a:xfrm>
              <a:off x="7037850" y="2675450"/>
              <a:ext cx="340125" cy="396400"/>
            </a:xfrm>
            <a:custGeom>
              <a:rect b="b" l="l" r="r" t="t"/>
              <a:pathLst>
                <a:path extrusionOk="0" h="15856" w="13605">
                  <a:moveTo>
                    <a:pt x="7752" y="0"/>
                  </a:moveTo>
                  <a:cubicBezTo>
                    <a:pt x="5638" y="0"/>
                    <a:pt x="3700" y="1234"/>
                    <a:pt x="2897" y="2643"/>
                  </a:cubicBezTo>
                  <a:lnTo>
                    <a:pt x="2760" y="2643"/>
                  </a:lnTo>
                  <a:lnTo>
                    <a:pt x="2760" y="509"/>
                  </a:lnTo>
                  <a:lnTo>
                    <a:pt x="0" y="509"/>
                  </a:lnTo>
                  <a:lnTo>
                    <a:pt x="0" y="15855"/>
                  </a:lnTo>
                  <a:lnTo>
                    <a:pt x="2897" y="15855"/>
                  </a:lnTo>
                  <a:lnTo>
                    <a:pt x="2897" y="7360"/>
                  </a:lnTo>
                  <a:cubicBezTo>
                    <a:pt x="2897" y="5011"/>
                    <a:pt x="4424" y="2623"/>
                    <a:pt x="6929" y="2623"/>
                  </a:cubicBezTo>
                  <a:cubicBezTo>
                    <a:pt x="9122" y="2623"/>
                    <a:pt x="10727" y="3700"/>
                    <a:pt x="10727" y="6891"/>
                  </a:cubicBezTo>
                  <a:lnTo>
                    <a:pt x="10727" y="15855"/>
                  </a:lnTo>
                  <a:lnTo>
                    <a:pt x="13604" y="15855"/>
                  </a:lnTo>
                  <a:lnTo>
                    <a:pt x="13604" y="6460"/>
                  </a:lnTo>
                  <a:cubicBezTo>
                    <a:pt x="13604" y="2663"/>
                    <a:pt x="11667" y="0"/>
                    <a:pt x="7752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_Title left/middle">
  <p:cSld name="CUSTOM_2_4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7"/>
          <p:cNvSpPr txBox="1"/>
          <p:nvPr>
            <p:ph type="title"/>
          </p:nvPr>
        </p:nvSpPr>
        <p:spPr>
          <a:xfrm>
            <a:off x="1219133" y="4096667"/>
            <a:ext cx="7168800" cy="5535900"/>
          </a:xfrm>
          <a:prstGeom prst="rect">
            <a:avLst/>
          </a:prstGeom>
        </p:spPr>
        <p:txBody>
          <a:bodyPr anchorCtr="0" anchor="ctr" bIns="0" lIns="0" spcFirstLastPara="1" rIns="24380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400"/>
            </a:lvl9pPr>
          </a:lstStyle>
          <a:p/>
        </p:txBody>
      </p:sp>
      <p:sp>
        <p:nvSpPr>
          <p:cNvPr id="327" name="Google Shape;327;p37"/>
          <p:cNvSpPr txBox="1"/>
          <p:nvPr/>
        </p:nvSpPr>
        <p:spPr>
          <a:xfrm>
            <a:off x="18033533" y="-802"/>
            <a:ext cx="5131200" cy="122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 + Confidential</a:t>
            </a:r>
            <a:endParaRPr sz="1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328" name="Google Shape;328;p37"/>
          <p:cNvGrpSpPr/>
          <p:nvPr/>
        </p:nvGrpSpPr>
        <p:grpSpPr>
          <a:xfrm>
            <a:off x="19804432" y="12842890"/>
            <a:ext cx="3360083" cy="389941"/>
            <a:chOff x="242525" y="2441975"/>
            <a:chExt cx="7135450" cy="828075"/>
          </a:xfrm>
        </p:grpSpPr>
        <p:sp>
          <p:nvSpPr>
            <p:cNvPr id="329" name="Google Shape;329;p37"/>
            <p:cNvSpPr/>
            <p:nvPr/>
          </p:nvSpPr>
          <p:spPr>
            <a:xfrm>
              <a:off x="242525" y="2441975"/>
              <a:ext cx="625925" cy="642600"/>
            </a:xfrm>
            <a:custGeom>
              <a:rect b="b" l="l" r="r" t="t"/>
              <a:pathLst>
                <a:path extrusionOk="0" h="25704" w="25037">
                  <a:moveTo>
                    <a:pt x="13255" y="1"/>
                  </a:moveTo>
                  <a:cubicBezTo>
                    <a:pt x="13182" y="1"/>
                    <a:pt x="13110" y="1"/>
                    <a:pt x="13037" y="3"/>
                  </a:cubicBezTo>
                  <a:cubicBezTo>
                    <a:pt x="5951" y="3"/>
                    <a:pt x="0" y="5777"/>
                    <a:pt x="0" y="12843"/>
                  </a:cubicBezTo>
                  <a:cubicBezTo>
                    <a:pt x="0" y="19929"/>
                    <a:pt x="5951" y="25684"/>
                    <a:pt x="13037" y="25703"/>
                  </a:cubicBezTo>
                  <a:cubicBezTo>
                    <a:pt x="16854" y="25703"/>
                    <a:pt x="19731" y="24451"/>
                    <a:pt x="22002" y="22102"/>
                  </a:cubicBezTo>
                  <a:cubicBezTo>
                    <a:pt x="24312" y="19772"/>
                    <a:pt x="25036" y="16523"/>
                    <a:pt x="25036" y="13881"/>
                  </a:cubicBezTo>
                  <a:cubicBezTo>
                    <a:pt x="25036" y="13156"/>
                    <a:pt x="24977" y="12413"/>
                    <a:pt x="24840" y="11688"/>
                  </a:cubicBezTo>
                  <a:lnTo>
                    <a:pt x="13037" y="11688"/>
                  </a:lnTo>
                  <a:lnTo>
                    <a:pt x="13037" y="15212"/>
                  </a:lnTo>
                  <a:lnTo>
                    <a:pt x="21434" y="15212"/>
                  </a:lnTo>
                  <a:cubicBezTo>
                    <a:pt x="21180" y="17169"/>
                    <a:pt x="20534" y="18598"/>
                    <a:pt x="19516" y="19616"/>
                  </a:cubicBezTo>
                  <a:cubicBezTo>
                    <a:pt x="18302" y="20829"/>
                    <a:pt x="16384" y="22180"/>
                    <a:pt x="13037" y="22180"/>
                  </a:cubicBezTo>
                  <a:cubicBezTo>
                    <a:pt x="7869" y="22180"/>
                    <a:pt x="3837" y="18030"/>
                    <a:pt x="3837" y="12843"/>
                  </a:cubicBezTo>
                  <a:cubicBezTo>
                    <a:pt x="3837" y="7676"/>
                    <a:pt x="7869" y="3506"/>
                    <a:pt x="13037" y="3506"/>
                  </a:cubicBezTo>
                  <a:cubicBezTo>
                    <a:pt x="13062" y="3506"/>
                    <a:pt x="13087" y="3506"/>
                    <a:pt x="13112" y="3506"/>
                  </a:cubicBezTo>
                  <a:cubicBezTo>
                    <a:pt x="15434" y="3506"/>
                    <a:pt x="17675" y="4404"/>
                    <a:pt x="19359" y="6012"/>
                  </a:cubicBezTo>
                  <a:lnTo>
                    <a:pt x="21845" y="3545"/>
                  </a:lnTo>
                  <a:cubicBezTo>
                    <a:pt x="19548" y="1268"/>
                    <a:pt x="16465" y="1"/>
                    <a:pt x="13255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7"/>
            <p:cNvSpPr/>
            <p:nvPr/>
          </p:nvSpPr>
          <p:spPr>
            <a:xfrm>
              <a:off x="899250" y="2670550"/>
              <a:ext cx="415000" cy="413525"/>
            </a:xfrm>
            <a:custGeom>
              <a:rect b="b" l="l" r="r" t="t"/>
              <a:pathLst>
                <a:path extrusionOk="0" h="16541" w="16600">
                  <a:moveTo>
                    <a:pt x="8300" y="3270"/>
                  </a:moveTo>
                  <a:cubicBezTo>
                    <a:pt x="10805" y="3270"/>
                    <a:pt x="12959" y="5305"/>
                    <a:pt x="12959" y="8281"/>
                  </a:cubicBezTo>
                  <a:cubicBezTo>
                    <a:pt x="12959" y="11256"/>
                    <a:pt x="10805" y="13292"/>
                    <a:pt x="8300" y="13292"/>
                  </a:cubicBezTo>
                  <a:cubicBezTo>
                    <a:pt x="5794" y="13292"/>
                    <a:pt x="3641" y="11217"/>
                    <a:pt x="3641" y="8281"/>
                  </a:cubicBezTo>
                  <a:cubicBezTo>
                    <a:pt x="3641" y="5325"/>
                    <a:pt x="5794" y="3270"/>
                    <a:pt x="8300" y="3270"/>
                  </a:cubicBezTo>
                  <a:close/>
                  <a:moveTo>
                    <a:pt x="8300" y="1"/>
                  </a:moveTo>
                  <a:cubicBezTo>
                    <a:pt x="3719" y="1"/>
                    <a:pt x="0" y="3485"/>
                    <a:pt x="0" y="8281"/>
                  </a:cubicBezTo>
                  <a:cubicBezTo>
                    <a:pt x="0" y="13057"/>
                    <a:pt x="3719" y="16541"/>
                    <a:pt x="8300" y="16541"/>
                  </a:cubicBezTo>
                  <a:cubicBezTo>
                    <a:pt x="12880" y="16541"/>
                    <a:pt x="16600" y="13037"/>
                    <a:pt x="16600" y="8281"/>
                  </a:cubicBezTo>
                  <a:cubicBezTo>
                    <a:pt x="16600" y="3504"/>
                    <a:pt x="12880" y="1"/>
                    <a:pt x="8300" y="1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7"/>
            <p:cNvSpPr/>
            <p:nvPr/>
          </p:nvSpPr>
          <p:spPr>
            <a:xfrm>
              <a:off x="1351900" y="2670550"/>
              <a:ext cx="415025" cy="413525"/>
            </a:xfrm>
            <a:custGeom>
              <a:rect b="b" l="l" r="r" t="t"/>
              <a:pathLst>
                <a:path extrusionOk="0" h="16541" w="16601">
                  <a:moveTo>
                    <a:pt x="8300" y="3270"/>
                  </a:moveTo>
                  <a:cubicBezTo>
                    <a:pt x="10806" y="3270"/>
                    <a:pt x="12959" y="5305"/>
                    <a:pt x="12959" y="8281"/>
                  </a:cubicBezTo>
                  <a:cubicBezTo>
                    <a:pt x="12959" y="11256"/>
                    <a:pt x="10806" y="13292"/>
                    <a:pt x="8300" y="13292"/>
                  </a:cubicBezTo>
                  <a:cubicBezTo>
                    <a:pt x="5795" y="13292"/>
                    <a:pt x="3642" y="11217"/>
                    <a:pt x="3642" y="8281"/>
                  </a:cubicBezTo>
                  <a:cubicBezTo>
                    <a:pt x="3642" y="5325"/>
                    <a:pt x="5795" y="3270"/>
                    <a:pt x="8300" y="3270"/>
                  </a:cubicBezTo>
                  <a:close/>
                  <a:moveTo>
                    <a:pt x="8300" y="1"/>
                  </a:moveTo>
                  <a:cubicBezTo>
                    <a:pt x="3720" y="1"/>
                    <a:pt x="1" y="3485"/>
                    <a:pt x="1" y="8281"/>
                  </a:cubicBezTo>
                  <a:cubicBezTo>
                    <a:pt x="1" y="13057"/>
                    <a:pt x="3720" y="16541"/>
                    <a:pt x="8300" y="16541"/>
                  </a:cubicBezTo>
                  <a:cubicBezTo>
                    <a:pt x="12881" y="16541"/>
                    <a:pt x="16600" y="13037"/>
                    <a:pt x="16600" y="8281"/>
                  </a:cubicBezTo>
                  <a:cubicBezTo>
                    <a:pt x="16600" y="3504"/>
                    <a:pt x="12881" y="1"/>
                    <a:pt x="8300" y="1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7"/>
            <p:cNvSpPr/>
            <p:nvPr/>
          </p:nvSpPr>
          <p:spPr>
            <a:xfrm>
              <a:off x="1805050" y="2670550"/>
              <a:ext cx="396425" cy="599500"/>
            </a:xfrm>
            <a:custGeom>
              <a:rect b="b" l="l" r="r" t="t"/>
              <a:pathLst>
                <a:path extrusionOk="0" h="23980" w="15857">
                  <a:moveTo>
                    <a:pt x="8242" y="3270"/>
                  </a:moveTo>
                  <a:cubicBezTo>
                    <a:pt x="10747" y="3270"/>
                    <a:pt x="12646" y="5403"/>
                    <a:pt x="12646" y="8300"/>
                  </a:cubicBezTo>
                  <a:cubicBezTo>
                    <a:pt x="12646" y="11217"/>
                    <a:pt x="10708" y="13292"/>
                    <a:pt x="8242" y="13292"/>
                  </a:cubicBezTo>
                  <a:cubicBezTo>
                    <a:pt x="5736" y="13292"/>
                    <a:pt x="3642" y="11197"/>
                    <a:pt x="3642" y="8300"/>
                  </a:cubicBezTo>
                  <a:cubicBezTo>
                    <a:pt x="3642" y="5423"/>
                    <a:pt x="5736" y="3270"/>
                    <a:pt x="8242" y="3270"/>
                  </a:cubicBezTo>
                  <a:close/>
                  <a:moveTo>
                    <a:pt x="7929" y="1"/>
                  </a:moveTo>
                  <a:cubicBezTo>
                    <a:pt x="3779" y="1"/>
                    <a:pt x="1" y="3641"/>
                    <a:pt x="1" y="8300"/>
                  </a:cubicBezTo>
                  <a:cubicBezTo>
                    <a:pt x="1" y="12978"/>
                    <a:pt x="3779" y="16541"/>
                    <a:pt x="7929" y="16541"/>
                  </a:cubicBezTo>
                  <a:cubicBezTo>
                    <a:pt x="9886" y="16541"/>
                    <a:pt x="11452" y="15660"/>
                    <a:pt x="12274" y="14662"/>
                  </a:cubicBezTo>
                  <a:lnTo>
                    <a:pt x="12392" y="14662"/>
                  </a:lnTo>
                  <a:lnTo>
                    <a:pt x="12392" y="15856"/>
                  </a:lnTo>
                  <a:cubicBezTo>
                    <a:pt x="12392" y="19007"/>
                    <a:pt x="10708" y="20710"/>
                    <a:pt x="7987" y="20710"/>
                  </a:cubicBezTo>
                  <a:cubicBezTo>
                    <a:pt x="5756" y="20710"/>
                    <a:pt x="4386" y="19105"/>
                    <a:pt x="3818" y="17774"/>
                  </a:cubicBezTo>
                  <a:lnTo>
                    <a:pt x="666" y="19085"/>
                  </a:lnTo>
                  <a:cubicBezTo>
                    <a:pt x="1874" y="22046"/>
                    <a:pt x="4748" y="23979"/>
                    <a:pt x="7939" y="23979"/>
                  </a:cubicBezTo>
                  <a:cubicBezTo>
                    <a:pt x="7955" y="23979"/>
                    <a:pt x="7971" y="23979"/>
                    <a:pt x="7987" y="23979"/>
                  </a:cubicBezTo>
                  <a:cubicBezTo>
                    <a:pt x="12255" y="23979"/>
                    <a:pt x="15856" y="21473"/>
                    <a:pt x="15856" y="15366"/>
                  </a:cubicBezTo>
                  <a:lnTo>
                    <a:pt x="15856" y="510"/>
                  </a:lnTo>
                  <a:lnTo>
                    <a:pt x="12392" y="510"/>
                  </a:lnTo>
                  <a:lnTo>
                    <a:pt x="12392" y="1860"/>
                  </a:lnTo>
                  <a:lnTo>
                    <a:pt x="12274" y="1860"/>
                  </a:lnTo>
                  <a:cubicBezTo>
                    <a:pt x="11452" y="882"/>
                    <a:pt x="9886" y="1"/>
                    <a:pt x="7929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7"/>
            <p:cNvSpPr/>
            <p:nvPr/>
          </p:nvSpPr>
          <p:spPr>
            <a:xfrm>
              <a:off x="2263600" y="2464050"/>
              <a:ext cx="91050" cy="607800"/>
            </a:xfrm>
            <a:custGeom>
              <a:rect b="b" l="l" r="r" t="t"/>
              <a:pathLst>
                <a:path extrusionOk="0" h="24312" w="3642">
                  <a:moveTo>
                    <a:pt x="0" y="0"/>
                  </a:moveTo>
                  <a:lnTo>
                    <a:pt x="0" y="24311"/>
                  </a:lnTo>
                  <a:lnTo>
                    <a:pt x="3641" y="24311"/>
                  </a:lnTo>
                  <a:lnTo>
                    <a:pt x="3641" y="0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7"/>
            <p:cNvSpPr/>
            <p:nvPr/>
          </p:nvSpPr>
          <p:spPr>
            <a:xfrm>
              <a:off x="2398650" y="2671050"/>
              <a:ext cx="381250" cy="413525"/>
            </a:xfrm>
            <a:custGeom>
              <a:rect b="b" l="l" r="r" t="t"/>
              <a:pathLst>
                <a:path extrusionOk="0" h="16541" w="15250">
                  <a:moveTo>
                    <a:pt x="7909" y="3191"/>
                  </a:moveTo>
                  <a:cubicBezTo>
                    <a:pt x="9358" y="3191"/>
                    <a:pt x="10571" y="3896"/>
                    <a:pt x="10982" y="4933"/>
                  </a:cubicBezTo>
                  <a:lnTo>
                    <a:pt x="3603" y="8006"/>
                  </a:lnTo>
                  <a:cubicBezTo>
                    <a:pt x="3505" y="4815"/>
                    <a:pt x="6069" y="3191"/>
                    <a:pt x="7909" y="3191"/>
                  </a:cubicBezTo>
                  <a:close/>
                  <a:moveTo>
                    <a:pt x="7792" y="0"/>
                  </a:moveTo>
                  <a:cubicBezTo>
                    <a:pt x="3505" y="0"/>
                    <a:pt x="1" y="3347"/>
                    <a:pt x="1" y="8261"/>
                  </a:cubicBezTo>
                  <a:cubicBezTo>
                    <a:pt x="1" y="12919"/>
                    <a:pt x="3505" y="16540"/>
                    <a:pt x="8203" y="16540"/>
                  </a:cubicBezTo>
                  <a:cubicBezTo>
                    <a:pt x="10982" y="16540"/>
                    <a:pt x="13566" y="15170"/>
                    <a:pt x="15093" y="12860"/>
                  </a:cubicBezTo>
                  <a:lnTo>
                    <a:pt x="12274" y="10981"/>
                  </a:lnTo>
                  <a:cubicBezTo>
                    <a:pt x="11335" y="12352"/>
                    <a:pt x="10043" y="13272"/>
                    <a:pt x="8203" y="13272"/>
                  </a:cubicBezTo>
                  <a:cubicBezTo>
                    <a:pt x="6343" y="13272"/>
                    <a:pt x="5032" y="12430"/>
                    <a:pt x="4190" y="10766"/>
                  </a:cubicBezTo>
                  <a:lnTo>
                    <a:pt x="15249" y="6186"/>
                  </a:lnTo>
                  <a:lnTo>
                    <a:pt x="14878" y="5266"/>
                  </a:lnTo>
                  <a:cubicBezTo>
                    <a:pt x="14192" y="3406"/>
                    <a:pt x="12098" y="0"/>
                    <a:pt x="7792" y="0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7"/>
            <p:cNvSpPr/>
            <p:nvPr/>
          </p:nvSpPr>
          <p:spPr>
            <a:xfrm>
              <a:off x="2973675" y="2507925"/>
              <a:ext cx="266225" cy="563925"/>
            </a:xfrm>
            <a:custGeom>
              <a:rect b="b" l="l" r="r" t="t"/>
              <a:pathLst>
                <a:path extrusionOk="0" h="22557" w="10649">
                  <a:moveTo>
                    <a:pt x="8601" y="1"/>
                  </a:moveTo>
                  <a:cubicBezTo>
                    <a:pt x="8514" y="1"/>
                    <a:pt x="8426" y="3"/>
                    <a:pt x="8339" y="7"/>
                  </a:cubicBezTo>
                  <a:cubicBezTo>
                    <a:pt x="5109" y="7"/>
                    <a:pt x="2897" y="2043"/>
                    <a:pt x="2897" y="5175"/>
                  </a:cubicBezTo>
                  <a:lnTo>
                    <a:pt x="2897" y="7210"/>
                  </a:lnTo>
                  <a:lnTo>
                    <a:pt x="0" y="7210"/>
                  </a:lnTo>
                  <a:lnTo>
                    <a:pt x="0" y="9833"/>
                  </a:lnTo>
                  <a:lnTo>
                    <a:pt x="2897" y="9833"/>
                  </a:lnTo>
                  <a:lnTo>
                    <a:pt x="2897" y="22556"/>
                  </a:lnTo>
                  <a:lnTo>
                    <a:pt x="5755" y="22556"/>
                  </a:lnTo>
                  <a:lnTo>
                    <a:pt x="5755" y="9833"/>
                  </a:lnTo>
                  <a:lnTo>
                    <a:pt x="9768" y="9833"/>
                  </a:lnTo>
                  <a:lnTo>
                    <a:pt x="9768" y="7210"/>
                  </a:lnTo>
                  <a:lnTo>
                    <a:pt x="5755" y="7210"/>
                  </a:lnTo>
                  <a:lnTo>
                    <a:pt x="5755" y="5273"/>
                  </a:lnTo>
                  <a:cubicBezTo>
                    <a:pt x="5755" y="3472"/>
                    <a:pt x="6890" y="2630"/>
                    <a:pt x="8339" y="2630"/>
                  </a:cubicBezTo>
                  <a:cubicBezTo>
                    <a:pt x="8383" y="2628"/>
                    <a:pt x="8428" y="2627"/>
                    <a:pt x="8472" y="2627"/>
                  </a:cubicBezTo>
                  <a:cubicBezTo>
                    <a:pt x="8878" y="2627"/>
                    <a:pt x="9280" y="2708"/>
                    <a:pt x="9650" y="2884"/>
                  </a:cubicBezTo>
                  <a:lnTo>
                    <a:pt x="10649" y="399"/>
                  </a:lnTo>
                  <a:cubicBezTo>
                    <a:pt x="9988" y="138"/>
                    <a:pt x="9296" y="1"/>
                    <a:pt x="8601" y="1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3237425" y="2675450"/>
              <a:ext cx="394950" cy="408625"/>
            </a:xfrm>
            <a:custGeom>
              <a:rect b="b" l="l" r="r" t="t"/>
              <a:pathLst>
                <a:path extrusionOk="0" h="16345" w="15798">
                  <a:moveTo>
                    <a:pt x="7889" y="2623"/>
                  </a:moveTo>
                  <a:cubicBezTo>
                    <a:pt x="10454" y="2623"/>
                    <a:pt x="12900" y="4659"/>
                    <a:pt x="12900" y="8182"/>
                  </a:cubicBezTo>
                  <a:cubicBezTo>
                    <a:pt x="12900" y="11686"/>
                    <a:pt x="10454" y="13722"/>
                    <a:pt x="7889" y="13722"/>
                  </a:cubicBezTo>
                  <a:cubicBezTo>
                    <a:pt x="5325" y="13722"/>
                    <a:pt x="2878" y="11686"/>
                    <a:pt x="2878" y="8182"/>
                  </a:cubicBezTo>
                  <a:cubicBezTo>
                    <a:pt x="2878" y="4659"/>
                    <a:pt x="5325" y="2623"/>
                    <a:pt x="7889" y="2623"/>
                  </a:cubicBezTo>
                  <a:close/>
                  <a:moveTo>
                    <a:pt x="7889" y="0"/>
                  </a:moveTo>
                  <a:cubicBezTo>
                    <a:pt x="3289" y="0"/>
                    <a:pt x="1" y="3504"/>
                    <a:pt x="1" y="8182"/>
                  </a:cubicBezTo>
                  <a:cubicBezTo>
                    <a:pt x="1" y="12841"/>
                    <a:pt x="3289" y="16345"/>
                    <a:pt x="7889" y="16345"/>
                  </a:cubicBezTo>
                  <a:cubicBezTo>
                    <a:pt x="12509" y="16345"/>
                    <a:pt x="15797" y="12841"/>
                    <a:pt x="15797" y="8182"/>
                  </a:cubicBezTo>
                  <a:cubicBezTo>
                    <a:pt x="15797" y="3504"/>
                    <a:pt x="1248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7"/>
            <p:cNvSpPr/>
            <p:nvPr/>
          </p:nvSpPr>
          <p:spPr>
            <a:xfrm>
              <a:off x="3690100" y="2678325"/>
              <a:ext cx="237350" cy="393525"/>
            </a:xfrm>
            <a:custGeom>
              <a:rect b="b" l="l" r="r" t="t"/>
              <a:pathLst>
                <a:path extrusionOk="0" h="15741" w="9494">
                  <a:moveTo>
                    <a:pt x="7479" y="1"/>
                  </a:moveTo>
                  <a:cubicBezTo>
                    <a:pt x="7426" y="1"/>
                    <a:pt x="7374" y="1"/>
                    <a:pt x="7321" y="3"/>
                  </a:cubicBezTo>
                  <a:cubicBezTo>
                    <a:pt x="5736" y="3"/>
                    <a:pt x="3504" y="1138"/>
                    <a:pt x="2878" y="2900"/>
                  </a:cubicBezTo>
                  <a:lnTo>
                    <a:pt x="2760" y="2900"/>
                  </a:lnTo>
                  <a:lnTo>
                    <a:pt x="2760" y="394"/>
                  </a:lnTo>
                  <a:lnTo>
                    <a:pt x="0" y="394"/>
                  </a:lnTo>
                  <a:lnTo>
                    <a:pt x="0" y="15740"/>
                  </a:lnTo>
                  <a:lnTo>
                    <a:pt x="2878" y="15740"/>
                  </a:lnTo>
                  <a:lnTo>
                    <a:pt x="2878" y="7343"/>
                  </a:lnTo>
                  <a:cubicBezTo>
                    <a:pt x="2878" y="4524"/>
                    <a:pt x="4894" y="2861"/>
                    <a:pt x="6851" y="2861"/>
                  </a:cubicBezTo>
                  <a:cubicBezTo>
                    <a:pt x="6905" y="2859"/>
                    <a:pt x="6958" y="2858"/>
                    <a:pt x="7011" y="2858"/>
                  </a:cubicBezTo>
                  <a:cubicBezTo>
                    <a:pt x="7483" y="2858"/>
                    <a:pt x="7940" y="2935"/>
                    <a:pt x="8398" y="3076"/>
                  </a:cubicBezTo>
                  <a:lnTo>
                    <a:pt x="9494" y="394"/>
                  </a:lnTo>
                  <a:cubicBezTo>
                    <a:pt x="8857" y="122"/>
                    <a:pt x="8170" y="1"/>
                    <a:pt x="7479" y="1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7"/>
            <p:cNvSpPr/>
            <p:nvPr/>
          </p:nvSpPr>
          <p:spPr>
            <a:xfrm>
              <a:off x="4131500" y="2511025"/>
              <a:ext cx="327400" cy="560825"/>
            </a:xfrm>
            <a:custGeom>
              <a:rect b="b" l="l" r="r" t="t"/>
              <a:pathLst>
                <a:path extrusionOk="0" h="22433" w="13096">
                  <a:moveTo>
                    <a:pt x="1" y="1"/>
                  </a:moveTo>
                  <a:lnTo>
                    <a:pt x="1" y="22432"/>
                  </a:lnTo>
                  <a:lnTo>
                    <a:pt x="13096" y="22432"/>
                  </a:lnTo>
                  <a:lnTo>
                    <a:pt x="13096" y="19673"/>
                  </a:lnTo>
                  <a:lnTo>
                    <a:pt x="2898" y="19673"/>
                  </a:lnTo>
                  <a:lnTo>
                    <a:pt x="2898" y="12548"/>
                  </a:lnTo>
                  <a:lnTo>
                    <a:pt x="12098" y="12548"/>
                  </a:lnTo>
                  <a:lnTo>
                    <a:pt x="12098" y="9866"/>
                  </a:lnTo>
                  <a:lnTo>
                    <a:pt x="2898" y="9866"/>
                  </a:lnTo>
                  <a:lnTo>
                    <a:pt x="2898" y="2760"/>
                  </a:lnTo>
                  <a:lnTo>
                    <a:pt x="13096" y="2760"/>
                  </a:lnTo>
                  <a:lnTo>
                    <a:pt x="13096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7"/>
            <p:cNvSpPr/>
            <p:nvPr/>
          </p:nvSpPr>
          <p:spPr>
            <a:xfrm>
              <a:off x="4505875" y="2511025"/>
              <a:ext cx="385150" cy="573050"/>
            </a:xfrm>
            <a:custGeom>
              <a:rect b="b" l="l" r="r" t="t"/>
              <a:pathLst>
                <a:path extrusionOk="0" h="22922" w="15406">
                  <a:moveTo>
                    <a:pt x="7771" y="9200"/>
                  </a:moveTo>
                  <a:cubicBezTo>
                    <a:pt x="10335" y="9200"/>
                    <a:pt x="12665" y="11236"/>
                    <a:pt x="12665" y="14759"/>
                  </a:cubicBezTo>
                  <a:cubicBezTo>
                    <a:pt x="12665" y="18263"/>
                    <a:pt x="10335" y="20299"/>
                    <a:pt x="7771" y="20299"/>
                  </a:cubicBezTo>
                  <a:cubicBezTo>
                    <a:pt x="5187" y="20299"/>
                    <a:pt x="2878" y="18204"/>
                    <a:pt x="2878" y="14759"/>
                  </a:cubicBezTo>
                  <a:cubicBezTo>
                    <a:pt x="2878" y="11314"/>
                    <a:pt x="5187" y="9200"/>
                    <a:pt x="7771" y="9200"/>
                  </a:cubicBezTo>
                  <a:close/>
                  <a:moveTo>
                    <a:pt x="12528" y="1"/>
                  </a:moveTo>
                  <a:lnTo>
                    <a:pt x="12528" y="7086"/>
                  </a:lnTo>
                  <a:lnTo>
                    <a:pt x="12665" y="9200"/>
                  </a:lnTo>
                  <a:lnTo>
                    <a:pt x="12528" y="9200"/>
                  </a:lnTo>
                  <a:cubicBezTo>
                    <a:pt x="11647" y="7791"/>
                    <a:pt x="9748" y="6577"/>
                    <a:pt x="7301" y="6577"/>
                  </a:cubicBezTo>
                  <a:cubicBezTo>
                    <a:pt x="3426" y="6577"/>
                    <a:pt x="0" y="10062"/>
                    <a:pt x="0" y="14759"/>
                  </a:cubicBezTo>
                  <a:cubicBezTo>
                    <a:pt x="0" y="19457"/>
                    <a:pt x="3426" y="22922"/>
                    <a:pt x="7301" y="22922"/>
                  </a:cubicBezTo>
                  <a:cubicBezTo>
                    <a:pt x="9748" y="22922"/>
                    <a:pt x="11647" y="21708"/>
                    <a:pt x="12528" y="20299"/>
                  </a:cubicBezTo>
                  <a:lnTo>
                    <a:pt x="12665" y="20299"/>
                  </a:lnTo>
                  <a:lnTo>
                    <a:pt x="12665" y="22432"/>
                  </a:lnTo>
                  <a:lnTo>
                    <a:pt x="15405" y="22432"/>
                  </a:lnTo>
                  <a:lnTo>
                    <a:pt x="15405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7"/>
            <p:cNvSpPr/>
            <p:nvPr/>
          </p:nvSpPr>
          <p:spPr>
            <a:xfrm>
              <a:off x="4967825" y="2688175"/>
              <a:ext cx="340125" cy="395900"/>
            </a:xfrm>
            <a:custGeom>
              <a:rect b="b" l="l" r="r" t="t"/>
              <a:pathLst>
                <a:path extrusionOk="0" h="15836" w="13605">
                  <a:moveTo>
                    <a:pt x="1" y="0"/>
                  </a:moveTo>
                  <a:lnTo>
                    <a:pt x="1" y="9376"/>
                  </a:lnTo>
                  <a:cubicBezTo>
                    <a:pt x="1" y="13174"/>
                    <a:pt x="1919" y="15836"/>
                    <a:pt x="5873" y="15836"/>
                  </a:cubicBezTo>
                  <a:cubicBezTo>
                    <a:pt x="7967" y="15836"/>
                    <a:pt x="9866" y="14622"/>
                    <a:pt x="10727" y="13213"/>
                  </a:cubicBezTo>
                  <a:lnTo>
                    <a:pt x="10845" y="13213"/>
                  </a:lnTo>
                  <a:lnTo>
                    <a:pt x="10845" y="15346"/>
                  </a:lnTo>
                  <a:lnTo>
                    <a:pt x="13605" y="15346"/>
                  </a:lnTo>
                  <a:lnTo>
                    <a:pt x="13605" y="0"/>
                  </a:lnTo>
                  <a:lnTo>
                    <a:pt x="10727" y="0"/>
                  </a:lnTo>
                  <a:lnTo>
                    <a:pt x="10727" y="8456"/>
                  </a:lnTo>
                  <a:cubicBezTo>
                    <a:pt x="10727" y="10805"/>
                    <a:pt x="9181" y="13213"/>
                    <a:pt x="6675" y="13213"/>
                  </a:cubicBezTo>
                  <a:cubicBezTo>
                    <a:pt x="4483" y="13213"/>
                    <a:pt x="2898" y="12117"/>
                    <a:pt x="2898" y="8926"/>
                  </a:cubicBezTo>
                  <a:lnTo>
                    <a:pt x="2898" y="0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7"/>
            <p:cNvSpPr/>
            <p:nvPr/>
          </p:nvSpPr>
          <p:spPr>
            <a:xfrm>
              <a:off x="5365675" y="2675450"/>
              <a:ext cx="368025" cy="408625"/>
            </a:xfrm>
            <a:custGeom>
              <a:rect b="b" l="l" r="r" t="t"/>
              <a:pathLst>
                <a:path extrusionOk="0" h="16345" w="14721">
                  <a:moveTo>
                    <a:pt x="7889" y="0"/>
                  </a:moveTo>
                  <a:cubicBezTo>
                    <a:pt x="3289" y="0"/>
                    <a:pt x="1" y="3504"/>
                    <a:pt x="1" y="8182"/>
                  </a:cubicBezTo>
                  <a:cubicBezTo>
                    <a:pt x="1" y="12802"/>
                    <a:pt x="3289" y="16345"/>
                    <a:pt x="7889" y="16345"/>
                  </a:cubicBezTo>
                  <a:cubicBezTo>
                    <a:pt x="11550" y="16345"/>
                    <a:pt x="13781" y="14192"/>
                    <a:pt x="14721" y="11941"/>
                  </a:cubicBezTo>
                  <a:lnTo>
                    <a:pt x="12156" y="10844"/>
                  </a:lnTo>
                  <a:cubicBezTo>
                    <a:pt x="11393" y="12626"/>
                    <a:pt x="9827" y="13722"/>
                    <a:pt x="7693" y="13722"/>
                  </a:cubicBezTo>
                  <a:cubicBezTo>
                    <a:pt x="5266" y="13722"/>
                    <a:pt x="2878" y="11490"/>
                    <a:pt x="2878" y="8182"/>
                  </a:cubicBezTo>
                  <a:cubicBezTo>
                    <a:pt x="2878" y="4855"/>
                    <a:pt x="5247" y="2643"/>
                    <a:pt x="7693" y="2643"/>
                  </a:cubicBezTo>
                  <a:cubicBezTo>
                    <a:pt x="9827" y="2643"/>
                    <a:pt x="11236" y="3700"/>
                    <a:pt x="12000" y="5520"/>
                  </a:cubicBezTo>
                  <a:lnTo>
                    <a:pt x="14623" y="4424"/>
                  </a:lnTo>
                  <a:cubicBezTo>
                    <a:pt x="13683" y="2154"/>
                    <a:pt x="1156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7"/>
            <p:cNvSpPr/>
            <p:nvPr/>
          </p:nvSpPr>
          <p:spPr>
            <a:xfrm>
              <a:off x="5774300" y="2675450"/>
              <a:ext cx="341100" cy="408625"/>
            </a:xfrm>
            <a:custGeom>
              <a:rect b="b" l="l" r="r" t="t"/>
              <a:pathLst>
                <a:path extrusionOk="0" h="16345" w="13644">
                  <a:moveTo>
                    <a:pt x="7223" y="8241"/>
                  </a:moveTo>
                  <a:cubicBezTo>
                    <a:pt x="9670" y="8241"/>
                    <a:pt x="10904" y="9239"/>
                    <a:pt x="10904" y="9239"/>
                  </a:cubicBezTo>
                  <a:cubicBezTo>
                    <a:pt x="10904" y="11745"/>
                    <a:pt x="8496" y="13722"/>
                    <a:pt x="6186" y="13722"/>
                  </a:cubicBezTo>
                  <a:cubicBezTo>
                    <a:pt x="4698" y="13722"/>
                    <a:pt x="2995" y="12900"/>
                    <a:pt x="2995" y="11275"/>
                  </a:cubicBezTo>
                  <a:cubicBezTo>
                    <a:pt x="2995" y="9866"/>
                    <a:pt x="4189" y="8241"/>
                    <a:pt x="7223" y="8241"/>
                  </a:cubicBezTo>
                  <a:close/>
                  <a:moveTo>
                    <a:pt x="6832" y="0"/>
                  </a:moveTo>
                  <a:cubicBezTo>
                    <a:pt x="2976" y="0"/>
                    <a:pt x="1116" y="2330"/>
                    <a:pt x="588" y="3739"/>
                  </a:cubicBezTo>
                  <a:lnTo>
                    <a:pt x="3230" y="4855"/>
                  </a:lnTo>
                  <a:cubicBezTo>
                    <a:pt x="3759" y="3426"/>
                    <a:pt x="5286" y="2643"/>
                    <a:pt x="6891" y="2643"/>
                  </a:cubicBezTo>
                  <a:cubicBezTo>
                    <a:pt x="9044" y="2643"/>
                    <a:pt x="10904" y="4033"/>
                    <a:pt x="10884" y="6362"/>
                  </a:cubicBezTo>
                  <a:lnTo>
                    <a:pt x="10884" y="6793"/>
                  </a:lnTo>
                  <a:cubicBezTo>
                    <a:pt x="10297" y="6460"/>
                    <a:pt x="8789" y="5853"/>
                    <a:pt x="6734" y="5853"/>
                  </a:cubicBezTo>
                  <a:cubicBezTo>
                    <a:pt x="3132" y="5853"/>
                    <a:pt x="0" y="7732"/>
                    <a:pt x="0" y="11216"/>
                  </a:cubicBezTo>
                  <a:cubicBezTo>
                    <a:pt x="0" y="14407"/>
                    <a:pt x="2604" y="16345"/>
                    <a:pt x="5736" y="16345"/>
                  </a:cubicBezTo>
                  <a:cubicBezTo>
                    <a:pt x="8359" y="16345"/>
                    <a:pt x="9925" y="14994"/>
                    <a:pt x="10766" y="13722"/>
                  </a:cubicBezTo>
                  <a:lnTo>
                    <a:pt x="10904" y="13722"/>
                  </a:lnTo>
                  <a:lnTo>
                    <a:pt x="10904" y="15855"/>
                  </a:lnTo>
                  <a:lnTo>
                    <a:pt x="13644" y="15855"/>
                  </a:lnTo>
                  <a:lnTo>
                    <a:pt x="13644" y="6577"/>
                  </a:lnTo>
                  <a:cubicBezTo>
                    <a:pt x="13644" y="2251"/>
                    <a:pt x="10590" y="0"/>
                    <a:pt x="6832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7"/>
            <p:cNvSpPr/>
            <p:nvPr/>
          </p:nvSpPr>
          <p:spPr>
            <a:xfrm>
              <a:off x="6152575" y="2570725"/>
              <a:ext cx="249125" cy="507150"/>
            </a:xfrm>
            <a:custGeom>
              <a:rect b="b" l="l" r="r" t="t"/>
              <a:pathLst>
                <a:path extrusionOk="0" h="20286" w="9965">
                  <a:moveTo>
                    <a:pt x="2682" y="1"/>
                  </a:moveTo>
                  <a:lnTo>
                    <a:pt x="2682" y="4698"/>
                  </a:lnTo>
                  <a:lnTo>
                    <a:pt x="1" y="4698"/>
                  </a:lnTo>
                  <a:lnTo>
                    <a:pt x="1" y="7321"/>
                  </a:lnTo>
                  <a:lnTo>
                    <a:pt x="2682" y="7321"/>
                  </a:lnTo>
                  <a:lnTo>
                    <a:pt x="2682" y="15366"/>
                  </a:lnTo>
                  <a:cubicBezTo>
                    <a:pt x="2682" y="18498"/>
                    <a:pt x="4405" y="20279"/>
                    <a:pt x="7635" y="20279"/>
                  </a:cubicBezTo>
                  <a:cubicBezTo>
                    <a:pt x="7724" y="20284"/>
                    <a:pt x="7813" y="20286"/>
                    <a:pt x="7901" y="20286"/>
                  </a:cubicBezTo>
                  <a:cubicBezTo>
                    <a:pt x="8611" y="20286"/>
                    <a:pt x="9303" y="20147"/>
                    <a:pt x="9964" y="19868"/>
                  </a:cubicBezTo>
                  <a:lnTo>
                    <a:pt x="8946" y="17402"/>
                  </a:lnTo>
                  <a:cubicBezTo>
                    <a:pt x="8570" y="17563"/>
                    <a:pt x="8161" y="17659"/>
                    <a:pt x="7749" y="17659"/>
                  </a:cubicBezTo>
                  <a:cubicBezTo>
                    <a:pt x="7711" y="17659"/>
                    <a:pt x="7673" y="17658"/>
                    <a:pt x="7635" y="17656"/>
                  </a:cubicBezTo>
                  <a:cubicBezTo>
                    <a:pt x="6284" y="17656"/>
                    <a:pt x="5579" y="16854"/>
                    <a:pt x="5579" y="15151"/>
                  </a:cubicBezTo>
                  <a:lnTo>
                    <a:pt x="5579" y="7321"/>
                  </a:lnTo>
                  <a:lnTo>
                    <a:pt x="9338" y="7321"/>
                  </a:lnTo>
                  <a:lnTo>
                    <a:pt x="9338" y="4698"/>
                  </a:lnTo>
                  <a:lnTo>
                    <a:pt x="5579" y="4698"/>
                  </a:lnTo>
                  <a:lnTo>
                    <a:pt x="5579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7"/>
            <p:cNvSpPr/>
            <p:nvPr/>
          </p:nvSpPr>
          <p:spPr>
            <a:xfrm>
              <a:off x="6437875" y="2504825"/>
              <a:ext cx="119425" cy="567025"/>
            </a:xfrm>
            <a:custGeom>
              <a:rect b="b" l="l" r="r" t="t"/>
              <a:pathLst>
                <a:path extrusionOk="0" h="22681" w="4777">
                  <a:moveTo>
                    <a:pt x="2058" y="1"/>
                  </a:moveTo>
                  <a:cubicBezTo>
                    <a:pt x="1018" y="1"/>
                    <a:pt x="20" y="802"/>
                    <a:pt x="20" y="2030"/>
                  </a:cubicBezTo>
                  <a:cubicBezTo>
                    <a:pt x="1" y="3165"/>
                    <a:pt x="921" y="4085"/>
                    <a:pt x="2056" y="4085"/>
                  </a:cubicBezTo>
                  <a:cubicBezTo>
                    <a:pt x="3857" y="4065"/>
                    <a:pt x="4777" y="1893"/>
                    <a:pt x="3485" y="601"/>
                  </a:cubicBezTo>
                  <a:cubicBezTo>
                    <a:pt x="3071" y="187"/>
                    <a:pt x="2560" y="1"/>
                    <a:pt x="2058" y="1"/>
                  </a:cubicBezTo>
                  <a:close/>
                  <a:moveTo>
                    <a:pt x="607" y="7334"/>
                  </a:moveTo>
                  <a:lnTo>
                    <a:pt x="607" y="22680"/>
                  </a:lnTo>
                  <a:lnTo>
                    <a:pt x="3485" y="22680"/>
                  </a:lnTo>
                  <a:lnTo>
                    <a:pt x="3485" y="7334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6585675" y="2675450"/>
              <a:ext cx="394450" cy="408625"/>
            </a:xfrm>
            <a:custGeom>
              <a:rect b="b" l="l" r="r" t="t"/>
              <a:pathLst>
                <a:path extrusionOk="0" h="16345" w="15778">
                  <a:moveTo>
                    <a:pt x="7889" y="2623"/>
                  </a:moveTo>
                  <a:cubicBezTo>
                    <a:pt x="10453" y="2623"/>
                    <a:pt x="12900" y="4659"/>
                    <a:pt x="12900" y="8182"/>
                  </a:cubicBezTo>
                  <a:cubicBezTo>
                    <a:pt x="12900" y="11686"/>
                    <a:pt x="10453" y="13722"/>
                    <a:pt x="7889" y="13722"/>
                  </a:cubicBezTo>
                  <a:cubicBezTo>
                    <a:pt x="5324" y="13722"/>
                    <a:pt x="2878" y="11686"/>
                    <a:pt x="2878" y="8182"/>
                  </a:cubicBezTo>
                  <a:cubicBezTo>
                    <a:pt x="2878" y="4659"/>
                    <a:pt x="5324" y="2623"/>
                    <a:pt x="7889" y="2623"/>
                  </a:cubicBezTo>
                  <a:close/>
                  <a:moveTo>
                    <a:pt x="7889" y="0"/>
                  </a:moveTo>
                  <a:cubicBezTo>
                    <a:pt x="3289" y="0"/>
                    <a:pt x="0" y="3504"/>
                    <a:pt x="0" y="8182"/>
                  </a:cubicBezTo>
                  <a:cubicBezTo>
                    <a:pt x="0" y="12841"/>
                    <a:pt x="3289" y="16345"/>
                    <a:pt x="7889" y="16345"/>
                  </a:cubicBezTo>
                  <a:cubicBezTo>
                    <a:pt x="12489" y="16345"/>
                    <a:pt x="15777" y="12841"/>
                    <a:pt x="15777" y="8182"/>
                  </a:cubicBezTo>
                  <a:cubicBezTo>
                    <a:pt x="15777" y="3504"/>
                    <a:pt x="1248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7037850" y="2675450"/>
              <a:ext cx="340125" cy="396400"/>
            </a:xfrm>
            <a:custGeom>
              <a:rect b="b" l="l" r="r" t="t"/>
              <a:pathLst>
                <a:path extrusionOk="0" h="15856" w="13605">
                  <a:moveTo>
                    <a:pt x="7752" y="0"/>
                  </a:moveTo>
                  <a:cubicBezTo>
                    <a:pt x="5638" y="0"/>
                    <a:pt x="3700" y="1234"/>
                    <a:pt x="2897" y="2643"/>
                  </a:cubicBezTo>
                  <a:lnTo>
                    <a:pt x="2760" y="2643"/>
                  </a:lnTo>
                  <a:lnTo>
                    <a:pt x="2760" y="509"/>
                  </a:lnTo>
                  <a:lnTo>
                    <a:pt x="0" y="509"/>
                  </a:lnTo>
                  <a:lnTo>
                    <a:pt x="0" y="15855"/>
                  </a:lnTo>
                  <a:lnTo>
                    <a:pt x="2897" y="15855"/>
                  </a:lnTo>
                  <a:lnTo>
                    <a:pt x="2897" y="7360"/>
                  </a:lnTo>
                  <a:cubicBezTo>
                    <a:pt x="2897" y="5011"/>
                    <a:pt x="4424" y="2623"/>
                    <a:pt x="6929" y="2623"/>
                  </a:cubicBezTo>
                  <a:cubicBezTo>
                    <a:pt x="9122" y="2623"/>
                    <a:pt x="10727" y="3700"/>
                    <a:pt x="10727" y="6891"/>
                  </a:cubicBezTo>
                  <a:lnTo>
                    <a:pt x="10727" y="15855"/>
                  </a:lnTo>
                  <a:lnTo>
                    <a:pt x="13604" y="15855"/>
                  </a:lnTo>
                  <a:lnTo>
                    <a:pt x="13604" y="6460"/>
                  </a:lnTo>
                  <a:cubicBezTo>
                    <a:pt x="13604" y="2663"/>
                    <a:pt x="11667" y="0"/>
                    <a:pt x="7752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_Statement">
  <p:cSld name="CUSTOM_2_4_1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8"/>
          <p:cNvSpPr txBox="1"/>
          <p:nvPr/>
        </p:nvSpPr>
        <p:spPr>
          <a:xfrm>
            <a:off x="18033533" y="-802"/>
            <a:ext cx="5131200" cy="122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 + Confidential</a:t>
            </a:r>
            <a:endParaRPr sz="1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49" name="Google Shape;349;p38"/>
          <p:cNvSpPr txBox="1"/>
          <p:nvPr>
            <p:ph idx="1" type="body"/>
          </p:nvPr>
        </p:nvSpPr>
        <p:spPr>
          <a:xfrm>
            <a:off x="1219133" y="4096667"/>
            <a:ext cx="14557500" cy="84048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indent="-533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indent="-5334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indent="-5334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indent="-5334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indent="-5334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indent="-5334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indent="-5334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indent="-5334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indent="-5334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  <p:grpSp>
        <p:nvGrpSpPr>
          <p:cNvPr id="350" name="Google Shape;350;p38"/>
          <p:cNvGrpSpPr/>
          <p:nvPr/>
        </p:nvGrpSpPr>
        <p:grpSpPr>
          <a:xfrm>
            <a:off x="19804432" y="12842890"/>
            <a:ext cx="3360083" cy="389941"/>
            <a:chOff x="242525" y="2441975"/>
            <a:chExt cx="7135450" cy="828075"/>
          </a:xfrm>
        </p:grpSpPr>
        <p:sp>
          <p:nvSpPr>
            <p:cNvPr id="351" name="Google Shape;351;p38"/>
            <p:cNvSpPr/>
            <p:nvPr/>
          </p:nvSpPr>
          <p:spPr>
            <a:xfrm>
              <a:off x="242525" y="2441975"/>
              <a:ext cx="625925" cy="642600"/>
            </a:xfrm>
            <a:custGeom>
              <a:rect b="b" l="l" r="r" t="t"/>
              <a:pathLst>
                <a:path extrusionOk="0" h="25704" w="25037">
                  <a:moveTo>
                    <a:pt x="13255" y="1"/>
                  </a:moveTo>
                  <a:cubicBezTo>
                    <a:pt x="13182" y="1"/>
                    <a:pt x="13110" y="1"/>
                    <a:pt x="13037" y="3"/>
                  </a:cubicBezTo>
                  <a:cubicBezTo>
                    <a:pt x="5951" y="3"/>
                    <a:pt x="0" y="5777"/>
                    <a:pt x="0" y="12843"/>
                  </a:cubicBezTo>
                  <a:cubicBezTo>
                    <a:pt x="0" y="19929"/>
                    <a:pt x="5951" y="25684"/>
                    <a:pt x="13037" y="25703"/>
                  </a:cubicBezTo>
                  <a:cubicBezTo>
                    <a:pt x="16854" y="25703"/>
                    <a:pt x="19731" y="24451"/>
                    <a:pt x="22002" y="22102"/>
                  </a:cubicBezTo>
                  <a:cubicBezTo>
                    <a:pt x="24312" y="19772"/>
                    <a:pt x="25036" y="16523"/>
                    <a:pt x="25036" y="13881"/>
                  </a:cubicBezTo>
                  <a:cubicBezTo>
                    <a:pt x="25036" y="13156"/>
                    <a:pt x="24977" y="12413"/>
                    <a:pt x="24840" y="11688"/>
                  </a:cubicBezTo>
                  <a:lnTo>
                    <a:pt x="13037" y="11688"/>
                  </a:lnTo>
                  <a:lnTo>
                    <a:pt x="13037" y="15212"/>
                  </a:lnTo>
                  <a:lnTo>
                    <a:pt x="21434" y="15212"/>
                  </a:lnTo>
                  <a:cubicBezTo>
                    <a:pt x="21180" y="17169"/>
                    <a:pt x="20534" y="18598"/>
                    <a:pt x="19516" y="19616"/>
                  </a:cubicBezTo>
                  <a:cubicBezTo>
                    <a:pt x="18302" y="20829"/>
                    <a:pt x="16384" y="22180"/>
                    <a:pt x="13037" y="22180"/>
                  </a:cubicBezTo>
                  <a:cubicBezTo>
                    <a:pt x="7869" y="22180"/>
                    <a:pt x="3837" y="18030"/>
                    <a:pt x="3837" y="12843"/>
                  </a:cubicBezTo>
                  <a:cubicBezTo>
                    <a:pt x="3837" y="7676"/>
                    <a:pt x="7869" y="3506"/>
                    <a:pt x="13037" y="3506"/>
                  </a:cubicBezTo>
                  <a:cubicBezTo>
                    <a:pt x="13062" y="3506"/>
                    <a:pt x="13087" y="3506"/>
                    <a:pt x="13112" y="3506"/>
                  </a:cubicBezTo>
                  <a:cubicBezTo>
                    <a:pt x="15434" y="3506"/>
                    <a:pt x="17675" y="4404"/>
                    <a:pt x="19359" y="6012"/>
                  </a:cubicBezTo>
                  <a:lnTo>
                    <a:pt x="21845" y="3545"/>
                  </a:lnTo>
                  <a:cubicBezTo>
                    <a:pt x="19548" y="1268"/>
                    <a:pt x="16465" y="1"/>
                    <a:pt x="13255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8"/>
            <p:cNvSpPr/>
            <p:nvPr/>
          </p:nvSpPr>
          <p:spPr>
            <a:xfrm>
              <a:off x="899250" y="2670550"/>
              <a:ext cx="415000" cy="413525"/>
            </a:xfrm>
            <a:custGeom>
              <a:rect b="b" l="l" r="r" t="t"/>
              <a:pathLst>
                <a:path extrusionOk="0" h="16541" w="16600">
                  <a:moveTo>
                    <a:pt x="8300" y="3270"/>
                  </a:moveTo>
                  <a:cubicBezTo>
                    <a:pt x="10805" y="3270"/>
                    <a:pt x="12959" y="5305"/>
                    <a:pt x="12959" y="8281"/>
                  </a:cubicBezTo>
                  <a:cubicBezTo>
                    <a:pt x="12959" y="11256"/>
                    <a:pt x="10805" y="13292"/>
                    <a:pt x="8300" y="13292"/>
                  </a:cubicBezTo>
                  <a:cubicBezTo>
                    <a:pt x="5794" y="13292"/>
                    <a:pt x="3641" y="11217"/>
                    <a:pt x="3641" y="8281"/>
                  </a:cubicBezTo>
                  <a:cubicBezTo>
                    <a:pt x="3641" y="5325"/>
                    <a:pt x="5794" y="3270"/>
                    <a:pt x="8300" y="3270"/>
                  </a:cubicBezTo>
                  <a:close/>
                  <a:moveTo>
                    <a:pt x="8300" y="1"/>
                  </a:moveTo>
                  <a:cubicBezTo>
                    <a:pt x="3719" y="1"/>
                    <a:pt x="0" y="3485"/>
                    <a:pt x="0" y="8281"/>
                  </a:cubicBezTo>
                  <a:cubicBezTo>
                    <a:pt x="0" y="13057"/>
                    <a:pt x="3719" y="16541"/>
                    <a:pt x="8300" y="16541"/>
                  </a:cubicBezTo>
                  <a:cubicBezTo>
                    <a:pt x="12880" y="16541"/>
                    <a:pt x="16600" y="13037"/>
                    <a:pt x="16600" y="8281"/>
                  </a:cubicBezTo>
                  <a:cubicBezTo>
                    <a:pt x="16600" y="3504"/>
                    <a:pt x="12880" y="1"/>
                    <a:pt x="8300" y="1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8"/>
            <p:cNvSpPr/>
            <p:nvPr/>
          </p:nvSpPr>
          <p:spPr>
            <a:xfrm>
              <a:off x="1351900" y="2670550"/>
              <a:ext cx="415025" cy="413525"/>
            </a:xfrm>
            <a:custGeom>
              <a:rect b="b" l="l" r="r" t="t"/>
              <a:pathLst>
                <a:path extrusionOk="0" h="16541" w="16601">
                  <a:moveTo>
                    <a:pt x="8300" y="3270"/>
                  </a:moveTo>
                  <a:cubicBezTo>
                    <a:pt x="10806" y="3270"/>
                    <a:pt x="12959" y="5305"/>
                    <a:pt x="12959" y="8281"/>
                  </a:cubicBezTo>
                  <a:cubicBezTo>
                    <a:pt x="12959" y="11256"/>
                    <a:pt x="10806" y="13292"/>
                    <a:pt x="8300" y="13292"/>
                  </a:cubicBezTo>
                  <a:cubicBezTo>
                    <a:pt x="5795" y="13292"/>
                    <a:pt x="3642" y="11217"/>
                    <a:pt x="3642" y="8281"/>
                  </a:cubicBezTo>
                  <a:cubicBezTo>
                    <a:pt x="3642" y="5325"/>
                    <a:pt x="5795" y="3270"/>
                    <a:pt x="8300" y="3270"/>
                  </a:cubicBezTo>
                  <a:close/>
                  <a:moveTo>
                    <a:pt x="8300" y="1"/>
                  </a:moveTo>
                  <a:cubicBezTo>
                    <a:pt x="3720" y="1"/>
                    <a:pt x="1" y="3485"/>
                    <a:pt x="1" y="8281"/>
                  </a:cubicBezTo>
                  <a:cubicBezTo>
                    <a:pt x="1" y="13057"/>
                    <a:pt x="3720" y="16541"/>
                    <a:pt x="8300" y="16541"/>
                  </a:cubicBezTo>
                  <a:cubicBezTo>
                    <a:pt x="12881" y="16541"/>
                    <a:pt x="16600" y="13037"/>
                    <a:pt x="16600" y="8281"/>
                  </a:cubicBezTo>
                  <a:cubicBezTo>
                    <a:pt x="16600" y="3504"/>
                    <a:pt x="12881" y="1"/>
                    <a:pt x="8300" y="1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8"/>
            <p:cNvSpPr/>
            <p:nvPr/>
          </p:nvSpPr>
          <p:spPr>
            <a:xfrm>
              <a:off x="1805050" y="2670550"/>
              <a:ext cx="396425" cy="599500"/>
            </a:xfrm>
            <a:custGeom>
              <a:rect b="b" l="l" r="r" t="t"/>
              <a:pathLst>
                <a:path extrusionOk="0" h="23980" w="15857">
                  <a:moveTo>
                    <a:pt x="8242" y="3270"/>
                  </a:moveTo>
                  <a:cubicBezTo>
                    <a:pt x="10747" y="3270"/>
                    <a:pt x="12646" y="5403"/>
                    <a:pt x="12646" y="8300"/>
                  </a:cubicBezTo>
                  <a:cubicBezTo>
                    <a:pt x="12646" y="11217"/>
                    <a:pt x="10708" y="13292"/>
                    <a:pt x="8242" y="13292"/>
                  </a:cubicBezTo>
                  <a:cubicBezTo>
                    <a:pt x="5736" y="13292"/>
                    <a:pt x="3642" y="11197"/>
                    <a:pt x="3642" y="8300"/>
                  </a:cubicBezTo>
                  <a:cubicBezTo>
                    <a:pt x="3642" y="5423"/>
                    <a:pt x="5736" y="3270"/>
                    <a:pt x="8242" y="3270"/>
                  </a:cubicBezTo>
                  <a:close/>
                  <a:moveTo>
                    <a:pt x="7929" y="1"/>
                  </a:moveTo>
                  <a:cubicBezTo>
                    <a:pt x="3779" y="1"/>
                    <a:pt x="1" y="3641"/>
                    <a:pt x="1" y="8300"/>
                  </a:cubicBezTo>
                  <a:cubicBezTo>
                    <a:pt x="1" y="12978"/>
                    <a:pt x="3779" y="16541"/>
                    <a:pt x="7929" y="16541"/>
                  </a:cubicBezTo>
                  <a:cubicBezTo>
                    <a:pt x="9886" y="16541"/>
                    <a:pt x="11452" y="15660"/>
                    <a:pt x="12274" y="14662"/>
                  </a:cubicBezTo>
                  <a:lnTo>
                    <a:pt x="12392" y="14662"/>
                  </a:lnTo>
                  <a:lnTo>
                    <a:pt x="12392" y="15856"/>
                  </a:lnTo>
                  <a:cubicBezTo>
                    <a:pt x="12392" y="19007"/>
                    <a:pt x="10708" y="20710"/>
                    <a:pt x="7987" y="20710"/>
                  </a:cubicBezTo>
                  <a:cubicBezTo>
                    <a:pt x="5756" y="20710"/>
                    <a:pt x="4386" y="19105"/>
                    <a:pt x="3818" y="17774"/>
                  </a:cubicBezTo>
                  <a:lnTo>
                    <a:pt x="666" y="19085"/>
                  </a:lnTo>
                  <a:cubicBezTo>
                    <a:pt x="1874" y="22046"/>
                    <a:pt x="4748" y="23979"/>
                    <a:pt x="7939" y="23979"/>
                  </a:cubicBezTo>
                  <a:cubicBezTo>
                    <a:pt x="7955" y="23979"/>
                    <a:pt x="7971" y="23979"/>
                    <a:pt x="7987" y="23979"/>
                  </a:cubicBezTo>
                  <a:cubicBezTo>
                    <a:pt x="12255" y="23979"/>
                    <a:pt x="15856" y="21473"/>
                    <a:pt x="15856" y="15366"/>
                  </a:cubicBezTo>
                  <a:lnTo>
                    <a:pt x="15856" y="510"/>
                  </a:lnTo>
                  <a:lnTo>
                    <a:pt x="12392" y="510"/>
                  </a:lnTo>
                  <a:lnTo>
                    <a:pt x="12392" y="1860"/>
                  </a:lnTo>
                  <a:lnTo>
                    <a:pt x="12274" y="1860"/>
                  </a:lnTo>
                  <a:cubicBezTo>
                    <a:pt x="11452" y="882"/>
                    <a:pt x="9886" y="1"/>
                    <a:pt x="7929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8"/>
            <p:cNvSpPr/>
            <p:nvPr/>
          </p:nvSpPr>
          <p:spPr>
            <a:xfrm>
              <a:off x="2263600" y="2464050"/>
              <a:ext cx="91050" cy="607800"/>
            </a:xfrm>
            <a:custGeom>
              <a:rect b="b" l="l" r="r" t="t"/>
              <a:pathLst>
                <a:path extrusionOk="0" h="24312" w="3642">
                  <a:moveTo>
                    <a:pt x="0" y="0"/>
                  </a:moveTo>
                  <a:lnTo>
                    <a:pt x="0" y="24311"/>
                  </a:lnTo>
                  <a:lnTo>
                    <a:pt x="3641" y="24311"/>
                  </a:lnTo>
                  <a:lnTo>
                    <a:pt x="3641" y="0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8"/>
            <p:cNvSpPr/>
            <p:nvPr/>
          </p:nvSpPr>
          <p:spPr>
            <a:xfrm>
              <a:off x="2398650" y="2671050"/>
              <a:ext cx="381250" cy="413525"/>
            </a:xfrm>
            <a:custGeom>
              <a:rect b="b" l="l" r="r" t="t"/>
              <a:pathLst>
                <a:path extrusionOk="0" h="16541" w="15250">
                  <a:moveTo>
                    <a:pt x="7909" y="3191"/>
                  </a:moveTo>
                  <a:cubicBezTo>
                    <a:pt x="9358" y="3191"/>
                    <a:pt x="10571" y="3896"/>
                    <a:pt x="10982" y="4933"/>
                  </a:cubicBezTo>
                  <a:lnTo>
                    <a:pt x="3603" y="8006"/>
                  </a:lnTo>
                  <a:cubicBezTo>
                    <a:pt x="3505" y="4815"/>
                    <a:pt x="6069" y="3191"/>
                    <a:pt x="7909" y="3191"/>
                  </a:cubicBezTo>
                  <a:close/>
                  <a:moveTo>
                    <a:pt x="7792" y="0"/>
                  </a:moveTo>
                  <a:cubicBezTo>
                    <a:pt x="3505" y="0"/>
                    <a:pt x="1" y="3347"/>
                    <a:pt x="1" y="8261"/>
                  </a:cubicBezTo>
                  <a:cubicBezTo>
                    <a:pt x="1" y="12919"/>
                    <a:pt x="3505" y="16540"/>
                    <a:pt x="8203" y="16540"/>
                  </a:cubicBezTo>
                  <a:cubicBezTo>
                    <a:pt x="10982" y="16540"/>
                    <a:pt x="13566" y="15170"/>
                    <a:pt x="15093" y="12860"/>
                  </a:cubicBezTo>
                  <a:lnTo>
                    <a:pt x="12274" y="10981"/>
                  </a:lnTo>
                  <a:cubicBezTo>
                    <a:pt x="11335" y="12352"/>
                    <a:pt x="10043" y="13272"/>
                    <a:pt x="8203" y="13272"/>
                  </a:cubicBezTo>
                  <a:cubicBezTo>
                    <a:pt x="6343" y="13272"/>
                    <a:pt x="5032" y="12430"/>
                    <a:pt x="4190" y="10766"/>
                  </a:cubicBezTo>
                  <a:lnTo>
                    <a:pt x="15249" y="6186"/>
                  </a:lnTo>
                  <a:lnTo>
                    <a:pt x="14878" y="5266"/>
                  </a:lnTo>
                  <a:cubicBezTo>
                    <a:pt x="14192" y="3406"/>
                    <a:pt x="12098" y="0"/>
                    <a:pt x="7792" y="0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8"/>
            <p:cNvSpPr/>
            <p:nvPr/>
          </p:nvSpPr>
          <p:spPr>
            <a:xfrm>
              <a:off x="2973675" y="2507925"/>
              <a:ext cx="266225" cy="563925"/>
            </a:xfrm>
            <a:custGeom>
              <a:rect b="b" l="l" r="r" t="t"/>
              <a:pathLst>
                <a:path extrusionOk="0" h="22557" w="10649">
                  <a:moveTo>
                    <a:pt x="8601" y="1"/>
                  </a:moveTo>
                  <a:cubicBezTo>
                    <a:pt x="8514" y="1"/>
                    <a:pt x="8426" y="3"/>
                    <a:pt x="8339" y="7"/>
                  </a:cubicBezTo>
                  <a:cubicBezTo>
                    <a:pt x="5109" y="7"/>
                    <a:pt x="2897" y="2043"/>
                    <a:pt x="2897" y="5175"/>
                  </a:cubicBezTo>
                  <a:lnTo>
                    <a:pt x="2897" y="7210"/>
                  </a:lnTo>
                  <a:lnTo>
                    <a:pt x="0" y="7210"/>
                  </a:lnTo>
                  <a:lnTo>
                    <a:pt x="0" y="9833"/>
                  </a:lnTo>
                  <a:lnTo>
                    <a:pt x="2897" y="9833"/>
                  </a:lnTo>
                  <a:lnTo>
                    <a:pt x="2897" y="22556"/>
                  </a:lnTo>
                  <a:lnTo>
                    <a:pt x="5755" y="22556"/>
                  </a:lnTo>
                  <a:lnTo>
                    <a:pt x="5755" y="9833"/>
                  </a:lnTo>
                  <a:lnTo>
                    <a:pt x="9768" y="9833"/>
                  </a:lnTo>
                  <a:lnTo>
                    <a:pt x="9768" y="7210"/>
                  </a:lnTo>
                  <a:lnTo>
                    <a:pt x="5755" y="7210"/>
                  </a:lnTo>
                  <a:lnTo>
                    <a:pt x="5755" y="5273"/>
                  </a:lnTo>
                  <a:cubicBezTo>
                    <a:pt x="5755" y="3472"/>
                    <a:pt x="6890" y="2630"/>
                    <a:pt x="8339" y="2630"/>
                  </a:cubicBezTo>
                  <a:cubicBezTo>
                    <a:pt x="8383" y="2628"/>
                    <a:pt x="8428" y="2627"/>
                    <a:pt x="8472" y="2627"/>
                  </a:cubicBezTo>
                  <a:cubicBezTo>
                    <a:pt x="8878" y="2627"/>
                    <a:pt x="9280" y="2708"/>
                    <a:pt x="9650" y="2884"/>
                  </a:cubicBezTo>
                  <a:lnTo>
                    <a:pt x="10649" y="399"/>
                  </a:lnTo>
                  <a:cubicBezTo>
                    <a:pt x="9988" y="138"/>
                    <a:pt x="9296" y="1"/>
                    <a:pt x="8601" y="1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8"/>
            <p:cNvSpPr/>
            <p:nvPr/>
          </p:nvSpPr>
          <p:spPr>
            <a:xfrm>
              <a:off x="3237425" y="2675450"/>
              <a:ext cx="394950" cy="408625"/>
            </a:xfrm>
            <a:custGeom>
              <a:rect b="b" l="l" r="r" t="t"/>
              <a:pathLst>
                <a:path extrusionOk="0" h="16345" w="15798">
                  <a:moveTo>
                    <a:pt x="7889" y="2623"/>
                  </a:moveTo>
                  <a:cubicBezTo>
                    <a:pt x="10454" y="2623"/>
                    <a:pt x="12900" y="4659"/>
                    <a:pt x="12900" y="8182"/>
                  </a:cubicBezTo>
                  <a:cubicBezTo>
                    <a:pt x="12900" y="11686"/>
                    <a:pt x="10454" y="13722"/>
                    <a:pt x="7889" y="13722"/>
                  </a:cubicBezTo>
                  <a:cubicBezTo>
                    <a:pt x="5325" y="13722"/>
                    <a:pt x="2878" y="11686"/>
                    <a:pt x="2878" y="8182"/>
                  </a:cubicBezTo>
                  <a:cubicBezTo>
                    <a:pt x="2878" y="4659"/>
                    <a:pt x="5325" y="2623"/>
                    <a:pt x="7889" y="2623"/>
                  </a:cubicBezTo>
                  <a:close/>
                  <a:moveTo>
                    <a:pt x="7889" y="0"/>
                  </a:moveTo>
                  <a:cubicBezTo>
                    <a:pt x="3289" y="0"/>
                    <a:pt x="1" y="3504"/>
                    <a:pt x="1" y="8182"/>
                  </a:cubicBezTo>
                  <a:cubicBezTo>
                    <a:pt x="1" y="12841"/>
                    <a:pt x="3289" y="16345"/>
                    <a:pt x="7889" y="16345"/>
                  </a:cubicBezTo>
                  <a:cubicBezTo>
                    <a:pt x="12509" y="16345"/>
                    <a:pt x="15797" y="12841"/>
                    <a:pt x="15797" y="8182"/>
                  </a:cubicBezTo>
                  <a:cubicBezTo>
                    <a:pt x="15797" y="3504"/>
                    <a:pt x="1248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8"/>
            <p:cNvSpPr/>
            <p:nvPr/>
          </p:nvSpPr>
          <p:spPr>
            <a:xfrm>
              <a:off x="3690100" y="2678325"/>
              <a:ext cx="237350" cy="393525"/>
            </a:xfrm>
            <a:custGeom>
              <a:rect b="b" l="l" r="r" t="t"/>
              <a:pathLst>
                <a:path extrusionOk="0" h="15741" w="9494">
                  <a:moveTo>
                    <a:pt x="7479" y="1"/>
                  </a:moveTo>
                  <a:cubicBezTo>
                    <a:pt x="7426" y="1"/>
                    <a:pt x="7374" y="1"/>
                    <a:pt x="7321" y="3"/>
                  </a:cubicBezTo>
                  <a:cubicBezTo>
                    <a:pt x="5736" y="3"/>
                    <a:pt x="3504" y="1138"/>
                    <a:pt x="2878" y="2900"/>
                  </a:cubicBezTo>
                  <a:lnTo>
                    <a:pt x="2760" y="2900"/>
                  </a:lnTo>
                  <a:lnTo>
                    <a:pt x="2760" y="394"/>
                  </a:lnTo>
                  <a:lnTo>
                    <a:pt x="0" y="394"/>
                  </a:lnTo>
                  <a:lnTo>
                    <a:pt x="0" y="15740"/>
                  </a:lnTo>
                  <a:lnTo>
                    <a:pt x="2878" y="15740"/>
                  </a:lnTo>
                  <a:lnTo>
                    <a:pt x="2878" y="7343"/>
                  </a:lnTo>
                  <a:cubicBezTo>
                    <a:pt x="2878" y="4524"/>
                    <a:pt x="4894" y="2861"/>
                    <a:pt x="6851" y="2861"/>
                  </a:cubicBezTo>
                  <a:cubicBezTo>
                    <a:pt x="6905" y="2859"/>
                    <a:pt x="6958" y="2858"/>
                    <a:pt x="7011" y="2858"/>
                  </a:cubicBezTo>
                  <a:cubicBezTo>
                    <a:pt x="7483" y="2858"/>
                    <a:pt x="7940" y="2935"/>
                    <a:pt x="8398" y="3076"/>
                  </a:cubicBezTo>
                  <a:lnTo>
                    <a:pt x="9494" y="394"/>
                  </a:lnTo>
                  <a:cubicBezTo>
                    <a:pt x="8857" y="122"/>
                    <a:pt x="8170" y="1"/>
                    <a:pt x="7479" y="1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8"/>
            <p:cNvSpPr/>
            <p:nvPr/>
          </p:nvSpPr>
          <p:spPr>
            <a:xfrm>
              <a:off x="4131500" y="2511025"/>
              <a:ext cx="327400" cy="560825"/>
            </a:xfrm>
            <a:custGeom>
              <a:rect b="b" l="l" r="r" t="t"/>
              <a:pathLst>
                <a:path extrusionOk="0" h="22433" w="13096">
                  <a:moveTo>
                    <a:pt x="1" y="1"/>
                  </a:moveTo>
                  <a:lnTo>
                    <a:pt x="1" y="22432"/>
                  </a:lnTo>
                  <a:lnTo>
                    <a:pt x="13096" y="22432"/>
                  </a:lnTo>
                  <a:lnTo>
                    <a:pt x="13096" y="19673"/>
                  </a:lnTo>
                  <a:lnTo>
                    <a:pt x="2898" y="19673"/>
                  </a:lnTo>
                  <a:lnTo>
                    <a:pt x="2898" y="12548"/>
                  </a:lnTo>
                  <a:lnTo>
                    <a:pt x="12098" y="12548"/>
                  </a:lnTo>
                  <a:lnTo>
                    <a:pt x="12098" y="9866"/>
                  </a:lnTo>
                  <a:lnTo>
                    <a:pt x="2898" y="9866"/>
                  </a:lnTo>
                  <a:lnTo>
                    <a:pt x="2898" y="2760"/>
                  </a:lnTo>
                  <a:lnTo>
                    <a:pt x="13096" y="2760"/>
                  </a:lnTo>
                  <a:lnTo>
                    <a:pt x="13096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8"/>
            <p:cNvSpPr/>
            <p:nvPr/>
          </p:nvSpPr>
          <p:spPr>
            <a:xfrm>
              <a:off x="4505875" y="2511025"/>
              <a:ext cx="385150" cy="573050"/>
            </a:xfrm>
            <a:custGeom>
              <a:rect b="b" l="l" r="r" t="t"/>
              <a:pathLst>
                <a:path extrusionOk="0" h="22922" w="15406">
                  <a:moveTo>
                    <a:pt x="7771" y="9200"/>
                  </a:moveTo>
                  <a:cubicBezTo>
                    <a:pt x="10335" y="9200"/>
                    <a:pt x="12665" y="11236"/>
                    <a:pt x="12665" y="14759"/>
                  </a:cubicBezTo>
                  <a:cubicBezTo>
                    <a:pt x="12665" y="18263"/>
                    <a:pt x="10335" y="20299"/>
                    <a:pt x="7771" y="20299"/>
                  </a:cubicBezTo>
                  <a:cubicBezTo>
                    <a:pt x="5187" y="20299"/>
                    <a:pt x="2878" y="18204"/>
                    <a:pt x="2878" y="14759"/>
                  </a:cubicBezTo>
                  <a:cubicBezTo>
                    <a:pt x="2878" y="11314"/>
                    <a:pt x="5187" y="9200"/>
                    <a:pt x="7771" y="9200"/>
                  </a:cubicBezTo>
                  <a:close/>
                  <a:moveTo>
                    <a:pt x="12528" y="1"/>
                  </a:moveTo>
                  <a:lnTo>
                    <a:pt x="12528" y="7086"/>
                  </a:lnTo>
                  <a:lnTo>
                    <a:pt x="12665" y="9200"/>
                  </a:lnTo>
                  <a:lnTo>
                    <a:pt x="12528" y="9200"/>
                  </a:lnTo>
                  <a:cubicBezTo>
                    <a:pt x="11647" y="7791"/>
                    <a:pt x="9748" y="6577"/>
                    <a:pt x="7301" y="6577"/>
                  </a:cubicBezTo>
                  <a:cubicBezTo>
                    <a:pt x="3426" y="6577"/>
                    <a:pt x="0" y="10062"/>
                    <a:pt x="0" y="14759"/>
                  </a:cubicBezTo>
                  <a:cubicBezTo>
                    <a:pt x="0" y="19457"/>
                    <a:pt x="3426" y="22922"/>
                    <a:pt x="7301" y="22922"/>
                  </a:cubicBezTo>
                  <a:cubicBezTo>
                    <a:pt x="9748" y="22922"/>
                    <a:pt x="11647" y="21708"/>
                    <a:pt x="12528" y="20299"/>
                  </a:cubicBezTo>
                  <a:lnTo>
                    <a:pt x="12665" y="20299"/>
                  </a:lnTo>
                  <a:lnTo>
                    <a:pt x="12665" y="22432"/>
                  </a:lnTo>
                  <a:lnTo>
                    <a:pt x="15405" y="22432"/>
                  </a:lnTo>
                  <a:lnTo>
                    <a:pt x="15405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8"/>
            <p:cNvSpPr/>
            <p:nvPr/>
          </p:nvSpPr>
          <p:spPr>
            <a:xfrm>
              <a:off x="4967825" y="2688175"/>
              <a:ext cx="340125" cy="395900"/>
            </a:xfrm>
            <a:custGeom>
              <a:rect b="b" l="l" r="r" t="t"/>
              <a:pathLst>
                <a:path extrusionOk="0" h="15836" w="13605">
                  <a:moveTo>
                    <a:pt x="1" y="0"/>
                  </a:moveTo>
                  <a:lnTo>
                    <a:pt x="1" y="9376"/>
                  </a:lnTo>
                  <a:cubicBezTo>
                    <a:pt x="1" y="13174"/>
                    <a:pt x="1919" y="15836"/>
                    <a:pt x="5873" y="15836"/>
                  </a:cubicBezTo>
                  <a:cubicBezTo>
                    <a:pt x="7967" y="15836"/>
                    <a:pt x="9866" y="14622"/>
                    <a:pt x="10727" y="13213"/>
                  </a:cubicBezTo>
                  <a:lnTo>
                    <a:pt x="10845" y="13213"/>
                  </a:lnTo>
                  <a:lnTo>
                    <a:pt x="10845" y="15346"/>
                  </a:lnTo>
                  <a:lnTo>
                    <a:pt x="13605" y="15346"/>
                  </a:lnTo>
                  <a:lnTo>
                    <a:pt x="13605" y="0"/>
                  </a:lnTo>
                  <a:lnTo>
                    <a:pt x="10727" y="0"/>
                  </a:lnTo>
                  <a:lnTo>
                    <a:pt x="10727" y="8456"/>
                  </a:lnTo>
                  <a:cubicBezTo>
                    <a:pt x="10727" y="10805"/>
                    <a:pt x="9181" y="13213"/>
                    <a:pt x="6675" y="13213"/>
                  </a:cubicBezTo>
                  <a:cubicBezTo>
                    <a:pt x="4483" y="13213"/>
                    <a:pt x="2898" y="12117"/>
                    <a:pt x="2898" y="8926"/>
                  </a:cubicBezTo>
                  <a:lnTo>
                    <a:pt x="2898" y="0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8"/>
            <p:cNvSpPr/>
            <p:nvPr/>
          </p:nvSpPr>
          <p:spPr>
            <a:xfrm>
              <a:off x="5365675" y="2675450"/>
              <a:ext cx="368025" cy="408625"/>
            </a:xfrm>
            <a:custGeom>
              <a:rect b="b" l="l" r="r" t="t"/>
              <a:pathLst>
                <a:path extrusionOk="0" h="16345" w="14721">
                  <a:moveTo>
                    <a:pt x="7889" y="0"/>
                  </a:moveTo>
                  <a:cubicBezTo>
                    <a:pt x="3289" y="0"/>
                    <a:pt x="1" y="3504"/>
                    <a:pt x="1" y="8182"/>
                  </a:cubicBezTo>
                  <a:cubicBezTo>
                    <a:pt x="1" y="12802"/>
                    <a:pt x="3289" y="16345"/>
                    <a:pt x="7889" y="16345"/>
                  </a:cubicBezTo>
                  <a:cubicBezTo>
                    <a:pt x="11550" y="16345"/>
                    <a:pt x="13781" y="14192"/>
                    <a:pt x="14721" y="11941"/>
                  </a:cubicBezTo>
                  <a:lnTo>
                    <a:pt x="12156" y="10844"/>
                  </a:lnTo>
                  <a:cubicBezTo>
                    <a:pt x="11393" y="12626"/>
                    <a:pt x="9827" y="13722"/>
                    <a:pt x="7693" y="13722"/>
                  </a:cubicBezTo>
                  <a:cubicBezTo>
                    <a:pt x="5266" y="13722"/>
                    <a:pt x="2878" y="11490"/>
                    <a:pt x="2878" y="8182"/>
                  </a:cubicBezTo>
                  <a:cubicBezTo>
                    <a:pt x="2878" y="4855"/>
                    <a:pt x="5247" y="2643"/>
                    <a:pt x="7693" y="2643"/>
                  </a:cubicBezTo>
                  <a:cubicBezTo>
                    <a:pt x="9827" y="2643"/>
                    <a:pt x="11236" y="3700"/>
                    <a:pt x="12000" y="5520"/>
                  </a:cubicBezTo>
                  <a:lnTo>
                    <a:pt x="14623" y="4424"/>
                  </a:lnTo>
                  <a:cubicBezTo>
                    <a:pt x="13683" y="2154"/>
                    <a:pt x="1156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8"/>
            <p:cNvSpPr/>
            <p:nvPr/>
          </p:nvSpPr>
          <p:spPr>
            <a:xfrm>
              <a:off x="5774300" y="2675450"/>
              <a:ext cx="341100" cy="408625"/>
            </a:xfrm>
            <a:custGeom>
              <a:rect b="b" l="l" r="r" t="t"/>
              <a:pathLst>
                <a:path extrusionOk="0" h="16345" w="13644">
                  <a:moveTo>
                    <a:pt x="7223" y="8241"/>
                  </a:moveTo>
                  <a:cubicBezTo>
                    <a:pt x="9670" y="8241"/>
                    <a:pt x="10904" y="9239"/>
                    <a:pt x="10904" y="9239"/>
                  </a:cubicBezTo>
                  <a:cubicBezTo>
                    <a:pt x="10904" y="11745"/>
                    <a:pt x="8496" y="13722"/>
                    <a:pt x="6186" y="13722"/>
                  </a:cubicBezTo>
                  <a:cubicBezTo>
                    <a:pt x="4698" y="13722"/>
                    <a:pt x="2995" y="12900"/>
                    <a:pt x="2995" y="11275"/>
                  </a:cubicBezTo>
                  <a:cubicBezTo>
                    <a:pt x="2995" y="9866"/>
                    <a:pt x="4189" y="8241"/>
                    <a:pt x="7223" y="8241"/>
                  </a:cubicBezTo>
                  <a:close/>
                  <a:moveTo>
                    <a:pt x="6832" y="0"/>
                  </a:moveTo>
                  <a:cubicBezTo>
                    <a:pt x="2976" y="0"/>
                    <a:pt x="1116" y="2330"/>
                    <a:pt x="588" y="3739"/>
                  </a:cubicBezTo>
                  <a:lnTo>
                    <a:pt x="3230" y="4855"/>
                  </a:lnTo>
                  <a:cubicBezTo>
                    <a:pt x="3759" y="3426"/>
                    <a:pt x="5286" y="2643"/>
                    <a:pt x="6891" y="2643"/>
                  </a:cubicBezTo>
                  <a:cubicBezTo>
                    <a:pt x="9044" y="2643"/>
                    <a:pt x="10904" y="4033"/>
                    <a:pt x="10884" y="6362"/>
                  </a:cubicBezTo>
                  <a:lnTo>
                    <a:pt x="10884" y="6793"/>
                  </a:lnTo>
                  <a:cubicBezTo>
                    <a:pt x="10297" y="6460"/>
                    <a:pt x="8789" y="5853"/>
                    <a:pt x="6734" y="5853"/>
                  </a:cubicBezTo>
                  <a:cubicBezTo>
                    <a:pt x="3132" y="5853"/>
                    <a:pt x="0" y="7732"/>
                    <a:pt x="0" y="11216"/>
                  </a:cubicBezTo>
                  <a:cubicBezTo>
                    <a:pt x="0" y="14407"/>
                    <a:pt x="2604" y="16345"/>
                    <a:pt x="5736" y="16345"/>
                  </a:cubicBezTo>
                  <a:cubicBezTo>
                    <a:pt x="8359" y="16345"/>
                    <a:pt x="9925" y="14994"/>
                    <a:pt x="10766" y="13722"/>
                  </a:cubicBezTo>
                  <a:lnTo>
                    <a:pt x="10904" y="13722"/>
                  </a:lnTo>
                  <a:lnTo>
                    <a:pt x="10904" y="15855"/>
                  </a:lnTo>
                  <a:lnTo>
                    <a:pt x="13644" y="15855"/>
                  </a:lnTo>
                  <a:lnTo>
                    <a:pt x="13644" y="6577"/>
                  </a:lnTo>
                  <a:cubicBezTo>
                    <a:pt x="13644" y="2251"/>
                    <a:pt x="10590" y="0"/>
                    <a:pt x="6832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8"/>
            <p:cNvSpPr/>
            <p:nvPr/>
          </p:nvSpPr>
          <p:spPr>
            <a:xfrm>
              <a:off x="6152575" y="2570725"/>
              <a:ext cx="249125" cy="507150"/>
            </a:xfrm>
            <a:custGeom>
              <a:rect b="b" l="l" r="r" t="t"/>
              <a:pathLst>
                <a:path extrusionOk="0" h="20286" w="9965">
                  <a:moveTo>
                    <a:pt x="2682" y="1"/>
                  </a:moveTo>
                  <a:lnTo>
                    <a:pt x="2682" y="4698"/>
                  </a:lnTo>
                  <a:lnTo>
                    <a:pt x="1" y="4698"/>
                  </a:lnTo>
                  <a:lnTo>
                    <a:pt x="1" y="7321"/>
                  </a:lnTo>
                  <a:lnTo>
                    <a:pt x="2682" y="7321"/>
                  </a:lnTo>
                  <a:lnTo>
                    <a:pt x="2682" y="15366"/>
                  </a:lnTo>
                  <a:cubicBezTo>
                    <a:pt x="2682" y="18498"/>
                    <a:pt x="4405" y="20279"/>
                    <a:pt x="7635" y="20279"/>
                  </a:cubicBezTo>
                  <a:cubicBezTo>
                    <a:pt x="7724" y="20284"/>
                    <a:pt x="7813" y="20286"/>
                    <a:pt x="7901" y="20286"/>
                  </a:cubicBezTo>
                  <a:cubicBezTo>
                    <a:pt x="8611" y="20286"/>
                    <a:pt x="9303" y="20147"/>
                    <a:pt x="9964" y="19868"/>
                  </a:cubicBezTo>
                  <a:lnTo>
                    <a:pt x="8946" y="17402"/>
                  </a:lnTo>
                  <a:cubicBezTo>
                    <a:pt x="8570" y="17563"/>
                    <a:pt x="8161" y="17659"/>
                    <a:pt x="7749" y="17659"/>
                  </a:cubicBezTo>
                  <a:cubicBezTo>
                    <a:pt x="7711" y="17659"/>
                    <a:pt x="7673" y="17658"/>
                    <a:pt x="7635" y="17656"/>
                  </a:cubicBezTo>
                  <a:cubicBezTo>
                    <a:pt x="6284" y="17656"/>
                    <a:pt x="5579" y="16854"/>
                    <a:pt x="5579" y="15151"/>
                  </a:cubicBezTo>
                  <a:lnTo>
                    <a:pt x="5579" y="7321"/>
                  </a:lnTo>
                  <a:lnTo>
                    <a:pt x="9338" y="7321"/>
                  </a:lnTo>
                  <a:lnTo>
                    <a:pt x="9338" y="4698"/>
                  </a:lnTo>
                  <a:lnTo>
                    <a:pt x="5579" y="4698"/>
                  </a:lnTo>
                  <a:lnTo>
                    <a:pt x="5579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8"/>
            <p:cNvSpPr/>
            <p:nvPr/>
          </p:nvSpPr>
          <p:spPr>
            <a:xfrm>
              <a:off x="6437875" y="2504825"/>
              <a:ext cx="119425" cy="567025"/>
            </a:xfrm>
            <a:custGeom>
              <a:rect b="b" l="l" r="r" t="t"/>
              <a:pathLst>
                <a:path extrusionOk="0" h="22681" w="4777">
                  <a:moveTo>
                    <a:pt x="2058" y="1"/>
                  </a:moveTo>
                  <a:cubicBezTo>
                    <a:pt x="1018" y="1"/>
                    <a:pt x="20" y="802"/>
                    <a:pt x="20" y="2030"/>
                  </a:cubicBezTo>
                  <a:cubicBezTo>
                    <a:pt x="1" y="3165"/>
                    <a:pt x="921" y="4085"/>
                    <a:pt x="2056" y="4085"/>
                  </a:cubicBezTo>
                  <a:cubicBezTo>
                    <a:pt x="3857" y="4065"/>
                    <a:pt x="4777" y="1893"/>
                    <a:pt x="3485" y="601"/>
                  </a:cubicBezTo>
                  <a:cubicBezTo>
                    <a:pt x="3071" y="187"/>
                    <a:pt x="2560" y="1"/>
                    <a:pt x="2058" y="1"/>
                  </a:cubicBezTo>
                  <a:close/>
                  <a:moveTo>
                    <a:pt x="607" y="7334"/>
                  </a:moveTo>
                  <a:lnTo>
                    <a:pt x="607" y="22680"/>
                  </a:lnTo>
                  <a:lnTo>
                    <a:pt x="3485" y="22680"/>
                  </a:lnTo>
                  <a:lnTo>
                    <a:pt x="3485" y="7334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8"/>
            <p:cNvSpPr/>
            <p:nvPr/>
          </p:nvSpPr>
          <p:spPr>
            <a:xfrm>
              <a:off x="6585675" y="2675450"/>
              <a:ext cx="394450" cy="408625"/>
            </a:xfrm>
            <a:custGeom>
              <a:rect b="b" l="l" r="r" t="t"/>
              <a:pathLst>
                <a:path extrusionOk="0" h="16345" w="15778">
                  <a:moveTo>
                    <a:pt x="7889" y="2623"/>
                  </a:moveTo>
                  <a:cubicBezTo>
                    <a:pt x="10453" y="2623"/>
                    <a:pt x="12900" y="4659"/>
                    <a:pt x="12900" y="8182"/>
                  </a:cubicBezTo>
                  <a:cubicBezTo>
                    <a:pt x="12900" y="11686"/>
                    <a:pt x="10453" y="13722"/>
                    <a:pt x="7889" y="13722"/>
                  </a:cubicBezTo>
                  <a:cubicBezTo>
                    <a:pt x="5324" y="13722"/>
                    <a:pt x="2878" y="11686"/>
                    <a:pt x="2878" y="8182"/>
                  </a:cubicBezTo>
                  <a:cubicBezTo>
                    <a:pt x="2878" y="4659"/>
                    <a:pt x="5324" y="2623"/>
                    <a:pt x="7889" y="2623"/>
                  </a:cubicBezTo>
                  <a:close/>
                  <a:moveTo>
                    <a:pt x="7889" y="0"/>
                  </a:moveTo>
                  <a:cubicBezTo>
                    <a:pt x="3289" y="0"/>
                    <a:pt x="0" y="3504"/>
                    <a:pt x="0" y="8182"/>
                  </a:cubicBezTo>
                  <a:cubicBezTo>
                    <a:pt x="0" y="12841"/>
                    <a:pt x="3289" y="16345"/>
                    <a:pt x="7889" y="16345"/>
                  </a:cubicBezTo>
                  <a:cubicBezTo>
                    <a:pt x="12489" y="16345"/>
                    <a:pt x="15777" y="12841"/>
                    <a:pt x="15777" y="8182"/>
                  </a:cubicBezTo>
                  <a:cubicBezTo>
                    <a:pt x="15777" y="3504"/>
                    <a:pt x="1248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7037850" y="2675450"/>
              <a:ext cx="340125" cy="396400"/>
            </a:xfrm>
            <a:custGeom>
              <a:rect b="b" l="l" r="r" t="t"/>
              <a:pathLst>
                <a:path extrusionOk="0" h="15856" w="13605">
                  <a:moveTo>
                    <a:pt x="7752" y="0"/>
                  </a:moveTo>
                  <a:cubicBezTo>
                    <a:pt x="5638" y="0"/>
                    <a:pt x="3700" y="1234"/>
                    <a:pt x="2897" y="2643"/>
                  </a:cubicBezTo>
                  <a:lnTo>
                    <a:pt x="2760" y="2643"/>
                  </a:lnTo>
                  <a:lnTo>
                    <a:pt x="2760" y="509"/>
                  </a:lnTo>
                  <a:lnTo>
                    <a:pt x="0" y="509"/>
                  </a:lnTo>
                  <a:lnTo>
                    <a:pt x="0" y="15855"/>
                  </a:lnTo>
                  <a:lnTo>
                    <a:pt x="2897" y="15855"/>
                  </a:lnTo>
                  <a:lnTo>
                    <a:pt x="2897" y="7360"/>
                  </a:lnTo>
                  <a:cubicBezTo>
                    <a:pt x="2897" y="5011"/>
                    <a:pt x="4424" y="2623"/>
                    <a:pt x="6929" y="2623"/>
                  </a:cubicBezTo>
                  <a:cubicBezTo>
                    <a:pt x="9122" y="2623"/>
                    <a:pt x="10727" y="3700"/>
                    <a:pt x="10727" y="6891"/>
                  </a:cubicBezTo>
                  <a:lnTo>
                    <a:pt x="10727" y="15855"/>
                  </a:lnTo>
                  <a:lnTo>
                    <a:pt x="13604" y="15855"/>
                  </a:lnTo>
                  <a:lnTo>
                    <a:pt x="13604" y="6460"/>
                  </a:lnTo>
                  <a:cubicBezTo>
                    <a:pt x="13604" y="2663"/>
                    <a:pt x="11667" y="0"/>
                    <a:pt x="7752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_Content">
  <p:cSld name="CUSTOM_2_3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9"/>
          <p:cNvSpPr txBox="1"/>
          <p:nvPr>
            <p:ph idx="1" type="body"/>
          </p:nvPr>
        </p:nvSpPr>
        <p:spPr>
          <a:xfrm>
            <a:off x="1219133" y="4096667"/>
            <a:ext cx="10872000" cy="84048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indent="-400050" lvl="0" marL="4572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indent="-400050" lvl="1" marL="9144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2pPr>
            <a:lvl3pPr indent="-400050" lvl="2" marL="13716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3pPr>
            <a:lvl4pPr indent="-400050" lvl="3" marL="18288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4pPr>
            <a:lvl5pPr indent="-400050" lvl="4" marL="22860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5pPr>
            <a:lvl6pPr indent="-400050" lvl="5" marL="27432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6pPr>
            <a:lvl7pPr indent="-400050" lvl="6" marL="32004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7pPr>
            <a:lvl8pPr indent="-400050" lvl="7" marL="36576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8pPr>
            <a:lvl9pPr indent="-400050" lvl="8" marL="41148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9pPr>
          </a:lstStyle>
          <a:p/>
        </p:txBody>
      </p:sp>
      <p:sp>
        <p:nvSpPr>
          <p:cNvPr id="371" name="Google Shape;371;p39"/>
          <p:cNvSpPr txBox="1"/>
          <p:nvPr>
            <p:ph type="title"/>
          </p:nvPr>
        </p:nvSpPr>
        <p:spPr>
          <a:xfrm>
            <a:off x="1219133" y="1227333"/>
            <a:ext cx="10872000" cy="26664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/>
        </p:txBody>
      </p:sp>
      <p:sp>
        <p:nvSpPr>
          <p:cNvPr id="372" name="Google Shape;372;p39"/>
          <p:cNvSpPr txBox="1"/>
          <p:nvPr/>
        </p:nvSpPr>
        <p:spPr>
          <a:xfrm>
            <a:off x="18033533" y="-802"/>
            <a:ext cx="5131200" cy="122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 + Confidential</a:t>
            </a:r>
            <a:endParaRPr sz="1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373" name="Google Shape;373;p39"/>
          <p:cNvGrpSpPr/>
          <p:nvPr/>
        </p:nvGrpSpPr>
        <p:grpSpPr>
          <a:xfrm>
            <a:off x="19804432" y="12842890"/>
            <a:ext cx="3360083" cy="389941"/>
            <a:chOff x="242525" y="2441975"/>
            <a:chExt cx="7135450" cy="828075"/>
          </a:xfrm>
        </p:grpSpPr>
        <p:sp>
          <p:nvSpPr>
            <p:cNvPr id="374" name="Google Shape;374;p39"/>
            <p:cNvSpPr/>
            <p:nvPr/>
          </p:nvSpPr>
          <p:spPr>
            <a:xfrm>
              <a:off x="242525" y="2441975"/>
              <a:ext cx="625925" cy="642600"/>
            </a:xfrm>
            <a:custGeom>
              <a:rect b="b" l="l" r="r" t="t"/>
              <a:pathLst>
                <a:path extrusionOk="0" h="25704" w="25037">
                  <a:moveTo>
                    <a:pt x="13255" y="1"/>
                  </a:moveTo>
                  <a:cubicBezTo>
                    <a:pt x="13182" y="1"/>
                    <a:pt x="13110" y="1"/>
                    <a:pt x="13037" y="3"/>
                  </a:cubicBezTo>
                  <a:cubicBezTo>
                    <a:pt x="5951" y="3"/>
                    <a:pt x="0" y="5777"/>
                    <a:pt x="0" y="12843"/>
                  </a:cubicBezTo>
                  <a:cubicBezTo>
                    <a:pt x="0" y="19929"/>
                    <a:pt x="5951" y="25684"/>
                    <a:pt x="13037" y="25703"/>
                  </a:cubicBezTo>
                  <a:cubicBezTo>
                    <a:pt x="16854" y="25703"/>
                    <a:pt x="19731" y="24451"/>
                    <a:pt x="22002" y="22102"/>
                  </a:cubicBezTo>
                  <a:cubicBezTo>
                    <a:pt x="24312" y="19772"/>
                    <a:pt x="25036" y="16523"/>
                    <a:pt x="25036" y="13881"/>
                  </a:cubicBezTo>
                  <a:cubicBezTo>
                    <a:pt x="25036" y="13156"/>
                    <a:pt x="24977" y="12413"/>
                    <a:pt x="24840" y="11688"/>
                  </a:cubicBezTo>
                  <a:lnTo>
                    <a:pt x="13037" y="11688"/>
                  </a:lnTo>
                  <a:lnTo>
                    <a:pt x="13037" y="15212"/>
                  </a:lnTo>
                  <a:lnTo>
                    <a:pt x="21434" y="15212"/>
                  </a:lnTo>
                  <a:cubicBezTo>
                    <a:pt x="21180" y="17169"/>
                    <a:pt x="20534" y="18598"/>
                    <a:pt x="19516" y="19616"/>
                  </a:cubicBezTo>
                  <a:cubicBezTo>
                    <a:pt x="18302" y="20829"/>
                    <a:pt x="16384" y="22180"/>
                    <a:pt x="13037" y="22180"/>
                  </a:cubicBezTo>
                  <a:cubicBezTo>
                    <a:pt x="7869" y="22180"/>
                    <a:pt x="3837" y="18030"/>
                    <a:pt x="3837" y="12843"/>
                  </a:cubicBezTo>
                  <a:cubicBezTo>
                    <a:pt x="3837" y="7676"/>
                    <a:pt x="7869" y="3506"/>
                    <a:pt x="13037" y="3506"/>
                  </a:cubicBezTo>
                  <a:cubicBezTo>
                    <a:pt x="13062" y="3506"/>
                    <a:pt x="13087" y="3506"/>
                    <a:pt x="13112" y="3506"/>
                  </a:cubicBezTo>
                  <a:cubicBezTo>
                    <a:pt x="15434" y="3506"/>
                    <a:pt x="17675" y="4404"/>
                    <a:pt x="19359" y="6012"/>
                  </a:cubicBezTo>
                  <a:lnTo>
                    <a:pt x="21845" y="3545"/>
                  </a:lnTo>
                  <a:cubicBezTo>
                    <a:pt x="19548" y="1268"/>
                    <a:pt x="16465" y="1"/>
                    <a:pt x="13255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899250" y="2670550"/>
              <a:ext cx="415000" cy="413525"/>
            </a:xfrm>
            <a:custGeom>
              <a:rect b="b" l="l" r="r" t="t"/>
              <a:pathLst>
                <a:path extrusionOk="0" h="16541" w="16600">
                  <a:moveTo>
                    <a:pt x="8300" y="3270"/>
                  </a:moveTo>
                  <a:cubicBezTo>
                    <a:pt x="10805" y="3270"/>
                    <a:pt x="12959" y="5305"/>
                    <a:pt x="12959" y="8281"/>
                  </a:cubicBezTo>
                  <a:cubicBezTo>
                    <a:pt x="12959" y="11256"/>
                    <a:pt x="10805" y="13292"/>
                    <a:pt x="8300" y="13292"/>
                  </a:cubicBezTo>
                  <a:cubicBezTo>
                    <a:pt x="5794" y="13292"/>
                    <a:pt x="3641" y="11217"/>
                    <a:pt x="3641" y="8281"/>
                  </a:cubicBezTo>
                  <a:cubicBezTo>
                    <a:pt x="3641" y="5325"/>
                    <a:pt x="5794" y="3270"/>
                    <a:pt x="8300" y="3270"/>
                  </a:cubicBezTo>
                  <a:close/>
                  <a:moveTo>
                    <a:pt x="8300" y="1"/>
                  </a:moveTo>
                  <a:cubicBezTo>
                    <a:pt x="3719" y="1"/>
                    <a:pt x="0" y="3485"/>
                    <a:pt x="0" y="8281"/>
                  </a:cubicBezTo>
                  <a:cubicBezTo>
                    <a:pt x="0" y="13057"/>
                    <a:pt x="3719" y="16541"/>
                    <a:pt x="8300" y="16541"/>
                  </a:cubicBezTo>
                  <a:cubicBezTo>
                    <a:pt x="12880" y="16541"/>
                    <a:pt x="16600" y="13037"/>
                    <a:pt x="16600" y="8281"/>
                  </a:cubicBezTo>
                  <a:cubicBezTo>
                    <a:pt x="16600" y="3504"/>
                    <a:pt x="12880" y="1"/>
                    <a:pt x="8300" y="1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1351900" y="2670550"/>
              <a:ext cx="415025" cy="413525"/>
            </a:xfrm>
            <a:custGeom>
              <a:rect b="b" l="l" r="r" t="t"/>
              <a:pathLst>
                <a:path extrusionOk="0" h="16541" w="16601">
                  <a:moveTo>
                    <a:pt x="8300" y="3270"/>
                  </a:moveTo>
                  <a:cubicBezTo>
                    <a:pt x="10806" y="3270"/>
                    <a:pt x="12959" y="5305"/>
                    <a:pt x="12959" y="8281"/>
                  </a:cubicBezTo>
                  <a:cubicBezTo>
                    <a:pt x="12959" y="11256"/>
                    <a:pt x="10806" y="13292"/>
                    <a:pt x="8300" y="13292"/>
                  </a:cubicBezTo>
                  <a:cubicBezTo>
                    <a:pt x="5795" y="13292"/>
                    <a:pt x="3642" y="11217"/>
                    <a:pt x="3642" y="8281"/>
                  </a:cubicBezTo>
                  <a:cubicBezTo>
                    <a:pt x="3642" y="5325"/>
                    <a:pt x="5795" y="3270"/>
                    <a:pt x="8300" y="3270"/>
                  </a:cubicBezTo>
                  <a:close/>
                  <a:moveTo>
                    <a:pt x="8300" y="1"/>
                  </a:moveTo>
                  <a:cubicBezTo>
                    <a:pt x="3720" y="1"/>
                    <a:pt x="1" y="3485"/>
                    <a:pt x="1" y="8281"/>
                  </a:cubicBezTo>
                  <a:cubicBezTo>
                    <a:pt x="1" y="13057"/>
                    <a:pt x="3720" y="16541"/>
                    <a:pt x="8300" y="16541"/>
                  </a:cubicBezTo>
                  <a:cubicBezTo>
                    <a:pt x="12881" y="16541"/>
                    <a:pt x="16600" y="13037"/>
                    <a:pt x="16600" y="8281"/>
                  </a:cubicBezTo>
                  <a:cubicBezTo>
                    <a:pt x="16600" y="3504"/>
                    <a:pt x="12881" y="1"/>
                    <a:pt x="8300" y="1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1805050" y="2670550"/>
              <a:ext cx="396425" cy="599500"/>
            </a:xfrm>
            <a:custGeom>
              <a:rect b="b" l="l" r="r" t="t"/>
              <a:pathLst>
                <a:path extrusionOk="0" h="23980" w="15857">
                  <a:moveTo>
                    <a:pt x="8242" y="3270"/>
                  </a:moveTo>
                  <a:cubicBezTo>
                    <a:pt x="10747" y="3270"/>
                    <a:pt x="12646" y="5403"/>
                    <a:pt x="12646" y="8300"/>
                  </a:cubicBezTo>
                  <a:cubicBezTo>
                    <a:pt x="12646" y="11217"/>
                    <a:pt x="10708" y="13292"/>
                    <a:pt x="8242" y="13292"/>
                  </a:cubicBezTo>
                  <a:cubicBezTo>
                    <a:pt x="5736" y="13292"/>
                    <a:pt x="3642" y="11197"/>
                    <a:pt x="3642" y="8300"/>
                  </a:cubicBezTo>
                  <a:cubicBezTo>
                    <a:pt x="3642" y="5423"/>
                    <a:pt x="5736" y="3270"/>
                    <a:pt x="8242" y="3270"/>
                  </a:cubicBezTo>
                  <a:close/>
                  <a:moveTo>
                    <a:pt x="7929" y="1"/>
                  </a:moveTo>
                  <a:cubicBezTo>
                    <a:pt x="3779" y="1"/>
                    <a:pt x="1" y="3641"/>
                    <a:pt x="1" y="8300"/>
                  </a:cubicBezTo>
                  <a:cubicBezTo>
                    <a:pt x="1" y="12978"/>
                    <a:pt x="3779" y="16541"/>
                    <a:pt x="7929" y="16541"/>
                  </a:cubicBezTo>
                  <a:cubicBezTo>
                    <a:pt x="9886" y="16541"/>
                    <a:pt x="11452" y="15660"/>
                    <a:pt x="12274" y="14662"/>
                  </a:cubicBezTo>
                  <a:lnTo>
                    <a:pt x="12392" y="14662"/>
                  </a:lnTo>
                  <a:lnTo>
                    <a:pt x="12392" y="15856"/>
                  </a:lnTo>
                  <a:cubicBezTo>
                    <a:pt x="12392" y="19007"/>
                    <a:pt x="10708" y="20710"/>
                    <a:pt x="7987" y="20710"/>
                  </a:cubicBezTo>
                  <a:cubicBezTo>
                    <a:pt x="5756" y="20710"/>
                    <a:pt x="4386" y="19105"/>
                    <a:pt x="3818" y="17774"/>
                  </a:cubicBezTo>
                  <a:lnTo>
                    <a:pt x="666" y="19085"/>
                  </a:lnTo>
                  <a:cubicBezTo>
                    <a:pt x="1874" y="22046"/>
                    <a:pt x="4748" y="23979"/>
                    <a:pt x="7939" y="23979"/>
                  </a:cubicBezTo>
                  <a:cubicBezTo>
                    <a:pt x="7955" y="23979"/>
                    <a:pt x="7971" y="23979"/>
                    <a:pt x="7987" y="23979"/>
                  </a:cubicBezTo>
                  <a:cubicBezTo>
                    <a:pt x="12255" y="23979"/>
                    <a:pt x="15856" y="21473"/>
                    <a:pt x="15856" y="15366"/>
                  </a:cubicBezTo>
                  <a:lnTo>
                    <a:pt x="15856" y="510"/>
                  </a:lnTo>
                  <a:lnTo>
                    <a:pt x="12392" y="510"/>
                  </a:lnTo>
                  <a:lnTo>
                    <a:pt x="12392" y="1860"/>
                  </a:lnTo>
                  <a:lnTo>
                    <a:pt x="12274" y="1860"/>
                  </a:lnTo>
                  <a:cubicBezTo>
                    <a:pt x="11452" y="882"/>
                    <a:pt x="9886" y="1"/>
                    <a:pt x="7929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2263600" y="2464050"/>
              <a:ext cx="91050" cy="607800"/>
            </a:xfrm>
            <a:custGeom>
              <a:rect b="b" l="l" r="r" t="t"/>
              <a:pathLst>
                <a:path extrusionOk="0" h="24312" w="3642">
                  <a:moveTo>
                    <a:pt x="0" y="0"/>
                  </a:moveTo>
                  <a:lnTo>
                    <a:pt x="0" y="24311"/>
                  </a:lnTo>
                  <a:lnTo>
                    <a:pt x="3641" y="24311"/>
                  </a:lnTo>
                  <a:lnTo>
                    <a:pt x="3641" y="0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2398650" y="2671050"/>
              <a:ext cx="381250" cy="413525"/>
            </a:xfrm>
            <a:custGeom>
              <a:rect b="b" l="l" r="r" t="t"/>
              <a:pathLst>
                <a:path extrusionOk="0" h="16541" w="15250">
                  <a:moveTo>
                    <a:pt x="7909" y="3191"/>
                  </a:moveTo>
                  <a:cubicBezTo>
                    <a:pt x="9358" y="3191"/>
                    <a:pt x="10571" y="3896"/>
                    <a:pt x="10982" y="4933"/>
                  </a:cubicBezTo>
                  <a:lnTo>
                    <a:pt x="3603" y="8006"/>
                  </a:lnTo>
                  <a:cubicBezTo>
                    <a:pt x="3505" y="4815"/>
                    <a:pt x="6069" y="3191"/>
                    <a:pt x="7909" y="3191"/>
                  </a:cubicBezTo>
                  <a:close/>
                  <a:moveTo>
                    <a:pt x="7792" y="0"/>
                  </a:moveTo>
                  <a:cubicBezTo>
                    <a:pt x="3505" y="0"/>
                    <a:pt x="1" y="3347"/>
                    <a:pt x="1" y="8261"/>
                  </a:cubicBezTo>
                  <a:cubicBezTo>
                    <a:pt x="1" y="12919"/>
                    <a:pt x="3505" y="16540"/>
                    <a:pt x="8203" y="16540"/>
                  </a:cubicBezTo>
                  <a:cubicBezTo>
                    <a:pt x="10982" y="16540"/>
                    <a:pt x="13566" y="15170"/>
                    <a:pt x="15093" y="12860"/>
                  </a:cubicBezTo>
                  <a:lnTo>
                    <a:pt x="12274" y="10981"/>
                  </a:lnTo>
                  <a:cubicBezTo>
                    <a:pt x="11335" y="12352"/>
                    <a:pt x="10043" y="13272"/>
                    <a:pt x="8203" y="13272"/>
                  </a:cubicBezTo>
                  <a:cubicBezTo>
                    <a:pt x="6343" y="13272"/>
                    <a:pt x="5032" y="12430"/>
                    <a:pt x="4190" y="10766"/>
                  </a:cubicBezTo>
                  <a:lnTo>
                    <a:pt x="15249" y="6186"/>
                  </a:lnTo>
                  <a:lnTo>
                    <a:pt x="14878" y="5266"/>
                  </a:lnTo>
                  <a:cubicBezTo>
                    <a:pt x="14192" y="3406"/>
                    <a:pt x="12098" y="0"/>
                    <a:pt x="7792" y="0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2973675" y="2507925"/>
              <a:ext cx="266225" cy="563925"/>
            </a:xfrm>
            <a:custGeom>
              <a:rect b="b" l="l" r="r" t="t"/>
              <a:pathLst>
                <a:path extrusionOk="0" h="22557" w="10649">
                  <a:moveTo>
                    <a:pt x="8601" y="1"/>
                  </a:moveTo>
                  <a:cubicBezTo>
                    <a:pt x="8514" y="1"/>
                    <a:pt x="8426" y="3"/>
                    <a:pt x="8339" y="7"/>
                  </a:cubicBezTo>
                  <a:cubicBezTo>
                    <a:pt x="5109" y="7"/>
                    <a:pt x="2897" y="2043"/>
                    <a:pt x="2897" y="5175"/>
                  </a:cubicBezTo>
                  <a:lnTo>
                    <a:pt x="2897" y="7210"/>
                  </a:lnTo>
                  <a:lnTo>
                    <a:pt x="0" y="7210"/>
                  </a:lnTo>
                  <a:lnTo>
                    <a:pt x="0" y="9833"/>
                  </a:lnTo>
                  <a:lnTo>
                    <a:pt x="2897" y="9833"/>
                  </a:lnTo>
                  <a:lnTo>
                    <a:pt x="2897" y="22556"/>
                  </a:lnTo>
                  <a:lnTo>
                    <a:pt x="5755" y="22556"/>
                  </a:lnTo>
                  <a:lnTo>
                    <a:pt x="5755" y="9833"/>
                  </a:lnTo>
                  <a:lnTo>
                    <a:pt x="9768" y="9833"/>
                  </a:lnTo>
                  <a:lnTo>
                    <a:pt x="9768" y="7210"/>
                  </a:lnTo>
                  <a:lnTo>
                    <a:pt x="5755" y="7210"/>
                  </a:lnTo>
                  <a:lnTo>
                    <a:pt x="5755" y="5273"/>
                  </a:lnTo>
                  <a:cubicBezTo>
                    <a:pt x="5755" y="3472"/>
                    <a:pt x="6890" y="2630"/>
                    <a:pt x="8339" y="2630"/>
                  </a:cubicBezTo>
                  <a:cubicBezTo>
                    <a:pt x="8383" y="2628"/>
                    <a:pt x="8428" y="2627"/>
                    <a:pt x="8472" y="2627"/>
                  </a:cubicBezTo>
                  <a:cubicBezTo>
                    <a:pt x="8878" y="2627"/>
                    <a:pt x="9280" y="2708"/>
                    <a:pt x="9650" y="2884"/>
                  </a:cubicBezTo>
                  <a:lnTo>
                    <a:pt x="10649" y="399"/>
                  </a:lnTo>
                  <a:cubicBezTo>
                    <a:pt x="9988" y="138"/>
                    <a:pt x="9296" y="1"/>
                    <a:pt x="8601" y="1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3237425" y="2675450"/>
              <a:ext cx="394950" cy="408625"/>
            </a:xfrm>
            <a:custGeom>
              <a:rect b="b" l="l" r="r" t="t"/>
              <a:pathLst>
                <a:path extrusionOk="0" h="16345" w="15798">
                  <a:moveTo>
                    <a:pt x="7889" y="2623"/>
                  </a:moveTo>
                  <a:cubicBezTo>
                    <a:pt x="10454" y="2623"/>
                    <a:pt x="12900" y="4659"/>
                    <a:pt x="12900" y="8182"/>
                  </a:cubicBezTo>
                  <a:cubicBezTo>
                    <a:pt x="12900" y="11686"/>
                    <a:pt x="10454" y="13722"/>
                    <a:pt x="7889" y="13722"/>
                  </a:cubicBezTo>
                  <a:cubicBezTo>
                    <a:pt x="5325" y="13722"/>
                    <a:pt x="2878" y="11686"/>
                    <a:pt x="2878" y="8182"/>
                  </a:cubicBezTo>
                  <a:cubicBezTo>
                    <a:pt x="2878" y="4659"/>
                    <a:pt x="5325" y="2623"/>
                    <a:pt x="7889" y="2623"/>
                  </a:cubicBezTo>
                  <a:close/>
                  <a:moveTo>
                    <a:pt x="7889" y="0"/>
                  </a:moveTo>
                  <a:cubicBezTo>
                    <a:pt x="3289" y="0"/>
                    <a:pt x="1" y="3504"/>
                    <a:pt x="1" y="8182"/>
                  </a:cubicBezTo>
                  <a:cubicBezTo>
                    <a:pt x="1" y="12841"/>
                    <a:pt x="3289" y="16345"/>
                    <a:pt x="7889" y="16345"/>
                  </a:cubicBezTo>
                  <a:cubicBezTo>
                    <a:pt x="12509" y="16345"/>
                    <a:pt x="15797" y="12841"/>
                    <a:pt x="15797" y="8182"/>
                  </a:cubicBezTo>
                  <a:cubicBezTo>
                    <a:pt x="15797" y="3504"/>
                    <a:pt x="1248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3690100" y="2678325"/>
              <a:ext cx="237350" cy="393525"/>
            </a:xfrm>
            <a:custGeom>
              <a:rect b="b" l="l" r="r" t="t"/>
              <a:pathLst>
                <a:path extrusionOk="0" h="15741" w="9494">
                  <a:moveTo>
                    <a:pt x="7479" y="1"/>
                  </a:moveTo>
                  <a:cubicBezTo>
                    <a:pt x="7426" y="1"/>
                    <a:pt x="7374" y="1"/>
                    <a:pt x="7321" y="3"/>
                  </a:cubicBezTo>
                  <a:cubicBezTo>
                    <a:pt x="5736" y="3"/>
                    <a:pt x="3504" y="1138"/>
                    <a:pt x="2878" y="2900"/>
                  </a:cubicBezTo>
                  <a:lnTo>
                    <a:pt x="2760" y="2900"/>
                  </a:lnTo>
                  <a:lnTo>
                    <a:pt x="2760" y="394"/>
                  </a:lnTo>
                  <a:lnTo>
                    <a:pt x="0" y="394"/>
                  </a:lnTo>
                  <a:lnTo>
                    <a:pt x="0" y="15740"/>
                  </a:lnTo>
                  <a:lnTo>
                    <a:pt x="2878" y="15740"/>
                  </a:lnTo>
                  <a:lnTo>
                    <a:pt x="2878" y="7343"/>
                  </a:lnTo>
                  <a:cubicBezTo>
                    <a:pt x="2878" y="4524"/>
                    <a:pt x="4894" y="2861"/>
                    <a:pt x="6851" y="2861"/>
                  </a:cubicBezTo>
                  <a:cubicBezTo>
                    <a:pt x="6905" y="2859"/>
                    <a:pt x="6958" y="2858"/>
                    <a:pt x="7011" y="2858"/>
                  </a:cubicBezTo>
                  <a:cubicBezTo>
                    <a:pt x="7483" y="2858"/>
                    <a:pt x="7940" y="2935"/>
                    <a:pt x="8398" y="3076"/>
                  </a:cubicBezTo>
                  <a:lnTo>
                    <a:pt x="9494" y="394"/>
                  </a:lnTo>
                  <a:cubicBezTo>
                    <a:pt x="8857" y="122"/>
                    <a:pt x="8170" y="1"/>
                    <a:pt x="7479" y="1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4131500" y="2511025"/>
              <a:ext cx="327400" cy="560825"/>
            </a:xfrm>
            <a:custGeom>
              <a:rect b="b" l="l" r="r" t="t"/>
              <a:pathLst>
                <a:path extrusionOk="0" h="22433" w="13096">
                  <a:moveTo>
                    <a:pt x="1" y="1"/>
                  </a:moveTo>
                  <a:lnTo>
                    <a:pt x="1" y="22432"/>
                  </a:lnTo>
                  <a:lnTo>
                    <a:pt x="13096" y="22432"/>
                  </a:lnTo>
                  <a:lnTo>
                    <a:pt x="13096" y="19673"/>
                  </a:lnTo>
                  <a:lnTo>
                    <a:pt x="2898" y="19673"/>
                  </a:lnTo>
                  <a:lnTo>
                    <a:pt x="2898" y="12548"/>
                  </a:lnTo>
                  <a:lnTo>
                    <a:pt x="12098" y="12548"/>
                  </a:lnTo>
                  <a:lnTo>
                    <a:pt x="12098" y="9866"/>
                  </a:lnTo>
                  <a:lnTo>
                    <a:pt x="2898" y="9866"/>
                  </a:lnTo>
                  <a:lnTo>
                    <a:pt x="2898" y="2760"/>
                  </a:lnTo>
                  <a:lnTo>
                    <a:pt x="13096" y="2760"/>
                  </a:lnTo>
                  <a:lnTo>
                    <a:pt x="13096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4505875" y="2511025"/>
              <a:ext cx="385150" cy="573050"/>
            </a:xfrm>
            <a:custGeom>
              <a:rect b="b" l="l" r="r" t="t"/>
              <a:pathLst>
                <a:path extrusionOk="0" h="22922" w="15406">
                  <a:moveTo>
                    <a:pt x="7771" y="9200"/>
                  </a:moveTo>
                  <a:cubicBezTo>
                    <a:pt x="10335" y="9200"/>
                    <a:pt x="12665" y="11236"/>
                    <a:pt x="12665" y="14759"/>
                  </a:cubicBezTo>
                  <a:cubicBezTo>
                    <a:pt x="12665" y="18263"/>
                    <a:pt x="10335" y="20299"/>
                    <a:pt x="7771" y="20299"/>
                  </a:cubicBezTo>
                  <a:cubicBezTo>
                    <a:pt x="5187" y="20299"/>
                    <a:pt x="2878" y="18204"/>
                    <a:pt x="2878" y="14759"/>
                  </a:cubicBezTo>
                  <a:cubicBezTo>
                    <a:pt x="2878" y="11314"/>
                    <a:pt x="5187" y="9200"/>
                    <a:pt x="7771" y="9200"/>
                  </a:cubicBezTo>
                  <a:close/>
                  <a:moveTo>
                    <a:pt x="12528" y="1"/>
                  </a:moveTo>
                  <a:lnTo>
                    <a:pt x="12528" y="7086"/>
                  </a:lnTo>
                  <a:lnTo>
                    <a:pt x="12665" y="9200"/>
                  </a:lnTo>
                  <a:lnTo>
                    <a:pt x="12528" y="9200"/>
                  </a:lnTo>
                  <a:cubicBezTo>
                    <a:pt x="11647" y="7791"/>
                    <a:pt x="9748" y="6577"/>
                    <a:pt x="7301" y="6577"/>
                  </a:cubicBezTo>
                  <a:cubicBezTo>
                    <a:pt x="3426" y="6577"/>
                    <a:pt x="0" y="10062"/>
                    <a:pt x="0" y="14759"/>
                  </a:cubicBezTo>
                  <a:cubicBezTo>
                    <a:pt x="0" y="19457"/>
                    <a:pt x="3426" y="22922"/>
                    <a:pt x="7301" y="22922"/>
                  </a:cubicBezTo>
                  <a:cubicBezTo>
                    <a:pt x="9748" y="22922"/>
                    <a:pt x="11647" y="21708"/>
                    <a:pt x="12528" y="20299"/>
                  </a:cubicBezTo>
                  <a:lnTo>
                    <a:pt x="12665" y="20299"/>
                  </a:lnTo>
                  <a:lnTo>
                    <a:pt x="12665" y="22432"/>
                  </a:lnTo>
                  <a:lnTo>
                    <a:pt x="15405" y="22432"/>
                  </a:lnTo>
                  <a:lnTo>
                    <a:pt x="15405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4967825" y="2688175"/>
              <a:ext cx="340125" cy="395900"/>
            </a:xfrm>
            <a:custGeom>
              <a:rect b="b" l="l" r="r" t="t"/>
              <a:pathLst>
                <a:path extrusionOk="0" h="15836" w="13605">
                  <a:moveTo>
                    <a:pt x="1" y="0"/>
                  </a:moveTo>
                  <a:lnTo>
                    <a:pt x="1" y="9376"/>
                  </a:lnTo>
                  <a:cubicBezTo>
                    <a:pt x="1" y="13174"/>
                    <a:pt x="1919" y="15836"/>
                    <a:pt x="5873" y="15836"/>
                  </a:cubicBezTo>
                  <a:cubicBezTo>
                    <a:pt x="7967" y="15836"/>
                    <a:pt x="9866" y="14622"/>
                    <a:pt x="10727" y="13213"/>
                  </a:cubicBezTo>
                  <a:lnTo>
                    <a:pt x="10845" y="13213"/>
                  </a:lnTo>
                  <a:lnTo>
                    <a:pt x="10845" y="15346"/>
                  </a:lnTo>
                  <a:lnTo>
                    <a:pt x="13605" y="15346"/>
                  </a:lnTo>
                  <a:lnTo>
                    <a:pt x="13605" y="0"/>
                  </a:lnTo>
                  <a:lnTo>
                    <a:pt x="10727" y="0"/>
                  </a:lnTo>
                  <a:lnTo>
                    <a:pt x="10727" y="8456"/>
                  </a:lnTo>
                  <a:cubicBezTo>
                    <a:pt x="10727" y="10805"/>
                    <a:pt x="9181" y="13213"/>
                    <a:pt x="6675" y="13213"/>
                  </a:cubicBezTo>
                  <a:cubicBezTo>
                    <a:pt x="4483" y="13213"/>
                    <a:pt x="2898" y="12117"/>
                    <a:pt x="2898" y="8926"/>
                  </a:cubicBezTo>
                  <a:lnTo>
                    <a:pt x="2898" y="0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5365675" y="2675450"/>
              <a:ext cx="368025" cy="408625"/>
            </a:xfrm>
            <a:custGeom>
              <a:rect b="b" l="l" r="r" t="t"/>
              <a:pathLst>
                <a:path extrusionOk="0" h="16345" w="14721">
                  <a:moveTo>
                    <a:pt x="7889" y="0"/>
                  </a:moveTo>
                  <a:cubicBezTo>
                    <a:pt x="3289" y="0"/>
                    <a:pt x="1" y="3504"/>
                    <a:pt x="1" y="8182"/>
                  </a:cubicBezTo>
                  <a:cubicBezTo>
                    <a:pt x="1" y="12802"/>
                    <a:pt x="3289" y="16345"/>
                    <a:pt x="7889" y="16345"/>
                  </a:cubicBezTo>
                  <a:cubicBezTo>
                    <a:pt x="11550" y="16345"/>
                    <a:pt x="13781" y="14192"/>
                    <a:pt x="14721" y="11941"/>
                  </a:cubicBezTo>
                  <a:lnTo>
                    <a:pt x="12156" y="10844"/>
                  </a:lnTo>
                  <a:cubicBezTo>
                    <a:pt x="11393" y="12626"/>
                    <a:pt x="9827" y="13722"/>
                    <a:pt x="7693" y="13722"/>
                  </a:cubicBezTo>
                  <a:cubicBezTo>
                    <a:pt x="5266" y="13722"/>
                    <a:pt x="2878" y="11490"/>
                    <a:pt x="2878" y="8182"/>
                  </a:cubicBezTo>
                  <a:cubicBezTo>
                    <a:pt x="2878" y="4855"/>
                    <a:pt x="5247" y="2643"/>
                    <a:pt x="7693" y="2643"/>
                  </a:cubicBezTo>
                  <a:cubicBezTo>
                    <a:pt x="9827" y="2643"/>
                    <a:pt x="11236" y="3700"/>
                    <a:pt x="12000" y="5520"/>
                  </a:cubicBezTo>
                  <a:lnTo>
                    <a:pt x="14623" y="4424"/>
                  </a:lnTo>
                  <a:cubicBezTo>
                    <a:pt x="13683" y="2154"/>
                    <a:pt x="1156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5774300" y="2675450"/>
              <a:ext cx="341100" cy="408625"/>
            </a:xfrm>
            <a:custGeom>
              <a:rect b="b" l="l" r="r" t="t"/>
              <a:pathLst>
                <a:path extrusionOk="0" h="16345" w="13644">
                  <a:moveTo>
                    <a:pt x="7223" y="8241"/>
                  </a:moveTo>
                  <a:cubicBezTo>
                    <a:pt x="9670" y="8241"/>
                    <a:pt x="10904" y="9239"/>
                    <a:pt x="10904" y="9239"/>
                  </a:cubicBezTo>
                  <a:cubicBezTo>
                    <a:pt x="10904" y="11745"/>
                    <a:pt x="8496" y="13722"/>
                    <a:pt x="6186" y="13722"/>
                  </a:cubicBezTo>
                  <a:cubicBezTo>
                    <a:pt x="4698" y="13722"/>
                    <a:pt x="2995" y="12900"/>
                    <a:pt x="2995" y="11275"/>
                  </a:cubicBezTo>
                  <a:cubicBezTo>
                    <a:pt x="2995" y="9866"/>
                    <a:pt x="4189" y="8241"/>
                    <a:pt x="7223" y="8241"/>
                  </a:cubicBezTo>
                  <a:close/>
                  <a:moveTo>
                    <a:pt x="6832" y="0"/>
                  </a:moveTo>
                  <a:cubicBezTo>
                    <a:pt x="2976" y="0"/>
                    <a:pt x="1116" y="2330"/>
                    <a:pt x="588" y="3739"/>
                  </a:cubicBezTo>
                  <a:lnTo>
                    <a:pt x="3230" y="4855"/>
                  </a:lnTo>
                  <a:cubicBezTo>
                    <a:pt x="3759" y="3426"/>
                    <a:pt x="5286" y="2643"/>
                    <a:pt x="6891" y="2643"/>
                  </a:cubicBezTo>
                  <a:cubicBezTo>
                    <a:pt x="9044" y="2643"/>
                    <a:pt x="10904" y="4033"/>
                    <a:pt x="10884" y="6362"/>
                  </a:cubicBezTo>
                  <a:lnTo>
                    <a:pt x="10884" y="6793"/>
                  </a:lnTo>
                  <a:cubicBezTo>
                    <a:pt x="10297" y="6460"/>
                    <a:pt x="8789" y="5853"/>
                    <a:pt x="6734" y="5853"/>
                  </a:cubicBezTo>
                  <a:cubicBezTo>
                    <a:pt x="3132" y="5853"/>
                    <a:pt x="0" y="7732"/>
                    <a:pt x="0" y="11216"/>
                  </a:cubicBezTo>
                  <a:cubicBezTo>
                    <a:pt x="0" y="14407"/>
                    <a:pt x="2604" y="16345"/>
                    <a:pt x="5736" y="16345"/>
                  </a:cubicBezTo>
                  <a:cubicBezTo>
                    <a:pt x="8359" y="16345"/>
                    <a:pt x="9925" y="14994"/>
                    <a:pt x="10766" y="13722"/>
                  </a:cubicBezTo>
                  <a:lnTo>
                    <a:pt x="10904" y="13722"/>
                  </a:lnTo>
                  <a:lnTo>
                    <a:pt x="10904" y="15855"/>
                  </a:lnTo>
                  <a:lnTo>
                    <a:pt x="13644" y="15855"/>
                  </a:lnTo>
                  <a:lnTo>
                    <a:pt x="13644" y="6577"/>
                  </a:lnTo>
                  <a:cubicBezTo>
                    <a:pt x="13644" y="2251"/>
                    <a:pt x="10590" y="0"/>
                    <a:pt x="6832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6152575" y="2570725"/>
              <a:ext cx="249125" cy="507150"/>
            </a:xfrm>
            <a:custGeom>
              <a:rect b="b" l="l" r="r" t="t"/>
              <a:pathLst>
                <a:path extrusionOk="0" h="20286" w="9965">
                  <a:moveTo>
                    <a:pt x="2682" y="1"/>
                  </a:moveTo>
                  <a:lnTo>
                    <a:pt x="2682" y="4698"/>
                  </a:lnTo>
                  <a:lnTo>
                    <a:pt x="1" y="4698"/>
                  </a:lnTo>
                  <a:lnTo>
                    <a:pt x="1" y="7321"/>
                  </a:lnTo>
                  <a:lnTo>
                    <a:pt x="2682" y="7321"/>
                  </a:lnTo>
                  <a:lnTo>
                    <a:pt x="2682" y="15366"/>
                  </a:lnTo>
                  <a:cubicBezTo>
                    <a:pt x="2682" y="18498"/>
                    <a:pt x="4405" y="20279"/>
                    <a:pt x="7635" y="20279"/>
                  </a:cubicBezTo>
                  <a:cubicBezTo>
                    <a:pt x="7724" y="20284"/>
                    <a:pt x="7813" y="20286"/>
                    <a:pt x="7901" y="20286"/>
                  </a:cubicBezTo>
                  <a:cubicBezTo>
                    <a:pt x="8611" y="20286"/>
                    <a:pt x="9303" y="20147"/>
                    <a:pt x="9964" y="19868"/>
                  </a:cubicBezTo>
                  <a:lnTo>
                    <a:pt x="8946" y="17402"/>
                  </a:lnTo>
                  <a:cubicBezTo>
                    <a:pt x="8570" y="17563"/>
                    <a:pt x="8161" y="17659"/>
                    <a:pt x="7749" y="17659"/>
                  </a:cubicBezTo>
                  <a:cubicBezTo>
                    <a:pt x="7711" y="17659"/>
                    <a:pt x="7673" y="17658"/>
                    <a:pt x="7635" y="17656"/>
                  </a:cubicBezTo>
                  <a:cubicBezTo>
                    <a:pt x="6284" y="17656"/>
                    <a:pt x="5579" y="16854"/>
                    <a:pt x="5579" y="15151"/>
                  </a:cubicBezTo>
                  <a:lnTo>
                    <a:pt x="5579" y="7321"/>
                  </a:lnTo>
                  <a:lnTo>
                    <a:pt x="9338" y="7321"/>
                  </a:lnTo>
                  <a:lnTo>
                    <a:pt x="9338" y="4698"/>
                  </a:lnTo>
                  <a:lnTo>
                    <a:pt x="5579" y="4698"/>
                  </a:lnTo>
                  <a:lnTo>
                    <a:pt x="5579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6437875" y="2504825"/>
              <a:ext cx="119425" cy="567025"/>
            </a:xfrm>
            <a:custGeom>
              <a:rect b="b" l="l" r="r" t="t"/>
              <a:pathLst>
                <a:path extrusionOk="0" h="22681" w="4777">
                  <a:moveTo>
                    <a:pt x="2058" y="1"/>
                  </a:moveTo>
                  <a:cubicBezTo>
                    <a:pt x="1018" y="1"/>
                    <a:pt x="20" y="802"/>
                    <a:pt x="20" y="2030"/>
                  </a:cubicBezTo>
                  <a:cubicBezTo>
                    <a:pt x="1" y="3165"/>
                    <a:pt x="921" y="4085"/>
                    <a:pt x="2056" y="4085"/>
                  </a:cubicBezTo>
                  <a:cubicBezTo>
                    <a:pt x="3857" y="4065"/>
                    <a:pt x="4777" y="1893"/>
                    <a:pt x="3485" y="601"/>
                  </a:cubicBezTo>
                  <a:cubicBezTo>
                    <a:pt x="3071" y="187"/>
                    <a:pt x="2560" y="1"/>
                    <a:pt x="2058" y="1"/>
                  </a:cubicBezTo>
                  <a:close/>
                  <a:moveTo>
                    <a:pt x="607" y="7334"/>
                  </a:moveTo>
                  <a:lnTo>
                    <a:pt x="607" y="22680"/>
                  </a:lnTo>
                  <a:lnTo>
                    <a:pt x="3485" y="22680"/>
                  </a:lnTo>
                  <a:lnTo>
                    <a:pt x="3485" y="7334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6585675" y="2675450"/>
              <a:ext cx="394450" cy="408625"/>
            </a:xfrm>
            <a:custGeom>
              <a:rect b="b" l="l" r="r" t="t"/>
              <a:pathLst>
                <a:path extrusionOk="0" h="16345" w="15778">
                  <a:moveTo>
                    <a:pt x="7889" y="2623"/>
                  </a:moveTo>
                  <a:cubicBezTo>
                    <a:pt x="10453" y="2623"/>
                    <a:pt x="12900" y="4659"/>
                    <a:pt x="12900" y="8182"/>
                  </a:cubicBezTo>
                  <a:cubicBezTo>
                    <a:pt x="12900" y="11686"/>
                    <a:pt x="10453" y="13722"/>
                    <a:pt x="7889" y="13722"/>
                  </a:cubicBezTo>
                  <a:cubicBezTo>
                    <a:pt x="5324" y="13722"/>
                    <a:pt x="2878" y="11686"/>
                    <a:pt x="2878" y="8182"/>
                  </a:cubicBezTo>
                  <a:cubicBezTo>
                    <a:pt x="2878" y="4659"/>
                    <a:pt x="5324" y="2623"/>
                    <a:pt x="7889" y="2623"/>
                  </a:cubicBezTo>
                  <a:close/>
                  <a:moveTo>
                    <a:pt x="7889" y="0"/>
                  </a:moveTo>
                  <a:cubicBezTo>
                    <a:pt x="3289" y="0"/>
                    <a:pt x="0" y="3504"/>
                    <a:pt x="0" y="8182"/>
                  </a:cubicBezTo>
                  <a:cubicBezTo>
                    <a:pt x="0" y="12841"/>
                    <a:pt x="3289" y="16345"/>
                    <a:pt x="7889" y="16345"/>
                  </a:cubicBezTo>
                  <a:cubicBezTo>
                    <a:pt x="12489" y="16345"/>
                    <a:pt x="15777" y="12841"/>
                    <a:pt x="15777" y="8182"/>
                  </a:cubicBezTo>
                  <a:cubicBezTo>
                    <a:pt x="15777" y="3504"/>
                    <a:pt x="1248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7037850" y="2675450"/>
              <a:ext cx="340125" cy="396400"/>
            </a:xfrm>
            <a:custGeom>
              <a:rect b="b" l="l" r="r" t="t"/>
              <a:pathLst>
                <a:path extrusionOk="0" h="15856" w="13605">
                  <a:moveTo>
                    <a:pt x="7752" y="0"/>
                  </a:moveTo>
                  <a:cubicBezTo>
                    <a:pt x="5638" y="0"/>
                    <a:pt x="3700" y="1234"/>
                    <a:pt x="2897" y="2643"/>
                  </a:cubicBezTo>
                  <a:lnTo>
                    <a:pt x="2760" y="2643"/>
                  </a:lnTo>
                  <a:lnTo>
                    <a:pt x="2760" y="509"/>
                  </a:lnTo>
                  <a:lnTo>
                    <a:pt x="0" y="509"/>
                  </a:lnTo>
                  <a:lnTo>
                    <a:pt x="0" y="15855"/>
                  </a:lnTo>
                  <a:lnTo>
                    <a:pt x="2897" y="15855"/>
                  </a:lnTo>
                  <a:lnTo>
                    <a:pt x="2897" y="7360"/>
                  </a:lnTo>
                  <a:cubicBezTo>
                    <a:pt x="2897" y="5011"/>
                    <a:pt x="4424" y="2623"/>
                    <a:pt x="6929" y="2623"/>
                  </a:cubicBezTo>
                  <a:cubicBezTo>
                    <a:pt x="9122" y="2623"/>
                    <a:pt x="10727" y="3700"/>
                    <a:pt x="10727" y="6891"/>
                  </a:cubicBezTo>
                  <a:lnTo>
                    <a:pt x="10727" y="15855"/>
                  </a:lnTo>
                  <a:lnTo>
                    <a:pt x="13604" y="15855"/>
                  </a:lnTo>
                  <a:lnTo>
                    <a:pt x="13604" y="6460"/>
                  </a:lnTo>
                  <a:cubicBezTo>
                    <a:pt x="13604" y="2663"/>
                    <a:pt x="11667" y="0"/>
                    <a:pt x="7752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_Callout">
  <p:cSld name="CUSTOM_2_3_1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0"/>
          <p:cNvSpPr txBox="1"/>
          <p:nvPr>
            <p:ph idx="1" type="body"/>
          </p:nvPr>
        </p:nvSpPr>
        <p:spPr>
          <a:xfrm>
            <a:off x="1219133" y="6949467"/>
            <a:ext cx="10872000" cy="55521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indent="-400050" lvl="0" marL="4572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indent="-400050" lvl="1" marL="9144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2pPr>
            <a:lvl3pPr indent="-400050" lvl="2" marL="13716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3pPr>
            <a:lvl4pPr indent="-400050" lvl="3" marL="18288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4pPr>
            <a:lvl5pPr indent="-400050" lvl="4" marL="22860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5pPr>
            <a:lvl6pPr indent="-400050" lvl="5" marL="27432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6pPr>
            <a:lvl7pPr indent="-400050" lvl="6" marL="32004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7pPr>
            <a:lvl8pPr indent="-400050" lvl="7" marL="36576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8pPr>
            <a:lvl9pPr indent="-400050" lvl="8" marL="41148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9pPr>
          </a:lstStyle>
          <a:p/>
        </p:txBody>
      </p:sp>
      <p:sp>
        <p:nvSpPr>
          <p:cNvPr id="394" name="Google Shape;394;p40"/>
          <p:cNvSpPr txBox="1"/>
          <p:nvPr>
            <p:ph type="title"/>
          </p:nvPr>
        </p:nvSpPr>
        <p:spPr>
          <a:xfrm>
            <a:off x="1219133" y="4096667"/>
            <a:ext cx="10872000" cy="26664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/>
        </p:txBody>
      </p:sp>
      <p:grpSp>
        <p:nvGrpSpPr>
          <p:cNvPr id="395" name="Google Shape;395;p40"/>
          <p:cNvGrpSpPr/>
          <p:nvPr/>
        </p:nvGrpSpPr>
        <p:grpSpPr>
          <a:xfrm>
            <a:off x="19804432" y="12842890"/>
            <a:ext cx="3360083" cy="389941"/>
            <a:chOff x="242525" y="2441975"/>
            <a:chExt cx="7135450" cy="828075"/>
          </a:xfrm>
        </p:grpSpPr>
        <p:sp>
          <p:nvSpPr>
            <p:cNvPr id="396" name="Google Shape;396;p40"/>
            <p:cNvSpPr/>
            <p:nvPr/>
          </p:nvSpPr>
          <p:spPr>
            <a:xfrm>
              <a:off x="242525" y="2441975"/>
              <a:ext cx="625925" cy="642600"/>
            </a:xfrm>
            <a:custGeom>
              <a:rect b="b" l="l" r="r" t="t"/>
              <a:pathLst>
                <a:path extrusionOk="0" h="25704" w="25037">
                  <a:moveTo>
                    <a:pt x="13255" y="1"/>
                  </a:moveTo>
                  <a:cubicBezTo>
                    <a:pt x="13182" y="1"/>
                    <a:pt x="13110" y="1"/>
                    <a:pt x="13037" y="3"/>
                  </a:cubicBezTo>
                  <a:cubicBezTo>
                    <a:pt x="5951" y="3"/>
                    <a:pt x="0" y="5777"/>
                    <a:pt x="0" y="12843"/>
                  </a:cubicBezTo>
                  <a:cubicBezTo>
                    <a:pt x="0" y="19929"/>
                    <a:pt x="5951" y="25684"/>
                    <a:pt x="13037" y="25703"/>
                  </a:cubicBezTo>
                  <a:cubicBezTo>
                    <a:pt x="16854" y="25703"/>
                    <a:pt x="19731" y="24451"/>
                    <a:pt x="22002" y="22102"/>
                  </a:cubicBezTo>
                  <a:cubicBezTo>
                    <a:pt x="24312" y="19772"/>
                    <a:pt x="25036" y="16523"/>
                    <a:pt x="25036" y="13881"/>
                  </a:cubicBezTo>
                  <a:cubicBezTo>
                    <a:pt x="25036" y="13156"/>
                    <a:pt x="24977" y="12413"/>
                    <a:pt x="24840" y="11688"/>
                  </a:cubicBezTo>
                  <a:lnTo>
                    <a:pt x="13037" y="11688"/>
                  </a:lnTo>
                  <a:lnTo>
                    <a:pt x="13037" y="15212"/>
                  </a:lnTo>
                  <a:lnTo>
                    <a:pt x="21434" y="15212"/>
                  </a:lnTo>
                  <a:cubicBezTo>
                    <a:pt x="21180" y="17169"/>
                    <a:pt x="20534" y="18598"/>
                    <a:pt x="19516" y="19616"/>
                  </a:cubicBezTo>
                  <a:cubicBezTo>
                    <a:pt x="18302" y="20829"/>
                    <a:pt x="16384" y="22180"/>
                    <a:pt x="13037" y="22180"/>
                  </a:cubicBezTo>
                  <a:cubicBezTo>
                    <a:pt x="7869" y="22180"/>
                    <a:pt x="3837" y="18030"/>
                    <a:pt x="3837" y="12843"/>
                  </a:cubicBezTo>
                  <a:cubicBezTo>
                    <a:pt x="3837" y="7676"/>
                    <a:pt x="7869" y="3506"/>
                    <a:pt x="13037" y="3506"/>
                  </a:cubicBezTo>
                  <a:cubicBezTo>
                    <a:pt x="13062" y="3506"/>
                    <a:pt x="13087" y="3506"/>
                    <a:pt x="13112" y="3506"/>
                  </a:cubicBezTo>
                  <a:cubicBezTo>
                    <a:pt x="15434" y="3506"/>
                    <a:pt x="17675" y="4404"/>
                    <a:pt x="19359" y="6012"/>
                  </a:cubicBezTo>
                  <a:lnTo>
                    <a:pt x="21845" y="3545"/>
                  </a:lnTo>
                  <a:cubicBezTo>
                    <a:pt x="19548" y="1268"/>
                    <a:pt x="16465" y="1"/>
                    <a:pt x="13255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899250" y="2670550"/>
              <a:ext cx="415000" cy="413525"/>
            </a:xfrm>
            <a:custGeom>
              <a:rect b="b" l="l" r="r" t="t"/>
              <a:pathLst>
                <a:path extrusionOk="0" h="16541" w="16600">
                  <a:moveTo>
                    <a:pt x="8300" y="3270"/>
                  </a:moveTo>
                  <a:cubicBezTo>
                    <a:pt x="10805" y="3270"/>
                    <a:pt x="12959" y="5305"/>
                    <a:pt x="12959" y="8281"/>
                  </a:cubicBezTo>
                  <a:cubicBezTo>
                    <a:pt x="12959" y="11256"/>
                    <a:pt x="10805" y="13292"/>
                    <a:pt x="8300" y="13292"/>
                  </a:cubicBezTo>
                  <a:cubicBezTo>
                    <a:pt x="5794" y="13292"/>
                    <a:pt x="3641" y="11217"/>
                    <a:pt x="3641" y="8281"/>
                  </a:cubicBezTo>
                  <a:cubicBezTo>
                    <a:pt x="3641" y="5325"/>
                    <a:pt x="5794" y="3270"/>
                    <a:pt x="8300" y="3270"/>
                  </a:cubicBezTo>
                  <a:close/>
                  <a:moveTo>
                    <a:pt x="8300" y="1"/>
                  </a:moveTo>
                  <a:cubicBezTo>
                    <a:pt x="3719" y="1"/>
                    <a:pt x="0" y="3485"/>
                    <a:pt x="0" y="8281"/>
                  </a:cubicBezTo>
                  <a:cubicBezTo>
                    <a:pt x="0" y="13057"/>
                    <a:pt x="3719" y="16541"/>
                    <a:pt x="8300" y="16541"/>
                  </a:cubicBezTo>
                  <a:cubicBezTo>
                    <a:pt x="12880" y="16541"/>
                    <a:pt x="16600" y="13037"/>
                    <a:pt x="16600" y="8281"/>
                  </a:cubicBezTo>
                  <a:cubicBezTo>
                    <a:pt x="16600" y="3504"/>
                    <a:pt x="12880" y="1"/>
                    <a:pt x="8300" y="1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351900" y="2670550"/>
              <a:ext cx="415025" cy="413525"/>
            </a:xfrm>
            <a:custGeom>
              <a:rect b="b" l="l" r="r" t="t"/>
              <a:pathLst>
                <a:path extrusionOk="0" h="16541" w="16601">
                  <a:moveTo>
                    <a:pt x="8300" y="3270"/>
                  </a:moveTo>
                  <a:cubicBezTo>
                    <a:pt x="10806" y="3270"/>
                    <a:pt x="12959" y="5305"/>
                    <a:pt x="12959" y="8281"/>
                  </a:cubicBezTo>
                  <a:cubicBezTo>
                    <a:pt x="12959" y="11256"/>
                    <a:pt x="10806" y="13292"/>
                    <a:pt x="8300" y="13292"/>
                  </a:cubicBezTo>
                  <a:cubicBezTo>
                    <a:pt x="5795" y="13292"/>
                    <a:pt x="3642" y="11217"/>
                    <a:pt x="3642" y="8281"/>
                  </a:cubicBezTo>
                  <a:cubicBezTo>
                    <a:pt x="3642" y="5325"/>
                    <a:pt x="5795" y="3270"/>
                    <a:pt x="8300" y="3270"/>
                  </a:cubicBezTo>
                  <a:close/>
                  <a:moveTo>
                    <a:pt x="8300" y="1"/>
                  </a:moveTo>
                  <a:cubicBezTo>
                    <a:pt x="3720" y="1"/>
                    <a:pt x="1" y="3485"/>
                    <a:pt x="1" y="8281"/>
                  </a:cubicBezTo>
                  <a:cubicBezTo>
                    <a:pt x="1" y="13057"/>
                    <a:pt x="3720" y="16541"/>
                    <a:pt x="8300" y="16541"/>
                  </a:cubicBezTo>
                  <a:cubicBezTo>
                    <a:pt x="12881" y="16541"/>
                    <a:pt x="16600" y="13037"/>
                    <a:pt x="16600" y="8281"/>
                  </a:cubicBezTo>
                  <a:cubicBezTo>
                    <a:pt x="16600" y="3504"/>
                    <a:pt x="12881" y="1"/>
                    <a:pt x="8300" y="1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805050" y="2670550"/>
              <a:ext cx="396425" cy="599500"/>
            </a:xfrm>
            <a:custGeom>
              <a:rect b="b" l="l" r="r" t="t"/>
              <a:pathLst>
                <a:path extrusionOk="0" h="23980" w="15857">
                  <a:moveTo>
                    <a:pt x="8242" y="3270"/>
                  </a:moveTo>
                  <a:cubicBezTo>
                    <a:pt x="10747" y="3270"/>
                    <a:pt x="12646" y="5403"/>
                    <a:pt x="12646" y="8300"/>
                  </a:cubicBezTo>
                  <a:cubicBezTo>
                    <a:pt x="12646" y="11217"/>
                    <a:pt x="10708" y="13292"/>
                    <a:pt x="8242" y="13292"/>
                  </a:cubicBezTo>
                  <a:cubicBezTo>
                    <a:pt x="5736" y="13292"/>
                    <a:pt x="3642" y="11197"/>
                    <a:pt x="3642" y="8300"/>
                  </a:cubicBezTo>
                  <a:cubicBezTo>
                    <a:pt x="3642" y="5423"/>
                    <a:pt x="5736" y="3270"/>
                    <a:pt x="8242" y="3270"/>
                  </a:cubicBezTo>
                  <a:close/>
                  <a:moveTo>
                    <a:pt x="7929" y="1"/>
                  </a:moveTo>
                  <a:cubicBezTo>
                    <a:pt x="3779" y="1"/>
                    <a:pt x="1" y="3641"/>
                    <a:pt x="1" y="8300"/>
                  </a:cubicBezTo>
                  <a:cubicBezTo>
                    <a:pt x="1" y="12978"/>
                    <a:pt x="3779" y="16541"/>
                    <a:pt x="7929" y="16541"/>
                  </a:cubicBezTo>
                  <a:cubicBezTo>
                    <a:pt x="9886" y="16541"/>
                    <a:pt x="11452" y="15660"/>
                    <a:pt x="12274" y="14662"/>
                  </a:cubicBezTo>
                  <a:lnTo>
                    <a:pt x="12392" y="14662"/>
                  </a:lnTo>
                  <a:lnTo>
                    <a:pt x="12392" y="15856"/>
                  </a:lnTo>
                  <a:cubicBezTo>
                    <a:pt x="12392" y="19007"/>
                    <a:pt x="10708" y="20710"/>
                    <a:pt x="7987" y="20710"/>
                  </a:cubicBezTo>
                  <a:cubicBezTo>
                    <a:pt x="5756" y="20710"/>
                    <a:pt x="4386" y="19105"/>
                    <a:pt x="3818" y="17774"/>
                  </a:cubicBezTo>
                  <a:lnTo>
                    <a:pt x="666" y="19085"/>
                  </a:lnTo>
                  <a:cubicBezTo>
                    <a:pt x="1874" y="22046"/>
                    <a:pt x="4748" y="23979"/>
                    <a:pt x="7939" y="23979"/>
                  </a:cubicBezTo>
                  <a:cubicBezTo>
                    <a:pt x="7955" y="23979"/>
                    <a:pt x="7971" y="23979"/>
                    <a:pt x="7987" y="23979"/>
                  </a:cubicBezTo>
                  <a:cubicBezTo>
                    <a:pt x="12255" y="23979"/>
                    <a:pt x="15856" y="21473"/>
                    <a:pt x="15856" y="15366"/>
                  </a:cubicBezTo>
                  <a:lnTo>
                    <a:pt x="15856" y="510"/>
                  </a:lnTo>
                  <a:lnTo>
                    <a:pt x="12392" y="510"/>
                  </a:lnTo>
                  <a:lnTo>
                    <a:pt x="12392" y="1860"/>
                  </a:lnTo>
                  <a:lnTo>
                    <a:pt x="12274" y="1860"/>
                  </a:lnTo>
                  <a:cubicBezTo>
                    <a:pt x="11452" y="882"/>
                    <a:pt x="9886" y="1"/>
                    <a:pt x="7929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2263600" y="2464050"/>
              <a:ext cx="91050" cy="607800"/>
            </a:xfrm>
            <a:custGeom>
              <a:rect b="b" l="l" r="r" t="t"/>
              <a:pathLst>
                <a:path extrusionOk="0" h="24312" w="3642">
                  <a:moveTo>
                    <a:pt x="0" y="0"/>
                  </a:moveTo>
                  <a:lnTo>
                    <a:pt x="0" y="24311"/>
                  </a:lnTo>
                  <a:lnTo>
                    <a:pt x="3641" y="24311"/>
                  </a:lnTo>
                  <a:lnTo>
                    <a:pt x="3641" y="0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2398650" y="2671050"/>
              <a:ext cx="381250" cy="413525"/>
            </a:xfrm>
            <a:custGeom>
              <a:rect b="b" l="l" r="r" t="t"/>
              <a:pathLst>
                <a:path extrusionOk="0" h="16541" w="15250">
                  <a:moveTo>
                    <a:pt x="7909" y="3191"/>
                  </a:moveTo>
                  <a:cubicBezTo>
                    <a:pt x="9358" y="3191"/>
                    <a:pt x="10571" y="3896"/>
                    <a:pt x="10982" y="4933"/>
                  </a:cubicBezTo>
                  <a:lnTo>
                    <a:pt x="3603" y="8006"/>
                  </a:lnTo>
                  <a:cubicBezTo>
                    <a:pt x="3505" y="4815"/>
                    <a:pt x="6069" y="3191"/>
                    <a:pt x="7909" y="3191"/>
                  </a:cubicBezTo>
                  <a:close/>
                  <a:moveTo>
                    <a:pt x="7792" y="0"/>
                  </a:moveTo>
                  <a:cubicBezTo>
                    <a:pt x="3505" y="0"/>
                    <a:pt x="1" y="3347"/>
                    <a:pt x="1" y="8261"/>
                  </a:cubicBezTo>
                  <a:cubicBezTo>
                    <a:pt x="1" y="12919"/>
                    <a:pt x="3505" y="16540"/>
                    <a:pt x="8203" y="16540"/>
                  </a:cubicBezTo>
                  <a:cubicBezTo>
                    <a:pt x="10982" y="16540"/>
                    <a:pt x="13566" y="15170"/>
                    <a:pt x="15093" y="12860"/>
                  </a:cubicBezTo>
                  <a:lnTo>
                    <a:pt x="12274" y="10981"/>
                  </a:lnTo>
                  <a:cubicBezTo>
                    <a:pt x="11335" y="12352"/>
                    <a:pt x="10043" y="13272"/>
                    <a:pt x="8203" y="13272"/>
                  </a:cubicBezTo>
                  <a:cubicBezTo>
                    <a:pt x="6343" y="13272"/>
                    <a:pt x="5032" y="12430"/>
                    <a:pt x="4190" y="10766"/>
                  </a:cubicBezTo>
                  <a:lnTo>
                    <a:pt x="15249" y="6186"/>
                  </a:lnTo>
                  <a:lnTo>
                    <a:pt x="14878" y="5266"/>
                  </a:lnTo>
                  <a:cubicBezTo>
                    <a:pt x="14192" y="3406"/>
                    <a:pt x="12098" y="0"/>
                    <a:pt x="7792" y="0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2973675" y="2507925"/>
              <a:ext cx="266225" cy="563925"/>
            </a:xfrm>
            <a:custGeom>
              <a:rect b="b" l="l" r="r" t="t"/>
              <a:pathLst>
                <a:path extrusionOk="0" h="22557" w="10649">
                  <a:moveTo>
                    <a:pt x="8601" y="1"/>
                  </a:moveTo>
                  <a:cubicBezTo>
                    <a:pt x="8514" y="1"/>
                    <a:pt x="8426" y="3"/>
                    <a:pt x="8339" y="7"/>
                  </a:cubicBezTo>
                  <a:cubicBezTo>
                    <a:pt x="5109" y="7"/>
                    <a:pt x="2897" y="2043"/>
                    <a:pt x="2897" y="5175"/>
                  </a:cubicBezTo>
                  <a:lnTo>
                    <a:pt x="2897" y="7210"/>
                  </a:lnTo>
                  <a:lnTo>
                    <a:pt x="0" y="7210"/>
                  </a:lnTo>
                  <a:lnTo>
                    <a:pt x="0" y="9833"/>
                  </a:lnTo>
                  <a:lnTo>
                    <a:pt x="2897" y="9833"/>
                  </a:lnTo>
                  <a:lnTo>
                    <a:pt x="2897" y="22556"/>
                  </a:lnTo>
                  <a:lnTo>
                    <a:pt x="5755" y="22556"/>
                  </a:lnTo>
                  <a:lnTo>
                    <a:pt x="5755" y="9833"/>
                  </a:lnTo>
                  <a:lnTo>
                    <a:pt x="9768" y="9833"/>
                  </a:lnTo>
                  <a:lnTo>
                    <a:pt x="9768" y="7210"/>
                  </a:lnTo>
                  <a:lnTo>
                    <a:pt x="5755" y="7210"/>
                  </a:lnTo>
                  <a:lnTo>
                    <a:pt x="5755" y="5273"/>
                  </a:lnTo>
                  <a:cubicBezTo>
                    <a:pt x="5755" y="3472"/>
                    <a:pt x="6890" y="2630"/>
                    <a:pt x="8339" y="2630"/>
                  </a:cubicBezTo>
                  <a:cubicBezTo>
                    <a:pt x="8383" y="2628"/>
                    <a:pt x="8428" y="2627"/>
                    <a:pt x="8472" y="2627"/>
                  </a:cubicBezTo>
                  <a:cubicBezTo>
                    <a:pt x="8878" y="2627"/>
                    <a:pt x="9280" y="2708"/>
                    <a:pt x="9650" y="2884"/>
                  </a:cubicBezTo>
                  <a:lnTo>
                    <a:pt x="10649" y="399"/>
                  </a:lnTo>
                  <a:cubicBezTo>
                    <a:pt x="9988" y="138"/>
                    <a:pt x="9296" y="1"/>
                    <a:pt x="8601" y="1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3237425" y="2675450"/>
              <a:ext cx="394950" cy="408625"/>
            </a:xfrm>
            <a:custGeom>
              <a:rect b="b" l="l" r="r" t="t"/>
              <a:pathLst>
                <a:path extrusionOk="0" h="16345" w="15798">
                  <a:moveTo>
                    <a:pt x="7889" y="2623"/>
                  </a:moveTo>
                  <a:cubicBezTo>
                    <a:pt x="10454" y="2623"/>
                    <a:pt x="12900" y="4659"/>
                    <a:pt x="12900" y="8182"/>
                  </a:cubicBezTo>
                  <a:cubicBezTo>
                    <a:pt x="12900" y="11686"/>
                    <a:pt x="10454" y="13722"/>
                    <a:pt x="7889" y="13722"/>
                  </a:cubicBezTo>
                  <a:cubicBezTo>
                    <a:pt x="5325" y="13722"/>
                    <a:pt x="2878" y="11686"/>
                    <a:pt x="2878" y="8182"/>
                  </a:cubicBezTo>
                  <a:cubicBezTo>
                    <a:pt x="2878" y="4659"/>
                    <a:pt x="5325" y="2623"/>
                    <a:pt x="7889" y="2623"/>
                  </a:cubicBezTo>
                  <a:close/>
                  <a:moveTo>
                    <a:pt x="7889" y="0"/>
                  </a:moveTo>
                  <a:cubicBezTo>
                    <a:pt x="3289" y="0"/>
                    <a:pt x="1" y="3504"/>
                    <a:pt x="1" y="8182"/>
                  </a:cubicBezTo>
                  <a:cubicBezTo>
                    <a:pt x="1" y="12841"/>
                    <a:pt x="3289" y="16345"/>
                    <a:pt x="7889" y="16345"/>
                  </a:cubicBezTo>
                  <a:cubicBezTo>
                    <a:pt x="12509" y="16345"/>
                    <a:pt x="15797" y="12841"/>
                    <a:pt x="15797" y="8182"/>
                  </a:cubicBezTo>
                  <a:cubicBezTo>
                    <a:pt x="15797" y="3504"/>
                    <a:pt x="1248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3690100" y="2678325"/>
              <a:ext cx="237350" cy="393525"/>
            </a:xfrm>
            <a:custGeom>
              <a:rect b="b" l="l" r="r" t="t"/>
              <a:pathLst>
                <a:path extrusionOk="0" h="15741" w="9494">
                  <a:moveTo>
                    <a:pt x="7479" y="1"/>
                  </a:moveTo>
                  <a:cubicBezTo>
                    <a:pt x="7426" y="1"/>
                    <a:pt x="7374" y="1"/>
                    <a:pt x="7321" y="3"/>
                  </a:cubicBezTo>
                  <a:cubicBezTo>
                    <a:pt x="5736" y="3"/>
                    <a:pt x="3504" y="1138"/>
                    <a:pt x="2878" y="2900"/>
                  </a:cubicBezTo>
                  <a:lnTo>
                    <a:pt x="2760" y="2900"/>
                  </a:lnTo>
                  <a:lnTo>
                    <a:pt x="2760" y="394"/>
                  </a:lnTo>
                  <a:lnTo>
                    <a:pt x="0" y="394"/>
                  </a:lnTo>
                  <a:lnTo>
                    <a:pt x="0" y="15740"/>
                  </a:lnTo>
                  <a:lnTo>
                    <a:pt x="2878" y="15740"/>
                  </a:lnTo>
                  <a:lnTo>
                    <a:pt x="2878" y="7343"/>
                  </a:lnTo>
                  <a:cubicBezTo>
                    <a:pt x="2878" y="4524"/>
                    <a:pt x="4894" y="2861"/>
                    <a:pt x="6851" y="2861"/>
                  </a:cubicBezTo>
                  <a:cubicBezTo>
                    <a:pt x="6905" y="2859"/>
                    <a:pt x="6958" y="2858"/>
                    <a:pt x="7011" y="2858"/>
                  </a:cubicBezTo>
                  <a:cubicBezTo>
                    <a:pt x="7483" y="2858"/>
                    <a:pt x="7940" y="2935"/>
                    <a:pt x="8398" y="3076"/>
                  </a:cubicBezTo>
                  <a:lnTo>
                    <a:pt x="9494" y="394"/>
                  </a:lnTo>
                  <a:cubicBezTo>
                    <a:pt x="8857" y="122"/>
                    <a:pt x="8170" y="1"/>
                    <a:pt x="7479" y="1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4131500" y="2511025"/>
              <a:ext cx="327400" cy="560825"/>
            </a:xfrm>
            <a:custGeom>
              <a:rect b="b" l="l" r="r" t="t"/>
              <a:pathLst>
                <a:path extrusionOk="0" h="22433" w="13096">
                  <a:moveTo>
                    <a:pt x="1" y="1"/>
                  </a:moveTo>
                  <a:lnTo>
                    <a:pt x="1" y="22432"/>
                  </a:lnTo>
                  <a:lnTo>
                    <a:pt x="13096" y="22432"/>
                  </a:lnTo>
                  <a:lnTo>
                    <a:pt x="13096" y="19673"/>
                  </a:lnTo>
                  <a:lnTo>
                    <a:pt x="2898" y="19673"/>
                  </a:lnTo>
                  <a:lnTo>
                    <a:pt x="2898" y="12548"/>
                  </a:lnTo>
                  <a:lnTo>
                    <a:pt x="12098" y="12548"/>
                  </a:lnTo>
                  <a:lnTo>
                    <a:pt x="12098" y="9866"/>
                  </a:lnTo>
                  <a:lnTo>
                    <a:pt x="2898" y="9866"/>
                  </a:lnTo>
                  <a:lnTo>
                    <a:pt x="2898" y="2760"/>
                  </a:lnTo>
                  <a:lnTo>
                    <a:pt x="13096" y="2760"/>
                  </a:lnTo>
                  <a:lnTo>
                    <a:pt x="13096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4505875" y="2511025"/>
              <a:ext cx="385150" cy="573050"/>
            </a:xfrm>
            <a:custGeom>
              <a:rect b="b" l="l" r="r" t="t"/>
              <a:pathLst>
                <a:path extrusionOk="0" h="22922" w="15406">
                  <a:moveTo>
                    <a:pt x="7771" y="9200"/>
                  </a:moveTo>
                  <a:cubicBezTo>
                    <a:pt x="10335" y="9200"/>
                    <a:pt x="12665" y="11236"/>
                    <a:pt x="12665" y="14759"/>
                  </a:cubicBezTo>
                  <a:cubicBezTo>
                    <a:pt x="12665" y="18263"/>
                    <a:pt x="10335" y="20299"/>
                    <a:pt x="7771" y="20299"/>
                  </a:cubicBezTo>
                  <a:cubicBezTo>
                    <a:pt x="5187" y="20299"/>
                    <a:pt x="2878" y="18204"/>
                    <a:pt x="2878" y="14759"/>
                  </a:cubicBezTo>
                  <a:cubicBezTo>
                    <a:pt x="2878" y="11314"/>
                    <a:pt x="5187" y="9200"/>
                    <a:pt x="7771" y="9200"/>
                  </a:cubicBezTo>
                  <a:close/>
                  <a:moveTo>
                    <a:pt x="12528" y="1"/>
                  </a:moveTo>
                  <a:lnTo>
                    <a:pt x="12528" y="7086"/>
                  </a:lnTo>
                  <a:lnTo>
                    <a:pt x="12665" y="9200"/>
                  </a:lnTo>
                  <a:lnTo>
                    <a:pt x="12528" y="9200"/>
                  </a:lnTo>
                  <a:cubicBezTo>
                    <a:pt x="11647" y="7791"/>
                    <a:pt x="9748" y="6577"/>
                    <a:pt x="7301" y="6577"/>
                  </a:cubicBezTo>
                  <a:cubicBezTo>
                    <a:pt x="3426" y="6577"/>
                    <a:pt x="0" y="10062"/>
                    <a:pt x="0" y="14759"/>
                  </a:cubicBezTo>
                  <a:cubicBezTo>
                    <a:pt x="0" y="19457"/>
                    <a:pt x="3426" y="22922"/>
                    <a:pt x="7301" y="22922"/>
                  </a:cubicBezTo>
                  <a:cubicBezTo>
                    <a:pt x="9748" y="22922"/>
                    <a:pt x="11647" y="21708"/>
                    <a:pt x="12528" y="20299"/>
                  </a:cubicBezTo>
                  <a:lnTo>
                    <a:pt x="12665" y="20299"/>
                  </a:lnTo>
                  <a:lnTo>
                    <a:pt x="12665" y="22432"/>
                  </a:lnTo>
                  <a:lnTo>
                    <a:pt x="15405" y="22432"/>
                  </a:lnTo>
                  <a:lnTo>
                    <a:pt x="15405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4967825" y="2688175"/>
              <a:ext cx="340125" cy="395900"/>
            </a:xfrm>
            <a:custGeom>
              <a:rect b="b" l="l" r="r" t="t"/>
              <a:pathLst>
                <a:path extrusionOk="0" h="15836" w="13605">
                  <a:moveTo>
                    <a:pt x="1" y="0"/>
                  </a:moveTo>
                  <a:lnTo>
                    <a:pt x="1" y="9376"/>
                  </a:lnTo>
                  <a:cubicBezTo>
                    <a:pt x="1" y="13174"/>
                    <a:pt x="1919" y="15836"/>
                    <a:pt x="5873" y="15836"/>
                  </a:cubicBezTo>
                  <a:cubicBezTo>
                    <a:pt x="7967" y="15836"/>
                    <a:pt x="9866" y="14622"/>
                    <a:pt x="10727" y="13213"/>
                  </a:cubicBezTo>
                  <a:lnTo>
                    <a:pt x="10845" y="13213"/>
                  </a:lnTo>
                  <a:lnTo>
                    <a:pt x="10845" y="15346"/>
                  </a:lnTo>
                  <a:lnTo>
                    <a:pt x="13605" y="15346"/>
                  </a:lnTo>
                  <a:lnTo>
                    <a:pt x="13605" y="0"/>
                  </a:lnTo>
                  <a:lnTo>
                    <a:pt x="10727" y="0"/>
                  </a:lnTo>
                  <a:lnTo>
                    <a:pt x="10727" y="8456"/>
                  </a:lnTo>
                  <a:cubicBezTo>
                    <a:pt x="10727" y="10805"/>
                    <a:pt x="9181" y="13213"/>
                    <a:pt x="6675" y="13213"/>
                  </a:cubicBezTo>
                  <a:cubicBezTo>
                    <a:pt x="4483" y="13213"/>
                    <a:pt x="2898" y="12117"/>
                    <a:pt x="2898" y="8926"/>
                  </a:cubicBezTo>
                  <a:lnTo>
                    <a:pt x="2898" y="0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5365675" y="2675450"/>
              <a:ext cx="368025" cy="408625"/>
            </a:xfrm>
            <a:custGeom>
              <a:rect b="b" l="l" r="r" t="t"/>
              <a:pathLst>
                <a:path extrusionOk="0" h="16345" w="14721">
                  <a:moveTo>
                    <a:pt x="7889" y="0"/>
                  </a:moveTo>
                  <a:cubicBezTo>
                    <a:pt x="3289" y="0"/>
                    <a:pt x="1" y="3504"/>
                    <a:pt x="1" y="8182"/>
                  </a:cubicBezTo>
                  <a:cubicBezTo>
                    <a:pt x="1" y="12802"/>
                    <a:pt x="3289" y="16345"/>
                    <a:pt x="7889" y="16345"/>
                  </a:cubicBezTo>
                  <a:cubicBezTo>
                    <a:pt x="11550" y="16345"/>
                    <a:pt x="13781" y="14192"/>
                    <a:pt x="14721" y="11941"/>
                  </a:cubicBezTo>
                  <a:lnTo>
                    <a:pt x="12156" y="10844"/>
                  </a:lnTo>
                  <a:cubicBezTo>
                    <a:pt x="11393" y="12626"/>
                    <a:pt x="9827" y="13722"/>
                    <a:pt x="7693" y="13722"/>
                  </a:cubicBezTo>
                  <a:cubicBezTo>
                    <a:pt x="5266" y="13722"/>
                    <a:pt x="2878" y="11490"/>
                    <a:pt x="2878" y="8182"/>
                  </a:cubicBezTo>
                  <a:cubicBezTo>
                    <a:pt x="2878" y="4855"/>
                    <a:pt x="5247" y="2643"/>
                    <a:pt x="7693" y="2643"/>
                  </a:cubicBezTo>
                  <a:cubicBezTo>
                    <a:pt x="9827" y="2643"/>
                    <a:pt x="11236" y="3700"/>
                    <a:pt x="12000" y="5520"/>
                  </a:cubicBezTo>
                  <a:lnTo>
                    <a:pt x="14623" y="4424"/>
                  </a:lnTo>
                  <a:cubicBezTo>
                    <a:pt x="13683" y="2154"/>
                    <a:pt x="1156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5774300" y="2675450"/>
              <a:ext cx="341100" cy="408625"/>
            </a:xfrm>
            <a:custGeom>
              <a:rect b="b" l="l" r="r" t="t"/>
              <a:pathLst>
                <a:path extrusionOk="0" h="16345" w="13644">
                  <a:moveTo>
                    <a:pt x="7223" y="8241"/>
                  </a:moveTo>
                  <a:cubicBezTo>
                    <a:pt x="9670" y="8241"/>
                    <a:pt x="10904" y="9239"/>
                    <a:pt x="10904" y="9239"/>
                  </a:cubicBezTo>
                  <a:cubicBezTo>
                    <a:pt x="10904" y="11745"/>
                    <a:pt x="8496" y="13722"/>
                    <a:pt x="6186" y="13722"/>
                  </a:cubicBezTo>
                  <a:cubicBezTo>
                    <a:pt x="4698" y="13722"/>
                    <a:pt x="2995" y="12900"/>
                    <a:pt x="2995" y="11275"/>
                  </a:cubicBezTo>
                  <a:cubicBezTo>
                    <a:pt x="2995" y="9866"/>
                    <a:pt x="4189" y="8241"/>
                    <a:pt x="7223" y="8241"/>
                  </a:cubicBezTo>
                  <a:close/>
                  <a:moveTo>
                    <a:pt x="6832" y="0"/>
                  </a:moveTo>
                  <a:cubicBezTo>
                    <a:pt x="2976" y="0"/>
                    <a:pt x="1116" y="2330"/>
                    <a:pt x="588" y="3739"/>
                  </a:cubicBezTo>
                  <a:lnTo>
                    <a:pt x="3230" y="4855"/>
                  </a:lnTo>
                  <a:cubicBezTo>
                    <a:pt x="3759" y="3426"/>
                    <a:pt x="5286" y="2643"/>
                    <a:pt x="6891" y="2643"/>
                  </a:cubicBezTo>
                  <a:cubicBezTo>
                    <a:pt x="9044" y="2643"/>
                    <a:pt x="10904" y="4033"/>
                    <a:pt x="10884" y="6362"/>
                  </a:cubicBezTo>
                  <a:lnTo>
                    <a:pt x="10884" y="6793"/>
                  </a:lnTo>
                  <a:cubicBezTo>
                    <a:pt x="10297" y="6460"/>
                    <a:pt x="8789" y="5853"/>
                    <a:pt x="6734" y="5853"/>
                  </a:cubicBezTo>
                  <a:cubicBezTo>
                    <a:pt x="3132" y="5853"/>
                    <a:pt x="0" y="7732"/>
                    <a:pt x="0" y="11216"/>
                  </a:cubicBezTo>
                  <a:cubicBezTo>
                    <a:pt x="0" y="14407"/>
                    <a:pt x="2604" y="16345"/>
                    <a:pt x="5736" y="16345"/>
                  </a:cubicBezTo>
                  <a:cubicBezTo>
                    <a:pt x="8359" y="16345"/>
                    <a:pt x="9925" y="14994"/>
                    <a:pt x="10766" y="13722"/>
                  </a:cubicBezTo>
                  <a:lnTo>
                    <a:pt x="10904" y="13722"/>
                  </a:lnTo>
                  <a:lnTo>
                    <a:pt x="10904" y="15855"/>
                  </a:lnTo>
                  <a:lnTo>
                    <a:pt x="13644" y="15855"/>
                  </a:lnTo>
                  <a:lnTo>
                    <a:pt x="13644" y="6577"/>
                  </a:lnTo>
                  <a:cubicBezTo>
                    <a:pt x="13644" y="2251"/>
                    <a:pt x="10590" y="0"/>
                    <a:pt x="6832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6152575" y="2570725"/>
              <a:ext cx="249125" cy="507150"/>
            </a:xfrm>
            <a:custGeom>
              <a:rect b="b" l="l" r="r" t="t"/>
              <a:pathLst>
                <a:path extrusionOk="0" h="20286" w="9965">
                  <a:moveTo>
                    <a:pt x="2682" y="1"/>
                  </a:moveTo>
                  <a:lnTo>
                    <a:pt x="2682" y="4698"/>
                  </a:lnTo>
                  <a:lnTo>
                    <a:pt x="1" y="4698"/>
                  </a:lnTo>
                  <a:lnTo>
                    <a:pt x="1" y="7321"/>
                  </a:lnTo>
                  <a:lnTo>
                    <a:pt x="2682" y="7321"/>
                  </a:lnTo>
                  <a:lnTo>
                    <a:pt x="2682" y="15366"/>
                  </a:lnTo>
                  <a:cubicBezTo>
                    <a:pt x="2682" y="18498"/>
                    <a:pt x="4405" y="20279"/>
                    <a:pt x="7635" y="20279"/>
                  </a:cubicBezTo>
                  <a:cubicBezTo>
                    <a:pt x="7724" y="20284"/>
                    <a:pt x="7813" y="20286"/>
                    <a:pt x="7901" y="20286"/>
                  </a:cubicBezTo>
                  <a:cubicBezTo>
                    <a:pt x="8611" y="20286"/>
                    <a:pt x="9303" y="20147"/>
                    <a:pt x="9964" y="19868"/>
                  </a:cubicBezTo>
                  <a:lnTo>
                    <a:pt x="8946" y="17402"/>
                  </a:lnTo>
                  <a:cubicBezTo>
                    <a:pt x="8570" y="17563"/>
                    <a:pt x="8161" y="17659"/>
                    <a:pt x="7749" y="17659"/>
                  </a:cubicBezTo>
                  <a:cubicBezTo>
                    <a:pt x="7711" y="17659"/>
                    <a:pt x="7673" y="17658"/>
                    <a:pt x="7635" y="17656"/>
                  </a:cubicBezTo>
                  <a:cubicBezTo>
                    <a:pt x="6284" y="17656"/>
                    <a:pt x="5579" y="16854"/>
                    <a:pt x="5579" y="15151"/>
                  </a:cubicBezTo>
                  <a:lnTo>
                    <a:pt x="5579" y="7321"/>
                  </a:lnTo>
                  <a:lnTo>
                    <a:pt x="9338" y="7321"/>
                  </a:lnTo>
                  <a:lnTo>
                    <a:pt x="9338" y="4698"/>
                  </a:lnTo>
                  <a:lnTo>
                    <a:pt x="5579" y="4698"/>
                  </a:lnTo>
                  <a:lnTo>
                    <a:pt x="5579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6437875" y="2504825"/>
              <a:ext cx="119425" cy="567025"/>
            </a:xfrm>
            <a:custGeom>
              <a:rect b="b" l="l" r="r" t="t"/>
              <a:pathLst>
                <a:path extrusionOk="0" h="22681" w="4777">
                  <a:moveTo>
                    <a:pt x="2058" y="1"/>
                  </a:moveTo>
                  <a:cubicBezTo>
                    <a:pt x="1018" y="1"/>
                    <a:pt x="20" y="802"/>
                    <a:pt x="20" y="2030"/>
                  </a:cubicBezTo>
                  <a:cubicBezTo>
                    <a:pt x="1" y="3165"/>
                    <a:pt x="921" y="4085"/>
                    <a:pt x="2056" y="4085"/>
                  </a:cubicBezTo>
                  <a:cubicBezTo>
                    <a:pt x="3857" y="4065"/>
                    <a:pt x="4777" y="1893"/>
                    <a:pt x="3485" y="601"/>
                  </a:cubicBezTo>
                  <a:cubicBezTo>
                    <a:pt x="3071" y="187"/>
                    <a:pt x="2560" y="1"/>
                    <a:pt x="2058" y="1"/>
                  </a:cubicBezTo>
                  <a:close/>
                  <a:moveTo>
                    <a:pt x="607" y="7334"/>
                  </a:moveTo>
                  <a:lnTo>
                    <a:pt x="607" y="22680"/>
                  </a:lnTo>
                  <a:lnTo>
                    <a:pt x="3485" y="22680"/>
                  </a:lnTo>
                  <a:lnTo>
                    <a:pt x="3485" y="7334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6585675" y="2675450"/>
              <a:ext cx="394450" cy="408625"/>
            </a:xfrm>
            <a:custGeom>
              <a:rect b="b" l="l" r="r" t="t"/>
              <a:pathLst>
                <a:path extrusionOk="0" h="16345" w="15778">
                  <a:moveTo>
                    <a:pt x="7889" y="2623"/>
                  </a:moveTo>
                  <a:cubicBezTo>
                    <a:pt x="10453" y="2623"/>
                    <a:pt x="12900" y="4659"/>
                    <a:pt x="12900" y="8182"/>
                  </a:cubicBezTo>
                  <a:cubicBezTo>
                    <a:pt x="12900" y="11686"/>
                    <a:pt x="10453" y="13722"/>
                    <a:pt x="7889" y="13722"/>
                  </a:cubicBezTo>
                  <a:cubicBezTo>
                    <a:pt x="5324" y="13722"/>
                    <a:pt x="2878" y="11686"/>
                    <a:pt x="2878" y="8182"/>
                  </a:cubicBezTo>
                  <a:cubicBezTo>
                    <a:pt x="2878" y="4659"/>
                    <a:pt x="5324" y="2623"/>
                    <a:pt x="7889" y="2623"/>
                  </a:cubicBezTo>
                  <a:close/>
                  <a:moveTo>
                    <a:pt x="7889" y="0"/>
                  </a:moveTo>
                  <a:cubicBezTo>
                    <a:pt x="3289" y="0"/>
                    <a:pt x="0" y="3504"/>
                    <a:pt x="0" y="8182"/>
                  </a:cubicBezTo>
                  <a:cubicBezTo>
                    <a:pt x="0" y="12841"/>
                    <a:pt x="3289" y="16345"/>
                    <a:pt x="7889" y="16345"/>
                  </a:cubicBezTo>
                  <a:cubicBezTo>
                    <a:pt x="12489" y="16345"/>
                    <a:pt x="15777" y="12841"/>
                    <a:pt x="15777" y="8182"/>
                  </a:cubicBezTo>
                  <a:cubicBezTo>
                    <a:pt x="15777" y="3504"/>
                    <a:pt x="1248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7037850" y="2675450"/>
              <a:ext cx="340125" cy="396400"/>
            </a:xfrm>
            <a:custGeom>
              <a:rect b="b" l="l" r="r" t="t"/>
              <a:pathLst>
                <a:path extrusionOk="0" h="15856" w="13605">
                  <a:moveTo>
                    <a:pt x="7752" y="0"/>
                  </a:moveTo>
                  <a:cubicBezTo>
                    <a:pt x="5638" y="0"/>
                    <a:pt x="3700" y="1234"/>
                    <a:pt x="2897" y="2643"/>
                  </a:cubicBezTo>
                  <a:lnTo>
                    <a:pt x="2760" y="2643"/>
                  </a:lnTo>
                  <a:lnTo>
                    <a:pt x="2760" y="509"/>
                  </a:lnTo>
                  <a:lnTo>
                    <a:pt x="0" y="509"/>
                  </a:lnTo>
                  <a:lnTo>
                    <a:pt x="0" y="15855"/>
                  </a:lnTo>
                  <a:lnTo>
                    <a:pt x="2897" y="15855"/>
                  </a:lnTo>
                  <a:lnTo>
                    <a:pt x="2897" y="7360"/>
                  </a:lnTo>
                  <a:cubicBezTo>
                    <a:pt x="2897" y="5011"/>
                    <a:pt x="4424" y="2623"/>
                    <a:pt x="6929" y="2623"/>
                  </a:cubicBezTo>
                  <a:cubicBezTo>
                    <a:pt x="9122" y="2623"/>
                    <a:pt x="10727" y="3700"/>
                    <a:pt x="10727" y="6891"/>
                  </a:cubicBezTo>
                  <a:lnTo>
                    <a:pt x="10727" y="15855"/>
                  </a:lnTo>
                  <a:lnTo>
                    <a:pt x="13604" y="15855"/>
                  </a:lnTo>
                  <a:lnTo>
                    <a:pt x="13604" y="6460"/>
                  </a:lnTo>
                  <a:cubicBezTo>
                    <a:pt x="13604" y="2663"/>
                    <a:pt x="11667" y="0"/>
                    <a:pt x="7752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_Two columns">
  <p:cSld name="CUSTOM_2_2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1"/>
          <p:cNvSpPr txBox="1"/>
          <p:nvPr>
            <p:ph type="title"/>
          </p:nvPr>
        </p:nvSpPr>
        <p:spPr>
          <a:xfrm>
            <a:off x="1219133" y="1227333"/>
            <a:ext cx="10872000" cy="26664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/>
        </p:txBody>
      </p:sp>
      <p:sp>
        <p:nvSpPr>
          <p:cNvPr id="416" name="Google Shape;416;p41"/>
          <p:cNvSpPr txBox="1"/>
          <p:nvPr>
            <p:ph idx="1" type="body"/>
          </p:nvPr>
        </p:nvSpPr>
        <p:spPr>
          <a:xfrm>
            <a:off x="1219133" y="4096667"/>
            <a:ext cx="10872000" cy="84048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indent="-4000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●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40005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○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40005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■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40005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●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40005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○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40005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■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40005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●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40005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○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40005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■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417" name="Google Shape;417;p41"/>
          <p:cNvSpPr txBox="1"/>
          <p:nvPr>
            <p:ph idx="2" type="body"/>
          </p:nvPr>
        </p:nvSpPr>
        <p:spPr>
          <a:xfrm>
            <a:off x="12293667" y="4096667"/>
            <a:ext cx="10872000" cy="84048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indent="-4000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●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40005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○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40005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■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40005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●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40005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○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40005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■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40005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●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40005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○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40005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■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418" name="Google Shape;418;p41"/>
          <p:cNvSpPr txBox="1"/>
          <p:nvPr/>
        </p:nvSpPr>
        <p:spPr>
          <a:xfrm>
            <a:off x="18033533" y="-802"/>
            <a:ext cx="5131200" cy="122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 + Confidential</a:t>
            </a:r>
            <a:endParaRPr sz="1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419" name="Google Shape;419;p41"/>
          <p:cNvGrpSpPr/>
          <p:nvPr/>
        </p:nvGrpSpPr>
        <p:grpSpPr>
          <a:xfrm>
            <a:off x="19804432" y="12842890"/>
            <a:ext cx="3360083" cy="389941"/>
            <a:chOff x="242525" y="2441975"/>
            <a:chExt cx="7135450" cy="828075"/>
          </a:xfrm>
        </p:grpSpPr>
        <p:sp>
          <p:nvSpPr>
            <p:cNvPr id="420" name="Google Shape;420;p41"/>
            <p:cNvSpPr/>
            <p:nvPr/>
          </p:nvSpPr>
          <p:spPr>
            <a:xfrm>
              <a:off x="242525" y="2441975"/>
              <a:ext cx="625925" cy="642600"/>
            </a:xfrm>
            <a:custGeom>
              <a:rect b="b" l="l" r="r" t="t"/>
              <a:pathLst>
                <a:path extrusionOk="0" h="25704" w="25037">
                  <a:moveTo>
                    <a:pt x="13255" y="1"/>
                  </a:moveTo>
                  <a:cubicBezTo>
                    <a:pt x="13182" y="1"/>
                    <a:pt x="13110" y="1"/>
                    <a:pt x="13037" y="3"/>
                  </a:cubicBezTo>
                  <a:cubicBezTo>
                    <a:pt x="5951" y="3"/>
                    <a:pt x="0" y="5777"/>
                    <a:pt x="0" y="12843"/>
                  </a:cubicBezTo>
                  <a:cubicBezTo>
                    <a:pt x="0" y="19929"/>
                    <a:pt x="5951" y="25684"/>
                    <a:pt x="13037" y="25703"/>
                  </a:cubicBezTo>
                  <a:cubicBezTo>
                    <a:pt x="16854" y="25703"/>
                    <a:pt x="19731" y="24451"/>
                    <a:pt x="22002" y="22102"/>
                  </a:cubicBezTo>
                  <a:cubicBezTo>
                    <a:pt x="24312" y="19772"/>
                    <a:pt x="25036" y="16523"/>
                    <a:pt x="25036" y="13881"/>
                  </a:cubicBezTo>
                  <a:cubicBezTo>
                    <a:pt x="25036" y="13156"/>
                    <a:pt x="24977" y="12413"/>
                    <a:pt x="24840" y="11688"/>
                  </a:cubicBezTo>
                  <a:lnTo>
                    <a:pt x="13037" y="11688"/>
                  </a:lnTo>
                  <a:lnTo>
                    <a:pt x="13037" y="15212"/>
                  </a:lnTo>
                  <a:lnTo>
                    <a:pt x="21434" y="15212"/>
                  </a:lnTo>
                  <a:cubicBezTo>
                    <a:pt x="21180" y="17169"/>
                    <a:pt x="20534" y="18598"/>
                    <a:pt x="19516" y="19616"/>
                  </a:cubicBezTo>
                  <a:cubicBezTo>
                    <a:pt x="18302" y="20829"/>
                    <a:pt x="16384" y="22180"/>
                    <a:pt x="13037" y="22180"/>
                  </a:cubicBezTo>
                  <a:cubicBezTo>
                    <a:pt x="7869" y="22180"/>
                    <a:pt x="3837" y="18030"/>
                    <a:pt x="3837" y="12843"/>
                  </a:cubicBezTo>
                  <a:cubicBezTo>
                    <a:pt x="3837" y="7676"/>
                    <a:pt x="7869" y="3506"/>
                    <a:pt x="13037" y="3506"/>
                  </a:cubicBezTo>
                  <a:cubicBezTo>
                    <a:pt x="13062" y="3506"/>
                    <a:pt x="13087" y="3506"/>
                    <a:pt x="13112" y="3506"/>
                  </a:cubicBezTo>
                  <a:cubicBezTo>
                    <a:pt x="15434" y="3506"/>
                    <a:pt x="17675" y="4404"/>
                    <a:pt x="19359" y="6012"/>
                  </a:cubicBezTo>
                  <a:lnTo>
                    <a:pt x="21845" y="3545"/>
                  </a:lnTo>
                  <a:cubicBezTo>
                    <a:pt x="19548" y="1268"/>
                    <a:pt x="16465" y="1"/>
                    <a:pt x="13255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41"/>
            <p:cNvSpPr/>
            <p:nvPr/>
          </p:nvSpPr>
          <p:spPr>
            <a:xfrm>
              <a:off x="899250" y="2670550"/>
              <a:ext cx="415000" cy="413525"/>
            </a:xfrm>
            <a:custGeom>
              <a:rect b="b" l="l" r="r" t="t"/>
              <a:pathLst>
                <a:path extrusionOk="0" h="16541" w="16600">
                  <a:moveTo>
                    <a:pt x="8300" y="3270"/>
                  </a:moveTo>
                  <a:cubicBezTo>
                    <a:pt x="10805" y="3270"/>
                    <a:pt x="12959" y="5305"/>
                    <a:pt x="12959" y="8281"/>
                  </a:cubicBezTo>
                  <a:cubicBezTo>
                    <a:pt x="12959" y="11256"/>
                    <a:pt x="10805" y="13292"/>
                    <a:pt x="8300" y="13292"/>
                  </a:cubicBezTo>
                  <a:cubicBezTo>
                    <a:pt x="5794" y="13292"/>
                    <a:pt x="3641" y="11217"/>
                    <a:pt x="3641" y="8281"/>
                  </a:cubicBezTo>
                  <a:cubicBezTo>
                    <a:pt x="3641" y="5325"/>
                    <a:pt x="5794" y="3270"/>
                    <a:pt x="8300" y="3270"/>
                  </a:cubicBezTo>
                  <a:close/>
                  <a:moveTo>
                    <a:pt x="8300" y="1"/>
                  </a:moveTo>
                  <a:cubicBezTo>
                    <a:pt x="3719" y="1"/>
                    <a:pt x="0" y="3485"/>
                    <a:pt x="0" y="8281"/>
                  </a:cubicBezTo>
                  <a:cubicBezTo>
                    <a:pt x="0" y="13057"/>
                    <a:pt x="3719" y="16541"/>
                    <a:pt x="8300" y="16541"/>
                  </a:cubicBezTo>
                  <a:cubicBezTo>
                    <a:pt x="12880" y="16541"/>
                    <a:pt x="16600" y="13037"/>
                    <a:pt x="16600" y="8281"/>
                  </a:cubicBezTo>
                  <a:cubicBezTo>
                    <a:pt x="16600" y="3504"/>
                    <a:pt x="12880" y="1"/>
                    <a:pt x="8300" y="1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41"/>
            <p:cNvSpPr/>
            <p:nvPr/>
          </p:nvSpPr>
          <p:spPr>
            <a:xfrm>
              <a:off x="1351900" y="2670550"/>
              <a:ext cx="415025" cy="413525"/>
            </a:xfrm>
            <a:custGeom>
              <a:rect b="b" l="l" r="r" t="t"/>
              <a:pathLst>
                <a:path extrusionOk="0" h="16541" w="16601">
                  <a:moveTo>
                    <a:pt x="8300" y="3270"/>
                  </a:moveTo>
                  <a:cubicBezTo>
                    <a:pt x="10806" y="3270"/>
                    <a:pt x="12959" y="5305"/>
                    <a:pt x="12959" y="8281"/>
                  </a:cubicBezTo>
                  <a:cubicBezTo>
                    <a:pt x="12959" y="11256"/>
                    <a:pt x="10806" y="13292"/>
                    <a:pt x="8300" y="13292"/>
                  </a:cubicBezTo>
                  <a:cubicBezTo>
                    <a:pt x="5795" y="13292"/>
                    <a:pt x="3642" y="11217"/>
                    <a:pt x="3642" y="8281"/>
                  </a:cubicBezTo>
                  <a:cubicBezTo>
                    <a:pt x="3642" y="5325"/>
                    <a:pt x="5795" y="3270"/>
                    <a:pt x="8300" y="3270"/>
                  </a:cubicBezTo>
                  <a:close/>
                  <a:moveTo>
                    <a:pt x="8300" y="1"/>
                  </a:moveTo>
                  <a:cubicBezTo>
                    <a:pt x="3720" y="1"/>
                    <a:pt x="1" y="3485"/>
                    <a:pt x="1" y="8281"/>
                  </a:cubicBezTo>
                  <a:cubicBezTo>
                    <a:pt x="1" y="13057"/>
                    <a:pt x="3720" y="16541"/>
                    <a:pt x="8300" y="16541"/>
                  </a:cubicBezTo>
                  <a:cubicBezTo>
                    <a:pt x="12881" y="16541"/>
                    <a:pt x="16600" y="13037"/>
                    <a:pt x="16600" y="8281"/>
                  </a:cubicBezTo>
                  <a:cubicBezTo>
                    <a:pt x="16600" y="3504"/>
                    <a:pt x="12881" y="1"/>
                    <a:pt x="8300" y="1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41"/>
            <p:cNvSpPr/>
            <p:nvPr/>
          </p:nvSpPr>
          <p:spPr>
            <a:xfrm>
              <a:off x="1805050" y="2670550"/>
              <a:ext cx="396425" cy="599500"/>
            </a:xfrm>
            <a:custGeom>
              <a:rect b="b" l="l" r="r" t="t"/>
              <a:pathLst>
                <a:path extrusionOk="0" h="23980" w="15857">
                  <a:moveTo>
                    <a:pt x="8242" y="3270"/>
                  </a:moveTo>
                  <a:cubicBezTo>
                    <a:pt x="10747" y="3270"/>
                    <a:pt x="12646" y="5403"/>
                    <a:pt x="12646" y="8300"/>
                  </a:cubicBezTo>
                  <a:cubicBezTo>
                    <a:pt x="12646" y="11217"/>
                    <a:pt x="10708" y="13292"/>
                    <a:pt x="8242" y="13292"/>
                  </a:cubicBezTo>
                  <a:cubicBezTo>
                    <a:pt x="5736" y="13292"/>
                    <a:pt x="3642" y="11197"/>
                    <a:pt x="3642" y="8300"/>
                  </a:cubicBezTo>
                  <a:cubicBezTo>
                    <a:pt x="3642" y="5423"/>
                    <a:pt x="5736" y="3270"/>
                    <a:pt x="8242" y="3270"/>
                  </a:cubicBezTo>
                  <a:close/>
                  <a:moveTo>
                    <a:pt x="7929" y="1"/>
                  </a:moveTo>
                  <a:cubicBezTo>
                    <a:pt x="3779" y="1"/>
                    <a:pt x="1" y="3641"/>
                    <a:pt x="1" y="8300"/>
                  </a:cubicBezTo>
                  <a:cubicBezTo>
                    <a:pt x="1" y="12978"/>
                    <a:pt x="3779" y="16541"/>
                    <a:pt x="7929" y="16541"/>
                  </a:cubicBezTo>
                  <a:cubicBezTo>
                    <a:pt x="9886" y="16541"/>
                    <a:pt x="11452" y="15660"/>
                    <a:pt x="12274" y="14662"/>
                  </a:cubicBezTo>
                  <a:lnTo>
                    <a:pt x="12392" y="14662"/>
                  </a:lnTo>
                  <a:lnTo>
                    <a:pt x="12392" y="15856"/>
                  </a:lnTo>
                  <a:cubicBezTo>
                    <a:pt x="12392" y="19007"/>
                    <a:pt x="10708" y="20710"/>
                    <a:pt x="7987" y="20710"/>
                  </a:cubicBezTo>
                  <a:cubicBezTo>
                    <a:pt x="5756" y="20710"/>
                    <a:pt x="4386" y="19105"/>
                    <a:pt x="3818" y="17774"/>
                  </a:cubicBezTo>
                  <a:lnTo>
                    <a:pt x="666" y="19085"/>
                  </a:lnTo>
                  <a:cubicBezTo>
                    <a:pt x="1874" y="22046"/>
                    <a:pt x="4748" y="23979"/>
                    <a:pt x="7939" y="23979"/>
                  </a:cubicBezTo>
                  <a:cubicBezTo>
                    <a:pt x="7955" y="23979"/>
                    <a:pt x="7971" y="23979"/>
                    <a:pt x="7987" y="23979"/>
                  </a:cubicBezTo>
                  <a:cubicBezTo>
                    <a:pt x="12255" y="23979"/>
                    <a:pt x="15856" y="21473"/>
                    <a:pt x="15856" y="15366"/>
                  </a:cubicBezTo>
                  <a:lnTo>
                    <a:pt x="15856" y="510"/>
                  </a:lnTo>
                  <a:lnTo>
                    <a:pt x="12392" y="510"/>
                  </a:lnTo>
                  <a:lnTo>
                    <a:pt x="12392" y="1860"/>
                  </a:lnTo>
                  <a:lnTo>
                    <a:pt x="12274" y="1860"/>
                  </a:lnTo>
                  <a:cubicBezTo>
                    <a:pt x="11452" y="882"/>
                    <a:pt x="9886" y="1"/>
                    <a:pt x="7929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41"/>
            <p:cNvSpPr/>
            <p:nvPr/>
          </p:nvSpPr>
          <p:spPr>
            <a:xfrm>
              <a:off x="2263600" y="2464050"/>
              <a:ext cx="91050" cy="607800"/>
            </a:xfrm>
            <a:custGeom>
              <a:rect b="b" l="l" r="r" t="t"/>
              <a:pathLst>
                <a:path extrusionOk="0" h="24312" w="3642">
                  <a:moveTo>
                    <a:pt x="0" y="0"/>
                  </a:moveTo>
                  <a:lnTo>
                    <a:pt x="0" y="24311"/>
                  </a:lnTo>
                  <a:lnTo>
                    <a:pt x="3641" y="24311"/>
                  </a:lnTo>
                  <a:lnTo>
                    <a:pt x="3641" y="0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41"/>
            <p:cNvSpPr/>
            <p:nvPr/>
          </p:nvSpPr>
          <p:spPr>
            <a:xfrm>
              <a:off x="2398650" y="2671050"/>
              <a:ext cx="381250" cy="413525"/>
            </a:xfrm>
            <a:custGeom>
              <a:rect b="b" l="l" r="r" t="t"/>
              <a:pathLst>
                <a:path extrusionOk="0" h="16541" w="15250">
                  <a:moveTo>
                    <a:pt x="7909" y="3191"/>
                  </a:moveTo>
                  <a:cubicBezTo>
                    <a:pt x="9358" y="3191"/>
                    <a:pt x="10571" y="3896"/>
                    <a:pt x="10982" y="4933"/>
                  </a:cubicBezTo>
                  <a:lnTo>
                    <a:pt x="3603" y="8006"/>
                  </a:lnTo>
                  <a:cubicBezTo>
                    <a:pt x="3505" y="4815"/>
                    <a:pt x="6069" y="3191"/>
                    <a:pt x="7909" y="3191"/>
                  </a:cubicBezTo>
                  <a:close/>
                  <a:moveTo>
                    <a:pt x="7792" y="0"/>
                  </a:moveTo>
                  <a:cubicBezTo>
                    <a:pt x="3505" y="0"/>
                    <a:pt x="1" y="3347"/>
                    <a:pt x="1" y="8261"/>
                  </a:cubicBezTo>
                  <a:cubicBezTo>
                    <a:pt x="1" y="12919"/>
                    <a:pt x="3505" y="16540"/>
                    <a:pt x="8203" y="16540"/>
                  </a:cubicBezTo>
                  <a:cubicBezTo>
                    <a:pt x="10982" y="16540"/>
                    <a:pt x="13566" y="15170"/>
                    <a:pt x="15093" y="12860"/>
                  </a:cubicBezTo>
                  <a:lnTo>
                    <a:pt x="12274" y="10981"/>
                  </a:lnTo>
                  <a:cubicBezTo>
                    <a:pt x="11335" y="12352"/>
                    <a:pt x="10043" y="13272"/>
                    <a:pt x="8203" y="13272"/>
                  </a:cubicBezTo>
                  <a:cubicBezTo>
                    <a:pt x="6343" y="13272"/>
                    <a:pt x="5032" y="12430"/>
                    <a:pt x="4190" y="10766"/>
                  </a:cubicBezTo>
                  <a:lnTo>
                    <a:pt x="15249" y="6186"/>
                  </a:lnTo>
                  <a:lnTo>
                    <a:pt x="14878" y="5266"/>
                  </a:lnTo>
                  <a:cubicBezTo>
                    <a:pt x="14192" y="3406"/>
                    <a:pt x="12098" y="0"/>
                    <a:pt x="7792" y="0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41"/>
            <p:cNvSpPr/>
            <p:nvPr/>
          </p:nvSpPr>
          <p:spPr>
            <a:xfrm>
              <a:off x="2973675" y="2507925"/>
              <a:ext cx="266225" cy="563925"/>
            </a:xfrm>
            <a:custGeom>
              <a:rect b="b" l="l" r="r" t="t"/>
              <a:pathLst>
                <a:path extrusionOk="0" h="22557" w="10649">
                  <a:moveTo>
                    <a:pt x="8601" y="1"/>
                  </a:moveTo>
                  <a:cubicBezTo>
                    <a:pt x="8514" y="1"/>
                    <a:pt x="8426" y="3"/>
                    <a:pt x="8339" y="7"/>
                  </a:cubicBezTo>
                  <a:cubicBezTo>
                    <a:pt x="5109" y="7"/>
                    <a:pt x="2897" y="2043"/>
                    <a:pt x="2897" y="5175"/>
                  </a:cubicBezTo>
                  <a:lnTo>
                    <a:pt x="2897" y="7210"/>
                  </a:lnTo>
                  <a:lnTo>
                    <a:pt x="0" y="7210"/>
                  </a:lnTo>
                  <a:lnTo>
                    <a:pt x="0" y="9833"/>
                  </a:lnTo>
                  <a:lnTo>
                    <a:pt x="2897" y="9833"/>
                  </a:lnTo>
                  <a:lnTo>
                    <a:pt x="2897" y="22556"/>
                  </a:lnTo>
                  <a:lnTo>
                    <a:pt x="5755" y="22556"/>
                  </a:lnTo>
                  <a:lnTo>
                    <a:pt x="5755" y="9833"/>
                  </a:lnTo>
                  <a:lnTo>
                    <a:pt x="9768" y="9833"/>
                  </a:lnTo>
                  <a:lnTo>
                    <a:pt x="9768" y="7210"/>
                  </a:lnTo>
                  <a:lnTo>
                    <a:pt x="5755" y="7210"/>
                  </a:lnTo>
                  <a:lnTo>
                    <a:pt x="5755" y="5273"/>
                  </a:lnTo>
                  <a:cubicBezTo>
                    <a:pt x="5755" y="3472"/>
                    <a:pt x="6890" y="2630"/>
                    <a:pt x="8339" y="2630"/>
                  </a:cubicBezTo>
                  <a:cubicBezTo>
                    <a:pt x="8383" y="2628"/>
                    <a:pt x="8428" y="2627"/>
                    <a:pt x="8472" y="2627"/>
                  </a:cubicBezTo>
                  <a:cubicBezTo>
                    <a:pt x="8878" y="2627"/>
                    <a:pt x="9280" y="2708"/>
                    <a:pt x="9650" y="2884"/>
                  </a:cubicBezTo>
                  <a:lnTo>
                    <a:pt x="10649" y="399"/>
                  </a:lnTo>
                  <a:cubicBezTo>
                    <a:pt x="9988" y="138"/>
                    <a:pt x="9296" y="1"/>
                    <a:pt x="8601" y="1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41"/>
            <p:cNvSpPr/>
            <p:nvPr/>
          </p:nvSpPr>
          <p:spPr>
            <a:xfrm>
              <a:off x="3237425" y="2675450"/>
              <a:ext cx="394950" cy="408625"/>
            </a:xfrm>
            <a:custGeom>
              <a:rect b="b" l="l" r="r" t="t"/>
              <a:pathLst>
                <a:path extrusionOk="0" h="16345" w="15798">
                  <a:moveTo>
                    <a:pt x="7889" y="2623"/>
                  </a:moveTo>
                  <a:cubicBezTo>
                    <a:pt x="10454" y="2623"/>
                    <a:pt x="12900" y="4659"/>
                    <a:pt x="12900" y="8182"/>
                  </a:cubicBezTo>
                  <a:cubicBezTo>
                    <a:pt x="12900" y="11686"/>
                    <a:pt x="10454" y="13722"/>
                    <a:pt x="7889" y="13722"/>
                  </a:cubicBezTo>
                  <a:cubicBezTo>
                    <a:pt x="5325" y="13722"/>
                    <a:pt x="2878" y="11686"/>
                    <a:pt x="2878" y="8182"/>
                  </a:cubicBezTo>
                  <a:cubicBezTo>
                    <a:pt x="2878" y="4659"/>
                    <a:pt x="5325" y="2623"/>
                    <a:pt x="7889" y="2623"/>
                  </a:cubicBezTo>
                  <a:close/>
                  <a:moveTo>
                    <a:pt x="7889" y="0"/>
                  </a:moveTo>
                  <a:cubicBezTo>
                    <a:pt x="3289" y="0"/>
                    <a:pt x="1" y="3504"/>
                    <a:pt x="1" y="8182"/>
                  </a:cubicBezTo>
                  <a:cubicBezTo>
                    <a:pt x="1" y="12841"/>
                    <a:pt x="3289" y="16345"/>
                    <a:pt x="7889" y="16345"/>
                  </a:cubicBezTo>
                  <a:cubicBezTo>
                    <a:pt x="12509" y="16345"/>
                    <a:pt x="15797" y="12841"/>
                    <a:pt x="15797" y="8182"/>
                  </a:cubicBezTo>
                  <a:cubicBezTo>
                    <a:pt x="15797" y="3504"/>
                    <a:pt x="1248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41"/>
            <p:cNvSpPr/>
            <p:nvPr/>
          </p:nvSpPr>
          <p:spPr>
            <a:xfrm>
              <a:off x="3690100" y="2678325"/>
              <a:ext cx="237350" cy="393525"/>
            </a:xfrm>
            <a:custGeom>
              <a:rect b="b" l="l" r="r" t="t"/>
              <a:pathLst>
                <a:path extrusionOk="0" h="15741" w="9494">
                  <a:moveTo>
                    <a:pt x="7479" y="1"/>
                  </a:moveTo>
                  <a:cubicBezTo>
                    <a:pt x="7426" y="1"/>
                    <a:pt x="7374" y="1"/>
                    <a:pt x="7321" y="3"/>
                  </a:cubicBezTo>
                  <a:cubicBezTo>
                    <a:pt x="5736" y="3"/>
                    <a:pt x="3504" y="1138"/>
                    <a:pt x="2878" y="2900"/>
                  </a:cubicBezTo>
                  <a:lnTo>
                    <a:pt x="2760" y="2900"/>
                  </a:lnTo>
                  <a:lnTo>
                    <a:pt x="2760" y="394"/>
                  </a:lnTo>
                  <a:lnTo>
                    <a:pt x="0" y="394"/>
                  </a:lnTo>
                  <a:lnTo>
                    <a:pt x="0" y="15740"/>
                  </a:lnTo>
                  <a:lnTo>
                    <a:pt x="2878" y="15740"/>
                  </a:lnTo>
                  <a:lnTo>
                    <a:pt x="2878" y="7343"/>
                  </a:lnTo>
                  <a:cubicBezTo>
                    <a:pt x="2878" y="4524"/>
                    <a:pt x="4894" y="2861"/>
                    <a:pt x="6851" y="2861"/>
                  </a:cubicBezTo>
                  <a:cubicBezTo>
                    <a:pt x="6905" y="2859"/>
                    <a:pt x="6958" y="2858"/>
                    <a:pt x="7011" y="2858"/>
                  </a:cubicBezTo>
                  <a:cubicBezTo>
                    <a:pt x="7483" y="2858"/>
                    <a:pt x="7940" y="2935"/>
                    <a:pt x="8398" y="3076"/>
                  </a:cubicBezTo>
                  <a:lnTo>
                    <a:pt x="9494" y="394"/>
                  </a:lnTo>
                  <a:cubicBezTo>
                    <a:pt x="8857" y="122"/>
                    <a:pt x="8170" y="1"/>
                    <a:pt x="7479" y="1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41"/>
            <p:cNvSpPr/>
            <p:nvPr/>
          </p:nvSpPr>
          <p:spPr>
            <a:xfrm>
              <a:off x="4131500" y="2511025"/>
              <a:ext cx="327400" cy="560825"/>
            </a:xfrm>
            <a:custGeom>
              <a:rect b="b" l="l" r="r" t="t"/>
              <a:pathLst>
                <a:path extrusionOk="0" h="22433" w="13096">
                  <a:moveTo>
                    <a:pt x="1" y="1"/>
                  </a:moveTo>
                  <a:lnTo>
                    <a:pt x="1" y="22432"/>
                  </a:lnTo>
                  <a:lnTo>
                    <a:pt x="13096" y="22432"/>
                  </a:lnTo>
                  <a:lnTo>
                    <a:pt x="13096" y="19673"/>
                  </a:lnTo>
                  <a:lnTo>
                    <a:pt x="2898" y="19673"/>
                  </a:lnTo>
                  <a:lnTo>
                    <a:pt x="2898" y="12548"/>
                  </a:lnTo>
                  <a:lnTo>
                    <a:pt x="12098" y="12548"/>
                  </a:lnTo>
                  <a:lnTo>
                    <a:pt x="12098" y="9866"/>
                  </a:lnTo>
                  <a:lnTo>
                    <a:pt x="2898" y="9866"/>
                  </a:lnTo>
                  <a:lnTo>
                    <a:pt x="2898" y="2760"/>
                  </a:lnTo>
                  <a:lnTo>
                    <a:pt x="13096" y="2760"/>
                  </a:lnTo>
                  <a:lnTo>
                    <a:pt x="13096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41"/>
            <p:cNvSpPr/>
            <p:nvPr/>
          </p:nvSpPr>
          <p:spPr>
            <a:xfrm>
              <a:off x="4505875" y="2511025"/>
              <a:ext cx="385150" cy="573050"/>
            </a:xfrm>
            <a:custGeom>
              <a:rect b="b" l="l" r="r" t="t"/>
              <a:pathLst>
                <a:path extrusionOk="0" h="22922" w="15406">
                  <a:moveTo>
                    <a:pt x="7771" y="9200"/>
                  </a:moveTo>
                  <a:cubicBezTo>
                    <a:pt x="10335" y="9200"/>
                    <a:pt x="12665" y="11236"/>
                    <a:pt x="12665" y="14759"/>
                  </a:cubicBezTo>
                  <a:cubicBezTo>
                    <a:pt x="12665" y="18263"/>
                    <a:pt x="10335" y="20299"/>
                    <a:pt x="7771" y="20299"/>
                  </a:cubicBezTo>
                  <a:cubicBezTo>
                    <a:pt x="5187" y="20299"/>
                    <a:pt x="2878" y="18204"/>
                    <a:pt x="2878" y="14759"/>
                  </a:cubicBezTo>
                  <a:cubicBezTo>
                    <a:pt x="2878" y="11314"/>
                    <a:pt x="5187" y="9200"/>
                    <a:pt x="7771" y="9200"/>
                  </a:cubicBezTo>
                  <a:close/>
                  <a:moveTo>
                    <a:pt x="12528" y="1"/>
                  </a:moveTo>
                  <a:lnTo>
                    <a:pt x="12528" y="7086"/>
                  </a:lnTo>
                  <a:lnTo>
                    <a:pt x="12665" y="9200"/>
                  </a:lnTo>
                  <a:lnTo>
                    <a:pt x="12528" y="9200"/>
                  </a:lnTo>
                  <a:cubicBezTo>
                    <a:pt x="11647" y="7791"/>
                    <a:pt x="9748" y="6577"/>
                    <a:pt x="7301" y="6577"/>
                  </a:cubicBezTo>
                  <a:cubicBezTo>
                    <a:pt x="3426" y="6577"/>
                    <a:pt x="0" y="10062"/>
                    <a:pt x="0" y="14759"/>
                  </a:cubicBezTo>
                  <a:cubicBezTo>
                    <a:pt x="0" y="19457"/>
                    <a:pt x="3426" y="22922"/>
                    <a:pt x="7301" y="22922"/>
                  </a:cubicBezTo>
                  <a:cubicBezTo>
                    <a:pt x="9748" y="22922"/>
                    <a:pt x="11647" y="21708"/>
                    <a:pt x="12528" y="20299"/>
                  </a:cubicBezTo>
                  <a:lnTo>
                    <a:pt x="12665" y="20299"/>
                  </a:lnTo>
                  <a:lnTo>
                    <a:pt x="12665" y="22432"/>
                  </a:lnTo>
                  <a:lnTo>
                    <a:pt x="15405" y="22432"/>
                  </a:lnTo>
                  <a:lnTo>
                    <a:pt x="15405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41"/>
            <p:cNvSpPr/>
            <p:nvPr/>
          </p:nvSpPr>
          <p:spPr>
            <a:xfrm>
              <a:off x="4967825" y="2688175"/>
              <a:ext cx="340125" cy="395900"/>
            </a:xfrm>
            <a:custGeom>
              <a:rect b="b" l="l" r="r" t="t"/>
              <a:pathLst>
                <a:path extrusionOk="0" h="15836" w="13605">
                  <a:moveTo>
                    <a:pt x="1" y="0"/>
                  </a:moveTo>
                  <a:lnTo>
                    <a:pt x="1" y="9376"/>
                  </a:lnTo>
                  <a:cubicBezTo>
                    <a:pt x="1" y="13174"/>
                    <a:pt x="1919" y="15836"/>
                    <a:pt x="5873" y="15836"/>
                  </a:cubicBezTo>
                  <a:cubicBezTo>
                    <a:pt x="7967" y="15836"/>
                    <a:pt x="9866" y="14622"/>
                    <a:pt x="10727" y="13213"/>
                  </a:cubicBezTo>
                  <a:lnTo>
                    <a:pt x="10845" y="13213"/>
                  </a:lnTo>
                  <a:lnTo>
                    <a:pt x="10845" y="15346"/>
                  </a:lnTo>
                  <a:lnTo>
                    <a:pt x="13605" y="15346"/>
                  </a:lnTo>
                  <a:lnTo>
                    <a:pt x="13605" y="0"/>
                  </a:lnTo>
                  <a:lnTo>
                    <a:pt x="10727" y="0"/>
                  </a:lnTo>
                  <a:lnTo>
                    <a:pt x="10727" y="8456"/>
                  </a:lnTo>
                  <a:cubicBezTo>
                    <a:pt x="10727" y="10805"/>
                    <a:pt x="9181" y="13213"/>
                    <a:pt x="6675" y="13213"/>
                  </a:cubicBezTo>
                  <a:cubicBezTo>
                    <a:pt x="4483" y="13213"/>
                    <a:pt x="2898" y="12117"/>
                    <a:pt x="2898" y="8926"/>
                  </a:cubicBezTo>
                  <a:lnTo>
                    <a:pt x="2898" y="0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41"/>
            <p:cNvSpPr/>
            <p:nvPr/>
          </p:nvSpPr>
          <p:spPr>
            <a:xfrm>
              <a:off x="5365675" y="2675450"/>
              <a:ext cx="368025" cy="408625"/>
            </a:xfrm>
            <a:custGeom>
              <a:rect b="b" l="l" r="r" t="t"/>
              <a:pathLst>
                <a:path extrusionOk="0" h="16345" w="14721">
                  <a:moveTo>
                    <a:pt x="7889" y="0"/>
                  </a:moveTo>
                  <a:cubicBezTo>
                    <a:pt x="3289" y="0"/>
                    <a:pt x="1" y="3504"/>
                    <a:pt x="1" y="8182"/>
                  </a:cubicBezTo>
                  <a:cubicBezTo>
                    <a:pt x="1" y="12802"/>
                    <a:pt x="3289" y="16345"/>
                    <a:pt x="7889" y="16345"/>
                  </a:cubicBezTo>
                  <a:cubicBezTo>
                    <a:pt x="11550" y="16345"/>
                    <a:pt x="13781" y="14192"/>
                    <a:pt x="14721" y="11941"/>
                  </a:cubicBezTo>
                  <a:lnTo>
                    <a:pt x="12156" y="10844"/>
                  </a:lnTo>
                  <a:cubicBezTo>
                    <a:pt x="11393" y="12626"/>
                    <a:pt x="9827" y="13722"/>
                    <a:pt x="7693" y="13722"/>
                  </a:cubicBezTo>
                  <a:cubicBezTo>
                    <a:pt x="5266" y="13722"/>
                    <a:pt x="2878" y="11490"/>
                    <a:pt x="2878" y="8182"/>
                  </a:cubicBezTo>
                  <a:cubicBezTo>
                    <a:pt x="2878" y="4855"/>
                    <a:pt x="5247" y="2643"/>
                    <a:pt x="7693" y="2643"/>
                  </a:cubicBezTo>
                  <a:cubicBezTo>
                    <a:pt x="9827" y="2643"/>
                    <a:pt x="11236" y="3700"/>
                    <a:pt x="12000" y="5520"/>
                  </a:cubicBezTo>
                  <a:lnTo>
                    <a:pt x="14623" y="4424"/>
                  </a:lnTo>
                  <a:cubicBezTo>
                    <a:pt x="13683" y="2154"/>
                    <a:pt x="1156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41"/>
            <p:cNvSpPr/>
            <p:nvPr/>
          </p:nvSpPr>
          <p:spPr>
            <a:xfrm>
              <a:off x="5774300" y="2675450"/>
              <a:ext cx="341100" cy="408625"/>
            </a:xfrm>
            <a:custGeom>
              <a:rect b="b" l="l" r="r" t="t"/>
              <a:pathLst>
                <a:path extrusionOk="0" h="16345" w="13644">
                  <a:moveTo>
                    <a:pt x="7223" y="8241"/>
                  </a:moveTo>
                  <a:cubicBezTo>
                    <a:pt x="9670" y="8241"/>
                    <a:pt x="10904" y="9239"/>
                    <a:pt x="10904" y="9239"/>
                  </a:cubicBezTo>
                  <a:cubicBezTo>
                    <a:pt x="10904" y="11745"/>
                    <a:pt x="8496" y="13722"/>
                    <a:pt x="6186" y="13722"/>
                  </a:cubicBezTo>
                  <a:cubicBezTo>
                    <a:pt x="4698" y="13722"/>
                    <a:pt x="2995" y="12900"/>
                    <a:pt x="2995" y="11275"/>
                  </a:cubicBezTo>
                  <a:cubicBezTo>
                    <a:pt x="2995" y="9866"/>
                    <a:pt x="4189" y="8241"/>
                    <a:pt x="7223" y="8241"/>
                  </a:cubicBezTo>
                  <a:close/>
                  <a:moveTo>
                    <a:pt x="6832" y="0"/>
                  </a:moveTo>
                  <a:cubicBezTo>
                    <a:pt x="2976" y="0"/>
                    <a:pt x="1116" y="2330"/>
                    <a:pt x="588" y="3739"/>
                  </a:cubicBezTo>
                  <a:lnTo>
                    <a:pt x="3230" y="4855"/>
                  </a:lnTo>
                  <a:cubicBezTo>
                    <a:pt x="3759" y="3426"/>
                    <a:pt x="5286" y="2643"/>
                    <a:pt x="6891" y="2643"/>
                  </a:cubicBezTo>
                  <a:cubicBezTo>
                    <a:pt x="9044" y="2643"/>
                    <a:pt x="10904" y="4033"/>
                    <a:pt x="10884" y="6362"/>
                  </a:cubicBezTo>
                  <a:lnTo>
                    <a:pt x="10884" y="6793"/>
                  </a:lnTo>
                  <a:cubicBezTo>
                    <a:pt x="10297" y="6460"/>
                    <a:pt x="8789" y="5853"/>
                    <a:pt x="6734" y="5853"/>
                  </a:cubicBezTo>
                  <a:cubicBezTo>
                    <a:pt x="3132" y="5853"/>
                    <a:pt x="0" y="7732"/>
                    <a:pt x="0" y="11216"/>
                  </a:cubicBezTo>
                  <a:cubicBezTo>
                    <a:pt x="0" y="14407"/>
                    <a:pt x="2604" y="16345"/>
                    <a:pt x="5736" y="16345"/>
                  </a:cubicBezTo>
                  <a:cubicBezTo>
                    <a:pt x="8359" y="16345"/>
                    <a:pt x="9925" y="14994"/>
                    <a:pt x="10766" y="13722"/>
                  </a:cubicBezTo>
                  <a:lnTo>
                    <a:pt x="10904" y="13722"/>
                  </a:lnTo>
                  <a:lnTo>
                    <a:pt x="10904" y="15855"/>
                  </a:lnTo>
                  <a:lnTo>
                    <a:pt x="13644" y="15855"/>
                  </a:lnTo>
                  <a:lnTo>
                    <a:pt x="13644" y="6577"/>
                  </a:lnTo>
                  <a:cubicBezTo>
                    <a:pt x="13644" y="2251"/>
                    <a:pt x="10590" y="0"/>
                    <a:pt x="6832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41"/>
            <p:cNvSpPr/>
            <p:nvPr/>
          </p:nvSpPr>
          <p:spPr>
            <a:xfrm>
              <a:off x="6152575" y="2570725"/>
              <a:ext cx="249125" cy="507150"/>
            </a:xfrm>
            <a:custGeom>
              <a:rect b="b" l="l" r="r" t="t"/>
              <a:pathLst>
                <a:path extrusionOk="0" h="20286" w="9965">
                  <a:moveTo>
                    <a:pt x="2682" y="1"/>
                  </a:moveTo>
                  <a:lnTo>
                    <a:pt x="2682" y="4698"/>
                  </a:lnTo>
                  <a:lnTo>
                    <a:pt x="1" y="4698"/>
                  </a:lnTo>
                  <a:lnTo>
                    <a:pt x="1" y="7321"/>
                  </a:lnTo>
                  <a:lnTo>
                    <a:pt x="2682" y="7321"/>
                  </a:lnTo>
                  <a:lnTo>
                    <a:pt x="2682" y="15366"/>
                  </a:lnTo>
                  <a:cubicBezTo>
                    <a:pt x="2682" y="18498"/>
                    <a:pt x="4405" y="20279"/>
                    <a:pt x="7635" y="20279"/>
                  </a:cubicBezTo>
                  <a:cubicBezTo>
                    <a:pt x="7724" y="20284"/>
                    <a:pt x="7813" y="20286"/>
                    <a:pt x="7901" y="20286"/>
                  </a:cubicBezTo>
                  <a:cubicBezTo>
                    <a:pt x="8611" y="20286"/>
                    <a:pt x="9303" y="20147"/>
                    <a:pt x="9964" y="19868"/>
                  </a:cubicBezTo>
                  <a:lnTo>
                    <a:pt x="8946" y="17402"/>
                  </a:lnTo>
                  <a:cubicBezTo>
                    <a:pt x="8570" y="17563"/>
                    <a:pt x="8161" y="17659"/>
                    <a:pt x="7749" y="17659"/>
                  </a:cubicBezTo>
                  <a:cubicBezTo>
                    <a:pt x="7711" y="17659"/>
                    <a:pt x="7673" y="17658"/>
                    <a:pt x="7635" y="17656"/>
                  </a:cubicBezTo>
                  <a:cubicBezTo>
                    <a:pt x="6284" y="17656"/>
                    <a:pt x="5579" y="16854"/>
                    <a:pt x="5579" y="15151"/>
                  </a:cubicBezTo>
                  <a:lnTo>
                    <a:pt x="5579" y="7321"/>
                  </a:lnTo>
                  <a:lnTo>
                    <a:pt x="9338" y="7321"/>
                  </a:lnTo>
                  <a:lnTo>
                    <a:pt x="9338" y="4698"/>
                  </a:lnTo>
                  <a:lnTo>
                    <a:pt x="5579" y="4698"/>
                  </a:lnTo>
                  <a:lnTo>
                    <a:pt x="5579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41"/>
            <p:cNvSpPr/>
            <p:nvPr/>
          </p:nvSpPr>
          <p:spPr>
            <a:xfrm>
              <a:off x="6437875" y="2504825"/>
              <a:ext cx="119425" cy="567025"/>
            </a:xfrm>
            <a:custGeom>
              <a:rect b="b" l="l" r="r" t="t"/>
              <a:pathLst>
                <a:path extrusionOk="0" h="22681" w="4777">
                  <a:moveTo>
                    <a:pt x="2058" y="1"/>
                  </a:moveTo>
                  <a:cubicBezTo>
                    <a:pt x="1018" y="1"/>
                    <a:pt x="20" y="802"/>
                    <a:pt x="20" y="2030"/>
                  </a:cubicBezTo>
                  <a:cubicBezTo>
                    <a:pt x="1" y="3165"/>
                    <a:pt x="921" y="4085"/>
                    <a:pt x="2056" y="4085"/>
                  </a:cubicBezTo>
                  <a:cubicBezTo>
                    <a:pt x="3857" y="4065"/>
                    <a:pt x="4777" y="1893"/>
                    <a:pt x="3485" y="601"/>
                  </a:cubicBezTo>
                  <a:cubicBezTo>
                    <a:pt x="3071" y="187"/>
                    <a:pt x="2560" y="1"/>
                    <a:pt x="2058" y="1"/>
                  </a:cubicBezTo>
                  <a:close/>
                  <a:moveTo>
                    <a:pt x="607" y="7334"/>
                  </a:moveTo>
                  <a:lnTo>
                    <a:pt x="607" y="22680"/>
                  </a:lnTo>
                  <a:lnTo>
                    <a:pt x="3485" y="22680"/>
                  </a:lnTo>
                  <a:lnTo>
                    <a:pt x="3485" y="7334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41"/>
            <p:cNvSpPr/>
            <p:nvPr/>
          </p:nvSpPr>
          <p:spPr>
            <a:xfrm>
              <a:off x="6585675" y="2675450"/>
              <a:ext cx="394450" cy="408625"/>
            </a:xfrm>
            <a:custGeom>
              <a:rect b="b" l="l" r="r" t="t"/>
              <a:pathLst>
                <a:path extrusionOk="0" h="16345" w="15778">
                  <a:moveTo>
                    <a:pt x="7889" y="2623"/>
                  </a:moveTo>
                  <a:cubicBezTo>
                    <a:pt x="10453" y="2623"/>
                    <a:pt x="12900" y="4659"/>
                    <a:pt x="12900" y="8182"/>
                  </a:cubicBezTo>
                  <a:cubicBezTo>
                    <a:pt x="12900" y="11686"/>
                    <a:pt x="10453" y="13722"/>
                    <a:pt x="7889" y="13722"/>
                  </a:cubicBezTo>
                  <a:cubicBezTo>
                    <a:pt x="5324" y="13722"/>
                    <a:pt x="2878" y="11686"/>
                    <a:pt x="2878" y="8182"/>
                  </a:cubicBezTo>
                  <a:cubicBezTo>
                    <a:pt x="2878" y="4659"/>
                    <a:pt x="5324" y="2623"/>
                    <a:pt x="7889" y="2623"/>
                  </a:cubicBezTo>
                  <a:close/>
                  <a:moveTo>
                    <a:pt x="7889" y="0"/>
                  </a:moveTo>
                  <a:cubicBezTo>
                    <a:pt x="3289" y="0"/>
                    <a:pt x="0" y="3504"/>
                    <a:pt x="0" y="8182"/>
                  </a:cubicBezTo>
                  <a:cubicBezTo>
                    <a:pt x="0" y="12841"/>
                    <a:pt x="3289" y="16345"/>
                    <a:pt x="7889" y="16345"/>
                  </a:cubicBezTo>
                  <a:cubicBezTo>
                    <a:pt x="12489" y="16345"/>
                    <a:pt x="15777" y="12841"/>
                    <a:pt x="15777" y="8182"/>
                  </a:cubicBezTo>
                  <a:cubicBezTo>
                    <a:pt x="15777" y="3504"/>
                    <a:pt x="1248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41"/>
            <p:cNvSpPr/>
            <p:nvPr/>
          </p:nvSpPr>
          <p:spPr>
            <a:xfrm>
              <a:off x="7037850" y="2675450"/>
              <a:ext cx="340125" cy="396400"/>
            </a:xfrm>
            <a:custGeom>
              <a:rect b="b" l="l" r="r" t="t"/>
              <a:pathLst>
                <a:path extrusionOk="0" h="15856" w="13605">
                  <a:moveTo>
                    <a:pt x="7752" y="0"/>
                  </a:moveTo>
                  <a:cubicBezTo>
                    <a:pt x="5638" y="0"/>
                    <a:pt x="3700" y="1234"/>
                    <a:pt x="2897" y="2643"/>
                  </a:cubicBezTo>
                  <a:lnTo>
                    <a:pt x="2760" y="2643"/>
                  </a:lnTo>
                  <a:lnTo>
                    <a:pt x="2760" y="509"/>
                  </a:lnTo>
                  <a:lnTo>
                    <a:pt x="0" y="509"/>
                  </a:lnTo>
                  <a:lnTo>
                    <a:pt x="0" y="15855"/>
                  </a:lnTo>
                  <a:lnTo>
                    <a:pt x="2897" y="15855"/>
                  </a:lnTo>
                  <a:lnTo>
                    <a:pt x="2897" y="7360"/>
                  </a:lnTo>
                  <a:cubicBezTo>
                    <a:pt x="2897" y="5011"/>
                    <a:pt x="4424" y="2623"/>
                    <a:pt x="6929" y="2623"/>
                  </a:cubicBezTo>
                  <a:cubicBezTo>
                    <a:pt x="9122" y="2623"/>
                    <a:pt x="10727" y="3700"/>
                    <a:pt x="10727" y="6891"/>
                  </a:cubicBezTo>
                  <a:lnTo>
                    <a:pt x="10727" y="15855"/>
                  </a:lnTo>
                  <a:lnTo>
                    <a:pt x="13604" y="15855"/>
                  </a:lnTo>
                  <a:lnTo>
                    <a:pt x="13604" y="6460"/>
                  </a:lnTo>
                  <a:cubicBezTo>
                    <a:pt x="13604" y="2663"/>
                    <a:pt x="11667" y="0"/>
                    <a:pt x="7752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_Three columns">
  <p:cSld name="CUSTOM_3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2"/>
          <p:cNvSpPr txBox="1"/>
          <p:nvPr>
            <p:ph type="title"/>
          </p:nvPr>
        </p:nvSpPr>
        <p:spPr>
          <a:xfrm>
            <a:off x="1219133" y="1227333"/>
            <a:ext cx="10872000" cy="26664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/>
        </p:txBody>
      </p:sp>
      <p:sp>
        <p:nvSpPr>
          <p:cNvPr id="440" name="Google Shape;440;p42"/>
          <p:cNvSpPr txBox="1"/>
          <p:nvPr>
            <p:ph idx="1" type="body"/>
          </p:nvPr>
        </p:nvSpPr>
        <p:spPr>
          <a:xfrm>
            <a:off x="1219133" y="4096667"/>
            <a:ext cx="7168800" cy="84048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indent="-4000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>
                <a:solidFill>
                  <a:schemeClr val="dk1"/>
                </a:solidFill>
              </a:defRPr>
            </a:lvl1pPr>
            <a:lvl2pPr indent="-40005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  <a:defRPr>
                <a:solidFill>
                  <a:schemeClr val="dk1"/>
                </a:solidFill>
              </a:defRPr>
            </a:lvl2pPr>
            <a:lvl3pPr indent="-40005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  <a:defRPr>
                <a:solidFill>
                  <a:schemeClr val="dk1"/>
                </a:solidFill>
              </a:defRPr>
            </a:lvl3pPr>
            <a:lvl4pPr indent="-40005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>
                <a:solidFill>
                  <a:schemeClr val="dk1"/>
                </a:solidFill>
              </a:defRPr>
            </a:lvl4pPr>
            <a:lvl5pPr indent="-40005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  <a:defRPr>
                <a:solidFill>
                  <a:schemeClr val="dk1"/>
                </a:solidFill>
              </a:defRPr>
            </a:lvl5pPr>
            <a:lvl6pPr indent="-40005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  <a:defRPr>
                <a:solidFill>
                  <a:schemeClr val="dk1"/>
                </a:solidFill>
              </a:defRPr>
            </a:lvl6pPr>
            <a:lvl7pPr indent="-40005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>
                <a:solidFill>
                  <a:schemeClr val="dk1"/>
                </a:solidFill>
              </a:defRPr>
            </a:lvl7pPr>
            <a:lvl8pPr indent="-40005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  <a:defRPr>
                <a:solidFill>
                  <a:schemeClr val="dk1"/>
                </a:solidFill>
              </a:defRPr>
            </a:lvl8pPr>
            <a:lvl9pPr indent="-40005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1" name="Google Shape;441;p42"/>
          <p:cNvSpPr txBox="1"/>
          <p:nvPr>
            <p:ph idx="2" type="body"/>
          </p:nvPr>
        </p:nvSpPr>
        <p:spPr>
          <a:xfrm>
            <a:off x="8607533" y="4096667"/>
            <a:ext cx="7168800" cy="84048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indent="-4000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>
                <a:solidFill>
                  <a:schemeClr val="dk1"/>
                </a:solidFill>
              </a:defRPr>
            </a:lvl1pPr>
            <a:lvl2pPr indent="-40005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  <a:defRPr>
                <a:solidFill>
                  <a:schemeClr val="dk1"/>
                </a:solidFill>
              </a:defRPr>
            </a:lvl2pPr>
            <a:lvl3pPr indent="-40005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  <a:defRPr>
                <a:solidFill>
                  <a:schemeClr val="dk1"/>
                </a:solidFill>
              </a:defRPr>
            </a:lvl3pPr>
            <a:lvl4pPr indent="-40005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>
                <a:solidFill>
                  <a:schemeClr val="dk1"/>
                </a:solidFill>
              </a:defRPr>
            </a:lvl4pPr>
            <a:lvl5pPr indent="-40005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  <a:defRPr>
                <a:solidFill>
                  <a:schemeClr val="dk1"/>
                </a:solidFill>
              </a:defRPr>
            </a:lvl5pPr>
            <a:lvl6pPr indent="-40005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  <a:defRPr>
                <a:solidFill>
                  <a:schemeClr val="dk1"/>
                </a:solidFill>
              </a:defRPr>
            </a:lvl6pPr>
            <a:lvl7pPr indent="-40005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>
                <a:solidFill>
                  <a:schemeClr val="dk1"/>
                </a:solidFill>
              </a:defRPr>
            </a:lvl7pPr>
            <a:lvl8pPr indent="-40005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  <a:defRPr>
                <a:solidFill>
                  <a:schemeClr val="dk1"/>
                </a:solidFill>
              </a:defRPr>
            </a:lvl8pPr>
            <a:lvl9pPr indent="-40005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2" name="Google Shape;442;p42"/>
          <p:cNvSpPr txBox="1"/>
          <p:nvPr>
            <p:ph idx="3" type="body"/>
          </p:nvPr>
        </p:nvSpPr>
        <p:spPr>
          <a:xfrm>
            <a:off x="15996133" y="4096667"/>
            <a:ext cx="7168800" cy="84048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indent="-4000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>
                <a:solidFill>
                  <a:schemeClr val="dk1"/>
                </a:solidFill>
              </a:defRPr>
            </a:lvl1pPr>
            <a:lvl2pPr indent="-40005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  <a:defRPr>
                <a:solidFill>
                  <a:schemeClr val="dk1"/>
                </a:solidFill>
              </a:defRPr>
            </a:lvl2pPr>
            <a:lvl3pPr indent="-40005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  <a:defRPr>
                <a:solidFill>
                  <a:schemeClr val="dk1"/>
                </a:solidFill>
              </a:defRPr>
            </a:lvl3pPr>
            <a:lvl4pPr indent="-40005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>
                <a:solidFill>
                  <a:schemeClr val="dk1"/>
                </a:solidFill>
              </a:defRPr>
            </a:lvl4pPr>
            <a:lvl5pPr indent="-40005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  <a:defRPr>
                <a:solidFill>
                  <a:schemeClr val="dk1"/>
                </a:solidFill>
              </a:defRPr>
            </a:lvl5pPr>
            <a:lvl6pPr indent="-40005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  <a:defRPr>
                <a:solidFill>
                  <a:schemeClr val="dk1"/>
                </a:solidFill>
              </a:defRPr>
            </a:lvl6pPr>
            <a:lvl7pPr indent="-40005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>
                <a:solidFill>
                  <a:schemeClr val="dk1"/>
                </a:solidFill>
              </a:defRPr>
            </a:lvl7pPr>
            <a:lvl8pPr indent="-40005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  <a:defRPr>
                <a:solidFill>
                  <a:schemeClr val="dk1"/>
                </a:solidFill>
              </a:defRPr>
            </a:lvl8pPr>
            <a:lvl9pPr indent="-40005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443" name="Google Shape;443;p42"/>
          <p:cNvGrpSpPr/>
          <p:nvPr/>
        </p:nvGrpSpPr>
        <p:grpSpPr>
          <a:xfrm>
            <a:off x="19804432" y="12842890"/>
            <a:ext cx="3360083" cy="389941"/>
            <a:chOff x="242525" y="2441975"/>
            <a:chExt cx="7135450" cy="828075"/>
          </a:xfrm>
        </p:grpSpPr>
        <p:sp>
          <p:nvSpPr>
            <p:cNvPr id="444" name="Google Shape;444;p42"/>
            <p:cNvSpPr/>
            <p:nvPr/>
          </p:nvSpPr>
          <p:spPr>
            <a:xfrm>
              <a:off x="242525" y="2441975"/>
              <a:ext cx="625925" cy="642600"/>
            </a:xfrm>
            <a:custGeom>
              <a:rect b="b" l="l" r="r" t="t"/>
              <a:pathLst>
                <a:path extrusionOk="0" h="25704" w="25037">
                  <a:moveTo>
                    <a:pt x="13255" y="1"/>
                  </a:moveTo>
                  <a:cubicBezTo>
                    <a:pt x="13182" y="1"/>
                    <a:pt x="13110" y="1"/>
                    <a:pt x="13037" y="3"/>
                  </a:cubicBezTo>
                  <a:cubicBezTo>
                    <a:pt x="5951" y="3"/>
                    <a:pt x="0" y="5777"/>
                    <a:pt x="0" y="12843"/>
                  </a:cubicBezTo>
                  <a:cubicBezTo>
                    <a:pt x="0" y="19929"/>
                    <a:pt x="5951" y="25684"/>
                    <a:pt x="13037" y="25703"/>
                  </a:cubicBezTo>
                  <a:cubicBezTo>
                    <a:pt x="16854" y="25703"/>
                    <a:pt x="19731" y="24451"/>
                    <a:pt x="22002" y="22102"/>
                  </a:cubicBezTo>
                  <a:cubicBezTo>
                    <a:pt x="24312" y="19772"/>
                    <a:pt x="25036" y="16523"/>
                    <a:pt x="25036" y="13881"/>
                  </a:cubicBezTo>
                  <a:cubicBezTo>
                    <a:pt x="25036" y="13156"/>
                    <a:pt x="24977" y="12413"/>
                    <a:pt x="24840" y="11688"/>
                  </a:cubicBezTo>
                  <a:lnTo>
                    <a:pt x="13037" y="11688"/>
                  </a:lnTo>
                  <a:lnTo>
                    <a:pt x="13037" y="15212"/>
                  </a:lnTo>
                  <a:lnTo>
                    <a:pt x="21434" y="15212"/>
                  </a:lnTo>
                  <a:cubicBezTo>
                    <a:pt x="21180" y="17169"/>
                    <a:pt x="20534" y="18598"/>
                    <a:pt x="19516" y="19616"/>
                  </a:cubicBezTo>
                  <a:cubicBezTo>
                    <a:pt x="18302" y="20829"/>
                    <a:pt x="16384" y="22180"/>
                    <a:pt x="13037" y="22180"/>
                  </a:cubicBezTo>
                  <a:cubicBezTo>
                    <a:pt x="7869" y="22180"/>
                    <a:pt x="3837" y="18030"/>
                    <a:pt x="3837" y="12843"/>
                  </a:cubicBezTo>
                  <a:cubicBezTo>
                    <a:pt x="3837" y="7676"/>
                    <a:pt x="7869" y="3506"/>
                    <a:pt x="13037" y="3506"/>
                  </a:cubicBezTo>
                  <a:cubicBezTo>
                    <a:pt x="13062" y="3506"/>
                    <a:pt x="13087" y="3506"/>
                    <a:pt x="13112" y="3506"/>
                  </a:cubicBezTo>
                  <a:cubicBezTo>
                    <a:pt x="15434" y="3506"/>
                    <a:pt x="17675" y="4404"/>
                    <a:pt x="19359" y="6012"/>
                  </a:cubicBezTo>
                  <a:lnTo>
                    <a:pt x="21845" y="3545"/>
                  </a:lnTo>
                  <a:cubicBezTo>
                    <a:pt x="19548" y="1268"/>
                    <a:pt x="16465" y="1"/>
                    <a:pt x="13255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42"/>
            <p:cNvSpPr/>
            <p:nvPr/>
          </p:nvSpPr>
          <p:spPr>
            <a:xfrm>
              <a:off x="899250" y="2670550"/>
              <a:ext cx="415000" cy="413525"/>
            </a:xfrm>
            <a:custGeom>
              <a:rect b="b" l="l" r="r" t="t"/>
              <a:pathLst>
                <a:path extrusionOk="0" h="16541" w="16600">
                  <a:moveTo>
                    <a:pt x="8300" y="3270"/>
                  </a:moveTo>
                  <a:cubicBezTo>
                    <a:pt x="10805" y="3270"/>
                    <a:pt x="12959" y="5305"/>
                    <a:pt x="12959" y="8281"/>
                  </a:cubicBezTo>
                  <a:cubicBezTo>
                    <a:pt x="12959" y="11256"/>
                    <a:pt x="10805" y="13292"/>
                    <a:pt x="8300" y="13292"/>
                  </a:cubicBezTo>
                  <a:cubicBezTo>
                    <a:pt x="5794" y="13292"/>
                    <a:pt x="3641" y="11217"/>
                    <a:pt x="3641" y="8281"/>
                  </a:cubicBezTo>
                  <a:cubicBezTo>
                    <a:pt x="3641" y="5325"/>
                    <a:pt x="5794" y="3270"/>
                    <a:pt x="8300" y="3270"/>
                  </a:cubicBezTo>
                  <a:close/>
                  <a:moveTo>
                    <a:pt x="8300" y="1"/>
                  </a:moveTo>
                  <a:cubicBezTo>
                    <a:pt x="3719" y="1"/>
                    <a:pt x="0" y="3485"/>
                    <a:pt x="0" y="8281"/>
                  </a:cubicBezTo>
                  <a:cubicBezTo>
                    <a:pt x="0" y="13057"/>
                    <a:pt x="3719" y="16541"/>
                    <a:pt x="8300" y="16541"/>
                  </a:cubicBezTo>
                  <a:cubicBezTo>
                    <a:pt x="12880" y="16541"/>
                    <a:pt x="16600" y="13037"/>
                    <a:pt x="16600" y="8281"/>
                  </a:cubicBezTo>
                  <a:cubicBezTo>
                    <a:pt x="16600" y="3504"/>
                    <a:pt x="12880" y="1"/>
                    <a:pt x="8300" y="1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42"/>
            <p:cNvSpPr/>
            <p:nvPr/>
          </p:nvSpPr>
          <p:spPr>
            <a:xfrm>
              <a:off x="1351900" y="2670550"/>
              <a:ext cx="415025" cy="413525"/>
            </a:xfrm>
            <a:custGeom>
              <a:rect b="b" l="l" r="r" t="t"/>
              <a:pathLst>
                <a:path extrusionOk="0" h="16541" w="16601">
                  <a:moveTo>
                    <a:pt x="8300" y="3270"/>
                  </a:moveTo>
                  <a:cubicBezTo>
                    <a:pt x="10806" y="3270"/>
                    <a:pt x="12959" y="5305"/>
                    <a:pt x="12959" y="8281"/>
                  </a:cubicBezTo>
                  <a:cubicBezTo>
                    <a:pt x="12959" y="11256"/>
                    <a:pt x="10806" y="13292"/>
                    <a:pt x="8300" y="13292"/>
                  </a:cubicBezTo>
                  <a:cubicBezTo>
                    <a:pt x="5795" y="13292"/>
                    <a:pt x="3642" y="11217"/>
                    <a:pt x="3642" y="8281"/>
                  </a:cubicBezTo>
                  <a:cubicBezTo>
                    <a:pt x="3642" y="5325"/>
                    <a:pt x="5795" y="3270"/>
                    <a:pt x="8300" y="3270"/>
                  </a:cubicBezTo>
                  <a:close/>
                  <a:moveTo>
                    <a:pt x="8300" y="1"/>
                  </a:moveTo>
                  <a:cubicBezTo>
                    <a:pt x="3720" y="1"/>
                    <a:pt x="1" y="3485"/>
                    <a:pt x="1" y="8281"/>
                  </a:cubicBezTo>
                  <a:cubicBezTo>
                    <a:pt x="1" y="13057"/>
                    <a:pt x="3720" y="16541"/>
                    <a:pt x="8300" y="16541"/>
                  </a:cubicBezTo>
                  <a:cubicBezTo>
                    <a:pt x="12881" y="16541"/>
                    <a:pt x="16600" y="13037"/>
                    <a:pt x="16600" y="8281"/>
                  </a:cubicBezTo>
                  <a:cubicBezTo>
                    <a:pt x="16600" y="3504"/>
                    <a:pt x="12881" y="1"/>
                    <a:pt x="8300" y="1"/>
                  </a:cubicBezTo>
                  <a:close/>
                </a:path>
              </a:pathLst>
            </a:custGeom>
            <a:solidFill>
              <a:srgbClr val="FBBC0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42"/>
            <p:cNvSpPr/>
            <p:nvPr/>
          </p:nvSpPr>
          <p:spPr>
            <a:xfrm>
              <a:off x="1805050" y="2670550"/>
              <a:ext cx="396425" cy="599500"/>
            </a:xfrm>
            <a:custGeom>
              <a:rect b="b" l="l" r="r" t="t"/>
              <a:pathLst>
                <a:path extrusionOk="0" h="23980" w="15857">
                  <a:moveTo>
                    <a:pt x="8242" y="3270"/>
                  </a:moveTo>
                  <a:cubicBezTo>
                    <a:pt x="10747" y="3270"/>
                    <a:pt x="12646" y="5403"/>
                    <a:pt x="12646" y="8300"/>
                  </a:cubicBezTo>
                  <a:cubicBezTo>
                    <a:pt x="12646" y="11217"/>
                    <a:pt x="10708" y="13292"/>
                    <a:pt x="8242" y="13292"/>
                  </a:cubicBezTo>
                  <a:cubicBezTo>
                    <a:pt x="5736" y="13292"/>
                    <a:pt x="3642" y="11197"/>
                    <a:pt x="3642" y="8300"/>
                  </a:cubicBezTo>
                  <a:cubicBezTo>
                    <a:pt x="3642" y="5423"/>
                    <a:pt x="5736" y="3270"/>
                    <a:pt x="8242" y="3270"/>
                  </a:cubicBezTo>
                  <a:close/>
                  <a:moveTo>
                    <a:pt x="7929" y="1"/>
                  </a:moveTo>
                  <a:cubicBezTo>
                    <a:pt x="3779" y="1"/>
                    <a:pt x="1" y="3641"/>
                    <a:pt x="1" y="8300"/>
                  </a:cubicBezTo>
                  <a:cubicBezTo>
                    <a:pt x="1" y="12978"/>
                    <a:pt x="3779" y="16541"/>
                    <a:pt x="7929" y="16541"/>
                  </a:cubicBezTo>
                  <a:cubicBezTo>
                    <a:pt x="9886" y="16541"/>
                    <a:pt x="11452" y="15660"/>
                    <a:pt x="12274" y="14662"/>
                  </a:cubicBezTo>
                  <a:lnTo>
                    <a:pt x="12392" y="14662"/>
                  </a:lnTo>
                  <a:lnTo>
                    <a:pt x="12392" y="15856"/>
                  </a:lnTo>
                  <a:cubicBezTo>
                    <a:pt x="12392" y="19007"/>
                    <a:pt x="10708" y="20710"/>
                    <a:pt x="7987" y="20710"/>
                  </a:cubicBezTo>
                  <a:cubicBezTo>
                    <a:pt x="5756" y="20710"/>
                    <a:pt x="4386" y="19105"/>
                    <a:pt x="3818" y="17774"/>
                  </a:cubicBezTo>
                  <a:lnTo>
                    <a:pt x="666" y="19085"/>
                  </a:lnTo>
                  <a:cubicBezTo>
                    <a:pt x="1874" y="22046"/>
                    <a:pt x="4748" y="23979"/>
                    <a:pt x="7939" y="23979"/>
                  </a:cubicBezTo>
                  <a:cubicBezTo>
                    <a:pt x="7955" y="23979"/>
                    <a:pt x="7971" y="23979"/>
                    <a:pt x="7987" y="23979"/>
                  </a:cubicBezTo>
                  <a:cubicBezTo>
                    <a:pt x="12255" y="23979"/>
                    <a:pt x="15856" y="21473"/>
                    <a:pt x="15856" y="15366"/>
                  </a:cubicBezTo>
                  <a:lnTo>
                    <a:pt x="15856" y="510"/>
                  </a:lnTo>
                  <a:lnTo>
                    <a:pt x="12392" y="510"/>
                  </a:lnTo>
                  <a:lnTo>
                    <a:pt x="12392" y="1860"/>
                  </a:lnTo>
                  <a:lnTo>
                    <a:pt x="12274" y="1860"/>
                  </a:lnTo>
                  <a:cubicBezTo>
                    <a:pt x="11452" y="882"/>
                    <a:pt x="9886" y="1"/>
                    <a:pt x="7929" y="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42"/>
            <p:cNvSpPr/>
            <p:nvPr/>
          </p:nvSpPr>
          <p:spPr>
            <a:xfrm>
              <a:off x="2263600" y="2464050"/>
              <a:ext cx="91050" cy="607800"/>
            </a:xfrm>
            <a:custGeom>
              <a:rect b="b" l="l" r="r" t="t"/>
              <a:pathLst>
                <a:path extrusionOk="0" h="24312" w="3642">
                  <a:moveTo>
                    <a:pt x="0" y="0"/>
                  </a:moveTo>
                  <a:lnTo>
                    <a:pt x="0" y="24311"/>
                  </a:lnTo>
                  <a:lnTo>
                    <a:pt x="3641" y="24311"/>
                  </a:lnTo>
                  <a:lnTo>
                    <a:pt x="3641" y="0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42"/>
            <p:cNvSpPr/>
            <p:nvPr/>
          </p:nvSpPr>
          <p:spPr>
            <a:xfrm>
              <a:off x="2398650" y="2671050"/>
              <a:ext cx="381250" cy="413525"/>
            </a:xfrm>
            <a:custGeom>
              <a:rect b="b" l="l" r="r" t="t"/>
              <a:pathLst>
                <a:path extrusionOk="0" h="16541" w="15250">
                  <a:moveTo>
                    <a:pt x="7909" y="3191"/>
                  </a:moveTo>
                  <a:cubicBezTo>
                    <a:pt x="9358" y="3191"/>
                    <a:pt x="10571" y="3896"/>
                    <a:pt x="10982" y="4933"/>
                  </a:cubicBezTo>
                  <a:lnTo>
                    <a:pt x="3603" y="8006"/>
                  </a:lnTo>
                  <a:cubicBezTo>
                    <a:pt x="3505" y="4815"/>
                    <a:pt x="6069" y="3191"/>
                    <a:pt x="7909" y="3191"/>
                  </a:cubicBezTo>
                  <a:close/>
                  <a:moveTo>
                    <a:pt x="7792" y="0"/>
                  </a:moveTo>
                  <a:cubicBezTo>
                    <a:pt x="3505" y="0"/>
                    <a:pt x="1" y="3347"/>
                    <a:pt x="1" y="8261"/>
                  </a:cubicBezTo>
                  <a:cubicBezTo>
                    <a:pt x="1" y="12919"/>
                    <a:pt x="3505" y="16540"/>
                    <a:pt x="8203" y="16540"/>
                  </a:cubicBezTo>
                  <a:cubicBezTo>
                    <a:pt x="10982" y="16540"/>
                    <a:pt x="13566" y="15170"/>
                    <a:pt x="15093" y="12860"/>
                  </a:cubicBezTo>
                  <a:lnTo>
                    <a:pt x="12274" y="10981"/>
                  </a:lnTo>
                  <a:cubicBezTo>
                    <a:pt x="11335" y="12352"/>
                    <a:pt x="10043" y="13272"/>
                    <a:pt x="8203" y="13272"/>
                  </a:cubicBezTo>
                  <a:cubicBezTo>
                    <a:pt x="6343" y="13272"/>
                    <a:pt x="5032" y="12430"/>
                    <a:pt x="4190" y="10766"/>
                  </a:cubicBezTo>
                  <a:lnTo>
                    <a:pt x="15249" y="6186"/>
                  </a:lnTo>
                  <a:lnTo>
                    <a:pt x="14878" y="5266"/>
                  </a:lnTo>
                  <a:cubicBezTo>
                    <a:pt x="14192" y="3406"/>
                    <a:pt x="12098" y="0"/>
                    <a:pt x="7792" y="0"/>
                  </a:cubicBezTo>
                  <a:close/>
                </a:path>
              </a:pathLst>
            </a:custGeom>
            <a:solidFill>
              <a:srgbClr val="EA43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42"/>
            <p:cNvSpPr/>
            <p:nvPr/>
          </p:nvSpPr>
          <p:spPr>
            <a:xfrm>
              <a:off x="2973675" y="2507925"/>
              <a:ext cx="266225" cy="563925"/>
            </a:xfrm>
            <a:custGeom>
              <a:rect b="b" l="l" r="r" t="t"/>
              <a:pathLst>
                <a:path extrusionOk="0" h="22557" w="10649">
                  <a:moveTo>
                    <a:pt x="8601" y="1"/>
                  </a:moveTo>
                  <a:cubicBezTo>
                    <a:pt x="8514" y="1"/>
                    <a:pt x="8426" y="3"/>
                    <a:pt x="8339" y="7"/>
                  </a:cubicBezTo>
                  <a:cubicBezTo>
                    <a:pt x="5109" y="7"/>
                    <a:pt x="2897" y="2043"/>
                    <a:pt x="2897" y="5175"/>
                  </a:cubicBezTo>
                  <a:lnTo>
                    <a:pt x="2897" y="7210"/>
                  </a:lnTo>
                  <a:lnTo>
                    <a:pt x="0" y="7210"/>
                  </a:lnTo>
                  <a:lnTo>
                    <a:pt x="0" y="9833"/>
                  </a:lnTo>
                  <a:lnTo>
                    <a:pt x="2897" y="9833"/>
                  </a:lnTo>
                  <a:lnTo>
                    <a:pt x="2897" y="22556"/>
                  </a:lnTo>
                  <a:lnTo>
                    <a:pt x="5755" y="22556"/>
                  </a:lnTo>
                  <a:lnTo>
                    <a:pt x="5755" y="9833"/>
                  </a:lnTo>
                  <a:lnTo>
                    <a:pt x="9768" y="9833"/>
                  </a:lnTo>
                  <a:lnTo>
                    <a:pt x="9768" y="7210"/>
                  </a:lnTo>
                  <a:lnTo>
                    <a:pt x="5755" y="7210"/>
                  </a:lnTo>
                  <a:lnTo>
                    <a:pt x="5755" y="5273"/>
                  </a:lnTo>
                  <a:cubicBezTo>
                    <a:pt x="5755" y="3472"/>
                    <a:pt x="6890" y="2630"/>
                    <a:pt x="8339" y="2630"/>
                  </a:cubicBezTo>
                  <a:cubicBezTo>
                    <a:pt x="8383" y="2628"/>
                    <a:pt x="8428" y="2627"/>
                    <a:pt x="8472" y="2627"/>
                  </a:cubicBezTo>
                  <a:cubicBezTo>
                    <a:pt x="8878" y="2627"/>
                    <a:pt x="9280" y="2708"/>
                    <a:pt x="9650" y="2884"/>
                  </a:cubicBezTo>
                  <a:lnTo>
                    <a:pt x="10649" y="399"/>
                  </a:lnTo>
                  <a:cubicBezTo>
                    <a:pt x="9988" y="138"/>
                    <a:pt x="9296" y="1"/>
                    <a:pt x="8601" y="1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42"/>
            <p:cNvSpPr/>
            <p:nvPr/>
          </p:nvSpPr>
          <p:spPr>
            <a:xfrm>
              <a:off x="3237425" y="2675450"/>
              <a:ext cx="394950" cy="408625"/>
            </a:xfrm>
            <a:custGeom>
              <a:rect b="b" l="l" r="r" t="t"/>
              <a:pathLst>
                <a:path extrusionOk="0" h="16345" w="15798">
                  <a:moveTo>
                    <a:pt x="7889" y="2623"/>
                  </a:moveTo>
                  <a:cubicBezTo>
                    <a:pt x="10454" y="2623"/>
                    <a:pt x="12900" y="4659"/>
                    <a:pt x="12900" y="8182"/>
                  </a:cubicBezTo>
                  <a:cubicBezTo>
                    <a:pt x="12900" y="11686"/>
                    <a:pt x="10454" y="13722"/>
                    <a:pt x="7889" y="13722"/>
                  </a:cubicBezTo>
                  <a:cubicBezTo>
                    <a:pt x="5325" y="13722"/>
                    <a:pt x="2878" y="11686"/>
                    <a:pt x="2878" y="8182"/>
                  </a:cubicBezTo>
                  <a:cubicBezTo>
                    <a:pt x="2878" y="4659"/>
                    <a:pt x="5325" y="2623"/>
                    <a:pt x="7889" y="2623"/>
                  </a:cubicBezTo>
                  <a:close/>
                  <a:moveTo>
                    <a:pt x="7889" y="0"/>
                  </a:moveTo>
                  <a:cubicBezTo>
                    <a:pt x="3289" y="0"/>
                    <a:pt x="1" y="3504"/>
                    <a:pt x="1" y="8182"/>
                  </a:cubicBezTo>
                  <a:cubicBezTo>
                    <a:pt x="1" y="12841"/>
                    <a:pt x="3289" y="16345"/>
                    <a:pt x="7889" y="16345"/>
                  </a:cubicBezTo>
                  <a:cubicBezTo>
                    <a:pt x="12509" y="16345"/>
                    <a:pt x="15797" y="12841"/>
                    <a:pt x="15797" y="8182"/>
                  </a:cubicBezTo>
                  <a:cubicBezTo>
                    <a:pt x="15797" y="3504"/>
                    <a:pt x="1248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42"/>
            <p:cNvSpPr/>
            <p:nvPr/>
          </p:nvSpPr>
          <p:spPr>
            <a:xfrm>
              <a:off x="3690100" y="2678325"/>
              <a:ext cx="237350" cy="393525"/>
            </a:xfrm>
            <a:custGeom>
              <a:rect b="b" l="l" r="r" t="t"/>
              <a:pathLst>
                <a:path extrusionOk="0" h="15741" w="9494">
                  <a:moveTo>
                    <a:pt x="7479" y="1"/>
                  </a:moveTo>
                  <a:cubicBezTo>
                    <a:pt x="7426" y="1"/>
                    <a:pt x="7374" y="1"/>
                    <a:pt x="7321" y="3"/>
                  </a:cubicBezTo>
                  <a:cubicBezTo>
                    <a:pt x="5736" y="3"/>
                    <a:pt x="3504" y="1138"/>
                    <a:pt x="2878" y="2900"/>
                  </a:cubicBezTo>
                  <a:lnTo>
                    <a:pt x="2760" y="2900"/>
                  </a:lnTo>
                  <a:lnTo>
                    <a:pt x="2760" y="394"/>
                  </a:lnTo>
                  <a:lnTo>
                    <a:pt x="0" y="394"/>
                  </a:lnTo>
                  <a:lnTo>
                    <a:pt x="0" y="15740"/>
                  </a:lnTo>
                  <a:lnTo>
                    <a:pt x="2878" y="15740"/>
                  </a:lnTo>
                  <a:lnTo>
                    <a:pt x="2878" y="7343"/>
                  </a:lnTo>
                  <a:cubicBezTo>
                    <a:pt x="2878" y="4524"/>
                    <a:pt x="4894" y="2861"/>
                    <a:pt x="6851" y="2861"/>
                  </a:cubicBezTo>
                  <a:cubicBezTo>
                    <a:pt x="6905" y="2859"/>
                    <a:pt x="6958" y="2858"/>
                    <a:pt x="7011" y="2858"/>
                  </a:cubicBezTo>
                  <a:cubicBezTo>
                    <a:pt x="7483" y="2858"/>
                    <a:pt x="7940" y="2935"/>
                    <a:pt x="8398" y="3076"/>
                  </a:cubicBezTo>
                  <a:lnTo>
                    <a:pt x="9494" y="394"/>
                  </a:lnTo>
                  <a:cubicBezTo>
                    <a:pt x="8857" y="122"/>
                    <a:pt x="8170" y="1"/>
                    <a:pt x="7479" y="1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42"/>
            <p:cNvSpPr/>
            <p:nvPr/>
          </p:nvSpPr>
          <p:spPr>
            <a:xfrm>
              <a:off x="4131500" y="2511025"/>
              <a:ext cx="327400" cy="560825"/>
            </a:xfrm>
            <a:custGeom>
              <a:rect b="b" l="l" r="r" t="t"/>
              <a:pathLst>
                <a:path extrusionOk="0" h="22433" w="13096">
                  <a:moveTo>
                    <a:pt x="1" y="1"/>
                  </a:moveTo>
                  <a:lnTo>
                    <a:pt x="1" y="22432"/>
                  </a:lnTo>
                  <a:lnTo>
                    <a:pt x="13096" y="22432"/>
                  </a:lnTo>
                  <a:lnTo>
                    <a:pt x="13096" y="19673"/>
                  </a:lnTo>
                  <a:lnTo>
                    <a:pt x="2898" y="19673"/>
                  </a:lnTo>
                  <a:lnTo>
                    <a:pt x="2898" y="12548"/>
                  </a:lnTo>
                  <a:lnTo>
                    <a:pt x="12098" y="12548"/>
                  </a:lnTo>
                  <a:lnTo>
                    <a:pt x="12098" y="9866"/>
                  </a:lnTo>
                  <a:lnTo>
                    <a:pt x="2898" y="9866"/>
                  </a:lnTo>
                  <a:lnTo>
                    <a:pt x="2898" y="2760"/>
                  </a:lnTo>
                  <a:lnTo>
                    <a:pt x="13096" y="2760"/>
                  </a:lnTo>
                  <a:lnTo>
                    <a:pt x="13096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42"/>
            <p:cNvSpPr/>
            <p:nvPr/>
          </p:nvSpPr>
          <p:spPr>
            <a:xfrm>
              <a:off x="4505875" y="2511025"/>
              <a:ext cx="385150" cy="573050"/>
            </a:xfrm>
            <a:custGeom>
              <a:rect b="b" l="l" r="r" t="t"/>
              <a:pathLst>
                <a:path extrusionOk="0" h="22922" w="15406">
                  <a:moveTo>
                    <a:pt x="7771" y="9200"/>
                  </a:moveTo>
                  <a:cubicBezTo>
                    <a:pt x="10335" y="9200"/>
                    <a:pt x="12665" y="11236"/>
                    <a:pt x="12665" y="14759"/>
                  </a:cubicBezTo>
                  <a:cubicBezTo>
                    <a:pt x="12665" y="18263"/>
                    <a:pt x="10335" y="20299"/>
                    <a:pt x="7771" y="20299"/>
                  </a:cubicBezTo>
                  <a:cubicBezTo>
                    <a:pt x="5187" y="20299"/>
                    <a:pt x="2878" y="18204"/>
                    <a:pt x="2878" y="14759"/>
                  </a:cubicBezTo>
                  <a:cubicBezTo>
                    <a:pt x="2878" y="11314"/>
                    <a:pt x="5187" y="9200"/>
                    <a:pt x="7771" y="9200"/>
                  </a:cubicBezTo>
                  <a:close/>
                  <a:moveTo>
                    <a:pt x="12528" y="1"/>
                  </a:moveTo>
                  <a:lnTo>
                    <a:pt x="12528" y="7086"/>
                  </a:lnTo>
                  <a:lnTo>
                    <a:pt x="12665" y="9200"/>
                  </a:lnTo>
                  <a:lnTo>
                    <a:pt x="12528" y="9200"/>
                  </a:lnTo>
                  <a:cubicBezTo>
                    <a:pt x="11647" y="7791"/>
                    <a:pt x="9748" y="6577"/>
                    <a:pt x="7301" y="6577"/>
                  </a:cubicBezTo>
                  <a:cubicBezTo>
                    <a:pt x="3426" y="6577"/>
                    <a:pt x="0" y="10062"/>
                    <a:pt x="0" y="14759"/>
                  </a:cubicBezTo>
                  <a:cubicBezTo>
                    <a:pt x="0" y="19457"/>
                    <a:pt x="3426" y="22922"/>
                    <a:pt x="7301" y="22922"/>
                  </a:cubicBezTo>
                  <a:cubicBezTo>
                    <a:pt x="9748" y="22922"/>
                    <a:pt x="11647" y="21708"/>
                    <a:pt x="12528" y="20299"/>
                  </a:cubicBezTo>
                  <a:lnTo>
                    <a:pt x="12665" y="20299"/>
                  </a:lnTo>
                  <a:lnTo>
                    <a:pt x="12665" y="22432"/>
                  </a:lnTo>
                  <a:lnTo>
                    <a:pt x="15405" y="22432"/>
                  </a:lnTo>
                  <a:lnTo>
                    <a:pt x="15405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42"/>
            <p:cNvSpPr/>
            <p:nvPr/>
          </p:nvSpPr>
          <p:spPr>
            <a:xfrm>
              <a:off x="4967825" y="2688175"/>
              <a:ext cx="340125" cy="395900"/>
            </a:xfrm>
            <a:custGeom>
              <a:rect b="b" l="l" r="r" t="t"/>
              <a:pathLst>
                <a:path extrusionOk="0" h="15836" w="13605">
                  <a:moveTo>
                    <a:pt x="1" y="0"/>
                  </a:moveTo>
                  <a:lnTo>
                    <a:pt x="1" y="9376"/>
                  </a:lnTo>
                  <a:cubicBezTo>
                    <a:pt x="1" y="13174"/>
                    <a:pt x="1919" y="15836"/>
                    <a:pt x="5873" y="15836"/>
                  </a:cubicBezTo>
                  <a:cubicBezTo>
                    <a:pt x="7967" y="15836"/>
                    <a:pt x="9866" y="14622"/>
                    <a:pt x="10727" y="13213"/>
                  </a:cubicBezTo>
                  <a:lnTo>
                    <a:pt x="10845" y="13213"/>
                  </a:lnTo>
                  <a:lnTo>
                    <a:pt x="10845" y="15346"/>
                  </a:lnTo>
                  <a:lnTo>
                    <a:pt x="13605" y="15346"/>
                  </a:lnTo>
                  <a:lnTo>
                    <a:pt x="13605" y="0"/>
                  </a:lnTo>
                  <a:lnTo>
                    <a:pt x="10727" y="0"/>
                  </a:lnTo>
                  <a:lnTo>
                    <a:pt x="10727" y="8456"/>
                  </a:lnTo>
                  <a:cubicBezTo>
                    <a:pt x="10727" y="10805"/>
                    <a:pt x="9181" y="13213"/>
                    <a:pt x="6675" y="13213"/>
                  </a:cubicBezTo>
                  <a:cubicBezTo>
                    <a:pt x="4483" y="13213"/>
                    <a:pt x="2898" y="12117"/>
                    <a:pt x="2898" y="8926"/>
                  </a:cubicBezTo>
                  <a:lnTo>
                    <a:pt x="2898" y="0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42"/>
            <p:cNvSpPr/>
            <p:nvPr/>
          </p:nvSpPr>
          <p:spPr>
            <a:xfrm>
              <a:off x="5365675" y="2675450"/>
              <a:ext cx="368025" cy="408625"/>
            </a:xfrm>
            <a:custGeom>
              <a:rect b="b" l="l" r="r" t="t"/>
              <a:pathLst>
                <a:path extrusionOk="0" h="16345" w="14721">
                  <a:moveTo>
                    <a:pt x="7889" y="0"/>
                  </a:moveTo>
                  <a:cubicBezTo>
                    <a:pt x="3289" y="0"/>
                    <a:pt x="1" y="3504"/>
                    <a:pt x="1" y="8182"/>
                  </a:cubicBezTo>
                  <a:cubicBezTo>
                    <a:pt x="1" y="12802"/>
                    <a:pt x="3289" y="16345"/>
                    <a:pt x="7889" y="16345"/>
                  </a:cubicBezTo>
                  <a:cubicBezTo>
                    <a:pt x="11550" y="16345"/>
                    <a:pt x="13781" y="14192"/>
                    <a:pt x="14721" y="11941"/>
                  </a:cubicBezTo>
                  <a:lnTo>
                    <a:pt x="12156" y="10844"/>
                  </a:lnTo>
                  <a:cubicBezTo>
                    <a:pt x="11393" y="12626"/>
                    <a:pt x="9827" y="13722"/>
                    <a:pt x="7693" y="13722"/>
                  </a:cubicBezTo>
                  <a:cubicBezTo>
                    <a:pt x="5266" y="13722"/>
                    <a:pt x="2878" y="11490"/>
                    <a:pt x="2878" y="8182"/>
                  </a:cubicBezTo>
                  <a:cubicBezTo>
                    <a:pt x="2878" y="4855"/>
                    <a:pt x="5247" y="2643"/>
                    <a:pt x="7693" y="2643"/>
                  </a:cubicBezTo>
                  <a:cubicBezTo>
                    <a:pt x="9827" y="2643"/>
                    <a:pt x="11236" y="3700"/>
                    <a:pt x="12000" y="5520"/>
                  </a:cubicBezTo>
                  <a:lnTo>
                    <a:pt x="14623" y="4424"/>
                  </a:lnTo>
                  <a:cubicBezTo>
                    <a:pt x="13683" y="2154"/>
                    <a:pt x="1156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42"/>
            <p:cNvSpPr/>
            <p:nvPr/>
          </p:nvSpPr>
          <p:spPr>
            <a:xfrm>
              <a:off x="5774300" y="2675450"/>
              <a:ext cx="341100" cy="408625"/>
            </a:xfrm>
            <a:custGeom>
              <a:rect b="b" l="l" r="r" t="t"/>
              <a:pathLst>
                <a:path extrusionOk="0" h="16345" w="13644">
                  <a:moveTo>
                    <a:pt x="7223" y="8241"/>
                  </a:moveTo>
                  <a:cubicBezTo>
                    <a:pt x="9670" y="8241"/>
                    <a:pt x="10904" y="9239"/>
                    <a:pt x="10904" y="9239"/>
                  </a:cubicBezTo>
                  <a:cubicBezTo>
                    <a:pt x="10904" y="11745"/>
                    <a:pt x="8496" y="13722"/>
                    <a:pt x="6186" y="13722"/>
                  </a:cubicBezTo>
                  <a:cubicBezTo>
                    <a:pt x="4698" y="13722"/>
                    <a:pt x="2995" y="12900"/>
                    <a:pt x="2995" y="11275"/>
                  </a:cubicBezTo>
                  <a:cubicBezTo>
                    <a:pt x="2995" y="9866"/>
                    <a:pt x="4189" y="8241"/>
                    <a:pt x="7223" y="8241"/>
                  </a:cubicBezTo>
                  <a:close/>
                  <a:moveTo>
                    <a:pt x="6832" y="0"/>
                  </a:moveTo>
                  <a:cubicBezTo>
                    <a:pt x="2976" y="0"/>
                    <a:pt x="1116" y="2330"/>
                    <a:pt x="588" y="3739"/>
                  </a:cubicBezTo>
                  <a:lnTo>
                    <a:pt x="3230" y="4855"/>
                  </a:lnTo>
                  <a:cubicBezTo>
                    <a:pt x="3759" y="3426"/>
                    <a:pt x="5286" y="2643"/>
                    <a:pt x="6891" y="2643"/>
                  </a:cubicBezTo>
                  <a:cubicBezTo>
                    <a:pt x="9044" y="2643"/>
                    <a:pt x="10904" y="4033"/>
                    <a:pt x="10884" y="6362"/>
                  </a:cubicBezTo>
                  <a:lnTo>
                    <a:pt x="10884" y="6793"/>
                  </a:lnTo>
                  <a:cubicBezTo>
                    <a:pt x="10297" y="6460"/>
                    <a:pt x="8789" y="5853"/>
                    <a:pt x="6734" y="5853"/>
                  </a:cubicBezTo>
                  <a:cubicBezTo>
                    <a:pt x="3132" y="5853"/>
                    <a:pt x="0" y="7732"/>
                    <a:pt x="0" y="11216"/>
                  </a:cubicBezTo>
                  <a:cubicBezTo>
                    <a:pt x="0" y="14407"/>
                    <a:pt x="2604" y="16345"/>
                    <a:pt x="5736" y="16345"/>
                  </a:cubicBezTo>
                  <a:cubicBezTo>
                    <a:pt x="8359" y="16345"/>
                    <a:pt x="9925" y="14994"/>
                    <a:pt x="10766" y="13722"/>
                  </a:cubicBezTo>
                  <a:lnTo>
                    <a:pt x="10904" y="13722"/>
                  </a:lnTo>
                  <a:lnTo>
                    <a:pt x="10904" y="15855"/>
                  </a:lnTo>
                  <a:lnTo>
                    <a:pt x="13644" y="15855"/>
                  </a:lnTo>
                  <a:lnTo>
                    <a:pt x="13644" y="6577"/>
                  </a:lnTo>
                  <a:cubicBezTo>
                    <a:pt x="13644" y="2251"/>
                    <a:pt x="10590" y="0"/>
                    <a:pt x="6832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42"/>
            <p:cNvSpPr/>
            <p:nvPr/>
          </p:nvSpPr>
          <p:spPr>
            <a:xfrm>
              <a:off x="6152575" y="2570725"/>
              <a:ext cx="249125" cy="507150"/>
            </a:xfrm>
            <a:custGeom>
              <a:rect b="b" l="l" r="r" t="t"/>
              <a:pathLst>
                <a:path extrusionOk="0" h="20286" w="9965">
                  <a:moveTo>
                    <a:pt x="2682" y="1"/>
                  </a:moveTo>
                  <a:lnTo>
                    <a:pt x="2682" y="4698"/>
                  </a:lnTo>
                  <a:lnTo>
                    <a:pt x="1" y="4698"/>
                  </a:lnTo>
                  <a:lnTo>
                    <a:pt x="1" y="7321"/>
                  </a:lnTo>
                  <a:lnTo>
                    <a:pt x="2682" y="7321"/>
                  </a:lnTo>
                  <a:lnTo>
                    <a:pt x="2682" y="15366"/>
                  </a:lnTo>
                  <a:cubicBezTo>
                    <a:pt x="2682" y="18498"/>
                    <a:pt x="4405" y="20279"/>
                    <a:pt x="7635" y="20279"/>
                  </a:cubicBezTo>
                  <a:cubicBezTo>
                    <a:pt x="7724" y="20284"/>
                    <a:pt x="7813" y="20286"/>
                    <a:pt x="7901" y="20286"/>
                  </a:cubicBezTo>
                  <a:cubicBezTo>
                    <a:pt x="8611" y="20286"/>
                    <a:pt x="9303" y="20147"/>
                    <a:pt x="9964" y="19868"/>
                  </a:cubicBezTo>
                  <a:lnTo>
                    <a:pt x="8946" y="17402"/>
                  </a:lnTo>
                  <a:cubicBezTo>
                    <a:pt x="8570" y="17563"/>
                    <a:pt x="8161" y="17659"/>
                    <a:pt x="7749" y="17659"/>
                  </a:cubicBezTo>
                  <a:cubicBezTo>
                    <a:pt x="7711" y="17659"/>
                    <a:pt x="7673" y="17658"/>
                    <a:pt x="7635" y="17656"/>
                  </a:cubicBezTo>
                  <a:cubicBezTo>
                    <a:pt x="6284" y="17656"/>
                    <a:pt x="5579" y="16854"/>
                    <a:pt x="5579" y="15151"/>
                  </a:cubicBezTo>
                  <a:lnTo>
                    <a:pt x="5579" y="7321"/>
                  </a:lnTo>
                  <a:lnTo>
                    <a:pt x="9338" y="7321"/>
                  </a:lnTo>
                  <a:lnTo>
                    <a:pt x="9338" y="4698"/>
                  </a:lnTo>
                  <a:lnTo>
                    <a:pt x="5579" y="4698"/>
                  </a:lnTo>
                  <a:lnTo>
                    <a:pt x="5579" y="1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42"/>
            <p:cNvSpPr/>
            <p:nvPr/>
          </p:nvSpPr>
          <p:spPr>
            <a:xfrm>
              <a:off x="6437875" y="2504825"/>
              <a:ext cx="119425" cy="567025"/>
            </a:xfrm>
            <a:custGeom>
              <a:rect b="b" l="l" r="r" t="t"/>
              <a:pathLst>
                <a:path extrusionOk="0" h="22681" w="4777">
                  <a:moveTo>
                    <a:pt x="2058" y="1"/>
                  </a:moveTo>
                  <a:cubicBezTo>
                    <a:pt x="1018" y="1"/>
                    <a:pt x="20" y="802"/>
                    <a:pt x="20" y="2030"/>
                  </a:cubicBezTo>
                  <a:cubicBezTo>
                    <a:pt x="1" y="3165"/>
                    <a:pt x="921" y="4085"/>
                    <a:pt x="2056" y="4085"/>
                  </a:cubicBezTo>
                  <a:cubicBezTo>
                    <a:pt x="3857" y="4065"/>
                    <a:pt x="4777" y="1893"/>
                    <a:pt x="3485" y="601"/>
                  </a:cubicBezTo>
                  <a:cubicBezTo>
                    <a:pt x="3071" y="187"/>
                    <a:pt x="2560" y="1"/>
                    <a:pt x="2058" y="1"/>
                  </a:cubicBezTo>
                  <a:close/>
                  <a:moveTo>
                    <a:pt x="607" y="7334"/>
                  </a:moveTo>
                  <a:lnTo>
                    <a:pt x="607" y="22680"/>
                  </a:lnTo>
                  <a:lnTo>
                    <a:pt x="3485" y="22680"/>
                  </a:lnTo>
                  <a:lnTo>
                    <a:pt x="3485" y="7334"/>
                  </a:ln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42"/>
            <p:cNvSpPr/>
            <p:nvPr/>
          </p:nvSpPr>
          <p:spPr>
            <a:xfrm>
              <a:off x="6585675" y="2675450"/>
              <a:ext cx="394450" cy="408625"/>
            </a:xfrm>
            <a:custGeom>
              <a:rect b="b" l="l" r="r" t="t"/>
              <a:pathLst>
                <a:path extrusionOk="0" h="16345" w="15778">
                  <a:moveTo>
                    <a:pt x="7889" y="2623"/>
                  </a:moveTo>
                  <a:cubicBezTo>
                    <a:pt x="10453" y="2623"/>
                    <a:pt x="12900" y="4659"/>
                    <a:pt x="12900" y="8182"/>
                  </a:cubicBezTo>
                  <a:cubicBezTo>
                    <a:pt x="12900" y="11686"/>
                    <a:pt x="10453" y="13722"/>
                    <a:pt x="7889" y="13722"/>
                  </a:cubicBezTo>
                  <a:cubicBezTo>
                    <a:pt x="5324" y="13722"/>
                    <a:pt x="2878" y="11686"/>
                    <a:pt x="2878" y="8182"/>
                  </a:cubicBezTo>
                  <a:cubicBezTo>
                    <a:pt x="2878" y="4659"/>
                    <a:pt x="5324" y="2623"/>
                    <a:pt x="7889" y="2623"/>
                  </a:cubicBezTo>
                  <a:close/>
                  <a:moveTo>
                    <a:pt x="7889" y="0"/>
                  </a:moveTo>
                  <a:cubicBezTo>
                    <a:pt x="3289" y="0"/>
                    <a:pt x="0" y="3504"/>
                    <a:pt x="0" y="8182"/>
                  </a:cubicBezTo>
                  <a:cubicBezTo>
                    <a:pt x="0" y="12841"/>
                    <a:pt x="3289" y="16345"/>
                    <a:pt x="7889" y="16345"/>
                  </a:cubicBezTo>
                  <a:cubicBezTo>
                    <a:pt x="12489" y="16345"/>
                    <a:pt x="15777" y="12841"/>
                    <a:pt x="15777" y="8182"/>
                  </a:cubicBezTo>
                  <a:cubicBezTo>
                    <a:pt x="15777" y="3504"/>
                    <a:pt x="12489" y="0"/>
                    <a:pt x="7889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42"/>
            <p:cNvSpPr/>
            <p:nvPr/>
          </p:nvSpPr>
          <p:spPr>
            <a:xfrm>
              <a:off x="7037850" y="2675450"/>
              <a:ext cx="340125" cy="396400"/>
            </a:xfrm>
            <a:custGeom>
              <a:rect b="b" l="l" r="r" t="t"/>
              <a:pathLst>
                <a:path extrusionOk="0" h="15856" w="13605">
                  <a:moveTo>
                    <a:pt x="7752" y="0"/>
                  </a:moveTo>
                  <a:cubicBezTo>
                    <a:pt x="5638" y="0"/>
                    <a:pt x="3700" y="1234"/>
                    <a:pt x="2897" y="2643"/>
                  </a:cubicBezTo>
                  <a:lnTo>
                    <a:pt x="2760" y="2643"/>
                  </a:lnTo>
                  <a:lnTo>
                    <a:pt x="2760" y="509"/>
                  </a:lnTo>
                  <a:lnTo>
                    <a:pt x="0" y="509"/>
                  </a:lnTo>
                  <a:lnTo>
                    <a:pt x="0" y="15855"/>
                  </a:lnTo>
                  <a:lnTo>
                    <a:pt x="2897" y="15855"/>
                  </a:lnTo>
                  <a:lnTo>
                    <a:pt x="2897" y="7360"/>
                  </a:lnTo>
                  <a:cubicBezTo>
                    <a:pt x="2897" y="5011"/>
                    <a:pt x="4424" y="2623"/>
                    <a:pt x="6929" y="2623"/>
                  </a:cubicBezTo>
                  <a:cubicBezTo>
                    <a:pt x="9122" y="2623"/>
                    <a:pt x="10727" y="3700"/>
                    <a:pt x="10727" y="6891"/>
                  </a:cubicBezTo>
                  <a:lnTo>
                    <a:pt x="10727" y="15855"/>
                  </a:lnTo>
                  <a:lnTo>
                    <a:pt x="13604" y="15855"/>
                  </a:lnTo>
                  <a:lnTo>
                    <a:pt x="13604" y="6460"/>
                  </a:lnTo>
                  <a:cubicBezTo>
                    <a:pt x="13604" y="2663"/>
                    <a:pt x="11667" y="0"/>
                    <a:pt x="7752" y="0"/>
                  </a:cubicBezTo>
                  <a:close/>
                </a:path>
              </a:pathLst>
            </a:custGeom>
            <a:solidFill>
              <a:srgbClr val="5F636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(WHITE)" showMasterSp="0">
  <p:cSld name="TITLE_AND_BODY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959031" y="13081000"/>
            <a:ext cx="4533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1102725" y="2175175"/>
            <a:ext cx="16439400" cy="1992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lvl="0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1108275" y="4391075"/>
            <a:ext cx="16439400" cy="76854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indent="-495300" lvl="0" marL="457200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4200"/>
              <a:buChar char="•"/>
              <a:defRPr/>
            </a:lvl1pPr>
            <a:lvl2pPr indent="-609600" lvl="1" marL="914400" rtl="0">
              <a:spcBef>
                <a:spcPts val="5900"/>
              </a:spcBef>
              <a:spcAft>
                <a:spcPts val="0"/>
              </a:spcAft>
              <a:buClr>
                <a:srgbClr val="222222"/>
              </a:buClr>
              <a:buSzPts val="6000"/>
              <a:buChar char="•"/>
              <a:defRPr>
                <a:solidFill>
                  <a:srgbClr val="222222"/>
                </a:solidFill>
              </a:defRPr>
            </a:lvl2pPr>
            <a:lvl3pPr indent="-609600" lvl="2" marL="1371600" rtl="0">
              <a:spcBef>
                <a:spcPts val="5900"/>
              </a:spcBef>
              <a:spcAft>
                <a:spcPts val="0"/>
              </a:spcAft>
              <a:buClr>
                <a:srgbClr val="222222"/>
              </a:buClr>
              <a:buSzPts val="6000"/>
              <a:buChar char="•"/>
              <a:defRPr>
                <a:solidFill>
                  <a:srgbClr val="222222"/>
                </a:solidFill>
              </a:defRPr>
            </a:lvl3pPr>
            <a:lvl4pPr indent="-609600" lvl="3" marL="1828800" rtl="0">
              <a:spcBef>
                <a:spcPts val="5900"/>
              </a:spcBef>
              <a:spcAft>
                <a:spcPts val="0"/>
              </a:spcAft>
              <a:buClr>
                <a:srgbClr val="222222"/>
              </a:buClr>
              <a:buSzPts val="6000"/>
              <a:buChar char="•"/>
              <a:defRPr>
                <a:solidFill>
                  <a:srgbClr val="222222"/>
                </a:solidFill>
              </a:defRPr>
            </a:lvl4pPr>
            <a:lvl5pPr indent="-609600" lvl="4" marL="2286000" rtl="0">
              <a:spcBef>
                <a:spcPts val="5900"/>
              </a:spcBef>
              <a:spcAft>
                <a:spcPts val="0"/>
              </a:spcAft>
              <a:buClr>
                <a:srgbClr val="222222"/>
              </a:buClr>
              <a:buSzPts val="6000"/>
              <a:buChar char="•"/>
              <a:defRPr>
                <a:solidFill>
                  <a:srgbClr val="222222"/>
                </a:solidFill>
              </a:defRPr>
            </a:lvl5pPr>
            <a:lvl6pPr indent="-609600" lvl="5" marL="2743200" rtl="0">
              <a:spcBef>
                <a:spcPts val="5900"/>
              </a:spcBef>
              <a:spcAft>
                <a:spcPts val="0"/>
              </a:spcAft>
              <a:buClr>
                <a:srgbClr val="222222"/>
              </a:buClr>
              <a:buSzPts val="6000"/>
              <a:buChar char="•"/>
              <a:defRPr>
                <a:solidFill>
                  <a:srgbClr val="222222"/>
                </a:solidFill>
              </a:defRPr>
            </a:lvl6pPr>
            <a:lvl7pPr indent="-609600" lvl="6" marL="3200400" rtl="0">
              <a:spcBef>
                <a:spcPts val="5900"/>
              </a:spcBef>
              <a:spcAft>
                <a:spcPts val="0"/>
              </a:spcAft>
              <a:buClr>
                <a:srgbClr val="222222"/>
              </a:buClr>
              <a:buSzPts val="6000"/>
              <a:buChar char="•"/>
              <a:defRPr>
                <a:solidFill>
                  <a:srgbClr val="222222"/>
                </a:solidFill>
              </a:defRPr>
            </a:lvl7pPr>
            <a:lvl8pPr indent="-609600" lvl="7" marL="3657600" rtl="0">
              <a:spcBef>
                <a:spcPts val="5900"/>
              </a:spcBef>
              <a:spcAft>
                <a:spcPts val="0"/>
              </a:spcAft>
              <a:buClr>
                <a:srgbClr val="222222"/>
              </a:buClr>
              <a:buSzPts val="6000"/>
              <a:buChar char="•"/>
              <a:defRPr>
                <a:solidFill>
                  <a:srgbClr val="222222"/>
                </a:solidFill>
              </a:defRPr>
            </a:lvl8pPr>
            <a:lvl9pPr indent="-609600" lvl="8" marL="4114800" rtl="0">
              <a:spcBef>
                <a:spcPts val="5900"/>
              </a:spcBef>
              <a:spcAft>
                <a:spcPts val="0"/>
              </a:spcAft>
              <a:buClr>
                <a:srgbClr val="222222"/>
              </a:buClr>
              <a:buSzPts val="6000"/>
              <a:buChar char="•"/>
              <a:defRPr>
                <a:solidFill>
                  <a:srgbClr val="222222"/>
                </a:solidFill>
              </a:defRPr>
            </a:lvl9pPr>
          </a:lstStyle>
          <a:p/>
        </p:txBody>
      </p:sp>
      <p:pic>
        <p:nvPicPr>
          <p:cNvPr descr="Parent Zone Logo (No strapline) RGB.png" id="27" name="Google Shape;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200" y="12890500"/>
            <a:ext cx="220011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_Four columns">
  <p:cSld name="CUSTOM_3_1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3"/>
          <p:cNvSpPr txBox="1"/>
          <p:nvPr>
            <p:ph type="title"/>
          </p:nvPr>
        </p:nvSpPr>
        <p:spPr>
          <a:xfrm>
            <a:off x="1219133" y="1227333"/>
            <a:ext cx="10872000" cy="26664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/>
        </p:txBody>
      </p:sp>
      <p:sp>
        <p:nvSpPr>
          <p:cNvPr id="464" name="Google Shape;464;p43"/>
          <p:cNvSpPr txBox="1"/>
          <p:nvPr>
            <p:ph idx="1" type="body"/>
          </p:nvPr>
        </p:nvSpPr>
        <p:spPr>
          <a:xfrm>
            <a:off x="1219200" y="4096667"/>
            <a:ext cx="5334300" cy="84048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indent="-400050" lvl="0" marL="4572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indent="-400050" lvl="1" marL="9144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2pPr>
            <a:lvl3pPr indent="-400050" lvl="2" marL="13716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3pPr>
            <a:lvl4pPr indent="-400050" lvl="3" marL="18288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4pPr>
            <a:lvl5pPr indent="-400050" lvl="4" marL="22860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5pPr>
            <a:lvl6pPr indent="-400050" lvl="5" marL="27432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6pPr>
            <a:lvl7pPr indent="-400050" lvl="6" marL="32004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7pPr>
            <a:lvl8pPr indent="-400050" lvl="7" marL="36576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8pPr>
            <a:lvl9pPr indent="-400050" lvl="8" marL="41148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9pPr>
          </a:lstStyle>
          <a:p/>
        </p:txBody>
      </p:sp>
      <p:sp>
        <p:nvSpPr>
          <p:cNvPr id="465" name="Google Shape;465;p43"/>
          <p:cNvSpPr txBox="1"/>
          <p:nvPr>
            <p:ph idx="2" type="body"/>
          </p:nvPr>
        </p:nvSpPr>
        <p:spPr>
          <a:xfrm>
            <a:off x="6757177" y="4096667"/>
            <a:ext cx="5334300" cy="84048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indent="-400050" lvl="0" marL="4572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indent="-400050" lvl="1" marL="9144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2pPr>
            <a:lvl3pPr indent="-400050" lvl="2" marL="13716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3pPr>
            <a:lvl4pPr indent="-400050" lvl="3" marL="18288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4pPr>
            <a:lvl5pPr indent="-400050" lvl="4" marL="22860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5pPr>
            <a:lvl6pPr indent="-400050" lvl="5" marL="27432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6pPr>
            <a:lvl7pPr indent="-400050" lvl="6" marL="32004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7pPr>
            <a:lvl8pPr indent="-400050" lvl="7" marL="36576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8pPr>
            <a:lvl9pPr indent="-400050" lvl="8" marL="41148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9pPr>
          </a:lstStyle>
          <a:p/>
        </p:txBody>
      </p:sp>
      <p:sp>
        <p:nvSpPr>
          <p:cNvPr id="466" name="Google Shape;466;p43"/>
          <p:cNvSpPr txBox="1"/>
          <p:nvPr>
            <p:ph idx="3" type="body"/>
          </p:nvPr>
        </p:nvSpPr>
        <p:spPr>
          <a:xfrm>
            <a:off x="12294182" y="4096667"/>
            <a:ext cx="5334300" cy="84048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indent="-400050" lvl="0" marL="4572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indent="-400050" lvl="1" marL="9144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2pPr>
            <a:lvl3pPr indent="-400050" lvl="2" marL="13716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3pPr>
            <a:lvl4pPr indent="-400050" lvl="3" marL="18288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4pPr>
            <a:lvl5pPr indent="-400050" lvl="4" marL="22860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5pPr>
            <a:lvl6pPr indent="-400050" lvl="5" marL="27432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6pPr>
            <a:lvl7pPr indent="-400050" lvl="6" marL="32004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7pPr>
            <a:lvl8pPr indent="-400050" lvl="7" marL="36576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8pPr>
            <a:lvl9pPr indent="-400050" lvl="8" marL="41148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9pPr>
          </a:lstStyle>
          <a:p/>
        </p:txBody>
      </p:sp>
      <p:sp>
        <p:nvSpPr>
          <p:cNvPr id="467" name="Google Shape;467;p43"/>
          <p:cNvSpPr txBox="1"/>
          <p:nvPr>
            <p:ph idx="4" type="body"/>
          </p:nvPr>
        </p:nvSpPr>
        <p:spPr>
          <a:xfrm>
            <a:off x="17831200" y="4096667"/>
            <a:ext cx="5334300" cy="84048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indent="-400050" lvl="0" marL="4572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indent="-400050" lvl="1" marL="9144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2pPr>
            <a:lvl3pPr indent="-400050" lvl="2" marL="13716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3pPr>
            <a:lvl4pPr indent="-400050" lvl="3" marL="18288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4pPr>
            <a:lvl5pPr indent="-400050" lvl="4" marL="22860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5pPr>
            <a:lvl6pPr indent="-400050" lvl="5" marL="27432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6pPr>
            <a:lvl7pPr indent="-400050" lvl="6" marL="32004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7pPr>
            <a:lvl8pPr indent="-400050" lvl="7" marL="36576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8pPr>
            <a:lvl9pPr indent="-400050" lvl="8" marL="41148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9pPr>
          </a:lstStyle>
          <a:p/>
        </p:txBody>
      </p:sp>
      <p:pic>
        <p:nvPicPr>
          <p:cNvPr id="468" name="Google Shape;468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07067" y="12954567"/>
            <a:ext cx="1758281" cy="307633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43"/>
          <p:cNvSpPr txBox="1"/>
          <p:nvPr/>
        </p:nvSpPr>
        <p:spPr>
          <a:xfrm>
            <a:off x="18033533" y="-802"/>
            <a:ext cx="5131200" cy="122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 + Confidential</a:t>
            </a:r>
            <a:endParaRPr sz="1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Quote">
  <p:cSld name="CUSTOM_3_1_1_1_1_1_2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4"/>
          <p:cNvSpPr txBox="1"/>
          <p:nvPr>
            <p:ph type="title"/>
          </p:nvPr>
        </p:nvSpPr>
        <p:spPr>
          <a:xfrm>
            <a:off x="1219200" y="4096667"/>
            <a:ext cx="16410300" cy="5535300"/>
          </a:xfrm>
          <a:prstGeom prst="rect">
            <a:avLst/>
          </a:prstGeom>
        </p:spPr>
        <p:txBody>
          <a:bodyPr anchorCtr="0" anchor="b" bIns="0" lIns="0" spcFirstLastPara="1" rIns="243800" wrap="square" tIns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6400"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lnSpc>
                <a:spcPct val="125000"/>
              </a:lnSpc>
              <a:spcBef>
                <a:spcPts val="2700"/>
              </a:spcBef>
              <a:spcAft>
                <a:spcPts val="0"/>
              </a:spcAft>
              <a:buNone/>
              <a:defRPr sz="6400">
                <a:latin typeface="Google Sans"/>
                <a:ea typeface="Google Sans"/>
                <a:cs typeface="Google Sans"/>
                <a:sym typeface="Google Sans"/>
              </a:defRPr>
            </a:lvl2pPr>
            <a:lvl3pPr lvl="2" rtl="0">
              <a:lnSpc>
                <a:spcPct val="125000"/>
              </a:lnSpc>
              <a:spcBef>
                <a:spcPts val="2700"/>
              </a:spcBef>
              <a:spcAft>
                <a:spcPts val="0"/>
              </a:spcAft>
              <a:buNone/>
              <a:defRPr sz="6400">
                <a:latin typeface="Google Sans"/>
                <a:ea typeface="Google Sans"/>
                <a:cs typeface="Google Sans"/>
                <a:sym typeface="Google Sans"/>
              </a:defRPr>
            </a:lvl3pPr>
            <a:lvl4pPr lvl="3" rtl="0">
              <a:lnSpc>
                <a:spcPct val="125000"/>
              </a:lnSpc>
              <a:spcBef>
                <a:spcPts val="2700"/>
              </a:spcBef>
              <a:spcAft>
                <a:spcPts val="0"/>
              </a:spcAft>
              <a:buNone/>
              <a:defRPr sz="6400">
                <a:latin typeface="Google Sans"/>
                <a:ea typeface="Google Sans"/>
                <a:cs typeface="Google Sans"/>
                <a:sym typeface="Google Sans"/>
              </a:defRPr>
            </a:lvl4pPr>
            <a:lvl5pPr lvl="4" rtl="0">
              <a:lnSpc>
                <a:spcPct val="125000"/>
              </a:lnSpc>
              <a:spcBef>
                <a:spcPts val="2700"/>
              </a:spcBef>
              <a:spcAft>
                <a:spcPts val="0"/>
              </a:spcAft>
              <a:buNone/>
              <a:defRPr sz="6400">
                <a:latin typeface="Google Sans"/>
                <a:ea typeface="Google Sans"/>
                <a:cs typeface="Google Sans"/>
                <a:sym typeface="Google Sans"/>
              </a:defRPr>
            </a:lvl5pPr>
            <a:lvl6pPr lvl="5" rtl="0">
              <a:lnSpc>
                <a:spcPct val="125000"/>
              </a:lnSpc>
              <a:spcBef>
                <a:spcPts val="2700"/>
              </a:spcBef>
              <a:spcAft>
                <a:spcPts val="0"/>
              </a:spcAft>
              <a:buNone/>
              <a:defRPr sz="6400">
                <a:latin typeface="Google Sans"/>
                <a:ea typeface="Google Sans"/>
                <a:cs typeface="Google Sans"/>
                <a:sym typeface="Google Sans"/>
              </a:defRPr>
            </a:lvl6pPr>
            <a:lvl7pPr lvl="6" rtl="0">
              <a:lnSpc>
                <a:spcPct val="125000"/>
              </a:lnSpc>
              <a:spcBef>
                <a:spcPts val="2700"/>
              </a:spcBef>
              <a:spcAft>
                <a:spcPts val="0"/>
              </a:spcAft>
              <a:buNone/>
              <a:defRPr sz="6400">
                <a:latin typeface="Google Sans"/>
                <a:ea typeface="Google Sans"/>
                <a:cs typeface="Google Sans"/>
                <a:sym typeface="Google Sans"/>
              </a:defRPr>
            </a:lvl7pPr>
            <a:lvl8pPr lvl="7" rtl="0">
              <a:lnSpc>
                <a:spcPct val="125000"/>
              </a:lnSpc>
              <a:spcBef>
                <a:spcPts val="2700"/>
              </a:spcBef>
              <a:spcAft>
                <a:spcPts val="0"/>
              </a:spcAft>
              <a:buNone/>
              <a:defRPr sz="6400">
                <a:latin typeface="Google Sans"/>
                <a:ea typeface="Google Sans"/>
                <a:cs typeface="Google Sans"/>
                <a:sym typeface="Google Sans"/>
              </a:defRPr>
            </a:lvl8pPr>
            <a:lvl9pPr lvl="8" rtl="0">
              <a:lnSpc>
                <a:spcPct val="125000"/>
              </a:lnSpc>
              <a:spcBef>
                <a:spcPts val="2700"/>
              </a:spcBef>
              <a:spcAft>
                <a:spcPts val="2700"/>
              </a:spcAft>
              <a:buNone/>
              <a:defRPr sz="6400"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472" name="Google Shape;472;p44"/>
          <p:cNvSpPr txBox="1"/>
          <p:nvPr>
            <p:ph idx="1" type="subTitle"/>
          </p:nvPr>
        </p:nvSpPr>
        <p:spPr>
          <a:xfrm>
            <a:off x="1219200" y="9835333"/>
            <a:ext cx="10871100" cy="26655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descr="Parent Zone Logo (No strapline) RGB.png" id="473" name="Google Shape;47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4200" y="12890500"/>
            <a:ext cx="220011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Large graphic">
  <p:cSld name="CUSTOM_3_1_1_1_1"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5"/>
          <p:cNvSpPr txBox="1"/>
          <p:nvPr>
            <p:ph type="title"/>
          </p:nvPr>
        </p:nvSpPr>
        <p:spPr>
          <a:xfrm>
            <a:off x="1219200" y="4096667"/>
            <a:ext cx="7168800" cy="2657700"/>
          </a:xfrm>
          <a:prstGeom prst="rect">
            <a:avLst/>
          </a:prstGeom>
        </p:spPr>
        <p:txBody>
          <a:bodyPr anchorCtr="0" anchor="b" bIns="0" lIns="0" spcFirstLastPara="1" rIns="24380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270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270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270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270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270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270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270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2700"/>
              </a:spcBef>
              <a:spcAft>
                <a:spcPts val="2700"/>
              </a:spcAft>
              <a:buNone/>
              <a:defRPr sz="4800"/>
            </a:lvl9pPr>
          </a:lstStyle>
          <a:p/>
        </p:txBody>
      </p:sp>
      <p:sp>
        <p:nvSpPr>
          <p:cNvPr id="476" name="Google Shape;476;p45"/>
          <p:cNvSpPr txBox="1"/>
          <p:nvPr>
            <p:ph idx="1" type="body"/>
          </p:nvPr>
        </p:nvSpPr>
        <p:spPr>
          <a:xfrm>
            <a:off x="1219200" y="6949467"/>
            <a:ext cx="7168800" cy="55521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indent="-400050" lvl="0" marL="4572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indent="-400050" lvl="1" marL="9144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2pPr>
            <a:lvl3pPr indent="-400050" lvl="2" marL="13716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3pPr>
            <a:lvl4pPr indent="-400050" lvl="3" marL="18288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4pPr>
            <a:lvl5pPr indent="-400050" lvl="4" marL="22860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5pPr>
            <a:lvl6pPr indent="-400050" lvl="5" marL="27432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6pPr>
            <a:lvl7pPr indent="-400050" lvl="6" marL="3200400" rtl="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7pPr>
            <a:lvl8pPr indent="-400050" lvl="7" marL="3657600" rtl="0">
              <a:spcBef>
                <a:spcPts val="0"/>
              </a:spcBef>
              <a:spcAft>
                <a:spcPts val="0"/>
              </a:spcAft>
              <a:buSzPts val="2700"/>
              <a:buChar char="○"/>
              <a:defRPr/>
            </a:lvl8pPr>
            <a:lvl9pPr indent="-400050" lvl="8" marL="4114800" rtl="0">
              <a:spcBef>
                <a:spcPts val="0"/>
              </a:spcBef>
              <a:spcAft>
                <a:spcPts val="0"/>
              </a:spcAft>
              <a:buSzPts val="2700"/>
              <a:buChar char="■"/>
              <a:defRPr/>
            </a:lvl9pPr>
          </a:lstStyle>
          <a:p/>
        </p:txBody>
      </p:sp>
      <p:pic>
        <p:nvPicPr>
          <p:cNvPr id="477" name="Google Shape;477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07067" y="12954567"/>
            <a:ext cx="1758281" cy="307633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45"/>
          <p:cNvSpPr txBox="1"/>
          <p:nvPr/>
        </p:nvSpPr>
        <p:spPr>
          <a:xfrm>
            <a:off x="18033533" y="-802"/>
            <a:ext cx="5131200" cy="122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 + Confidential</a:t>
            </a:r>
            <a:endParaRPr sz="1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Plain">
  <p:cSld name="CUSTOM_3_1_1_1_1_1_1_1_1_1_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07067" y="12954567"/>
            <a:ext cx="1758281" cy="307633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46"/>
          <p:cNvSpPr txBox="1"/>
          <p:nvPr/>
        </p:nvSpPr>
        <p:spPr>
          <a:xfrm>
            <a:off x="18033533" y="-802"/>
            <a:ext cx="5131200" cy="122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 + Confidential</a:t>
            </a:r>
            <a:endParaRPr sz="1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Dark break">
  <p:cSld name="CUSTOM_3_1_1_1_1_1_1_1_1_1_1_1">
    <p:bg>
      <p:bgPr>
        <a:solidFill>
          <a:srgbClr val="202124"/>
        </a:soli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7"/>
          <p:cNvSpPr txBox="1"/>
          <p:nvPr>
            <p:ph type="title"/>
          </p:nvPr>
        </p:nvSpPr>
        <p:spPr>
          <a:xfrm>
            <a:off x="1219133" y="4094400"/>
            <a:ext cx="14557500" cy="5527200"/>
          </a:xfrm>
          <a:prstGeom prst="rect">
            <a:avLst/>
          </a:prstGeom>
        </p:spPr>
        <p:txBody>
          <a:bodyPr anchorCtr="0" anchor="ctr" bIns="0" lIns="0" spcFirstLastPara="1" rIns="24380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484" name="Google Shape;484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07067" y="12954567"/>
            <a:ext cx="1758281" cy="307633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7"/>
          <p:cNvSpPr txBox="1"/>
          <p:nvPr/>
        </p:nvSpPr>
        <p:spPr>
          <a:xfrm>
            <a:off x="18033533" y="-802"/>
            <a:ext cx="5131200" cy="122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 + Confidential</a:t>
            </a:r>
            <a:endParaRPr sz="1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Dark content">
  <p:cSld name="CUSTOM_3_1_1_1_1_1_1_1_1_1_1_1_2">
    <p:bg>
      <p:bgPr>
        <a:solidFill>
          <a:srgbClr val="202124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8"/>
          <p:cNvSpPr txBox="1"/>
          <p:nvPr>
            <p:ph type="title"/>
          </p:nvPr>
        </p:nvSpPr>
        <p:spPr>
          <a:xfrm>
            <a:off x="1219133" y="1227333"/>
            <a:ext cx="10872000" cy="26664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88" name="Google Shape;488;p48"/>
          <p:cNvSpPr txBox="1"/>
          <p:nvPr>
            <p:ph idx="1" type="body"/>
          </p:nvPr>
        </p:nvSpPr>
        <p:spPr>
          <a:xfrm>
            <a:off x="1219200" y="4096667"/>
            <a:ext cx="10872000" cy="84048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indent="-40005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Char char="●"/>
              <a:defRPr>
                <a:solidFill>
                  <a:srgbClr val="FFFFFF"/>
                </a:solidFill>
              </a:defRPr>
            </a:lvl1pPr>
            <a:lvl2pPr indent="-40005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Char char="○"/>
              <a:defRPr>
                <a:solidFill>
                  <a:srgbClr val="FFFFFF"/>
                </a:solidFill>
              </a:defRPr>
            </a:lvl2pPr>
            <a:lvl3pPr indent="-40005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Char char="■"/>
              <a:defRPr>
                <a:solidFill>
                  <a:srgbClr val="FFFFFF"/>
                </a:solidFill>
              </a:defRPr>
            </a:lvl3pPr>
            <a:lvl4pPr indent="-40005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Char char="●"/>
              <a:defRPr>
                <a:solidFill>
                  <a:srgbClr val="FFFFFF"/>
                </a:solidFill>
              </a:defRPr>
            </a:lvl4pPr>
            <a:lvl5pPr indent="-40005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Char char="○"/>
              <a:defRPr>
                <a:solidFill>
                  <a:srgbClr val="FFFFFF"/>
                </a:solidFill>
              </a:defRPr>
            </a:lvl5pPr>
            <a:lvl6pPr indent="-40005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Char char="■"/>
              <a:defRPr>
                <a:solidFill>
                  <a:srgbClr val="FFFFFF"/>
                </a:solidFill>
              </a:defRPr>
            </a:lvl6pPr>
            <a:lvl7pPr indent="-40005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Char char="●"/>
              <a:defRPr>
                <a:solidFill>
                  <a:srgbClr val="FFFFFF"/>
                </a:solidFill>
              </a:defRPr>
            </a:lvl7pPr>
            <a:lvl8pPr indent="-40005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Char char="○"/>
              <a:defRPr>
                <a:solidFill>
                  <a:srgbClr val="FFFFFF"/>
                </a:solidFill>
              </a:defRPr>
            </a:lvl8pPr>
            <a:lvl9pPr indent="-40005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489" name="Google Shape;489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407067" y="12954567"/>
            <a:ext cx="1758281" cy="307633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48"/>
          <p:cNvSpPr txBox="1"/>
          <p:nvPr/>
        </p:nvSpPr>
        <p:spPr>
          <a:xfrm>
            <a:off x="18033533" y="-802"/>
            <a:ext cx="5131200" cy="122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Proprietary + Confidential</a:t>
            </a:r>
            <a:endParaRPr sz="16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Blank">
  <p:cSld name="CUSTOM_4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_Header">
  <p:cSld name="CUSTOM_2_3_1_1"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0"/>
          <p:cNvSpPr txBox="1"/>
          <p:nvPr>
            <p:ph type="title"/>
          </p:nvPr>
        </p:nvSpPr>
        <p:spPr>
          <a:xfrm>
            <a:off x="2031867" y="1219133"/>
            <a:ext cx="13547100" cy="9393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grpSp>
        <p:nvGrpSpPr>
          <p:cNvPr id="494" name="Google Shape;494;p50"/>
          <p:cNvGrpSpPr/>
          <p:nvPr/>
        </p:nvGrpSpPr>
        <p:grpSpPr>
          <a:xfrm>
            <a:off x="1637675" y="12183154"/>
            <a:ext cx="4175140" cy="654276"/>
            <a:chOff x="614120" y="4568626"/>
            <a:chExt cx="1565658" cy="245350"/>
          </a:xfrm>
        </p:grpSpPr>
        <p:grpSp>
          <p:nvGrpSpPr>
            <p:cNvPr id="495" name="Google Shape;495;p50"/>
            <p:cNvGrpSpPr/>
            <p:nvPr/>
          </p:nvGrpSpPr>
          <p:grpSpPr>
            <a:xfrm>
              <a:off x="614120" y="4568626"/>
              <a:ext cx="290167" cy="233377"/>
              <a:chOff x="614120" y="4568626"/>
              <a:chExt cx="290167" cy="233377"/>
            </a:xfrm>
          </p:grpSpPr>
          <p:sp>
            <p:nvSpPr>
              <p:cNvPr id="496" name="Google Shape;496;p50"/>
              <p:cNvSpPr/>
              <p:nvPr/>
            </p:nvSpPr>
            <p:spPr>
              <a:xfrm>
                <a:off x="649563" y="4568626"/>
                <a:ext cx="184863" cy="83805"/>
              </a:xfrm>
              <a:custGeom>
                <a:rect b="b" l="l" r="r" t="t"/>
                <a:pathLst>
                  <a:path extrusionOk="0" h="12669" w="27946">
                    <a:moveTo>
                      <a:pt x="16372" y="0"/>
                    </a:moveTo>
                    <a:lnTo>
                      <a:pt x="14729" y="95"/>
                    </a:lnTo>
                    <a:lnTo>
                      <a:pt x="13098" y="345"/>
                    </a:lnTo>
                    <a:lnTo>
                      <a:pt x="11502" y="762"/>
                    </a:lnTo>
                    <a:lnTo>
                      <a:pt x="9942" y="1322"/>
                    </a:lnTo>
                    <a:lnTo>
                      <a:pt x="8430" y="2036"/>
                    </a:lnTo>
                    <a:lnTo>
                      <a:pt x="6989" y="2905"/>
                    </a:lnTo>
                    <a:lnTo>
                      <a:pt x="5620" y="3929"/>
                    </a:lnTo>
                    <a:lnTo>
                      <a:pt x="4334" y="5108"/>
                    </a:lnTo>
                    <a:lnTo>
                      <a:pt x="3739" y="5751"/>
                    </a:lnTo>
                    <a:lnTo>
                      <a:pt x="3405" y="6132"/>
                    </a:lnTo>
                    <a:lnTo>
                      <a:pt x="2798" y="6906"/>
                    </a:lnTo>
                    <a:lnTo>
                      <a:pt x="2227" y="7716"/>
                    </a:lnTo>
                    <a:lnTo>
                      <a:pt x="1703" y="8561"/>
                    </a:lnTo>
                    <a:lnTo>
                      <a:pt x="1238" y="9430"/>
                    </a:lnTo>
                    <a:lnTo>
                      <a:pt x="810" y="10335"/>
                    </a:lnTo>
                    <a:lnTo>
                      <a:pt x="453" y="11252"/>
                    </a:lnTo>
                    <a:lnTo>
                      <a:pt x="131" y="12192"/>
                    </a:lnTo>
                    <a:lnTo>
                      <a:pt x="0" y="12669"/>
                    </a:lnTo>
                    <a:lnTo>
                      <a:pt x="179" y="12573"/>
                    </a:lnTo>
                    <a:lnTo>
                      <a:pt x="595" y="12514"/>
                    </a:lnTo>
                    <a:lnTo>
                      <a:pt x="1203" y="12573"/>
                    </a:lnTo>
                    <a:lnTo>
                      <a:pt x="1310" y="12597"/>
                    </a:lnTo>
                    <a:lnTo>
                      <a:pt x="8930" y="11347"/>
                    </a:lnTo>
                    <a:lnTo>
                      <a:pt x="8978" y="11264"/>
                    </a:lnTo>
                    <a:lnTo>
                      <a:pt x="9252" y="10906"/>
                    </a:lnTo>
                    <a:lnTo>
                      <a:pt x="9442" y="10740"/>
                    </a:lnTo>
                    <a:lnTo>
                      <a:pt x="9526" y="10740"/>
                    </a:lnTo>
                    <a:lnTo>
                      <a:pt x="9847" y="10395"/>
                    </a:lnTo>
                    <a:lnTo>
                      <a:pt x="10538" y="9775"/>
                    </a:lnTo>
                    <a:lnTo>
                      <a:pt x="11276" y="9240"/>
                    </a:lnTo>
                    <a:lnTo>
                      <a:pt x="12050" y="8775"/>
                    </a:lnTo>
                    <a:lnTo>
                      <a:pt x="12847" y="8382"/>
                    </a:lnTo>
                    <a:lnTo>
                      <a:pt x="13681" y="8085"/>
                    </a:lnTo>
                    <a:lnTo>
                      <a:pt x="14538" y="7846"/>
                    </a:lnTo>
                    <a:lnTo>
                      <a:pt x="15407" y="7704"/>
                    </a:lnTo>
                    <a:lnTo>
                      <a:pt x="16289" y="7644"/>
                    </a:lnTo>
                    <a:lnTo>
                      <a:pt x="17170" y="7656"/>
                    </a:lnTo>
                    <a:lnTo>
                      <a:pt x="18039" y="7751"/>
                    </a:lnTo>
                    <a:lnTo>
                      <a:pt x="18908" y="7930"/>
                    </a:lnTo>
                    <a:lnTo>
                      <a:pt x="19765" y="8192"/>
                    </a:lnTo>
                    <a:lnTo>
                      <a:pt x="20599" y="8537"/>
                    </a:lnTo>
                    <a:lnTo>
                      <a:pt x="21408" y="8966"/>
                    </a:lnTo>
                    <a:lnTo>
                      <a:pt x="22182" y="9478"/>
                    </a:lnTo>
                    <a:lnTo>
                      <a:pt x="22551" y="9775"/>
                    </a:lnTo>
                    <a:lnTo>
                      <a:pt x="22551" y="9740"/>
                    </a:lnTo>
                    <a:lnTo>
                      <a:pt x="23956" y="9775"/>
                    </a:lnTo>
                    <a:lnTo>
                      <a:pt x="27767" y="5965"/>
                    </a:lnTo>
                    <a:lnTo>
                      <a:pt x="27945" y="4334"/>
                    </a:lnTo>
                    <a:lnTo>
                      <a:pt x="27267" y="3763"/>
                    </a:lnTo>
                    <a:lnTo>
                      <a:pt x="25862" y="2750"/>
                    </a:lnTo>
                    <a:lnTo>
                      <a:pt x="24385" y="1893"/>
                    </a:lnTo>
                    <a:lnTo>
                      <a:pt x="22849" y="1191"/>
                    </a:lnTo>
                    <a:lnTo>
                      <a:pt x="21266" y="655"/>
                    </a:lnTo>
                    <a:lnTo>
                      <a:pt x="19646" y="274"/>
                    </a:lnTo>
                    <a:lnTo>
                      <a:pt x="18015" y="60"/>
                    </a:lnTo>
                    <a:lnTo>
                      <a:pt x="1637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43800" lIns="243800" spcFirstLastPara="1" rIns="243800" wrap="square" tIns="2438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50"/>
              <p:cNvSpPr/>
              <p:nvPr/>
            </p:nvSpPr>
            <p:spPr>
              <a:xfrm>
                <a:off x="752817" y="4597368"/>
                <a:ext cx="151470" cy="204556"/>
              </a:xfrm>
              <a:custGeom>
                <a:rect b="b" l="l" r="r" t="t"/>
                <a:pathLst>
                  <a:path extrusionOk="0" h="30923" w="22898">
                    <a:moveTo>
                      <a:pt x="12348" y="1"/>
                    </a:moveTo>
                    <a:lnTo>
                      <a:pt x="6942" y="5395"/>
                    </a:lnTo>
                    <a:lnTo>
                      <a:pt x="7359" y="5740"/>
                    </a:lnTo>
                    <a:lnTo>
                      <a:pt x="8109" y="6502"/>
                    </a:lnTo>
                    <a:lnTo>
                      <a:pt x="8764" y="7335"/>
                    </a:lnTo>
                    <a:lnTo>
                      <a:pt x="9324" y="8228"/>
                    </a:lnTo>
                    <a:lnTo>
                      <a:pt x="9788" y="9181"/>
                    </a:lnTo>
                    <a:lnTo>
                      <a:pt x="10133" y="10169"/>
                    </a:lnTo>
                    <a:lnTo>
                      <a:pt x="10372" y="11205"/>
                    </a:lnTo>
                    <a:lnTo>
                      <a:pt x="10491" y="12265"/>
                    </a:lnTo>
                    <a:lnTo>
                      <a:pt x="10503" y="12812"/>
                    </a:lnTo>
                    <a:lnTo>
                      <a:pt x="10503" y="13777"/>
                    </a:lnTo>
                    <a:lnTo>
                      <a:pt x="10991" y="13789"/>
                    </a:lnTo>
                    <a:lnTo>
                      <a:pt x="11920" y="13979"/>
                    </a:lnTo>
                    <a:lnTo>
                      <a:pt x="12777" y="14348"/>
                    </a:lnTo>
                    <a:lnTo>
                      <a:pt x="13539" y="14860"/>
                    </a:lnTo>
                    <a:lnTo>
                      <a:pt x="14182" y="15503"/>
                    </a:lnTo>
                    <a:lnTo>
                      <a:pt x="14694" y="16265"/>
                    </a:lnTo>
                    <a:lnTo>
                      <a:pt x="15051" y="17123"/>
                    </a:lnTo>
                    <a:lnTo>
                      <a:pt x="15241" y="18051"/>
                    </a:lnTo>
                    <a:lnTo>
                      <a:pt x="15265" y="18540"/>
                    </a:lnTo>
                    <a:lnTo>
                      <a:pt x="15241" y="19028"/>
                    </a:lnTo>
                    <a:lnTo>
                      <a:pt x="15051" y="19956"/>
                    </a:lnTo>
                    <a:lnTo>
                      <a:pt x="14694" y="20814"/>
                    </a:lnTo>
                    <a:lnTo>
                      <a:pt x="14182" y="21576"/>
                    </a:lnTo>
                    <a:lnTo>
                      <a:pt x="13539" y="22219"/>
                    </a:lnTo>
                    <a:lnTo>
                      <a:pt x="12777" y="22731"/>
                    </a:lnTo>
                    <a:lnTo>
                      <a:pt x="11920" y="23100"/>
                    </a:lnTo>
                    <a:lnTo>
                      <a:pt x="10991" y="23290"/>
                    </a:lnTo>
                    <a:lnTo>
                      <a:pt x="10503" y="23302"/>
                    </a:lnTo>
                    <a:lnTo>
                      <a:pt x="977" y="23302"/>
                    </a:lnTo>
                    <a:lnTo>
                      <a:pt x="1" y="24267"/>
                    </a:lnTo>
                    <a:lnTo>
                      <a:pt x="1" y="29958"/>
                    </a:lnTo>
                    <a:lnTo>
                      <a:pt x="977" y="30922"/>
                    </a:lnTo>
                    <a:lnTo>
                      <a:pt x="10503" y="30922"/>
                    </a:lnTo>
                    <a:lnTo>
                      <a:pt x="11134" y="30911"/>
                    </a:lnTo>
                    <a:lnTo>
                      <a:pt x="12384" y="30780"/>
                    </a:lnTo>
                    <a:lnTo>
                      <a:pt x="13598" y="30541"/>
                    </a:lnTo>
                    <a:lnTo>
                      <a:pt x="14765" y="30172"/>
                    </a:lnTo>
                    <a:lnTo>
                      <a:pt x="15873" y="29708"/>
                    </a:lnTo>
                    <a:lnTo>
                      <a:pt x="16932" y="29136"/>
                    </a:lnTo>
                    <a:lnTo>
                      <a:pt x="17921" y="28470"/>
                    </a:lnTo>
                    <a:lnTo>
                      <a:pt x="18837" y="27708"/>
                    </a:lnTo>
                    <a:lnTo>
                      <a:pt x="19671" y="26874"/>
                    </a:lnTo>
                    <a:lnTo>
                      <a:pt x="20433" y="25957"/>
                    </a:lnTo>
                    <a:lnTo>
                      <a:pt x="21100" y="24969"/>
                    </a:lnTo>
                    <a:lnTo>
                      <a:pt x="21671" y="23909"/>
                    </a:lnTo>
                    <a:lnTo>
                      <a:pt x="22147" y="22802"/>
                    </a:lnTo>
                    <a:lnTo>
                      <a:pt x="22505" y="21635"/>
                    </a:lnTo>
                    <a:lnTo>
                      <a:pt x="22755" y="20433"/>
                    </a:lnTo>
                    <a:lnTo>
                      <a:pt x="22886" y="19183"/>
                    </a:lnTo>
                    <a:lnTo>
                      <a:pt x="22898" y="18540"/>
                    </a:lnTo>
                    <a:lnTo>
                      <a:pt x="22886" y="17778"/>
                    </a:lnTo>
                    <a:lnTo>
                      <a:pt x="22695" y="16289"/>
                    </a:lnTo>
                    <a:lnTo>
                      <a:pt x="22338" y="14837"/>
                    </a:lnTo>
                    <a:lnTo>
                      <a:pt x="21802" y="13455"/>
                    </a:lnTo>
                    <a:lnTo>
                      <a:pt x="21112" y="12134"/>
                    </a:lnTo>
                    <a:lnTo>
                      <a:pt x="20266" y="10907"/>
                    </a:lnTo>
                    <a:lnTo>
                      <a:pt x="19278" y="9788"/>
                    </a:lnTo>
                    <a:lnTo>
                      <a:pt x="18147" y="8776"/>
                    </a:lnTo>
                    <a:lnTo>
                      <a:pt x="17528" y="8336"/>
                    </a:lnTo>
                    <a:lnTo>
                      <a:pt x="17349" y="7728"/>
                    </a:lnTo>
                    <a:lnTo>
                      <a:pt x="16944" y="6550"/>
                    </a:lnTo>
                    <a:lnTo>
                      <a:pt x="16444" y="5407"/>
                    </a:lnTo>
                    <a:lnTo>
                      <a:pt x="15861" y="4311"/>
                    </a:lnTo>
                    <a:lnTo>
                      <a:pt x="15206" y="3263"/>
                    </a:lnTo>
                    <a:lnTo>
                      <a:pt x="14479" y="2263"/>
                    </a:lnTo>
                    <a:lnTo>
                      <a:pt x="13682" y="1311"/>
                    </a:lnTo>
                    <a:lnTo>
                      <a:pt x="12813" y="418"/>
                    </a:lnTo>
                    <a:lnTo>
                      <a:pt x="123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43800" lIns="243800" spcFirstLastPara="1" rIns="243800" wrap="square" tIns="2438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50"/>
              <p:cNvSpPr/>
              <p:nvPr/>
            </p:nvSpPr>
            <p:spPr>
              <a:xfrm>
                <a:off x="646726" y="4748673"/>
                <a:ext cx="112561" cy="53330"/>
              </a:xfrm>
              <a:custGeom>
                <a:rect b="b" l="l" r="r" t="t"/>
                <a:pathLst>
                  <a:path extrusionOk="0" h="8062" w="17016">
                    <a:moveTo>
                      <a:pt x="5513" y="1"/>
                    </a:moveTo>
                    <a:lnTo>
                      <a:pt x="4144" y="417"/>
                    </a:lnTo>
                    <a:lnTo>
                      <a:pt x="334" y="4227"/>
                    </a:lnTo>
                    <a:lnTo>
                      <a:pt x="0" y="5525"/>
                    </a:lnTo>
                    <a:lnTo>
                      <a:pt x="405" y="5823"/>
                    </a:lnTo>
                    <a:lnTo>
                      <a:pt x="1251" y="6359"/>
                    </a:lnTo>
                    <a:lnTo>
                      <a:pt x="2144" y="6835"/>
                    </a:lnTo>
                    <a:lnTo>
                      <a:pt x="3061" y="7228"/>
                    </a:lnTo>
                    <a:lnTo>
                      <a:pt x="4001" y="7549"/>
                    </a:lnTo>
                    <a:lnTo>
                      <a:pt x="4977" y="7799"/>
                    </a:lnTo>
                    <a:lnTo>
                      <a:pt x="5966" y="7966"/>
                    </a:lnTo>
                    <a:lnTo>
                      <a:pt x="6966" y="8049"/>
                    </a:lnTo>
                    <a:lnTo>
                      <a:pt x="7478" y="8061"/>
                    </a:lnTo>
                    <a:lnTo>
                      <a:pt x="17015" y="8061"/>
                    </a:lnTo>
                    <a:lnTo>
                      <a:pt x="17015" y="429"/>
                    </a:lnTo>
                    <a:lnTo>
                      <a:pt x="7478" y="429"/>
                    </a:lnTo>
                    <a:lnTo>
                      <a:pt x="6966" y="405"/>
                    </a:lnTo>
                    <a:lnTo>
                      <a:pt x="5978" y="191"/>
                    </a:lnTo>
                    <a:lnTo>
                      <a:pt x="55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43800" lIns="243800" spcFirstLastPara="1" rIns="243800" wrap="square" tIns="2438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50"/>
              <p:cNvSpPr/>
              <p:nvPr/>
            </p:nvSpPr>
            <p:spPr>
              <a:xfrm>
                <a:off x="614120" y="4638010"/>
                <a:ext cx="147290" cy="147376"/>
              </a:xfrm>
              <a:custGeom>
                <a:rect b="b" l="l" r="r" t="t"/>
                <a:pathLst>
                  <a:path extrusionOk="0" h="22279" w="22266">
                    <a:moveTo>
                      <a:pt x="12407" y="1"/>
                    </a:moveTo>
                    <a:lnTo>
                      <a:pt x="11764" y="13"/>
                    </a:lnTo>
                    <a:lnTo>
                      <a:pt x="10514" y="132"/>
                    </a:lnTo>
                    <a:lnTo>
                      <a:pt x="9299" y="382"/>
                    </a:lnTo>
                    <a:lnTo>
                      <a:pt x="8132" y="739"/>
                    </a:lnTo>
                    <a:lnTo>
                      <a:pt x="7025" y="1203"/>
                    </a:lnTo>
                    <a:lnTo>
                      <a:pt x="5965" y="1775"/>
                    </a:lnTo>
                    <a:lnTo>
                      <a:pt x="4977" y="2442"/>
                    </a:lnTo>
                    <a:lnTo>
                      <a:pt x="4060" y="3192"/>
                    </a:lnTo>
                    <a:lnTo>
                      <a:pt x="3215" y="4037"/>
                    </a:lnTo>
                    <a:lnTo>
                      <a:pt x="2465" y="4954"/>
                    </a:lnTo>
                    <a:lnTo>
                      <a:pt x="1798" y="5942"/>
                    </a:lnTo>
                    <a:lnTo>
                      <a:pt x="1226" y="6990"/>
                    </a:lnTo>
                    <a:lnTo>
                      <a:pt x="750" y="8097"/>
                    </a:lnTo>
                    <a:lnTo>
                      <a:pt x="393" y="9264"/>
                    </a:lnTo>
                    <a:lnTo>
                      <a:pt x="143" y="10479"/>
                    </a:lnTo>
                    <a:lnTo>
                      <a:pt x="12" y="11729"/>
                    </a:lnTo>
                    <a:lnTo>
                      <a:pt x="0" y="12360"/>
                    </a:lnTo>
                    <a:lnTo>
                      <a:pt x="12" y="13098"/>
                    </a:lnTo>
                    <a:lnTo>
                      <a:pt x="179" y="14527"/>
                    </a:lnTo>
                    <a:lnTo>
                      <a:pt x="512" y="15920"/>
                    </a:lnTo>
                    <a:lnTo>
                      <a:pt x="1000" y="17265"/>
                    </a:lnTo>
                    <a:lnTo>
                      <a:pt x="1631" y="18527"/>
                    </a:lnTo>
                    <a:lnTo>
                      <a:pt x="2405" y="19730"/>
                    </a:lnTo>
                    <a:lnTo>
                      <a:pt x="3310" y="20825"/>
                    </a:lnTo>
                    <a:lnTo>
                      <a:pt x="4358" y="21826"/>
                    </a:lnTo>
                    <a:lnTo>
                      <a:pt x="4929" y="22278"/>
                    </a:lnTo>
                    <a:lnTo>
                      <a:pt x="10454" y="16741"/>
                    </a:lnTo>
                    <a:lnTo>
                      <a:pt x="10014" y="16527"/>
                    </a:lnTo>
                    <a:lnTo>
                      <a:pt x="9240" y="15979"/>
                    </a:lnTo>
                    <a:lnTo>
                      <a:pt x="8609" y="15301"/>
                    </a:lnTo>
                    <a:lnTo>
                      <a:pt x="8120" y="14515"/>
                    </a:lnTo>
                    <a:lnTo>
                      <a:pt x="7799" y="13670"/>
                    </a:lnTo>
                    <a:lnTo>
                      <a:pt x="7644" y="12765"/>
                    </a:lnTo>
                    <a:lnTo>
                      <a:pt x="7656" y="11836"/>
                    </a:lnTo>
                    <a:lnTo>
                      <a:pt x="7870" y="10895"/>
                    </a:lnTo>
                    <a:lnTo>
                      <a:pt x="8061" y="10443"/>
                    </a:lnTo>
                    <a:lnTo>
                      <a:pt x="8275" y="10002"/>
                    </a:lnTo>
                    <a:lnTo>
                      <a:pt x="8823" y="9240"/>
                    </a:lnTo>
                    <a:lnTo>
                      <a:pt x="9502" y="8597"/>
                    </a:lnTo>
                    <a:lnTo>
                      <a:pt x="10276" y="8121"/>
                    </a:lnTo>
                    <a:lnTo>
                      <a:pt x="11133" y="7788"/>
                    </a:lnTo>
                    <a:lnTo>
                      <a:pt x="12038" y="7633"/>
                    </a:lnTo>
                    <a:lnTo>
                      <a:pt x="12967" y="7657"/>
                    </a:lnTo>
                    <a:lnTo>
                      <a:pt x="13895" y="7859"/>
                    </a:lnTo>
                    <a:lnTo>
                      <a:pt x="14348" y="8050"/>
                    </a:lnTo>
                    <a:lnTo>
                      <a:pt x="14741" y="8240"/>
                    </a:lnTo>
                    <a:lnTo>
                      <a:pt x="15455" y="8728"/>
                    </a:lnTo>
                    <a:lnTo>
                      <a:pt x="16062" y="9347"/>
                    </a:lnTo>
                    <a:lnTo>
                      <a:pt x="16562" y="10050"/>
                    </a:lnTo>
                    <a:lnTo>
                      <a:pt x="16753" y="10443"/>
                    </a:lnTo>
                    <a:lnTo>
                      <a:pt x="22266" y="4930"/>
                    </a:lnTo>
                    <a:lnTo>
                      <a:pt x="21825" y="4347"/>
                    </a:lnTo>
                    <a:lnTo>
                      <a:pt x="20825" y="3311"/>
                    </a:lnTo>
                    <a:lnTo>
                      <a:pt x="19730" y="2394"/>
                    </a:lnTo>
                    <a:lnTo>
                      <a:pt x="18539" y="1620"/>
                    </a:lnTo>
                    <a:lnTo>
                      <a:pt x="17277" y="989"/>
                    </a:lnTo>
                    <a:lnTo>
                      <a:pt x="15943" y="513"/>
                    </a:lnTo>
                    <a:lnTo>
                      <a:pt x="14550" y="179"/>
                    </a:lnTo>
                    <a:lnTo>
                      <a:pt x="13133" y="13"/>
                    </a:lnTo>
                    <a:lnTo>
                      <a:pt x="124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43800" lIns="243800" spcFirstLastPara="1" rIns="243800" wrap="square" tIns="2438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0" name="Google Shape;500;p50"/>
            <p:cNvGrpSpPr/>
            <p:nvPr/>
          </p:nvGrpSpPr>
          <p:grpSpPr>
            <a:xfrm>
              <a:off x="989660" y="4603434"/>
              <a:ext cx="1190118" cy="210542"/>
              <a:chOff x="989660" y="4603434"/>
              <a:chExt cx="1190118" cy="210542"/>
            </a:xfrm>
          </p:grpSpPr>
          <p:sp>
            <p:nvSpPr>
              <p:cNvPr id="501" name="Google Shape;501;p50"/>
              <p:cNvSpPr/>
              <p:nvPr/>
            </p:nvSpPr>
            <p:spPr>
              <a:xfrm>
                <a:off x="989660" y="4603434"/>
                <a:ext cx="646021" cy="210542"/>
              </a:xfrm>
              <a:custGeom>
                <a:rect b="b" l="l" r="r" t="t"/>
                <a:pathLst>
                  <a:path extrusionOk="0" h="31828" w="97660">
                    <a:moveTo>
                      <a:pt x="90813" y="11848"/>
                    </a:moveTo>
                    <a:lnTo>
                      <a:pt x="91289" y="11919"/>
                    </a:lnTo>
                    <a:lnTo>
                      <a:pt x="91754" y="12038"/>
                    </a:lnTo>
                    <a:lnTo>
                      <a:pt x="92194" y="12217"/>
                    </a:lnTo>
                    <a:lnTo>
                      <a:pt x="92409" y="12336"/>
                    </a:lnTo>
                    <a:lnTo>
                      <a:pt x="92599" y="12443"/>
                    </a:lnTo>
                    <a:lnTo>
                      <a:pt x="92933" y="12705"/>
                    </a:lnTo>
                    <a:lnTo>
                      <a:pt x="93206" y="13015"/>
                    </a:lnTo>
                    <a:lnTo>
                      <a:pt x="93433" y="13372"/>
                    </a:lnTo>
                    <a:lnTo>
                      <a:pt x="93528" y="13562"/>
                    </a:lnTo>
                    <a:lnTo>
                      <a:pt x="86408" y="16491"/>
                    </a:lnTo>
                    <a:lnTo>
                      <a:pt x="86396" y="16015"/>
                    </a:lnTo>
                    <a:lnTo>
                      <a:pt x="86539" y="15098"/>
                    </a:lnTo>
                    <a:lnTo>
                      <a:pt x="86860" y="14229"/>
                    </a:lnTo>
                    <a:lnTo>
                      <a:pt x="87372" y="13455"/>
                    </a:lnTo>
                    <a:lnTo>
                      <a:pt x="87694" y="13110"/>
                    </a:lnTo>
                    <a:lnTo>
                      <a:pt x="87979" y="12824"/>
                    </a:lnTo>
                    <a:lnTo>
                      <a:pt x="88646" y="12372"/>
                    </a:lnTo>
                    <a:lnTo>
                      <a:pt x="89372" y="12050"/>
                    </a:lnTo>
                    <a:lnTo>
                      <a:pt x="90158" y="11872"/>
                    </a:lnTo>
                    <a:lnTo>
                      <a:pt x="90563" y="11848"/>
                    </a:lnTo>
                    <a:close/>
                    <a:moveTo>
                      <a:pt x="32899" y="11907"/>
                    </a:moveTo>
                    <a:lnTo>
                      <a:pt x="33756" y="11931"/>
                    </a:lnTo>
                    <a:lnTo>
                      <a:pt x="34578" y="12110"/>
                    </a:lnTo>
                    <a:lnTo>
                      <a:pt x="35375" y="12443"/>
                    </a:lnTo>
                    <a:lnTo>
                      <a:pt x="36090" y="12943"/>
                    </a:lnTo>
                    <a:lnTo>
                      <a:pt x="36423" y="13265"/>
                    </a:lnTo>
                    <a:lnTo>
                      <a:pt x="36733" y="13646"/>
                    </a:lnTo>
                    <a:lnTo>
                      <a:pt x="37221" y="14467"/>
                    </a:lnTo>
                    <a:lnTo>
                      <a:pt x="37554" y="15348"/>
                    </a:lnTo>
                    <a:lnTo>
                      <a:pt x="37721" y="16265"/>
                    </a:lnTo>
                    <a:lnTo>
                      <a:pt x="37721" y="17194"/>
                    </a:lnTo>
                    <a:lnTo>
                      <a:pt x="37554" y="18111"/>
                    </a:lnTo>
                    <a:lnTo>
                      <a:pt x="37221" y="18992"/>
                    </a:lnTo>
                    <a:lnTo>
                      <a:pt x="36733" y="19801"/>
                    </a:lnTo>
                    <a:lnTo>
                      <a:pt x="36423" y="20182"/>
                    </a:lnTo>
                    <a:lnTo>
                      <a:pt x="36340" y="20266"/>
                    </a:lnTo>
                    <a:lnTo>
                      <a:pt x="36256" y="20349"/>
                    </a:lnTo>
                    <a:lnTo>
                      <a:pt x="35911" y="20647"/>
                    </a:lnTo>
                    <a:lnTo>
                      <a:pt x="35173" y="21099"/>
                    </a:lnTo>
                    <a:lnTo>
                      <a:pt x="34375" y="21397"/>
                    </a:lnTo>
                    <a:lnTo>
                      <a:pt x="33554" y="21540"/>
                    </a:lnTo>
                    <a:lnTo>
                      <a:pt x="32720" y="21516"/>
                    </a:lnTo>
                    <a:lnTo>
                      <a:pt x="31899" y="21326"/>
                    </a:lnTo>
                    <a:lnTo>
                      <a:pt x="31125" y="20992"/>
                    </a:lnTo>
                    <a:lnTo>
                      <a:pt x="30410" y="20492"/>
                    </a:lnTo>
                    <a:lnTo>
                      <a:pt x="30089" y="20182"/>
                    </a:lnTo>
                    <a:lnTo>
                      <a:pt x="30053" y="20182"/>
                    </a:lnTo>
                    <a:lnTo>
                      <a:pt x="29732" y="19801"/>
                    </a:lnTo>
                    <a:lnTo>
                      <a:pt x="29243" y="18980"/>
                    </a:lnTo>
                    <a:lnTo>
                      <a:pt x="28910" y="18099"/>
                    </a:lnTo>
                    <a:lnTo>
                      <a:pt x="28743" y="17182"/>
                    </a:lnTo>
                    <a:lnTo>
                      <a:pt x="28743" y="16253"/>
                    </a:lnTo>
                    <a:lnTo>
                      <a:pt x="28910" y="15336"/>
                    </a:lnTo>
                    <a:lnTo>
                      <a:pt x="29243" y="14455"/>
                    </a:lnTo>
                    <a:lnTo>
                      <a:pt x="29732" y="13634"/>
                    </a:lnTo>
                    <a:lnTo>
                      <a:pt x="30053" y="13265"/>
                    </a:lnTo>
                    <a:lnTo>
                      <a:pt x="30184" y="13134"/>
                    </a:lnTo>
                    <a:lnTo>
                      <a:pt x="30517" y="12824"/>
                    </a:lnTo>
                    <a:lnTo>
                      <a:pt x="31268" y="12360"/>
                    </a:lnTo>
                    <a:lnTo>
                      <a:pt x="32065" y="12050"/>
                    </a:lnTo>
                    <a:lnTo>
                      <a:pt x="32899" y="11907"/>
                    </a:lnTo>
                    <a:close/>
                    <a:moveTo>
                      <a:pt x="50318" y="11907"/>
                    </a:moveTo>
                    <a:lnTo>
                      <a:pt x="51164" y="11931"/>
                    </a:lnTo>
                    <a:lnTo>
                      <a:pt x="51997" y="12110"/>
                    </a:lnTo>
                    <a:lnTo>
                      <a:pt x="52783" y="12443"/>
                    </a:lnTo>
                    <a:lnTo>
                      <a:pt x="53509" y="12943"/>
                    </a:lnTo>
                    <a:lnTo>
                      <a:pt x="53831" y="13265"/>
                    </a:lnTo>
                    <a:lnTo>
                      <a:pt x="54152" y="13646"/>
                    </a:lnTo>
                    <a:lnTo>
                      <a:pt x="54641" y="14467"/>
                    </a:lnTo>
                    <a:lnTo>
                      <a:pt x="54974" y="15348"/>
                    </a:lnTo>
                    <a:lnTo>
                      <a:pt x="55129" y="16265"/>
                    </a:lnTo>
                    <a:lnTo>
                      <a:pt x="55129" y="17194"/>
                    </a:lnTo>
                    <a:lnTo>
                      <a:pt x="54974" y="18111"/>
                    </a:lnTo>
                    <a:lnTo>
                      <a:pt x="54641" y="18992"/>
                    </a:lnTo>
                    <a:lnTo>
                      <a:pt x="54152" y="19801"/>
                    </a:lnTo>
                    <a:lnTo>
                      <a:pt x="53831" y="20182"/>
                    </a:lnTo>
                    <a:lnTo>
                      <a:pt x="53759" y="20266"/>
                    </a:lnTo>
                    <a:lnTo>
                      <a:pt x="53664" y="20349"/>
                    </a:lnTo>
                    <a:lnTo>
                      <a:pt x="53331" y="20647"/>
                    </a:lnTo>
                    <a:lnTo>
                      <a:pt x="52593" y="21099"/>
                    </a:lnTo>
                    <a:lnTo>
                      <a:pt x="51795" y="21397"/>
                    </a:lnTo>
                    <a:lnTo>
                      <a:pt x="50961" y="21540"/>
                    </a:lnTo>
                    <a:lnTo>
                      <a:pt x="50128" y="21516"/>
                    </a:lnTo>
                    <a:lnTo>
                      <a:pt x="49306" y="21326"/>
                    </a:lnTo>
                    <a:lnTo>
                      <a:pt x="48532" y="20992"/>
                    </a:lnTo>
                    <a:lnTo>
                      <a:pt x="47818" y="20492"/>
                    </a:lnTo>
                    <a:lnTo>
                      <a:pt x="47508" y="20182"/>
                    </a:lnTo>
                    <a:lnTo>
                      <a:pt x="47461" y="20182"/>
                    </a:lnTo>
                    <a:lnTo>
                      <a:pt x="47139" y="19801"/>
                    </a:lnTo>
                    <a:lnTo>
                      <a:pt x="46651" y="18980"/>
                    </a:lnTo>
                    <a:lnTo>
                      <a:pt x="46318" y="18099"/>
                    </a:lnTo>
                    <a:lnTo>
                      <a:pt x="46163" y="17182"/>
                    </a:lnTo>
                    <a:lnTo>
                      <a:pt x="46163" y="16253"/>
                    </a:lnTo>
                    <a:lnTo>
                      <a:pt x="46318" y="15336"/>
                    </a:lnTo>
                    <a:lnTo>
                      <a:pt x="46651" y="14455"/>
                    </a:lnTo>
                    <a:lnTo>
                      <a:pt x="47139" y="13634"/>
                    </a:lnTo>
                    <a:lnTo>
                      <a:pt x="47461" y="13265"/>
                    </a:lnTo>
                    <a:lnTo>
                      <a:pt x="47592" y="13134"/>
                    </a:lnTo>
                    <a:lnTo>
                      <a:pt x="47937" y="12824"/>
                    </a:lnTo>
                    <a:lnTo>
                      <a:pt x="48675" y="12360"/>
                    </a:lnTo>
                    <a:lnTo>
                      <a:pt x="49485" y="12050"/>
                    </a:lnTo>
                    <a:lnTo>
                      <a:pt x="50318" y="11907"/>
                    </a:lnTo>
                    <a:close/>
                    <a:moveTo>
                      <a:pt x="68048" y="11907"/>
                    </a:moveTo>
                    <a:lnTo>
                      <a:pt x="68488" y="11919"/>
                    </a:lnTo>
                    <a:lnTo>
                      <a:pt x="69333" y="12098"/>
                    </a:lnTo>
                    <a:lnTo>
                      <a:pt x="70107" y="12455"/>
                    </a:lnTo>
                    <a:lnTo>
                      <a:pt x="70786" y="12967"/>
                    </a:lnTo>
                    <a:lnTo>
                      <a:pt x="71084" y="13289"/>
                    </a:lnTo>
                    <a:lnTo>
                      <a:pt x="71381" y="13658"/>
                    </a:lnTo>
                    <a:lnTo>
                      <a:pt x="71846" y="14479"/>
                    </a:lnTo>
                    <a:lnTo>
                      <a:pt x="72167" y="15360"/>
                    </a:lnTo>
                    <a:lnTo>
                      <a:pt x="72298" y="16289"/>
                    </a:lnTo>
                    <a:lnTo>
                      <a:pt x="72298" y="16765"/>
                    </a:lnTo>
                    <a:lnTo>
                      <a:pt x="72298" y="17230"/>
                    </a:lnTo>
                    <a:lnTo>
                      <a:pt x="72155" y="18146"/>
                    </a:lnTo>
                    <a:lnTo>
                      <a:pt x="71846" y="19016"/>
                    </a:lnTo>
                    <a:lnTo>
                      <a:pt x="71381" y="19813"/>
                    </a:lnTo>
                    <a:lnTo>
                      <a:pt x="71084" y="20182"/>
                    </a:lnTo>
                    <a:lnTo>
                      <a:pt x="70786" y="20504"/>
                    </a:lnTo>
                    <a:lnTo>
                      <a:pt x="70095" y="21028"/>
                    </a:lnTo>
                    <a:lnTo>
                      <a:pt x="69322" y="21373"/>
                    </a:lnTo>
                    <a:lnTo>
                      <a:pt x="68476" y="21552"/>
                    </a:lnTo>
                    <a:lnTo>
                      <a:pt x="68048" y="21552"/>
                    </a:lnTo>
                    <a:lnTo>
                      <a:pt x="67595" y="21540"/>
                    </a:lnTo>
                    <a:lnTo>
                      <a:pt x="66726" y="21361"/>
                    </a:lnTo>
                    <a:lnTo>
                      <a:pt x="65928" y="21016"/>
                    </a:lnTo>
                    <a:lnTo>
                      <a:pt x="65214" y="20504"/>
                    </a:lnTo>
                    <a:lnTo>
                      <a:pt x="64904" y="20182"/>
                    </a:lnTo>
                    <a:lnTo>
                      <a:pt x="64595" y="19825"/>
                    </a:lnTo>
                    <a:lnTo>
                      <a:pt x="64094" y="19028"/>
                    </a:lnTo>
                    <a:lnTo>
                      <a:pt x="63761" y="18158"/>
                    </a:lnTo>
                    <a:lnTo>
                      <a:pt x="63606" y="17230"/>
                    </a:lnTo>
                    <a:lnTo>
                      <a:pt x="63606" y="16765"/>
                    </a:lnTo>
                    <a:lnTo>
                      <a:pt x="63606" y="16277"/>
                    </a:lnTo>
                    <a:lnTo>
                      <a:pt x="63761" y="15348"/>
                    </a:lnTo>
                    <a:lnTo>
                      <a:pt x="64094" y="14455"/>
                    </a:lnTo>
                    <a:lnTo>
                      <a:pt x="64583" y="13658"/>
                    </a:lnTo>
                    <a:lnTo>
                      <a:pt x="64904" y="13289"/>
                    </a:lnTo>
                    <a:lnTo>
                      <a:pt x="65214" y="12967"/>
                    </a:lnTo>
                    <a:lnTo>
                      <a:pt x="65928" y="12455"/>
                    </a:lnTo>
                    <a:lnTo>
                      <a:pt x="66726" y="12098"/>
                    </a:lnTo>
                    <a:lnTo>
                      <a:pt x="67595" y="11919"/>
                    </a:lnTo>
                    <a:lnTo>
                      <a:pt x="68048" y="11907"/>
                    </a:lnTo>
                    <a:close/>
                    <a:moveTo>
                      <a:pt x="77763" y="822"/>
                    </a:moveTo>
                    <a:lnTo>
                      <a:pt x="77763" y="24219"/>
                    </a:lnTo>
                    <a:lnTo>
                      <a:pt x="81264" y="24219"/>
                    </a:lnTo>
                    <a:lnTo>
                      <a:pt x="81264" y="822"/>
                    </a:lnTo>
                    <a:close/>
                    <a:moveTo>
                      <a:pt x="32875" y="8788"/>
                    </a:moveTo>
                    <a:lnTo>
                      <a:pt x="32113" y="8859"/>
                    </a:lnTo>
                    <a:lnTo>
                      <a:pt x="31363" y="9002"/>
                    </a:lnTo>
                    <a:lnTo>
                      <a:pt x="30613" y="9216"/>
                    </a:lnTo>
                    <a:lnTo>
                      <a:pt x="29898" y="9502"/>
                    </a:lnTo>
                    <a:lnTo>
                      <a:pt x="29196" y="9859"/>
                    </a:lnTo>
                    <a:lnTo>
                      <a:pt x="28529" y="10288"/>
                    </a:lnTo>
                    <a:lnTo>
                      <a:pt x="27898" y="10776"/>
                    </a:lnTo>
                    <a:lnTo>
                      <a:pt x="27588" y="11062"/>
                    </a:lnTo>
                    <a:lnTo>
                      <a:pt x="27303" y="11360"/>
                    </a:lnTo>
                    <a:lnTo>
                      <a:pt x="26803" y="11991"/>
                    </a:lnTo>
                    <a:lnTo>
                      <a:pt x="26362" y="12657"/>
                    </a:lnTo>
                    <a:lnTo>
                      <a:pt x="26005" y="13360"/>
                    </a:lnTo>
                    <a:lnTo>
                      <a:pt x="25707" y="14086"/>
                    </a:lnTo>
                    <a:lnTo>
                      <a:pt x="25493" y="14825"/>
                    </a:lnTo>
                    <a:lnTo>
                      <a:pt x="25350" y="15587"/>
                    </a:lnTo>
                    <a:lnTo>
                      <a:pt x="25278" y="16349"/>
                    </a:lnTo>
                    <a:lnTo>
                      <a:pt x="25278" y="17122"/>
                    </a:lnTo>
                    <a:lnTo>
                      <a:pt x="25350" y="17885"/>
                    </a:lnTo>
                    <a:lnTo>
                      <a:pt x="25493" y="18647"/>
                    </a:lnTo>
                    <a:lnTo>
                      <a:pt x="25707" y="19385"/>
                    </a:lnTo>
                    <a:lnTo>
                      <a:pt x="26005" y="20111"/>
                    </a:lnTo>
                    <a:lnTo>
                      <a:pt x="26362" y="20814"/>
                    </a:lnTo>
                    <a:lnTo>
                      <a:pt x="26803" y="21480"/>
                    </a:lnTo>
                    <a:lnTo>
                      <a:pt x="27303" y="22111"/>
                    </a:lnTo>
                    <a:lnTo>
                      <a:pt x="27588" y="22421"/>
                    </a:lnTo>
                    <a:lnTo>
                      <a:pt x="27886" y="22695"/>
                    </a:lnTo>
                    <a:lnTo>
                      <a:pt x="28517" y="23195"/>
                    </a:lnTo>
                    <a:lnTo>
                      <a:pt x="29196" y="23624"/>
                    </a:lnTo>
                    <a:lnTo>
                      <a:pt x="29886" y="23969"/>
                    </a:lnTo>
                    <a:lnTo>
                      <a:pt x="30613" y="24255"/>
                    </a:lnTo>
                    <a:lnTo>
                      <a:pt x="31351" y="24469"/>
                    </a:lnTo>
                    <a:lnTo>
                      <a:pt x="32101" y="24612"/>
                    </a:lnTo>
                    <a:lnTo>
                      <a:pt x="32863" y="24683"/>
                    </a:lnTo>
                    <a:lnTo>
                      <a:pt x="33637" y="24683"/>
                    </a:lnTo>
                    <a:lnTo>
                      <a:pt x="34399" y="24612"/>
                    </a:lnTo>
                    <a:lnTo>
                      <a:pt x="35149" y="24469"/>
                    </a:lnTo>
                    <a:lnTo>
                      <a:pt x="35887" y="24255"/>
                    </a:lnTo>
                    <a:lnTo>
                      <a:pt x="36614" y="23969"/>
                    </a:lnTo>
                    <a:lnTo>
                      <a:pt x="37316" y="23624"/>
                    </a:lnTo>
                    <a:lnTo>
                      <a:pt x="37983" y="23195"/>
                    </a:lnTo>
                    <a:lnTo>
                      <a:pt x="38614" y="22695"/>
                    </a:lnTo>
                    <a:lnTo>
                      <a:pt x="38924" y="22421"/>
                    </a:lnTo>
                    <a:lnTo>
                      <a:pt x="39197" y="22111"/>
                    </a:lnTo>
                    <a:lnTo>
                      <a:pt x="39709" y="21480"/>
                    </a:lnTo>
                    <a:lnTo>
                      <a:pt x="40150" y="20814"/>
                    </a:lnTo>
                    <a:lnTo>
                      <a:pt x="40507" y="20111"/>
                    </a:lnTo>
                    <a:lnTo>
                      <a:pt x="40793" y="19385"/>
                    </a:lnTo>
                    <a:lnTo>
                      <a:pt x="41019" y="18647"/>
                    </a:lnTo>
                    <a:lnTo>
                      <a:pt x="41162" y="17885"/>
                    </a:lnTo>
                    <a:lnTo>
                      <a:pt x="41234" y="17122"/>
                    </a:lnTo>
                    <a:lnTo>
                      <a:pt x="41234" y="16349"/>
                    </a:lnTo>
                    <a:lnTo>
                      <a:pt x="41162" y="15587"/>
                    </a:lnTo>
                    <a:lnTo>
                      <a:pt x="41019" y="14825"/>
                    </a:lnTo>
                    <a:lnTo>
                      <a:pt x="40793" y="14086"/>
                    </a:lnTo>
                    <a:lnTo>
                      <a:pt x="40507" y="13360"/>
                    </a:lnTo>
                    <a:lnTo>
                      <a:pt x="40150" y="12657"/>
                    </a:lnTo>
                    <a:lnTo>
                      <a:pt x="39709" y="11991"/>
                    </a:lnTo>
                    <a:lnTo>
                      <a:pt x="39197" y="11360"/>
                    </a:lnTo>
                    <a:lnTo>
                      <a:pt x="38924" y="11062"/>
                    </a:lnTo>
                    <a:lnTo>
                      <a:pt x="38614" y="10776"/>
                    </a:lnTo>
                    <a:lnTo>
                      <a:pt x="37983" y="10288"/>
                    </a:lnTo>
                    <a:lnTo>
                      <a:pt x="37316" y="9859"/>
                    </a:lnTo>
                    <a:lnTo>
                      <a:pt x="36626" y="9502"/>
                    </a:lnTo>
                    <a:lnTo>
                      <a:pt x="35899" y="9216"/>
                    </a:lnTo>
                    <a:lnTo>
                      <a:pt x="35161" y="9002"/>
                    </a:lnTo>
                    <a:lnTo>
                      <a:pt x="34411" y="8859"/>
                    </a:lnTo>
                    <a:lnTo>
                      <a:pt x="33637" y="8788"/>
                    </a:lnTo>
                    <a:close/>
                    <a:moveTo>
                      <a:pt x="50306" y="8788"/>
                    </a:moveTo>
                    <a:lnTo>
                      <a:pt x="49544" y="8859"/>
                    </a:lnTo>
                    <a:lnTo>
                      <a:pt x="48782" y="9002"/>
                    </a:lnTo>
                    <a:lnTo>
                      <a:pt x="48044" y="9216"/>
                    </a:lnTo>
                    <a:lnTo>
                      <a:pt x="47318" y="9502"/>
                    </a:lnTo>
                    <a:lnTo>
                      <a:pt x="46627" y="9859"/>
                    </a:lnTo>
                    <a:lnTo>
                      <a:pt x="45960" y="10288"/>
                    </a:lnTo>
                    <a:lnTo>
                      <a:pt x="45318" y="10776"/>
                    </a:lnTo>
                    <a:lnTo>
                      <a:pt x="45020" y="11062"/>
                    </a:lnTo>
                    <a:lnTo>
                      <a:pt x="44734" y="11360"/>
                    </a:lnTo>
                    <a:lnTo>
                      <a:pt x="44222" y="11991"/>
                    </a:lnTo>
                    <a:lnTo>
                      <a:pt x="43793" y="12657"/>
                    </a:lnTo>
                    <a:lnTo>
                      <a:pt x="43424" y="13360"/>
                    </a:lnTo>
                    <a:lnTo>
                      <a:pt x="43139" y="14086"/>
                    </a:lnTo>
                    <a:lnTo>
                      <a:pt x="42924" y="14825"/>
                    </a:lnTo>
                    <a:lnTo>
                      <a:pt x="42781" y="15587"/>
                    </a:lnTo>
                    <a:lnTo>
                      <a:pt x="42710" y="16349"/>
                    </a:lnTo>
                    <a:lnTo>
                      <a:pt x="42710" y="17122"/>
                    </a:lnTo>
                    <a:lnTo>
                      <a:pt x="42781" y="17885"/>
                    </a:lnTo>
                    <a:lnTo>
                      <a:pt x="42924" y="18647"/>
                    </a:lnTo>
                    <a:lnTo>
                      <a:pt x="43139" y="19385"/>
                    </a:lnTo>
                    <a:lnTo>
                      <a:pt x="43424" y="20111"/>
                    </a:lnTo>
                    <a:lnTo>
                      <a:pt x="43793" y="20814"/>
                    </a:lnTo>
                    <a:lnTo>
                      <a:pt x="44222" y="21480"/>
                    </a:lnTo>
                    <a:lnTo>
                      <a:pt x="44734" y="22111"/>
                    </a:lnTo>
                    <a:lnTo>
                      <a:pt x="45020" y="22421"/>
                    </a:lnTo>
                    <a:lnTo>
                      <a:pt x="45318" y="22695"/>
                    </a:lnTo>
                    <a:lnTo>
                      <a:pt x="45949" y="23195"/>
                    </a:lnTo>
                    <a:lnTo>
                      <a:pt x="46615" y="23624"/>
                    </a:lnTo>
                    <a:lnTo>
                      <a:pt x="47318" y="23969"/>
                    </a:lnTo>
                    <a:lnTo>
                      <a:pt x="48032" y="24255"/>
                    </a:lnTo>
                    <a:lnTo>
                      <a:pt x="48782" y="24469"/>
                    </a:lnTo>
                    <a:lnTo>
                      <a:pt x="49533" y="24612"/>
                    </a:lnTo>
                    <a:lnTo>
                      <a:pt x="50295" y="24683"/>
                    </a:lnTo>
                    <a:lnTo>
                      <a:pt x="51057" y="24683"/>
                    </a:lnTo>
                    <a:lnTo>
                      <a:pt x="51819" y="24612"/>
                    </a:lnTo>
                    <a:lnTo>
                      <a:pt x="52581" y="24469"/>
                    </a:lnTo>
                    <a:lnTo>
                      <a:pt x="53319" y="24255"/>
                    </a:lnTo>
                    <a:lnTo>
                      <a:pt x="54045" y="23969"/>
                    </a:lnTo>
                    <a:lnTo>
                      <a:pt x="54736" y="23624"/>
                    </a:lnTo>
                    <a:lnTo>
                      <a:pt x="55414" y="23195"/>
                    </a:lnTo>
                    <a:lnTo>
                      <a:pt x="56046" y="22695"/>
                    </a:lnTo>
                    <a:lnTo>
                      <a:pt x="56343" y="22421"/>
                    </a:lnTo>
                    <a:lnTo>
                      <a:pt x="56629" y="22111"/>
                    </a:lnTo>
                    <a:lnTo>
                      <a:pt x="57129" y="21480"/>
                    </a:lnTo>
                    <a:lnTo>
                      <a:pt x="57570" y="20814"/>
                    </a:lnTo>
                    <a:lnTo>
                      <a:pt x="57927" y="20111"/>
                    </a:lnTo>
                    <a:lnTo>
                      <a:pt x="58213" y="19385"/>
                    </a:lnTo>
                    <a:lnTo>
                      <a:pt x="58439" y="18647"/>
                    </a:lnTo>
                    <a:lnTo>
                      <a:pt x="58582" y="17885"/>
                    </a:lnTo>
                    <a:lnTo>
                      <a:pt x="58653" y="17111"/>
                    </a:lnTo>
                    <a:lnTo>
                      <a:pt x="58653" y="16349"/>
                    </a:lnTo>
                    <a:lnTo>
                      <a:pt x="58582" y="15575"/>
                    </a:lnTo>
                    <a:lnTo>
                      <a:pt x="58439" y="14825"/>
                    </a:lnTo>
                    <a:lnTo>
                      <a:pt x="58213" y="14074"/>
                    </a:lnTo>
                    <a:lnTo>
                      <a:pt x="57927" y="13360"/>
                    </a:lnTo>
                    <a:lnTo>
                      <a:pt x="57570" y="12657"/>
                    </a:lnTo>
                    <a:lnTo>
                      <a:pt x="57129" y="11991"/>
                    </a:lnTo>
                    <a:lnTo>
                      <a:pt x="56629" y="11360"/>
                    </a:lnTo>
                    <a:lnTo>
                      <a:pt x="56343" y="11062"/>
                    </a:lnTo>
                    <a:lnTo>
                      <a:pt x="56046" y="10776"/>
                    </a:lnTo>
                    <a:lnTo>
                      <a:pt x="55414" y="10288"/>
                    </a:lnTo>
                    <a:lnTo>
                      <a:pt x="54748" y="9859"/>
                    </a:lnTo>
                    <a:lnTo>
                      <a:pt x="54045" y="9502"/>
                    </a:lnTo>
                    <a:lnTo>
                      <a:pt x="53331" y="9216"/>
                    </a:lnTo>
                    <a:lnTo>
                      <a:pt x="52593" y="9002"/>
                    </a:lnTo>
                    <a:lnTo>
                      <a:pt x="51831" y="8859"/>
                    </a:lnTo>
                    <a:lnTo>
                      <a:pt x="51068" y="8788"/>
                    </a:lnTo>
                    <a:close/>
                    <a:moveTo>
                      <a:pt x="11907" y="1"/>
                    </a:moveTo>
                    <a:lnTo>
                      <a:pt x="10681" y="108"/>
                    </a:lnTo>
                    <a:lnTo>
                      <a:pt x="9490" y="346"/>
                    </a:lnTo>
                    <a:lnTo>
                      <a:pt x="8311" y="691"/>
                    </a:lnTo>
                    <a:lnTo>
                      <a:pt x="7192" y="1156"/>
                    </a:lnTo>
                    <a:lnTo>
                      <a:pt x="6109" y="1727"/>
                    </a:lnTo>
                    <a:lnTo>
                      <a:pt x="5097" y="2406"/>
                    </a:lnTo>
                    <a:lnTo>
                      <a:pt x="4144" y="3192"/>
                    </a:lnTo>
                    <a:lnTo>
                      <a:pt x="3703" y="3632"/>
                    </a:lnTo>
                    <a:lnTo>
                      <a:pt x="3394" y="3942"/>
                    </a:lnTo>
                    <a:lnTo>
                      <a:pt x="2965" y="4406"/>
                    </a:lnTo>
                    <a:lnTo>
                      <a:pt x="2203" y="5371"/>
                    </a:lnTo>
                    <a:lnTo>
                      <a:pt x="1560" y="6383"/>
                    </a:lnTo>
                    <a:lnTo>
                      <a:pt x="1024" y="7454"/>
                    </a:lnTo>
                    <a:lnTo>
                      <a:pt x="608" y="8550"/>
                    </a:lnTo>
                    <a:lnTo>
                      <a:pt x="286" y="9681"/>
                    </a:lnTo>
                    <a:lnTo>
                      <a:pt x="96" y="10836"/>
                    </a:lnTo>
                    <a:lnTo>
                      <a:pt x="0" y="11991"/>
                    </a:lnTo>
                    <a:lnTo>
                      <a:pt x="24" y="13146"/>
                    </a:lnTo>
                    <a:lnTo>
                      <a:pt x="155" y="14301"/>
                    </a:lnTo>
                    <a:lnTo>
                      <a:pt x="393" y="15444"/>
                    </a:lnTo>
                    <a:lnTo>
                      <a:pt x="751" y="16563"/>
                    </a:lnTo>
                    <a:lnTo>
                      <a:pt x="1215" y="17646"/>
                    </a:lnTo>
                    <a:lnTo>
                      <a:pt x="1786" y="18682"/>
                    </a:lnTo>
                    <a:lnTo>
                      <a:pt x="2465" y="19682"/>
                    </a:lnTo>
                    <a:lnTo>
                      <a:pt x="3263" y="20623"/>
                    </a:lnTo>
                    <a:lnTo>
                      <a:pt x="3703" y="21064"/>
                    </a:lnTo>
                    <a:lnTo>
                      <a:pt x="4144" y="21492"/>
                    </a:lnTo>
                    <a:lnTo>
                      <a:pt x="5097" y="22278"/>
                    </a:lnTo>
                    <a:lnTo>
                      <a:pt x="6109" y="22969"/>
                    </a:lnTo>
                    <a:lnTo>
                      <a:pt x="7180" y="23540"/>
                    </a:lnTo>
                    <a:lnTo>
                      <a:pt x="8311" y="24005"/>
                    </a:lnTo>
                    <a:lnTo>
                      <a:pt x="9478" y="24350"/>
                    </a:lnTo>
                    <a:lnTo>
                      <a:pt x="10681" y="24576"/>
                    </a:lnTo>
                    <a:lnTo>
                      <a:pt x="11907" y="24695"/>
                    </a:lnTo>
                    <a:lnTo>
                      <a:pt x="12526" y="24695"/>
                    </a:lnTo>
                    <a:lnTo>
                      <a:pt x="13181" y="24683"/>
                    </a:lnTo>
                    <a:lnTo>
                      <a:pt x="14443" y="24576"/>
                    </a:lnTo>
                    <a:lnTo>
                      <a:pt x="15646" y="24362"/>
                    </a:lnTo>
                    <a:lnTo>
                      <a:pt x="16789" y="24028"/>
                    </a:lnTo>
                    <a:lnTo>
                      <a:pt x="17861" y="23588"/>
                    </a:lnTo>
                    <a:lnTo>
                      <a:pt x="18885" y="23040"/>
                    </a:lnTo>
                    <a:lnTo>
                      <a:pt x="19837" y="22385"/>
                    </a:lnTo>
                    <a:lnTo>
                      <a:pt x="20742" y="21623"/>
                    </a:lnTo>
                    <a:lnTo>
                      <a:pt x="21159" y="21195"/>
                    </a:lnTo>
                    <a:lnTo>
                      <a:pt x="21516" y="20825"/>
                    </a:lnTo>
                    <a:lnTo>
                      <a:pt x="22147" y="20028"/>
                    </a:lnTo>
                    <a:lnTo>
                      <a:pt x="22695" y="19170"/>
                    </a:lnTo>
                    <a:lnTo>
                      <a:pt x="23147" y="18242"/>
                    </a:lnTo>
                    <a:lnTo>
                      <a:pt x="23516" y="17253"/>
                    </a:lnTo>
                    <a:lnTo>
                      <a:pt x="23790" y="16206"/>
                    </a:lnTo>
                    <a:lnTo>
                      <a:pt x="23969" y="15086"/>
                    </a:lnTo>
                    <a:lnTo>
                      <a:pt x="24052" y="13908"/>
                    </a:lnTo>
                    <a:lnTo>
                      <a:pt x="24064" y="13289"/>
                    </a:lnTo>
                    <a:lnTo>
                      <a:pt x="24064" y="12753"/>
                    </a:lnTo>
                    <a:lnTo>
                      <a:pt x="23981" y="11705"/>
                    </a:lnTo>
                    <a:lnTo>
                      <a:pt x="23885" y="11181"/>
                    </a:lnTo>
                    <a:lnTo>
                      <a:pt x="12526" y="11181"/>
                    </a:lnTo>
                    <a:lnTo>
                      <a:pt x="12526" y="14574"/>
                    </a:lnTo>
                    <a:lnTo>
                      <a:pt x="20599" y="14574"/>
                    </a:lnTo>
                    <a:lnTo>
                      <a:pt x="20480" y="15265"/>
                    </a:lnTo>
                    <a:lnTo>
                      <a:pt x="20159" y="16491"/>
                    </a:lnTo>
                    <a:lnTo>
                      <a:pt x="19694" y="17563"/>
                    </a:lnTo>
                    <a:lnTo>
                      <a:pt x="19099" y="18456"/>
                    </a:lnTo>
                    <a:lnTo>
                      <a:pt x="18754" y="18825"/>
                    </a:lnTo>
                    <a:lnTo>
                      <a:pt x="18420" y="19135"/>
                    </a:lnTo>
                    <a:lnTo>
                      <a:pt x="17706" y="19682"/>
                    </a:lnTo>
                    <a:lnTo>
                      <a:pt x="16968" y="20147"/>
                    </a:lnTo>
                    <a:lnTo>
                      <a:pt x="16194" y="20540"/>
                    </a:lnTo>
                    <a:lnTo>
                      <a:pt x="15384" y="20849"/>
                    </a:lnTo>
                    <a:lnTo>
                      <a:pt x="14562" y="21075"/>
                    </a:lnTo>
                    <a:lnTo>
                      <a:pt x="13729" y="21230"/>
                    </a:lnTo>
                    <a:lnTo>
                      <a:pt x="12884" y="21302"/>
                    </a:lnTo>
                    <a:lnTo>
                      <a:pt x="12038" y="21290"/>
                    </a:lnTo>
                    <a:lnTo>
                      <a:pt x="11193" y="21195"/>
                    </a:lnTo>
                    <a:lnTo>
                      <a:pt x="10359" y="21028"/>
                    </a:lnTo>
                    <a:lnTo>
                      <a:pt x="9538" y="20778"/>
                    </a:lnTo>
                    <a:lnTo>
                      <a:pt x="8752" y="20456"/>
                    </a:lnTo>
                    <a:lnTo>
                      <a:pt x="7978" y="20052"/>
                    </a:lnTo>
                    <a:lnTo>
                      <a:pt x="7252" y="19563"/>
                    </a:lnTo>
                    <a:lnTo>
                      <a:pt x="6561" y="18992"/>
                    </a:lnTo>
                    <a:lnTo>
                      <a:pt x="6240" y="18682"/>
                    </a:lnTo>
                    <a:lnTo>
                      <a:pt x="5918" y="18349"/>
                    </a:lnTo>
                    <a:lnTo>
                      <a:pt x="5358" y="17634"/>
                    </a:lnTo>
                    <a:lnTo>
                      <a:pt x="4870" y="16884"/>
                    </a:lnTo>
                    <a:lnTo>
                      <a:pt x="4465" y="16099"/>
                    </a:lnTo>
                    <a:lnTo>
                      <a:pt x="4144" y="15289"/>
                    </a:lnTo>
                    <a:lnTo>
                      <a:pt x="3906" y="14455"/>
                    </a:lnTo>
                    <a:lnTo>
                      <a:pt x="3739" y="13610"/>
                    </a:lnTo>
                    <a:lnTo>
                      <a:pt x="3668" y="12753"/>
                    </a:lnTo>
                    <a:lnTo>
                      <a:pt x="3668" y="11895"/>
                    </a:lnTo>
                    <a:lnTo>
                      <a:pt x="3739" y="11038"/>
                    </a:lnTo>
                    <a:lnTo>
                      <a:pt x="3906" y="10193"/>
                    </a:lnTo>
                    <a:lnTo>
                      <a:pt x="4144" y="9359"/>
                    </a:lnTo>
                    <a:lnTo>
                      <a:pt x="4465" y="8550"/>
                    </a:lnTo>
                    <a:lnTo>
                      <a:pt x="4870" y="7764"/>
                    </a:lnTo>
                    <a:lnTo>
                      <a:pt x="5358" y="7014"/>
                    </a:lnTo>
                    <a:lnTo>
                      <a:pt x="5918" y="6299"/>
                    </a:lnTo>
                    <a:lnTo>
                      <a:pt x="6240" y="5966"/>
                    </a:lnTo>
                    <a:lnTo>
                      <a:pt x="6549" y="5656"/>
                    </a:lnTo>
                    <a:lnTo>
                      <a:pt x="7216" y="5085"/>
                    </a:lnTo>
                    <a:lnTo>
                      <a:pt x="7942" y="4585"/>
                    </a:lnTo>
                    <a:lnTo>
                      <a:pt x="8704" y="4180"/>
                    </a:lnTo>
                    <a:lnTo>
                      <a:pt x="9514" y="3835"/>
                    </a:lnTo>
                    <a:lnTo>
                      <a:pt x="10347" y="3585"/>
                    </a:lnTo>
                    <a:lnTo>
                      <a:pt x="11205" y="3430"/>
                    </a:lnTo>
                    <a:lnTo>
                      <a:pt x="12086" y="3347"/>
                    </a:lnTo>
                    <a:lnTo>
                      <a:pt x="12955" y="3347"/>
                    </a:lnTo>
                    <a:lnTo>
                      <a:pt x="13800" y="3418"/>
                    </a:lnTo>
                    <a:lnTo>
                      <a:pt x="14622" y="3573"/>
                    </a:lnTo>
                    <a:lnTo>
                      <a:pt x="15432" y="3811"/>
                    </a:lnTo>
                    <a:lnTo>
                      <a:pt x="16206" y="4120"/>
                    </a:lnTo>
                    <a:lnTo>
                      <a:pt x="16944" y="4501"/>
                    </a:lnTo>
                    <a:lnTo>
                      <a:pt x="17646" y="4966"/>
                    </a:lnTo>
                    <a:lnTo>
                      <a:pt x="18313" y="5490"/>
                    </a:lnTo>
                    <a:lnTo>
                      <a:pt x="18623" y="5775"/>
                    </a:lnTo>
                    <a:lnTo>
                      <a:pt x="21004" y="3394"/>
                    </a:lnTo>
                    <a:lnTo>
                      <a:pt x="20563" y="2989"/>
                    </a:lnTo>
                    <a:lnTo>
                      <a:pt x="19647" y="2251"/>
                    </a:lnTo>
                    <a:lnTo>
                      <a:pt x="18670" y="1608"/>
                    </a:lnTo>
                    <a:lnTo>
                      <a:pt x="17634" y="1072"/>
                    </a:lnTo>
                    <a:lnTo>
                      <a:pt x="16551" y="644"/>
                    </a:lnTo>
                    <a:lnTo>
                      <a:pt x="15432" y="322"/>
                    </a:lnTo>
                    <a:lnTo>
                      <a:pt x="14289" y="108"/>
                    </a:lnTo>
                    <a:lnTo>
                      <a:pt x="13122" y="1"/>
                    </a:lnTo>
                    <a:close/>
                    <a:moveTo>
                      <a:pt x="90111" y="8752"/>
                    </a:moveTo>
                    <a:lnTo>
                      <a:pt x="89372" y="8824"/>
                    </a:lnTo>
                    <a:lnTo>
                      <a:pt x="88646" y="8955"/>
                    </a:lnTo>
                    <a:lnTo>
                      <a:pt x="87932" y="9169"/>
                    </a:lnTo>
                    <a:lnTo>
                      <a:pt x="87253" y="9455"/>
                    </a:lnTo>
                    <a:lnTo>
                      <a:pt x="86598" y="9812"/>
                    </a:lnTo>
                    <a:lnTo>
                      <a:pt x="85991" y="10229"/>
                    </a:lnTo>
                    <a:lnTo>
                      <a:pt x="85419" y="10717"/>
                    </a:lnTo>
                    <a:lnTo>
                      <a:pt x="85157" y="10979"/>
                    </a:lnTo>
                    <a:lnTo>
                      <a:pt x="84884" y="11276"/>
                    </a:lnTo>
                    <a:lnTo>
                      <a:pt x="84407" y="11895"/>
                    </a:lnTo>
                    <a:lnTo>
                      <a:pt x="83979" y="12562"/>
                    </a:lnTo>
                    <a:lnTo>
                      <a:pt x="83633" y="13265"/>
                    </a:lnTo>
                    <a:lnTo>
                      <a:pt x="83348" y="13991"/>
                    </a:lnTo>
                    <a:lnTo>
                      <a:pt x="83145" y="14753"/>
                    </a:lnTo>
                    <a:lnTo>
                      <a:pt x="83014" y="15527"/>
                    </a:lnTo>
                    <a:lnTo>
                      <a:pt x="82967" y="16313"/>
                    </a:lnTo>
                    <a:lnTo>
                      <a:pt x="82979" y="16718"/>
                    </a:lnTo>
                    <a:lnTo>
                      <a:pt x="82967" y="17111"/>
                    </a:lnTo>
                    <a:lnTo>
                      <a:pt x="83038" y="17896"/>
                    </a:lnTo>
                    <a:lnTo>
                      <a:pt x="83169" y="18670"/>
                    </a:lnTo>
                    <a:lnTo>
                      <a:pt x="83383" y="19420"/>
                    </a:lnTo>
                    <a:lnTo>
                      <a:pt x="83669" y="20147"/>
                    </a:lnTo>
                    <a:lnTo>
                      <a:pt x="84026" y="20837"/>
                    </a:lnTo>
                    <a:lnTo>
                      <a:pt x="84467" y="21492"/>
                    </a:lnTo>
                    <a:lnTo>
                      <a:pt x="84955" y="22099"/>
                    </a:lnTo>
                    <a:lnTo>
                      <a:pt x="85241" y="22385"/>
                    </a:lnTo>
                    <a:lnTo>
                      <a:pt x="85515" y="22659"/>
                    </a:lnTo>
                    <a:lnTo>
                      <a:pt x="86122" y="23171"/>
                    </a:lnTo>
                    <a:lnTo>
                      <a:pt x="86765" y="23600"/>
                    </a:lnTo>
                    <a:lnTo>
                      <a:pt x="87444" y="23969"/>
                    </a:lnTo>
                    <a:lnTo>
                      <a:pt x="88158" y="24266"/>
                    </a:lnTo>
                    <a:lnTo>
                      <a:pt x="88908" y="24481"/>
                    </a:lnTo>
                    <a:lnTo>
                      <a:pt x="89670" y="24624"/>
                    </a:lnTo>
                    <a:lnTo>
                      <a:pt x="90456" y="24695"/>
                    </a:lnTo>
                    <a:lnTo>
                      <a:pt x="91385" y="24695"/>
                    </a:lnTo>
                    <a:lnTo>
                      <a:pt x="92444" y="24564"/>
                    </a:lnTo>
                    <a:lnTo>
                      <a:pt x="93468" y="24290"/>
                    </a:lnTo>
                    <a:lnTo>
                      <a:pt x="94445" y="23862"/>
                    </a:lnTo>
                    <a:lnTo>
                      <a:pt x="94909" y="23588"/>
                    </a:lnTo>
                    <a:lnTo>
                      <a:pt x="95278" y="23350"/>
                    </a:lnTo>
                    <a:lnTo>
                      <a:pt x="95981" y="22802"/>
                    </a:lnTo>
                    <a:lnTo>
                      <a:pt x="96624" y="22195"/>
                    </a:lnTo>
                    <a:lnTo>
                      <a:pt x="97207" y="21528"/>
                    </a:lnTo>
                    <a:lnTo>
                      <a:pt x="97469" y="21171"/>
                    </a:lnTo>
                    <a:lnTo>
                      <a:pt x="94766" y="19349"/>
                    </a:lnTo>
                    <a:lnTo>
                      <a:pt x="94600" y="19599"/>
                    </a:lnTo>
                    <a:lnTo>
                      <a:pt x="94242" y="20052"/>
                    </a:lnTo>
                    <a:lnTo>
                      <a:pt x="93814" y="20456"/>
                    </a:lnTo>
                    <a:lnTo>
                      <a:pt x="93361" y="20802"/>
                    </a:lnTo>
                    <a:lnTo>
                      <a:pt x="92849" y="21087"/>
                    </a:lnTo>
                    <a:lnTo>
                      <a:pt x="92313" y="21302"/>
                    </a:lnTo>
                    <a:lnTo>
                      <a:pt x="91754" y="21457"/>
                    </a:lnTo>
                    <a:lnTo>
                      <a:pt x="91170" y="21528"/>
                    </a:lnTo>
                    <a:lnTo>
                      <a:pt x="90873" y="21540"/>
                    </a:lnTo>
                    <a:lnTo>
                      <a:pt x="90563" y="21540"/>
                    </a:lnTo>
                    <a:lnTo>
                      <a:pt x="89956" y="21468"/>
                    </a:lnTo>
                    <a:lnTo>
                      <a:pt x="89372" y="21314"/>
                    </a:lnTo>
                    <a:lnTo>
                      <a:pt x="88825" y="21064"/>
                    </a:lnTo>
                    <a:lnTo>
                      <a:pt x="88313" y="20754"/>
                    </a:lnTo>
                    <a:lnTo>
                      <a:pt x="87860" y="20361"/>
                    </a:lnTo>
                    <a:lnTo>
                      <a:pt x="87467" y="19909"/>
                    </a:lnTo>
                    <a:lnTo>
                      <a:pt x="87134" y="19397"/>
                    </a:lnTo>
                    <a:lnTo>
                      <a:pt x="87003" y="19111"/>
                    </a:lnTo>
                    <a:lnTo>
                      <a:pt x="97660" y="14705"/>
                    </a:lnTo>
                    <a:lnTo>
                      <a:pt x="97302" y="13801"/>
                    </a:lnTo>
                    <a:lnTo>
                      <a:pt x="97136" y="13396"/>
                    </a:lnTo>
                    <a:lnTo>
                      <a:pt x="96743" y="12610"/>
                    </a:lnTo>
                    <a:lnTo>
                      <a:pt x="96517" y="12241"/>
                    </a:lnTo>
                    <a:lnTo>
                      <a:pt x="96231" y="11800"/>
                    </a:lnTo>
                    <a:lnTo>
                      <a:pt x="95588" y="11002"/>
                    </a:lnTo>
                    <a:lnTo>
                      <a:pt x="95219" y="10621"/>
                    </a:lnTo>
                    <a:lnTo>
                      <a:pt x="94992" y="10419"/>
                    </a:lnTo>
                    <a:lnTo>
                      <a:pt x="94516" y="10026"/>
                    </a:lnTo>
                    <a:lnTo>
                      <a:pt x="93992" y="9681"/>
                    </a:lnTo>
                    <a:lnTo>
                      <a:pt x="93456" y="9395"/>
                    </a:lnTo>
                    <a:lnTo>
                      <a:pt x="93171" y="9276"/>
                    </a:lnTo>
                    <a:lnTo>
                      <a:pt x="92849" y="9145"/>
                    </a:lnTo>
                    <a:lnTo>
                      <a:pt x="92194" y="8955"/>
                    </a:lnTo>
                    <a:lnTo>
                      <a:pt x="91516" y="8812"/>
                    </a:lnTo>
                    <a:lnTo>
                      <a:pt x="90837" y="8752"/>
                    </a:lnTo>
                    <a:close/>
                    <a:moveTo>
                      <a:pt x="67750" y="8764"/>
                    </a:moveTo>
                    <a:lnTo>
                      <a:pt x="67369" y="8776"/>
                    </a:lnTo>
                    <a:lnTo>
                      <a:pt x="66619" y="8847"/>
                    </a:lnTo>
                    <a:lnTo>
                      <a:pt x="65892" y="9002"/>
                    </a:lnTo>
                    <a:lnTo>
                      <a:pt x="65178" y="9228"/>
                    </a:lnTo>
                    <a:lnTo>
                      <a:pt x="64499" y="9538"/>
                    </a:lnTo>
                    <a:lnTo>
                      <a:pt x="63856" y="9895"/>
                    </a:lnTo>
                    <a:lnTo>
                      <a:pt x="63249" y="10336"/>
                    </a:lnTo>
                    <a:lnTo>
                      <a:pt x="62678" y="10824"/>
                    </a:lnTo>
                    <a:lnTo>
                      <a:pt x="62416" y="11098"/>
                    </a:lnTo>
                    <a:lnTo>
                      <a:pt x="62142" y="11395"/>
                    </a:lnTo>
                    <a:lnTo>
                      <a:pt x="61642" y="12003"/>
                    </a:lnTo>
                    <a:lnTo>
                      <a:pt x="61213" y="12657"/>
                    </a:lnTo>
                    <a:lnTo>
                      <a:pt x="60844" y="13348"/>
                    </a:lnTo>
                    <a:lnTo>
                      <a:pt x="60546" y="14062"/>
                    </a:lnTo>
                    <a:lnTo>
                      <a:pt x="60332" y="14813"/>
                    </a:lnTo>
                    <a:lnTo>
                      <a:pt x="60189" y="15587"/>
                    </a:lnTo>
                    <a:lnTo>
                      <a:pt x="60130" y="16360"/>
                    </a:lnTo>
                    <a:lnTo>
                      <a:pt x="60130" y="16753"/>
                    </a:lnTo>
                    <a:lnTo>
                      <a:pt x="60130" y="17158"/>
                    </a:lnTo>
                    <a:lnTo>
                      <a:pt x="60189" y="17932"/>
                    </a:lnTo>
                    <a:lnTo>
                      <a:pt x="60344" y="18706"/>
                    </a:lnTo>
                    <a:lnTo>
                      <a:pt x="60558" y="19444"/>
                    </a:lnTo>
                    <a:lnTo>
                      <a:pt x="60844" y="20159"/>
                    </a:lnTo>
                    <a:lnTo>
                      <a:pt x="61213" y="20849"/>
                    </a:lnTo>
                    <a:lnTo>
                      <a:pt x="61642" y="21492"/>
                    </a:lnTo>
                    <a:lnTo>
                      <a:pt x="62142" y="22088"/>
                    </a:lnTo>
                    <a:lnTo>
                      <a:pt x="62416" y="22373"/>
                    </a:lnTo>
                    <a:lnTo>
                      <a:pt x="62678" y="22647"/>
                    </a:lnTo>
                    <a:lnTo>
                      <a:pt x="63249" y="23135"/>
                    </a:lnTo>
                    <a:lnTo>
                      <a:pt x="63856" y="23576"/>
                    </a:lnTo>
                    <a:lnTo>
                      <a:pt x="64511" y="23933"/>
                    </a:lnTo>
                    <a:lnTo>
                      <a:pt x="65190" y="24231"/>
                    </a:lnTo>
                    <a:lnTo>
                      <a:pt x="65892" y="24457"/>
                    </a:lnTo>
                    <a:lnTo>
                      <a:pt x="66619" y="24612"/>
                    </a:lnTo>
                    <a:lnTo>
                      <a:pt x="67369" y="24683"/>
                    </a:lnTo>
                    <a:lnTo>
                      <a:pt x="67750" y="24695"/>
                    </a:lnTo>
                    <a:lnTo>
                      <a:pt x="68083" y="24683"/>
                    </a:lnTo>
                    <a:lnTo>
                      <a:pt x="68714" y="24636"/>
                    </a:lnTo>
                    <a:lnTo>
                      <a:pt x="69322" y="24517"/>
                    </a:lnTo>
                    <a:lnTo>
                      <a:pt x="69881" y="24350"/>
                    </a:lnTo>
                    <a:lnTo>
                      <a:pt x="70405" y="24124"/>
                    </a:lnTo>
                    <a:lnTo>
                      <a:pt x="70893" y="23838"/>
                    </a:lnTo>
                    <a:lnTo>
                      <a:pt x="71334" y="23493"/>
                    </a:lnTo>
                    <a:lnTo>
                      <a:pt x="71739" y="23100"/>
                    </a:lnTo>
                    <a:lnTo>
                      <a:pt x="71929" y="22873"/>
                    </a:lnTo>
                    <a:lnTo>
                      <a:pt x="72048" y="22873"/>
                    </a:lnTo>
                    <a:lnTo>
                      <a:pt x="72048" y="24016"/>
                    </a:lnTo>
                    <a:lnTo>
                      <a:pt x="72036" y="24576"/>
                    </a:lnTo>
                    <a:lnTo>
                      <a:pt x="71893" y="25576"/>
                    </a:lnTo>
                    <a:lnTo>
                      <a:pt x="71620" y="26445"/>
                    </a:lnTo>
                    <a:lnTo>
                      <a:pt x="71191" y="27172"/>
                    </a:lnTo>
                    <a:lnTo>
                      <a:pt x="70917" y="27493"/>
                    </a:lnTo>
                    <a:lnTo>
                      <a:pt x="70596" y="27791"/>
                    </a:lnTo>
                    <a:lnTo>
                      <a:pt x="69881" y="28255"/>
                    </a:lnTo>
                    <a:lnTo>
                      <a:pt x="69083" y="28565"/>
                    </a:lnTo>
                    <a:lnTo>
                      <a:pt x="68238" y="28708"/>
                    </a:lnTo>
                    <a:lnTo>
                      <a:pt x="67809" y="28696"/>
                    </a:lnTo>
                    <a:lnTo>
                      <a:pt x="67464" y="28696"/>
                    </a:lnTo>
                    <a:lnTo>
                      <a:pt x="66809" y="28589"/>
                    </a:lnTo>
                    <a:lnTo>
                      <a:pt x="66166" y="28374"/>
                    </a:lnTo>
                    <a:lnTo>
                      <a:pt x="65583" y="28053"/>
                    </a:lnTo>
                    <a:lnTo>
                      <a:pt x="65309" y="27850"/>
                    </a:lnTo>
                    <a:lnTo>
                      <a:pt x="65059" y="27636"/>
                    </a:lnTo>
                    <a:lnTo>
                      <a:pt x="64630" y="27184"/>
                    </a:lnTo>
                    <a:lnTo>
                      <a:pt x="64249" y="26684"/>
                    </a:lnTo>
                    <a:lnTo>
                      <a:pt x="63928" y="26136"/>
                    </a:lnTo>
                    <a:lnTo>
                      <a:pt x="63809" y="25850"/>
                    </a:lnTo>
                    <a:lnTo>
                      <a:pt x="60749" y="27112"/>
                    </a:lnTo>
                    <a:lnTo>
                      <a:pt x="60975" y="27600"/>
                    </a:lnTo>
                    <a:lnTo>
                      <a:pt x="61523" y="28517"/>
                    </a:lnTo>
                    <a:lnTo>
                      <a:pt x="62166" y="29339"/>
                    </a:lnTo>
                    <a:lnTo>
                      <a:pt x="62928" y="30077"/>
                    </a:lnTo>
                    <a:lnTo>
                      <a:pt x="63344" y="30410"/>
                    </a:lnTo>
                    <a:lnTo>
                      <a:pt x="63833" y="30756"/>
                    </a:lnTo>
                    <a:lnTo>
                      <a:pt x="64892" y="31303"/>
                    </a:lnTo>
                    <a:lnTo>
                      <a:pt x="66023" y="31660"/>
                    </a:lnTo>
                    <a:lnTo>
                      <a:pt x="67202" y="31827"/>
                    </a:lnTo>
                    <a:lnTo>
                      <a:pt x="68178" y="31827"/>
                    </a:lnTo>
                    <a:lnTo>
                      <a:pt x="68929" y="31780"/>
                    </a:lnTo>
                    <a:lnTo>
                      <a:pt x="69667" y="31660"/>
                    </a:lnTo>
                    <a:lnTo>
                      <a:pt x="70381" y="31470"/>
                    </a:lnTo>
                    <a:lnTo>
                      <a:pt x="71072" y="31196"/>
                    </a:lnTo>
                    <a:lnTo>
                      <a:pt x="71739" y="30875"/>
                    </a:lnTo>
                    <a:lnTo>
                      <a:pt x="72370" y="30470"/>
                    </a:lnTo>
                    <a:lnTo>
                      <a:pt x="72965" y="30005"/>
                    </a:lnTo>
                    <a:lnTo>
                      <a:pt x="73239" y="29755"/>
                    </a:lnTo>
                    <a:lnTo>
                      <a:pt x="73501" y="29493"/>
                    </a:lnTo>
                    <a:lnTo>
                      <a:pt x="73965" y="28910"/>
                    </a:lnTo>
                    <a:lnTo>
                      <a:pt x="74358" y="28267"/>
                    </a:lnTo>
                    <a:lnTo>
                      <a:pt x="74691" y="27553"/>
                    </a:lnTo>
                    <a:lnTo>
                      <a:pt x="74965" y="26767"/>
                    </a:lnTo>
                    <a:lnTo>
                      <a:pt x="75156" y="25933"/>
                    </a:lnTo>
                    <a:lnTo>
                      <a:pt x="75299" y="25017"/>
                    </a:lnTo>
                    <a:lnTo>
                      <a:pt x="75358" y="24040"/>
                    </a:lnTo>
                    <a:lnTo>
                      <a:pt x="75370" y="23528"/>
                    </a:lnTo>
                    <a:lnTo>
                      <a:pt x="75370" y="9240"/>
                    </a:lnTo>
                    <a:lnTo>
                      <a:pt x="72048" y="9240"/>
                    </a:lnTo>
                    <a:lnTo>
                      <a:pt x="72048" y="10538"/>
                    </a:lnTo>
                    <a:lnTo>
                      <a:pt x="71929" y="10538"/>
                    </a:lnTo>
                    <a:lnTo>
                      <a:pt x="71750" y="10336"/>
                    </a:lnTo>
                    <a:lnTo>
                      <a:pt x="71358" y="9967"/>
                    </a:lnTo>
                    <a:lnTo>
                      <a:pt x="70917" y="9645"/>
                    </a:lnTo>
                    <a:lnTo>
                      <a:pt x="70453" y="9383"/>
                    </a:lnTo>
                    <a:lnTo>
                      <a:pt x="70203" y="9276"/>
                    </a:lnTo>
                    <a:lnTo>
                      <a:pt x="69905" y="9145"/>
                    </a:lnTo>
                    <a:lnTo>
                      <a:pt x="69310" y="8955"/>
                    </a:lnTo>
                    <a:lnTo>
                      <a:pt x="68690" y="8824"/>
                    </a:lnTo>
                    <a:lnTo>
                      <a:pt x="68059" y="876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43800" lIns="243800" spcFirstLastPara="1" rIns="243800" wrap="square" tIns="2438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02" name="Google Shape;502;p50"/>
              <p:cNvGrpSpPr/>
              <p:nvPr/>
            </p:nvGrpSpPr>
            <p:grpSpPr>
              <a:xfrm>
                <a:off x="1682774" y="4617610"/>
                <a:ext cx="497005" cy="149188"/>
                <a:chOff x="1682774" y="4617610"/>
                <a:chExt cx="497005" cy="149188"/>
              </a:xfrm>
            </p:grpSpPr>
            <p:sp>
              <p:nvSpPr>
                <p:cNvPr id="503" name="Google Shape;503;p50"/>
                <p:cNvSpPr/>
                <p:nvPr/>
              </p:nvSpPr>
              <p:spPr>
                <a:xfrm>
                  <a:off x="1682774" y="4617610"/>
                  <a:ext cx="130752" cy="149188"/>
                </a:xfrm>
                <a:custGeom>
                  <a:rect b="b" l="l" r="r" t="t"/>
                  <a:pathLst>
                    <a:path extrusionOk="0" h="22553" w="19766">
                      <a:moveTo>
                        <a:pt x="10765" y="1"/>
                      </a:moveTo>
                      <a:lnTo>
                        <a:pt x="10193" y="25"/>
                      </a:lnTo>
                      <a:lnTo>
                        <a:pt x="9086" y="156"/>
                      </a:lnTo>
                      <a:lnTo>
                        <a:pt x="8014" y="406"/>
                      </a:lnTo>
                      <a:lnTo>
                        <a:pt x="6978" y="751"/>
                      </a:lnTo>
                      <a:lnTo>
                        <a:pt x="6002" y="1192"/>
                      </a:lnTo>
                      <a:lnTo>
                        <a:pt x="5085" y="1715"/>
                      </a:lnTo>
                      <a:lnTo>
                        <a:pt x="4216" y="2335"/>
                      </a:lnTo>
                      <a:lnTo>
                        <a:pt x="3418" y="3025"/>
                      </a:lnTo>
                      <a:lnTo>
                        <a:pt x="2692" y="3787"/>
                      </a:lnTo>
                      <a:lnTo>
                        <a:pt x="2037" y="4621"/>
                      </a:lnTo>
                      <a:lnTo>
                        <a:pt x="1453" y="5514"/>
                      </a:lnTo>
                      <a:lnTo>
                        <a:pt x="977" y="6466"/>
                      </a:lnTo>
                      <a:lnTo>
                        <a:pt x="572" y="7466"/>
                      </a:lnTo>
                      <a:lnTo>
                        <a:pt x="275" y="8502"/>
                      </a:lnTo>
                      <a:lnTo>
                        <a:pt x="84" y="9586"/>
                      </a:lnTo>
                      <a:lnTo>
                        <a:pt x="1" y="10693"/>
                      </a:lnTo>
                      <a:lnTo>
                        <a:pt x="1" y="11265"/>
                      </a:lnTo>
                      <a:lnTo>
                        <a:pt x="1" y="11729"/>
                      </a:lnTo>
                      <a:lnTo>
                        <a:pt x="13" y="12300"/>
                      </a:lnTo>
                      <a:lnTo>
                        <a:pt x="144" y="13408"/>
                      </a:lnTo>
                      <a:lnTo>
                        <a:pt x="382" y="14479"/>
                      </a:lnTo>
                      <a:lnTo>
                        <a:pt x="727" y="15503"/>
                      </a:lnTo>
                      <a:lnTo>
                        <a:pt x="1168" y="16480"/>
                      </a:lnTo>
                      <a:lnTo>
                        <a:pt x="1692" y="17408"/>
                      </a:lnTo>
                      <a:lnTo>
                        <a:pt x="2299" y="18278"/>
                      </a:lnTo>
                      <a:lnTo>
                        <a:pt x="2977" y="19087"/>
                      </a:lnTo>
                      <a:lnTo>
                        <a:pt x="3740" y="19814"/>
                      </a:lnTo>
                      <a:lnTo>
                        <a:pt x="4573" y="20480"/>
                      </a:lnTo>
                      <a:lnTo>
                        <a:pt x="5466" y="21052"/>
                      </a:lnTo>
                      <a:lnTo>
                        <a:pt x="6407" y="21552"/>
                      </a:lnTo>
                      <a:lnTo>
                        <a:pt x="7407" y="21945"/>
                      </a:lnTo>
                      <a:lnTo>
                        <a:pt x="8443" y="22254"/>
                      </a:lnTo>
                      <a:lnTo>
                        <a:pt x="9526" y="22457"/>
                      </a:lnTo>
                      <a:lnTo>
                        <a:pt x="10634" y="22552"/>
                      </a:lnTo>
                      <a:lnTo>
                        <a:pt x="11205" y="22552"/>
                      </a:lnTo>
                      <a:lnTo>
                        <a:pt x="11836" y="22540"/>
                      </a:lnTo>
                      <a:lnTo>
                        <a:pt x="13074" y="22409"/>
                      </a:lnTo>
                      <a:lnTo>
                        <a:pt x="14301" y="22147"/>
                      </a:lnTo>
                      <a:lnTo>
                        <a:pt x="15480" y="21742"/>
                      </a:lnTo>
                      <a:lnTo>
                        <a:pt x="16063" y="21492"/>
                      </a:lnTo>
                      <a:lnTo>
                        <a:pt x="16587" y="21242"/>
                      </a:lnTo>
                      <a:lnTo>
                        <a:pt x="17599" y="20647"/>
                      </a:lnTo>
                      <a:lnTo>
                        <a:pt x="18528" y="19933"/>
                      </a:lnTo>
                      <a:lnTo>
                        <a:pt x="19373" y="19123"/>
                      </a:lnTo>
                      <a:lnTo>
                        <a:pt x="19766" y="18682"/>
                      </a:lnTo>
                      <a:lnTo>
                        <a:pt x="17825" y="16742"/>
                      </a:lnTo>
                      <a:lnTo>
                        <a:pt x="17516" y="17111"/>
                      </a:lnTo>
                      <a:lnTo>
                        <a:pt x="16837" y="17789"/>
                      </a:lnTo>
                      <a:lnTo>
                        <a:pt x="16087" y="18373"/>
                      </a:lnTo>
                      <a:lnTo>
                        <a:pt x="15289" y="18873"/>
                      </a:lnTo>
                      <a:lnTo>
                        <a:pt x="14432" y="19278"/>
                      </a:lnTo>
                      <a:lnTo>
                        <a:pt x="13551" y="19587"/>
                      </a:lnTo>
                      <a:lnTo>
                        <a:pt x="12622" y="19790"/>
                      </a:lnTo>
                      <a:lnTo>
                        <a:pt x="11669" y="19897"/>
                      </a:lnTo>
                      <a:lnTo>
                        <a:pt x="10776" y="19897"/>
                      </a:lnTo>
                      <a:lnTo>
                        <a:pt x="9943" y="19837"/>
                      </a:lnTo>
                      <a:lnTo>
                        <a:pt x="9133" y="19683"/>
                      </a:lnTo>
                      <a:lnTo>
                        <a:pt x="8347" y="19468"/>
                      </a:lnTo>
                      <a:lnTo>
                        <a:pt x="7585" y="19159"/>
                      </a:lnTo>
                      <a:lnTo>
                        <a:pt x="6871" y="18778"/>
                      </a:lnTo>
                      <a:lnTo>
                        <a:pt x="6180" y="18325"/>
                      </a:lnTo>
                      <a:lnTo>
                        <a:pt x="5537" y="17813"/>
                      </a:lnTo>
                      <a:lnTo>
                        <a:pt x="5240" y="17516"/>
                      </a:lnTo>
                      <a:lnTo>
                        <a:pt x="4942" y="17218"/>
                      </a:lnTo>
                      <a:lnTo>
                        <a:pt x="4406" y="16575"/>
                      </a:lnTo>
                      <a:lnTo>
                        <a:pt x="3954" y="15884"/>
                      </a:lnTo>
                      <a:lnTo>
                        <a:pt x="3573" y="15158"/>
                      </a:lnTo>
                      <a:lnTo>
                        <a:pt x="3275" y="14372"/>
                      </a:lnTo>
                      <a:lnTo>
                        <a:pt x="3049" y="13551"/>
                      </a:lnTo>
                      <a:lnTo>
                        <a:pt x="2894" y="12682"/>
                      </a:lnTo>
                      <a:lnTo>
                        <a:pt x="2823" y="11765"/>
                      </a:lnTo>
                      <a:lnTo>
                        <a:pt x="2811" y="11288"/>
                      </a:lnTo>
                      <a:lnTo>
                        <a:pt x="2823" y="10800"/>
                      </a:lnTo>
                      <a:lnTo>
                        <a:pt x="2894" y="9883"/>
                      </a:lnTo>
                      <a:lnTo>
                        <a:pt x="3049" y="9014"/>
                      </a:lnTo>
                      <a:lnTo>
                        <a:pt x="3275" y="8193"/>
                      </a:lnTo>
                      <a:lnTo>
                        <a:pt x="3585" y="7407"/>
                      </a:lnTo>
                      <a:lnTo>
                        <a:pt x="3954" y="6681"/>
                      </a:lnTo>
                      <a:lnTo>
                        <a:pt x="4418" y="5990"/>
                      </a:lnTo>
                      <a:lnTo>
                        <a:pt x="4942" y="5347"/>
                      </a:lnTo>
                      <a:lnTo>
                        <a:pt x="5240" y="5049"/>
                      </a:lnTo>
                      <a:lnTo>
                        <a:pt x="5537" y="4752"/>
                      </a:lnTo>
                      <a:lnTo>
                        <a:pt x="6180" y="4240"/>
                      </a:lnTo>
                      <a:lnTo>
                        <a:pt x="6871" y="3787"/>
                      </a:lnTo>
                      <a:lnTo>
                        <a:pt x="7597" y="3406"/>
                      </a:lnTo>
                      <a:lnTo>
                        <a:pt x="8359" y="3097"/>
                      </a:lnTo>
                      <a:lnTo>
                        <a:pt x="9145" y="2882"/>
                      </a:lnTo>
                      <a:lnTo>
                        <a:pt x="9955" y="2728"/>
                      </a:lnTo>
                      <a:lnTo>
                        <a:pt x="10776" y="2668"/>
                      </a:lnTo>
                      <a:lnTo>
                        <a:pt x="11193" y="2668"/>
                      </a:lnTo>
                      <a:lnTo>
                        <a:pt x="11622" y="2656"/>
                      </a:lnTo>
                      <a:lnTo>
                        <a:pt x="12479" y="2716"/>
                      </a:lnTo>
                      <a:lnTo>
                        <a:pt x="13324" y="2882"/>
                      </a:lnTo>
                      <a:lnTo>
                        <a:pt x="14134" y="3144"/>
                      </a:lnTo>
                      <a:lnTo>
                        <a:pt x="14896" y="3501"/>
                      </a:lnTo>
                      <a:lnTo>
                        <a:pt x="15622" y="3942"/>
                      </a:lnTo>
                      <a:lnTo>
                        <a:pt x="16301" y="4466"/>
                      </a:lnTo>
                      <a:lnTo>
                        <a:pt x="16908" y="5073"/>
                      </a:lnTo>
                      <a:lnTo>
                        <a:pt x="17194" y="5407"/>
                      </a:lnTo>
                      <a:lnTo>
                        <a:pt x="19123" y="3525"/>
                      </a:lnTo>
                      <a:lnTo>
                        <a:pt x="18742" y="3097"/>
                      </a:lnTo>
                      <a:lnTo>
                        <a:pt x="17920" y="2323"/>
                      </a:lnTo>
                      <a:lnTo>
                        <a:pt x="17027" y="1656"/>
                      </a:lnTo>
                      <a:lnTo>
                        <a:pt x="16075" y="1096"/>
                      </a:lnTo>
                      <a:lnTo>
                        <a:pt x="15051" y="644"/>
                      </a:lnTo>
                      <a:lnTo>
                        <a:pt x="13991" y="311"/>
                      </a:lnTo>
                      <a:lnTo>
                        <a:pt x="12896" y="84"/>
                      </a:lnTo>
                      <a:lnTo>
                        <a:pt x="1177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243800" lIns="243800" spcFirstLastPara="1" rIns="243800" wrap="square" tIns="2438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4" name="Google Shape;504;p50"/>
                <p:cNvSpPr/>
                <p:nvPr/>
              </p:nvSpPr>
              <p:spPr>
                <a:xfrm>
                  <a:off x="1829746" y="4620765"/>
                  <a:ext cx="18363" cy="142798"/>
                </a:xfrm>
                <a:custGeom>
                  <a:rect b="b" l="l" r="r" t="t"/>
                  <a:pathLst>
                    <a:path extrusionOk="0" h="21587" w="2776">
                      <a:moveTo>
                        <a:pt x="1" y="0"/>
                      </a:moveTo>
                      <a:lnTo>
                        <a:pt x="1" y="21587"/>
                      </a:lnTo>
                      <a:lnTo>
                        <a:pt x="2775" y="21587"/>
                      </a:lnTo>
                      <a:lnTo>
                        <a:pt x="2775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243800" lIns="243800" spcFirstLastPara="1" rIns="243800" wrap="square" tIns="2438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5" name="Google Shape;505;p50"/>
                <p:cNvSpPr/>
                <p:nvPr/>
              </p:nvSpPr>
              <p:spPr>
                <a:xfrm>
                  <a:off x="1863853" y="4662664"/>
                  <a:ext cx="100588" cy="104054"/>
                </a:xfrm>
                <a:custGeom>
                  <a:rect b="b" l="l" r="r" t="t"/>
                  <a:pathLst>
                    <a:path extrusionOk="0" h="15730" w="15206">
                      <a:moveTo>
                        <a:pt x="7287" y="2537"/>
                      </a:moveTo>
                      <a:lnTo>
                        <a:pt x="8180" y="2560"/>
                      </a:lnTo>
                      <a:lnTo>
                        <a:pt x="9061" y="2763"/>
                      </a:lnTo>
                      <a:lnTo>
                        <a:pt x="9895" y="3120"/>
                      </a:lnTo>
                      <a:lnTo>
                        <a:pt x="10657" y="3656"/>
                      </a:lnTo>
                      <a:lnTo>
                        <a:pt x="10990" y="4001"/>
                      </a:lnTo>
                      <a:lnTo>
                        <a:pt x="11348" y="4394"/>
                      </a:lnTo>
                      <a:lnTo>
                        <a:pt x="11919" y="5299"/>
                      </a:lnTo>
                      <a:lnTo>
                        <a:pt x="12288" y="6287"/>
                      </a:lnTo>
                      <a:lnTo>
                        <a:pt x="12455" y="7335"/>
                      </a:lnTo>
                      <a:lnTo>
                        <a:pt x="12455" y="7871"/>
                      </a:lnTo>
                      <a:lnTo>
                        <a:pt x="12455" y="8395"/>
                      </a:lnTo>
                      <a:lnTo>
                        <a:pt x="12288" y="9442"/>
                      </a:lnTo>
                      <a:lnTo>
                        <a:pt x="11907" y="10431"/>
                      </a:lnTo>
                      <a:lnTo>
                        <a:pt x="11348" y="11336"/>
                      </a:lnTo>
                      <a:lnTo>
                        <a:pt x="10990" y="11740"/>
                      </a:lnTo>
                      <a:lnTo>
                        <a:pt x="10895" y="11836"/>
                      </a:lnTo>
                      <a:lnTo>
                        <a:pt x="10800" y="11931"/>
                      </a:lnTo>
                      <a:lnTo>
                        <a:pt x="10443" y="12241"/>
                      </a:lnTo>
                      <a:lnTo>
                        <a:pt x="9645" y="12729"/>
                      </a:lnTo>
                      <a:lnTo>
                        <a:pt x="8800" y="13050"/>
                      </a:lnTo>
                      <a:lnTo>
                        <a:pt x="7907" y="13193"/>
                      </a:lnTo>
                      <a:lnTo>
                        <a:pt x="7013" y="13169"/>
                      </a:lnTo>
                      <a:lnTo>
                        <a:pt x="6144" y="12967"/>
                      </a:lnTo>
                      <a:lnTo>
                        <a:pt x="5311" y="12610"/>
                      </a:lnTo>
                      <a:lnTo>
                        <a:pt x="4549" y="12074"/>
                      </a:lnTo>
                      <a:lnTo>
                        <a:pt x="4204" y="11740"/>
                      </a:lnTo>
                      <a:lnTo>
                        <a:pt x="3858" y="11336"/>
                      </a:lnTo>
                      <a:lnTo>
                        <a:pt x="3299" y="10431"/>
                      </a:lnTo>
                      <a:lnTo>
                        <a:pt x="2918" y="9442"/>
                      </a:lnTo>
                      <a:lnTo>
                        <a:pt x="2751" y="8395"/>
                      </a:lnTo>
                      <a:lnTo>
                        <a:pt x="2751" y="7871"/>
                      </a:lnTo>
                      <a:lnTo>
                        <a:pt x="2739" y="7335"/>
                      </a:lnTo>
                      <a:lnTo>
                        <a:pt x="2918" y="6287"/>
                      </a:lnTo>
                      <a:lnTo>
                        <a:pt x="3287" y="5299"/>
                      </a:lnTo>
                      <a:lnTo>
                        <a:pt x="3846" y="4394"/>
                      </a:lnTo>
                      <a:lnTo>
                        <a:pt x="4204" y="4001"/>
                      </a:lnTo>
                      <a:lnTo>
                        <a:pt x="4299" y="3894"/>
                      </a:lnTo>
                      <a:lnTo>
                        <a:pt x="4406" y="3799"/>
                      </a:lnTo>
                      <a:lnTo>
                        <a:pt x="4763" y="3489"/>
                      </a:lnTo>
                      <a:lnTo>
                        <a:pt x="5549" y="3001"/>
                      </a:lnTo>
                      <a:lnTo>
                        <a:pt x="6406" y="2680"/>
                      </a:lnTo>
                      <a:lnTo>
                        <a:pt x="7287" y="2537"/>
                      </a:lnTo>
                      <a:close/>
                      <a:moveTo>
                        <a:pt x="7240" y="1"/>
                      </a:moveTo>
                      <a:lnTo>
                        <a:pt x="6502" y="72"/>
                      </a:lnTo>
                      <a:lnTo>
                        <a:pt x="5775" y="215"/>
                      </a:lnTo>
                      <a:lnTo>
                        <a:pt x="5061" y="417"/>
                      </a:lnTo>
                      <a:lnTo>
                        <a:pt x="4358" y="703"/>
                      </a:lnTo>
                      <a:lnTo>
                        <a:pt x="3692" y="1048"/>
                      </a:lnTo>
                      <a:lnTo>
                        <a:pt x="3049" y="1477"/>
                      </a:lnTo>
                      <a:lnTo>
                        <a:pt x="2441" y="1965"/>
                      </a:lnTo>
                      <a:lnTo>
                        <a:pt x="2156" y="2239"/>
                      </a:lnTo>
                      <a:lnTo>
                        <a:pt x="1882" y="2525"/>
                      </a:lnTo>
                      <a:lnTo>
                        <a:pt x="1405" y="3144"/>
                      </a:lnTo>
                      <a:lnTo>
                        <a:pt x="1001" y="3799"/>
                      </a:lnTo>
                      <a:lnTo>
                        <a:pt x="655" y="4489"/>
                      </a:lnTo>
                      <a:lnTo>
                        <a:pt x="381" y="5204"/>
                      </a:lnTo>
                      <a:lnTo>
                        <a:pt x="191" y="5942"/>
                      </a:lnTo>
                      <a:lnTo>
                        <a:pt x="60" y="6704"/>
                      </a:lnTo>
                      <a:lnTo>
                        <a:pt x="0" y="7478"/>
                      </a:lnTo>
                      <a:lnTo>
                        <a:pt x="12" y="7871"/>
                      </a:lnTo>
                      <a:lnTo>
                        <a:pt x="0" y="8252"/>
                      </a:lnTo>
                      <a:lnTo>
                        <a:pt x="60" y="9026"/>
                      </a:lnTo>
                      <a:lnTo>
                        <a:pt x="191" y="9788"/>
                      </a:lnTo>
                      <a:lnTo>
                        <a:pt x="393" y="10526"/>
                      </a:lnTo>
                      <a:lnTo>
                        <a:pt x="667" y="11240"/>
                      </a:lnTo>
                      <a:lnTo>
                        <a:pt x="1012" y="11931"/>
                      </a:lnTo>
                      <a:lnTo>
                        <a:pt x="1417" y="12586"/>
                      </a:lnTo>
                      <a:lnTo>
                        <a:pt x="1894" y="13205"/>
                      </a:lnTo>
                      <a:lnTo>
                        <a:pt x="2156" y="13491"/>
                      </a:lnTo>
                      <a:lnTo>
                        <a:pt x="2441" y="13765"/>
                      </a:lnTo>
                      <a:lnTo>
                        <a:pt x="3049" y="14253"/>
                      </a:lnTo>
                      <a:lnTo>
                        <a:pt x="3692" y="14681"/>
                      </a:lnTo>
                      <a:lnTo>
                        <a:pt x="4358" y="15027"/>
                      </a:lnTo>
                      <a:lnTo>
                        <a:pt x="5061" y="15312"/>
                      </a:lnTo>
                      <a:lnTo>
                        <a:pt x="5775" y="15515"/>
                      </a:lnTo>
                      <a:lnTo>
                        <a:pt x="6502" y="15658"/>
                      </a:lnTo>
                      <a:lnTo>
                        <a:pt x="7240" y="15729"/>
                      </a:lnTo>
                      <a:lnTo>
                        <a:pt x="7978" y="15729"/>
                      </a:lnTo>
                      <a:lnTo>
                        <a:pt x="8716" y="15658"/>
                      </a:lnTo>
                      <a:lnTo>
                        <a:pt x="9442" y="15515"/>
                      </a:lnTo>
                      <a:lnTo>
                        <a:pt x="10157" y="15312"/>
                      </a:lnTo>
                      <a:lnTo>
                        <a:pt x="10859" y="15027"/>
                      </a:lnTo>
                      <a:lnTo>
                        <a:pt x="11526" y="14681"/>
                      </a:lnTo>
                      <a:lnTo>
                        <a:pt x="12169" y="14253"/>
                      </a:lnTo>
                      <a:lnTo>
                        <a:pt x="12776" y="13765"/>
                      </a:lnTo>
                      <a:lnTo>
                        <a:pt x="13062" y="13491"/>
                      </a:lnTo>
                      <a:lnTo>
                        <a:pt x="13324" y="13205"/>
                      </a:lnTo>
                      <a:lnTo>
                        <a:pt x="13800" y="12586"/>
                      </a:lnTo>
                      <a:lnTo>
                        <a:pt x="14217" y="11931"/>
                      </a:lnTo>
                      <a:lnTo>
                        <a:pt x="14550" y="11240"/>
                      </a:lnTo>
                      <a:lnTo>
                        <a:pt x="14824" y="10526"/>
                      </a:lnTo>
                      <a:lnTo>
                        <a:pt x="15027" y="9788"/>
                      </a:lnTo>
                      <a:lnTo>
                        <a:pt x="15158" y="9026"/>
                      </a:lnTo>
                      <a:lnTo>
                        <a:pt x="15205" y="8252"/>
                      </a:lnTo>
                      <a:lnTo>
                        <a:pt x="15205" y="7871"/>
                      </a:lnTo>
                      <a:lnTo>
                        <a:pt x="15205" y="7478"/>
                      </a:lnTo>
                      <a:lnTo>
                        <a:pt x="15158" y="6704"/>
                      </a:lnTo>
                      <a:lnTo>
                        <a:pt x="15027" y="5942"/>
                      </a:lnTo>
                      <a:lnTo>
                        <a:pt x="14824" y="5204"/>
                      </a:lnTo>
                      <a:lnTo>
                        <a:pt x="14550" y="4489"/>
                      </a:lnTo>
                      <a:lnTo>
                        <a:pt x="14205" y="3799"/>
                      </a:lnTo>
                      <a:lnTo>
                        <a:pt x="13800" y="3144"/>
                      </a:lnTo>
                      <a:lnTo>
                        <a:pt x="13324" y="2525"/>
                      </a:lnTo>
                      <a:lnTo>
                        <a:pt x="13062" y="2239"/>
                      </a:lnTo>
                      <a:lnTo>
                        <a:pt x="12776" y="1965"/>
                      </a:lnTo>
                      <a:lnTo>
                        <a:pt x="12169" y="1477"/>
                      </a:lnTo>
                      <a:lnTo>
                        <a:pt x="11526" y="1048"/>
                      </a:lnTo>
                      <a:lnTo>
                        <a:pt x="10859" y="703"/>
                      </a:lnTo>
                      <a:lnTo>
                        <a:pt x="10157" y="417"/>
                      </a:lnTo>
                      <a:lnTo>
                        <a:pt x="9442" y="215"/>
                      </a:lnTo>
                      <a:lnTo>
                        <a:pt x="8716" y="72"/>
                      </a:lnTo>
                      <a:lnTo>
                        <a:pt x="797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243800" lIns="243800" spcFirstLastPara="1" rIns="243800" wrap="square" tIns="2438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6" name="Google Shape;506;p50"/>
                <p:cNvSpPr/>
                <p:nvPr/>
              </p:nvSpPr>
              <p:spPr>
                <a:xfrm>
                  <a:off x="1979238" y="4665893"/>
                  <a:ext cx="86650" cy="100826"/>
                </a:xfrm>
                <a:custGeom>
                  <a:rect b="b" l="l" r="r" t="t"/>
                  <a:pathLst>
                    <a:path extrusionOk="0" h="15242" w="13099">
                      <a:moveTo>
                        <a:pt x="1" y="1"/>
                      </a:moveTo>
                      <a:lnTo>
                        <a:pt x="1" y="9014"/>
                      </a:lnTo>
                      <a:lnTo>
                        <a:pt x="25" y="9717"/>
                      </a:lnTo>
                      <a:lnTo>
                        <a:pt x="215" y="10979"/>
                      </a:lnTo>
                      <a:lnTo>
                        <a:pt x="572" y="12110"/>
                      </a:lnTo>
                      <a:lnTo>
                        <a:pt x="965" y="12860"/>
                      </a:lnTo>
                      <a:lnTo>
                        <a:pt x="1275" y="13324"/>
                      </a:lnTo>
                      <a:lnTo>
                        <a:pt x="1453" y="13539"/>
                      </a:lnTo>
                      <a:lnTo>
                        <a:pt x="1632" y="13741"/>
                      </a:lnTo>
                      <a:lnTo>
                        <a:pt x="2037" y="14122"/>
                      </a:lnTo>
                      <a:lnTo>
                        <a:pt x="2477" y="14432"/>
                      </a:lnTo>
                      <a:lnTo>
                        <a:pt x="2954" y="14705"/>
                      </a:lnTo>
                      <a:lnTo>
                        <a:pt x="3478" y="14908"/>
                      </a:lnTo>
                      <a:lnTo>
                        <a:pt x="4049" y="15075"/>
                      </a:lnTo>
                      <a:lnTo>
                        <a:pt x="4656" y="15182"/>
                      </a:lnTo>
                      <a:lnTo>
                        <a:pt x="5311" y="15229"/>
                      </a:lnTo>
                      <a:lnTo>
                        <a:pt x="5657" y="15241"/>
                      </a:lnTo>
                      <a:lnTo>
                        <a:pt x="6014" y="15229"/>
                      </a:lnTo>
                      <a:lnTo>
                        <a:pt x="6728" y="15134"/>
                      </a:lnTo>
                      <a:lnTo>
                        <a:pt x="7407" y="14944"/>
                      </a:lnTo>
                      <a:lnTo>
                        <a:pt x="8074" y="14670"/>
                      </a:lnTo>
                      <a:lnTo>
                        <a:pt x="8395" y="14491"/>
                      </a:lnTo>
                      <a:lnTo>
                        <a:pt x="8681" y="14324"/>
                      </a:lnTo>
                      <a:lnTo>
                        <a:pt x="9229" y="13943"/>
                      </a:lnTo>
                      <a:lnTo>
                        <a:pt x="9717" y="13491"/>
                      </a:lnTo>
                      <a:lnTo>
                        <a:pt x="10133" y="12991"/>
                      </a:lnTo>
                      <a:lnTo>
                        <a:pt x="10324" y="12705"/>
                      </a:lnTo>
                      <a:lnTo>
                        <a:pt x="10443" y="12705"/>
                      </a:lnTo>
                      <a:lnTo>
                        <a:pt x="10443" y="14765"/>
                      </a:lnTo>
                      <a:lnTo>
                        <a:pt x="13098" y="14765"/>
                      </a:lnTo>
                      <a:lnTo>
                        <a:pt x="13098" y="1"/>
                      </a:lnTo>
                      <a:lnTo>
                        <a:pt x="10312" y="1"/>
                      </a:lnTo>
                      <a:lnTo>
                        <a:pt x="10312" y="8121"/>
                      </a:lnTo>
                      <a:lnTo>
                        <a:pt x="10300" y="8550"/>
                      </a:lnTo>
                      <a:lnTo>
                        <a:pt x="10169" y="9407"/>
                      </a:lnTo>
                      <a:lnTo>
                        <a:pt x="9895" y="10217"/>
                      </a:lnTo>
                      <a:lnTo>
                        <a:pt x="9479" y="10979"/>
                      </a:lnTo>
                      <a:lnTo>
                        <a:pt x="9229" y="11324"/>
                      </a:lnTo>
                      <a:lnTo>
                        <a:pt x="8967" y="11645"/>
                      </a:lnTo>
                      <a:lnTo>
                        <a:pt x="8336" y="12169"/>
                      </a:lnTo>
                      <a:lnTo>
                        <a:pt x="7609" y="12526"/>
                      </a:lnTo>
                      <a:lnTo>
                        <a:pt x="6823" y="12693"/>
                      </a:lnTo>
                      <a:lnTo>
                        <a:pt x="6407" y="12705"/>
                      </a:lnTo>
                      <a:lnTo>
                        <a:pt x="5966" y="12693"/>
                      </a:lnTo>
                      <a:lnTo>
                        <a:pt x="5168" y="12562"/>
                      </a:lnTo>
                      <a:lnTo>
                        <a:pt x="4490" y="12312"/>
                      </a:lnTo>
                      <a:lnTo>
                        <a:pt x="3918" y="11919"/>
                      </a:lnTo>
                      <a:lnTo>
                        <a:pt x="3454" y="11407"/>
                      </a:lnTo>
                      <a:lnTo>
                        <a:pt x="3120" y="10764"/>
                      </a:lnTo>
                      <a:lnTo>
                        <a:pt x="2882" y="9990"/>
                      </a:lnTo>
                      <a:lnTo>
                        <a:pt x="2775" y="9085"/>
                      </a:lnTo>
                      <a:lnTo>
                        <a:pt x="2763" y="8585"/>
                      </a:lnTo>
                      <a:lnTo>
                        <a:pt x="276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243800" lIns="243800" spcFirstLastPara="1" rIns="243800" wrap="square" tIns="2438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7" name="Google Shape;507;p50"/>
                <p:cNvSpPr/>
                <p:nvPr/>
              </p:nvSpPr>
              <p:spPr>
                <a:xfrm>
                  <a:off x="2081552" y="4620765"/>
                  <a:ext cx="98226" cy="146033"/>
                </a:xfrm>
                <a:custGeom>
                  <a:rect b="b" l="l" r="r" t="t"/>
                  <a:pathLst>
                    <a:path extrusionOk="0" h="22076" w="14849">
                      <a:moveTo>
                        <a:pt x="7240" y="8894"/>
                      </a:moveTo>
                      <a:lnTo>
                        <a:pt x="8097" y="8930"/>
                      </a:lnTo>
                      <a:lnTo>
                        <a:pt x="8955" y="9121"/>
                      </a:lnTo>
                      <a:lnTo>
                        <a:pt x="9752" y="9490"/>
                      </a:lnTo>
                      <a:lnTo>
                        <a:pt x="10491" y="10014"/>
                      </a:lnTo>
                      <a:lnTo>
                        <a:pt x="10812" y="10347"/>
                      </a:lnTo>
                      <a:lnTo>
                        <a:pt x="11157" y="10752"/>
                      </a:lnTo>
                      <a:lnTo>
                        <a:pt x="11693" y="11657"/>
                      </a:lnTo>
                      <a:lnTo>
                        <a:pt x="12038" y="12645"/>
                      </a:lnTo>
                      <a:lnTo>
                        <a:pt x="12193" y="13681"/>
                      </a:lnTo>
                      <a:lnTo>
                        <a:pt x="12181" y="14217"/>
                      </a:lnTo>
                      <a:lnTo>
                        <a:pt x="12193" y="14741"/>
                      </a:lnTo>
                      <a:lnTo>
                        <a:pt x="12038" y="15788"/>
                      </a:lnTo>
                      <a:lnTo>
                        <a:pt x="11693" y="16777"/>
                      </a:lnTo>
                      <a:lnTo>
                        <a:pt x="11157" y="17682"/>
                      </a:lnTo>
                      <a:lnTo>
                        <a:pt x="10812" y="18086"/>
                      </a:lnTo>
                      <a:lnTo>
                        <a:pt x="10479" y="18432"/>
                      </a:lnTo>
                      <a:lnTo>
                        <a:pt x="9717" y="18979"/>
                      </a:lnTo>
                      <a:lnTo>
                        <a:pt x="8871" y="19348"/>
                      </a:lnTo>
                      <a:lnTo>
                        <a:pt x="7954" y="19527"/>
                      </a:lnTo>
                      <a:lnTo>
                        <a:pt x="7478" y="19539"/>
                      </a:lnTo>
                      <a:lnTo>
                        <a:pt x="7014" y="19527"/>
                      </a:lnTo>
                      <a:lnTo>
                        <a:pt x="6097" y="19337"/>
                      </a:lnTo>
                      <a:lnTo>
                        <a:pt x="5252" y="18967"/>
                      </a:lnTo>
                      <a:lnTo>
                        <a:pt x="4501" y="18420"/>
                      </a:lnTo>
                      <a:lnTo>
                        <a:pt x="4180" y="18086"/>
                      </a:lnTo>
                      <a:lnTo>
                        <a:pt x="3835" y="17682"/>
                      </a:lnTo>
                      <a:lnTo>
                        <a:pt x="3287" y="16777"/>
                      </a:lnTo>
                      <a:lnTo>
                        <a:pt x="2930" y="15788"/>
                      </a:lnTo>
                      <a:lnTo>
                        <a:pt x="2775" y="14753"/>
                      </a:lnTo>
                      <a:lnTo>
                        <a:pt x="2787" y="14217"/>
                      </a:lnTo>
                      <a:lnTo>
                        <a:pt x="2775" y="13681"/>
                      </a:lnTo>
                      <a:lnTo>
                        <a:pt x="2930" y="12645"/>
                      </a:lnTo>
                      <a:lnTo>
                        <a:pt x="3287" y="11657"/>
                      </a:lnTo>
                      <a:lnTo>
                        <a:pt x="3835" y="10752"/>
                      </a:lnTo>
                      <a:lnTo>
                        <a:pt x="4180" y="10347"/>
                      </a:lnTo>
                      <a:lnTo>
                        <a:pt x="4299" y="10216"/>
                      </a:lnTo>
                      <a:lnTo>
                        <a:pt x="4430" y="10097"/>
                      </a:lnTo>
                      <a:lnTo>
                        <a:pt x="4775" y="9787"/>
                      </a:lnTo>
                      <a:lnTo>
                        <a:pt x="5549" y="9323"/>
                      </a:lnTo>
                      <a:lnTo>
                        <a:pt x="6371" y="9025"/>
                      </a:lnTo>
                      <a:lnTo>
                        <a:pt x="7240" y="8894"/>
                      </a:lnTo>
                      <a:close/>
                      <a:moveTo>
                        <a:pt x="12074" y="0"/>
                      </a:moveTo>
                      <a:lnTo>
                        <a:pt x="12074" y="6823"/>
                      </a:lnTo>
                      <a:lnTo>
                        <a:pt x="12193" y="8871"/>
                      </a:lnTo>
                      <a:lnTo>
                        <a:pt x="12074" y="8871"/>
                      </a:lnTo>
                      <a:lnTo>
                        <a:pt x="11884" y="8585"/>
                      </a:lnTo>
                      <a:lnTo>
                        <a:pt x="11443" y="8061"/>
                      </a:lnTo>
                      <a:lnTo>
                        <a:pt x="10931" y="7609"/>
                      </a:lnTo>
                      <a:lnTo>
                        <a:pt x="10371" y="7216"/>
                      </a:lnTo>
                      <a:lnTo>
                        <a:pt x="10074" y="7061"/>
                      </a:lnTo>
                      <a:lnTo>
                        <a:pt x="9717" y="6882"/>
                      </a:lnTo>
                      <a:lnTo>
                        <a:pt x="8978" y="6596"/>
                      </a:lnTo>
                      <a:lnTo>
                        <a:pt x="8204" y="6418"/>
                      </a:lnTo>
                      <a:lnTo>
                        <a:pt x="7430" y="6323"/>
                      </a:lnTo>
                      <a:lnTo>
                        <a:pt x="7038" y="6323"/>
                      </a:lnTo>
                      <a:lnTo>
                        <a:pt x="6680" y="6335"/>
                      </a:lnTo>
                      <a:lnTo>
                        <a:pt x="5978" y="6406"/>
                      </a:lnTo>
                      <a:lnTo>
                        <a:pt x="5299" y="6561"/>
                      </a:lnTo>
                      <a:lnTo>
                        <a:pt x="4632" y="6775"/>
                      </a:lnTo>
                      <a:lnTo>
                        <a:pt x="4001" y="7061"/>
                      </a:lnTo>
                      <a:lnTo>
                        <a:pt x="3406" y="7418"/>
                      </a:lnTo>
                      <a:lnTo>
                        <a:pt x="2846" y="7835"/>
                      </a:lnTo>
                      <a:lnTo>
                        <a:pt x="2322" y="8323"/>
                      </a:lnTo>
                      <a:lnTo>
                        <a:pt x="2096" y="8585"/>
                      </a:lnTo>
                      <a:lnTo>
                        <a:pt x="1834" y="8883"/>
                      </a:lnTo>
                      <a:lnTo>
                        <a:pt x="1370" y="9502"/>
                      </a:lnTo>
                      <a:lnTo>
                        <a:pt x="977" y="10145"/>
                      </a:lnTo>
                      <a:lnTo>
                        <a:pt x="644" y="10835"/>
                      </a:lnTo>
                      <a:lnTo>
                        <a:pt x="370" y="11550"/>
                      </a:lnTo>
                      <a:lnTo>
                        <a:pt x="179" y="12288"/>
                      </a:lnTo>
                      <a:lnTo>
                        <a:pt x="48" y="13038"/>
                      </a:lnTo>
                      <a:lnTo>
                        <a:pt x="1" y="13812"/>
                      </a:lnTo>
                      <a:lnTo>
                        <a:pt x="13" y="14205"/>
                      </a:lnTo>
                      <a:lnTo>
                        <a:pt x="1" y="14586"/>
                      </a:lnTo>
                      <a:lnTo>
                        <a:pt x="48" y="15360"/>
                      </a:lnTo>
                      <a:lnTo>
                        <a:pt x="179" y="16110"/>
                      </a:lnTo>
                      <a:lnTo>
                        <a:pt x="370" y="16848"/>
                      </a:lnTo>
                      <a:lnTo>
                        <a:pt x="644" y="17562"/>
                      </a:lnTo>
                      <a:lnTo>
                        <a:pt x="977" y="18253"/>
                      </a:lnTo>
                      <a:lnTo>
                        <a:pt x="1370" y="18896"/>
                      </a:lnTo>
                      <a:lnTo>
                        <a:pt x="1834" y="19515"/>
                      </a:lnTo>
                      <a:lnTo>
                        <a:pt x="2096" y="19813"/>
                      </a:lnTo>
                      <a:lnTo>
                        <a:pt x="2322" y="20075"/>
                      </a:lnTo>
                      <a:lnTo>
                        <a:pt x="2834" y="20563"/>
                      </a:lnTo>
                      <a:lnTo>
                        <a:pt x="3394" y="20980"/>
                      </a:lnTo>
                      <a:lnTo>
                        <a:pt x="4001" y="21337"/>
                      </a:lnTo>
                      <a:lnTo>
                        <a:pt x="4632" y="21623"/>
                      </a:lnTo>
                      <a:lnTo>
                        <a:pt x="5287" y="21837"/>
                      </a:lnTo>
                      <a:lnTo>
                        <a:pt x="5978" y="21992"/>
                      </a:lnTo>
                      <a:lnTo>
                        <a:pt x="6680" y="22063"/>
                      </a:lnTo>
                      <a:lnTo>
                        <a:pt x="7038" y="22075"/>
                      </a:lnTo>
                      <a:lnTo>
                        <a:pt x="7430" y="22075"/>
                      </a:lnTo>
                      <a:lnTo>
                        <a:pt x="8204" y="21980"/>
                      </a:lnTo>
                      <a:lnTo>
                        <a:pt x="8978" y="21801"/>
                      </a:lnTo>
                      <a:lnTo>
                        <a:pt x="9717" y="21515"/>
                      </a:lnTo>
                      <a:lnTo>
                        <a:pt x="10074" y="21349"/>
                      </a:lnTo>
                      <a:lnTo>
                        <a:pt x="10371" y="21182"/>
                      </a:lnTo>
                      <a:lnTo>
                        <a:pt x="10931" y="20789"/>
                      </a:lnTo>
                      <a:lnTo>
                        <a:pt x="11443" y="20337"/>
                      </a:lnTo>
                      <a:lnTo>
                        <a:pt x="11884" y="19813"/>
                      </a:lnTo>
                      <a:lnTo>
                        <a:pt x="12074" y="19527"/>
                      </a:lnTo>
                      <a:lnTo>
                        <a:pt x="12193" y="19527"/>
                      </a:lnTo>
                      <a:lnTo>
                        <a:pt x="12193" y="21587"/>
                      </a:lnTo>
                      <a:lnTo>
                        <a:pt x="14848" y="21587"/>
                      </a:lnTo>
                      <a:lnTo>
                        <a:pt x="14848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243800" lIns="243800" spcFirstLastPara="1" rIns="243800" wrap="square" tIns="2438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508" name="Google Shape;508;p50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>
            <a:lvl1pPr lvl="0" rtl="0">
              <a:buNone/>
              <a:defRPr sz="3700"/>
            </a:lvl1pPr>
            <a:lvl2pPr lvl="1" rtl="0">
              <a:buNone/>
              <a:defRPr sz="3700"/>
            </a:lvl2pPr>
            <a:lvl3pPr lvl="2" rtl="0">
              <a:buNone/>
              <a:defRPr sz="3700"/>
            </a:lvl3pPr>
            <a:lvl4pPr lvl="3" rtl="0">
              <a:buNone/>
              <a:defRPr sz="3700"/>
            </a:lvl4pPr>
            <a:lvl5pPr lvl="4" rtl="0">
              <a:buNone/>
              <a:defRPr sz="3700"/>
            </a:lvl5pPr>
            <a:lvl6pPr lvl="5" rtl="0">
              <a:buNone/>
              <a:defRPr sz="3700"/>
            </a:lvl6pPr>
            <a:lvl7pPr lvl="6" rtl="0">
              <a:buNone/>
              <a:defRPr sz="3700"/>
            </a:lvl7pPr>
            <a:lvl8pPr lvl="7" rtl="0">
              <a:buNone/>
              <a:defRPr sz="3700"/>
            </a:lvl8pPr>
            <a:lvl9pPr lvl="8" rtl="0">
              <a:buNone/>
              <a:defRPr sz="37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TITLE_AND_BODY_1_1"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WHITE)">
  <p:cSld name="CUSTOM_8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3"/>
          <p:cNvSpPr txBox="1"/>
          <p:nvPr>
            <p:ph type="title"/>
          </p:nvPr>
        </p:nvSpPr>
        <p:spPr>
          <a:xfrm>
            <a:off x="1123950" y="5216775"/>
            <a:ext cx="19242900" cy="1365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lvl="0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5300D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7" name="Google Shape;517;p53"/>
          <p:cNvSpPr txBox="1"/>
          <p:nvPr>
            <p:ph idx="1" type="subTitle"/>
          </p:nvPr>
        </p:nvSpPr>
        <p:spPr>
          <a:xfrm>
            <a:off x="1123950" y="7433675"/>
            <a:ext cx="9397200" cy="750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2222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2222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2222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2222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2222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2222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2222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2222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22222"/>
                </a:solidFill>
              </a:defRPr>
            </a:lvl9pPr>
          </a:lstStyle>
          <a:p/>
        </p:txBody>
      </p:sp>
      <p:pic>
        <p:nvPicPr>
          <p:cNvPr descr="Parent Zone Logo RGB.png" id="518" name="Google Shape;51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3950" y="11593652"/>
            <a:ext cx="5866960" cy="101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/PULL OUT TEXT SLIDE (PURPLE)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rent Zone Logo WHITE (No strapline) RGB.png" id="29" name="Google Shape;2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200" y="12890500"/>
            <a:ext cx="220011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/>
          <p:nvPr>
            <p:ph type="title"/>
          </p:nvPr>
        </p:nvSpPr>
        <p:spPr>
          <a:xfrm>
            <a:off x="1102725" y="2175175"/>
            <a:ext cx="16453800" cy="1992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lvl="0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PURPLE)">
  <p:cSld name="CUSTOM_8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rent Zone Logo WHITE RGB.png" id="520" name="Google Shape;520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8183" y="11589940"/>
            <a:ext cx="5866962" cy="1016001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54"/>
          <p:cNvSpPr txBox="1"/>
          <p:nvPr>
            <p:ph type="title"/>
          </p:nvPr>
        </p:nvSpPr>
        <p:spPr>
          <a:xfrm>
            <a:off x="1128175" y="5229050"/>
            <a:ext cx="20875800" cy="1365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lvl="0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22" name="Google Shape;522;p54"/>
          <p:cNvSpPr txBox="1"/>
          <p:nvPr>
            <p:ph idx="1" type="subTitle"/>
          </p:nvPr>
        </p:nvSpPr>
        <p:spPr>
          <a:xfrm>
            <a:off x="1128175" y="7436325"/>
            <a:ext cx="9393000" cy="750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(PURPLE)" showMasterSp="0">
  <p:cSld name="TITLE_AND_BOD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5"/>
          <p:cNvSpPr txBox="1"/>
          <p:nvPr>
            <p:ph idx="12" type="sldNum"/>
          </p:nvPr>
        </p:nvSpPr>
        <p:spPr>
          <a:xfrm>
            <a:off x="11959031" y="13081000"/>
            <a:ext cx="4533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Parent Zone Logo WHITE (No strapline) RGB.png" id="525" name="Google Shape;525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200" y="12890500"/>
            <a:ext cx="220011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55"/>
          <p:cNvSpPr txBox="1"/>
          <p:nvPr>
            <p:ph type="title"/>
          </p:nvPr>
        </p:nvSpPr>
        <p:spPr>
          <a:xfrm>
            <a:off x="1109675" y="2170425"/>
            <a:ext cx="16432500" cy="1992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lvl="0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27" name="Google Shape;527;p55"/>
          <p:cNvSpPr txBox="1"/>
          <p:nvPr>
            <p:ph idx="1" type="body"/>
          </p:nvPr>
        </p:nvSpPr>
        <p:spPr>
          <a:xfrm>
            <a:off x="1108275" y="4391075"/>
            <a:ext cx="16439400" cy="76854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indent="-495300" lvl="0" marL="457200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Char char="•"/>
              <a:defRPr>
                <a:solidFill>
                  <a:srgbClr val="FFFFFF"/>
                </a:solidFill>
              </a:defRPr>
            </a:lvl1pPr>
            <a:lvl2pPr indent="-609600" lvl="1" marL="9144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2pPr>
            <a:lvl3pPr indent="-609600" lvl="2" marL="13716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3pPr>
            <a:lvl4pPr indent="-609600" lvl="3" marL="18288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4pPr>
            <a:lvl5pPr indent="-609600" lvl="4" marL="22860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5pPr>
            <a:lvl6pPr indent="-609600" lvl="5" marL="27432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6pPr>
            <a:lvl7pPr indent="-609600" lvl="6" marL="32004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7pPr>
            <a:lvl8pPr indent="-609600" lvl="7" marL="36576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8pPr>
            <a:lvl9pPr indent="-609600" lvl="8" marL="41148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(WHITE)" showMasterSp="0">
  <p:cSld name="TITLE_AND_BODY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6"/>
          <p:cNvSpPr txBox="1"/>
          <p:nvPr>
            <p:ph idx="12" type="sldNum"/>
          </p:nvPr>
        </p:nvSpPr>
        <p:spPr>
          <a:xfrm>
            <a:off x="11959031" y="13081000"/>
            <a:ext cx="4533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0" name="Google Shape;530;p56"/>
          <p:cNvSpPr txBox="1"/>
          <p:nvPr>
            <p:ph type="title"/>
          </p:nvPr>
        </p:nvSpPr>
        <p:spPr>
          <a:xfrm>
            <a:off x="1102725" y="2175175"/>
            <a:ext cx="16439400" cy="1992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lvl="0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31" name="Google Shape;531;p56"/>
          <p:cNvSpPr txBox="1"/>
          <p:nvPr>
            <p:ph idx="1" type="body"/>
          </p:nvPr>
        </p:nvSpPr>
        <p:spPr>
          <a:xfrm>
            <a:off x="1108275" y="4391075"/>
            <a:ext cx="16439400" cy="76854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indent="-495300" lvl="0" marL="457200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4200"/>
              <a:buChar char="•"/>
              <a:defRPr/>
            </a:lvl1pPr>
            <a:lvl2pPr indent="-609600" lvl="1" marL="914400" rtl="0">
              <a:spcBef>
                <a:spcPts val="5900"/>
              </a:spcBef>
              <a:spcAft>
                <a:spcPts val="0"/>
              </a:spcAft>
              <a:buClr>
                <a:srgbClr val="222222"/>
              </a:buClr>
              <a:buSzPts val="6000"/>
              <a:buChar char="•"/>
              <a:defRPr>
                <a:solidFill>
                  <a:srgbClr val="222222"/>
                </a:solidFill>
              </a:defRPr>
            </a:lvl2pPr>
            <a:lvl3pPr indent="-609600" lvl="2" marL="1371600" rtl="0">
              <a:spcBef>
                <a:spcPts val="5900"/>
              </a:spcBef>
              <a:spcAft>
                <a:spcPts val="0"/>
              </a:spcAft>
              <a:buClr>
                <a:srgbClr val="222222"/>
              </a:buClr>
              <a:buSzPts val="6000"/>
              <a:buChar char="•"/>
              <a:defRPr>
                <a:solidFill>
                  <a:srgbClr val="222222"/>
                </a:solidFill>
              </a:defRPr>
            </a:lvl3pPr>
            <a:lvl4pPr indent="-609600" lvl="3" marL="1828800" rtl="0">
              <a:spcBef>
                <a:spcPts val="5900"/>
              </a:spcBef>
              <a:spcAft>
                <a:spcPts val="0"/>
              </a:spcAft>
              <a:buClr>
                <a:srgbClr val="222222"/>
              </a:buClr>
              <a:buSzPts val="6000"/>
              <a:buChar char="•"/>
              <a:defRPr>
                <a:solidFill>
                  <a:srgbClr val="222222"/>
                </a:solidFill>
              </a:defRPr>
            </a:lvl4pPr>
            <a:lvl5pPr indent="-609600" lvl="4" marL="2286000" rtl="0">
              <a:spcBef>
                <a:spcPts val="5900"/>
              </a:spcBef>
              <a:spcAft>
                <a:spcPts val="0"/>
              </a:spcAft>
              <a:buClr>
                <a:srgbClr val="222222"/>
              </a:buClr>
              <a:buSzPts val="6000"/>
              <a:buChar char="•"/>
              <a:defRPr>
                <a:solidFill>
                  <a:srgbClr val="222222"/>
                </a:solidFill>
              </a:defRPr>
            </a:lvl5pPr>
            <a:lvl6pPr indent="-609600" lvl="5" marL="2743200" rtl="0">
              <a:spcBef>
                <a:spcPts val="5900"/>
              </a:spcBef>
              <a:spcAft>
                <a:spcPts val="0"/>
              </a:spcAft>
              <a:buClr>
                <a:srgbClr val="222222"/>
              </a:buClr>
              <a:buSzPts val="6000"/>
              <a:buChar char="•"/>
              <a:defRPr>
                <a:solidFill>
                  <a:srgbClr val="222222"/>
                </a:solidFill>
              </a:defRPr>
            </a:lvl6pPr>
            <a:lvl7pPr indent="-609600" lvl="6" marL="3200400" rtl="0">
              <a:spcBef>
                <a:spcPts val="5900"/>
              </a:spcBef>
              <a:spcAft>
                <a:spcPts val="0"/>
              </a:spcAft>
              <a:buClr>
                <a:srgbClr val="222222"/>
              </a:buClr>
              <a:buSzPts val="6000"/>
              <a:buChar char="•"/>
              <a:defRPr>
                <a:solidFill>
                  <a:srgbClr val="222222"/>
                </a:solidFill>
              </a:defRPr>
            </a:lvl7pPr>
            <a:lvl8pPr indent="-609600" lvl="7" marL="3657600" rtl="0">
              <a:spcBef>
                <a:spcPts val="5900"/>
              </a:spcBef>
              <a:spcAft>
                <a:spcPts val="0"/>
              </a:spcAft>
              <a:buClr>
                <a:srgbClr val="222222"/>
              </a:buClr>
              <a:buSzPts val="6000"/>
              <a:buChar char="•"/>
              <a:defRPr>
                <a:solidFill>
                  <a:srgbClr val="222222"/>
                </a:solidFill>
              </a:defRPr>
            </a:lvl8pPr>
            <a:lvl9pPr indent="-609600" lvl="8" marL="4114800" rtl="0">
              <a:spcBef>
                <a:spcPts val="5900"/>
              </a:spcBef>
              <a:spcAft>
                <a:spcPts val="0"/>
              </a:spcAft>
              <a:buClr>
                <a:srgbClr val="222222"/>
              </a:buClr>
              <a:buSzPts val="6000"/>
              <a:buChar char="•"/>
              <a:defRPr>
                <a:solidFill>
                  <a:srgbClr val="222222"/>
                </a:solidFill>
              </a:defRPr>
            </a:lvl9pPr>
          </a:lstStyle>
          <a:p/>
        </p:txBody>
      </p:sp>
      <p:pic>
        <p:nvPicPr>
          <p:cNvPr descr="Parent Zone Logo (No strapline) RGB.png" id="532" name="Google Shape;53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200" y="12890500"/>
            <a:ext cx="220011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/PULL OUT TEXT SLIDE (PURPLE)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rent Zone Logo WHITE (No strapline) RGB.png" id="534" name="Google Shape;53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200" y="12890500"/>
            <a:ext cx="220011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57"/>
          <p:cNvSpPr txBox="1"/>
          <p:nvPr>
            <p:ph type="title"/>
          </p:nvPr>
        </p:nvSpPr>
        <p:spPr>
          <a:xfrm>
            <a:off x="1102725" y="2175175"/>
            <a:ext cx="16453800" cy="1992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lvl="0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/PULL OUT TEXT SLIDE (WHITE)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rent Zone Logo (No strapline) RGB.png" id="537" name="Google Shape;53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200" y="12890500"/>
            <a:ext cx="220011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58"/>
          <p:cNvSpPr txBox="1"/>
          <p:nvPr>
            <p:ph type="title"/>
          </p:nvPr>
        </p:nvSpPr>
        <p:spPr>
          <a:xfrm>
            <a:off x="1102725" y="2175225"/>
            <a:ext cx="16453800" cy="1992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lvl="0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 SLIDE (PURPLE)">
  <p:cSld name="CUSTOM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rent Zone Logo WHITE (No strapline) RGB.png" id="540" name="Google Shape;54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200" y="12890500"/>
            <a:ext cx="220011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59"/>
          <p:cNvSpPr txBox="1"/>
          <p:nvPr>
            <p:ph idx="1" type="body"/>
          </p:nvPr>
        </p:nvSpPr>
        <p:spPr>
          <a:xfrm>
            <a:off x="9696275" y="4366125"/>
            <a:ext cx="13535100" cy="76854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indent="-4953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Char char="•"/>
              <a:defRPr>
                <a:solidFill>
                  <a:srgbClr val="FFFFFF"/>
                </a:solidFill>
              </a:defRPr>
            </a:lvl1pPr>
            <a:lvl2pPr indent="-609600" lvl="1" marL="9144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2pPr>
            <a:lvl3pPr indent="-609600" lvl="2" marL="13716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3pPr>
            <a:lvl4pPr indent="-609600" lvl="3" marL="18288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4pPr>
            <a:lvl5pPr indent="-609600" lvl="4" marL="22860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5pPr>
            <a:lvl6pPr indent="-609600" lvl="5" marL="27432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6pPr>
            <a:lvl7pPr indent="-609600" lvl="6" marL="32004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7pPr>
            <a:lvl8pPr indent="-609600" lvl="7" marL="36576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8pPr>
            <a:lvl9pPr indent="-609600" lvl="8" marL="41148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9pPr>
          </a:lstStyle>
          <a:p/>
        </p:txBody>
      </p:sp>
      <p:sp>
        <p:nvSpPr>
          <p:cNvPr id="542" name="Google Shape;542;p59"/>
          <p:cNvSpPr txBox="1"/>
          <p:nvPr>
            <p:ph type="title"/>
          </p:nvPr>
        </p:nvSpPr>
        <p:spPr>
          <a:xfrm>
            <a:off x="1109675" y="3689675"/>
            <a:ext cx="7511400" cy="58353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lvl="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 SLIDE (WHITE)">
  <p:cSld name="CUSTOM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rent Zone Logo (No strapline) RGB.png" id="544" name="Google Shape;54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200" y="12890500"/>
            <a:ext cx="220011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60"/>
          <p:cNvSpPr txBox="1"/>
          <p:nvPr>
            <p:ph type="title"/>
          </p:nvPr>
        </p:nvSpPr>
        <p:spPr>
          <a:xfrm>
            <a:off x="1109675" y="3689675"/>
            <a:ext cx="7805700" cy="58353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lvl="0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46" name="Google Shape;546;p60"/>
          <p:cNvSpPr txBox="1"/>
          <p:nvPr>
            <p:ph idx="1" type="body"/>
          </p:nvPr>
        </p:nvSpPr>
        <p:spPr>
          <a:xfrm>
            <a:off x="9696450" y="4403200"/>
            <a:ext cx="13535100" cy="76854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indent="-495300" lvl="0" marL="457200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4200"/>
              <a:buChar char="•"/>
              <a:defRPr/>
            </a:lvl1pPr>
            <a:lvl2pPr indent="-609600" lvl="1" marL="914400" rtl="0">
              <a:spcBef>
                <a:spcPts val="5900"/>
              </a:spcBef>
              <a:spcAft>
                <a:spcPts val="0"/>
              </a:spcAft>
              <a:buClr>
                <a:srgbClr val="222222"/>
              </a:buClr>
              <a:buSzPts val="6000"/>
              <a:buChar char="•"/>
              <a:defRPr>
                <a:solidFill>
                  <a:srgbClr val="222222"/>
                </a:solidFill>
              </a:defRPr>
            </a:lvl2pPr>
            <a:lvl3pPr indent="-609600" lvl="2" marL="1371600" rtl="0">
              <a:spcBef>
                <a:spcPts val="5900"/>
              </a:spcBef>
              <a:spcAft>
                <a:spcPts val="0"/>
              </a:spcAft>
              <a:buClr>
                <a:srgbClr val="222222"/>
              </a:buClr>
              <a:buSzPts val="6000"/>
              <a:buChar char="•"/>
              <a:defRPr>
                <a:solidFill>
                  <a:srgbClr val="222222"/>
                </a:solidFill>
              </a:defRPr>
            </a:lvl3pPr>
            <a:lvl4pPr indent="-609600" lvl="3" marL="1828800" rtl="0">
              <a:spcBef>
                <a:spcPts val="5900"/>
              </a:spcBef>
              <a:spcAft>
                <a:spcPts val="0"/>
              </a:spcAft>
              <a:buClr>
                <a:srgbClr val="222222"/>
              </a:buClr>
              <a:buSzPts val="6000"/>
              <a:buChar char="•"/>
              <a:defRPr>
                <a:solidFill>
                  <a:srgbClr val="222222"/>
                </a:solidFill>
              </a:defRPr>
            </a:lvl4pPr>
            <a:lvl5pPr indent="-609600" lvl="4" marL="2286000" rtl="0">
              <a:spcBef>
                <a:spcPts val="5900"/>
              </a:spcBef>
              <a:spcAft>
                <a:spcPts val="0"/>
              </a:spcAft>
              <a:buClr>
                <a:srgbClr val="222222"/>
              </a:buClr>
              <a:buSzPts val="6000"/>
              <a:buChar char="•"/>
              <a:defRPr>
                <a:solidFill>
                  <a:srgbClr val="222222"/>
                </a:solidFill>
              </a:defRPr>
            </a:lvl5pPr>
            <a:lvl6pPr indent="-609600" lvl="5" marL="2743200" rtl="0">
              <a:spcBef>
                <a:spcPts val="5900"/>
              </a:spcBef>
              <a:spcAft>
                <a:spcPts val="0"/>
              </a:spcAft>
              <a:buClr>
                <a:srgbClr val="222222"/>
              </a:buClr>
              <a:buSzPts val="6000"/>
              <a:buChar char="•"/>
              <a:defRPr>
                <a:solidFill>
                  <a:srgbClr val="222222"/>
                </a:solidFill>
              </a:defRPr>
            </a:lvl6pPr>
            <a:lvl7pPr indent="-609600" lvl="6" marL="3200400" rtl="0">
              <a:spcBef>
                <a:spcPts val="5900"/>
              </a:spcBef>
              <a:spcAft>
                <a:spcPts val="0"/>
              </a:spcAft>
              <a:buClr>
                <a:srgbClr val="222222"/>
              </a:buClr>
              <a:buSzPts val="6000"/>
              <a:buChar char="•"/>
              <a:defRPr>
                <a:solidFill>
                  <a:srgbClr val="222222"/>
                </a:solidFill>
              </a:defRPr>
            </a:lvl7pPr>
            <a:lvl8pPr indent="-609600" lvl="7" marL="3657600" rtl="0">
              <a:spcBef>
                <a:spcPts val="5900"/>
              </a:spcBef>
              <a:spcAft>
                <a:spcPts val="0"/>
              </a:spcAft>
              <a:buClr>
                <a:srgbClr val="222222"/>
              </a:buClr>
              <a:buSzPts val="6000"/>
              <a:buChar char="•"/>
              <a:defRPr>
                <a:solidFill>
                  <a:srgbClr val="222222"/>
                </a:solidFill>
              </a:defRPr>
            </a:lvl8pPr>
            <a:lvl9pPr indent="-609600" lvl="8" marL="4114800" rtl="0">
              <a:spcBef>
                <a:spcPts val="5900"/>
              </a:spcBef>
              <a:spcAft>
                <a:spcPts val="0"/>
              </a:spcAft>
              <a:buClr>
                <a:srgbClr val="222222"/>
              </a:buClr>
              <a:buSzPts val="6000"/>
              <a:buChar char="•"/>
              <a:defRPr>
                <a:solidFill>
                  <a:srgbClr val="22222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">
  <p:cSld name="CUSTOM_11">
    <p:bg>
      <p:bgPr>
        <a:solidFill>
          <a:srgbClr val="504759"/>
        </a:solidFill>
      </p:bgPr>
    </p:bg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1"/>
          <p:cNvSpPr txBox="1"/>
          <p:nvPr>
            <p:ph type="title"/>
          </p:nvPr>
        </p:nvSpPr>
        <p:spPr>
          <a:xfrm>
            <a:off x="1109675" y="5982725"/>
            <a:ext cx="21005700" cy="2286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lvl="0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+ TEXT SLIDE">
  <p:cSld name="CUSTOM_6">
    <p:bg>
      <p:bgPr>
        <a:solidFill>
          <a:srgbClr val="FFFFFF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rent Zone Logo WHITE (No strapline) RGB.png" id="550" name="Google Shape;550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4200" y="12890500"/>
            <a:ext cx="220011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ent Zone Logo WHITE (No strapline) RGB.png" id="551" name="Google Shape;551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4200" y="12890500"/>
            <a:ext cx="220011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62"/>
          <p:cNvSpPr txBox="1"/>
          <p:nvPr>
            <p:ph idx="1" type="body"/>
          </p:nvPr>
        </p:nvSpPr>
        <p:spPr>
          <a:xfrm>
            <a:off x="10421850" y="3624900"/>
            <a:ext cx="10704300" cy="7424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indent="-4953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Char char="•"/>
              <a:defRPr>
                <a:solidFill>
                  <a:srgbClr val="000000"/>
                </a:solidFill>
              </a:defRPr>
            </a:lvl1pPr>
            <a:lvl2pPr indent="-609600" lvl="1" marL="9144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2pPr>
            <a:lvl3pPr indent="-609600" lvl="2" marL="13716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3pPr>
            <a:lvl4pPr indent="-609600" lvl="3" marL="18288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4pPr>
            <a:lvl5pPr indent="-609600" lvl="4" marL="22860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5pPr>
            <a:lvl6pPr indent="-609600" lvl="5" marL="27432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6pPr>
            <a:lvl7pPr indent="-609600" lvl="6" marL="32004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7pPr>
            <a:lvl8pPr indent="-609600" lvl="7" marL="36576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8pPr>
            <a:lvl9pPr indent="-609600" lvl="8" marL="41148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9pPr>
          </a:lstStyle>
          <a:p/>
        </p:txBody>
      </p:sp>
      <p:sp>
        <p:nvSpPr>
          <p:cNvPr id="553" name="Google Shape;553;p62"/>
          <p:cNvSpPr/>
          <p:nvPr/>
        </p:nvSpPr>
        <p:spPr>
          <a:xfrm>
            <a:off x="0" y="0"/>
            <a:ext cx="8915400" cy="13716000"/>
          </a:xfrm>
          <a:prstGeom prst="rect">
            <a:avLst/>
          </a:prstGeom>
          <a:solidFill>
            <a:srgbClr val="5300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arent Zone Logo WHITE (No strapline) RGB.png" id="554" name="Google Shape;554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200" y="12890500"/>
            <a:ext cx="220011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62"/>
          <p:cNvSpPr txBox="1"/>
          <p:nvPr>
            <p:ph type="title"/>
          </p:nvPr>
        </p:nvSpPr>
        <p:spPr>
          <a:xfrm>
            <a:off x="1109675" y="2927700"/>
            <a:ext cx="7805700" cy="58353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lvl="0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6565">
          <p15:clr>
            <a:srgbClr val="FA7B17"/>
          </p15:clr>
        </p15:guide>
        <p15:guide id="2" pos="5159">
          <p15:clr>
            <a:srgbClr val="FA7B17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+ TEXT SLIDE 2">
  <p:cSld name="CUSTOM_6_1">
    <p:bg>
      <p:bgPr>
        <a:solidFill>
          <a:srgbClr val="FFFFFF"/>
        </a:solidFill>
      </p:bgPr>
    </p:bg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rent Zone Logo WHITE (No strapline) RGB.png" id="557" name="Google Shape;557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4200" y="12890500"/>
            <a:ext cx="220011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ent Zone Logo WHITE (No strapline) RGB.png" id="558" name="Google Shape;558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4200" y="12890500"/>
            <a:ext cx="220011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63"/>
          <p:cNvSpPr txBox="1"/>
          <p:nvPr>
            <p:ph idx="1" type="body"/>
          </p:nvPr>
        </p:nvSpPr>
        <p:spPr>
          <a:xfrm>
            <a:off x="3219450" y="3624900"/>
            <a:ext cx="9960000" cy="7424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indent="-4953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Char char="•"/>
              <a:defRPr>
                <a:solidFill>
                  <a:srgbClr val="000000"/>
                </a:solidFill>
              </a:defRPr>
            </a:lvl1pPr>
            <a:lvl2pPr indent="-609600" lvl="1" marL="9144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2pPr>
            <a:lvl3pPr indent="-609600" lvl="2" marL="13716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3pPr>
            <a:lvl4pPr indent="-609600" lvl="3" marL="18288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4pPr>
            <a:lvl5pPr indent="-609600" lvl="4" marL="22860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5pPr>
            <a:lvl6pPr indent="-609600" lvl="5" marL="27432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6pPr>
            <a:lvl7pPr indent="-609600" lvl="6" marL="32004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7pPr>
            <a:lvl8pPr indent="-609600" lvl="7" marL="36576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8pPr>
            <a:lvl9pPr indent="-609600" lvl="8" marL="41148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9pPr>
          </a:lstStyle>
          <a:p/>
        </p:txBody>
      </p:sp>
      <p:sp>
        <p:nvSpPr>
          <p:cNvPr id="560" name="Google Shape;560;p63"/>
          <p:cNvSpPr/>
          <p:nvPr/>
        </p:nvSpPr>
        <p:spPr>
          <a:xfrm>
            <a:off x="15411450" y="0"/>
            <a:ext cx="8972700" cy="13716000"/>
          </a:xfrm>
          <a:prstGeom prst="rect">
            <a:avLst/>
          </a:prstGeom>
          <a:solidFill>
            <a:srgbClr val="5300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arent Zone Logo WHITE (No strapline) RGB.png" id="561" name="Google Shape;561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200" y="12890500"/>
            <a:ext cx="220011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63"/>
          <p:cNvSpPr txBox="1"/>
          <p:nvPr>
            <p:ph type="title"/>
          </p:nvPr>
        </p:nvSpPr>
        <p:spPr>
          <a:xfrm>
            <a:off x="16521125" y="2927700"/>
            <a:ext cx="7805700" cy="58353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lvl="0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302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/PULL OUT TEXT SLIDE (WHITE)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rent Zone Logo (No strapline) RGB.png" id="32" name="Google Shape;3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200" y="12890500"/>
            <a:ext cx="220011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/>
          <p:nvPr>
            <p:ph type="title"/>
          </p:nvPr>
        </p:nvSpPr>
        <p:spPr>
          <a:xfrm>
            <a:off x="1102725" y="2175225"/>
            <a:ext cx="16453800" cy="1992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lvl="0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eak">
  <p:cSld name="CUSTOM_12">
    <p:bg>
      <p:bgPr>
        <a:solidFill>
          <a:srgbClr val="5300D4"/>
        </a:solidFill>
      </p:bgPr>
    </p:bg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9675" y="4662575"/>
            <a:ext cx="1204826" cy="1204826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64"/>
          <p:cNvSpPr txBox="1"/>
          <p:nvPr/>
        </p:nvSpPr>
        <p:spPr>
          <a:xfrm>
            <a:off x="1109675" y="5940950"/>
            <a:ext cx="11399400" cy="23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break</a:t>
            </a:r>
            <a:endParaRPr b="1" sz="9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unch">
  <p:cSld name="CUSTOM_12_1">
    <p:bg>
      <p:bgPr>
        <a:solidFill>
          <a:srgbClr val="9C00FF"/>
        </a:solidFill>
      </p:bgPr>
    </p:bg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65"/>
          <p:cNvSpPr txBox="1"/>
          <p:nvPr/>
        </p:nvSpPr>
        <p:spPr>
          <a:xfrm>
            <a:off x="1109675" y="5940950"/>
            <a:ext cx="11399400" cy="23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lunch</a:t>
            </a:r>
            <a:endParaRPr b="1" sz="9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68" name="Google Shape;568;p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9675" y="3971650"/>
            <a:ext cx="1992000" cy="19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>
  <p:cSld name="CUSTOM_9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66"/>
          <p:cNvSpPr/>
          <p:nvPr/>
        </p:nvSpPr>
        <p:spPr>
          <a:xfrm>
            <a:off x="4446074" y="10503447"/>
            <a:ext cx="15492000" cy="13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504759"/>
              </a:buClr>
              <a:buSzPts val="3600"/>
              <a:buFont typeface="Helvetica Neue"/>
              <a:buNone/>
            </a:pPr>
            <a:r>
              <a:rPr lang="en-US" sz="3600">
                <a:solidFill>
                  <a:srgbClr val="5047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cliff@parentzone.org.uk</a:t>
            </a:r>
            <a:r>
              <a:rPr b="0" i="0" lang="en-US" sz="3600" u="none" cap="none" strike="noStrike">
                <a:solidFill>
                  <a:srgbClr val="5047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|  @TheParentsZone  </a:t>
            </a:r>
            <a:r>
              <a:rPr b="0" i="0" lang="en-US" sz="3600" cap="none" strike="noStrike">
                <a:solidFill>
                  <a:srgbClr val="5047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 </a:t>
            </a:r>
            <a:r>
              <a:rPr b="0" i="0" lang="en-US" sz="3600" cap="none" strike="noStrike">
                <a:solidFill>
                  <a:srgbClr val="504759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info@parentzone.org.uk</a:t>
            </a:r>
            <a:endParaRPr/>
          </a:p>
        </p:txBody>
      </p:sp>
      <p:sp>
        <p:nvSpPr>
          <p:cNvPr id="571" name="Google Shape;571;p66"/>
          <p:cNvSpPr/>
          <p:nvPr/>
        </p:nvSpPr>
        <p:spPr>
          <a:xfrm>
            <a:off x="3946300" y="5638326"/>
            <a:ext cx="16491300" cy="1377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09CC"/>
              </a:buClr>
              <a:buSzPts val="8000"/>
              <a:buFont typeface="Helvetica Neue"/>
              <a:buNone/>
            </a:pPr>
            <a:r>
              <a:rPr b="1" i="0" lang="en-US" sz="9600" u="none" cap="none" strike="noStrik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</a:t>
            </a:r>
            <a:endParaRPr b="1" sz="96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arent Zone Logo (No strapline) RGB.png" id="572" name="Google Shape;572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07140" y="7659743"/>
            <a:ext cx="3767324" cy="652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TITLE_AND_BODY_1_1_3"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 SLIDE (PURPLE)">
  <p:cSld name="CUSTOM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rent Zone Logo WHITE (No strapline) RGB.png" id="35" name="Google Shape;3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200" y="12890500"/>
            <a:ext cx="220011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8"/>
          <p:cNvSpPr txBox="1"/>
          <p:nvPr>
            <p:ph idx="1" type="body"/>
          </p:nvPr>
        </p:nvSpPr>
        <p:spPr>
          <a:xfrm>
            <a:off x="9696275" y="4366125"/>
            <a:ext cx="13535100" cy="76854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indent="-4953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Char char="•"/>
              <a:defRPr>
                <a:solidFill>
                  <a:srgbClr val="FFFFFF"/>
                </a:solidFill>
              </a:defRPr>
            </a:lvl1pPr>
            <a:lvl2pPr indent="-609600" lvl="1" marL="9144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2pPr>
            <a:lvl3pPr indent="-609600" lvl="2" marL="13716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3pPr>
            <a:lvl4pPr indent="-609600" lvl="3" marL="18288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4pPr>
            <a:lvl5pPr indent="-609600" lvl="4" marL="22860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5pPr>
            <a:lvl6pPr indent="-609600" lvl="5" marL="27432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6pPr>
            <a:lvl7pPr indent="-609600" lvl="6" marL="32004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7pPr>
            <a:lvl8pPr indent="-609600" lvl="7" marL="36576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8pPr>
            <a:lvl9pPr indent="-609600" lvl="8" marL="4114800" rtl="0">
              <a:spcBef>
                <a:spcPts val="5900"/>
              </a:spcBef>
              <a:spcAft>
                <a:spcPts val="0"/>
              </a:spcAft>
              <a:buSzPts val="6000"/>
              <a:buChar char="•"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type="title"/>
          </p:nvPr>
        </p:nvSpPr>
        <p:spPr>
          <a:xfrm>
            <a:off x="1109675" y="3689675"/>
            <a:ext cx="7511400" cy="58353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lvl="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 SLIDE (WHITE)">
  <p:cSld name="CUSTOM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rent Zone Logo (No strapline) RGB.png" id="39" name="Google Shape;3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200" y="12890500"/>
            <a:ext cx="220011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9"/>
          <p:cNvSpPr txBox="1"/>
          <p:nvPr>
            <p:ph type="title"/>
          </p:nvPr>
        </p:nvSpPr>
        <p:spPr>
          <a:xfrm>
            <a:off x="1109675" y="3689675"/>
            <a:ext cx="7805700" cy="58353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lvl="0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9696450" y="4403200"/>
            <a:ext cx="13535100" cy="76854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indent="-495300" lvl="0" marL="457200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4200"/>
              <a:buChar char="•"/>
              <a:defRPr/>
            </a:lvl1pPr>
            <a:lvl2pPr indent="-609600" lvl="1" marL="914400" rtl="0">
              <a:spcBef>
                <a:spcPts val="5900"/>
              </a:spcBef>
              <a:spcAft>
                <a:spcPts val="0"/>
              </a:spcAft>
              <a:buClr>
                <a:srgbClr val="222222"/>
              </a:buClr>
              <a:buSzPts val="6000"/>
              <a:buChar char="•"/>
              <a:defRPr>
                <a:solidFill>
                  <a:srgbClr val="222222"/>
                </a:solidFill>
              </a:defRPr>
            </a:lvl2pPr>
            <a:lvl3pPr indent="-609600" lvl="2" marL="1371600" rtl="0">
              <a:spcBef>
                <a:spcPts val="5900"/>
              </a:spcBef>
              <a:spcAft>
                <a:spcPts val="0"/>
              </a:spcAft>
              <a:buClr>
                <a:srgbClr val="222222"/>
              </a:buClr>
              <a:buSzPts val="6000"/>
              <a:buChar char="•"/>
              <a:defRPr>
                <a:solidFill>
                  <a:srgbClr val="222222"/>
                </a:solidFill>
              </a:defRPr>
            </a:lvl3pPr>
            <a:lvl4pPr indent="-609600" lvl="3" marL="1828800" rtl="0">
              <a:spcBef>
                <a:spcPts val="5900"/>
              </a:spcBef>
              <a:spcAft>
                <a:spcPts val="0"/>
              </a:spcAft>
              <a:buClr>
                <a:srgbClr val="222222"/>
              </a:buClr>
              <a:buSzPts val="6000"/>
              <a:buChar char="•"/>
              <a:defRPr>
                <a:solidFill>
                  <a:srgbClr val="222222"/>
                </a:solidFill>
              </a:defRPr>
            </a:lvl4pPr>
            <a:lvl5pPr indent="-609600" lvl="4" marL="2286000" rtl="0">
              <a:spcBef>
                <a:spcPts val="5900"/>
              </a:spcBef>
              <a:spcAft>
                <a:spcPts val="0"/>
              </a:spcAft>
              <a:buClr>
                <a:srgbClr val="222222"/>
              </a:buClr>
              <a:buSzPts val="6000"/>
              <a:buChar char="•"/>
              <a:defRPr>
                <a:solidFill>
                  <a:srgbClr val="222222"/>
                </a:solidFill>
              </a:defRPr>
            </a:lvl5pPr>
            <a:lvl6pPr indent="-609600" lvl="5" marL="2743200" rtl="0">
              <a:spcBef>
                <a:spcPts val="5900"/>
              </a:spcBef>
              <a:spcAft>
                <a:spcPts val="0"/>
              </a:spcAft>
              <a:buClr>
                <a:srgbClr val="222222"/>
              </a:buClr>
              <a:buSzPts val="6000"/>
              <a:buChar char="•"/>
              <a:defRPr>
                <a:solidFill>
                  <a:srgbClr val="222222"/>
                </a:solidFill>
              </a:defRPr>
            </a:lvl6pPr>
            <a:lvl7pPr indent="-609600" lvl="6" marL="3200400" rtl="0">
              <a:spcBef>
                <a:spcPts val="5900"/>
              </a:spcBef>
              <a:spcAft>
                <a:spcPts val="0"/>
              </a:spcAft>
              <a:buClr>
                <a:srgbClr val="222222"/>
              </a:buClr>
              <a:buSzPts val="6000"/>
              <a:buChar char="•"/>
              <a:defRPr>
                <a:solidFill>
                  <a:srgbClr val="222222"/>
                </a:solidFill>
              </a:defRPr>
            </a:lvl7pPr>
            <a:lvl8pPr indent="-609600" lvl="7" marL="3657600" rtl="0">
              <a:spcBef>
                <a:spcPts val="5900"/>
              </a:spcBef>
              <a:spcAft>
                <a:spcPts val="0"/>
              </a:spcAft>
              <a:buClr>
                <a:srgbClr val="222222"/>
              </a:buClr>
              <a:buSzPts val="6000"/>
              <a:buChar char="•"/>
              <a:defRPr>
                <a:solidFill>
                  <a:srgbClr val="222222"/>
                </a:solidFill>
              </a:defRPr>
            </a:lvl8pPr>
            <a:lvl9pPr indent="-609600" lvl="8" marL="4114800" rtl="0">
              <a:spcBef>
                <a:spcPts val="5900"/>
              </a:spcBef>
              <a:spcAft>
                <a:spcPts val="0"/>
              </a:spcAft>
              <a:buClr>
                <a:srgbClr val="222222"/>
              </a:buClr>
              <a:buSzPts val="6000"/>
              <a:buChar char="•"/>
              <a:defRPr>
                <a:solidFill>
                  <a:srgbClr val="22222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">
  <p:cSld name="CUSTOM_11">
    <p:bg>
      <p:bgPr>
        <a:solidFill>
          <a:srgbClr val="504759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1109675" y="5982725"/>
            <a:ext cx="21005700" cy="2286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lvl="0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18" Type="http://schemas.openxmlformats.org/officeDocument/2006/relationships/theme" Target="../theme/theme5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1.xml"/><Relationship Id="rId17" Type="http://schemas.openxmlformats.org/officeDocument/2006/relationships/theme" Target="../theme/theme4.xml"/><Relationship Id="rId1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09675" y="1066800"/>
            <a:ext cx="210057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00D4"/>
              </a:buClr>
              <a:buSzPts val="9800"/>
              <a:buFont typeface="Helvetica Neue"/>
              <a:buNone/>
              <a:defRPr b="1" i="0" sz="9800" u="none" cap="none" strike="noStrike">
                <a:solidFill>
                  <a:srgbClr val="5300D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00D4"/>
              </a:buClr>
              <a:buSzPts val="9800"/>
              <a:buFont typeface="Helvetica Neue"/>
              <a:buNone/>
              <a:defRPr b="1" i="0" sz="9800" u="none" cap="none" strike="noStrike">
                <a:solidFill>
                  <a:srgbClr val="5300D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00D4"/>
              </a:buClr>
              <a:buSzPts val="9800"/>
              <a:buFont typeface="Helvetica Neue"/>
              <a:buNone/>
              <a:defRPr b="1" i="0" sz="9800" u="none" cap="none" strike="noStrike">
                <a:solidFill>
                  <a:srgbClr val="5300D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00D4"/>
              </a:buClr>
              <a:buSzPts val="9800"/>
              <a:buFont typeface="Helvetica Neue"/>
              <a:buNone/>
              <a:defRPr b="1" i="0" sz="9800" u="none" cap="none" strike="noStrike">
                <a:solidFill>
                  <a:srgbClr val="5300D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00D4"/>
              </a:buClr>
              <a:buSzPts val="9800"/>
              <a:buFont typeface="Helvetica Neue"/>
              <a:buNone/>
              <a:defRPr b="1" i="0" sz="9800" u="none" cap="none" strike="noStrike">
                <a:solidFill>
                  <a:srgbClr val="5300D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00D4"/>
              </a:buClr>
              <a:buSzPts val="9800"/>
              <a:buFont typeface="Helvetica Neue"/>
              <a:buNone/>
              <a:defRPr b="1" i="0" sz="9800" u="none" cap="none" strike="noStrike">
                <a:solidFill>
                  <a:srgbClr val="5300D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00D4"/>
              </a:buClr>
              <a:buSzPts val="9800"/>
              <a:buFont typeface="Helvetica Neue"/>
              <a:buNone/>
              <a:defRPr b="1" i="0" sz="9800" u="none" cap="none" strike="noStrike">
                <a:solidFill>
                  <a:srgbClr val="5300D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00D4"/>
              </a:buClr>
              <a:buSzPts val="9800"/>
              <a:buFont typeface="Helvetica Neue"/>
              <a:buNone/>
              <a:defRPr b="1" i="0" sz="9800" u="none" cap="none" strike="noStrike">
                <a:solidFill>
                  <a:srgbClr val="5300D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00D4"/>
              </a:buClr>
              <a:buSzPts val="9800"/>
              <a:buFont typeface="Helvetica Neue"/>
              <a:buNone/>
              <a:defRPr b="1" i="0" sz="9800" u="none" cap="none" strike="noStrike">
                <a:solidFill>
                  <a:srgbClr val="5300D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689100" y="3149600"/>
            <a:ext cx="21005700" cy="9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4953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200"/>
              <a:buFont typeface="Helvetica Neue"/>
              <a:buChar char="•"/>
              <a:defRPr b="0" i="0" sz="4200" u="none" cap="none" strike="noStrik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09600" lvl="1" marL="914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609600" lvl="2" marL="1371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09600" lvl="3" marL="1828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09600" lvl="4" marL="22860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09600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609600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09600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09600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959031" y="13081000"/>
            <a:ext cx="4533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8757225" y="711825"/>
            <a:ext cx="8076000" cy="57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720">
          <p15:clr>
            <a:srgbClr val="EA4335"/>
          </p15:clr>
        </p15:guide>
        <p15:guide id="2" orient="horz" pos="1200">
          <p15:clr>
            <a:srgbClr val="EA4335"/>
          </p15:clr>
        </p15:guide>
        <p15:guide id="3" orient="horz" pos="1680">
          <p15:clr>
            <a:srgbClr val="EA4335"/>
          </p15:clr>
        </p15:guide>
        <p15:guide id="4" orient="horz" pos="2160">
          <p15:clr>
            <a:srgbClr val="EA4335"/>
          </p15:clr>
        </p15:guide>
        <p15:guide id="5" orient="horz" pos="2640">
          <p15:clr>
            <a:srgbClr val="EA4335"/>
          </p15:clr>
        </p15:guide>
        <p15:guide id="6" orient="horz" pos="3120">
          <p15:clr>
            <a:srgbClr val="EA4335"/>
          </p15:clr>
        </p15:guide>
        <p15:guide id="7" orient="horz" pos="3600">
          <p15:clr>
            <a:srgbClr val="EA4335"/>
          </p15:clr>
        </p15:guide>
        <p15:guide id="8" orient="horz" pos="4080">
          <p15:clr>
            <a:srgbClr val="EA4335"/>
          </p15:clr>
        </p15:guide>
        <p15:guide id="9" orient="horz" pos="4560">
          <p15:clr>
            <a:srgbClr val="EA4335"/>
          </p15:clr>
        </p15:guide>
        <p15:guide id="10" orient="horz" pos="5040">
          <p15:clr>
            <a:srgbClr val="EA4335"/>
          </p15:clr>
        </p15:guide>
        <p15:guide id="11" orient="horz" pos="5520">
          <p15:clr>
            <a:srgbClr val="EA4335"/>
          </p15:clr>
        </p15:guide>
        <p15:guide id="12" orient="horz" pos="6000">
          <p15:clr>
            <a:srgbClr val="EA4335"/>
          </p15:clr>
        </p15:guide>
        <p15:guide id="13" orient="horz" pos="6480">
          <p15:clr>
            <a:srgbClr val="EA4335"/>
          </p15:clr>
        </p15:guide>
        <p15:guide id="14" orient="horz" pos="6960">
          <p15:clr>
            <a:srgbClr val="EA4335"/>
          </p15:clr>
        </p15:guide>
        <p15:guide id="15" orient="horz" pos="7440">
          <p15:clr>
            <a:srgbClr val="EA4335"/>
          </p15:clr>
        </p15:guide>
        <p15:guide id="16" orient="horz" pos="7920">
          <p15:clr>
            <a:srgbClr val="EA4335"/>
          </p15:clr>
        </p15:guide>
        <p15:guide id="17" pos="14634">
          <p15:clr>
            <a:srgbClr val="EA4335"/>
          </p15:clr>
        </p15:guide>
        <p15:guide id="18" pos="699">
          <p15:clr>
            <a:srgbClr val="EA4335"/>
          </p15:clr>
        </p15:guide>
        <p15:guide id="19" pos="2028">
          <p15:clr>
            <a:srgbClr val="EA4335"/>
          </p15:clr>
        </p15:guide>
        <p15:guide id="20" pos="2508">
          <p15:clr>
            <a:srgbClr val="EA4335"/>
          </p15:clr>
        </p15:guide>
        <p15:guide id="21" pos="3831">
          <p15:clr>
            <a:srgbClr val="EA4335"/>
          </p15:clr>
        </p15:guide>
        <p15:guide id="22" pos="4299">
          <p15:clr>
            <a:srgbClr val="EA4335"/>
          </p15:clr>
        </p15:guide>
        <p15:guide id="23" pos="5634">
          <p15:clr>
            <a:srgbClr val="EA4335"/>
          </p15:clr>
        </p15:guide>
        <p15:guide id="24" pos="6108">
          <p15:clr>
            <a:srgbClr val="EA4335"/>
          </p15:clr>
        </p15:guide>
        <p15:guide id="25" pos="7416">
          <p15:clr>
            <a:srgbClr val="EA4335"/>
          </p15:clr>
        </p15:guide>
        <p15:guide id="26" pos="7917">
          <p15:clr>
            <a:srgbClr val="EA4335"/>
          </p15:clr>
        </p15:guide>
        <p15:guide id="27" pos="9233">
          <p15:clr>
            <a:srgbClr val="EA4335"/>
          </p15:clr>
        </p15:guide>
        <p15:guide id="28" pos="9708">
          <p15:clr>
            <a:srgbClr val="EA4335"/>
          </p15:clr>
        </p15:guide>
        <p15:guide id="29" pos="11025">
          <p15:clr>
            <a:srgbClr val="EA4335"/>
          </p15:clr>
        </p15:guide>
        <p15:guide id="30" pos="11529">
          <p15:clr>
            <a:srgbClr val="EA4335"/>
          </p15:clr>
        </p15:guide>
        <p15:guide id="31" pos="12830">
          <p15:clr>
            <a:srgbClr val="EA4335"/>
          </p15:clr>
        </p15:guide>
        <p15:guide id="32" pos="1333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1219133" y="1227333"/>
            <a:ext cx="16410300" cy="26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4380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1219133" y="4096667"/>
            <a:ext cx="16410300" cy="84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43800" wrap="square" tIns="0">
            <a:noAutofit/>
          </a:bodyPr>
          <a:lstStyle>
            <a:lvl1pPr indent="-4000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●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40005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○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40005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■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40005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●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40005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○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40005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■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40005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●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40005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○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40005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■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773">
          <p15:clr>
            <a:schemeClr val="accent1"/>
          </p15:clr>
        </p15:guide>
        <p15:guide id="2" orient="horz" pos="2453">
          <p15:clr>
            <a:schemeClr val="accent1"/>
          </p15:clr>
        </p15:guide>
        <p15:guide id="3" orient="horz" pos="2581">
          <p15:clr>
            <a:schemeClr val="accent1"/>
          </p15:clr>
        </p15:guide>
        <p15:guide id="4" orient="horz" pos="4255">
          <p15:clr>
            <a:schemeClr val="accent1"/>
          </p15:clr>
        </p15:guide>
        <p15:guide id="5" orient="horz" pos="4378">
          <p15:clr>
            <a:schemeClr val="accent1"/>
          </p15:clr>
        </p15:guide>
        <p15:guide id="6" orient="horz" pos="6068">
          <p15:clr>
            <a:schemeClr val="accent1"/>
          </p15:clr>
        </p15:guide>
        <p15:guide id="7" orient="horz" pos="6195">
          <p15:clr>
            <a:schemeClr val="accent1"/>
          </p15:clr>
        </p15:guide>
        <p15:guide id="8" pos="768">
          <p15:clr>
            <a:schemeClr val="accent1"/>
          </p15:clr>
        </p15:guide>
        <p15:guide id="9" pos="4132">
          <p15:clr>
            <a:schemeClr val="accent1"/>
          </p15:clr>
        </p15:guide>
        <p15:guide id="10" pos="4255">
          <p15:clr>
            <a:schemeClr val="accent1"/>
          </p15:clr>
        </p15:guide>
        <p15:guide id="11" pos="5284">
          <p15:clr>
            <a:schemeClr val="accent2"/>
          </p15:clr>
        </p15:guide>
        <p15:guide id="12" pos="5422">
          <p15:clr>
            <a:schemeClr val="accent2"/>
          </p15:clr>
        </p15:guide>
        <p15:guide id="13" pos="7616">
          <p15:clr>
            <a:schemeClr val="accent1"/>
          </p15:clr>
        </p15:guide>
        <p15:guide id="14" pos="7744">
          <p15:clr>
            <a:schemeClr val="accent1"/>
          </p15:clr>
        </p15:guide>
        <p15:guide id="15" pos="9938">
          <p15:clr>
            <a:schemeClr val="accent2"/>
          </p15:clr>
        </p15:guide>
        <p15:guide id="16" pos="10076">
          <p15:clr>
            <a:schemeClr val="accent2"/>
          </p15:clr>
        </p15:guide>
        <p15:guide id="17" pos="11105">
          <p15:clr>
            <a:schemeClr val="accent1"/>
          </p15:clr>
        </p15:guide>
        <p15:guide id="18" pos="11228">
          <p15:clr>
            <a:schemeClr val="accent1"/>
          </p15:clr>
        </p15:guide>
        <p15:guide id="19" pos="14592">
          <p15:clr>
            <a:schemeClr val="accent1"/>
          </p15:clr>
        </p15:guide>
        <p15:guide id="20" orient="horz" pos="7875">
          <p15:clr>
            <a:schemeClr val="accent1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4"/>
          <p:cNvSpPr txBox="1"/>
          <p:nvPr>
            <p:ph type="title"/>
          </p:nvPr>
        </p:nvSpPr>
        <p:spPr>
          <a:xfrm>
            <a:off x="1219133" y="1227333"/>
            <a:ext cx="16410300" cy="26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4380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202124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9pPr>
          </a:lstStyle>
          <a:p/>
        </p:txBody>
      </p:sp>
      <p:sp>
        <p:nvSpPr>
          <p:cNvPr id="300" name="Google Shape;300;p34"/>
          <p:cNvSpPr txBox="1"/>
          <p:nvPr>
            <p:ph idx="1" type="body"/>
          </p:nvPr>
        </p:nvSpPr>
        <p:spPr>
          <a:xfrm>
            <a:off x="1219133" y="4096667"/>
            <a:ext cx="16410300" cy="84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43800" wrap="square" tIns="0">
            <a:noAutofit/>
          </a:bodyPr>
          <a:lstStyle>
            <a:lvl1pPr indent="-4000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●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40005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○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40005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■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40005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●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40005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○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40005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■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40005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●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40005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○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40005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700"/>
              <a:buFont typeface="Google Sans"/>
              <a:buChar char="■"/>
              <a:defRPr sz="2700">
                <a:solidFill>
                  <a:srgbClr val="202124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773">
          <p15:clr>
            <a:schemeClr val="accent1"/>
          </p15:clr>
        </p15:guide>
        <p15:guide id="2" orient="horz" pos="2453">
          <p15:clr>
            <a:schemeClr val="accent1"/>
          </p15:clr>
        </p15:guide>
        <p15:guide id="3" orient="horz" pos="2581">
          <p15:clr>
            <a:schemeClr val="accent1"/>
          </p15:clr>
        </p15:guide>
        <p15:guide id="4" orient="horz" pos="4255">
          <p15:clr>
            <a:schemeClr val="accent1"/>
          </p15:clr>
        </p15:guide>
        <p15:guide id="5" orient="horz" pos="4378">
          <p15:clr>
            <a:schemeClr val="accent1"/>
          </p15:clr>
        </p15:guide>
        <p15:guide id="6" orient="horz" pos="6068">
          <p15:clr>
            <a:schemeClr val="accent1"/>
          </p15:clr>
        </p15:guide>
        <p15:guide id="7" orient="horz" pos="6195">
          <p15:clr>
            <a:schemeClr val="accent1"/>
          </p15:clr>
        </p15:guide>
        <p15:guide id="8" pos="768">
          <p15:clr>
            <a:schemeClr val="accent1"/>
          </p15:clr>
        </p15:guide>
        <p15:guide id="9" pos="4132">
          <p15:clr>
            <a:schemeClr val="accent1"/>
          </p15:clr>
        </p15:guide>
        <p15:guide id="10" pos="4255">
          <p15:clr>
            <a:schemeClr val="accent1"/>
          </p15:clr>
        </p15:guide>
        <p15:guide id="11" pos="5284">
          <p15:clr>
            <a:schemeClr val="accent2"/>
          </p15:clr>
        </p15:guide>
        <p15:guide id="12" pos="5422">
          <p15:clr>
            <a:schemeClr val="accent2"/>
          </p15:clr>
        </p15:guide>
        <p15:guide id="13" pos="7616">
          <p15:clr>
            <a:schemeClr val="accent1"/>
          </p15:clr>
        </p15:guide>
        <p15:guide id="14" pos="7744">
          <p15:clr>
            <a:schemeClr val="accent1"/>
          </p15:clr>
        </p15:guide>
        <p15:guide id="15" pos="9938">
          <p15:clr>
            <a:schemeClr val="accent2"/>
          </p15:clr>
        </p15:guide>
        <p15:guide id="16" pos="10076">
          <p15:clr>
            <a:schemeClr val="accent2"/>
          </p15:clr>
        </p15:guide>
        <p15:guide id="17" pos="11105">
          <p15:clr>
            <a:schemeClr val="accent1"/>
          </p15:clr>
        </p15:guide>
        <p15:guide id="18" pos="11228">
          <p15:clr>
            <a:schemeClr val="accent1"/>
          </p15:clr>
        </p15:guide>
        <p15:guide id="19" pos="14592">
          <p15:clr>
            <a:schemeClr val="accent1"/>
          </p15:clr>
        </p15:guide>
        <p15:guide id="20" orient="horz" pos="7875">
          <p15:clr>
            <a:schemeClr val="accent1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2"/>
          <p:cNvSpPr txBox="1"/>
          <p:nvPr>
            <p:ph type="title"/>
          </p:nvPr>
        </p:nvSpPr>
        <p:spPr>
          <a:xfrm>
            <a:off x="1109675" y="1066800"/>
            <a:ext cx="210057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00D4"/>
              </a:buClr>
              <a:buSzPts val="9800"/>
              <a:buFont typeface="Helvetica Neue"/>
              <a:buNone/>
              <a:defRPr b="1" i="0" sz="9800" u="none" cap="none" strike="noStrike">
                <a:solidFill>
                  <a:srgbClr val="5300D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00D4"/>
              </a:buClr>
              <a:buSzPts val="9800"/>
              <a:buFont typeface="Helvetica Neue"/>
              <a:buNone/>
              <a:defRPr b="1" i="0" sz="9800" u="none" cap="none" strike="noStrike">
                <a:solidFill>
                  <a:srgbClr val="5300D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00D4"/>
              </a:buClr>
              <a:buSzPts val="9800"/>
              <a:buFont typeface="Helvetica Neue"/>
              <a:buNone/>
              <a:defRPr b="1" i="0" sz="9800" u="none" cap="none" strike="noStrike">
                <a:solidFill>
                  <a:srgbClr val="5300D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00D4"/>
              </a:buClr>
              <a:buSzPts val="9800"/>
              <a:buFont typeface="Helvetica Neue"/>
              <a:buNone/>
              <a:defRPr b="1" i="0" sz="9800" u="none" cap="none" strike="noStrike">
                <a:solidFill>
                  <a:srgbClr val="5300D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00D4"/>
              </a:buClr>
              <a:buSzPts val="9800"/>
              <a:buFont typeface="Helvetica Neue"/>
              <a:buNone/>
              <a:defRPr b="1" i="0" sz="9800" u="none" cap="none" strike="noStrike">
                <a:solidFill>
                  <a:srgbClr val="5300D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00D4"/>
              </a:buClr>
              <a:buSzPts val="9800"/>
              <a:buFont typeface="Helvetica Neue"/>
              <a:buNone/>
              <a:defRPr b="1" i="0" sz="9800" u="none" cap="none" strike="noStrike">
                <a:solidFill>
                  <a:srgbClr val="5300D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00D4"/>
              </a:buClr>
              <a:buSzPts val="9800"/>
              <a:buFont typeface="Helvetica Neue"/>
              <a:buNone/>
              <a:defRPr b="1" i="0" sz="9800" u="none" cap="none" strike="noStrike">
                <a:solidFill>
                  <a:srgbClr val="5300D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00D4"/>
              </a:buClr>
              <a:buSzPts val="9800"/>
              <a:buFont typeface="Helvetica Neue"/>
              <a:buNone/>
              <a:defRPr b="1" i="0" sz="9800" u="none" cap="none" strike="noStrike">
                <a:solidFill>
                  <a:srgbClr val="5300D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00D4"/>
              </a:buClr>
              <a:buSzPts val="9800"/>
              <a:buFont typeface="Helvetica Neue"/>
              <a:buNone/>
              <a:defRPr b="1" i="0" sz="9800" u="none" cap="none" strike="noStrike">
                <a:solidFill>
                  <a:srgbClr val="5300D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12" name="Google Shape;512;p52"/>
          <p:cNvSpPr txBox="1"/>
          <p:nvPr>
            <p:ph idx="1" type="body"/>
          </p:nvPr>
        </p:nvSpPr>
        <p:spPr>
          <a:xfrm>
            <a:off x="1689100" y="3149600"/>
            <a:ext cx="21005700" cy="9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4953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200"/>
              <a:buFont typeface="Helvetica Neue"/>
              <a:buChar char="•"/>
              <a:defRPr b="0" i="0" sz="4200" u="none" cap="none" strike="noStrik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09600" lvl="1" marL="914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609600" lvl="2" marL="1371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09600" lvl="3" marL="1828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09600" lvl="4" marL="22860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09600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609600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09600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09600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13" name="Google Shape;513;p52"/>
          <p:cNvSpPr txBox="1"/>
          <p:nvPr>
            <p:ph idx="12" type="sldNum"/>
          </p:nvPr>
        </p:nvSpPr>
        <p:spPr>
          <a:xfrm>
            <a:off x="11959031" y="13081000"/>
            <a:ext cx="4533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52"/>
          <p:cNvSpPr txBox="1"/>
          <p:nvPr/>
        </p:nvSpPr>
        <p:spPr>
          <a:xfrm>
            <a:off x="8757225" y="711825"/>
            <a:ext cx="8076000" cy="57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720">
          <p15:clr>
            <a:srgbClr val="EA4335"/>
          </p15:clr>
        </p15:guide>
        <p15:guide id="2" orient="horz" pos="1200">
          <p15:clr>
            <a:srgbClr val="EA4335"/>
          </p15:clr>
        </p15:guide>
        <p15:guide id="3" orient="horz" pos="1680">
          <p15:clr>
            <a:srgbClr val="EA4335"/>
          </p15:clr>
        </p15:guide>
        <p15:guide id="4" orient="horz" pos="2160">
          <p15:clr>
            <a:srgbClr val="EA4335"/>
          </p15:clr>
        </p15:guide>
        <p15:guide id="5" orient="horz" pos="2640">
          <p15:clr>
            <a:srgbClr val="EA4335"/>
          </p15:clr>
        </p15:guide>
        <p15:guide id="6" orient="horz" pos="3120">
          <p15:clr>
            <a:srgbClr val="EA4335"/>
          </p15:clr>
        </p15:guide>
        <p15:guide id="7" orient="horz" pos="3600">
          <p15:clr>
            <a:srgbClr val="EA4335"/>
          </p15:clr>
        </p15:guide>
        <p15:guide id="8" orient="horz" pos="4080">
          <p15:clr>
            <a:srgbClr val="EA4335"/>
          </p15:clr>
        </p15:guide>
        <p15:guide id="9" orient="horz" pos="4560">
          <p15:clr>
            <a:srgbClr val="EA4335"/>
          </p15:clr>
        </p15:guide>
        <p15:guide id="10" orient="horz" pos="5040">
          <p15:clr>
            <a:srgbClr val="EA4335"/>
          </p15:clr>
        </p15:guide>
        <p15:guide id="11" orient="horz" pos="5520">
          <p15:clr>
            <a:srgbClr val="EA4335"/>
          </p15:clr>
        </p15:guide>
        <p15:guide id="12" orient="horz" pos="6000">
          <p15:clr>
            <a:srgbClr val="EA4335"/>
          </p15:clr>
        </p15:guide>
        <p15:guide id="13" orient="horz" pos="6480">
          <p15:clr>
            <a:srgbClr val="EA4335"/>
          </p15:clr>
        </p15:guide>
        <p15:guide id="14" orient="horz" pos="6960">
          <p15:clr>
            <a:srgbClr val="EA4335"/>
          </p15:clr>
        </p15:guide>
        <p15:guide id="15" orient="horz" pos="7440">
          <p15:clr>
            <a:srgbClr val="EA4335"/>
          </p15:clr>
        </p15:guide>
        <p15:guide id="16" orient="horz" pos="7920">
          <p15:clr>
            <a:srgbClr val="EA4335"/>
          </p15:clr>
        </p15:guide>
        <p15:guide id="17" pos="14634">
          <p15:clr>
            <a:srgbClr val="EA4335"/>
          </p15:clr>
        </p15:guide>
        <p15:guide id="18" pos="699">
          <p15:clr>
            <a:srgbClr val="EA4335"/>
          </p15:clr>
        </p15:guide>
        <p15:guide id="19" pos="2028">
          <p15:clr>
            <a:srgbClr val="EA4335"/>
          </p15:clr>
        </p15:guide>
        <p15:guide id="20" pos="2508">
          <p15:clr>
            <a:srgbClr val="EA4335"/>
          </p15:clr>
        </p15:guide>
        <p15:guide id="21" pos="3831">
          <p15:clr>
            <a:srgbClr val="EA4335"/>
          </p15:clr>
        </p15:guide>
        <p15:guide id="22" pos="4299">
          <p15:clr>
            <a:srgbClr val="EA4335"/>
          </p15:clr>
        </p15:guide>
        <p15:guide id="23" pos="5634">
          <p15:clr>
            <a:srgbClr val="EA4335"/>
          </p15:clr>
        </p15:guide>
        <p15:guide id="24" pos="6108">
          <p15:clr>
            <a:srgbClr val="EA4335"/>
          </p15:clr>
        </p15:guide>
        <p15:guide id="25" pos="7416">
          <p15:clr>
            <a:srgbClr val="EA4335"/>
          </p15:clr>
        </p15:guide>
        <p15:guide id="26" pos="7917">
          <p15:clr>
            <a:srgbClr val="EA4335"/>
          </p15:clr>
        </p15:guide>
        <p15:guide id="27" pos="9233">
          <p15:clr>
            <a:srgbClr val="EA4335"/>
          </p15:clr>
        </p15:guide>
        <p15:guide id="28" pos="9708">
          <p15:clr>
            <a:srgbClr val="EA4335"/>
          </p15:clr>
        </p15:guide>
        <p15:guide id="29" pos="11025">
          <p15:clr>
            <a:srgbClr val="EA4335"/>
          </p15:clr>
        </p15:guide>
        <p15:guide id="30" pos="11529">
          <p15:clr>
            <a:srgbClr val="EA4335"/>
          </p15:clr>
        </p15:guide>
        <p15:guide id="31" pos="12830">
          <p15:clr>
            <a:srgbClr val="EA4335"/>
          </p15:clr>
        </p15:guide>
        <p15:guide id="32" pos="1333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Relationship Id="rId4" Type="http://schemas.openxmlformats.org/officeDocument/2006/relationships/image" Target="../media/image3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8"/>
          <p:cNvSpPr txBox="1"/>
          <p:nvPr>
            <p:ph type="title"/>
          </p:nvPr>
        </p:nvSpPr>
        <p:spPr>
          <a:xfrm>
            <a:off x="1123950" y="6175500"/>
            <a:ext cx="22107600" cy="13650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/>
              <a:t>UKCIS Digital Resilience Framework</a:t>
            </a:r>
            <a:endParaRPr b="0"/>
          </a:p>
        </p:txBody>
      </p:sp>
      <p:sp>
        <p:nvSpPr>
          <p:cNvPr id="579" name="Google Shape;579;p68"/>
          <p:cNvSpPr txBox="1"/>
          <p:nvPr>
            <p:ph idx="1" type="subTitle"/>
          </p:nvPr>
        </p:nvSpPr>
        <p:spPr>
          <a:xfrm>
            <a:off x="1109675" y="7625550"/>
            <a:ext cx="14607600" cy="750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 Light"/>
                <a:ea typeface="Helvetica Neue Light"/>
                <a:cs typeface="Helvetica Neue Light"/>
                <a:sym typeface="Helvetica Neue Light"/>
              </a:rPr>
              <a:t>An introduction / ITU CWG-COP / Jan 2021 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p77"/>
          <p:cNvPicPr preferRelativeResize="0"/>
          <p:nvPr/>
        </p:nvPicPr>
        <p:blipFill rotWithShape="1">
          <a:blip r:embed="rId3">
            <a:alphaModFix/>
          </a:blip>
          <a:srcRect b="47704" l="0" r="0" t="0"/>
          <a:stretch/>
        </p:blipFill>
        <p:spPr>
          <a:xfrm>
            <a:off x="467850" y="1597523"/>
            <a:ext cx="7202498" cy="903719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39" name="Google Shape;639;p77"/>
          <p:cNvPicPr preferRelativeResize="0"/>
          <p:nvPr/>
        </p:nvPicPr>
        <p:blipFill rotWithShape="1">
          <a:blip r:embed="rId3">
            <a:alphaModFix/>
          </a:blip>
          <a:srcRect b="0" l="0" r="0" t="48919"/>
          <a:stretch/>
        </p:blipFill>
        <p:spPr>
          <a:xfrm>
            <a:off x="7893300" y="1597525"/>
            <a:ext cx="7373714" cy="903719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40" name="Google Shape;640;p77"/>
          <p:cNvPicPr preferRelativeResize="0"/>
          <p:nvPr/>
        </p:nvPicPr>
        <p:blipFill rotWithShape="1">
          <a:blip r:embed="rId4">
            <a:alphaModFix/>
          </a:blip>
          <a:srcRect b="44404" l="0" r="0" t="0"/>
          <a:stretch/>
        </p:blipFill>
        <p:spPr>
          <a:xfrm>
            <a:off x="15489975" y="1597523"/>
            <a:ext cx="7804944" cy="90372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41" name="Google Shape;641;p77"/>
          <p:cNvSpPr txBox="1"/>
          <p:nvPr/>
        </p:nvSpPr>
        <p:spPr>
          <a:xfrm>
            <a:off x="18123975" y="12313550"/>
            <a:ext cx="51075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2700"/>
              </a:spcAft>
              <a:buNone/>
            </a:pPr>
            <a:r>
              <a:rPr lang="en-US" sz="4800">
                <a:solidFill>
                  <a:srgbClr val="CC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www.drwg.org.uk</a:t>
            </a:r>
            <a:endParaRPr sz="4800">
              <a:solidFill>
                <a:srgbClr val="CC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78"/>
          <p:cNvSpPr txBox="1"/>
          <p:nvPr>
            <p:ph type="title"/>
          </p:nvPr>
        </p:nvSpPr>
        <p:spPr>
          <a:xfrm>
            <a:off x="4792550" y="3393300"/>
            <a:ext cx="14596500" cy="6929400"/>
          </a:xfrm>
          <a:prstGeom prst="rect">
            <a:avLst/>
          </a:prstGeom>
        </p:spPr>
        <p:txBody>
          <a:bodyPr anchorCtr="0" anchor="ctr" bIns="0" lIns="0" spcFirstLastPara="1" rIns="243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Resilience and recovery are not solely the responsibility of an individual, they are the result of </a:t>
            </a:r>
            <a:r>
              <a:rPr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collective action.</a:t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2700"/>
              </a:spcBef>
              <a:spcAft>
                <a:spcPts val="2700"/>
              </a:spcAft>
              <a:buNone/>
            </a:pPr>
            <a:r>
              <a:rPr lang="en-US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To enable everyone to be safer online, resilience should define </a:t>
            </a:r>
            <a:r>
              <a:rPr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systems are designed and managed.</a:t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79"/>
          <p:cNvPicPr preferRelativeResize="0"/>
          <p:nvPr/>
        </p:nvPicPr>
        <p:blipFill rotWithShape="1">
          <a:blip r:embed="rId3">
            <a:alphaModFix/>
          </a:blip>
          <a:srcRect b="-2385" l="-2373" r="-3100" t="0"/>
          <a:stretch/>
        </p:blipFill>
        <p:spPr>
          <a:xfrm>
            <a:off x="1965550" y="1453675"/>
            <a:ext cx="7596676" cy="103546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52" name="Google Shape;652;p79"/>
          <p:cNvSpPr txBox="1"/>
          <p:nvPr>
            <p:ph type="title"/>
          </p:nvPr>
        </p:nvSpPr>
        <p:spPr>
          <a:xfrm>
            <a:off x="10296375" y="2447150"/>
            <a:ext cx="11399100" cy="8152800"/>
          </a:xfrm>
          <a:prstGeom prst="rect">
            <a:avLst/>
          </a:prstGeom>
        </p:spPr>
        <p:txBody>
          <a:bodyPr anchorCtr="0" anchor="ctr" bIns="0" lIns="0" spcFirstLastPara="1" rIns="243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Digiworld</a:t>
            </a:r>
            <a:endParaRPr b="1" sz="4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270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 example on how the ITU COP Guidelines can be delivered in practice – through resilience based interactive resource designed to help children aged between 5 and 16 to develop the knowledge and skills they need to navigate the online world in a safer and more enjoyable way.</a:t>
            </a:r>
            <a:endParaRPr sz="4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r">
              <a:spcBef>
                <a:spcPts val="27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www.itu-cop-guidelines.com/casestudies</a:t>
            </a:r>
            <a:endParaRPr sz="3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2700"/>
              </a:spcBef>
              <a:spcAft>
                <a:spcPts val="2700"/>
              </a:spcAft>
              <a:buNone/>
            </a:pPr>
            <a:r>
              <a:t/>
            </a:r>
            <a:endParaRPr sz="4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80"/>
          <p:cNvSpPr txBox="1"/>
          <p:nvPr>
            <p:ph idx="4294967295" type="title"/>
          </p:nvPr>
        </p:nvSpPr>
        <p:spPr>
          <a:xfrm>
            <a:off x="1219133" y="2600547"/>
            <a:ext cx="7388700" cy="11127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>
                <a:solidFill>
                  <a:srgbClr val="CC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Call to action</a:t>
            </a:r>
            <a:endParaRPr sz="6400">
              <a:solidFill>
                <a:srgbClr val="CC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58" name="Google Shape;658;p80"/>
          <p:cNvSpPr txBox="1"/>
          <p:nvPr>
            <p:ph idx="4294967295" type="body"/>
          </p:nvPr>
        </p:nvSpPr>
        <p:spPr>
          <a:xfrm>
            <a:off x="1219133" y="4696146"/>
            <a:ext cx="5101500" cy="62121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Share</a:t>
            </a:r>
            <a:r>
              <a:rPr lang="en-US" sz="42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4200">
                <a:solidFill>
                  <a:srgbClr val="CC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www.drwg.org.uk </a:t>
            </a:r>
            <a:r>
              <a:rPr lang="en-US" sz="42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with your network </a:t>
            </a:r>
            <a:endParaRPr sz="4200">
              <a:solidFill>
                <a:srgbClr val="43434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43434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43434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43434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4200">
              <a:solidFill>
                <a:srgbClr val="43434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59" name="Google Shape;659;p80"/>
          <p:cNvSpPr txBox="1"/>
          <p:nvPr>
            <p:ph idx="4294967295" type="body"/>
          </p:nvPr>
        </p:nvSpPr>
        <p:spPr>
          <a:xfrm>
            <a:off x="6857222" y="4696146"/>
            <a:ext cx="5101500" cy="62121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Highlight</a:t>
            </a:r>
            <a:r>
              <a:rPr lang="en-US" sz="42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other relevant resources and research</a:t>
            </a:r>
            <a:endParaRPr sz="4200">
              <a:solidFill>
                <a:srgbClr val="43434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4200">
              <a:solidFill>
                <a:srgbClr val="43434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Parent Zone Logo (No strapline) RGB.png" id="660" name="Google Shape;660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200" y="12890500"/>
            <a:ext cx="220011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80"/>
          <p:cNvSpPr txBox="1"/>
          <p:nvPr>
            <p:ph idx="4294967295" type="body"/>
          </p:nvPr>
        </p:nvSpPr>
        <p:spPr>
          <a:xfrm>
            <a:off x="12495311" y="4696150"/>
            <a:ext cx="5282100" cy="58353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</a:t>
            </a:r>
            <a:r>
              <a:rPr lang="en-US" sz="42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the framework</a:t>
            </a:r>
            <a:br>
              <a:rPr lang="en-US" sz="42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-US" sz="42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to review, assess and shape your policy, projects and delivery</a:t>
            </a:r>
            <a:endParaRPr sz="4200">
              <a:solidFill>
                <a:srgbClr val="43434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43434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4200">
              <a:solidFill>
                <a:srgbClr val="43434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62" name="Google Shape;662;p80"/>
          <p:cNvSpPr txBox="1"/>
          <p:nvPr>
            <p:ph idx="4294967295" type="body"/>
          </p:nvPr>
        </p:nvSpPr>
        <p:spPr>
          <a:xfrm>
            <a:off x="18314000" y="4696150"/>
            <a:ext cx="5282100" cy="58353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</a:t>
            </a:r>
            <a:r>
              <a:rPr lang="en-US" sz="42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us to discuss </a:t>
            </a:r>
            <a:r>
              <a:rPr lang="en-US" sz="42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your</a:t>
            </a:r>
            <a:r>
              <a:rPr lang="en-US" sz="42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ambition and any challenges </a:t>
            </a:r>
            <a:endParaRPr sz="4200">
              <a:solidFill>
                <a:srgbClr val="43434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43434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4200">
              <a:solidFill>
                <a:srgbClr val="43434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81"/>
          <p:cNvSpPr txBox="1"/>
          <p:nvPr>
            <p:ph type="title"/>
          </p:nvPr>
        </p:nvSpPr>
        <p:spPr>
          <a:xfrm>
            <a:off x="6754400" y="5330100"/>
            <a:ext cx="16012200" cy="30558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email: </a:t>
            </a:r>
            <a:r>
              <a:rPr b="1" lang="en-US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cliff@parentzone.org.uk</a:t>
            </a:r>
            <a:r>
              <a:rPr lang="en-US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br>
              <a:rPr lang="en-US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-US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twitter: @theparentszone / @cliffmanning</a:t>
            </a:r>
            <a:endParaRPr>
              <a:solidFill>
                <a:srgbClr val="43434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web: </a:t>
            </a:r>
            <a:r>
              <a:rPr lang="en-US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www.parentzone.org.uk</a:t>
            </a:r>
            <a:endParaRPr>
              <a:solidFill>
                <a:srgbClr val="43434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27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668" name="Google Shape;668;p81"/>
          <p:cNvPicPr preferRelativeResize="0"/>
          <p:nvPr/>
        </p:nvPicPr>
        <p:blipFill rotWithShape="1">
          <a:blip r:embed="rId3">
            <a:alphaModFix amt="18000"/>
          </a:blip>
          <a:srcRect b="9852" l="42050" r="5789" t="19570"/>
          <a:stretch/>
        </p:blipFill>
        <p:spPr>
          <a:xfrm>
            <a:off x="0" y="3191067"/>
            <a:ext cx="5554935" cy="751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69"/>
          <p:cNvSpPr/>
          <p:nvPr/>
        </p:nvSpPr>
        <p:spPr>
          <a:xfrm>
            <a:off x="6754400" y="9268300"/>
            <a:ext cx="12691800" cy="235200"/>
          </a:xfrm>
          <a:prstGeom prst="rect">
            <a:avLst/>
          </a:prstGeom>
          <a:solidFill>
            <a:srgbClr val="D2E3FC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69"/>
          <p:cNvSpPr txBox="1"/>
          <p:nvPr>
            <p:ph type="title"/>
          </p:nvPr>
        </p:nvSpPr>
        <p:spPr>
          <a:xfrm>
            <a:off x="6754400" y="4497275"/>
            <a:ext cx="13521300" cy="5535300"/>
          </a:xfrm>
          <a:prstGeom prst="rect">
            <a:avLst/>
          </a:prstGeom>
        </p:spPr>
        <p:txBody>
          <a:bodyPr anchorCtr="0" anchor="b" bIns="0" lIns="0" spcFirstLastPara="1" rIns="243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700"/>
              </a:spcAft>
              <a:buNone/>
            </a:pPr>
            <a:r>
              <a:rPr lang="en-US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Learning how to recognise and manage risk, learn from difficult experiences, recover and stay well, is a vital part of </a:t>
            </a:r>
            <a:r>
              <a:rPr lang="en-US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individual </a:t>
            </a:r>
            <a:r>
              <a:rPr lang="en-US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development</a:t>
            </a:r>
            <a:endParaRPr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86" name="Google Shape;586;p69"/>
          <p:cNvPicPr preferRelativeResize="0"/>
          <p:nvPr/>
        </p:nvPicPr>
        <p:blipFill rotWithShape="1">
          <a:blip r:embed="rId3">
            <a:alphaModFix amt="18000"/>
          </a:blip>
          <a:srcRect b="9852" l="42050" r="5789" t="19570"/>
          <a:stretch/>
        </p:blipFill>
        <p:spPr>
          <a:xfrm>
            <a:off x="0" y="3191067"/>
            <a:ext cx="5554935" cy="751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0"/>
          <p:cNvSpPr txBox="1"/>
          <p:nvPr>
            <p:ph type="title"/>
          </p:nvPr>
        </p:nvSpPr>
        <p:spPr>
          <a:xfrm>
            <a:off x="4995425" y="3522275"/>
            <a:ext cx="14596500" cy="70530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Parent Zone sits </a:t>
            </a:r>
            <a:r>
              <a:rPr b="1" lang="en-US" sz="4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 the heart of modern family life</a:t>
            </a:r>
            <a:r>
              <a:rPr lang="en-US" sz="4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providing advice </a:t>
            </a:r>
            <a:r>
              <a:rPr lang="en-US" sz="4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knowledge</a:t>
            </a:r>
            <a:r>
              <a:rPr lang="en-US" sz="4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and support to shape the best possible future for children as they embrace the online world.</a:t>
            </a:r>
            <a:endParaRPr sz="4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270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bridge the gaps between parents, policy and platforms, providing </a:t>
            </a:r>
            <a:r>
              <a:rPr b="1" lang="en-US" sz="4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insights</a:t>
            </a:r>
            <a:r>
              <a:rPr lang="en-US" sz="4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and </a:t>
            </a:r>
            <a:r>
              <a:rPr b="1" lang="en-US" sz="4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knowledge</a:t>
            </a:r>
            <a:r>
              <a:rPr lang="en-US" sz="4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in order to shape a better future for all.</a:t>
            </a:r>
            <a:endParaRPr sz="4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270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work </a:t>
            </a:r>
            <a:r>
              <a:rPr b="1" lang="en-US" sz="4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globally,</a:t>
            </a:r>
            <a:r>
              <a:rPr lang="en-US" sz="4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supporting businesses and </a:t>
            </a:r>
            <a:r>
              <a:rPr lang="en-US" sz="4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governments</a:t>
            </a:r>
            <a:r>
              <a:rPr lang="en-US" sz="4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to deliver digital innovation whilst being </a:t>
            </a:r>
            <a:r>
              <a:rPr b="1" lang="en-US" sz="4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responsible, ethical </a:t>
            </a:r>
            <a:r>
              <a:rPr lang="en-US" sz="4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and</a:t>
            </a:r>
            <a:r>
              <a:rPr b="1" lang="en-US" sz="4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caring</a:t>
            </a:r>
            <a:r>
              <a:rPr lang="en-US" sz="4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  <a:endParaRPr sz="4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r">
              <a:spcBef>
                <a:spcPts val="2700"/>
              </a:spcBef>
              <a:spcAft>
                <a:spcPts val="2700"/>
              </a:spcAft>
              <a:buNone/>
            </a:pPr>
            <a:r>
              <a:rPr b="1" lang="en-US" sz="4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</a:t>
            </a:r>
            <a:r>
              <a:rPr b="1" lang="en-US" sz="4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ww.parentzone.org.uk</a:t>
            </a:r>
            <a:endParaRPr b="1" sz="4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Parent Zone Logo (No strapline) RGB.png" id="592" name="Google Shape;592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5425" y="2578225"/>
            <a:ext cx="4215001" cy="72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1"/>
          <p:cNvSpPr txBox="1"/>
          <p:nvPr>
            <p:ph type="title"/>
          </p:nvPr>
        </p:nvSpPr>
        <p:spPr>
          <a:xfrm>
            <a:off x="4792550" y="2992800"/>
            <a:ext cx="14596500" cy="9718500"/>
          </a:xfrm>
          <a:prstGeom prst="rect">
            <a:avLst/>
          </a:prstGeom>
        </p:spPr>
        <p:txBody>
          <a:bodyPr anchorCtr="0" anchor="t" bIns="0" lIns="0" spcFirstLastPara="1" rIns="243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 </a:t>
            </a:r>
            <a:r>
              <a:rPr b="1" lang="en-US" sz="4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UK Council for Internet Safety (UKCIS)</a:t>
            </a:r>
            <a:r>
              <a:rPr lang="en-US" sz="4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is a collaborative forum through which government, the tech community and the third sector work together to ensure the UK is the safest place in the world to be online. </a:t>
            </a:r>
            <a:endParaRPr sz="4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270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 </a:t>
            </a:r>
            <a:r>
              <a:rPr b="1" lang="en-US" sz="4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Resilience Working Group (DRWG)</a:t>
            </a:r>
            <a:r>
              <a:rPr lang="en-US" sz="4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develops a digital resilience strategy which enables individuals to have the </a:t>
            </a:r>
            <a:r>
              <a:rPr lang="en-US" sz="4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digital skills and emotional understanding</a:t>
            </a:r>
            <a:r>
              <a:rPr lang="en-US" sz="4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to feel empowered to take action when they encounter problems online. </a:t>
            </a:r>
            <a:endParaRPr sz="4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2700"/>
              </a:spcBef>
              <a:spcAft>
                <a:spcPts val="2700"/>
              </a:spcAft>
              <a:buNone/>
            </a:pPr>
            <a:r>
              <a:rPr lang="en-US" sz="4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DRWG is chaired by Vicki Shotbolt, CEO of Parent Zone and consultant psychiatrist Dr Richard Graham.</a:t>
            </a:r>
            <a:endParaRPr sz="42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98" name="Google Shape;598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2550" y="1583775"/>
            <a:ext cx="3444699" cy="127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72"/>
          <p:cNvSpPr txBox="1"/>
          <p:nvPr>
            <p:ph type="title"/>
          </p:nvPr>
        </p:nvSpPr>
        <p:spPr>
          <a:xfrm>
            <a:off x="4792550" y="3393300"/>
            <a:ext cx="15374400" cy="6929400"/>
          </a:xfrm>
          <a:prstGeom prst="rect">
            <a:avLst/>
          </a:prstGeom>
        </p:spPr>
        <p:txBody>
          <a:bodyPr anchorCtr="0" anchor="ctr" bIns="0" lIns="0" spcFirstLastPara="1" rIns="243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700"/>
              </a:spcAft>
              <a:buNone/>
            </a:pPr>
            <a:r>
              <a:rPr lang="en-US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Digital resilience is a dynamic personality asset that grows through engaging with appropriate opportunities and challenges online, rather than through avoidance and safety behaviours.</a:t>
            </a:r>
            <a:br>
              <a:rPr lang="en-US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-US" sz="4200">
                <a:solidFill>
                  <a:srgbClr val="CC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UKCIS Digital Resilience Framework</a:t>
            </a:r>
            <a:endParaRPr sz="4200">
              <a:solidFill>
                <a:srgbClr val="CC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Google Shape;608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3925" y="545675"/>
            <a:ext cx="19184374" cy="1177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74"/>
          <p:cNvSpPr txBox="1"/>
          <p:nvPr>
            <p:ph type="title"/>
          </p:nvPr>
        </p:nvSpPr>
        <p:spPr>
          <a:xfrm>
            <a:off x="4893750" y="2155500"/>
            <a:ext cx="14596500" cy="9405000"/>
          </a:xfrm>
          <a:prstGeom prst="rect">
            <a:avLst/>
          </a:prstGeom>
        </p:spPr>
        <p:txBody>
          <a:bodyPr anchorCtr="0" anchor="ctr" bIns="0" lIns="0" spcFirstLastPara="1" rIns="243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not a linear process</a:t>
            </a:r>
            <a:r>
              <a:rPr lang="en-US" sz="3600">
                <a:solidFill>
                  <a:srgbClr val="CC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  <a:r>
              <a:rPr lang="en-US" sz="3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All of the elements are equally important and can apply at any time. </a:t>
            </a:r>
            <a:endParaRPr sz="3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270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Resilience is dynamic.</a:t>
            </a:r>
            <a:r>
              <a:rPr b="1" lang="en-US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Resilience is shaped by your current situation, previous experience and the context within which you encounter people and content. </a:t>
            </a:r>
            <a:endParaRPr sz="3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2700"/>
              </a:spcBef>
              <a:spcAft>
                <a:spcPts val="2700"/>
              </a:spcAft>
              <a:buNone/>
            </a:pPr>
            <a:r>
              <a:rPr b="1" lang="en-US" sz="3600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collective responsibility.</a:t>
            </a:r>
            <a:r>
              <a:rPr lang="en-US" sz="3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All of the elements of resilience require individuals to have access to appropriate systems, information and support. </a:t>
            </a:r>
            <a:endParaRPr sz="3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75"/>
          <p:cNvSpPr txBox="1"/>
          <p:nvPr>
            <p:ph type="title"/>
          </p:nvPr>
        </p:nvSpPr>
        <p:spPr>
          <a:xfrm>
            <a:off x="6754400" y="5226500"/>
            <a:ext cx="13521300" cy="3055800"/>
          </a:xfrm>
          <a:prstGeom prst="rect">
            <a:avLst/>
          </a:prstGeom>
        </p:spPr>
        <p:txBody>
          <a:bodyPr anchorCtr="0" anchor="b" bIns="0" lIns="0" spcFirstLastPara="1" rIns="2438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Digital resilience hub</a:t>
            </a:r>
            <a:endParaRPr sz="96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www.drwg.org.uk</a:t>
            </a:r>
            <a:endParaRPr sz="9600">
              <a:solidFill>
                <a:srgbClr val="CC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19" name="Google Shape;619;p75"/>
          <p:cNvPicPr preferRelativeResize="0"/>
          <p:nvPr/>
        </p:nvPicPr>
        <p:blipFill rotWithShape="1">
          <a:blip r:embed="rId3">
            <a:alphaModFix amt="18000"/>
          </a:blip>
          <a:srcRect b="9852" l="42050" r="5789" t="19570"/>
          <a:stretch/>
        </p:blipFill>
        <p:spPr>
          <a:xfrm>
            <a:off x="0" y="3191067"/>
            <a:ext cx="5554935" cy="751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oogle Shape;624;p76"/>
          <p:cNvGrpSpPr/>
          <p:nvPr/>
        </p:nvGrpSpPr>
        <p:grpSpPr>
          <a:xfrm>
            <a:off x="1015725" y="1775400"/>
            <a:ext cx="7188600" cy="10165200"/>
            <a:chOff x="1015725" y="1070625"/>
            <a:chExt cx="7188600" cy="10165200"/>
          </a:xfrm>
        </p:grpSpPr>
        <p:sp>
          <p:nvSpPr>
            <p:cNvPr id="625" name="Google Shape;625;p76"/>
            <p:cNvSpPr/>
            <p:nvPr/>
          </p:nvSpPr>
          <p:spPr>
            <a:xfrm>
              <a:off x="1015725" y="1070625"/>
              <a:ext cx="7188600" cy="10165200"/>
            </a:xfrm>
            <a:prstGeom prst="rect">
              <a:avLst/>
            </a:prstGeom>
            <a:solidFill>
              <a:srgbClr val="4B09CC">
                <a:alpha val="61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76"/>
            <p:cNvSpPr txBox="1"/>
            <p:nvPr/>
          </p:nvSpPr>
          <p:spPr>
            <a:xfrm>
              <a:off x="1310325" y="1297275"/>
              <a:ext cx="6599400" cy="971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rgbClr val="43434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Awareness</a:t>
              </a:r>
              <a:endParaRPr b="1" sz="40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6000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Increase awareness and understanding of digital resilience and its elements</a:t>
              </a:r>
              <a:endParaRPr sz="60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8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627" name="Google Shape;627;p76"/>
          <p:cNvGrpSpPr/>
          <p:nvPr/>
        </p:nvGrpSpPr>
        <p:grpSpPr>
          <a:xfrm>
            <a:off x="8529300" y="1775400"/>
            <a:ext cx="7188600" cy="10165200"/>
            <a:chOff x="8491200" y="1070625"/>
            <a:chExt cx="7188600" cy="10165200"/>
          </a:xfrm>
        </p:grpSpPr>
        <p:sp>
          <p:nvSpPr>
            <p:cNvPr id="628" name="Google Shape;628;p76"/>
            <p:cNvSpPr/>
            <p:nvPr/>
          </p:nvSpPr>
          <p:spPr>
            <a:xfrm>
              <a:off x="8491200" y="1070625"/>
              <a:ext cx="7188600" cy="10165200"/>
            </a:xfrm>
            <a:prstGeom prst="rect">
              <a:avLst/>
            </a:prstGeom>
            <a:solidFill>
              <a:srgbClr val="E4E1EB">
                <a:alpha val="726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76"/>
            <p:cNvSpPr txBox="1"/>
            <p:nvPr/>
          </p:nvSpPr>
          <p:spPr>
            <a:xfrm>
              <a:off x="8829900" y="1297275"/>
              <a:ext cx="6511200" cy="971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rgbClr val="43434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Knowledge</a:t>
              </a:r>
              <a:endParaRPr b="1" sz="40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None/>
              </a:pPr>
              <a:br>
                <a:rPr lang="en-US" sz="3000">
                  <a:solidFill>
                    <a:srgbClr val="43434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-US" sz="6000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Add to the knowledge base of digital resilience</a:t>
              </a:r>
              <a:endParaRPr sz="60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30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30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20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30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630" name="Google Shape;630;p76"/>
          <p:cNvGrpSpPr/>
          <p:nvPr/>
        </p:nvGrpSpPr>
        <p:grpSpPr>
          <a:xfrm>
            <a:off x="16042875" y="1775400"/>
            <a:ext cx="7188600" cy="10165200"/>
            <a:chOff x="16042875" y="1070625"/>
            <a:chExt cx="7188600" cy="10165200"/>
          </a:xfrm>
        </p:grpSpPr>
        <p:sp>
          <p:nvSpPr>
            <p:cNvPr id="631" name="Google Shape;631;p76"/>
            <p:cNvSpPr/>
            <p:nvPr/>
          </p:nvSpPr>
          <p:spPr>
            <a:xfrm>
              <a:off x="16042875" y="1070625"/>
              <a:ext cx="7188600" cy="10165200"/>
            </a:xfrm>
            <a:prstGeom prst="rect">
              <a:avLst/>
            </a:prstGeom>
            <a:solidFill>
              <a:srgbClr val="F1F3F5">
                <a:alpha val="80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76"/>
            <p:cNvSpPr txBox="1"/>
            <p:nvPr/>
          </p:nvSpPr>
          <p:spPr>
            <a:xfrm>
              <a:off x="16381575" y="1297275"/>
              <a:ext cx="6511200" cy="971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rgbClr val="43434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Application</a:t>
              </a:r>
              <a:endParaRPr b="1" sz="40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6000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Promote initiatives that apply use of the digital resilience framework</a:t>
              </a:r>
              <a:endParaRPr i="1" sz="60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8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2000"/>
                </a:spcBef>
                <a:spcAft>
                  <a:spcPts val="2000"/>
                </a:spcAft>
                <a:buNone/>
              </a:pPr>
              <a:r>
                <a:t/>
              </a:r>
              <a:endParaRPr sz="28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633" name="Google Shape;633;p76"/>
          <p:cNvSpPr txBox="1"/>
          <p:nvPr/>
        </p:nvSpPr>
        <p:spPr>
          <a:xfrm>
            <a:off x="18123975" y="12313550"/>
            <a:ext cx="51075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2700"/>
              </a:spcAft>
              <a:buNone/>
            </a:pPr>
            <a:r>
              <a:rPr lang="en-US" sz="4800">
                <a:solidFill>
                  <a:srgbClr val="CC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www.drwg.org.uk</a:t>
            </a:r>
            <a:endParaRPr sz="4800">
              <a:solidFill>
                <a:srgbClr val="CC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loud 2020">
  <a:themeElements>
    <a:clrScheme name="Google Colours">
      <a:dk1>
        <a:srgbClr val="3C4043"/>
      </a:dk1>
      <a:lt1>
        <a:srgbClr val="5F6368"/>
      </a:lt1>
      <a:dk2>
        <a:srgbClr val="BDC1C6"/>
      </a:dk2>
      <a:lt2>
        <a:srgbClr val="F8F9FA"/>
      </a:lt2>
      <a:accent1>
        <a:srgbClr val="4285F4"/>
      </a:accent1>
      <a:accent2>
        <a:srgbClr val="EA4335"/>
      </a:accent2>
      <a:accent3>
        <a:srgbClr val="FBBC05"/>
      </a:accent3>
      <a:accent4>
        <a:srgbClr val="34A853"/>
      </a:accent4>
      <a:accent5>
        <a:srgbClr val="185ABC"/>
      </a:accent5>
      <a:accent6>
        <a:srgbClr val="B31412"/>
      </a:accent6>
      <a:hlink>
        <a:srgbClr val="1A73E8"/>
      </a:hlink>
      <a:folHlink>
        <a:srgbClr val="7B1F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loud 2020">
  <a:themeElements>
    <a:clrScheme name="Google Colours">
      <a:dk1>
        <a:srgbClr val="3C4043"/>
      </a:dk1>
      <a:lt1>
        <a:srgbClr val="5F6368"/>
      </a:lt1>
      <a:dk2>
        <a:srgbClr val="BDC1C6"/>
      </a:dk2>
      <a:lt2>
        <a:srgbClr val="F8F9FA"/>
      </a:lt2>
      <a:accent1>
        <a:srgbClr val="4285F4"/>
      </a:accent1>
      <a:accent2>
        <a:srgbClr val="EA4335"/>
      </a:accent2>
      <a:accent3>
        <a:srgbClr val="FBBC05"/>
      </a:accent3>
      <a:accent4>
        <a:srgbClr val="34A853"/>
      </a:accent4>
      <a:accent5>
        <a:srgbClr val="185ABC"/>
      </a:accent5>
      <a:accent6>
        <a:srgbClr val="B31412"/>
      </a:accent6>
      <a:hlink>
        <a:srgbClr val="1A73E8"/>
      </a:hlink>
      <a:folHlink>
        <a:srgbClr val="7B1F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